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4.xml" ContentType="application/vnd.openxmlformats-officedocument.them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theme/theme5.xml" ContentType="application/vnd.openxmlformats-officedocument.theme+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theme/theme6.xml" ContentType="application/vnd.openxmlformats-officedocument.theme+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theme/theme7.xml" ContentType="application/vnd.openxmlformats-officedocument.theme+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theme/theme8.xml" ContentType="application/vnd.openxmlformats-officedocument.theme+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theme/theme9.xml" ContentType="application/vnd.openxmlformats-officedocument.theme+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theme/theme10.xml" ContentType="application/vnd.openxmlformats-officedocument.theme+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theme/theme11.xml" ContentType="application/vnd.openxmlformats-officedocument.theme+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theme/theme12.xml" ContentType="application/vnd.openxmlformats-officedocument.theme+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theme/theme13.xml" ContentType="application/vnd.openxmlformats-officedocument.theme+xml"/>
  <Override PartName="/ppt/tags/tag8.xml" ContentType="application/vnd.openxmlformats-officedocument.presentationml.tags+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theme/theme14.xml" ContentType="application/vnd.openxmlformats-officedocument.theme+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theme/theme15.xml" ContentType="application/vnd.openxmlformats-officedocument.theme+xml"/>
  <Override PartName="/ppt/tags/tag14.xml" ContentType="application/vnd.openxmlformats-officedocument.presentationml.tags+xml"/>
  <Override PartName="/ppt/tags/tag15.xml" ContentType="application/vnd.openxmlformats-officedocument.presentationml.tags+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theme/theme16.xml" ContentType="application/vnd.openxmlformats-officedocument.theme+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theme/theme17.xml" ContentType="application/vnd.openxmlformats-officedocument.theme+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theme/theme18.xml" ContentType="application/vnd.openxmlformats-officedocument.theme+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theme/theme19.xml" ContentType="application/vnd.openxmlformats-officedocument.theme+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theme/theme20.xml" ContentType="application/vnd.openxmlformats-officedocument.theme+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theme/theme21.xml" ContentType="application/vnd.openxmlformats-officedocument.theme+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theme/theme22.xml" ContentType="application/vnd.openxmlformats-officedocument.theme+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theme/theme23.xml" ContentType="application/vnd.openxmlformats-officedocument.theme+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theme/theme24.xml" ContentType="application/vnd.openxmlformats-officedocument.theme+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theme/theme25.xml" ContentType="application/vnd.openxmlformats-officedocument.theme+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theme/theme26.xml" ContentType="application/vnd.openxmlformats-officedocument.theme+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theme/theme27.xml" ContentType="application/vnd.openxmlformats-officedocument.theme+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theme/theme28.xml" ContentType="application/vnd.openxmlformats-officedocument.theme+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theme/theme29.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7.xml" ContentType="application/vnd.openxmlformats-officedocument.drawingml.chart+xml"/>
  <Override PartName="/ppt/theme/themeOverride2.xml" ContentType="application/vnd.openxmlformats-officedocument.themeOverride+xml"/>
  <Override PartName="/ppt/charts/chart8.xml" ContentType="application/vnd.openxmlformats-officedocument.drawingml.chart+xml"/>
  <Override PartName="/ppt/theme/themeOverride3.xml" ContentType="application/vnd.openxmlformats-officedocument.themeOverride+xml"/>
  <Override PartName="/ppt/charts/chart9.xml" ContentType="application/vnd.openxmlformats-officedocument.drawingml.chart+xml"/>
  <Override PartName="/ppt/charts/style7.xml" ContentType="application/vnd.ms-office.chartstyle+xml"/>
  <Override PartName="/ppt/charts/colors7.xml" ContentType="application/vnd.ms-office.chartcolorstyle+xml"/>
  <Override PartName="/ppt/notesSlides/notesSlide7.xml" ContentType="application/vnd.openxmlformats-officedocument.presentationml.notesSlide+xml"/>
  <Override PartName="/ppt/charts/chart10.xml" ContentType="application/vnd.openxmlformats-officedocument.drawingml.chart+xml"/>
  <Override PartName="/ppt/charts/style8.xml" ContentType="application/vnd.ms-office.chartstyle+xml"/>
  <Override PartName="/ppt/charts/colors8.xml" ContentType="application/vnd.ms-office.chartcolorstyle+xml"/>
  <Override PartName="/ppt/charts/chart11.xml" ContentType="application/vnd.openxmlformats-officedocument.drawingml.chart+xml"/>
  <Override PartName="/ppt/charts/style9.xml" ContentType="application/vnd.ms-office.chartstyle+xml"/>
  <Override PartName="/ppt/charts/colors9.xml" ContentType="application/vnd.ms-office.chartcolorstyle+xml"/>
  <Override PartName="/ppt/notesSlides/notesSlide8.xml" ContentType="application/vnd.openxmlformats-officedocument.presentationml.notesSlide+xml"/>
  <Override PartName="/ppt/charts/chart12.xml" ContentType="application/vnd.openxmlformats-officedocument.drawingml.chart+xml"/>
  <Override PartName="/ppt/charts/style10.xml" ContentType="application/vnd.ms-office.chartstyle+xml"/>
  <Override PartName="/ppt/charts/colors10.xml" ContentType="application/vnd.ms-office.chartcolorstyle+xml"/>
  <Override PartName="/ppt/theme/themeOverride4.xml" ContentType="application/vnd.openxmlformats-officedocument.themeOverride+xml"/>
  <Override PartName="/ppt/charts/chart13.xml" ContentType="application/vnd.openxmlformats-officedocument.drawingml.chart+xml"/>
  <Override PartName="/ppt/charts/style11.xml" ContentType="application/vnd.ms-office.chartstyle+xml"/>
  <Override PartName="/ppt/charts/colors11.xml" ContentType="application/vnd.ms-office.chartcolorstyle+xml"/>
  <Override PartName="/ppt/theme/themeOverride5.xml" ContentType="application/vnd.openxmlformats-officedocument.themeOverride+xml"/>
  <Override PartName="/ppt/charts/chart14.xml" ContentType="application/vnd.openxmlformats-officedocument.drawingml.chart+xml"/>
  <Override PartName="/ppt/charts/style12.xml" ContentType="application/vnd.ms-office.chartstyle+xml"/>
  <Override PartName="/ppt/charts/colors12.xml" ContentType="application/vnd.ms-office.chartcolorstyle+xml"/>
  <Override PartName="/ppt/theme/themeOverride6.xml" ContentType="application/vnd.openxmlformats-officedocument.themeOverride+xml"/>
  <Override PartName="/ppt/charts/chart15.xml" ContentType="application/vnd.openxmlformats-officedocument.drawingml.chart+xml"/>
  <Override PartName="/ppt/charts/style13.xml" ContentType="application/vnd.ms-office.chartstyle+xml"/>
  <Override PartName="/ppt/charts/colors13.xml" ContentType="application/vnd.ms-office.chartcolorstyle+xml"/>
  <Override PartName="/ppt/theme/themeOverride7.xml" ContentType="application/vnd.openxmlformats-officedocument.themeOverride+xml"/>
  <Override PartName="/ppt/charts/chart16.xml" ContentType="application/vnd.openxmlformats-officedocument.drawingml.chart+xml"/>
  <Override PartName="/ppt/charts/style14.xml" ContentType="application/vnd.ms-office.chartstyle+xml"/>
  <Override PartName="/ppt/charts/colors14.xml" ContentType="application/vnd.ms-office.chartcolorstyle+xml"/>
  <Override PartName="/ppt/theme/themeOverride8.xml" ContentType="application/vnd.openxmlformats-officedocument.themeOverride+xml"/>
  <Override PartName="/ppt/charts/chart17.xml" ContentType="application/vnd.openxmlformats-officedocument.drawingml.chart+xml"/>
  <Override PartName="/ppt/charts/style15.xml" ContentType="application/vnd.ms-office.chartstyle+xml"/>
  <Override PartName="/ppt/charts/colors15.xml" ContentType="application/vnd.ms-office.chartcolorstyle+xml"/>
  <Override PartName="/ppt/theme/themeOverride9.xml" ContentType="application/vnd.openxmlformats-officedocument.themeOverride+xml"/>
  <Override PartName="/ppt/notesSlides/notesSlide9.xml" ContentType="application/vnd.openxmlformats-officedocument.presentationml.notesSlide+xml"/>
  <Override PartName="/ppt/charts/chart18.xml" ContentType="application/vnd.openxmlformats-officedocument.drawingml.chart+xml"/>
  <Override PartName="/ppt/theme/themeOverride10.xml" ContentType="application/vnd.openxmlformats-officedocument.themeOverride+xml"/>
  <Override PartName="/ppt/notesSlides/notesSlide10.xml" ContentType="application/vnd.openxmlformats-officedocument.presentationml.notesSlide+xml"/>
  <Override PartName="/ppt/charts/chart19.xml" ContentType="application/vnd.openxmlformats-officedocument.drawingml.chart+xml"/>
  <Override PartName="/ppt/charts/style16.xml" ContentType="application/vnd.ms-office.chartstyle+xml"/>
  <Override PartName="/ppt/charts/colors16.xml" ContentType="application/vnd.ms-office.chartcolorstyle+xml"/>
  <Override PartName="/ppt/charts/chart20.xml" ContentType="application/vnd.openxmlformats-officedocument.drawingml.chart+xml"/>
  <Override PartName="/ppt/charts/style17.xml" ContentType="application/vnd.ms-office.chartstyle+xml"/>
  <Override PartName="/ppt/charts/colors17.xml" ContentType="application/vnd.ms-office.chartcolorstyle+xml"/>
  <Override PartName="/ppt/charts/chart21.xml" ContentType="application/vnd.openxmlformats-officedocument.drawingml.chart+xml"/>
  <Override PartName="/ppt/charts/style18.xml" ContentType="application/vnd.ms-office.chartstyle+xml"/>
  <Override PartName="/ppt/charts/colors18.xml" ContentType="application/vnd.ms-office.chartcolorstyle+xml"/>
  <Override PartName="/ppt/notesSlides/notesSlide11.xml" ContentType="application/vnd.openxmlformats-officedocument.presentationml.notesSlide+xml"/>
  <Override PartName="/ppt/charts/chart22.xml" ContentType="application/vnd.openxmlformats-officedocument.drawingml.chart+xml"/>
  <Override PartName="/ppt/theme/themeOverride11.xml" ContentType="application/vnd.openxmlformats-officedocument.themeOverride+xml"/>
  <Override PartName="/ppt/tags/tag16.xml" ContentType="application/vnd.openxmlformats-officedocument.presentationml.tags+xml"/>
  <Override PartName="/ppt/notesSlides/notesSlide12.xml" ContentType="application/vnd.openxmlformats-officedocument.presentationml.notesSlide+xml"/>
  <Override PartName="/ppt/charts/chart23.xml" ContentType="application/vnd.openxmlformats-officedocument.drawingml.chart+xml"/>
  <Override PartName="/ppt/charts/style19.xml" ContentType="application/vnd.ms-office.chartstyle+xml"/>
  <Override PartName="/ppt/charts/colors19.xml" ContentType="application/vnd.ms-office.chartcolorstyle+xml"/>
  <Override PartName="/ppt/drawings/drawing1.xml" ContentType="application/vnd.openxmlformats-officedocument.drawingml.chartshapes+xml"/>
  <Override PartName="/ppt/notesSlides/notesSlide13.xml" ContentType="application/vnd.openxmlformats-officedocument.presentationml.notesSlide+xml"/>
  <Override PartName="/ppt/charts/chart24.xml" ContentType="application/vnd.openxmlformats-officedocument.drawingml.chart+xml"/>
  <Override PartName="/ppt/charts/style20.xml" ContentType="application/vnd.ms-office.chartstyle+xml"/>
  <Override PartName="/ppt/charts/colors20.xml" ContentType="application/vnd.ms-office.chartcolorstyle+xml"/>
  <Override PartName="/ppt/charts/chart25.xml" ContentType="application/vnd.openxmlformats-officedocument.drawingml.chart+xml"/>
  <Override PartName="/ppt/charts/style21.xml" ContentType="application/vnd.ms-office.chartstyle+xml"/>
  <Override PartName="/ppt/charts/colors21.xml" ContentType="application/vnd.ms-office.chartcolorstyle+xml"/>
  <Override PartName="/ppt/charts/chart26.xml" ContentType="application/vnd.openxmlformats-officedocument.drawingml.chart+xml"/>
  <Override PartName="/ppt/charts/style22.xml" ContentType="application/vnd.ms-office.chartstyle+xml"/>
  <Override PartName="/ppt/charts/colors22.xml" ContentType="application/vnd.ms-office.chartcolorstyle+xml"/>
  <Override PartName="/ppt/charts/chart27.xml" ContentType="application/vnd.openxmlformats-officedocument.drawingml.chart+xml"/>
  <Override PartName="/ppt/charts/style23.xml" ContentType="application/vnd.ms-office.chartstyle+xml"/>
  <Override PartName="/ppt/charts/colors23.xml" ContentType="application/vnd.ms-office.chartcolorstyle+xml"/>
  <Override PartName="/ppt/charts/chart28.xml" ContentType="application/vnd.openxmlformats-officedocument.drawingml.chart+xml"/>
  <Override PartName="/ppt/charts/style24.xml" ContentType="application/vnd.ms-office.chartstyle+xml"/>
  <Override PartName="/ppt/charts/colors24.xml" ContentType="application/vnd.ms-office.chartcolorstyle+xml"/>
  <Override PartName="/ppt/charts/chart29.xml" ContentType="application/vnd.openxmlformats-officedocument.drawingml.chart+xml"/>
  <Override PartName="/ppt/charts/style25.xml" ContentType="application/vnd.ms-office.chartstyle+xml"/>
  <Override PartName="/ppt/charts/colors25.xml" ContentType="application/vnd.ms-office.chartcolorstyle+xml"/>
  <Override PartName="/ppt/charts/chart30.xml" ContentType="application/vnd.openxmlformats-officedocument.drawingml.chart+xml"/>
  <Override PartName="/ppt/charts/style26.xml" ContentType="application/vnd.ms-office.chartstyle+xml"/>
  <Override PartName="/ppt/charts/colors26.xml" ContentType="application/vnd.ms-office.chartcolorstyle+xml"/>
  <Override PartName="/ppt/charts/chart31.xml" ContentType="application/vnd.openxmlformats-officedocument.drawingml.chart+xml"/>
  <Override PartName="/ppt/theme/themeOverride12.xml" ContentType="application/vnd.openxmlformats-officedocument.themeOverride+xml"/>
  <Override PartName="/ppt/charts/chart32.xml" ContentType="application/vnd.openxmlformats-officedocument.drawingml.chart+xml"/>
  <Override PartName="/ppt/charts/style27.xml" ContentType="application/vnd.ms-office.chartstyle+xml"/>
  <Override PartName="/ppt/charts/colors27.xml" ContentType="application/vnd.ms-office.chartcolorstyle+xml"/>
  <Override PartName="/ppt/charts/chart33.xml" ContentType="application/vnd.openxmlformats-officedocument.drawingml.chart+xml"/>
  <Override PartName="/ppt/charts/style28.xml" ContentType="application/vnd.ms-office.chartstyle+xml"/>
  <Override PartName="/ppt/charts/colors28.xml" ContentType="application/vnd.ms-office.chartcolorstyle+xml"/>
  <Override PartName="/ppt/charts/chart34.xml" ContentType="application/vnd.openxmlformats-officedocument.drawingml.chart+xml"/>
  <Override PartName="/ppt/charts/style29.xml" ContentType="application/vnd.ms-office.chartstyle+xml"/>
  <Override PartName="/ppt/charts/colors29.xml" ContentType="application/vnd.ms-office.chartcolorstyle+xml"/>
  <Override PartName="/ppt/charts/chart35.xml" ContentType="application/vnd.openxmlformats-officedocument.drawingml.chart+xml"/>
  <Override PartName="/ppt/charts/style30.xml" ContentType="application/vnd.ms-office.chartstyle+xml"/>
  <Override PartName="/ppt/charts/colors30.xml" ContentType="application/vnd.ms-office.chartcolorstyle+xml"/>
  <Override PartName="/ppt/charts/chart36.xml" ContentType="application/vnd.openxmlformats-officedocument.drawingml.chart+xml"/>
  <Override PartName="/ppt/charts/style31.xml" ContentType="application/vnd.ms-office.chartstyle+xml"/>
  <Override PartName="/ppt/charts/colors31.xml" ContentType="application/vnd.ms-office.chartcolorstyle+xml"/>
  <Override PartName="/ppt/charts/chart37.xml" ContentType="application/vnd.openxmlformats-officedocument.drawingml.chart+xml"/>
  <Override PartName="/ppt/theme/themeOverride13.xml" ContentType="application/vnd.openxmlformats-officedocument.themeOverride+xml"/>
  <Override PartName="/ppt/charts/chart38.xml" ContentType="application/vnd.openxmlformats-officedocument.drawingml.chart+xml"/>
  <Override PartName="/ppt/theme/themeOverride14.xml" ContentType="application/vnd.openxmlformats-officedocument.themeOverride+xml"/>
  <Override PartName="/ppt/charts/chart39.xml" ContentType="application/vnd.openxmlformats-officedocument.drawingml.chart+xml"/>
  <Override PartName="/ppt/theme/themeOverride15.xml" ContentType="application/vnd.openxmlformats-officedocument.themeOverride+xml"/>
  <Override PartName="/ppt/charts/chart40.xml" ContentType="application/vnd.openxmlformats-officedocument.drawingml.chart+xml"/>
  <Override PartName="/ppt/charts/style32.xml" ContentType="application/vnd.ms-office.chartstyle+xml"/>
  <Override PartName="/ppt/charts/colors32.xml" ContentType="application/vnd.ms-office.chartcolorstyle+xml"/>
  <Override PartName="/ppt/charts/chart41.xml" ContentType="application/vnd.openxmlformats-officedocument.drawingml.chart+xml"/>
  <Override PartName="/ppt/charts/style33.xml" ContentType="application/vnd.ms-office.chartstyle+xml"/>
  <Override PartName="/ppt/charts/colors33.xml" ContentType="application/vnd.ms-office.chartcolorstyle+xml"/>
  <Override PartName="/ppt/charts/chart42.xml" ContentType="application/vnd.openxmlformats-officedocument.drawingml.chart+xml"/>
  <Override PartName="/ppt/charts/style34.xml" ContentType="application/vnd.ms-office.chartstyle+xml"/>
  <Override PartName="/ppt/charts/colors34.xml" ContentType="application/vnd.ms-office.chartcolorstyle+xml"/>
  <Override PartName="/ppt/charts/chart43.xml" ContentType="application/vnd.openxmlformats-officedocument.drawingml.chart+xml"/>
  <Override PartName="/ppt/charts/style35.xml" ContentType="application/vnd.ms-office.chartstyle+xml"/>
  <Override PartName="/ppt/charts/colors35.xml" ContentType="application/vnd.ms-office.chartcolorstyle+xml"/>
  <Override PartName="/ppt/charts/chart44.xml" ContentType="application/vnd.openxmlformats-officedocument.drawingml.chart+xml"/>
  <Override PartName="/ppt/charts/style36.xml" ContentType="application/vnd.ms-office.chartstyle+xml"/>
  <Override PartName="/ppt/charts/colors36.xml" ContentType="application/vnd.ms-office.chartcolorstyle+xml"/>
  <Override PartName="/ppt/charts/chart45.xml" ContentType="application/vnd.openxmlformats-officedocument.drawingml.chart+xml"/>
  <Override PartName="/ppt/charts/style37.xml" ContentType="application/vnd.ms-office.chartstyle+xml"/>
  <Override PartName="/ppt/charts/colors37.xml" ContentType="application/vnd.ms-office.chartcolorstyle+xml"/>
  <Override PartName="/ppt/charts/chart46.xml" ContentType="application/vnd.openxmlformats-officedocument.drawingml.chart+xml"/>
  <Override PartName="/ppt/charts/style38.xml" ContentType="application/vnd.ms-office.chartstyle+xml"/>
  <Override PartName="/ppt/charts/colors38.xml" ContentType="application/vnd.ms-office.chartcolorstyle+xml"/>
  <Override PartName="/ppt/charts/chart47.xml" ContentType="application/vnd.openxmlformats-officedocument.drawingml.chart+xml"/>
  <Override PartName="/ppt/charts/style39.xml" ContentType="application/vnd.ms-office.chartstyle+xml"/>
  <Override PartName="/ppt/charts/colors39.xml" ContentType="application/vnd.ms-office.chartcolorstyle+xml"/>
  <Override PartName="/ppt/charts/chart48.xml" ContentType="application/vnd.openxmlformats-officedocument.drawingml.chart+xml"/>
  <Override PartName="/ppt/theme/themeOverride16.xml" ContentType="application/vnd.openxmlformats-officedocument.themeOverride+xml"/>
  <Override PartName="/ppt/charts/chart49.xml" ContentType="application/vnd.openxmlformats-officedocument.drawingml.chart+xml"/>
  <Override PartName="/ppt/charts/style40.xml" ContentType="application/vnd.ms-office.chartstyle+xml"/>
  <Override PartName="/ppt/charts/colors40.xml" ContentType="application/vnd.ms-office.chartcolorstyle+xml"/>
  <Override PartName="/ppt/charts/chart50.xml" ContentType="application/vnd.openxmlformats-officedocument.drawingml.chart+xml"/>
  <Override PartName="/ppt/charts/style41.xml" ContentType="application/vnd.ms-office.chartstyle+xml"/>
  <Override PartName="/ppt/charts/colors41.xml" ContentType="application/vnd.ms-office.chartcolorstyle+xml"/>
  <Override PartName="/ppt/charts/chart51.xml" ContentType="application/vnd.openxmlformats-officedocument.drawingml.chart+xml"/>
  <Override PartName="/ppt/charts/style42.xml" ContentType="application/vnd.ms-office.chartstyle+xml"/>
  <Override PartName="/ppt/charts/colors42.xml" ContentType="application/vnd.ms-office.chartcolorstyle+xml"/>
  <Override PartName="/ppt/notesSlides/notesSlide14.xml" ContentType="application/vnd.openxmlformats-officedocument.presentationml.notesSlide+xml"/>
  <Override PartName="/ppt/charts/chart52.xml" ContentType="application/vnd.openxmlformats-officedocument.drawingml.chart+xml"/>
  <Override PartName="/ppt/charts/style43.xml" ContentType="application/vnd.ms-office.chartstyle+xml"/>
  <Override PartName="/ppt/charts/colors43.xml" ContentType="application/vnd.ms-office.chartcolorstyle+xml"/>
  <Override PartName="/ppt/charts/chart53.xml" ContentType="application/vnd.openxmlformats-officedocument.drawingml.chart+xml"/>
  <Override PartName="/ppt/charts/style44.xml" ContentType="application/vnd.ms-office.chartstyle+xml"/>
  <Override PartName="/ppt/charts/colors44.xml" ContentType="application/vnd.ms-office.chartcolorstyle+xml"/>
  <Override PartName="/ppt/charts/chart54.xml" ContentType="application/vnd.openxmlformats-officedocument.drawingml.chart+xml"/>
  <Override PartName="/ppt/theme/themeOverride17.xml" ContentType="application/vnd.openxmlformats-officedocument.themeOverride+xml"/>
  <Override PartName="/ppt/charts/chart55.xml" ContentType="application/vnd.openxmlformats-officedocument.drawingml.chart+xml"/>
  <Override PartName="/ppt/theme/themeOverride18.xml" ContentType="application/vnd.openxmlformats-officedocument.themeOverride+xml"/>
  <Override PartName="/ppt/charts/chart56.xml" ContentType="application/vnd.openxmlformats-officedocument.drawingml.chart+xml"/>
  <Override PartName="/ppt/theme/themeOverride19.xml" ContentType="application/vnd.openxmlformats-officedocument.themeOverride+xml"/>
  <Override PartName="/ppt/charts/chart57.xml" ContentType="application/vnd.openxmlformats-officedocument.drawingml.chart+xml"/>
  <Override PartName="/ppt/charts/style45.xml" ContentType="application/vnd.ms-office.chartstyle+xml"/>
  <Override PartName="/ppt/charts/colors45.xml" ContentType="application/vnd.ms-office.chartcolorstyle+xml"/>
  <Override PartName="/ppt/notesSlides/notesSlide15.xml" ContentType="application/vnd.openxmlformats-officedocument.presentationml.notesSlide+xml"/>
  <Override PartName="/ppt/charts/chart58.xml" ContentType="application/vnd.openxmlformats-officedocument.drawingml.chart+xml"/>
  <Override PartName="/ppt/charts/style46.xml" ContentType="application/vnd.ms-office.chartstyle+xml"/>
  <Override PartName="/ppt/charts/colors46.xml" ContentType="application/vnd.ms-office.chartcolorstyle+xml"/>
  <Override PartName="/ppt/charts/chart59.xml" ContentType="application/vnd.openxmlformats-officedocument.drawingml.chart+xml"/>
  <Override PartName="/ppt/charts/style47.xml" ContentType="application/vnd.ms-office.chartstyle+xml"/>
  <Override PartName="/ppt/charts/colors47.xml" ContentType="application/vnd.ms-office.chartcolorstyle+xml"/>
  <Override PartName="/ppt/charts/chart60.xml" ContentType="application/vnd.openxmlformats-officedocument.drawingml.chart+xml"/>
  <Override PartName="/ppt/charts/style48.xml" ContentType="application/vnd.ms-office.chartstyle+xml"/>
  <Override PartName="/ppt/charts/colors48.xml" ContentType="application/vnd.ms-office.chartcolorstyle+xml"/>
  <Override PartName="/ppt/charts/chart61.xml" ContentType="application/vnd.openxmlformats-officedocument.drawingml.chart+xml"/>
  <Override PartName="/ppt/charts/style49.xml" ContentType="application/vnd.ms-office.chartstyle+xml"/>
  <Override PartName="/ppt/charts/colors49.xml" ContentType="application/vnd.ms-office.chartcolorstyle+xml"/>
  <Override PartName="/ppt/charts/chart62.xml" ContentType="application/vnd.openxmlformats-officedocument.drawingml.chart+xml"/>
  <Override PartName="/ppt/charts/style50.xml" ContentType="application/vnd.ms-office.chartstyle+xml"/>
  <Override PartName="/ppt/charts/colors50.xml" ContentType="application/vnd.ms-office.chartcolorstyle+xml"/>
  <Override PartName="/ppt/charts/chart63.xml" ContentType="application/vnd.openxmlformats-officedocument.drawingml.chart+xml"/>
  <Override PartName="/ppt/charts/style51.xml" ContentType="application/vnd.ms-office.chartstyle+xml"/>
  <Override PartName="/ppt/charts/colors51.xml" ContentType="application/vnd.ms-office.chartcolorstyle+xml"/>
  <Override PartName="/ppt/charts/chart64.xml" ContentType="application/vnd.openxmlformats-officedocument.drawingml.chart+xml"/>
  <Override PartName="/ppt/charts/style52.xml" ContentType="application/vnd.ms-office.chartstyle+xml"/>
  <Override PartName="/ppt/charts/colors52.xml" ContentType="application/vnd.ms-office.chartcolorstyle+xml"/>
  <Override PartName="/ppt/charts/chart65.xml" ContentType="application/vnd.openxmlformats-officedocument.drawingml.chart+xml"/>
  <Override PartName="/ppt/theme/themeOverride20.xml" ContentType="application/vnd.openxmlformats-officedocument.themeOverride+xml"/>
  <Override PartName="/ppt/charts/chart66.xml" ContentType="application/vnd.openxmlformats-officedocument.drawingml.chart+xml"/>
  <Override PartName="/ppt/charts/style53.xml" ContentType="application/vnd.ms-office.chartstyle+xml"/>
  <Override PartName="/ppt/charts/colors53.xml" ContentType="application/vnd.ms-office.chartcolorstyle+xml"/>
  <Override PartName="/ppt/charts/chart67.xml" ContentType="application/vnd.openxmlformats-officedocument.drawingml.chart+xml"/>
  <Override PartName="/ppt/charts/style54.xml" ContentType="application/vnd.ms-office.chartstyle+xml"/>
  <Override PartName="/ppt/charts/colors54.xml" ContentType="application/vnd.ms-office.chartcolorstyle+xml"/>
  <Override PartName="/ppt/charts/chart68.xml" ContentType="application/vnd.openxmlformats-officedocument.drawingml.chart+xml"/>
  <Override PartName="/ppt/charts/style55.xml" ContentType="application/vnd.ms-office.chartstyle+xml"/>
  <Override PartName="/ppt/charts/colors55.xml" ContentType="application/vnd.ms-office.chartcolorstyle+xml"/>
  <Override PartName="/ppt/charts/chart69.xml" ContentType="application/vnd.openxmlformats-officedocument.drawingml.chart+xml"/>
  <Override PartName="/ppt/charts/style56.xml" ContentType="application/vnd.ms-office.chartstyle+xml"/>
  <Override PartName="/ppt/charts/colors56.xml" ContentType="application/vnd.ms-office.chartcolorstyle+xml"/>
  <Override PartName="/ppt/charts/chart70.xml" ContentType="application/vnd.openxmlformats-officedocument.drawingml.chart+xml"/>
  <Override PartName="/ppt/charts/style57.xml" ContentType="application/vnd.ms-office.chartstyle+xml"/>
  <Override PartName="/ppt/charts/colors57.xml" ContentType="application/vnd.ms-office.chartcolorstyle+xml"/>
  <Override PartName="/ppt/charts/chart71.xml" ContentType="application/vnd.openxmlformats-officedocument.drawingml.chart+xml"/>
  <Override PartName="/ppt/theme/themeOverride21.xml" ContentType="application/vnd.openxmlformats-officedocument.themeOverride+xml"/>
  <Override PartName="/ppt/charts/chart72.xml" ContentType="application/vnd.openxmlformats-officedocument.drawingml.chart+xml"/>
  <Override PartName="/ppt/theme/themeOverride22.xml" ContentType="application/vnd.openxmlformats-officedocument.themeOverride+xml"/>
  <Override PartName="/ppt/charts/chart73.xml" ContentType="application/vnd.openxmlformats-officedocument.drawingml.chart+xml"/>
  <Override PartName="/ppt/theme/themeOverride23.xml" ContentType="application/vnd.openxmlformats-officedocument.themeOverride+xml"/>
  <Override PartName="/ppt/charts/chart74.xml" ContentType="application/vnd.openxmlformats-officedocument.drawingml.chart+xml"/>
  <Override PartName="/ppt/charts/style58.xml" ContentType="application/vnd.ms-office.chartstyle+xml"/>
  <Override PartName="/ppt/charts/colors58.xml" ContentType="application/vnd.ms-office.chartcolorstyle+xml"/>
  <Override PartName="/ppt/notesSlides/notesSlide16.xml" ContentType="application/vnd.openxmlformats-officedocument.presentationml.notesSlide+xml"/>
  <Override PartName="/ppt/charts/chart75.xml" ContentType="application/vnd.openxmlformats-officedocument.drawingml.chart+xml"/>
  <Override PartName="/ppt/charts/style59.xml" ContentType="application/vnd.ms-office.chartstyle+xml"/>
  <Override PartName="/ppt/charts/colors59.xml" ContentType="application/vnd.ms-office.chartcolorstyle+xml"/>
  <Override PartName="/ppt/charts/chart76.xml" ContentType="application/vnd.openxmlformats-officedocument.drawingml.chart+xml"/>
  <Override PartName="/ppt/charts/style60.xml" ContentType="application/vnd.ms-office.chartstyle+xml"/>
  <Override PartName="/ppt/charts/colors60.xml" ContentType="application/vnd.ms-office.chartcolorstyle+xml"/>
  <Override PartName="/ppt/charts/chart77.xml" ContentType="application/vnd.openxmlformats-officedocument.drawingml.chart+xml"/>
  <Override PartName="/ppt/charts/style61.xml" ContentType="application/vnd.ms-office.chartstyle+xml"/>
  <Override PartName="/ppt/charts/colors61.xml" ContentType="application/vnd.ms-office.chartcolorstyle+xml"/>
  <Override PartName="/ppt/charts/chart78.xml" ContentType="application/vnd.openxmlformats-officedocument.drawingml.chart+xml"/>
  <Override PartName="/ppt/charts/style62.xml" ContentType="application/vnd.ms-office.chartstyle+xml"/>
  <Override PartName="/ppt/charts/colors62.xml" ContentType="application/vnd.ms-office.chartcolorstyle+xml"/>
  <Override PartName="/ppt/charts/chart79.xml" ContentType="application/vnd.openxmlformats-officedocument.drawingml.chart+xml"/>
  <Override PartName="/ppt/charts/style63.xml" ContentType="application/vnd.ms-office.chartstyle+xml"/>
  <Override PartName="/ppt/charts/colors63.xml" ContentType="application/vnd.ms-office.chartcolorstyle+xml"/>
  <Override PartName="/ppt/charts/chart80.xml" ContentType="application/vnd.openxmlformats-officedocument.drawingml.chart+xml"/>
  <Override PartName="/ppt/charts/style64.xml" ContentType="application/vnd.ms-office.chartstyle+xml"/>
  <Override PartName="/ppt/charts/colors64.xml" ContentType="application/vnd.ms-office.chartcolorstyle+xml"/>
  <Override PartName="/ppt/charts/chart81.xml" ContentType="application/vnd.openxmlformats-officedocument.drawingml.chart+xml"/>
  <Override PartName="/ppt/charts/style65.xml" ContentType="application/vnd.ms-office.chartstyle+xml"/>
  <Override PartName="/ppt/charts/colors65.xml" ContentType="application/vnd.ms-office.chartcolorstyle+xml"/>
  <Override PartName="/ppt/charts/chart82.xml" ContentType="application/vnd.openxmlformats-officedocument.drawingml.chart+xml"/>
  <Override PartName="/ppt/theme/themeOverride24.xml" ContentType="application/vnd.openxmlformats-officedocument.themeOverride+xml"/>
  <Override PartName="/ppt/charts/chart83.xml" ContentType="application/vnd.openxmlformats-officedocument.drawingml.chart+xml"/>
  <Override PartName="/ppt/charts/style66.xml" ContentType="application/vnd.ms-office.chartstyle+xml"/>
  <Override PartName="/ppt/charts/colors66.xml" ContentType="application/vnd.ms-office.chartcolorstyle+xml"/>
  <Override PartName="/ppt/charts/chart84.xml" ContentType="application/vnd.openxmlformats-officedocument.drawingml.chart+xml"/>
  <Override PartName="/ppt/charts/style67.xml" ContentType="application/vnd.ms-office.chartstyle+xml"/>
  <Override PartName="/ppt/charts/colors67.xml" ContentType="application/vnd.ms-office.chartcolorstyle+xml"/>
  <Override PartName="/ppt/charts/chart85.xml" ContentType="application/vnd.openxmlformats-officedocument.drawingml.chart+xml"/>
  <Override PartName="/ppt/charts/style68.xml" ContentType="application/vnd.ms-office.chartstyle+xml"/>
  <Override PartName="/ppt/charts/colors68.xml" ContentType="application/vnd.ms-office.chartcolorstyle+xml"/>
  <Override PartName="/ppt/charts/chart86.xml" ContentType="application/vnd.openxmlformats-officedocument.drawingml.chart+xml"/>
  <Override PartName="/ppt/charts/style69.xml" ContentType="application/vnd.ms-office.chartstyle+xml"/>
  <Override PartName="/ppt/charts/colors69.xml" ContentType="application/vnd.ms-office.chartcolorstyle+xml"/>
  <Override PartName="/ppt/charts/chart87.xml" ContentType="application/vnd.openxmlformats-officedocument.drawingml.chart+xml"/>
  <Override PartName="/ppt/charts/style70.xml" ContentType="application/vnd.ms-office.chartstyle+xml"/>
  <Override PartName="/ppt/charts/colors70.xml" ContentType="application/vnd.ms-office.chartcolorstyle+xml"/>
  <Override PartName="/ppt/charts/chart88.xml" ContentType="application/vnd.openxmlformats-officedocument.drawingml.chart+xml"/>
  <Override PartName="/ppt/theme/themeOverride25.xml" ContentType="application/vnd.openxmlformats-officedocument.themeOverride+xml"/>
  <Override PartName="/ppt/charts/chart89.xml" ContentType="application/vnd.openxmlformats-officedocument.drawingml.chart+xml"/>
  <Override PartName="/ppt/theme/themeOverride26.xml" ContentType="application/vnd.openxmlformats-officedocument.themeOverride+xml"/>
  <Override PartName="/ppt/charts/chart90.xml" ContentType="application/vnd.openxmlformats-officedocument.drawingml.chart+xml"/>
  <Override PartName="/ppt/theme/themeOverride27.xml" ContentType="application/vnd.openxmlformats-officedocument.themeOverride+xml"/>
  <Override PartName="/ppt/charts/chart91.xml" ContentType="application/vnd.openxmlformats-officedocument.drawingml.chart+xml"/>
  <Override PartName="/ppt/charts/style71.xml" ContentType="application/vnd.ms-office.chartstyle+xml"/>
  <Override PartName="/ppt/charts/colors71.xml" ContentType="application/vnd.ms-office.chartcolorstyle+xml"/>
  <Override PartName="/ppt/charts/chart92.xml" ContentType="application/vnd.openxmlformats-officedocument.drawingml.chart+xml"/>
  <Override PartName="/ppt/charts/style72.xml" ContentType="application/vnd.ms-office.chartstyle+xml"/>
  <Override PartName="/ppt/charts/colors72.xml" ContentType="application/vnd.ms-office.chartcolorstyle+xml"/>
  <Override PartName="/ppt/charts/chart93.xml" ContentType="application/vnd.openxmlformats-officedocument.drawingml.chart+xml"/>
  <Override PartName="/ppt/charts/style73.xml" ContentType="application/vnd.ms-office.chartstyle+xml"/>
  <Override PartName="/ppt/charts/colors73.xml" ContentType="application/vnd.ms-office.chartcolorstyle+xml"/>
  <Override PartName="/ppt/charts/chart94.xml" ContentType="application/vnd.openxmlformats-officedocument.drawingml.chart+xml"/>
  <Override PartName="/ppt/charts/style74.xml" ContentType="application/vnd.ms-office.chartstyle+xml"/>
  <Override PartName="/ppt/charts/colors74.xml" ContentType="application/vnd.ms-office.chartcolorstyle+xml"/>
  <Override PartName="/ppt/charts/chart95.xml" ContentType="application/vnd.openxmlformats-officedocument.drawingml.chart+xml"/>
  <Override PartName="/ppt/charts/style75.xml" ContentType="application/vnd.ms-office.chartstyle+xml"/>
  <Override PartName="/ppt/charts/colors75.xml" ContentType="application/vnd.ms-office.chartcolorstyle+xml"/>
  <Override PartName="/ppt/charts/chart96.xml" ContentType="application/vnd.openxmlformats-officedocument.drawingml.chart+xml"/>
  <Override PartName="/ppt/charts/style76.xml" ContentType="application/vnd.ms-office.chartstyle+xml"/>
  <Override PartName="/ppt/charts/colors76.xml" ContentType="application/vnd.ms-office.chartcolorstyle+xml"/>
  <Override PartName="/ppt/charts/chart97.xml" ContentType="application/vnd.openxmlformats-officedocument.drawingml.chart+xml"/>
  <Override PartName="/ppt/charts/style77.xml" ContentType="application/vnd.ms-office.chartstyle+xml"/>
  <Override PartName="/ppt/charts/colors77.xml" ContentType="application/vnd.ms-office.chartcolorstyle+xml"/>
  <Override PartName="/ppt/charts/chart98.xml" ContentType="application/vnd.openxmlformats-officedocument.drawingml.chart+xml"/>
  <Override PartName="/ppt/charts/style78.xml" ContentType="application/vnd.ms-office.chartstyle+xml"/>
  <Override PartName="/ppt/charts/colors78.xml" ContentType="application/vnd.ms-office.chartcolorstyle+xml"/>
  <Override PartName="/ppt/charts/chart99.xml" ContentType="application/vnd.openxmlformats-officedocument.drawingml.chart+xml"/>
  <Override PartName="/ppt/theme/themeOverride28.xml" ContentType="application/vnd.openxmlformats-officedocument.themeOverride+xml"/>
  <Override PartName="/ppt/charts/chart100.xml" ContentType="application/vnd.openxmlformats-officedocument.drawingml.chart+xml"/>
  <Override PartName="/ppt/charts/style79.xml" ContentType="application/vnd.ms-office.chartstyle+xml"/>
  <Override PartName="/ppt/charts/colors79.xml" ContentType="application/vnd.ms-office.chartcolorstyle+xml"/>
  <Override PartName="/ppt/charts/chart101.xml" ContentType="application/vnd.openxmlformats-officedocument.drawingml.chart+xml"/>
  <Override PartName="/ppt/charts/style80.xml" ContentType="application/vnd.ms-office.chartstyle+xml"/>
  <Override PartName="/ppt/charts/colors80.xml" ContentType="application/vnd.ms-office.chartcolorstyle+xml"/>
  <Override PartName="/ppt/charts/chart102.xml" ContentType="application/vnd.openxmlformats-officedocument.drawingml.chart+xml"/>
  <Override PartName="/ppt/charts/style81.xml" ContentType="application/vnd.ms-office.chartstyle+xml"/>
  <Override PartName="/ppt/charts/colors81.xml" ContentType="application/vnd.ms-office.chartcolorstyle+xml"/>
  <Override PartName="/ppt/charts/chart103.xml" ContentType="application/vnd.openxmlformats-officedocument.drawingml.chart+xml"/>
  <Override PartName="/ppt/charts/style82.xml" ContentType="application/vnd.ms-office.chartstyle+xml"/>
  <Override PartName="/ppt/charts/colors82.xml" ContentType="application/vnd.ms-office.chartcolorstyle+xml"/>
  <Override PartName="/ppt/charts/chart104.xml" ContentType="application/vnd.openxmlformats-officedocument.drawingml.chart+xml"/>
  <Override PartName="/ppt/charts/style83.xml" ContentType="application/vnd.ms-office.chartstyle+xml"/>
  <Override PartName="/ppt/charts/colors83.xml" ContentType="application/vnd.ms-office.chartcolorstyle+xml"/>
  <Override PartName="/ppt/charts/chart105.xml" ContentType="application/vnd.openxmlformats-officedocument.drawingml.chart+xml"/>
  <Override PartName="/ppt/theme/themeOverride29.xml" ContentType="application/vnd.openxmlformats-officedocument.themeOverride+xml"/>
  <Override PartName="/ppt/charts/chart106.xml" ContentType="application/vnd.openxmlformats-officedocument.drawingml.chart+xml"/>
  <Override PartName="/ppt/theme/themeOverride30.xml" ContentType="application/vnd.openxmlformats-officedocument.themeOverride+xml"/>
  <Override PartName="/ppt/charts/chart107.xml" ContentType="application/vnd.openxmlformats-officedocument.drawingml.chart+xml"/>
  <Override PartName="/ppt/theme/themeOverride31.xml" ContentType="application/vnd.openxmlformats-officedocument.themeOverride+xml"/>
  <Override PartName="/ppt/charts/chart108.xml" ContentType="application/vnd.openxmlformats-officedocument.drawingml.chart+xml"/>
  <Override PartName="/ppt/charts/style84.xml" ContentType="application/vnd.ms-office.chartstyle+xml"/>
  <Override PartName="/ppt/charts/colors84.xml" ContentType="application/vnd.ms-office.chartcolorstyle+xml"/>
  <Override PartName="/ppt/notesSlides/notesSlide17.xml" ContentType="application/vnd.openxmlformats-officedocument.presentationml.notesSlide+xml"/>
  <Override PartName="/ppt/charts/chart109.xml" ContentType="application/vnd.openxmlformats-officedocument.drawingml.chart+xml"/>
  <Override PartName="/ppt/charts/style85.xml" ContentType="application/vnd.ms-office.chartstyle+xml"/>
  <Override PartName="/ppt/charts/colors85.xml" ContentType="application/vnd.ms-office.chartcolorstyle+xml"/>
  <Override PartName="/ppt/charts/chart110.xml" ContentType="application/vnd.openxmlformats-officedocument.drawingml.chart+xml"/>
  <Override PartName="/ppt/charts/style86.xml" ContentType="application/vnd.ms-office.chartstyle+xml"/>
  <Override PartName="/ppt/charts/colors86.xml" ContentType="application/vnd.ms-office.chartcolorstyle+xml"/>
  <Override PartName="/ppt/charts/chart111.xml" ContentType="application/vnd.openxmlformats-officedocument.drawingml.chart+xml"/>
  <Override PartName="/ppt/charts/style87.xml" ContentType="application/vnd.ms-office.chartstyle+xml"/>
  <Override PartName="/ppt/charts/colors87.xml" ContentType="application/vnd.ms-office.chartcolorstyle+xml"/>
  <Override PartName="/ppt/charts/chart112.xml" ContentType="application/vnd.openxmlformats-officedocument.drawingml.chart+xml"/>
  <Override PartName="/ppt/charts/style88.xml" ContentType="application/vnd.ms-office.chartstyle+xml"/>
  <Override PartName="/ppt/charts/colors88.xml" ContentType="application/vnd.ms-office.chartcolorstyle+xml"/>
  <Override PartName="/ppt/charts/chart113.xml" ContentType="application/vnd.openxmlformats-officedocument.drawingml.chart+xml"/>
  <Override PartName="/ppt/charts/style89.xml" ContentType="application/vnd.ms-office.chartstyle+xml"/>
  <Override PartName="/ppt/charts/colors89.xml" ContentType="application/vnd.ms-office.chartcolorstyle+xml"/>
  <Override PartName="/ppt/charts/chart114.xml" ContentType="application/vnd.openxmlformats-officedocument.drawingml.chart+xml"/>
  <Override PartName="/ppt/charts/style90.xml" ContentType="application/vnd.ms-office.chartstyle+xml"/>
  <Override PartName="/ppt/charts/colors90.xml" ContentType="application/vnd.ms-office.chartcolorstyle+xml"/>
  <Override PartName="/ppt/charts/chart115.xml" ContentType="application/vnd.openxmlformats-officedocument.drawingml.chart+xml"/>
  <Override PartName="/ppt/charts/style91.xml" ContentType="application/vnd.ms-office.chartstyle+xml"/>
  <Override PartName="/ppt/charts/colors91.xml" ContentType="application/vnd.ms-office.chartcolorstyle+xml"/>
  <Override PartName="/ppt/charts/chart116.xml" ContentType="application/vnd.openxmlformats-officedocument.drawingml.chart+xml"/>
  <Override PartName="/ppt/theme/themeOverride32.xml" ContentType="application/vnd.openxmlformats-officedocument.themeOverride+xml"/>
  <Override PartName="/ppt/charts/chart117.xml" ContentType="application/vnd.openxmlformats-officedocument.drawingml.chart+xml"/>
  <Override PartName="/ppt/charts/style92.xml" ContentType="application/vnd.ms-office.chartstyle+xml"/>
  <Override PartName="/ppt/charts/colors92.xml" ContentType="application/vnd.ms-office.chartcolorstyle+xml"/>
  <Override PartName="/ppt/charts/chart118.xml" ContentType="application/vnd.openxmlformats-officedocument.drawingml.chart+xml"/>
  <Override PartName="/ppt/charts/style93.xml" ContentType="application/vnd.ms-office.chartstyle+xml"/>
  <Override PartName="/ppt/charts/colors93.xml" ContentType="application/vnd.ms-office.chartcolorstyle+xml"/>
  <Override PartName="/ppt/charts/chart119.xml" ContentType="application/vnd.openxmlformats-officedocument.drawingml.chart+xml"/>
  <Override PartName="/ppt/charts/style94.xml" ContentType="application/vnd.ms-office.chartstyle+xml"/>
  <Override PartName="/ppt/charts/colors94.xml" ContentType="application/vnd.ms-office.chartcolorstyle+xml"/>
  <Override PartName="/ppt/charts/chart120.xml" ContentType="application/vnd.openxmlformats-officedocument.drawingml.chart+xml"/>
  <Override PartName="/ppt/charts/style95.xml" ContentType="application/vnd.ms-office.chartstyle+xml"/>
  <Override PartName="/ppt/charts/colors95.xml" ContentType="application/vnd.ms-office.chartcolorstyle+xml"/>
  <Override PartName="/ppt/charts/chart121.xml" ContentType="application/vnd.openxmlformats-officedocument.drawingml.chart+xml"/>
  <Override PartName="/ppt/charts/style96.xml" ContentType="application/vnd.ms-office.chartstyle+xml"/>
  <Override PartName="/ppt/charts/colors96.xml" ContentType="application/vnd.ms-office.chartcolorstyle+xml"/>
  <Override PartName="/ppt/charts/chart122.xml" ContentType="application/vnd.openxmlformats-officedocument.drawingml.chart+xml"/>
  <Override PartName="/ppt/theme/themeOverride33.xml" ContentType="application/vnd.openxmlformats-officedocument.themeOverride+xml"/>
  <Override PartName="/ppt/charts/chart123.xml" ContentType="application/vnd.openxmlformats-officedocument.drawingml.chart+xml"/>
  <Override PartName="/ppt/theme/themeOverride34.xml" ContentType="application/vnd.openxmlformats-officedocument.themeOverride+xml"/>
  <Override PartName="/ppt/charts/chart124.xml" ContentType="application/vnd.openxmlformats-officedocument.drawingml.chart+xml"/>
  <Override PartName="/ppt/theme/themeOverride35.xml" ContentType="application/vnd.openxmlformats-officedocument.themeOverride+xml"/>
  <Override PartName="/ppt/charts/chart125.xml" ContentType="application/vnd.openxmlformats-officedocument.drawingml.chart+xml"/>
  <Override PartName="/ppt/charts/style97.xml" ContentType="application/vnd.ms-office.chartstyle+xml"/>
  <Override PartName="/ppt/charts/colors97.xml" ContentType="application/vnd.ms-office.chartcolorstyle+xml"/>
  <Override PartName="/ppt/notesSlides/notesSlide18.xml" ContentType="application/vnd.openxmlformats-officedocument.presentationml.notesSlide+xml"/>
  <Override PartName="/ppt/charts/chart126.xml" ContentType="application/vnd.openxmlformats-officedocument.drawingml.chart+xml"/>
  <Override PartName="/ppt/theme/themeOverride36.xml" ContentType="application/vnd.openxmlformats-officedocument.themeOverride+xml"/>
  <Override PartName="/ppt/charts/chart127.xml" ContentType="application/vnd.openxmlformats-officedocument.drawingml.chart+xml"/>
  <Override PartName="/ppt/charts/style98.xml" ContentType="application/vnd.ms-office.chartstyle+xml"/>
  <Override PartName="/ppt/charts/colors98.xml" ContentType="application/vnd.ms-office.chartcolorstyle+xml"/>
  <Override PartName="/ppt/charts/chart128.xml" ContentType="application/vnd.openxmlformats-officedocument.drawingml.chart+xml"/>
  <Override PartName="/ppt/charts/style99.xml" ContentType="application/vnd.ms-office.chartstyle+xml"/>
  <Override PartName="/ppt/charts/colors99.xml" ContentType="application/vnd.ms-office.chartcolorstyle+xml"/>
  <Override PartName="/ppt/notesSlides/notesSlide19.xml" ContentType="application/vnd.openxmlformats-officedocument.presentationml.notesSlide+xml"/>
  <Override PartName="/ppt/charts/chart129.xml" ContentType="application/vnd.openxmlformats-officedocument.drawingml.chart+xml"/>
  <Override PartName="/ppt/charts/style100.xml" ContentType="application/vnd.ms-office.chartstyle+xml"/>
  <Override PartName="/ppt/charts/colors100.xml" ContentType="application/vnd.ms-office.chartcolorstyle+xml"/>
  <Override PartName="/ppt/charts/chart130.xml" ContentType="application/vnd.openxmlformats-officedocument.drawingml.chart+xml"/>
  <Override PartName="/ppt/charts/style101.xml" ContentType="application/vnd.ms-office.chartstyle+xml"/>
  <Override PartName="/ppt/charts/colors101.xml" ContentType="application/vnd.ms-office.chartcolorstyle+xml"/>
  <Override PartName="/ppt/notesSlides/notesSlide20.xml" ContentType="application/vnd.openxmlformats-officedocument.presentationml.notesSlide+xml"/>
  <Override PartName="/ppt/charts/chart131.xml" ContentType="application/vnd.openxmlformats-officedocument.drawingml.chart+xml"/>
  <Override PartName="/ppt/charts/style102.xml" ContentType="application/vnd.ms-office.chartstyle+xml"/>
  <Override PartName="/ppt/charts/colors102.xml" ContentType="application/vnd.ms-office.chartcolorstyle+xml"/>
  <Override PartName="/ppt/charts/chart132.xml" ContentType="application/vnd.openxmlformats-officedocument.drawingml.chart+xml"/>
  <Override PartName="/ppt/charts/style103.xml" ContentType="application/vnd.ms-office.chartstyle+xml"/>
  <Override PartName="/ppt/charts/colors103.xml" ContentType="application/vnd.ms-office.chartcolorstyle+xml"/>
  <Override PartName="/ppt/charts/chart133.xml" ContentType="application/vnd.openxmlformats-officedocument.drawingml.chart+xml"/>
  <Override PartName="/ppt/charts/style104.xml" ContentType="application/vnd.ms-office.chartstyle+xml"/>
  <Override PartName="/ppt/charts/colors104.xml" ContentType="application/vnd.ms-office.chartcolorstyle+xml"/>
  <Override PartName="/ppt/charts/chart134.xml" ContentType="application/vnd.openxmlformats-officedocument.drawingml.chart+xml"/>
  <Override PartName="/ppt/charts/style105.xml" ContentType="application/vnd.ms-office.chartstyle+xml"/>
  <Override PartName="/ppt/charts/colors105.xml" ContentType="application/vnd.ms-office.chartcolorstyle+xml"/>
  <Override PartName="/ppt/charts/chart135.xml" ContentType="application/vnd.openxmlformats-officedocument.drawingml.chart+xml"/>
  <Override PartName="/ppt/charts/style106.xml" ContentType="application/vnd.ms-office.chartstyle+xml"/>
  <Override PartName="/ppt/charts/colors106.xml" ContentType="application/vnd.ms-office.chartcolorstyle+xml"/>
  <Override PartName="/ppt/charts/chart136.xml" ContentType="application/vnd.openxmlformats-officedocument.drawingml.chart+xml"/>
  <Override PartName="/ppt/charts/style107.xml" ContentType="application/vnd.ms-office.chartstyle+xml"/>
  <Override PartName="/ppt/charts/colors107.xml" ContentType="application/vnd.ms-office.chartcolorstyle+xml"/>
  <Override PartName="/ppt/charts/chart137.xml" ContentType="application/vnd.openxmlformats-officedocument.drawingml.chart+xml"/>
  <Override PartName="/ppt/charts/style108.xml" ContentType="application/vnd.ms-office.chartstyle+xml"/>
  <Override PartName="/ppt/charts/colors108.xml" ContentType="application/vnd.ms-office.chartcolorstyle+xml"/>
  <Override PartName="/ppt/notesSlides/notesSlide21.xml" ContentType="application/vnd.openxmlformats-officedocument.presentationml.notesSlide+xml"/>
  <Override PartName="/ppt/charts/chart138.xml" ContentType="application/vnd.openxmlformats-officedocument.drawingml.chart+xml"/>
  <Override PartName="/ppt/charts/style109.xml" ContentType="application/vnd.ms-office.chartstyle+xml"/>
  <Override PartName="/ppt/charts/colors109.xml" ContentType="application/vnd.ms-office.chartcolorstyl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rts/chart139.xml" ContentType="application/vnd.openxmlformats-officedocument.drawingml.chart+xml"/>
  <Override PartName="/ppt/charts/style110.xml" ContentType="application/vnd.ms-office.chartstyle+xml"/>
  <Override PartName="/ppt/charts/colors110.xml" ContentType="application/vnd.ms-office.chartcolorstyle+xml"/>
  <Override PartName="/ppt/charts/chart140.xml" ContentType="application/vnd.openxmlformats-officedocument.drawingml.chart+xml"/>
  <Override PartName="/ppt/charts/style111.xml" ContentType="application/vnd.ms-office.chartstyle+xml"/>
  <Override PartName="/ppt/charts/colors111.xml" ContentType="application/vnd.ms-office.chartcolorstyle+xml"/>
  <Override PartName="/ppt/charts/chart141.xml" ContentType="application/vnd.openxmlformats-officedocument.drawingml.chart+xml"/>
  <Override PartName="/ppt/charts/style112.xml" ContentType="application/vnd.ms-office.chartstyle+xml"/>
  <Override PartName="/ppt/charts/colors112.xml" ContentType="application/vnd.ms-office.chartcolorstyle+xml"/>
  <Override PartName="/ppt/charts/chart142.xml" ContentType="application/vnd.openxmlformats-officedocument.drawingml.chart+xml"/>
  <Override PartName="/ppt/charts/style113.xml" ContentType="application/vnd.ms-office.chartstyle+xml"/>
  <Override PartName="/ppt/charts/colors113.xml" ContentType="application/vnd.ms-office.chartcolorstyle+xml"/>
  <Override PartName="/ppt/charts/chart143.xml" ContentType="application/vnd.openxmlformats-officedocument.drawingml.chart+xml"/>
  <Override PartName="/ppt/charts/style114.xml" ContentType="application/vnd.ms-office.chartstyle+xml"/>
  <Override PartName="/ppt/charts/colors114.xml" ContentType="application/vnd.ms-office.chartcolorstyle+xml"/>
  <Override PartName="/ppt/tags/tag17.xml" ContentType="application/vnd.openxmlformats-officedocument.presentationml.tag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harts/chart144.xml" ContentType="application/vnd.openxmlformats-officedocument.drawingml.chart+xml"/>
  <Override PartName="/ppt/charts/chart145.xml" ContentType="application/vnd.openxmlformats-officedocument.drawingml.chart+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charts/chart146.xml" ContentType="application/vnd.openxmlformats-officedocument.drawingml.chart+xml"/>
  <Override PartName="/ppt/charts/style115.xml" ContentType="application/vnd.ms-office.chartstyle+xml"/>
  <Override PartName="/ppt/charts/colors115.xml" ContentType="application/vnd.ms-office.chartcolorstyle+xml"/>
  <Override PartName="/ppt/tags/tag18.xml" ContentType="application/vnd.openxmlformats-officedocument.presentationml.tags+xml"/>
  <Override PartName="/ppt/notesSlides/notesSlide34.xml" ContentType="application/vnd.openxmlformats-officedocument.presentationml.notesSlide+xml"/>
  <Override PartName="/ppt/charts/chart147.xml" ContentType="application/vnd.openxmlformats-officedocument.drawingml.chart+xml"/>
  <Override PartName="/ppt/charts/style116.xml" ContentType="application/vnd.ms-office.chartstyle+xml"/>
  <Override PartName="/ppt/charts/colors116.xml" ContentType="application/vnd.ms-office.chartcolorstyle+xml"/>
  <Override PartName="/ppt/charts/chart148.xml" ContentType="application/vnd.openxmlformats-officedocument.drawingml.chart+xml"/>
  <Override PartName="/ppt/charts/style117.xml" ContentType="application/vnd.ms-office.chartstyle+xml"/>
  <Override PartName="/ppt/charts/colors117.xml" ContentType="application/vnd.ms-office.chartcolorstyle+xml"/>
  <Override PartName="/ppt/charts/chart149.xml" ContentType="application/vnd.openxmlformats-officedocument.drawingml.chart+xml"/>
  <Override PartName="/ppt/charts/style118.xml" ContentType="application/vnd.ms-office.chartstyle+xml"/>
  <Override PartName="/ppt/charts/colors118.xml" ContentType="application/vnd.ms-office.chartcolorstyle+xml"/>
  <Override PartName="/ppt/charts/chart150.xml" ContentType="application/vnd.openxmlformats-officedocument.drawingml.chart+xml"/>
  <Override PartName="/ppt/charts/style119.xml" ContentType="application/vnd.ms-office.chartstyle+xml"/>
  <Override PartName="/ppt/charts/colors119.xml" ContentType="application/vnd.ms-office.chartcolorstyle+xml"/>
  <Override PartName="/ppt/charts/chart151.xml" ContentType="application/vnd.openxmlformats-officedocument.drawingml.chart+xml"/>
  <Override PartName="/ppt/charts/style120.xml" ContentType="application/vnd.ms-office.chartstyle+xml"/>
  <Override PartName="/ppt/charts/colors120.xml" ContentType="application/vnd.ms-office.chartcolorstyle+xml"/>
  <Override PartName="/ppt/charts/chart152.xml" ContentType="application/vnd.openxmlformats-officedocument.drawingml.chart+xml"/>
  <Override PartName="/ppt/charts/style121.xml" ContentType="application/vnd.ms-office.chartstyle+xml"/>
  <Override PartName="/ppt/charts/colors121.xml" ContentType="application/vnd.ms-office.chartcolorstyle+xml"/>
  <Override PartName="/ppt/charts/chart153.xml" ContentType="application/vnd.openxmlformats-officedocument.drawingml.chart+xml"/>
  <Override PartName="/ppt/charts/style122.xml" ContentType="application/vnd.ms-office.chartstyle+xml"/>
  <Override PartName="/ppt/charts/colors122.xml" ContentType="application/vnd.ms-office.chartcolorstyle+xml"/>
  <Override PartName="/ppt/charts/chart154.xml" ContentType="application/vnd.openxmlformats-officedocument.drawingml.chart+xml"/>
  <Override PartName="/ppt/theme/themeOverride37.xml" ContentType="application/vnd.openxmlformats-officedocument.themeOverr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charts/chart155.xml" ContentType="application/vnd.openxmlformats-officedocument.drawingml.chart+xml"/>
  <Override PartName="/ppt/theme/themeOverride38.xml" ContentType="application/vnd.openxmlformats-officedocument.themeOverride+xml"/>
  <Override PartName="/ppt/charts/chart156.xml" ContentType="application/vnd.openxmlformats-officedocument.drawingml.chart+xml"/>
  <Override PartName="/ppt/theme/themeOverride39.xml" ContentType="application/vnd.openxmlformats-officedocument.themeOverride+xml"/>
  <Override PartName="/ppt/charts/chart157.xml" ContentType="application/vnd.openxmlformats-officedocument.drawingml.chart+xml"/>
  <Override PartName="/ppt/theme/themeOverride40.xml" ContentType="application/vnd.openxmlformats-officedocument.themeOverride+xml"/>
  <Override PartName="/ppt/notesSlides/notesSlide37.xml" ContentType="application/vnd.openxmlformats-officedocument.presentationml.notesSlide+xml"/>
  <Override PartName="/ppt/charts/chart158.xml" ContentType="application/vnd.openxmlformats-officedocument.drawingml.chart+xml"/>
  <Override PartName="/ppt/charts/style123.xml" ContentType="application/vnd.ms-office.chartstyle+xml"/>
  <Override PartName="/ppt/charts/colors123.xml" ContentType="application/vnd.ms-office.chartcolorstyle+xml"/>
  <Override PartName="/ppt/charts/chart159.xml" ContentType="application/vnd.openxmlformats-officedocument.drawingml.chart+xml"/>
  <Override PartName="/ppt/charts/style124.xml" ContentType="application/vnd.ms-office.chartstyle+xml"/>
  <Override PartName="/ppt/charts/colors124.xml" ContentType="application/vnd.ms-office.chartcolorstyle+xml"/>
  <Override PartName="/ppt/charts/chart160.xml" ContentType="application/vnd.openxmlformats-officedocument.drawingml.chart+xml"/>
  <Override PartName="/ppt/charts/style125.xml" ContentType="application/vnd.ms-office.chartstyle+xml"/>
  <Override PartName="/ppt/charts/colors125.xml" ContentType="application/vnd.ms-office.chartcolorstyle+xml"/>
  <Override PartName="/ppt/charts/chart161.xml" ContentType="application/vnd.openxmlformats-officedocument.drawingml.chart+xml"/>
  <Override PartName="/ppt/charts/style126.xml" ContentType="application/vnd.ms-office.chartstyle+xml"/>
  <Override PartName="/ppt/charts/colors126.xml" ContentType="application/vnd.ms-office.chartcolorstyle+xml"/>
  <Override PartName="/ppt/charts/chart162.xml" ContentType="application/vnd.openxmlformats-officedocument.drawingml.chart+xml"/>
  <Override PartName="/ppt/charts/style127.xml" ContentType="application/vnd.ms-office.chartstyle+xml"/>
  <Override PartName="/ppt/charts/colors127.xml" ContentType="application/vnd.ms-office.chartcolorstyle+xml"/>
  <Override PartName="/ppt/charts/chart163.xml" ContentType="application/vnd.openxmlformats-officedocument.drawingml.chart+xml"/>
  <Override PartName="/ppt/charts/style128.xml" ContentType="application/vnd.ms-office.chartstyle+xml"/>
  <Override PartName="/ppt/charts/colors128.xml" ContentType="application/vnd.ms-office.chartcolorstyle+xml"/>
  <Override PartName="/ppt/charts/chart164.xml" ContentType="application/vnd.openxmlformats-officedocument.drawingml.chart+xml"/>
  <Override PartName="/ppt/charts/style129.xml" ContentType="application/vnd.ms-office.chartstyle+xml"/>
  <Override PartName="/ppt/charts/colors129.xml" ContentType="application/vnd.ms-office.chartcolorstyle+xml"/>
  <Override PartName="/ppt/charts/chart165.xml" ContentType="application/vnd.openxmlformats-officedocument.drawingml.chart+xml"/>
  <Override PartName="/ppt/charts/style130.xml" ContentType="application/vnd.ms-office.chartstyle+xml"/>
  <Override PartName="/ppt/charts/colors130.xml" ContentType="application/vnd.ms-office.chartcolorstyle+xml"/>
  <Override PartName="/ppt/charts/chart166.xml" ContentType="application/vnd.openxmlformats-officedocument.drawingml.chart+xml"/>
  <Override PartName="/ppt/charts/style131.xml" ContentType="application/vnd.ms-office.chartstyle+xml"/>
  <Override PartName="/ppt/charts/colors131.xml" ContentType="application/vnd.ms-office.chartcolorstyle+xml"/>
  <Override PartName="/ppt/charts/chart167.xml" ContentType="application/vnd.openxmlformats-officedocument.drawingml.chart+xml"/>
  <Override PartName="/ppt/charts/style132.xml" ContentType="application/vnd.ms-office.chartstyle+xml"/>
  <Override PartName="/ppt/charts/colors132.xml" ContentType="application/vnd.ms-office.chartcolorstyle+xml"/>
  <Override PartName="/ppt/notesSlides/notesSlide38.xml" ContentType="application/vnd.openxmlformats-officedocument.presentationml.notesSlide+xml"/>
  <Override PartName="/ppt/charts/chart168.xml" ContentType="application/vnd.openxmlformats-officedocument.drawingml.chart+xml"/>
  <Override PartName="/ppt/charts/style133.xml" ContentType="application/vnd.ms-office.chartstyle+xml"/>
  <Override PartName="/ppt/charts/colors133.xml" ContentType="application/vnd.ms-office.chartcolorstyle+xml"/>
  <Override PartName="/ppt/charts/chart169.xml" ContentType="application/vnd.openxmlformats-officedocument.drawingml.chart+xml"/>
  <Override PartName="/ppt/charts/style134.xml" ContentType="application/vnd.ms-office.chartstyle+xml"/>
  <Override PartName="/ppt/charts/colors134.xml" ContentType="application/vnd.ms-office.chartcolorstyle+xml"/>
  <Override PartName="/ppt/charts/chart170.xml" ContentType="application/vnd.openxmlformats-officedocument.drawingml.chart+xml"/>
  <Override PartName="/ppt/charts/style135.xml" ContentType="application/vnd.ms-office.chartstyle+xml"/>
  <Override PartName="/ppt/charts/colors135.xml" ContentType="application/vnd.ms-office.chartcolorstyle+xml"/>
  <Override PartName="/ppt/charts/chart171.xml" ContentType="application/vnd.openxmlformats-officedocument.drawingml.chart+xml"/>
  <Override PartName="/ppt/charts/style136.xml" ContentType="application/vnd.ms-office.chartstyle+xml"/>
  <Override PartName="/ppt/charts/colors136.xml" ContentType="application/vnd.ms-office.chartcolorstyle+xml"/>
  <Override PartName="/ppt/charts/chart172.xml" ContentType="application/vnd.openxmlformats-officedocument.drawingml.chart+xml"/>
  <Override PartName="/ppt/charts/style137.xml" ContentType="application/vnd.ms-office.chartstyle+xml"/>
  <Override PartName="/ppt/charts/colors137.xml" ContentType="application/vnd.ms-office.chartcolorstyle+xml"/>
  <Override PartName="/ppt/charts/chart173.xml" ContentType="application/vnd.openxmlformats-officedocument.drawingml.chart+xml"/>
  <Override PartName="/ppt/charts/style138.xml" ContentType="application/vnd.ms-office.chartstyle+xml"/>
  <Override PartName="/ppt/charts/colors138.xml" ContentType="application/vnd.ms-office.chartcolorstyle+xml"/>
  <Override PartName="/ppt/charts/chart174.xml" ContentType="application/vnd.openxmlformats-officedocument.drawingml.chart+xml"/>
  <Override PartName="/ppt/charts/style139.xml" ContentType="application/vnd.ms-office.chartstyle+xml"/>
  <Override PartName="/ppt/charts/colors139.xml" ContentType="application/vnd.ms-office.chartcolorstyl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 id="2147483738" r:id="rId5"/>
    <p:sldMasterId id="2147483756" r:id="rId6"/>
    <p:sldMasterId id="2147483767" r:id="rId7"/>
    <p:sldMasterId id="2147483782" r:id="rId8"/>
    <p:sldMasterId id="2147483796" r:id="rId9"/>
    <p:sldMasterId id="2147483816" r:id="rId10"/>
    <p:sldMasterId id="2147483834" r:id="rId11"/>
    <p:sldMasterId id="2147483854" r:id="rId12"/>
    <p:sldMasterId id="2147483898" r:id="rId13"/>
    <p:sldMasterId id="2147483925" r:id="rId14"/>
    <p:sldMasterId id="2147483952" r:id="rId15"/>
    <p:sldMasterId id="2147484114" r:id="rId16"/>
    <p:sldMasterId id="2147484120" r:id="rId17"/>
    <p:sldMasterId id="2147484135" r:id="rId18"/>
    <p:sldMasterId id="2147484166" r:id="rId19"/>
    <p:sldMasterId id="2147484208" r:id="rId20"/>
    <p:sldMasterId id="2147484228" r:id="rId21"/>
    <p:sldMasterId id="2147484248" r:id="rId22"/>
    <p:sldMasterId id="2147484315" r:id="rId23"/>
    <p:sldMasterId id="2147484342" r:id="rId24"/>
    <p:sldMasterId id="2147484369" r:id="rId25"/>
    <p:sldMasterId id="2147484396" r:id="rId26"/>
    <p:sldMasterId id="2147484423" r:id="rId27"/>
    <p:sldMasterId id="2147484450" r:id="rId28"/>
    <p:sldMasterId id="2147484477" r:id="rId29"/>
    <p:sldMasterId id="2147484504" r:id="rId30"/>
    <p:sldMasterId id="2147484531" r:id="rId31"/>
    <p:sldMasterId id="2147484556" r:id="rId32"/>
  </p:sldMasterIdLst>
  <p:notesMasterIdLst>
    <p:notesMasterId r:id="rId114"/>
  </p:notesMasterIdLst>
  <p:handoutMasterIdLst>
    <p:handoutMasterId r:id="rId115"/>
  </p:handoutMasterIdLst>
  <p:sldIdLst>
    <p:sldId id="364" r:id="rId33"/>
    <p:sldId id="371" r:id="rId34"/>
    <p:sldId id="396" r:id="rId35"/>
    <p:sldId id="397" r:id="rId36"/>
    <p:sldId id="402" r:id="rId37"/>
    <p:sldId id="395" r:id="rId38"/>
    <p:sldId id="399" r:id="rId39"/>
    <p:sldId id="523" r:id="rId40"/>
    <p:sldId id="475" r:id="rId41"/>
    <p:sldId id="688" r:id="rId42"/>
    <p:sldId id="694" r:id="rId43"/>
    <p:sldId id="691" r:id="rId44"/>
    <p:sldId id="733" r:id="rId45"/>
    <p:sldId id="687" r:id="rId46"/>
    <p:sldId id="560" r:id="rId47"/>
    <p:sldId id="561" r:id="rId48"/>
    <p:sldId id="562" r:id="rId49"/>
    <p:sldId id="563" r:id="rId50"/>
    <p:sldId id="638" r:id="rId51"/>
    <p:sldId id="652" r:id="rId52"/>
    <p:sldId id="692" r:id="rId53"/>
    <p:sldId id="564" r:id="rId54"/>
    <p:sldId id="527" r:id="rId55"/>
    <p:sldId id="565" r:id="rId56"/>
    <p:sldId id="566" r:id="rId57"/>
    <p:sldId id="758" r:id="rId58"/>
    <p:sldId id="734" r:id="rId59"/>
    <p:sldId id="735" r:id="rId60"/>
    <p:sldId id="736" r:id="rId61"/>
    <p:sldId id="737" r:id="rId62"/>
    <p:sldId id="738" r:id="rId63"/>
    <p:sldId id="739" r:id="rId64"/>
    <p:sldId id="740" r:id="rId65"/>
    <p:sldId id="741" r:id="rId66"/>
    <p:sldId id="742" r:id="rId67"/>
    <p:sldId id="743" r:id="rId68"/>
    <p:sldId id="744" r:id="rId69"/>
    <p:sldId id="745" r:id="rId70"/>
    <p:sldId id="746" r:id="rId71"/>
    <p:sldId id="747" r:id="rId72"/>
    <p:sldId id="748" r:id="rId73"/>
    <p:sldId id="749" r:id="rId74"/>
    <p:sldId id="750" r:id="rId75"/>
    <p:sldId id="751" r:id="rId76"/>
    <p:sldId id="752" r:id="rId77"/>
    <p:sldId id="753" r:id="rId78"/>
    <p:sldId id="754" r:id="rId79"/>
    <p:sldId id="755" r:id="rId80"/>
    <p:sldId id="756" r:id="rId81"/>
    <p:sldId id="757" r:id="rId82"/>
    <p:sldId id="480" r:id="rId83"/>
    <p:sldId id="481" r:id="rId84"/>
    <p:sldId id="482" r:id="rId85"/>
    <p:sldId id="606" r:id="rId86"/>
    <p:sldId id="484" r:id="rId87"/>
    <p:sldId id="485" r:id="rId88"/>
    <p:sldId id="521" r:id="rId89"/>
    <p:sldId id="528" r:id="rId90"/>
    <p:sldId id="529" r:id="rId91"/>
    <p:sldId id="573" r:id="rId92"/>
    <p:sldId id="571" r:id="rId93"/>
    <p:sldId id="671" r:id="rId94"/>
    <p:sldId id="677" r:id="rId95"/>
    <p:sldId id="700" r:id="rId96"/>
    <p:sldId id="701" r:id="rId97"/>
    <p:sldId id="645" r:id="rId98"/>
    <p:sldId id="672" r:id="rId99"/>
    <p:sldId id="673" r:id="rId100"/>
    <p:sldId id="674" r:id="rId101"/>
    <p:sldId id="676" r:id="rId102"/>
    <p:sldId id="537" r:id="rId103"/>
    <p:sldId id="689" r:id="rId104"/>
    <p:sldId id="538" r:id="rId105"/>
    <p:sldId id="678" r:id="rId106"/>
    <p:sldId id="548" r:id="rId107"/>
    <p:sldId id="683" r:id="rId108"/>
    <p:sldId id="695" r:id="rId109"/>
    <p:sldId id="696" r:id="rId110"/>
    <p:sldId id="697" r:id="rId111"/>
    <p:sldId id="698" r:id="rId112"/>
    <p:sldId id="699" r:id="rId113"/>
  </p:sldIdLst>
  <p:sldSz cx="12192000" cy="6858000"/>
  <p:notesSz cx="6805613" cy="99441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074">
          <p15:clr>
            <a:srgbClr val="A4A3A4"/>
          </p15:clr>
        </p15:guide>
        <p15:guide id="2" orient="horz" pos="4152">
          <p15:clr>
            <a:srgbClr val="A4A3A4"/>
          </p15:clr>
        </p15:guide>
        <p15:guide id="3" orient="horz" pos="269">
          <p15:clr>
            <a:srgbClr val="A4A3A4"/>
          </p15:clr>
        </p15:guide>
        <p15:guide id="4" orient="horz" pos="715">
          <p15:clr>
            <a:srgbClr val="A4A3A4"/>
          </p15:clr>
        </p15:guide>
        <p15:guide id="5" orient="horz" pos="2160">
          <p15:clr>
            <a:srgbClr val="A4A3A4"/>
          </p15:clr>
        </p15:guide>
        <p15:guide id="6" orient="horz" pos="3598">
          <p15:clr>
            <a:srgbClr val="A4A3A4"/>
          </p15:clr>
        </p15:guide>
        <p15:guide id="7" orient="horz" pos="4026">
          <p15:clr>
            <a:srgbClr val="A4A3A4"/>
          </p15:clr>
        </p15:guide>
        <p15:guide id="8" pos="7449">
          <p15:clr>
            <a:srgbClr val="A4A3A4"/>
          </p15:clr>
        </p15:guide>
        <p15:guide id="9" pos="3840">
          <p15:clr>
            <a:srgbClr val="A4A3A4"/>
          </p15:clr>
        </p15:guide>
        <p15:guide id="10" pos="22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FFE7F4"/>
    <a:srgbClr val="987000"/>
    <a:srgbClr val="D7B446"/>
    <a:srgbClr val="EBEBEB"/>
    <a:srgbClr val="D5D5D5"/>
    <a:srgbClr val="E6304B"/>
    <a:srgbClr val="E7E7E7"/>
    <a:srgbClr val="C0C0C0"/>
    <a:srgbClr val="98989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561" autoAdjust="0"/>
    <p:restoredTop sz="72316" autoAdjust="0"/>
  </p:normalViewPr>
  <p:slideViewPr>
    <p:cSldViewPr snapToGrid="0" showGuides="1">
      <p:cViewPr varScale="1">
        <p:scale>
          <a:sx n="87" d="100"/>
          <a:sy n="87" d="100"/>
        </p:scale>
        <p:origin x="648" y="192"/>
      </p:cViewPr>
      <p:guideLst>
        <p:guide orient="horz" pos="1074"/>
        <p:guide orient="horz" pos="4152"/>
        <p:guide orient="horz" pos="269"/>
        <p:guide orient="horz" pos="715"/>
        <p:guide orient="horz" pos="2160"/>
        <p:guide orient="horz" pos="3598"/>
        <p:guide orient="horz" pos="4026"/>
        <p:guide pos="7449"/>
        <p:guide pos="3840"/>
        <p:guide pos="224"/>
      </p:guideLst>
    </p:cSldViewPr>
  </p:slideViewPr>
  <p:notesTextViewPr>
    <p:cViewPr>
      <p:scale>
        <a:sx n="100" d="100"/>
        <a:sy n="100" d="100"/>
      </p:scale>
      <p:origin x="0" y="0"/>
    </p:cViewPr>
  </p:notesTextViewPr>
  <p:sorterViewPr>
    <p:cViewPr>
      <p:scale>
        <a:sx n="125" d="100"/>
        <a:sy n="125"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Master" Target="slideMasters/slideMaster23.xml"/><Relationship Id="rId117" Type="http://schemas.openxmlformats.org/officeDocument/2006/relationships/viewProps" Target="viewProps.xml"/><Relationship Id="rId21" Type="http://schemas.openxmlformats.org/officeDocument/2006/relationships/slideMaster" Target="slideMasters/slideMaster18.xml"/><Relationship Id="rId42" Type="http://schemas.openxmlformats.org/officeDocument/2006/relationships/slide" Target="slides/slide10.xml"/><Relationship Id="rId47" Type="http://schemas.openxmlformats.org/officeDocument/2006/relationships/slide" Target="slides/slide15.xml"/><Relationship Id="rId63" Type="http://schemas.openxmlformats.org/officeDocument/2006/relationships/slide" Target="slides/slide31.xml"/><Relationship Id="rId68" Type="http://schemas.openxmlformats.org/officeDocument/2006/relationships/slide" Target="slides/slide36.xml"/><Relationship Id="rId84" Type="http://schemas.openxmlformats.org/officeDocument/2006/relationships/slide" Target="slides/slide52.xml"/><Relationship Id="rId89" Type="http://schemas.openxmlformats.org/officeDocument/2006/relationships/slide" Target="slides/slide57.xml"/><Relationship Id="rId112" Type="http://schemas.openxmlformats.org/officeDocument/2006/relationships/slide" Target="slides/slide80.xml"/><Relationship Id="rId16" Type="http://schemas.openxmlformats.org/officeDocument/2006/relationships/slideMaster" Target="slideMasters/slideMaster13.xml"/><Relationship Id="rId107" Type="http://schemas.openxmlformats.org/officeDocument/2006/relationships/slide" Target="slides/slide75.xml"/><Relationship Id="rId11" Type="http://schemas.openxmlformats.org/officeDocument/2006/relationships/slideMaster" Target="slideMasters/slideMaster8.xml"/><Relationship Id="rId32" Type="http://schemas.openxmlformats.org/officeDocument/2006/relationships/slideMaster" Target="slideMasters/slideMaster29.xml"/><Relationship Id="rId37" Type="http://schemas.openxmlformats.org/officeDocument/2006/relationships/slide" Target="slides/slide5.xml"/><Relationship Id="rId53" Type="http://schemas.openxmlformats.org/officeDocument/2006/relationships/slide" Target="slides/slide21.xml"/><Relationship Id="rId58" Type="http://schemas.openxmlformats.org/officeDocument/2006/relationships/slide" Target="slides/slide26.xml"/><Relationship Id="rId74" Type="http://schemas.openxmlformats.org/officeDocument/2006/relationships/slide" Target="slides/slide42.xml"/><Relationship Id="rId79" Type="http://schemas.openxmlformats.org/officeDocument/2006/relationships/slide" Target="slides/slide47.xml"/><Relationship Id="rId102" Type="http://schemas.openxmlformats.org/officeDocument/2006/relationships/slide" Target="slides/slide70.xml"/><Relationship Id="rId5" Type="http://schemas.openxmlformats.org/officeDocument/2006/relationships/slideMaster" Target="slideMasters/slideMaster2.xml"/><Relationship Id="rId90" Type="http://schemas.openxmlformats.org/officeDocument/2006/relationships/slide" Target="slides/slide58.xml"/><Relationship Id="rId95" Type="http://schemas.openxmlformats.org/officeDocument/2006/relationships/slide" Target="slides/slide63.xml"/><Relationship Id="rId22" Type="http://schemas.openxmlformats.org/officeDocument/2006/relationships/slideMaster" Target="slideMasters/slideMaster19.xml"/><Relationship Id="rId27" Type="http://schemas.openxmlformats.org/officeDocument/2006/relationships/slideMaster" Target="slideMasters/slideMaster24.xml"/><Relationship Id="rId43" Type="http://schemas.openxmlformats.org/officeDocument/2006/relationships/slide" Target="slides/slide11.xml"/><Relationship Id="rId48" Type="http://schemas.openxmlformats.org/officeDocument/2006/relationships/slide" Target="slides/slide16.xml"/><Relationship Id="rId64" Type="http://schemas.openxmlformats.org/officeDocument/2006/relationships/slide" Target="slides/slide32.xml"/><Relationship Id="rId69" Type="http://schemas.openxmlformats.org/officeDocument/2006/relationships/slide" Target="slides/slide37.xml"/><Relationship Id="rId113" Type="http://schemas.openxmlformats.org/officeDocument/2006/relationships/slide" Target="slides/slide81.xml"/><Relationship Id="rId118" Type="http://schemas.openxmlformats.org/officeDocument/2006/relationships/theme" Target="theme/theme1.xml"/><Relationship Id="rId80" Type="http://schemas.openxmlformats.org/officeDocument/2006/relationships/slide" Target="slides/slide48.xml"/><Relationship Id="rId85" Type="http://schemas.openxmlformats.org/officeDocument/2006/relationships/slide" Target="slides/slide53.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33" Type="http://schemas.openxmlformats.org/officeDocument/2006/relationships/slide" Target="slides/slide1.xml"/><Relationship Id="rId38" Type="http://schemas.openxmlformats.org/officeDocument/2006/relationships/slide" Target="slides/slide6.xml"/><Relationship Id="rId59" Type="http://schemas.openxmlformats.org/officeDocument/2006/relationships/slide" Target="slides/slide27.xml"/><Relationship Id="rId103" Type="http://schemas.openxmlformats.org/officeDocument/2006/relationships/slide" Target="slides/slide71.xml"/><Relationship Id="rId108" Type="http://schemas.openxmlformats.org/officeDocument/2006/relationships/slide" Target="slides/slide76.xml"/><Relationship Id="rId54" Type="http://schemas.openxmlformats.org/officeDocument/2006/relationships/slide" Target="slides/slide22.xml"/><Relationship Id="rId70" Type="http://schemas.openxmlformats.org/officeDocument/2006/relationships/slide" Target="slides/slide38.xml"/><Relationship Id="rId75" Type="http://schemas.openxmlformats.org/officeDocument/2006/relationships/slide" Target="slides/slide43.xml"/><Relationship Id="rId91" Type="http://schemas.openxmlformats.org/officeDocument/2006/relationships/slide" Target="slides/slide59.xml"/><Relationship Id="rId96" Type="http://schemas.openxmlformats.org/officeDocument/2006/relationships/slide" Target="slides/slide64.xml"/><Relationship Id="rId1" Type="http://schemas.openxmlformats.org/officeDocument/2006/relationships/customXml" Target="../customXml/item1.xml"/><Relationship Id="rId6" Type="http://schemas.openxmlformats.org/officeDocument/2006/relationships/slideMaster" Target="slideMasters/slideMaster3.xml"/><Relationship Id="rId23" Type="http://schemas.openxmlformats.org/officeDocument/2006/relationships/slideMaster" Target="slideMasters/slideMaster20.xml"/><Relationship Id="rId28" Type="http://schemas.openxmlformats.org/officeDocument/2006/relationships/slideMaster" Target="slideMasters/slideMaster25.xml"/><Relationship Id="rId49" Type="http://schemas.openxmlformats.org/officeDocument/2006/relationships/slide" Target="slides/slide17.xml"/><Relationship Id="rId114" Type="http://schemas.openxmlformats.org/officeDocument/2006/relationships/notesMaster" Target="notesMasters/notesMaster1.xml"/><Relationship Id="rId119" Type="http://schemas.openxmlformats.org/officeDocument/2006/relationships/tableStyles" Target="tableStyles.xml"/><Relationship Id="rId10" Type="http://schemas.openxmlformats.org/officeDocument/2006/relationships/slideMaster" Target="slideMasters/slideMaster7.xml"/><Relationship Id="rId31" Type="http://schemas.openxmlformats.org/officeDocument/2006/relationships/slideMaster" Target="slideMasters/slideMaster28.xml"/><Relationship Id="rId44" Type="http://schemas.openxmlformats.org/officeDocument/2006/relationships/slide" Target="slides/slide12.xml"/><Relationship Id="rId52" Type="http://schemas.openxmlformats.org/officeDocument/2006/relationships/slide" Target="slides/slide20.xml"/><Relationship Id="rId60" Type="http://schemas.openxmlformats.org/officeDocument/2006/relationships/slide" Target="slides/slide28.xml"/><Relationship Id="rId65" Type="http://schemas.openxmlformats.org/officeDocument/2006/relationships/slide" Target="slides/slide33.xml"/><Relationship Id="rId73" Type="http://schemas.openxmlformats.org/officeDocument/2006/relationships/slide" Target="slides/slide41.xml"/><Relationship Id="rId78" Type="http://schemas.openxmlformats.org/officeDocument/2006/relationships/slide" Target="slides/slide46.xml"/><Relationship Id="rId81" Type="http://schemas.openxmlformats.org/officeDocument/2006/relationships/slide" Target="slides/slide49.xml"/><Relationship Id="rId86" Type="http://schemas.openxmlformats.org/officeDocument/2006/relationships/slide" Target="slides/slide54.xml"/><Relationship Id="rId94" Type="http://schemas.openxmlformats.org/officeDocument/2006/relationships/slide" Target="slides/slide62.xml"/><Relationship Id="rId99" Type="http://schemas.openxmlformats.org/officeDocument/2006/relationships/slide" Target="slides/slide67.xml"/><Relationship Id="rId101" Type="http://schemas.openxmlformats.org/officeDocument/2006/relationships/slide" Target="slides/slide69.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Master" Target="slideMasters/slideMaster10.xml"/><Relationship Id="rId18" Type="http://schemas.openxmlformats.org/officeDocument/2006/relationships/slideMaster" Target="slideMasters/slideMaster15.xml"/><Relationship Id="rId39" Type="http://schemas.openxmlformats.org/officeDocument/2006/relationships/slide" Target="slides/slide7.xml"/><Relationship Id="rId109" Type="http://schemas.openxmlformats.org/officeDocument/2006/relationships/slide" Target="slides/slide77.xml"/><Relationship Id="rId34" Type="http://schemas.openxmlformats.org/officeDocument/2006/relationships/slide" Target="slides/slide2.xml"/><Relationship Id="rId50" Type="http://schemas.openxmlformats.org/officeDocument/2006/relationships/slide" Target="slides/slide18.xml"/><Relationship Id="rId55" Type="http://schemas.openxmlformats.org/officeDocument/2006/relationships/slide" Target="slides/slide23.xml"/><Relationship Id="rId76" Type="http://schemas.openxmlformats.org/officeDocument/2006/relationships/slide" Target="slides/slide44.xml"/><Relationship Id="rId97" Type="http://schemas.openxmlformats.org/officeDocument/2006/relationships/slide" Target="slides/slide65.xml"/><Relationship Id="rId104" Type="http://schemas.openxmlformats.org/officeDocument/2006/relationships/slide" Target="slides/slide72.xml"/><Relationship Id="rId7" Type="http://schemas.openxmlformats.org/officeDocument/2006/relationships/slideMaster" Target="slideMasters/slideMaster4.xml"/><Relationship Id="rId71" Type="http://schemas.openxmlformats.org/officeDocument/2006/relationships/slide" Target="slides/slide39.xml"/><Relationship Id="rId92" Type="http://schemas.openxmlformats.org/officeDocument/2006/relationships/slide" Target="slides/slide60.xml"/><Relationship Id="rId2" Type="http://schemas.openxmlformats.org/officeDocument/2006/relationships/customXml" Target="../customXml/item2.xml"/><Relationship Id="rId29" Type="http://schemas.openxmlformats.org/officeDocument/2006/relationships/slideMaster" Target="slideMasters/slideMaster26.xml"/><Relationship Id="rId24" Type="http://schemas.openxmlformats.org/officeDocument/2006/relationships/slideMaster" Target="slideMasters/slideMaster21.xml"/><Relationship Id="rId40" Type="http://schemas.openxmlformats.org/officeDocument/2006/relationships/slide" Target="slides/slide8.xml"/><Relationship Id="rId45" Type="http://schemas.openxmlformats.org/officeDocument/2006/relationships/slide" Target="slides/slide13.xml"/><Relationship Id="rId66" Type="http://schemas.openxmlformats.org/officeDocument/2006/relationships/slide" Target="slides/slide34.xml"/><Relationship Id="rId87" Type="http://schemas.openxmlformats.org/officeDocument/2006/relationships/slide" Target="slides/slide55.xml"/><Relationship Id="rId110" Type="http://schemas.openxmlformats.org/officeDocument/2006/relationships/slide" Target="slides/slide78.xml"/><Relationship Id="rId115" Type="http://schemas.openxmlformats.org/officeDocument/2006/relationships/handoutMaster" Target="handoutMasters/handoutMaster1.xml"/><Relationship Id="rId61" Type="http://schemas.openxmlformats.org/officeDocument/2006/relationships/slide" Target="slides/slide29.xml"/><Relationship Id="rId82" Type="http://schemas.openxmlformats.org/officeDocument/2006/relationships/slide" Target="slides/slide50.xml"/><Relationship Id="rId19" Type="http://schemas.openxmlformats.org/officeDocument/2006/relationships/slideMaster" Target="slideMasters/slideMaster16.xml"/><Relationship Id="rId14" Type="http://schemas.openxmlformats.org/officeDocument/2006/relationships/slideMaster" Target="slideMasters/slideMaster11.xml"/><Relationship Id="rId30" Type="http://schemas.openxmlformats.org/officeDocument/2006/relationships/slideMaster" Target="slideMasters/slideMaster27.xml"/><Relationship Id="rId35" Type="http://schemas.openxmlformats.org/officeDocument/2006/relationships/slide" Target="slides/slide3.xml"/><Relationship Id="rId56" Type="http://schemas.openxmlformats.org/officeDocument/2006/relationships/slide" Target="slides/slide24.xml"/><Relationship Id="rId77" Type="http://schemas.openxmlformats.org/officeDocument/2006/relationships/slide" Target="slides/slide45.xml"/><Relationship Id="rId100" Type="http://schemas.openxmlformats.org/officeDocument/2006/relationships/slide" Target="slides/slide68.xml"/><Relationship Id="rId105" Type="http://schemas.openxmlformats.org/officeDocument/2006/relationships/slide" Target="slides/slide73.xml"/><Relationship Id="rId8" Type="http://schemas.openxmlformats.org/officeDocument/2006/relationships/slideMaster" Target="slideMasters/slideMaster5.xml"/><Relationship Id="rId51" Type="http://schemas.openxmlformats.org/officeDocument/2006/relationships/slide" Target="slides/slide19.xml"/><Relationship Id="rId72" Type="http://schemas.openxmlformats.org/officeDocument/2006/relationships/slide" Target="slides/slide40.xml"/><Relationship Id="rId93" Type="http://schemas.openxmlformats.org/officeDocument/2006/relationships/slide" Target="slides/slide61.xml"/><Relationship Id="rId98" Type="http://schemas.openxmlformats.org/officeDocument/2006/relationships/slide" Target="slides/slide66.xml"/><Relationship Id="rId3" Type="http://schemas.openxmlformats.org/officeDocument/2006/relationships/customXml" Target="../customXml/item3.xml"/><Relationship Id="rId25" Type="http://schemas.openxmlformats.org/officeDocument/2006/relationships/slideMaster" Target="slideMasters/slideMaster22.xml"/><Relationship Id="rId46" Type="http://schemas.openxmlformats.org/officeDocument/2006/relationships/slide" Target="slides/slide14.xml"/><Relationship Id="rId67" Type="http://schemas.openxmlformats.org/officeDocument/2006/relationships/slide" Target="slides/slide35.xml"/><Relationship Id="rId116" Type="http://schemas.openxmlformats.org/officeDocument/2006/relationships/presProps" Target="presProps.xml"/><Relationship Id="rId20" Type="http://schemas.openxmlformats.org/officeDocument/2006/relationships/slideMaster" Target="slideMasters/slideMaster17.xml"/><Relationship Id="rId41" Type="http://schemas.openxmlformats.org/officeDocument/2006/relationships/slide" Target="slides/slide9.xml"/><Relationship Id="rId62" Type="http://schemas.openxmlformats.org/officeDocument/2006/relationships/slide" Target="slides/slide30.xml"/><Relationship Id="rId83" Type="http://schemas.openxmlformats.org/officeDocument/2006/relationships/slide" Target="slides/slide51.xml"/><Relationship Id="rId88" Type="http://schemas.openxmlformats.org/officeDocument/2006/relationships/slide" Target="slides/slide56.xml"/><Relationship Id="rId111" Type="http://schemas.openxmlformats.org/officeDocument/2006/relationships/slide" Target="slides/slide79.xml"/><Relationship Id="rId15" Type="http://schemas.openxmlformats.org/officeDocument/2006/relationships/slideMaster" Target="slideMasters/slideMaster12.xml"/><Relationship Id="rId36" Type="http://schemas.openxmlformats.org/officeDocument/2006/relationships/slide" Target="slides/slide4.xml"/><Relationship Id="rId57" Type="http://schemas.openxmlformats.org/officeDocument/2006/relationships/slide" Target="slides/slide25.xml"/><Relationship Id="rId106" Type="http://schemas.openxmlformats.org/officeDocument/2006/relationships/slide" Target="slides/slide74.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Worksheet9.xlsx"/><Relationship Id="rId2" Type="http://schemas.microsoft.com/office/2011/relationships/chartColorStyle" Target="colors8.xml"/><Relationship Id="rId1" Type="http://schemas.microsoft.com/office/2011/relationships/chartStyle" Target="style8.xml"/></Relationships>
</file>

<file path=ppt/charts/_rels/chart100.xml.rels><?xml version="1.0" encoding="UTF-8" standalone="yes"?>
<Relationships xmlns="http://schemas.openxmlformats.org/package/2006/relationships"><Relationship Id="rId3" Type="http://schemas.openxmlformats.org/officeDocument/2006/relationships/package" Target="../embeddings/Microsoft_Excel_Worksheet99.xlsx"/><Relationship Id="rId2" Type="http://schemas.microsoft.com/office/2011/relationships/chartColorStyle" Target="colors79.xml"/><Relationship Id="rId1" Type="http://schemas.microsoft.com/office/2011/relationships/chartStyle" Target="style79.xml"/></Relationships>
</file>

<file path=ppt/charts/_rels/chart101.xml.rels><?xml version="1.0" encoding="UTF-8" standalone="yes"?>
<Relationships xmlns="http://schemas.openxmlformats.org/package/2006/relationships"><Relationship Id="rId3" Type="http://schemas.openxmlformats.org/officeDocument/2006/relationships/package" Target="../embeddings/Microsoft_Excel_Worksheet100.xlsx"/><Relationship Id="rId2" Type="http://schemas.microsoft.com/office/2011/relationships/chartColorStyle" Target="colors80.xml"/><Relationship Id="rId1" Type="http://schemas.microsoft.com/office/2011/relationships/chartStyle" Target="style80.xml"/></Relationships>
</file>

<file path=ppt/charts/_rels/chart102.xml.rels><?xml version="1.0" encoding="UTF-8" standalone="yes"?>
<Relationships xmlns="http://schemas.openxmlformats.org/package/2006/relationships"><Relationship Id="rId3" Type="http://schemas.openxmlformats.org/officeDocument/2006/relationships/package" Target="../embeddings/Microsoft_Excel_Worksheet101.xlsx"/><Relationship Id="rId2" Type="http://schemas.microsoft.com/office/2011/relationships/chartColorStyle" Target="colors81.xml"/><Relationship Id="rId1" Type="http://schemas.microsoft.com/office/2011/relationships/chartStyle" Target="style81.xml"/></Relationships>
</file>

<file path=ppt/charts/_rels/chart103.xml.rels><?xml version="1.0" encoding="UTF-8" standalone="yes"?>
<Relationships xmlns="http://schemas.openxmlformats.org/package/2006/relationships"><Relationship Id="rId3" Type="http://schemas.openxmlformats.org/officeDocument/2006/relationships/package" Target="../embeddings/Microsoft_Excel_Worksheet102.xlsx"/><Relationship Id="rId2" Type="http://schemas.microsoft.com/office/2011/relationships/chartColorStyle" Target="colors82.xml"/><Relationship Id="rId1" Type="http://schemas.microsoft.com/office/2011/relationships/chartStyle" Target="style82.xml"/></Relationships>
</file>

<file path=ppt/charts/_rels/chart104.xml.rels><?xml version="1.0" encoding="UTF-8" standalone="yes"?>
<Relationships xmlns="http://schemas.openxmlformats.org/package/2006/relationships"><Relationship Id="rId3" Type="http://schemas.openxmlformats.org/officeDocument/2006/relationships/package" Target="../embeddings/Microsoft_Excel_Worksheet103.xlsx"/><Relationship Id="rId2" Type="http://schemas.microsoft.com/office/2011/relationships/chartColorStyle" Target="colors83.xml"/><Relationship Id="rId1" Type="http://schemas.microsoft.com/office/2011/relationships/chartStyle" Target="style83.xml"/></Relationships>
</file>

<file path=ppt/charts/_rels/chart105.xml.rels><?xml version="1.0" encoding="UTF-8" standalone="yes"?>
<Relationships xmlns="http://schemas.openxmlformats.org/package/2006/relationships"><Relationship Id="rId2" Type="http://schemas.openxmlformats.org/officeDocument/2006/relationships/package" Target="../embeddings/Microsoft_Excel_Worksheet104.xlsx"/><Relationship Id="rId1" Type="http://schemas.openxmlformats.org/officeDocument/2006/relationships/themeOverride" Target="../theme/themeOverride29.xml"/></Relationships>
</file>

<file path=ppt/charts/_rels/chart106.xml.rels><?xml version="1.0" encoding="UTF-8" standalone="yes"?>
<Relationships xmlns="http://schemas.openxmlformats.org/package/2006/relationships"><Relationship Id="rId2" Type="http://schemas.openxmlformats.org/officeDocument/2006/relationships/package" Target="../embeddings/Microsoft_Excel_Worksheet105.xlsx"/><Relationship Id="rId1" Type="http://schemas.openxmlformats.org/officeDocument/2006/relationships/themeOverride" Target="../theme/themeOverride30.xml"/></Relationships>
</file>

<file path=ppt/charts/_rels/chart107.xml.rels><?xml version="1.0" encoding="UTF-8" standalone="yes"?>
<Relationships xmlns="http://schemas.openxmlformats.org/package/2006/relationships"><Relationship Id="rId2" Type="http://schemas.openxmlformats.org/officeDocument/2006/relationships/package" Target="../embeddings/Microsoft_Excel_Worksheet106.xlsx"/><Relationship Id="rId1" Type="http://schemas.openxmlformats.org/officeDocument/2006/relationships/themeOverride" Target="../theme/themeOverride31.xml"/></Relationships>
</file>

<file path=ppt/charts/_rels/chart108.xml.rels><?xml version="1.0" encoding="UTF-8" standalone="yes"?>
<Relationships xmlns="http://schemas.openxmlformats.org/package/2006/relationships"><Relationship Id="rId3" Type="http://schemas.openxmlformats.org/officeDocument/2006/relationships/package" Target="../embeddings/Microsoft_Excel_Worksheet107.xlsx"/><Relationship Id="rId2" Type="http://schemas.microsoft.com/office/2011/relationships/chartColorStyle" Target="colors84.xml"/><Relationship Id="rId1" Type="http://schemas.microsoft.com/office/2011/relationships/chartStyle" Target="style84.xml"/></Relationships>
</file>

<file path=ppt/charts/_rels/chart109.xml.rels><?xml version="1.0" encoding="UTF-8" standalone="yes"?>
<Relationships xmlns="http://schemas.openxmlformats.org/package/2006/relationships"><Relationship Id="rId3" Type="http://schemas.openxmlformats.org/officeDocument/2006/relationships/package" Target="../embeddings/Microsoft_Excel_Worksheet108.xlsx"/><Relationship Id="rId2" Type="http://schemas.microsoft.com/office/2011/relationships/chartColorStyle" Target="colors85.xml"/><Relationship Id="rId1" Type="http://schemas.microsoft.com/office/2011/relationships/chartStyle" Target="style85.xml"/></Relationships>
</file>

<file path=ppt/charts/_rels/chart11.xml.rels><?xml version="1.0" encoding="UTF-8" standalone="yes"?>
<Relationships xmlns="http://schemas.openxmlformats.org/package/2006/relationships"><Relationship Id="rId8" Type="http://schemas.openxmlformats.org/officeDocument/2006/relationships/image" Target="../media/image30.jpg"/><Relationship Id="rId3" Type="http://schemas.openxmlformats.org/officeDocument/2006/relationships/image" Target="../media/image25.jpg"/><Relationship Id="rId7" Type="http://schemas.openxmlformats.org/officeDocument/2006/relationships/image" Target="../media/image29.jpg"/><Relationship Id="rId2" Type="http://schemas.microsoft.com/office/2011/relationships/chartColorStyle" Target="colors9.xml"/><Relationship Id="rId1" Type="http://schemas.microsoft.com/office/2011/relationships/chartStyle" Target="style9.xml"/><Relationship Id="rId6" Type="http://schemas.openxmlformats.org/officeDocument/2006/relationships/image" Target="../media/image28.jpg"/><Relationship Id="rId5" Type="http://schemas.openxmlformats.org/officeDocument/2006/relationships/image" Target="../media/image27.jpg"/><Relationship Id="rId4" Type="http://schemas.openxmlformats.org/officeDocument/2006/relationships/image" Target="../media/image26.jpg"/><Relationship Id="rId9" Type="http://schemas.openxmlformats.org/officeDocument/2006/relationships/package" Target="../embeddings/Microsoft_Excel_Worksheet10.xlsx"/></Relationships>
</file>

<file path=ppt/charts/_rels/chart110.xml.rels><?xml version="1.0" encoding="UTF-8" standalone="yes"?>
<Relationships xmlns="http://schemas.openxmlformats.org/package/2006/relationships"><Relationship Id="rId3" Type="http://schemas.openxmlformats.org/officeDocument/2006/relationships/package" Target="../embeddings/Microsoft_Excel_Worksheet109.xlsx"/><Relationship Id="rId2" Type="http://schemas.microsoft.com/office/2011/relationships/chartColorStyle" Target="colors86.xml"/><Relationship Id="rId1" Type="http://schemas.microsoft.com/office/2011/relationships/chartStyle" Target="style86.xml"/></Relationships>
</file>

<file path=ppt/charts/_rels/chart111.xml.rels><?xml version="1.0" encoding="UTF-8" standalone="yes"?>
<Relationships xmlns="http://schemas.openxmlformats.org/package/2006/relationships"><Relationship Id="rId3" Type="http://schemas.openxmlformats.org/officeDocument/2006/relationships/package" Target="../embeddings/Microsoft_Excel_Worksheet110.xlsx"/><Relationship Id="rId2" Type="http://schemas.microsoft.com/office/2011/relationships/chartColorStyle" Target="colors87.xml"/><Relationship Id="rId1" Type="http://schemas.microsoft.com/office/2011/relationships/chartStyle" Target="style87.xml"/></Relationships>
</file>

<file path=ppt/charts/_rels/chart112.xml.rels><?xml version="1.0" encoding="UTF-8" standalone="yes"?>
<Relationships xmlns="http://schemas.openxmlformats.org/package/2006/relationships"><Relationship Id="rId3" Type="http://schemas.openxmlformats.org/officeDocument/2006/relationships/package" Target="../embeddings/Microsoft_Excel_Worksheet111.xlsx"/><Relationship Id="rId2" Type="http://schemas.microsoft.com/office/2011/relationships/chartColorStyle" Target="colors88.xml"/><Relationship Id="rId1" Type="http://schemas.microsoft.com/office/2011/relationships/chartStyle" Target="style88.xml"/></Relationships>
</file>

<file path=ppt/charts/_rels/chart113.xml.rels><?xml version="1.0" encoding="UTF-8" standalone="yes"?>
<Relationships xmlns="http://schemas.openxmlformats.org/package/2006/relationships"><Relationship Id="rId3" Type="http://schemas.openxmlformats.org/officeDocument/2006/relationships/package" Target="../embeddings/Microsoft_Excel_Worksheet112.xlsx"/><Relationship Id="rId2" Type="http://schemas.microsoft.com/office/2011/relationships/chartColorStyle" Target="colors89.xml"/><Relationship Id="rId1" Type="http://schemas.microsoft.com/office/2011/relationships/chartStyle" Target="style89.xml"/></Relationships>
</file>

<file path=ppt/charts/_rels/chart114.xml.rels><?xml version="1.0" encoding="UTF-8" standalone="yes"?>
<Relationships xmlns="http://schemas.openxmlformats.org/package/2006/relationships"><Relationship Id="rId3" Type="http://schemas.openxmlformats.org/officeDocument/2006/relationships/package" Target="../embeddings/Microsoft_Excel_Worksheet113.xlsx"/><Relationship Id="rId2" Type="http://schemas.microsoft.com/office/2011/relationships/chartColorStyle" Target="colors90.xml"/><Relationship Id="rId1" Type="http://schemas.microsoft.com/office/2011/relationships/chartStyle" Target="style90.xml"/></Relationships>
</file>

<file path=ppt/charts/_rels/chart115.xml.rels><?xml version="1.0" encoding="UTF-8" standalone="yes"?>
<Relationships xmlns="http://schemas.openxmlformats.org/package/2006/relationships"><Relationship Id="rId3" Type="http://schemas.openxmlformats.org/officeDocument/2006/relationships/package" Target="../embeddings/Microsoft_Excel_Worksheet114.xlsx"/><Relationship Id="rId2" Type="http://schemas.microsoft.com/office/2011/relationships/chartColorStyle" Target="colors91.xml"/><Relationship Id="rId1" Type="http://schemas.microsoft.com/office/2011/relationships/chartStyle" Target="style91.xml"/></Relationships>
</file>

<file path=ppt/charts/_rels/chart116.xml.rels><?xml version="1.0" encoding="UTF-8" standalone="yes"?>
<Relationships xmlns="http://schemas.openxmlformats.org/package/2006/relationships"><Relationship Id="rId2" Type="http://schemas.openxmlformats.org/officeDocument/2006/relationships/package" Target="../embeddings/Microsoft_Excel_Worksheet115.xlsx"/><Relationship Id="rId1" Type="http://schemas.openxmlformats.org/officeDocument/2006/relationships/themeOverride" Target="../theme/themeOverride32.xml"/></Relationships>
</file>

<file path=ppt/charts/_rels/chart117.xml.rels><?xml version="1.0" encoding="UTF-8" standalone="yes"?>
<Relationships xmlns="http://schemas.openxmlformats.org/package/2006/relationships"><Relationship Id="rId3" Type="http://schemas.openxmlformats.org/officeDocument/2006/relationships/package" Target="../embeddings/Microsoft_Excel_Worksheet116.xlsx"/><Relationship Id="rId2" Type="http://schemas.microsoft.com/office/2011/relationships/chartColorStyle" Target="colors92.xml"/><Relationship Id="rId1" Type="http://schemas.microsoft.com/office/2011/relationships/chartStyle" Target="style92.xml"/></Relationships>
</file>

<file path=ppt/charts/_rels/chart118.xml.rels><?xml version="1.0" encoding="UTF-8" standalone="yes"?>
<Relationships xmlns="http://schemas.openxmlformats.org/package/2006/relationships"><Relationship Id="rId3" Type="http://schemas.openxmlformats.org/officeDocument/2006/relationships/package" Target="../embeddings/Microsoft_Excel_Worksheet117.xlsx"/><Relationship Id="rId2" Type="http://schemas.microsoft.com/office/2011/relationships/chartColorStyle" Target="colors93.xml"/><Relationship Id="rId1" Type="http://schemas.microsoft.com/office/2011/relationships/chartStyle" Target="style93.xml"/></Relationships>
</file>

<file path=ppt/charts/_rels/chart119.xml.rels><?xml version="1.0" encoding="UTF-8" standalone="yes"?>
<Relationships xmlns="http://schemas.openxmlformats.org/package/2006/relationships"><Relationship Id="rId3" Type="http://schemas.openxmlformats.org/officeDocument/2006/relationships/package" Target="../embeddings/Microsoft_Excel_Worksheet118.xlsx"/><Relationship Id="rId2" Type="http://schemas.microsoft.com/office/2011/relationships/chartColorStyle" Target="colors94.xml"/><Relationship Id="rId1" Type="http://schemas.microsoft.com/office/2011/relationships/chartStyle" Target="style94.xml"/></Relationships>
</file>

<file path=ppt/charts/_rels/chart12.xml.rels><?xml version="1.0" encoding="UTF-8" standalone="yes"?>
<Relationships xmlns="http://schemas.openxmlformats.org/package/2006/relationships"><Relationship Id="rId3" Type="http://schemas.openxmlformats.org/officeDocument/2006/relationships/themeOverride" Target="../theme/themeOverride4.xml"/><Relationship Id="rId2" Type="http://schemas.microsoft.com/office/2011/relationships/chartColorStyle" Target="colors10.xml"/><Relationship Id="rId1" Type="http://schemas.microsoft.com/office/2011/relationships/chartStyle" Target="style10.xml"/><Relationship Id="rId4" Type="http://schemas.openxmlformats.org/officeDocument/2006/relationships/package" Target="../embeddings/Microsoft_Excel_Worksheet11.xlsx"/></Relationships>
</file>

<file path=ppt/charts/_rels/chart120.xml.rels><?xml version="1.0" encoding="UTF-8" standalone="yes"?>
<Relationships xmlns="http://schemas.openxmlformats.org/package/2006/relationships"><Relationship Id="rId3" Type="http://schemas.openxmlformats.org/officeDocument/2006/relationships/package" Target="../embeddings/Microsoft_Excel_Worksheet119.xlsx"/><Relationship Id="rId2" Type="http://schemas.microsoft.com/office/2011/relationships/chartColorStyle" Target="colors95.xml"/><Relationship Id="rId1" Type="http://schemas.microsoft.com/office/2011/relationships/chartStyle" Target="style95.xml"/></Relationships>
</file>

<file path=ppt/charts/_rels/chart121.xml.rels><?xml version="1.0" encoding="UTF-8" standalone="yes"?>
<Relationships xmlns="http://schemas.openxmlformats.org/package/2006/relationships"><Relationship Id="rId3" Type="http://schemas.openxmlformats.org/officeDocument/2006/relationships/package" Target="../embeddings/Microsoft_Excel_Worksheet120.xlsx"/><Relationship Id="rId2" Type="http://schemas.microsoft.com/office/2011/relationships/chartColorStyle" Target="colors96.xml"/><Relationship Id="rId1" Type="http://schemas.microsoft.com/office/2011/relationships/chartStyle" Target="style96.xml"/></Relationships>
</file>

<file path=ppt/charts/_rels/chart122.xml.rels><?xml version="1.0" encoding="UTF-8" standalone="yes"?>
<Relationships xmlns="http://schemas.openxmlformats.org/package/2006/relationships"><Relationship Id="rId2" Type="http://schemas.openxmlformats.org/officeDocument/2006/relationships/package" Target="../embeddings/Microsoft_Excel_Worksheet121.xlsx"/><Relationship Id="rId1" Type="http://schemas.openxmlformats.org/officeDocument/2006/relationships/themeOverride" Target="../theme/themeOverride33.xml"/></Relationships>
</file>

<file path=ppt/charts/_rels/chart123.xml.rels><?xml version="1.0" encoding="UTF-8" standalone="yes"?>
<Relationships xmlns="http://schemas.openxmlformats.org/package/2006/relationships"><Relationship Id="rId2" Type="http://schemas.openxmlformats.org/officeDocument/2006/relationships/package" Target="../embeddings/Microsoft_Excel_Worksheet122.xlsx"/><Relationship Id="rId1" Type="http://schemas.openxmlformats.org/officeDocument/2006/relationships/themeOverride" Target="../theme/themeOverride34.xml"/></Relationships>
</file>

<file path=ppt/charts/_rels/chart124.xml.rels><?xml version="1.0" encoding="UTF-8" standalone="yes"?>
<Relationships xmlns="http://schemas.openxmlformats.org/package/2006/relationships"><Relationship Id="rId2" Type="http://schemas.openxmlformats.org/officeDocument/2006/relationships/package" Target="../embeddings/Microsoft_Excel_Worksheet123.xlsx"/><Relationship Id="rId1" Type="http://schemas.openxmlformats.org/officeDocument/2006/relationships/themeOverride" Target="../theme/themeOverride35.xml"/></Relationships>
</file>

<file path=ppt/charts/_rels/chart125.xml.rels><?xml version="1.0" encoding="UTF-8" standalone="yes"?>
<Relationships xmlns="http://schemas.openxmlformats.org/package/2006/relationships"><Relationship Id="rId3" Type="http://schemas.openxmlformats.org/officeDocument/2006/relationships/package" Target="../embeddings/Microsoft_Excel_Worksheet124.xlsx"/><Relationship Id="rId2" Type="http://schemas.microsoft.com/office/2011/relationships/chartColorStyle" Target="colors97.xml"/><Relationship Id="rId1" Type="http://schemas.microsoft.com/office/2011/relationships/chartStyle" Target="style97.xml"/></Relationships>
</file>

<file path=ppt/charts/_rels/chart126.xml.rels><?xml version="1.0" encoding="UTF-8" standalone="yes"?>
<Relationships xmlns="http://schemas.openxmlformats.org/package/2006/relationships"><Relationship Id="rId2" Type="http://schemas.openxmlformats.org/officeDocument/2006/relationships/package" Target="../embeddings/Microsoft_Excel_Worksheet125.xlsx"/><Relationship Id="rId1" Type="http://schemas.openxmlformats.org/officeDocument/2006/relationships/themeOverride" Target="../theme/themeOverride36.xml"/></Relationships>
</file>

<file path=ppt/charts/_rels/chart127.xml.rels><?xml version="1.0" encoding="UTF-8" standalone="yes"?>
<Relationships xmlns="http://schemas.openxmlformats.org/package/2006/relationships"><Relationship Id="rId3" Type="http://schemas.openxmlformats.org/officeDocument/2006/relationships/package" Target="../embeddings/Microsoft_Excel_Worksheet126.xlsx"/><Relationship Id="rId2" Type="http://schemas.microsoft.com/office/2011/relationships/chartColorStyle" Target="colors98.xml"/><Relationship Id="rId1" Type="http://schemas.microsoft.com/office/2011/relationships/chartStyle" Target="style98.xml"/></Relationships>
</file>

<file path=ppt/charts/_rels/chart128.xml.rels><?xml version="1.0" encoding="UTF-8" standalone="yes"?>
<Relationships xmlns="http://schemas.openxmlformats.org/package/2006/relationships"><Relationship Id="rId3" Type="http://schemas.openxmlformats.org/officeDocument/2006/relationships/package" Target="../embeddings/Microsoft_Excel_Worksheet127.xlsx"/><Relationship Id="rId2" Type="http://schemas.microsoft.com/office/2011/relationships/chartColorStyle" Target="colors99.xml"/><Relationship Id="rId1" Type="http://schemas.microsoft.com/office/2011/relationships/chartStyle" Target="style99.xml"/></Relationships>
</file>

<file path=ppt/charts/_rels/chart129.xml.rels><?xml version="1.0" encoding="UTF-8" standalone="yes"?>
<Relationships xmlns="http://schemas.openxmlformats.org/package/2006/relationships"><Relationship Id="rId3" Type="http://schemas.openxmlformats.org/officeDocument/2006/relationships/package" Target="../embeddings/Microsoft_Excel_Worksheet128.xlsx"/><Relationship Id="rId2" Type="http://schemas.microsoft.com/office/2011/relationships/chartColorStyle" Target="colors100.xml"/><Relationship Id="rId1" Type="http://schemas.microsoft.com/office/2011/relationships/chartStyle" Target="style100.xml"/></Relationships>
</file>

<file path=ppt/charts/_rels/chart13.xml.rels><?xml version="1.0" encoding="UTF-8" standalone="yes"?>
<Relationships xmlns="http://schemas.openxmlformats.org/package/2006/relationships"><Relationship Id="rId3" Type="http://schemas.openxmlformats.org/officeDocument/2006/relationships/themeOverride" Target="../theme/themeOverride5.xml"/><Relationship Id="rId2" Type="http://schemas.microsoft.com/office/2011/relationships/chartColorStyle" Target="colors11.xml"/><Relationship Id="rId1" Type="http://schemas.microsoft.com/office/2011/relationships/chartStyle" Target="style11.xml"/><Relationship Id="rId4" Type="http://schemas.openxmlformats.org/officeDocument/2006/relationships/package" Target="../embeddings/Microsoft_Excel_Worksheet12.xlsx"/></Relationships>
</file>

<file path=ppt/charts/_rels/chart130.xml.rels><?xml version="1.0" encoding="UTF-8" standalone="yes"?>
<Relationships xmlns="http://schemas.openxmlformats.org/package/2006/relationships"><Relationship Id="rId3" Type="http://schemas.openxmlformats.org/officeDocument/2006/relationships/package" Target="../embeddings/Microsoft_Excel_Worksheet129.xlsx"/><Relationship Id="rId2" Type="http://schemas.microsoft.com/office/2011/relationships/chartColorStyle" Target="colors101.xml"/><Relationship Id="rId1" Type="http://schemas.microsoft.com/office/2011/relationships/chartStyle" Target="style101.xml"/></Relationships>
</file>

<file path=ppt/charts/_rels/chart131.xml.rels><?xml version="1.0" encoding="UTF-8" standalone="yes"?>
<Relationships xmlns="http://schemas.openxmlformats.org/package/2006/relationships"><Relationship Id="rId3" Type="http://schemas.openxmlformats.org/officeDocument/2006/relationships/package" Target="../embeddings/Microsoft_Excel_Worksheet130.xlsx"/><Relationship Id="rId2" Type="http://schemas.microsoft.com/office/2011/relationships/chartColorStyle" Target="colors102.xml"/><Relationship Id="rId1" Type="http://schemas.microsoft.com/office/2011/relationships/chartStyle" Target="style102.xml"/></Relationships>
</file>

<file path=ppt/charts/_rels/chart132.xml.rels><?xml version="1.0" encoding="UTF-8" standalone="yes"?>
<Relationships xmlns="http://schemas.openxmlformats.org/package/2006/relationships"><Relationship Id="rId3" Type="http://schemas.openxmlformats.org/officeDocument/2006/relationships/package" Target="../embeddings/Microsoft_Excel_Worksheet131.xlsx"/><Relationship Id="rId2" Type="http://schemas.microsoft.com/office/2011/relationships/chartColorStyle" Target="colors103.xml"/><Relationship Id="rId1" Type="http://schemas.microsoft.com/office/2011/relationships/chartStyle" Target="style103.xml"/></Relationships>
</file>

<file path=ppt/charts/_rels/chart133.xml.rels><?xml version="1.0" encoding="UTF-8" standalone="yes"?>
<Relationships xmlns="http://schemas.openxmlformats.org/package/2006/relationships"><Relationship Id="rId3" Type="http://schemas.openxmlformats.org/officeDocument/2006/relationships/package" Target="../embeddings/Microsoft_Excel_Worksheet132.xlsx"/><Relationship Id="rId2" Type="http://schemas.microsoft.com/office/2011/relationships/chartColorStyle" Target="colors104.xml"/><Relationship Id="rId1" Type="http://schemas.microsoft.com/office/2011/relationships/chartStyle" Target="style104.xml"/></Relationships>
</file>

<file path=ppt/charts/_rels/chart134.xml.rels><?xml version="1.0" encoding="UTF-8" standalone="yes"?>
<Relationships xmlns="http://schemas.openxmlformats.org/package/2006/relationships"><Relationship Id="rId3" Type="http://schemas.openxmlformats.org/officeDocument/2006/relationships/package" Target="../embeddings/Microsoft_Excel_Worksheet133.xlsx"/><Relationship Id="rId2" Type="http://schemas.microsoft.com/office/2011/relationships/chartColorStyle" Target="colors105.xml"/><Relationship Id="rId1" Type="http://schemas.microsoft.com/office/2011/relationships/chartStyle" Target="style105.xml"/></Relationships>
</file>

<file path=ppt/charts/_rels/chart135.xml.rels><?xml version="1.0" encoding="UTF-8" standalone="yes"?>
<Relationships xmlns="http://schemas.openxmlformats.org/package/2006/relationships"><Relationship Id="rId3" Type="http://schemas.openxmlformats.org/officeDocument/2006/relationships/package" Target="../embeddings/Microsoft_Excel_Worksheet134.xlsx"/><Relationship Id="rId2" Type="http://schemas.microsoft.com/office/2011/relationships/chartColorStyle" Target="colors106.xml"/><Relationship Id="rId1" Type="http://schemas.microsoft.com/office/2011/relationships/chartStyle" Target="style106.xml"/></Relationships>
</file>

<file path=ppt/charts/_rels/chart136.xml.rels><?xml version="1.0" encoding="UTF-8" standalone="yes"?>
<Relationships xmlns="http://schemas.openxmlformats.org/package/2006/relationships"><Relationship Id="rId3" Type="http://schemas.openxmlformats.org/officeDocument/2006/relationships/package" Target="../embeddings/Microsoft_Excel_Worksheet135.xlsx"/><Relationship Id="rId2" Type="http://schemas.microsoft.com/office/2011/relationships/chartColorStyle" Target="colors107.xml"/><Relationship Id="rId1" Type="http://schemas.microsoft.com/office/2011/relationships/chartStyle" Target="style107.xml"/></Relationships>
</file>

<file path=ppt/charts/_rels/chart137.xml.rels><?xml version="1.0" encoding="UTF-8" standalone="yes"?>
<Relationships xmlns="http://schemas.openxmlformats.org/package/2006/relationships"><Relationship Id="rId3" Type="http://schemas.openxmlformats.org/officeDocument/2006/relationships/package" Target="../embeddings/Microsoft_Excel_Worksheet136.xlsx"/><Relationship Id="rId2" Type="http://schemas.microsoft.com/office/2011/relationships/chartColorStyle" Target="colors108.xml"/><Relationship Id="rId1" Type="http://schemas.microsoft.com/office/2011/relationships/chartStyle" Target="style108.xml"/></Relationships>
</file>

<file path=ppt/charts/_rels/chart138.xml.rels><?xml version="1.0" encoding="UTF-8" standalone="yes"?>
<Relationships xmlns="http://schemas.openxmlformats.org/package/2006/relationships"><Relationship Id="rId3" Type="http://schemas.openxmlformats.org/officeDocument/2006/relationships/package" Target="../embeddings/Microsoft_Excel_Worksheet137.xlsx"/><Relationship Id="rId2" Type="http://schemas.microsoft.com/office/2011/relationships/chartColorStyle" Target="colors109.xml"/><Relationship Id="rId1" Type="http://schemas.microsoft.com/office/2011/relationships/chartStyle" Target="style109.xml"/></Relationships>
</file>

<file path=ppt/charts/_rels/chart139.xml.rels><?xml version="1.0" encoding="UTF-8" standalone="yes"?>
<Relationships xmlns="http://schemas.openxmlformats.org/package/2006/relationships"><Relationship Id="rId3" Type="http://schemas.openxmlformats.org/officeDocument/2006/relationships/package" Target="../embeddings/Microsoft_Excel_Worksheet138.xlsx"/><Relationship Id="rId2" Type="http://schemas.microsoft.com/office/2011/relationships/chartColorStyle" Target="colors110.xml"/><Relationship Id="rId1" Type="http://schemas.microsoft.com/office/2011/relationships/chartStyle" Target="style110.xml"/></Relationships>
</file>

<file path=ppt/charts/_rels/chart14.xml.rels><?xml version="1.0" encoding="UTF-8" standalone="yes"?>
<Relationships xmlns="http://schemas.openxmlformats.org/package/2006/relationships"><Relationship Id="rId3" Type="http://schemas.openxmlformats.org/officeDocument/2006/relationships/themeOverride" Target="../theme/themeOverride6.xml"/><Relationship Id="rId2" Type="http://schemas.microsoft.com/office/2011/relationships/chartColorStyle" Target="colors12.xml"/><Relationship Id="rId1" Type="http://schemas.microsoft.com/office/2011/relationships/chartStyle" Target="style12.xml"/><Relationship Id="rId4" Type="http://schemas.openxmlformats.org/officeDocument/2006/relationships/package" Target="../embeddings/Microsoft_Excel_Worksheet13.xlsx"/></Relationships>
</file>

<file path=ppt/charts/_rels/chart140.xml.rels><?xml version="1.0" encoding="UTF-8" standalone="yes"?>
<Relationships xmlns="http://schemas.openxmlformats.org/package/2006/relationships"><Relationship Id="rId3" Type="http://schemas.openxmlformats.org/officeDocument/2006/relationships/package" Target="../embeddings/Microsoft_Excel_Worksheet139.xlsx"/><Relationship Id="rId2" Type="http://schemas.microsoft.com/office/2011/relationships/chartColorStyle" Target="colors111.xml"/><Relationship Id="rId1" Type="http://schemas.microsoft.com/office/2011/relationships/chartStyle" Target="style111.xml"/></Relationships>
</file>

<file path=ppt/charts/_rels/chart141.xml.rels><?xml version="1.0" encoding="UTF-8" standalone="yes"?>
<Relationships xmlns="http://schemas.openxmlformats.org/package/2006/relationships"><Relationship Id="rId3" Type="http://schemas.openxmlformats.org/officeDocument/2006/relationships/package" Target="../embeddings/Microsoft_Excel_Worksheet140.xlsx"/><Relationship Id="rId2" Type="http://schemas.microsoft.com/office/2011/relationships/chartColorStyle" Target="colors112.xml"/><Relationship Id="rId1" Type="http://schemas.microsoft.com/office/2011/relationships/chartStyle" Target="style112.xml"/></Relationships>
</file>

<file path=ppt/charts/_rels/chart142.xml.rels><?xml version="1.0" encoding="UTF-8" standalone="yes"?>
<Relationships xmlns="http://schemas.openxmlformats.org/package/2006/relationships"><Relationship Id="rId3" Type="http://schemas.openxmlformats.org/officeDocument/2006/relationships/package" Target="../embeddings/Microsoft_Excel_Worksheet141.xlsx"/><Relationship Id="rId2" Type="http://schemas.microsoft.com/office/2011/relationships/chartColorStyle" Target="colors113.xml"/><Relationship Id="rId1" Type="http://schemas.microsoft.com/office/2011/relationships/chartStyle" Target="style113.xml"/></Relationships>
</file>

<file path=ppt/charts/_rels/chart143.xml.rels><?xml version="1.0" encoding="UTF-8" standalone="yes"?>
<Relationships xmlns="http://schemas.openxmlformats.org/package/2006/relationships"><Relationship Id="rId3" Type="http://schemas.openxmlformats.org/officeDocument/2006/relationships/package" Target="../embeddings/Microsoft_Excel_Worksheet142.xlsx"/><Relationship Id="rId2" Type="http://schemas.microsoft.com/office/2011/relationships/chartColorStyle" Target="colors114.xml"/><Relationship Id="rId1" Type="http://schemas.microsoft.com/office/2011/relationships/chartStyle" Target="style114.xml"/></Relationships>
</file>

<file path=ppt/charts/_rels/chart144.xml.rels><?xml version="1.0" encoding="UTF-8" standalone="yes"?>
<Relationships xmlns="http://schemas.openxmlformats.org/package/2006/relationships"><Relationship Id="rId1" Type="http://schemas.openxmlformats.org/officeDocument/2006/relationships/package" Target="../embeddings/Microsoft_Excel_Worksheet143.xlsx"/></Relationships>
</file>

<file path=ppt/charts/_rels/chart145.xml.rels><?xml version="1.0" encoding="UTF-8" standalone="yes"?>
<Relationships xmlns="http://schemas.openxmlformats.org/package/2006/relationships"><Relationship Id="rId1" Type="http://schemas.openxmlformats.org/officeDocument/2006/relationships/package" Target="../embeddings/Microsoft_Excel_Worksheet144.xlsx"/></Relationships>
</file>

<file path=ppt/charts/_rels/chart146.xml.rels><?xml version="1.0" encoding="UTF-8" standalone="yes"?>
<Relationships xmlns="http://schemas.openxmlformats.org/package/2006/relationships"><Relationship Id="rId3" Type="http://schemas.openxmlformats.org/officeDocument/2006/relationships/package" Target="../embeddings/Microsoft_Excel_Worksheet145.xlsx"/><Relationship Id="rId2" Type="http://schemas.microsoft.com/office/2011/relationships/chartColorStyle" Target="colors115.xml"/><Relationship Id="rId1" Type="http://schemas.microsoft.com/office/2011/relationships/chartStyle" Target="style115.xml"/></Relationships>
</file>

<file path=ppt/charts/_rels/chart147.xml.rels><?xml version="1.0" encoding="UTF-8" standalone="yes"?>
<Relationships xmlns="http://schemas.openxmlformats.org/package/2006/relationships"><Relationship Id="rId3" Type="http://schemas.openxmlformats.org/officeDocument/2006/relationships/package" Target="../embeddings/Microsoft_Excel_Worksheet146.xlsx"/><Relationship Id="rId2" Type="http://schemas.microsoft.com/office/2011/relationships/chartColorStyle" Target="colors116.xml"/><Relationship Id="rId1" Type="http://schemas.microsoft.com/office/2011/relationships/chartStyle" Target="style116.xml"/></Relationships>
</file>

<file path=ppt/charts/_rels/chart148.xml.rels><?xml version="1.0" encoding="UTF-8" standalone="yes"?>
<Relationships xmlns="http://schemas.openxmlformats.org/package/2006/relationships"><Relationship Id="rId3" Type="http://schemas.openxmlformats.org/officeDocument/2006/relationships/package" Target="../embeddings/Microsoft_Excel_Worksheet147.xlsx"/><Relationship Id="rId2" Type="http://schemas.microsoft.com/office/2011/relationships/chartColorStyle" Target="colors117.xml"/><Relationship Id="rId1" Type="http://schemas.microsoft.com/office/2011/relationships/chartStyle" Target="style117.xml"/></Relationships>
</file>

<file path=ppt/charts/_rels/chart149.xml.rels><?xml version="1.0" encoding="UTF-8" standalone="yes"?>
<Relationships xmlns="http://schemas.openxmlformats.org/package/2006/relationships"><Relationship Id="rId3" Type="http://schemas.openxmlformats.org/officeDocument/2006/relationships/package" Target="../embeddings/Microsoft_Excel_Worksheet148.xlsx"/><Relationship Id="rId2" Type="http://schemas.microsoft.com/office/2011/relationships/chartColorStyle" Target="colors118.xml"/><Relationship Id="rId1" Type="http://schemas.microsoft.com/office/2011/relationships/chartStyle" Target="style118.xml"/></Relationships>
</file>

<file path=ppt/charts/_rels/chart15.xml.rels><?xml version="1.0" encoding="UTF-8" standalone="yes"?>
<Relationships xmlns="http://schemas.openxmlformats.org/package/2006/relationships"><Relationship Id="rId3" Type="http://schemas.openxmlformats.org/officeDocument/2006/relationships/themeOverride" Target="../theme/themeOverride7.xml"/><Relationship Id="rId2" Type="http://schemas.microsoft.com/office/2011/relationships/chartColorStyle" Target="colors13.xml"/><Relationship Id="rId1" Type="http://schemas.microsoft.com/office/2011/relationships/chartStyle" Target="style13.xml"/><Relationship Id="rId4" Type="http://schemas.openxmlformats.org/officeDocument/2006/relationships/package" Target="../embeddings/Microsoft_Excel_Worksheet14.xlsx"/></Relationships>
</file>

<file path=ppt/charts/_rels/chart150.xml.rels><?xml version="1.0" encoding="UTF-8" standalone="yes"?>
<Relationships xmlns="http://schemas.openxmlformats.org/package/2006/relationships"><Relationship Id="rId3" Type="http://schemas.openxmlformats.org/officeDocument/2006/relationships/package" Target="../embeddings/Microsoft_Excel_Worksheet149.xlsx"/><Relationship Id="rId2" Type="http://schemas.microsoft.com/office/2011/relationships/chartColorStyle" Target="colors119.xml"/><Relationship Id="rId1" Type="http://schemas.microsoft.com/office/2011/relationships/chartStyle" Target="style119.xml"/></Relationships>
</file>

<file path=ppt/charts/_rels/chart151.xml.rels><?xml version="1.0" encoding="UTF-8" standalone="yes"?>
<Relationships xmlns="http://schemas.openxmlformats.org/package/2006/relationships"><Relationship Id="rId3" Type="http://schemas.openxmlformats.org/officeDocument/2006/relationships/package" Target="../embeddings/Microsoft_Excel_Worksheet150.xlsx"/><Relationship Id="rId2" Type="http://schemas.microsoft.com/office/2011/relationships/chartColorStyle" Target="colors120.xml"/><Relationship Id="rId1" Type="http://schemas.microsoft.com/office/2011/relationships/chartStyle" Target="style120.xml"/></Relationships>
</file>

<file path=ppt/charts/_rels/chart152.xml.rels><?xml version="1.0" encoding="UTF-8" standalone="yes"?>
<Relationships xmlns="http://schemas.openxmlformats.org/package/2006/relationships"><Relationship Id="rId3" Type="http://schemas.openxmlformats.org/officeDocument/2006/relationships/package" Target="../embeddings/Microsoft_Excel_Worksheet151.xlsx"/><Relationship Id="rId2" Type="http://schemas.microsoft.com/office/2011/relationships/chartColorStyle" Target="colors121.xml"/><Relationship Id="rId1" Type="http://schemas.microsoft.com/office/2011/relationships/chartStyle" Target="style121.xml"/></Relationships>
</file>

<file path=ppt/charts/_rels/chart153.xml.rels><?xml version="1.0" encoding="UTF-8" standalone="yes"?>
<Relationships xmlns="http://schemas.openxmlformats.org/package/2006/relationships"><Relationship Id="rId3" Type="http://schemas.openxmlformats.org/officeDocument/2006/relationships/package" Target="../embeddings/Microsoft_Excel_Worksheet152.xlsx"/><Relationship Id="rId2" Type="http://schemas.microsoft.com/office/2011/relationships/chartColorStyle" Target="colors122.xml"/><Relationship Id="rId1" Type="http://schemas.microsoft.com/office/2011/relationships/chartStyle" Target="style122.xml"/></Relationships>
</file>

<file path=ppt/charts/_rels/chart154.xml.rels><?xml version="1.0" encoding="UTF-8" standalone="yes"?>
<Relationships xmlns="http://schemas.openxmlformats.org/package/2006/relationships"><Relationship Id="rId2" Type="http://schemas.openxmlformats.org/officeDocument/2006/relationships/package" Target="../embeddings/Microsoft_Excel_Worksheet153.xlsx"/><Relationship Id="rId1" Type="http://schemas.openxmlformats.org/officeDocument/2006/relationships/themeOverride" Target="../theme/themeOverride37.xml"/></Relationships>
</file>

<file path=ppt/charts/_rels/chart155.xml.rels><?xml version="1.0" encoding="UTF-8" standalone="yes"?>
<Relationships xmlns="http://schemas.openxmlformats.org/package/2006/relationships"><Relationship Id="rId2" Type="http://schemas.openxmlformats.org/officeDocument/2006/relationships/package" Target="../embeddings/Microsoft_Excel_Worksheet154.xlsx"/><Relationship Id="rId1" Type="http://schemas.openxmlformats.org/officeDocument/2006/relationships/themeOverride" Target="../theme/themeOverride38.xml"/></Relationships>
</file>

<file path=ppt/charts/_rels/chart156.xml.rels><?xml version="1.0" encoding="UTF-8" standalone="yes"?>
<Relationships xmlns="http://schemas.openxmlformats.org/package/2006/relationships"><Relationship Id="rId2" Type="http://schemas.openxmlformats.org/officeDocument/2006/relationships/package" Target="../embeddings/Microsoft_Excel_Worksheet155.xlsx"/><Relationship Id="rId1" Type="http://schemas.openxmlformats.org/officeDocument/2006/relationships/themeOverride" Target="../theme/themeOverride39.xml"/></Relationships>
</file>

<file path=ppt/charts/_rels/chart157.xml.rels><?xml version="1.0" encoding="UTF-8" standalone="yes"?>
<Relationships xmlns="http://schemas.openxmlformats.org/package/2006/relationships"><Relationship Id="rId2" Type="http://schemas.openxmlformats.org/officeDocument/2006/relationships/package" Target="../embeddings/Microsoft_Excel_Worksheet156.xlsx"/><Relationship Id="rId1" Type="http://schemas.openxmlformats.org/officeDocument/2006/relationships/themeOverride" Target="../theme/themeOverride40.xml"/></Relationships>
</file>

<file path=ppt/charts/_rels/chart158.xml.rels><?xml version="1.0" encoding="UTF-8" standalone="yes"?>
<Relationships xmlns="http://schemas.openxmlformats.org/package/2006/relationships"><Relationship Id="rId3" Type="http://schemas.openxmlformats.org/officeDocument/2006/relationships/package" Target="../embeddings/Microsoft_Excel_Worksheet157.xlsx"/><Relationship Id="rId2" Type="http://schemas.microsoft.com/office/2011/relationships/chartColorStyle" Target="colors123.xml"/><Relationship Id="rId1" Type="http://schemas.microsoft.com/office/2011/relationships/chartStyle" Target="style123.xml"/></Relationships>
</file>

<file path=ppt/charts/_rels/chart159.xml.rels><?xml version="1.0" encoding="UTF-8" standalone="yes"?>
<Relationships xmlns="http://schemas.openxmlformats.org/package/2006/relationships"><Relationship Id="rId3" Type="http://schemas.openxmlformats.org/officeDocument/2006/relationships/package" Target="../embeddings/Microsoft_Excel_Worksheet158.xlsx"/><Relationship Id="rId2" Type="http://schemas.microsoft.com/office/2011/relationships/chartColorStyle" Target="colors124.xml"/><Relationship Id="rId1" Type="http://schemas.microsoft.com/office/2011/relationships/chartStyle" Target="style124.xml"/></Relationships>
</file>

<file path=ppt/charts/_rels/chart16.xml.rels><?xml version="1.0" encoding="UTF-8" standalone="yes"?>
<Relationships xmlns="http://schemas.openxmlformats.org/package/2006/relationships"><Relationship Id="rId3" Type="http://schemas.openxmlformats.org/officeDocument/2006/relationships/themeOverride" Target="../theme/themeOverride8.xml"/><Relationship Id="rId2" Type="http://schemas.microsoft.com/office/2011/relationships/chartColorStyle" Target="colors14.xml"/><Relationship Id="rId1" Type="http://schemas.microsoft.com/office/2011/relationships/chartStyle" Target="style14.xml"/><Relationship Id="rId4" Type="http://schemas.openxmlformats.org/officeDocument/2006/relationships/package" Target="../embeddings/Microsoft_Excel_Worksheet15.xlsx"/></Relationships>
</file>

<file path=ppt/charts/_rels/chart160.xml.rels><?xml version="1.0" encoding="UTF-8" standalone="yes"?>
<Relationships xmlns="http://schemas.openxmlformats.org/package/2006/relationships"><Relationship Id="rId3" Type="http://schemas.openxmlformats.org/officeDocument/2006/relationships/package" Target="../embeddings/Microsoft_Excel_Worksheet159.xlsx"/><Relationship Id="rId2" Type="http://schemas.microsoft.com/office/2011/relationships/chartColorStyle" Target="colors125.xml"/><Relationship Id="rId1" Type="http://schemas.microsoft.com/office/2011/relationships/chartStyle" Target="style125.xml"/></Relationships>
</file>

<file path=ppt/charts/_rels/chart161.xml.rels><?xml version="1.0" encoding="UTF-8" standalone="yes"?>
<Relationships xmlns="http://schemas.openxmlformats.org/package/2006/relationships"><Relationship Id="rId3" Type="http://schemas.openxmlformats.org/officeDocument/2006/relationships/package" Target="../embeddings/Microsoft_Excel_Worksheet160.xlsx"/><Relationship Id="rId2" Type="http://schemas.microsoft.com/office/2011/relationships/chartColorStyle" Target="colors126.xml"/><Relationship Id="rId1" Type="http://schemas.microsoft.com/office/2011/relationships/chartStyle" Target="style126.xml"/></Relationships>
</file>

<file path=ppt/charts/_rels/chart162.xml.rels><?xml version="1.0" encoding="UTF-8" standalone="yes"?>
<Relationships xmlns="http://schemas.openxmlformats.org/package/2006/relationships"><Relationship Id="rId3" Type="http://schemas.openxmlformats.org/officeDocument/2006/relationships/package" Target="../embeddings/Microsoft_Excel_Worksheet161.xlsx"/><Relationship Id="rId2" Type="http://schemas.microsoft.com/office/2011/relationships/chartColorStyle" Target="colors127.xml"/><Relationship Id="rId1" Type="http://schemas.microsoft.com/office/2011/relationships/chartStyle" Target="style127.xml"/></Relationships>
</file>

<file path=ppt/charts/_rels/chart163.xml.rels><?xml version="1.0" encoding="UTF-8" standalone="yes"?>
<Relationships xmlns="http://schemas.openxmlformats.org/package/2006/relationships"><Relationship Id="rId3" Type="http://schemas.openxmlformats.org/officeDocument/2006/relationships/package" Target="../embeddings/Microsoft_Excel_Worksheet162.xlsx"/><Relationship Id="rId2" Type="http://schemas.microsoft.com/office/2011/relationships/chartColorStyle" Target="colors128.xml"/><Relationship Id="rId1" Type="http://schemas.microsoft.com/office/2011/relationships/chartStyle" Target="style128.xml"/></Relationships>
</file>

<file path=ppt/charts/_rels/chart164.xml.rels><?xml version="1.0" encoding="UTF-8" standalone="yes"?>
<Relationships xmlns="http://schemas.openxmlformats.org/package/2006/relationships"><Relationship Id="rId3" Type="http://schemas.openxmlformats.org/officeDocument/2006/relationships/package" Target="../embeddings/Microsoft_Excel_Worksheet163.xlsx"/><Relationship Id="rId2" Type="http://schemas.microsoft.com/office/2011/relationships/chartColorStyle" Target="colors129.xml"/><Relationship Id="rId1" Type="http://schemas.microsoft.com/office/2011/relationships/chartStyle" Target="style129.xml"/></Relationships>
</file>

<file path=ppt/charts/_rels/chart165.xml.rels><?xml version="1.0" encoding="UTF-8" standalone="yes"?>
<Relationships xmlns="http://schemas.openxmlformats.org/package/2006/relationships"><Relationship Id="rId3" Type="http://schemas.openxmlformats.org/officeDocument/2006/relationships/package" Target="../embeddings/Microsoft_Excel_Worksheet164.xlsx"/><Relationship Id="rId2" Type="http://schemas.microsoft.com/office/2011/relationships/chartColorStyle" Target="colors130.xml"/><Relationship Id="rId1" Type="http://schemas.microsoft.com/office/2011/relationships/chartStyle" Target="style130.xml"/></Relationships>
</file>

<file path=ppt/charts/_rels/chart166.xml.rels><?xml version="1.0" encoding="UTF-8" standalone="yes"?>
<Relationships xmlns="http://schemas.openxmlformats.org/package/2006/relationships"><Relationship Id="rId3" Type="http://schemas.openxmlformats.org/officeDocument/2006/relationships/package" Target="../embeddings/Microsoft_Excel_Worksheet165.xlsx"/><Relationship Id="rId2" Type="http://schemas.microsoft.com/office/2011/relationships/chartColorStyle" Target="colors131.xml"/><Relationship Id="rId1" Type="http://schemas.microsoft.com/office/2011/relationships/chartStyle" Target="style131.xml"/></Relationships>
</file>

<file path=ppt/charts/_rels/chart167.xml.rels><?xml version="1.0" encoding="UTF-8" standalone="yes"?>
<Relationships xmlns="http://schemas.openxmlformats.org/package/2006/relationships"><Relationship Id="rId3" Type="http://schemas.openxmlformats.org/officeDocument/2006/relationships/package" Target="../embeddings/Microsoft_Excel_Worksheet166.xlsx"/><Relationship Id="rId2" Type="http://schemas.microsoft.com/office/2011/relationships/chartColorStyle" Target="colors132.xml"/><Relationship Id="rId1" Type="http://schemas.microsoft.com/office/2011/relationships/chartStyle" Target="style132.xml"/></Relationships>
</file>

<file path=ppt/charts/_rels/chart168.xml.rels><?xml version="1.0" encoding="UTF-8" standalone="yes"?>
<Relationships xmlns="http://schemas.openxmlformats.org/package/2006/relationships"><Relationship Id="rId3" Type="http://schemas.openxmlformats.org/officeDocument/2006/relationships/package" Target="../embeddings/Microsoft_Excel_Worksheet167.xlsx"/><Relationship Id="rId2" Type="http://schemas.microsoft.com/office/2011/relationships/chartColorStyle" Target="colors133.xml"/><Relationship Id="rId1" Type="http://schemas.microsoft.com/office/2011/relationships/chartStyle" Target="style133.xml"/></Relationships>
</file>

<file path=ppt/charts/_rels/chart169.xml.rels><?xml version="1.0" encoding="UTF-8" standalone="yes"?>
<Relationships xmlns="http://schemas.openxmlformats.org/package/2006/relationships"><Relationship Id="rId3" Type="http://schemas.openxmlformats.org/officeDocument/2006/relationships/package" Target="../embeddings/Microsoft_Excel_Worksheet168.xlsx"/><Relationship Id="rId2" Type="http://schemas.microsoft.com/office/2011/relationships/chartColorStyle" Target="colors134.xml"/><Relationship Id="rId1" Type="http://schemas.microsoft.com/office/2011/relationships/chartStyle" Target="style134.xml"/></Relationships>
</file>

<file path=ppt/charts/_rels/chart17.xml.rels><?xml version="1.0" encoding="UTF-8" standalone="yes"?>
<Relationships xmlns="http://schemas.openxmlformats.org/package/2006/relationships"><Relationship Id="rId3" Type="http://schemas.openxmlformats.org/officeDocument/2006/relationships/themeOverride" Target="../theme/themeOverride9.xml"/><Relationship Id="rId2" Type="http://schemas.microsoft.com/office/2011/relationships/chartColorStyle" Target="colors15.xml"/><Relationship Id="rId1" Type="http://schemas.microsoft.com/office/2011/relationships/chartStyle" Target="style15.xml"/><Relationship Id="rId4" Type="http://schemas.openxmlformats.org/officeDocument/2006/relationships/package" Target="../embeddings/Microsoft_Excel_Worksheet16.xlsx"/></Relationships>
</file>

<file path=ppt/charts/_rels/chart170.xml.rels><?xml version="1.0" encoding="UTF-8" standalone="yes"?>
<Relationships xmlns="http://schemas.openxmlformats.org/package/2006/relationships"><Relationship Id="rId3" Type="http://schemas.openxmlformats.org/officeDocument/2006/relationships/package" Target="../embeddings/Microsoft_Excel_Worksheet169.xlsx"/><Relationship Id="rId2" Type="http://schemas.microsoft.com/office/2011/relationships/chartColorStyle" Target="colors135.xml"/><Relationship Id="rId1" Type="http://schemas.microsoft.com/office/2011/relationships/chartStyle" Target="style135.xml"/></Relationships>
</file>

<file path=ppt/charts/_rels/chart171.xml.rels><?xml version="1.0" encoding="UTF-8" standalone="yes"?>
<Relationships xmlns="http://schemas.openxmlformats.org/package/2006/relationships"><Relationship Id="rId3" Type="http://schemas.openxmlformats.org/officeDocument/2006/relationships/package" Target="../embeddings/Microsoft_Excel_Worksheet170.xlsx"/><Relationship Id="rId2" Type="http://schemas.microsoft.com/office/2011/relationships/chartColorStyle" Target="colors136.xml"/><Relationship Id="rId1" Type="http://schemas.microsoft.com/office/2011/relationships/chartStyle" Target="style136.xml"/></Relationships>
</file>

<file path=ppt/charts/_rels/chart172.xml.rels><?xml version="1.0" encoding="UTF-8" standalone="yes"?>
<Relationships xmlns="http://schemas.openxmlformats.org/package/2006/relationships"><Relationship Id="rId3" Type="http://schemas.openxmlformats.org/officeDocument/2006/relationships/package" Target="../embeddings/Microsoft_Excel_Worksheet171.xlsx"/><Relationship Id="rId2" Type="http://schemas.microsoft.com/office/2011/relationships/chartColorStyle" Target="colors137.xml"/><Relationship Id="rId1" Type="http://schemas.microsoft.com/office/2011/relationships/chartStyle" Target="style137.xml"/></Relationships>
</file>

<file path=ppt/charts/_rels/chart173.xml.rels><?xml version="1.0" encoding="UTF-8" standalone="yes"?>
<Relationships xmlns="http://schemas.openxmlformats.org/package/2006/relationships"><Relationship Id="rId3" Type="http://schemas.openxmlformats.org/officeDocument/2006/relationships/package" Target="../embeddings/Microsoft_Excel_Worksheet172.xlsx"/><Relationship Id="rId2" Type="http://schemas.microsoft.com/office/2011/relationships/chartColorStyle" Target="colors138.xml"/><Relationship Id="rId1" Type="http://schemas.microsoft.com/office/2011/relationships/chartStyle" Target="style138.xml"/></Relationships>
</file>

<file path=ppt/charts/_rels/chart174.xml.rels><?xml version="1.0" encoding="UTF-8" standalone="yes"?>
<Relationships xmlns="http://schemas.openxmlformats.org/package/2006/relationships"><Relationship Id="rId3" Type="http://schemas.openxmlformats.org/officeDocument/2006/relationships/package" Target="../embeddings/Microsoft_Excel_Worksheet173.xlsx"/><Relationship Id="rId2" Type="http://schemas.microsoft.com/office/2011/relationships/chartColorStyle" Target="colors139.xml"/><Relationship Id="rId1" Type="http://schemas.microsoft.com/office/2011/relationships/chartStyle" Target="style139.xml"/></Relationships>
</file>

<file path=ppt/charts/_rels/chart18.xml.rels><?xml version="1.0" encoding="UTF-8" standalone="yes"?>
<Relationships xmlns="http://schemas.openxmlformats.org/package/2006/relationships"><Relationship Id="rId2" Type="http://schemas.openxmlformats.org/officeDocument/2006/relationships/package" Target="../embeddings/Microsoft_Excel_Worksheet17.xlsx"/><Relationship Id="rId1" Type="http://schemas.openxmlformats.org/officeDocument/2006/relationships/themeOverride" Target="../theme/themeOverride10.xml"/></Relationships>
</file>

<file path=ppt/charts/_rels/chart19.xml.rels><?xml version="1.0" encoding="UTF-8" standalone="yes"?>
<Relationships xmlns="http://schemas.openxmlformats.org/package/2006/relationships"><Relationship Id="rId3" Type="http://schemas.openxmlformats.org/officeDocument/2006/relationships/package" Target="../embeddings/Microsoft_Excel_Worksheet18.xlsx"/><Relationship Id="rId2" Type="http://schemas.microsoft.com/office/2011/relationships/chartColorStyle" Target="colors16.xml"/><Relationship Id="rId1" Type="http://schemas.microsoft.com/office/2011/relationships/chartStyle" Target="style16.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20.xml.rels><?xml version="1.0" encoding="UTF-8" standalone="yes"?>
<Relationships xmlns="http://schemas.openxmlformats.org/package/2006/relationships"><Relationship Id="rId3" Type="http://schemas.openxmlformats.org/officeDocument/2006/relationships/package" Target="../embeddings/Microsoft_Excel_Worksheet19.xlsx"/><Relationship Id="rId2" Type="http://schemas.microsoft.com/office/2011/relationships/chartColorStyle" Target="colors17.xml"/><Relationship Id="rId1" Type="http://schemas.microsoft.com/office/2011/relationships/chartStyle" Target="style17.xml"/></Relationships>
</file>

<file path=ppt/charts/_rels/chart21.xml.rels><?xml version="1.0" encoding="UTF-8" standalone="yes"?>
<Relationships xmlns="http://schemas.openxmlformats.org/package/2006/relationships"><Relationship Id="rId3" Type="http://schemas.openxmlformats.org/officeDocument/2006/relationships/package" Target="../embeddings/Microsoft_Excel_Worksheet20.xlsx"/><Relationship Id="rId2" Type="http://schemas.microsoft.com/office/2011/relationships/chartColorStyle" Target="colors18.xml"/><Relationship Id="rId1" Type="http://schemas.microsoft.com/office/2011/relationships/chartStyle" Target="style18.xml"/></Relationships>
</file>

<file path=ppt/charts/_rels/chart22.xml.rels><?xml version="1.0" encoding="UTF-8" standalone="yes"?>
<Relationships xmlns="http://schemas.openxmlformats.org/package/2006/relationships"><Relationship Id="rId2" Type="http://schemas.openxmlformats.org/officeDocument/2006/relationships/package" Target="../embeddings/Microsoft_Excel_Worksheet21.xlsx"/><Relationship Id="rId1" Type="http://schemas.openxmlformats.org/officeDocument/2006/relationships/themeOverride" Target="../theme/themeOverride11.xml"/></Relationships>
</file>

<file path=ppt/charts/_rels/chart23.xml.rels><?xml version="1.0" encoding="UTF-8" standalone="yes"?>
<Relationships xmlns="http://schemas.openxmlformats.org/package/2006/relationships"><Relationship Id="rId3" Type="http://schemas.openxmlformats.org/officeDocument/2006/relationships/package" Target="../embeddings/Microsoft_Excel_Worksheet22.xlsx"/><Relationship Id="rId2" Type="http://schemas.microsoft.com/office/2011/relationships/chartColorStyle" Target="colors19.xml"/><Relationship Id="rId1" Type="http://schemas.microsoft.com/office/2011/relationships/chartStyle" Target="style19.xml"/><Relationship Id="rId4" Type="http://schemas.openxmlformats.org/officeDocument/2006/relationships/chartUserShapes" Target="../drawings/drawing1.xml"/></Relationships>
</file>

<file path=ppt/charts/_rels/chart24.xml.rels><?xml version="1.0" encoding="UTF-8" standalone="yes"?>
<Relationships xmlns="http://schemas.openxmlformats.org/package/2006/relationships"><Relationship Id="rId3" Type="http://schemas.openxmlformats.org/officeDocument/2006/relationships/package" Target="../embeddings/Microsoft_Excel_Worksheet23.xlsx"/><Relationship Id="rId2" Type="http://schemas.microsoft.com/office/2011/relationships/chartColorStyle" Target="colors20.xml"/><Relationship Id="rId1" Type="http://schemas.microsoft.com/office/2011/relationships/chartStyle" Target="style20.xml"/></Relationships>
</file>

<file path=ppt/charts/_rels/chart25.xml.rels><?xml version="1.0" encoding="UTF-8" standalone="yes"?>
<Relationships xmlns="http://schemas.openxmlformats.org/package/2006/relationships"><Relationship Id="rId3" Type="http://schemas.openxmlformats.org/officeDocument/2006/relationships/package" Target="../embeddings/Microsoft_Excel_Worksheet24.xlsx"/><Relationship Id="rId2" Type="http://schemas.microsoft.com/office/2011/relationships/chartColorStyle" Target="colors21.xml"/><Relationship Id="rId1" Type="http://schemas.microsoft.com/office/2011/relationships/chartStyle" Target="style21.xml"/></Relationships>
</file>

<file path=ppt/charts/_rels/chart26.xml.rels><?xml version="1.0" encoding="UTF-8" standalone="yes"?>
<Relationships xmlns="http://schemas.openxmlformats.org/package/2006/relationships"><Relationship Id="rId3" Type="http://schemas.openxmlformats.org/officeDocument/2006/relationships/package" Target="../embeddings/Microsoft_Excel_Worksheet25.xlsx"/><Relationship Id="rId2" Type="http://schemas.microsoft.com/office/2011/relationships/chartColorStyle" Target="colors22.xml"/><Relationship Id="rId1" Type="http://schemas.microsoft.com/office/2011/relationships/chartStyle" Target="style22.xml"/></Relationships>
</file>

<file path=ppt/charts/_rels/chart27.xml.rels><?xml version="1.0" encoding="UTF-8" standalone="yes"?>
<Relationships xmlns="http://schemas.openxmlformats.org/package/2006/relationships"><Relationship Id="rId3" Type="http://schemas.openxmlformats.org/officeDocument/2006/relationships/package" Target="../embeddings/Microsoft_Excel_Worksheet26.xlsx"/><Relationship Id="rId2" Type="http://schemas.microsoft.com/office/2011/relationships/chartColorStyle" Target="colors23.xml"/><Relationship Id="rId1" Type="http://schemas.microsoft.com/office/2011/relationships/chartStyle" Target="style23.xml"/></Relationships>
</file>

<file path=ppt/charts/_rels/chart28.xml.rels><?xml version="1.0" encoding="UTF-8" standalone="yes"?>
<Relationships xmlns="http://schemas.openxmlformats.org/package/2006/relationships"><Relationship Id="rId3" Type="http://schemas.openxmlformats.org/officeDocument/2006/relationships/package" Target="../embeddings/Microsoft_Excel_Worksheet27.xlsx"/><Relationship Id="rId2" Type="http://schemas.microsoft.com/office/2011/relationships/chartColorStyle" Target="colors24.xml"/><Relationship Id="rId1" Type="http://schemas.microsoft.com/office/2011/relationships/chartStyle" Target="style24.xml"/></Relationships>
</file>

<file path=ppt/charts/_rels/chart29.xml.rels><?xml version="1.0" encoding="UTF-8" standalone="yes"?>
<Relationships xmlns="http://schemas.openxmlformats.org/package/2006/relationships"><Relationship Id="rId3" Type="http://schemas.openxmlformats.org/officeDocument/2006/relationships/package" Target="../embeddings/Microsoft_Excel_Worksheet28.xlsx"/><Relationship Id="rId2" Type="http://schemas.microsoft.com/office/2011/relationships/chartColorStyle" Target="colors25.xml"/><Relationship Id="rId1" Type="http://schemas.microsoft.com/office/2011/relationships/chartStyle" Target="style25.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30.xml.rels><?xml version="1.0" encoding="UTF-8" standalone="yes"?>
<Relationships xmlns="http://schemas.openxmlformats.org/package/2006/relationships"><Relationship Id="rId3" Type="http://schemas.openxmlformats.org/officeDocument/2006/relationships/package" Target="../embeddings/Microsoft_Excel_Worksheet29.xlsx"/><Relationship Id="rId2" Type="http://schemas.microsoft.com/office/2011/relationships/chartColorStyle" Target="colors26.xml"/><Relationship Id="rId1" Type="http://schemas.microsoft.com/office/2011/relationships/chartStyle" Target="style26.xml"/></Relationships>
</file>

<file path=ppt/charts/_rels/chart31.xml.rels><?xml version="1.0" encoding="UTF-8" standalone="yes"?>
<Relationships xmlns="http://schemas.openxmlformats.org/package/2006/relationships"><Relationship Id="rId2" Type="http://schemas.openxmlformats.org/officeDocument/2006/relationships/package" Target="../embeddings/Microsoft_Excel_Worksheet30.xlsx"/><Relationship Id="rId1" Type="http://schemas.openxmlformats.org/officeDocument/2006/relationships/themeOverride" Target="../theme/themeOverride12.xml"/></Relationships>
</file>

<file path=ppt/charts/_rels/chart32.xml.rels><?xml version="1.0" encoding="UTF-8" standalone="yes"?>
<Relationships xmlns="http://schemas.openxmlformats.org/package/2006/relationships"><Relationship Id="rId3" Type="http://schemas.openxmlformats.org/officeDocument/2006/relationships/package" Target="../embeddings/Microsoft_Excel_Worksheet31.xlsx"/><Relationship Id="rId2" Type="http://schemas.microsoft.com/office/2011/relationships/chartColorStyle" Target="colors27.xml"/><Relationship Id="rId1" Type="http://schemas.microsoft.com/office/2011/relationships/chartStyle" Target="style27.xml"/></Relationships>
</file>

<file path=ppt/charts/_rels/chart33.xml.rels><?xml version="1.0" encoding="UTF-8" standalone="yes"?>
<Relationships xmlns="http://schemas.openxmlformats.org/package/2006/relationships"><Relationship Id="rId3" Type="http://schemas.openxmlformats.org/officeDocument/2006/relationships/package" Target="../embeddings/Microsoft_Excel_Worksheet32.xlsx"/><Relationship Id="rId2" Type="http://schemas.microsoft.com/office/2011/relationships/chartColorStyle" Target="colors28.xml"/><Relationship Id="rId1" Type="http://schemas.microsoft.com/office/2011/relationships/chartStyle" Target="style28.xml"/></Relationships>
</file>

<file path=ppt/charts/_rels/chart34.xml.rels><?xml version="1.0" encoding="UTF-8" standalone="yes"?>
<Relationships xmlns="http://schemas.openxmlformats.org/package/2006/relationships"><Relationship Id="rId3" Type="http://schemas.openxmlformats.org/officeDocument/2006/relationships/package" Target="../embeddings/Microsoft_Excel_Worksheet33.xlsx"/><Relationship Id="rId2" Type="http://schemas.microsoft.com/office/2011/relationships/chartColorStyle" Target="colors29.xml"/><Relationship Id="rId1" Type="http://schemas.microsoft.com/office/2011/relationships/chartStyle" Target="style29.xml"/></Relationships>
</file>

<file path=ppt/charts/_rels/chart35.xml.rels><?xml version="1.0" encoding="UTF-8" standalone="yes"?>
<Relationships xmlns="http://schemas.openxmlformats.org/package/2006/relationships"><Relationship Id="rId3" Type="http://schemas.openxmlformats.org/officeDocument/2006/relationships/package" Target="../embeddings/Microsoft_Excel_Worksheet34.xlsx"/><Relationship Id="rId2" Type="http://schemas.microsoft.com/office/2011/relationships/chartColorStyle" Target="colors30.xml"/><Relationship Id="rId1" Type="http://schemas.microsoft.com/office/2011/relationships/chartStyle" Target="style30.xml"/></Relationships>
</file>

<file path=ppt/charts/_rels/chart36.xml.rels><?xml version="1.0" encoding="UTF-8" standalone="yes"?>
<Relationships xmlns="http://schemas.openxmlformats.org/package/2006/relationships"><Relationship Id="rId3" Type="http://schemas.openxmlformats.org/officeDocument/2006/relationships/package" Target="../embeddings/Microsoft_Excel_Worksheet35.xlsx"/><Relationship Id="rId2" Type="http://schemas.microsoft.com/office/2011/relationships/chartColorStyle" Target="colors31.xml"/><Relationship Id="rId1" Type="http://schemas.microsoft.com/office/2011/relationships/chartStyle" Target="style31.xml"/></Relationships>
</file>

<file path=ppt/charts/_rels/chart37.xml.rels><?xml version="1.0" encoding="UTF-8" standalone="yes"?>
<Relationships xmlns="http://schemas.openxmlformats.org/package/2006/relationships"><Relationship Id="rId2" Type="http://schemas.openxmlformats.org/officeDocument/2006/relationships/package" Target="../embeddings/Microsoft_Excel_Worksheet36.xlsx"/><Relationship Id="rId1" Type="http://schemas.openxmlformats.org/officeDocument/2006/relationships/themeOverride" Target="../theme/themeOverride13.xml"/></Relationships>
</file>

<file path=ppt/charts/_rels/chart38.xml.rels><?xml version="1.0" encoding="UTF-8" standalone="yes"?>
<Relationships xmlns="http://schemas.openxmlformats.org/package/2006/relationships"><Relationship Id="rId2" Type="http://schemas.openxmlformats.org/officeDocument/2006/relationships/package" Target="../embeddings/Microsoft_Excel_Worksheet37.xlsx"/><Relationship Id="rId1" Type="http://schemas.openxmlformats.org/officeDocument/2006/relationships/themeOverride" Target="../theme/themeOverride14.xml"/></Relationships>
</file>

<file path=ppt/charts/_rels/chart39.xml.rels><?xml version="1.0" encoding="UTF-8" standalone="yes"?>
<Relationships xmlns="http://schemas.openxmlformats.org/package/2006/relationships"><Relationship Id="rId2" Type="http://schemas.openxmlformats.org/officeDocument/2006/relationships/package" Target="../embeddings/Microsoft_Excel_Worksheet38.xlsx"/><Relationship Id="rId1" Type="http://schemas.openxmlformats.org/officeDocument/2006/relationships/themeOverride" Target="../theme/themeOverride15.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40.xml.rels><?xml version="1.0" encoding="UTF-8" standalone="yes"?>
<Relationships xmlns="http://schemas.openxmlformats.org/package/2006/relationships"><Relationship Id="rId3" Type="http://schemas.openxmlformats.org/officeDocument/2006/relationships/package" Target="../embeddings/Microsoft_Excel_Worksheet39.xlsx"/><Relationship Id="rId2" Type="http://schemas.microsoft.com/office/2011/relationships/chartColorStyle" Target="colors32.xml"/><Relationship Id="rId1" Type="http://schemas.microsoft.com/office/2011/relationships/chartStyle" Target="style32.xml"/></Relationships>
</file>

<file path=ppt/charts/_rels/chart41.xml.rels><?xml version="1.0" encoding="UTF-8" standalone="yes"?>
<Relationships xmlns="http://schemas.openxmlformats.org/package/2006/relationships"><Relationship Id="rId3" Type="http://schemas.openxmlformats.org/officeDocument/2006/relationships/package" Target="../embeddings/Microsoft_Excel_Worksheet40.xlsx"/><Relationship Id="rId2" Type="http://schemas.microsoft.com/office/2011/relationships/chartColorStyle" Target="colors33.xml"/><Relationship Id="rId1" Type="http://schemas.microsoft.com/office/2011/relationships/chartStyle" Target="style33.xml"/></Relationships>
</file>

<file path=ppt/charts/_rels/chart42.xml.rels><?xml version="1.0" encoding="UTF-8" standalone="yes"?>
<Relationships xmlns="http://schemas.openxmlformats.org/package/2006/relationships"><Relationship Id="rId3" Type="http://schemas.openxmlformats.org/officeDocument/2006/relationships/package" Target="../embeddings/Microsoft_Excel_Worksheet41.xlsx"/><Relationship Id="rId2" Type="http://schemas.microsoft.com/office/2011/relationships/chartColorStyle" Target="colors34.xml"/><Relationship Id="rId1" Type="http://schemas.microsoft.com/office/2011/relationships/chartStyle" Target="style34.xml"/></Relationships>
</file>

<file path=ppt/charts/_rels/chart43.xml.rels><?xml version="1.0" encoding="UTF-8" standalone="yes"?>
<Relationships xmlns="http://schemas.openxmlformats.org/package/2006/relationships"><Relationship Id="rId3" Type="http://schemas.openxmlformats.org/officeDocument/2006/relationships/package" Target="../embeddings/Microsoft_Excel_Worksheet42.xlsx"/><Relationship Id="rId2" Type="http://schemas.microsoft.com/office/2011/relationships/chartColorStyle" Target="colors35.xml"/><Relationship Id="rId1" Type="http://schemas.microsoft.com/office/2011/relationships/chartStyle" Target="style35.xml"/></Relationships>
</file>

<file path=ppt/charts/_rels/chart44.xml.rels><?xml version="1.0" encoding="UTF-8" standalone="yes"?>
<Relationships xmlns="http://schemas.openxmlformats.org/package/2006/relationships"><Relationship Id="rId3" Type="http://schemas.openxmlformats.org/officeDocument/2006/relationships/package" Target="../embeddings/Microsoft_Excel_Worksheet43.xlsx"/><Relationship Id="rId2" Type="http://schemas.microsoft.com/office/2011/relationships/chartColorStyle" Target="colors36.xml"/><Relationship Id="rId1" Type="http://schemas.microsoft.com/office/2011/relationships/chartStyle" Target="style36.xml"/></Relationships>
</file>

<file path=ppt/charts/_rels/chart45.xml.rels><?xml version="1.0" encoding="UTF-8" standalone="yes"?>
<Relationships xmlns="http://schemas.openxmlformats.org/package/2006/relationships"><Relationship Id="rId3" Type="http://schemas.openxmlformats.org/officeDocument/2006/relationships/package" Target="../embeddings/Microsoft_Excel_Worksheet44.xlsx"/><Relationship Id="rId2" Type="http://schemas.microsoft.com/office/2011/relationships/chartColorStyle" Target="colors37.xml"/><Relationship Id="rId1" Type="http://schemas.microsoft.com/office/2011/relationships/chartStyle" Target="style37.xml"/></Relationships>
</file>

<file path=ppt/charts/_rels/chart46.xml.rels><?xml version="1.0" encoding="UTF-8" standalone="yes"?>
<Relationships xmlns="http://schemas.openxmlformats.org/package/2006/relationships"><Relationship Id="rId3" Type="http://schemas.openxmlformats.org/officeDocument/2006/relationships/package" Target="../embeddings/Microsoft_Excel_Worksheet45.xlsx"/><Relationship Id="rId2" Type="http://schemas.microsoft.com/office/2011/relationships/chartColorStyle" Target="colors38.xml"/><Relationship Id="rId1" Type="http://schemas.microsoft.com/office/2011/relationships/chartStyle" Target="style38.xml"/></Relationships>
</file>

<file path=ppt/charts/_rels/chart47.xml.rels><?xml version="1.0" encoding="UTF-8" standalone="yes"?>
<Relationships xmlns="http://schemas.openxmlformats.org/package/2006/relationships"><Relationship Id="rId3" Type="http://schemas.openxmlformats.org/officeDocument/2006/relationships/package" Target="../embeddings/Microsoft_Excel_Worksheet46.xlsx"/><Relationship Id="rId2" Type="http://schemas.microsoft.com/office/2011/relationships/chartColorStyle" Target="colors39.xml"/><Relationship Id="rId1" Type="http://schemas.microsoft.com/office/2011/relationships/chartStyle" Target="style39.xml"/></Relationships>
</file>

<file path=ppt/charts/_rels/chart48.xml.rels><?xml version="1.0" encoding="UTF-8" standalone="yes"?>
<Relationships xmlns="http://schemas.openxmlformats.org/package/2006/relationships"><Relationship Id="rId2" Type="http://schemas.openxmlformats.org/officeDocument/2006/relationships/package" Target="../embeddings/Microsoft_Excel_Worksheet47.xlsx"/><Relationship Id="rId1" Type="http://schemas.openxmlformats.org/officeDocument/2006/relationships/themeOverride" Target="../theme/themeOverride16.xml"/></Relationships>
</file>

<file path=ppt/charts/_rels/chart49.xml.rels><?xml version="1.0" encoding="UTF-8" standalone="yes"?>
<Relationships xmlns="http://schemas.openxmlformats.org/package/2006/relationships"><Relationship Id="rId3" Type="http://schemas.openxmlformats.org/officeDocument/2006/relationships/package" Target="../embeddings/Microsoft_Excel_Worksheet48.xlsx"/><Relationship Id="rId2" Type="http://schemas.microsoft.com/office/2011/relationships/chartColorStyle" Target="colors40.xml"/><Relationship Id="rId1" Type="http://schemas.microsoft.com/office/2011/relationships/chartStyle" Target="style40.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50.xml.rels><?xml version="1.0" encoding="UTF-8" standalone="yes"?>
<Relationships xmlns="http://schemas.openxmlformats.org/package/2006/relationships"><Relationship Id="rId3" Type="http://schemas.openxmlformats.org/officeDocument/2006/relationships/package" Target="../embeddings/Microsoft_Excel_Worksheet49.xlsx"/><Relationship Id="rId2" Type="http://schemas.microsoft.com/office/2011/relationships/chartColorStyle" Target="colors41.xml"/><Relationship Id="rId1" Type="http://schemas.microsoft.com/office/2011/relationships/chartStyle" Target="style41.xml"/></Relationships>
</file>

<file path=ppt/charts/_rels/chart51.xml.rels><?xml version="1.0" encoding="UTF-8" standalone="yes"?>
<Relationships xmlns="http://schemas.openxmlformats.org/package/2006/relationships"><Relationship Id="rId3" Type="http://schemas.openxmlformats.org/officeDocument/2006/relationships/package" Target="../embeddings/Microsoft_Excel_Worksheet50.xlsx"/><Relationship Id="rId2" Type="http://schemas.microsoft.com/office/2011/relationships/chartColorStyle" Target="colors42.xml"/><Relationship Id="rId1" Type="http://schemas.microsoft.com/office/2011/relationships/chartStyle" Target="style42.xml"/></Relationships>
</file>

<file path=ppt/charts/_rels/chart52.xml.rels><?xml version="1.0" encoding="UTF-8" standalone="yes"?>
<Relationships xmlns="http://schemas.openxmlformats.org/package/2006/relationships"><Relationship Id="rId3" Type="http://schemas.openxmlformats.org/officeDocument/2006/relationships/package" Target="../embeddings/Microsoft_Excel_Worksheet51.xlsx"/><Relationship Id="rId2" Type="http://schemas.microsoft.com/office/2011/relationships/chartColorStyle" Target="colors43.xml"/><Relationship Id="rId1" Type="http://schemas.microsoft.com/office/2011/relationships/chartStyle" Target="style43.xml"/></Relationships>
</file>

<file path=ppt/charts/_rels/chart53.xml.rels><?xml version="1.0" encoding="UTF-8" standalone="yes"?>
<Relationships xmlns="http://schemas.openxmlformats.org/package/2006/relationships"><Relationship Id="rId3" Type="http://schemas.openxmlformats.org/officeDocument/2006/relationships/package" Target="../embeddings/Microsoft_Excel_Worksheet52.xlsx"/><Relationship Id="rId2" Type="http://schemas.microsoft.com/office/2011/relationships/chartColorStyle" Target="colors44.xml"/><Relationship Id="rId1" Type="http://schemas.microsoft.com/office/2011/relationships/chartStyle" Target="style44.xml"/></Relationships>
</file>

<file path=ppt/charts/_rels/chart54.xml.rels><?xml version="1.0" encoding="UTF-8" standalone="yes"?>
<Relationships xmlns="http://schemas.openxmlformats.org/package/2006/relationships"><Relationship Id="rId2" Type="http://schemas.openxmlformats.org/officeDocument/2006/relationships/package" Target="../embeddings/Microsoft_Excel_Worksheet53.xlsx"/><Relationship Id="rId1" Type="http://schemas.openxmlformats.org/officeDocument/2006/relationships/themeOverride" Target="../theme/themeOverride17.xml"/></Relationships>
</file>

<file path=ppt/charts/_rels/chart55.xml.rels><?xml version="1.0" encoding="UTF-8" standalone="yes"?>
<Relationships xmlns="http://schemas.openxmlformats.org/package/2006/relationships"><Relationship Id="rId2" Type="http://schemas.openxmlformats.org/officeDocument/2006/relationships/package" Target="../embeddings/Microsoft_Excel_Worksheet54.xlsx"/><Relationship Id="rId1" Type="http://schemas.openxmlformats.org/officeDocument/2006/relationships/themeOverride" Target="../theme/themeOverride18.xml"/></Relationships>
</file>

<file path=ppt/charts/_rels/chart56.xml.rels><?xml version="1.0" encoding="UTF-8" standalone="yes"?>
<Relationships xmlns="http://schemas.openxmlformats.org/package/2006/relationships"><Relationship Id="rId2" Type="http://schemas.openxmlformats.org/officeDocument/2006/relationships/package" Target="../embeddings/Microsoft_Excel_Worksheet55.xlsx"/><Relationship Id="rId1" Type="http://schemas.openxmlformats.org/officeDocument/2006/relationships/themeOverride" Target="../theme/themeOverride19.xml"/></Relationships>
</file>

<file path=ppt/charts/_rels/chart57.xml.rels><?xml version="1.0" encoding="UTF-8" standalone="yes"?>
<Relationships xmlns="http://schemas.openxmlformats.org/package/2006/relationships"><Relationship Id="rId3" Type="http://schemas.openxmlformats.org/officeDocument/2006/relationships/package" Target="../embeddings/Microsoft_Excel_Worksheet56.xlsx"/><Relationship Id="rId2" Type="http://schemas.microsoft.com/office/2011/relationships/chartColorStyle" Target="colors45.xml"/><Relationship Id="rId1" Type="http://schemas.microsoft.com/office/2011/relationships/chartStyle" Target="style45.xml"/></Relationships>
</file>

<file path=ppt/charts/_rels/chart58.xml.rels><?xml version="1.0" encoding="UTF-8" standalone="yes"?>
<Relationships xmlns="http://schemas.openxmlformats.org/package/2006/relationships"><Relationship Id="rId3" Type="http://schemas.openxmlformats.org/officeDocument/2006/relationships/package" Target="../embeddings/Microsoft_Excel_Worksheet57.xlsx"/><Relationship Id="rId2" Type="http://schemas.microsoft.com/office/2011/relationships/chartColorStyle" Target="colors46.xml"/><Relationship Id="rId1" Type="http://schemas.microsoft.com/office/2011/relationships/chartStyle" Target="style46.xml"/></Relationships>
</file>

<file path=ppt/charts/_rels/chart59.xml.rels><?xml version="1.0" encoding="UTF-8" standalone="yes"?>
<Relationships xmlns="http://schemas.openxmlformats.org/package/2006/relationships"><Relationship Id="rId3" Type="http://schemas.openxmlformats.org/officeDocument/2006/relationships/package" Target="../embeddings/Microsoft_Excel_Worksheet58.xlsx"/><Relationship Id="rId2" Type="http://schemas.microsoft.com/office/2011/relationships/chartColorStyle" Target="colors47.xml"/><Relationship Id="rId1" Type="http://schemas.microsoft.com/office/2011/relationships/chartStyle" Target="style47.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60.xml.rels><?xml version="1.0" encoding="UTF-8" standalone="yes"?>
<Relationships xmlns="http://schemas.openxmlformats.org/package/2006/relationships"><Relationship Id="rId3" Type="http://schemas.openxmlformats.org/officeDocument/2006/relationships/package" Target="../embeddings/Microsoft_Excel_Worksheet59.xlsx"/><Relationship Id="rId2" Type="http://schemas.microsoft.com/office/2011/relationships/chartColorStyle" Target="colors48.xml"/><Relationship Id="rId1" Type="http://schemas.microsoft.com/office/2011/relationships/chartStyle" Target="style48.xml"/></Relationships>
</file>

<file path=ppt/charts/_rels/chart61.xml.rels><?xml version="1.0" encoding="UTF-8" standalone="yes"?>
<Relationships xmlns="http://schemas.openxmlformats.org/package/2006/relationships"><Relationship Id="rId3" Type="http://schemas.openxmlformats.org/officeDocument/2006/relationships/package" Target="../embeddings/Microsoft_Excel_Worksheet60.xlsx"/><Relationship Id="rId2" Type="http://schemas.microsoft.com/office/2011/relationships/chartColorStyle" Target="colors49.xml"/><Relationship Id="rId1" Type="http://schemas.microsoft.com/office/2011/relationships/chartStyle" Target="style49.xml"/></Relationships>
</file>

<file path=ppt/charts/_rels/chart62.xml.rels><?xml version="1.0" encoding="UTF-8" standalone="yes"?>
<Relationships xmlns="http://schemas.openxmlformats.org/package/2006/relationships"><Relationship Id="rId3" Type="http://schemas.openxmlformats.org/officeDocument/2006/relationships/package" Target="../embeddings/Microsoft_Excel_Worksheet61.xlsx"/><Relationship Id="rId2" Type="http://schemas.microsoft.com/office/2011/relationships/chartColorStyle" Target="colors50.xml"/><Relationship Id="rId1" Type="http://schemas.microsoft.com/office/2011/relationships/chartStyle" Target="style50.xml"/></Relationships>
</file>

<file path=ppt/charts/_rels/chart63.xml.rels><?xml version="1.0" encoding="UTF-8" standalone="yes"?>
<Relationships xmlns="http://schemas.openxmlformats.org/package/2006/relationships"><Relationship Id="rId3" Type="http://schemas.openxmlformats.org/officeDocument/2006/relationships/package" Target="../embeddings/Microsoft_Excel_Worksheet62.xlsx"/><Relationship Id="rId2" Type="http://schemas.microsoft.com/office/2011/relationships/chartColorStyle" Target="colors51.xml"/><Relationship Id="rId1" Type="http://schemas.microsoft.com/office/2011/relationships/chartStyle" Target="style51.xml"/></Relationships>
</file>

<file path=ppt/charts/_rels/chart64.xml.rels><?xml version="1.0" encoding="UTF-8" standalone="yes"?>
<Relationships xmlns="http://schemas.openxmlformats.org/package/2006/relationships"><Relationship Id="rId3" Type="http://schemas.openxmlformats.org/officeDocument/2006/relationships/package" Target="../embeddings/Microsoft_Excel_Worksheet63.xlsx"/><Relationship Id="rId2" Type="http://schemas.microsoft.com/office/2011/relationships/chartColorStyle" Target="colors52.xml"/><Relationship Id="rId1" Type="http://schemas.microsoft.com/office/2011/relationships/chartStyle" Target="style52.xml"/></Relationships>
</file>

<file path=ppt/charts/_rels/chart65.xml.rels><?xml version="1.0" encoding="UTF-8" standalone="yes"?>
<Relationships xmlns="http://schemas.openxmlformats.org/package/2006/relationships"><Relationship Id="rId2" Type="http://schemas.openxmlformats.org/officeDocument/2006/relationships/package" Target="../embeddings/Microsoft_Excel_Worksheet64.xlsx"/><Relationship Id="rId1" Type="http://schemas.openxmlformats.org/officeDocument/2006/relationships/themeOverride" Target="../theme/themeOverride20.xml"/></Relationships>
</file>

<file path=ppt/charts/_rels/chart66.xml.rels><?xml version="1.0" encoding="UTF-8" standalone="yes"?>
<Relationships xmlns="http://schemas.openxmlformats.org/package/2006/relationships"><Relationship Id="rId3" Type="http://schemas.openxmlformats.org/officeDocument/2006/relationships/package" Target="../embeddings/Microsoft_Excel_Worksheet65.xlsx"/><Relationship Id="rId2" Type="http://schemas.microsoft.com/office/2011/relationships/chartColorStyle" Target="colors53.xml"/><Relationship Id="rId1" Type="http://schemas.microsoft.com/office/2011/relationships/chartStyle" Target="style53.xml"/></Relationships>
</file>

<file path=ppt/charts/_rels/chart67.xml.rels><?xml version="1.0" encoding="UTF-8" standalone="yes"?>
<Relationships xmlns="http://schemas.openxmlformats.org/package/2006/relationships"><Relationship Id="rId3" Type="http://schemas.openxmlformats.org/officeDocument/2006/relationships/package" Target="../embeddings/Microsoft_Excel_Worksheet66.xlsx"/><Relationship Id="rId2" Type="http://schemas.microsoft.com/office/2011/relationships/chartColorStyle" Target="colors54.xml"/><Relationship Id="rId1" Type="http://schemas.microsoft.com/office/2011/relationships/chartStyle" Target="style54.xml"/></Relationships>
</file>

<file path=ppt/charts/_rels/chart68.xml.rels><?xml version="1.0" encoding="UTF-8" standalone="yes"?>
<Relationships xmlns="http://schemas.openxmlformats.org/package/2006/relationships"><Relationship Id="rId3" Type="http://schemas.openxmlformats.org/officeDocument/2006/relationships/package" Target="../embeddings/Microsoft_Excel_Worksheet67.xlsx"/><Relationship Id="rId2" Type="http://schemas.microsoft.com/office/2011/relationships/chartColorStyle" Target="colors55.xml"/><Relationship Id="rId1" Type="http://schemas.microsoft.com/office/2011/relationships/chartStyle" Target="style55.xml"/></Relationships>
</file>

<file path=ppt/charts/_rels/chart69.xml.rels><?xml version="1.0" encoding="UTF-8" standalone="yes"?>
<Relationships xmlns="http://schemas.openxmlformats.org/package/2006/relationships"><Relationship Id="rId3" Type="http://schemas.openxmlformats.org/officeDocument/2006/relationships/package" Target="../embeddings/Microsoft_Excel_Worksheet68.xlsx"/><Relationship Id="rId2" Type="http://schemas.microsoft.com/office/2011/relationships/chartColorStyle" Target="colors56.xml"/><Relationship Id="rId1" Type="http://schemas.microsoft.com/office/2011/relationships/chartStyle" Target="style56.xml"/></Relationships>
</file>

<file path=ppt/charts/_rels/chart7.xml.rels><?xml version="1.0" encoding="UTF-8" standalone="yes"?>
<Relationships xmlns="http://schemas.openxmlformats.org/package/2006/relationships"><Relationship Id="rId2" Type="http://schemas.openxmlformats.org/officeDocument/2006/relationships/package" Target="../embeddings/Microsoft_Excel_Worksheet6.xlsx"/><Relationship Id="rId1" Type="http://schemas.openxmlformats.org/officeDocument/2006/relationships/themeOverride" Target="../theme/themeOverride2.xml"/></Relationships>
</file>

<file path=ppt/charts/_rels/chart70.xml.rels><?xml version="1.0" encoding="UTF-8" standalone="yes"?>
<Relationships xmlns="http://schemas.openxmlformats.org/package/2006/relationships"><Relationship Id="rId3" Type="http://schemas.openxmlformats.org/officeDocument/2006/relationships/package" Target="../embeddings/Microsoft_Excel_Worksheet69.xlsx"/><Relationship Id="rId2" Type="http://schemas.microsoft.com/office/2011/relationships/chartColorStyle" Target="colors57.xml"/><Relationship Id="rId1" Type="http://schemas.microsoft.com/office/2011/relationships/chartStyle" Target="style57.xml"/></Relationships>
</file>

<file path=ppt/charts/_rels/chart71.xml.rels><?xml version="1.0" encoding="UTF-8" standalone="yes"?>
<Relationships xmlns="http://schemas.openxmlformats.org/package/2006/relationships"><Relationship Id="rId2" Type="http://schemas.openxmlformats.org/officeDocument/2006/relationships/package" Target="../embeddings/Microsoft_Excel_Worksheet70.xlsx"/><Relationship Id="rId1" Type="http://schemas.openxmlformats.org/officeDocument/2006/relationships/themeOverride" Target="../theme/themeOverride21.xml"/></Relationships>
</file>

<file path=ppt/charts/_rels/chart72.xml.rels><?xml version="1.0" encoding="UTF-8" standalone="yes"?>
<Relationships xmlns="http://schemas.openxmlformats.org/package/2006/relationships"><Relationship Id="rId2" Type="http://schemas.openxmlformats.org/officeDocument/2006/relationships/package" Target="../embeddings/Microsoft_Excel_Worksheet71.xlsx"/><Relationship Id="rId1" Type="http://schemas.openxmlformats.org/officeDocument/2006/relationships/themeOverride" Target="../theme/themeOverride22.xml"/></Relationships>
</file>

<file path=ppt/charts/_rels/chart73.xml.rels><?xml version="1.0" encoding="UTF-8" standalone="yes"?>
<Relationships xmlns="http://schemas.openxmlformats.org/package/2006/relationships"><Relationship Id="rId2" Type="http://schemas.openxmlformats.org/officeDocument/2006/relationships/package" Target="../embeddings/Microsoft_Excel_Worksheet72.xlsx"/><Relationship Id="rId1" Type="http://schemas.openxmlformats.org/officeDocument/2006/relationships/themeOverride" Target="../theme/themeOverride23.xml"/></Relationships>
</file>

<file path=ppt/charts/_rels/chart74.xml.rels><?xml version="1.0" encoding="UTF-8" standalone="yes"?>
<Relationships xmlns="http://schemas.openxmlformats.org/package/2006/relationships"><Relationship Id="rId3" Type="http://schemas.openxmlformats.org/officeDocument/2006/relationships/package" Target="../embeddings/Microsoft_Excel_Worksheet73.xlsx"/><Relationship Id="rId2" Type="http://schemas.microsoft.com/office/2011/relationships/chartColorStyle" Target="colors58.xml"/><Relationship Id="rId1" Type="http://schemas.microsoft.com/office/2011/relationships/chartStyle" Target="style58.xml"/></Relationships>
</file>

<file path=ppt/charts/_rels/chart75.xml.rels><?xml version="1.0" encoding="UTF-8" standalone="yes"?>
<Relationships xmlns="http://schemas.openxmlformats.org/package/2006/relationships"><Relationship Id="rId3" Type="http://schemas.openxmlformats.org/officeDocument/2006/relationships/package" Target="../embeddings/Microsoft_Excel_Worksheet74.xlsx"/><Relationship Id="rId2" Type="http://schemas.microsoft.com/office/2011/relationships/chartColorStyle" Target="colors59.xml"/><Relationship Id="rId1" Type="http://schemas.microsoft.com/office/2011/relationships/chartStyle" Target="style59.xml"/></Relationships>
</file>

<file path=ppt/charts/_rels/chart76.xml.rels><?xml version="1.0" encoding="UTF-8" standalone="yes"?>
<Relationships xmlns="http://schemas.openxmlformats.org/package/2006/relationships"><Relationship Id="rId3" Type="http://schemas.openxmlformats.org/officeDocument/2006/relationships/package" Target="../embeddings/Microsoft_Excel_Worksheet75.xlsx"/><Relationship Id="rId2" Type="http://schemas.microsoft.com/office/2011/relationships/chartColorStyle" Target="colors60.xml"/><Relationship Id="rId1" Type="http://schemas.microsoft.com/office/2011/relationships/chartStyle" Target="style60.xml"/></Relationships>
</file>

<file path=ppt/charts/_rels/chart77.xml.rels><?xml version="1.0" encoding="UTF-8" standalone="yes"?>
<Relationships xmlns="http://schemas.openxmlformats.org/package/2006/relationships"><Relationship Id="rId3" Type="http://schemas.openxmlformats.org/officeDocument/2006/relationships/package" Target="../embeddings/Microsoft_Excel_Worksheet76.xlsx"/><Relationship Id="rId2" Type="http://schemas.microsoft.com/office/2011/relationships/chartColorStyle" Target="colors61.xml"/><Relationship Id="rId1" Type="http://schemas.microsoft.com/office/2011/relationships/chartStyle" Target="style61.xml"/></Relationships>
</file>

<file path=ppt/charts/_rels/chart78.xml.rels><?xml version="1.0" encoding="UTF-8" standalone="yes"?>
<Relationships xmlns="http://schemas.openxmlformats.org/package/2006/relationships"><Relationship Id="rId3" Type="http://schemas.openxmlformats.org/officeDocument/2006/relationships/package" Target="../embeddings/Microsoft_Excel_Worksheet77.xlsx"/><Relationship Id="rId2" Type="http://schemas.microsoft.com/office/2011/relationships/chartColorStyle" Target="colors62.xml"/><Relationship Id="rId1" Type="http://schemas.microsoft.com/office/2011/relationships/chartStyle" Target="style62.xml"/></Relationships>
</file>

<file path=ppt/charts/_rels/chart79.xml.rels><?xml version="1.0" encoding="UTF-8" standalone="yes"?>
<Relationships xmlns="http://schemas.openxmlformats.org/package/2006/relationships"><Relationship Id="rId3" Type="http://schemas.openxmlformats.org/officeDocument/2006/relationships/package" Target="../embeddings/Microsoft_Excel_Worksheet78.xlsx"/><Relationship Id="rId2" Type="http://schemas.microsoft.com/office/2011/relationships/chartColorStyle" Target="colors63.xml"/><Relationship Id="rId1" Type="http://schemas.microsoft.com/office/2011/relationships/chartStyle" Target="style63.xml"/></Relationships>
</file>

<file path=ppt/charts/_rels/chart8.xml.rels><?xml version="1.0" encoding="UTF-8" standalone="yes"?>
<Relationships xmlns="http://schemas.openxmlformats.org/package/2006/relationships"><Relationship Id="rId2" Type="http://schemas.openxmlformats.org/officeDocument/2006/relationships/package" Target="../embeddings/Microsoft_Excel_Worksheet7.xlsx"/><Relationship Id="rId1" Type="http://schemas.openxmlformats.org/officeDocument/2006/relationships/themeOverride" Target="../theme/themeOverride3.xml"/></Relationships>
</file>

<file path=ppt/charts/_rels/chart80.xml.rels><?xml version="1.0" encoding="UTF-8" standalone="yes"?>
<Relationships xmlns="http://schemas.openxmlformats.org/package/2006/relationships"><Relationship Id="rId3" Type="http://schemas.openxmlformats.org/officeDocument/2006/relationships/package" Target="../embeddings/Microsoft_Excel_Worksheet79.xlsx"/><Relationship Id="rId2" Type="http://schemas.microsoft.com/office/2011/relationships/chartColorStyle" Target="colors64.xml"/><Relationship Id="rId1" Type="http://schemas.microsoft.com/office/2011/relationships/chartStyle" Target="style64.xml"/></Relationships>
</file>

<file path=ppt/charts/_rels/chart81.xml.rels><?xml version="1.0" encoding="UTF-8" standalone="yes"?>
<Relationships xmlns="http://schemas.openxmlformats.org/package/2006/relationships"><Relationship Id="rId3" Type="http://schemas.openxmlformats.org/officeDocument/2006/relationships/package" Target="../embeddings/Microsoft_Excel_Worksheet80.xlsx"/><Relationship Id="rId2" Type="http://schemas.microsoft.com/office/2011/relationships/chartColorStyle" Target="colors65.xml"/><Relationship Id="rId1" Type="http://schemas.microsoft.com/office/2011/relationships/chartStyle" Target="style65.xml"/></Relationships>
</file>

<file path=ppt/charts/_rels/chart82.xml.rels><?xml version="1.0" encoding="UTF-8" standalone="yes"?>
<Relationships xmlns="http://schemas.openxmlformats.org/package/2006/relationships"><Relationship Id="rId2" Type="http://schemas.openxmlformats.org/officeDocument/2006/relationships/package" Target="../embeddings/Microsoft_Excel_Worksheet81.xlsx"/><Relationship Id="rId1" Type="http://schemas.openxmlformats.org/officeDocument/2006/relationships/themeOverride" Target="../theme/themeOverride24.xml"/></Relationships>
</file>

<file path=ppt/charts/_rels/chart83.xml.rels><?xml version="1.0" encoding="UTF-8" standalone="yes"?>
<Relationships xmlns="http://schemas.openxmlformats.org/package/2006/relationships"><Relationship Id="rId3" Type="http://schemas.openxmlformats.org/officeDocument/2006/relationships/package" Target="../embeddings/Microsoft_Excel_Worksheet82.xlsx"/><Relationship Id="rId2" Type="http://schemas.microsoft.com/office/2011/relationships/chartColorStyle" Target="colors66.xml"/><Relationship Id="rId1" Type="http://schemas.microsoft.com/office/2011/relationships/chartStyle" Target="style66.xml"/></Relationships>
</file>

<file path=ppt/charts/_rels/chart84.xml.rels><?xml version="1.0" encoding="UTF-8" standalone="yes"?>
<Relationships xmlns="http://schemas.openxmlformats.org/package/2006/relationships"><Relationship Id="rId3" Type="http://schemas.openxmlformats.org/officeDocument/2006/relationships/package" Target="../embeddings/Microsoft_Excel_Worksheet83.xlsx"/><Relationship Id="rId2" Type="http://schemas.microsoft.com/office/2011/relationships/chartColorStyle" Target="colors67.xml"/><Relationship Id="rId1" Type="http://schemas.microsoft.com/office/2011/relationships/chartStyle" Target="style67.xml"/></Relationships>
</file>

<file path=ppt/charts/_rels/chart85.xml.rels><?xml version="1.0" encoding="UTF-8" standalone="yes"?>
<Relationships xmlns="http://schemas.openxmlformats.org/package/2006/relationships"><Relationship Id="rId3" Type="http://schemas.openxmlformats.org/officeDocument/2006/relationships/package" Target="../embeddings/Microsoft_Excel_Worksheet84.xlsx"/><Relationship Id="rId2" Type="http://schemas.microsoft.com/office/2011/relationships/chartColorStyle" Target="colors68.xml"/><Relationship Id="rId1" Type="http://schemas.microsoft.com/office/2011/relationships/chartStyle" Target="style68.xml"/></Relationships>
</file>

<file path=ppt/charts/_rels/chart86.xml.rels><?xml version="1.0" encoding="UTF-8" standalone="yes"?>
<Relationships xmlns="http://schemas.openxmlformats.org/package/2006/relationships"><Relationship Id="rId3" Type="http://schemas.openxmlformats.org/officeDocument/2006/relationships/package" Target="../embeddings/Microsoft_Excel_Worksheet85.xlsx"/><Relationship Id="rId2" Type="http://schemas.microsoft.com/office/2011/relationships/chartColorStyle" Target="colors69.xml"/><Relationship Id="rId1" Type="http://schemas.microsoft.com/office/2011/relationships/chartStyle" Target="style69.xml"/></Relationships>
</file>

<file path=ppt/charts/_rels/chart87.xml.rels><?xml version="1.0" encoding="UTF-8" standalone="yes"?>
<Relationships xmlns="http://schemas.openxmlformats.org/package/2006/relationships"><Relationship Id="rId3" Type="http://schemas.openxmlformats.org/officeDocument/2006/relationships/package" Target="../embeddings/Microsoft_Excel_Worksheet86.xlsx"/><Relationship Id="rId2" Type="http://schemas.microsoft.com/office/2011/relationships/chartColorStyle" Target="colors70.xml"/><Relationship Id="rId1" Type="http://schemas.microsoft.com/office/2011/relationships/chartStyle" Target="style70.xml"/></Relationships>
</file>

<file path=ppt/charts/_rels/chart88.xml.rels><?xml version="1.0" encoding="UTF-8" standalone="yes"?>
<Relationships xmlns="http://schemas.openxmlformats.org/package/2006/relationships"><Relationship Id="rId2" Type="http://schemas.openxmlformats.org/officeDocument/2006/relationships/package" Target="../embeddings/Microsoft_Excel_Worksheet87.xlsx"/><Relationship Id="rId1" Type="http://schemas.openxmlformats.org/officeDocument/2006/relationships/themeOverride" Target="../theme/themeOverride25.xml"/></Relationships>
</file>

<file path=ppt/charts/_rels/chart89.xml.rels><?xml version="1.0" encoding="UTF-8" standalone="yes"?>
<Relationships xmlns="http://schemas.openxmlformats.org/package/2006/relationships"><Relationship Id="rId2" Type="http://schemas.openxmlformats.org/officeDocument/2006/relationships/package" Target="../embeddings/Microsoft_Excel_Worksheet88.xlsx"/><Relationship Id="rId1" Type="http://schemas.openxmlformats.org/officeDocument/2006/relationships/themeOverride" Target="../theme/themeOverride26.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microsoft.com/office/2011/relationships/chartColorStyle" Target="colors7.xml"/><Relationship Id="rId1" Type="http://schemas.microsoft.com/office/2011/relationships/chartStyle" Target="style7.xml"/></Relationships>
</file>

<file path=ppt/charts/_rels/chart90.xml.rels><?xml version="1.0" encoding="UTF-8" standalone="yes"?>
<Relationships xmlns="http://schemas.openxmlformats.org/package/2006/relationships"><Relationship Id="rId2" Type="http://schemas.openxmlformats.org/officeDocument/2006/relationships/package" Target="../embeddings/Microsoft_Excel_Worksheet89.xlsx"/><Relationship Id="rId1" Type="http://schemas.openxmlformats.org/officeDocument/2006/relationships/themeOverride" Target="../theme/themeOverride27.xml"/></Relationships>
</file>

<file path=ppt/charts/_rels/chart91.xml.rels><?xml version="1.0" encoding="UTF-8" standalone="yes"?>
<Relationships xmlns="http://schemas.openxmlformats.org/package/2006/relationships"><Relationship Id="rId3" Type="http://schemas.openxmlformats.org/officeDocument/2006/relationships/package" Target="../embeddings/Microsoft_Excel_Worksheet90.xlsx"/><Relationship Id="rId2" Type="http://schemas.microsoft.com/office/2011/relationships/chartColorStyle" Target="colors71.xml"/><Relationship Id="rId1" Type="http://schemas.microsoft.com/office/2011/relationships/chartStyle" Target="style71.xml"/></Relationships>
</file>

<file path=ppt/charts/_rels/chart92.xml.rels><?xml version="1.0" encoding="UTF-8" standalone="yes"?>
<Relationships xmlns="http://schemas.openxmlformats.org/package/2006/relationships"><Relationship Id="rId3" Type="http://schemas.openxmlformats.org/officeDocument/2006/relationships/package" Target="../embeddings/Microsoft_Excel_Worksheet91.xlsx"/><Relationship Id="rId2" Type="http://schemas.microsoft.com/office/2011/relationships/chartColorStyle" Target="colors72.xml"/><Relationship Id="rId1" Type="http://schemas.microsoft.com/office/2011/relationships/chartStyle" Target="style72.xml"/></Relationships>
</file>

<file path=ppt/charts/_rels/chart93.xml.rels><?xml version="1.0" encoding="UTF-8" standalone="yes"?>
<Relationships xmlns="http://schemas.openxmlformats.org/package/2006/relationships"><Relationship Id="rId3" Type="http://schemas.openxmlformats.org/officeDocument/2006/relationships/package" Target="../embeddings/Microsoft_Excel_Worksheet92.xlsx"/><Relationship Id="rId2" Type="http://schemas.microsoft.com/office/2011/relationships/chartColorStyle" Target="colors73.xml"/><Relationship Id="rId1" Type="http://schemas.microsoft.com/office/2011/relationships/chartStyle" Target="style73.xml"/></Relationships>
</file>

<file path=ppt/charts/_rels/chart94.xml.rels><?xml version="1.0" encoding="UTF-8" standalone="yes"?>
<Relationships xmlns="http://schemas.openxmlformats.org/package/2006/relationships"><Relationship Id="rId3" Type="http://schemas.openxmlformats.org/officeDocument/2006/relationships/package" Target="../embeddings/Microsoft_Excel_Worksheet93.xlsx"/><Relationship Id="rId2" Type="http://schemas.microsoft.com/office/2011/relationships/chartColorStyle" Target="colors74.xml"/><Relationship Id="rId1" Type="http://schemas.microsoft.com/office/2011/relationships/chartStyle" Target="style74.xml"/></Relationships>
</file>

<file path=ppt/charts/_rels/chart95.xml.rels><?xml version="1.0" encoding="UTF-8" standalone="yes"?>
<Relationships xmlns="http://schemas.openxmlformats.org/package/2006/relationships"><Relationship Id="rId3" Type="http://schemas.openxmlformats.org/officeDocument/2006/relationships/package" Target="../embeddings/Microsoft_Excel_Worksheet94.xlsx"/><Relationship Id="rId2" Type="http://schemas.microsoft.com/office/2011/relationships/chartColorStyle" Target="colors75.xml"/><Relationship Id="rId1" Type="http://schemas.microsoft.com/office/2011/relationships/chartStyle" Target="style75.xml"/></Relationships>
</file>

<file path=ppt/charts/_rels/chart96.xml.rels><?xml version="1.0" encoding="UTF-8" standalone="yes"?>
<Relationships xmlns="http://schemas.openxmlformats.org/package/2006/relationships"><Relationship Id="rId3" Type="http://schemas.openxmlformats.org/officeDocument/2006/relationships/package" Target="../embeddings/Microsoft_Excel_Worksheet95.xlsx"/><Relationship Id="rId2" Type="http://schemas.microsoft.com/office/2011/relationships/chartColorStyle" Target="colors76.xml"/><Relationship Id="rId1" Type="http://schemas.microsoft.com/office/2011/relationships/chartStyle" Target="style76.xml"/></Relationships>
</file>

<file path=ppt/charts/_rels/chart97.xml.rels><?xml version="1.0" encoding="UTF-8" standalone="yes"?>
<Relationships xmlns="http://schemas.openxmlformats.org/package/2006/relationships"><Relationship Id="rId3" Type="http://schemas.openxmlformats.org/officeDocument/2006/relationships/package" Target="../embeddings/Microsoft_Excel_Worksheet96.xlsx"/><Relationship Id="rId2" Type="http://schemas.microsoft.com/office/2011/relationships/chartColorStyle" Target="colors77.xml"/><Relationship Id="rId1" Type="http://schemas.microsoft.com/office/2011/relationships/chartStyle" Target="style77.xml"/></Relationships>
</file>

<file path=ppt/charts/_rels/chart98.xml.rels><?xml version="1.0" encoding="UTF-8" standalone="yes"?>
<Relationships xmlns="http://schemas.openxmlformats.org/package/2006/relationships"><Relationship Id="rId3" Type="http://schemas.openxmlformats.org/officeDocument/2006/relationships/package" Target="../embeddings/Microsoft_Excel_Worksheet97.xlsx"/><Relationship Id="rId2" Type="http://schemas.microsoft.com/office/2011/relationships/chartColorStyle" Target="colors78.xml"/><Relationship Id="rId1" Type="http://schemas.microsoft.com/office/2011/relationships/chartStyle" Target="style78.xml"/></Relationships>
</file>

<file path=ppt/charts/_rels/chart99.xml.rels><?xml version="1.0" encoding="UTF-8" standalone="yes"?>
<Relationships xmlns="http://schemas.openxmlformats.org/package/2006/relationships"><Relationship Id="rId2" Type="http://schemas.openxmlformats.org/officeDocument/2006/relationships/package" Target="../embeddings/Microsoft_Excel_Worksheet98.xlsx"/><Relationship Id="rId1" Type="http://schemas.openxmlformats.org/officeDocument/2006/relationships/themeOverride" Target="../theme/themeOverride28.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26450202869312561"/>
          <c:y val="6.8973562768033639E-2"/>
          <c:w val="0.53444586476375089"/>
          <c:h val="0.64815953529294479"/>
        </c:manualLayout>
      </c:layout>
      <c:barChart>
        <c:barDir val="col"/>
        <c:grouping val="percentStacked"/>
        <c:varyColors val="0"/>
        <c:ser>
          <c:idx val="0"/>
          <c:order val="0"/>
          <c:tx>
            <c:strRef>
              <c:f>Sheet1!$B$1</c:f>
              <c:strCache>
                <c:ptCount val="1"/>
                <c:pt idx="0">
                  <c:v>Urban</c:v>
                </c:pt>
              </c:strCache>
            </c:strRef>
          </c:tx>
          <c:spPr>
            <a:solidFill>
              <a:schemeClr val="accent1"/>
            </a:solidFill>
            <a:ln>
              <a:noFill/>
            </a:ln>
            <a:effectLst/>
          </c:spPr>
          <c:invertIfNegative val="0"/>
          <c:dPt>
            <c:idx val="0"/>
            <c:invertIfNegative val="0"/>
            <c:bubble3D val="0"/>
            <c:spPr>
              <a:solidFill>
                <a:schemeClr val="bg2"/>
              </a:solidFill>
              <a:ln>
                <a:noFill/>
              </a:ln>
              <a:effectLst/>
            </c:spPr>
            <c:extLst>
              <c:ext xmlns:c16="http://schemas.microsoft.com/office/drawing/2014/chart" uri="{C3380CC4-5D6E-409C-BE32-E72D297353CC}">
                <c16:uniqueId val="{00000001-6ED7-5545-BF4B-AF71C997C962}"/>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Category 1</c:v>
                </c:pt>
              </c:strCache>
            </c:strRef>
          </c:cat>
          <c:val>
            <c:numRef>
              <c:f>Sheet1!$B$2</c:f>
              <c:numCache>
                <c:formatCode>General</c:formatCode>
                <c:ptCount val="1"/>
                <c:pt idx="0">
                  <c:v>56</c:v>
                </c:pt>
              </c:numCache>
            </c:numRef>
          </c:val>
          <c:extLst>
            <c:ext xmlns:c16="http://schemas.microsoft.com/office/drawing/2014/chart" uri="{C3380CC4-5D6E-409C-BE32-E72D297353CC}">
              <c16:uniqueId val="{00000002-6ED7-5545-BF4B-AF71C997C962}"/>
            </c:ext>
          </c:extLst>
        </c:ser>
        <c:ser>
          <c:idx val="1"/>
          <c:order val="1"/>
          <c:tx>
            <c:strRef>
              <c:f>Sheet1!$C$1</c:f>
              <c:strCache>
                <c:ptCount val="1"/>
                <c:pt idx="0">
                  <c:v>Small Urban</c:v>
                </c:pt>
              </c:strCache>
            </c:strRef>
          </c:tx>
          <c:spPr>
            <a:solidFill>
              <a:schemeClr val="tx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Category 1</c:v>
                </c:pt>
              </c:strCache>
            </c:strRef>
          </c:cat>
          <c:val>
            <c:numRef>
              <c:f>Sheet1!$C$2</c:f>
              <c:numCache>
                <c:formatCode>General</c:formatCode>
                <c:ptCount val="1"/>
                <c:pt idx="0">
                  <c:v>44</c:v>
                </c:pt>
              </c:numCache>
            </c:numRef>
          </c:val>
          <c:extLst>
            <c:ext xmlns:c16="http://schemas.microsoft.com/office/drawing/2014/chart" uri="{C3380CC4-5D6E-409C-BE32-E72D297353CC}">
              <c16:uniqueId val="{00000003-6ED7-5545-BF4B-AF71C997C962}"/>
            </c:ext>
          </c:extLst>
        </c:ser>
        <c:dLbls>
          <c:dLblPos val="ctr"/>
          <c:showLegendKey val="0"/>
          <c:showVal val="1"/>
          <c:showCatName val="0"/>
          <c:showSerName val="0"/>
          <c:showPercent val="0"/>
          <c:showBubbleSize val="0"/>
        </c:dLbls>
        <c:gapWidth val="150"/>
        <c:overlap val="100"/>
        <c:axId val="874032168"/>
        <c:axId val="874020408"/>
      </c:barChart>
      <c:catAx>
        <c:axId val="874032168"/>
        <c:scaling>
          <c:orientation val="minMax"/>
        </c:scaling>
        <c:delete val="1"/>
        <c:axPos val="t"/>
        <c:numFmt formatCode="General" sourceLinked="1"/>
        <c:majorTickMark val="out"/>
        <c:minorTickMark val="none"/>
        <c:tickLblPos val="nextTo"/>
        <c:crossAx val="874020408"/>
        <c:crosses val="autoZero"/>
        <c:auto val="1"/>
        <c:lblAlgn val="ctr"/>
        <c:lblOffset val="100"/>
        <c:noMultiLvlLbl val="0"/>
      </c:catAx>
      <c:valAx>
        <c:axId val="874020408"/>
        <c:scaling>
          <c:orientation val="maxMin"/>
        </c:scaling>
        <c:delete val="1"/>
        <c:axPos val="l"/>
        <c:numFmt formatCode="0%" sourceLinked="1"/>
        <c:majorTickMark val="out"/>
        <c:minorTickMark val="none"/>
        <c:tickLblPos val="nextTo"/>
        <c:crossAx val="874032168"/>
        <c:crosses val="autoZero"/>
        <c:crossBetween val="between"/>
      </c:valAx>
      <c:spPr>
        <a:noFill/>
        <a:ln>
          <a:noFill/>
        </a:ln>
        <a:effectLst/>
      </c:spPr>
    </c:plotArea>
    <c:legend>
      <c:legendPos val="b"/>
      <c:layout>
        <c:manualLayout>
          <c:xMode val="edge"/>
          <c:yMode val="edge"/>
          <c:x val="0.73359715151284077"/>
          <c:y val="0.31979146187235336"/>
          <c:w val="0.26640284848715928"/>
          <c:h val="0.237504235320692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
          <c:y val="0"/>
          <c:w val="0.7416666666666667"/>
          <c:h val="1"/>
        </c:manualLayout>
      </c:layout>
      <c:pieChart>
        <c:varyColors val="1"/>
        <c:ser>
          <c:idx val="0"/>
          <c:order val="0"/>
          <c:tx>
            <c:strRef>
              <c:f>Sheet1!$B$1</c:f>
              <c:strCache>
                <c:ptCount val="1"/>
                <c:pt idx="0">
                  <c:v>Column1</c:v>
                </c:pt>
              </c:strCache>
            </c:strRef>
          </c:tx>
          <c:spPr>
            <a:ln>
              <a:solidFill>
                <a:schemeClr val="bg1"/>
              </a:solidFill>
            </a:ln>
          </c:spPr>
          <c:dPt>
            <c:idx val="0"/>
            <c:bubble3D val="0"/>
            <c:spPr>
              <a:solidFill>
                <a:schemeClr val="bg2"/>
              </a:solidFill>
              <a:ln w="19050">
                <a:solidFill>
                  <a:schemeClr val="bg1"/>
                </a:solidFill>
              </a:ln>
              <a:effectLst/>
            </c:spPr>
            <c:extLst>
              <c:ext xmlns:c16="http://schemas.microsoft.com/office/drawing/2014/chart" uri="{C3380CC4-5D6E-409C-BE32-E72D297353CC}">
                <c16:uniqueId val="{00000001-D1BD-2B42-A89D-C34E067ABF06}"/>
              </c:ext>
            </c:extLst>
          </c:dPt>
          <c:dPt>
            <c:idx val="1"/>
            <c:bubble3D val="0"/>
            <c:spPr>
              <a:solidFill>
                <a:schemeClr val="tx2"/>
              </a:solidFill>
              <a:ln w="19050">
                <a:solidFill>
                  <a:schemeClr val="bg1"/>
                </a:solidFill>
              </a:ln>
              <a:effectLst/>
            </c:spPr>
            <c:extLst>
              <c:ext xmlns:c16="http://schemas.microsoft.com/office/drawing/2014/chart" uri="{C3380CC4-5D6E-409C-BE32-E72D297353CC}">
                <c16:uniqueId val="{00000003-D1BD-2B42-A89D-C34E067ABF06}"/>
              </c:ext>
            </c:extLst>
          </c:dPt>
          <c:dPt>
            <c:idx val="2"/>
            <c:bubble3D val="0"/>
            <c:spPr>
              <a:solidFill>
                <a:schemeClr val="accent6"/>
              </a:solidFill>
              <a:ln w="19050">
                <a:solidFill>
                  <a:schemeClr val="bg1"/>
                </a:solidFill>
              </a:ln>
              <a:effectLst/>
            </c:spPr>
            <c:extLst>
              <c:ext xmlns:c16="http://schemas.microsoft.com/office/drawing/2014/chart" uri="{C3380CC4-5D6E-409C-BE32-E72D297353CC}">
                <c16:uniqueId val="{00000005-D1BD-2B42-A89D-C34E067ABF06}"/>
              </c:ext>
            </c:extLst>
          </c:dPt>
          <c:dPt>
            <c:idx val="3"/>
            <c:bubble3D val="0"/>
            <c:spPr>
              <a:solidFill>
                <a:schemeClr val="accent1"/>
              </a:solidFill>
              <a:ln w="19050">
                <a:solidFill>
                  <a:schemeClr val="bg1"/>
                </a:solidFill>
              </a:ln>
              <a:effectLst/>
            </c:spPr>
            <c:extLst>
              <c:ext xmlns:c16="http://schemas.microsoft.com/office/drawing/2014/chart" uri="{C3380CC4-5D6E-409C-BE32-E72D297353CC}">
                <c16:uniqueId val="{00000007-D1BD-2B42-A89D-C34E067ABF06}"/>
              </c:ext>
            </c:extLst>
          </c:dPt>
          <c:dPt>
            <c:idx val="4"/>
            <c:bubble3D val="0"/>
            <c:spPr>
              <a:solidFill>
                <a:schemeClr val="accent4"/>
              </a:solidFill>
              <a:ln w="19050">
                <a:solidFill>
                  <a:schemeClr val="bg1"/>
                </a:solidFill>
              </a:ln>
              <a:effectLst/>
            </c:spPr>
            <c:extLst>
              <c:ext xmlns:c16="http://schemas.microsoft.com/office/drawing/2014/chart" uri="{C3380CC4-5D6E-409C-BE32-E72D297353CC}">
                <c16:uniqueId val="{00000009-D1BD-2B42-A89D-C34E067ABF06}"/>
              </c:ext>
            </c:extLst>
          </c:dPt>
          <c:dPt>
            <c:idx val="5"/>
            <c:bubble3D val="0"/>
            <c:spPr>
              <a:solidFill>
                <a:schemeClr val="accent2"/>
              </a:solidFill>
              <a:ln w="19050">
                <a:solidFill>
                  <a:schemeClr val="bg1"/>
                </a:solidFill>
              </a:ln>
              <a:effectLst/>
            </c:spPr>
            <c:extLst>
              <c:ext xmlns:c16="http://schemas.microsoft.com/office/drawing/2014/chart" uri="{C3380CC4-5D6E-409C-BE32-E72D297353CC}">
                <c16:uniqueId val="{0000000B-D1BD-2B42-A89D-C34E067ABF06}"/>
              </c:ext>
            </c:extLst>
          </c:dPt>
          <c:dLbls>
            <c:dLbl>
              <c:idx val="0"/>
              <c:layout>
                <c:manualLayout>
                  <c:x val="-6.9669125449084671E-2"/>
                  <c:y val="9.5871051248772626E-2"/>
                </c:manualLayout>
              </c:layout>
              <c:tx>
                <c:rich>
                  <a:bodyPr/>
                  <a:lstStyle/>
                  <a:p>
                    <a:fld id="{B3DC051B-D470-402A-BC04-B1D22382943E}" type="VALUE">
                      <a:rPr lang="en-US" smtClean="0"/>
                      <a:pPr/>
                      <a:t>[VALUE]</a:t>
                    </a:fld>
                    <a:r>
                      <a:rPr lang="en-US" dirty="0"/>
                      <a:t>%</a:t>
                    </a:r>
                  </a:p>
                </c:rich>
              </c:tx>
              <c:dLblPos val="bestFit"/>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D1BD-2B42-A89D-C34E067ABF06}"/>
                </c:ext>
              </c:extLst>
            </c:dLbl>
            <c:dLbl>
              <c:idx val="1"/>
              <c:layout>
                <c:manualLayout>
                  <c:x val="-9.9857503801146955E-2"/>
                  <c:y val="-3.2612621258099966E-2"/>
                </c:manualLayout>
              </c:layout>
              <c:tx>
                <c:rich>
                  <a:bodyPr/>
                  <a:lstStyle/>
                  <a:p>
                    <a:fld id="{BCA8F070-E769-43A8-A1CA-DD97FB6C367B}" type="VALUE">
                      <a:rPr lang="en-US" smtClean="0"/>
                      <a:pPr/>
                      <a:t>[VALUE]</a:t>
                    </a:fld>
                    <a:r>
                      <a:rPr lang="en-US" dirty="0"/>
                      <a:t>%</a:t>
                    </a:r>
                  </a:p>
                </c:rich>
              </c:tx>
              <c:dLblPos val="bestFit"/>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D1BD-2B42-A89D-C34E067ABF06}"/>
                </c:ext>
              </c:extLst>
            </c:dLbl>
            <c:dLbl>
              <c:idx val="2"/>
              <c:layout>
                <c:manualLayout>
                  <c:x val="-1.7896286735058185E-2"/>
                  <c:y val="-5.602712296030681E-3"/>
                </c:manualLayout>
              </c:layout>
              <c:dLblPos val="bestFi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5-D1BD-2B42-A89D-C34E067ABF06}"/>
                </c:ext>
              </c:extLst>
            </c:dLbl>
            <c:dLbl>
              <c:idx val="4"/>
              <c:layout>
                <c:manualLayout>
                  <c:x val="0.10099862809178678"/>
                  <c:y val="-8.0891396979914081E-3"/>
                </c:manualLayout>
              </c:layout>
              <c:dLblPos val="bestFi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9-D1BD-2B42-A89D-C34E067ABF06}"/>
                </c:ext>
              </c:extLst>
            </c:dLbl>
            <c:dLbl>
              <c:idx val="5"/>
              <c:layout>
                <c:manualLayout>
                  <c:x val="6.3788894658920361E-2"/>
                  <c:y val="9.6203183460330799E-2"/>
                </c:manualLayout>
              </c:layout>
              <c:dLblPos val="bestFi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B-D1BD-2B42-A89D-C34E067ABF06}"/>
                </c:ext>
              </c:extLst>
            </c:dLbl>
            <c:spPr>
              <a:noFill/>
              <a:ln>
                <a:noFill/>
              </a:ln>
              <a:effectLst/>
            </c:spPr>
            <c:txPr>
              <a:bodyPr rot="0" spcFirstLastPara="1" vertOverflow="ellipsis" vert="horz" wrap="square" lIns="38100" tIns="19050" rIns="38100" bIns="19050" anchor="ctr" anchorCtr="1">
                <a:spAutoFit/>
              </a:bodyPr>
              <a:lstStyle/>
              <a:p>
                <a:pPr>
                  <a:defRPr sz="1800" b="1" i="0" u="none" strike="noStrike" kern="1200" baseline="0">
                    <a:solidFill>
                      <a:schemeClr val="bg1"/>
                    </a:solidFill>
                    <a:latin typeface="+mn-lt"/>
                    <a:ea typeface="+mn-ea"/>
                    <a:cs typeface="+mn-cs"/>
                  </a:defRPr>
                </a:pPr>
                <a:endParaRPr lang="en-US"/>
              </a:p>
            </c:txPr>
            <c:dLblPos val="bestFit"/>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Sheet1!$A$2:$A$7</c:f>
              <c:strCache>
                <c:ptCount val="6"/>
                <c:pt idx="0">
                  <c:v>The Good Girl</c:v>
                </c:pt>
                <c:pt idx="1">
                  <c:v>Conservative Survivalists</c:v>
                </c:pt>
                <c:pt idx="2">
                  <c:v>Liberated Survivalists</c:v>
                </c:pt>
                <c:pt idx="3">
                  <c:v>Gender Prisoner</c:v>
                </c:pt>
                <c:pt idx="4">
                  <c:v>Protection Savvy</c:v>
                </c:pt>
                <c:pt idx="5">
                  <c:v>Responsible Mother</c:v>
                </c:pt>
              </c:strCache>
            </c:strRef>
          </c:cat>
          <c:val>
            <c:numRef>
              <c:f>Sheet1!$B$2:$B$7</c:f>
              <c:numCache>
                <c:formatCode>General</c:formatCode>
                <c:ptCount val="6"/>
                <c:pt idx="0">
                  <c:v>21</c:v>
                </c:pt>
                <c:pt idx="1">
                  <c:v>17</c:v>
                </c:pt>
                <c:pt idx="2">
                  <c:v>21</c:v>
                </c:pt>
                <c:pt idx="3">
                  <c:v>8</c:v>
                </c:pt>
                <c:pt idx="4">
                  <c:v>12</c:v>
                </c:pt>
                <c:pt idx="5">
                  <c:v>20</c:v>
                </c:pt>
              </c:numCache>
            </c:numRef>
          </c:val>
          <c:extLst>
            <c:ext xmlns:c16="http://schemas.microsoft.com/office/drawing/2014/chart" uri="{C3380CC4-5D6E-409C-BE32-E72D297353CC}">
              <c16:uniqueId val="{0000000C-D1BD-2B42-A89D-C34E067ABF06}"/>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0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6033374173058651"/>
          <c:y val="7.6267864532549509E-2"/>
          <c:w val="0.30328353915124873"/>
          <c:h val="0.84746427093490095"/>
        </c:manualLayout>
      </c:layout>
      <c:barChart>
        <c:barDir val="bar"/>
        <c:grouping val="clustered"/>
        <c:varyColors val="0"/>
        <c:ser>
          <c:idx val="0"/>
          <c:order val="0"/>
          <c:tx>
            <c:strRef>
              <c:f>Sheet1!$B$1</c:f>
              <c:strCache>
                <c:ptCount val="1"/>
                <c:pt idx="0">
                  <c:v>Column1</c:v>
                </c:pt>
              </c:strCache>
            </c:strRef>
          </c:tx>
          <c:spPr>
            <a:solidFill>
              <a:schemeClr val="accent4"/>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Instant messaging</c:v>
                </c:pt>
                <c:pt idx="1">
                  <c:v>Browse Social networks</c:v>
                </c:pt>
                <c:pt idx="2">
                  <c:v>Play games</c:v>
                </c:pt>
                <c:pt idx="3">
                  <c:v>Post videos, photos or music</c:v>
                </c:pt>
              </c:strCache>
            </c:strRef>
          </c:cat>
          <c:val>
            <c:numRef>
              <c:f>Sheet1!$B$2:$B$5</c:f>
              <c:numCache>
                <c:formatCode>General</c:formatCode>
                <c:ptCount val="4"/>
                <c:pt idx="0">
                  <c:v>96</c:v>
                </c:pt>
                <c:pt idx="1">
                  <c:v>41</c:v>
                </c:pt>
                <c:pt idx="2">
                  <c:v>18</c:v>
                </c:pt>
                <c:pt idx="3">
                  <c:v>8</c:v>
                </c:pt>
              </c:numCache>
            </c:numRef>
          </c:val>
          <c:extLst>
            <c:ext xmlns:c16="http://schemas.microsoft.com/office/drawing/2014/chart" uri="{C3380CC4-5D6E-409C-BE32-E72D297353CC}">
              <c16:uniqueId val="{00000000-1BEB-4D1E-A0F9-11EADBD43E78}"/>
            </c:ext>
          </c:extLst>
        </c:ser>
        <c:dLbls>
          <c:dLblPos val="outEnd"/>
          <c:showLegendKey val="0"/>
          <c:showVal val="1"/>
          <c:showCatName val="0"/>
          <c:showSerName val="0"/>
          <c:showPercent val="0"/>
          <c:showBubbleSize val="0"/>
        </c:dLbls>
        <c:gapWidth val="50"/>
        <c:axId val="2020757568"/>
        <c:axId val="2020757960"/>
      </c:barChart>
      <c:catAx>
        <c:axId val="2020757568"/>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crossAx val="2020757960"/>
        <c:crosses val="autoZero"/>
        <c:auto val="1"/>
        <c:lblAlgn val="ctr"/>
        <c:lblOffset val="100"/>
        <c:noMultiLvlLbl val="0"/>
      </c:catAx>
      <c:valAx>
        <c:axId val="2020757960"/>
        <c:scaling>
          <c:orientation val="minMax"/>
        </c:scaling>
        <c:delete val="1"/>
        <c:axPos val="t"/>
        <c:numFmt formatCode="General" sourceLinked="1"/>
        <c:majorTickMark val="none"/>
        <c:minorTickMark val="none"/>
        <c:tickLblPos val="nextTo"/>
        <c:crossAx val="202075756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0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
          <c:w val="1"/>
          <c:h val="0.64845766297591434"/>
        </c:manualLayout>
      </c:layout>
      <c:barChart>
        <c:barDir val="col"/>
        <c:grouping val="clustered"/>
        <c:varyColors val="0"/>
        <c:ser>
          <c:idx val="0"/>
          <c:order val="0"/>
          <c:tx>
            <c:strRef>
              <c:f>Sheet1!$B$1</c:f>
              <c:strCache>
                <c:ptCount val="1"/>
                <c:pt idx="0">
                  <c:v>Series 1</c:v>
                </c:pt>
              </c:strCache>
            </c:strRef>
          </c:tx>
          <c:spPr>
            <a:solidFill>
              <a:schemeClr val="accent4"/>
            </a:solidFill>
            <a:ln>
              <a:noFill/>
            </a:ln>
            <a:effectLst/>
          </c:spPr>
          <c:invertIfNegative val="0"/>
          <c:dLbls>
            <c:dLbl>
              <c:idx val="2"/>
              <c:layout>
                <c:manualLayout>
                  <c:x val="0"/>
                  <c:y val="5.6153717530225154E-2"/>
                </c:manualLayout>
              </c:layout>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2F34-4E41-B8CB-5B6710B7EE1A}"/>
                </c:ext>
              </c:extLst>
            </c:dLbl>
            <c:dLbl>
              <c:idx val="3"/>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solidFill>
                      <a:latin typeface="+mn-lt"/>
                      <a:ea typeface="+mn-ea"/>
                      <a:cs typeface="+mn-cs"/>
                    </a:defRPr>
                  </a:pPr>
                  <a:endParaRPr lang="en-US"/>
                </a:p>
              </c:txPr>
              <c:dLblPos val="inEnd"/>
              <c:showLegendKey val="0"/>
              <c:showVal val="1"/>
              <c:showCatName val="0"/>
              <c:showSerName val="0"/>
              <c:showPercent val="0"/>
              <c:showBubbleSize val="0"/>
              <c:extLst>
                <c:ext xmlns:c16="http://schemas.microsoft.com/office/drawing/2014/chart" uri="{C3380CC4-5D6E-409C-BE32-E72D297353CC}">
                  <c16:uniqueId val="{00000000-F3A0-C44C-871F-C0E7874BD019}"/>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Whatsapp</c:v>
                </c:pt>
                <c:pt idx="1">
                  <c:v>Facebook</c:v>
                </c:pt>
                <c:pt idx="2">
                  <c:v>FB messenger</c:v>
                </c:pt>
                <c:pt idx="3">
                  <c:v>Instagram</c:v>
                </c:pt>
              </c:strCache>
            </c:strRef>
          </c:cat>
          <c:val>
            <c:numRef>
              <c:f>Sheet1!$B$2:$B$5</c:f>
              <c:numCache>
                <c:formatCode>General</c:formatCode>
                <c:ptCount val="4"/>
                <c:pt idx="0">
                  <c:v>97</c:v>
                </c:pt>
                <c:pt idx="1">
                  <c:v>72</c:v>
                </c:pt>
                <c:pt idx="2">
                  <c:v>37</c:v>
                </c:pt>
                <c:pt idx="3">
                  <c:v>12</c:v>
                </c:pt>
              </c:numCache>
            </c:numRef>
          </c:val>
          <c:extLst>
            <c:ext xmlns:c16="http://schemas.microsoft.com/office/drawing/2014/chart" uri="{C3380CC4-5D6E-409C-BE32-E72D297353CC}">
              <c16:uniqueId val="{00000000-D073-44E8-BA77-F384FF9F682D}"/>
            </c:ext>
          </c:extLst>
        </c:ser>
        <c:dLbls>
          <c:showLegendKey val="0"/>
          <c:showVal val="0"/>
          <c:showCatName val="0"/>
          <c:showSerName val="0"/>
          <c:showPercent val="0"/>
          <c:showBubbleSize val="0"/>
        </c:dLbls>
        <c:gapWidth val="30"/>
        <c:overlap val="-27"/>
        <c:axId val="2020759528"/>
        <c:axId val="2020759920"/>
      </c:barChart>
      <c:catAx>
        <c:axId val="202075952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crossAx val="2020759920"/>
        <c:crosses val="autoZero"/>
        <c:auto val="1"/>
        <c:lblAlgn val="ctr"/>
        <c:lblOffset val="100"/>
        <c:noMultiLvlLbl val="0"/>
      </c:catAx>
      <c:valAx>
        <c:axId val="2020759920"/>
        <c:scaling>
          <c:orientation val="minMax"/>
        </c:scaling>
        <c:delete val="1"/>
        <c:axPos val="l"/>
        <c:numFmt formatCode="General" sourceLinked="1"/>
        <c:majorTickMark val="none"/>
        <c:minorTickMark val="none"/>
        <c:tickLblPos val="nextTo"/>
        <c:crossAx val="202075952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0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6033374173058651"/>
          <c:y val="7.6267864532549509E-2"/>
          <c:w val="0.30328353915124873"/>
          <c:h val="0.84746427093490095"/>
        </c:manualLayout>
      </c:layout>
      <c:barChart>
        <c:barDir val="bar"/>
        <c:grouping val="clustered"/>
        <c:varyColors val="0"/>
        <c:ser>
          <c:idx val="0"/>
          <c:order val="0"/>
          <c:tx>
            <c:strRef>
              <c:f>Sheet1!$B$1</c:f>
              <c:strCache>
                <c:ptCount val="1"/>
                <c:pt idx="0">
                  <c:v>Column1</c:v>
                </c:pt>
              </c:strCache>
            </c:strRef>
          </c:tx>
          <c:spPr>
            <a:solidFill>
              <a:schemeClr val="accent4"/>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TV</c:v>
                </c:pt>
                <c:pt idx="1">
                  <c:v>Radio</c:v>
                </c:pt>
              </c:strCache>
            </c:strRef>
          </c:cat>
          <c:val>
            <c:numRef>
              <c:f>Sheet1!$B$2:$B$3</c:f>
              <c:numCache>
                <c:formatCode>General</c:formatCode>
                <c:ptCount val="2"/>
                <c:pt idx="0">
                  <c:v>93</c:v>
                </c:pt>
                <c:pt idx="1">
                  <c:v>36</c:v>
                </c:pt>
              </c:numCache>
            </c:numRef>
          </c:val>
          <c:extLst>
            <c:ext xmlns:c16="http://schemas.microsoft.com/office/drawing/2014/chart" uri="{C3380CC4-5D6E-409C-BE32-E72D297353CC}">
              <c16:uniqueId val="{00000000-1BEB-4D1E-A0F9-11EADBD43E78}"/>
            </c:ext>
          </c:extLst>
        </c:ser>
        <c:dLbls>
          <c:dLblPos val="outEnd"/>
          <c:showLegendKey val="0"/>
          <c:showVal val="1"/>
          <c:showCatName val="0"/>
          <c:showSerName val="0"/>
          <c:showPercent val="0"/>
          <c:showBubbleSize val="0"/>
        </c:dLbls>
        <c:gapWidth val="50"/>
        <c:axId val="2020758352"/>
        <c:axId val="2020760312"/>
      </c:barChart>
      <c:catAx>
        <c:axId val="2020758352"/>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crossAx val="2020760312"/>
        <c:crosses val="autoZero"/>
        <c:auto val="1"/>
        <c:lblAlgn val="ctr"/>
        <c:lblOffset val="100"/>
        <c:noMultiLvlLbl val="0"/>
      </c:catAx>
      <c:valAx>
        <c:axId val="2020760312"/>
        <c:scaling>
          <c:orientation val="minMax"/>
        </c:scaling>
        <c:delete val="1"/>
        <c:axPos val="t"/>
        <c:numFmt formatCode="General" sourceLinked="1"/>
        <c:majorTickMark val="none"/>
        <c:minorTickMark val="none"/>
        <c:tickLblPos val="nextTo"/>
        <c:crossAx val="202075835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0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63825594850173561"/>
          <c:y val="9.1914903324357589E-2"/>
          <c:w val="0.30262469685007987"/>
          <c:h val="0.8161698185581634"/>
        </c:manualLayout>
      </c:layout>
      <c:barChart>
        <c:barDir val="bar"/>
        <c:grouping val="clustered"/>
        <c:varyColors val="0"/>
        <c:ser>
          <c:idx val="0"/>
          <c:order val="0"/>
          <c:tx>
            <c:strRef>
              <c:f>Sheet1!$B$1</c:f>
              <c:strCache>
                <c:ptCount val="1"/>
                <c:pt idx="0">
                  <c:v>Series 1</c:v>
                </c:pt>
              </c:strCache>
            </c:strRef>
          </c:tx>
          <c:spPr>
            <a:solidFill>
              <a:schemeClr val="bg2"/>
            </a:solidFill>
            <a:ln>
              <a:noFill/>
            </a:ln>
            <a:effectLst/>
          </c:spPr>
          <c:invertIfNegative val="0"/>
          <c:dPt>
            <c:idx val="0"/>
            <c:invertIfNegative val="0"/>
            <c:bubble3D val="0"/>
            <c:spPr>
              <a:solidFill>
                <a:schemeClr val="accent4"/>
              </a:solidFill>
              <a:ln>
                <a:noFill/>
              </a:ln>
              <a:effectLst/>
            </c:spPr>
            <c:extLst>
              <c:ext xmlns:c16="http://schemas.microsoft.com/office/drawing/2014/chart" uri="{C3380CC4-5D6E-409C-BE32-E72D297353CC}">
                <c16:uniqueId val="{00000000-8D77-4E44-BB54-B421866B3A0D}"/>
              </c:ext>
            </c:extLst>
          </c:dPt>
          <c:dPt>
            <c:idx val="1"/>
            <c:invertIfNegative val="0"/>
            <c:bubble3D val="0"/>
            <c:spPr>
              <a:solidFill>
                <a:schemeClr val="tx1"/>
              </a:solidFill>
              <a:ln>
                <a:noFill/>
              </a:ln>
              <a:effectLst/>
            </c:spPr>
            <c:extLst>
              <c:ext xmlns:c16="http://schemas.microsoft.com/office/drawing/2014/chart" uri="{C3380CC4-5D6E-409C-BE32-E72D297353CC}">
                <c16:uniqueId val="{00000001-7BBD-41AB-9B7E-4ECC49E7A0CA}"/>
              </c:ext>
            </c:extLst>
          </c:dPt>
          <c:dPt>
            <c:idx val="2"/>
            <c:invertIfNegative val="0"/>
            <c:bubble3D val="0"/>
            <c:spPr>
              <a:solidFill>
                <a:schemeClr val="bg1">
                  <a:lumMod val="75000"/>
                </a:schemeClr>
              </a:solidFill>
              <a:ln>
                <a:noFill/>
              </a:ln>
              <a:effectLst/>
            </c:spPr>
            <c:extLst>
              <c:ext xmlns:c16="http://schemas.microsoft.com/office/drawing/2014/chart" uri="{C3380CC4-5D6E-409C-BE32-E72D297353CC}">
                <c16:uniqueId val="{00000003-7C36-4C69-9623-7DAEC240DBA3}"/>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Routine Stock up</c:v>
                </c:pt>
                <c:pt idx="1">
                  <c:v>Replacing items</c:v>
                </c:pt>
                <c:pt idx="2">
                  <c:v>Items I need now</c:v>
                </c:pt>
              </c:strCache>
            </c:strRef>
          </c:cat>
          <c:val>
            <c:numRef>
              <c:f>Sheet1!$B$2:$B$4</c:f>
              <c:numCache>
                <c:formatCode>General</c:formatCode>
                <c:ptCount val="3"/>
                <c:pt idx="0">
                  <c:v>43</c:v>
                </c:pt>
                <c:pt idx="1">
                  <c:v>34</c:v>
                </c:pt>
                <c:pt idx="2">
                  <c:v>23</c:v>
                </c:pt>
              </c:numCache>
            </c:numRef>
          </c:val>
          <c:extLst>
            <c:ext xmlns:c16="http://schemas.microsoft.com/office/drawing/2014/chart" uri="{C3380CC4-5D6E-409C-BE32-E72D297353CC}">
              <c16:uniqueId val="{00000000-7BBD-41AB-9B7E-4ECC49E7A0CA}"/>
            </c:ext>
          </c:extLst>
        </c:ser>
        <c:dLbls>
          <c:showLegendKey val="0"/>
          <c:showVal val="0"/>
          <c:showCatName val="0"/>
          <c:showSerName val="0"/>
          <c:showPercent val="0"/>
          <c:showBubbleSize val="0"/>
        </c:dLbls>
        <c:gapWidth val="40"/>
        <c:axId val="2020761096"/>
        <c:axId val="2020761488"/>
      </c:barChart>
      <c:catAx>
        <c:axId val="2020761096"/>
        <c:scaling>
          <c:orientation val="maxMin"/>
        </c:scaling>
        <c:delete val="0"/>
        <c:axPos val="l"/>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2020761488"/>
        <c:crosses val="autoZero"/>
        <c:auto val="1"/>
        <c:lblAlgn val="ctr"/>
        <c:lblOffset val="100"/>
        <c:noMultiLvlLbl val="0"/>
      </c:catAx>
      <c:valAx>
        <c:axId val="2020761488"/>
        <c:scaling>
          <c:orientation val="minMax"/>
        </c:scaling>
        <c:delete val="1"/>
        <c:axPos val="t"/>
        <c:numFmt formatCode="General" sourceLinked="1"/>
        <c:majorTickMark val="none"/>
        <c:minorTickMark val="none"/>
        <c:tickLblPos val="nextTo"/>
        <c:crossAx val="202076109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0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1382982923162863"/>
          <c:y val="0.22494348737681799"/>
          <c:w val="0.24826221156139627"/>
          <c:h val="0.77505651262318198"/>
        </c:manualLayout>
      </c:layout>
      <c:doughnutChart>
        <c:varyColors val="1"/>
        <c:ser>
          <c:idx val="0"/>
          <c:order val="0"/>
          <c:tx>
            <c:strRef>
              <c:f>Sheet1!$B$1</c:f>
              <c:strCache>
                <c:ptCount val="1"/>
                <c:pt idx="0">
                  <c:v>Deodorant</c:v>
                </c:pt>
              </c:strCache>
            </c:strRef>
          </c:tx>
          <c:dPt>
            <c:idx val="0"/>
            <c:bubble3D val="0"/>
            <c:spPr>
              <a:solidFill>
                <a:schemeClr val="accent4"/>
              </a:solidFill>
              <a:ln w="19050">
                <a:solidFill>
                  <a:schemeClr val="lt1"/>
                </a:solidFill>
              </a:ln>
              <a:effectLst/>
            </c:spPr>
            <c:extLst>
              <c:ext xmlns:c16="http://schemas.microsoft.com/office/drawing/2014/chart" uri="{C3380CC4-5D6E-409C-BE32-E72D297353CC}">
                <c16:uniqueId val="{00000001-742C-41E2-A445-976E31205327}"/>
              </c:ext>
            </c:extLst>
          </c:dPt>
          <c:dPt>
            <c:idx val="1"/>
            <c:bubble3D val="0"/>
            <c:spPr>
              <a:solidFill>
                <a:schemeClr val="tx1">
                  <a:lumMod val="60000"/>
                  <a:lumOff val="40000"/>
                </a:schemeClr>
              </a:solidFill>
              <a:ln w="19050">
                <a:solidFill>
                  <a:schemeClr val="lt1"/>
                </a:solidFill>
              </a:ln>
              <a:effectLst/>
            </c:spPr>
            <c:extLst>
              <c:ext xmlns:c16="http://schemas.microsoft.com/office/drawing/2014/chart" uri="{C3380CC4-5D6E-409C-BE32-E72D297353CC}">
                <c16:uniqueId val="{00000003-742C-41E2-A445-976E31205327}"/>
              </c:ext>
            </c:extLst>
          </c:dPt>
          <c:dPt>
            <c:idx val="2"/>
            <c:bubble3D val="0"/>
            <c:spPr>
              <a:solidFill>
                <a:schemeClr val="tx1"/>
              </a:solidFill>
              <a:ln w="19050">
                <a:solidFill>
                  <a:schemeClr val="lt1"/>
                </a:solidFill>
              </a:ln>
              <a:effectLst/>
            </c:spPr>
            <c:extLst>
              <c:ext xmlns:c16="http://schemas.microsoft.com/office/drawing/2014/chart" uri="{C3380CC4-5D6E-409C-BE32-E72D297353CC}">
                <c16:uniqueId val="{00000005-742C-41E2-A445-976E31205327}"/>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Sheet1!$A$2:$A$4</c:f>
              <c:strCache>
                <c:ptCount val="3"/>
                <c:pt idx="0">
                  <c:v>Planned purchase</c:v>
                </c:pt>
                <c:pt idx="1">
                  <c:v>Remembered in store</c:v>
                </c:pt>
                <c:pt idx="2">
                  <c:v>Unplanned purchase</c:v>
                </c:pt>
              </c:strCache>
            </c:strRef>
          </c:cat>
          <c:val>
            <c:numRef>
              <c:f>Sheet1!$B$2:$B$4</c:f>
              <c:numCache>
                <c:formatCode>General</c:formatCode>
                <c:ptCount val="3"/>
                <c:pt idx="0">
                  <c:v>85</c:v>
                </c:pt>
                <c:pt idx="1">
                  <c:v>13</c:v>
                </c:pt>
                <c:pt idx="2">
                  <c:v>2</c:v>
                </c:pt>
              </c:numCache>
            </c:numRef>
          </c:val>
          <c:extLst>
            <c:ext xmlns:c16="http://schemas.microsoft.com/office/drawing/2014/chart" uri="{C3380CC4-5D6E-409C-BE32-E72D297353CC}">
              <c16:uniqueId val="{00000008-742C-41E2-A445-976E31205327}"/>
            </c:ext>
          </c:extLst>
        </c:ser>
        <c:dLbls>
          <c:showLegendKey val="0"/>
          <c:showVal val="0"/>
          <c:showCatName val="0"/>
          <c:showSerName val="0"/>
          <c:showPercent val="1"/>
          <c:showBubbleSize val="0"/>
          <c:showLeaderLines val="1"/>
        </c:dLbls>
        <c:firstSliceAng val="0"/>
        <c:holeSize val="48"/>
      </c:doughnutChart>
      <c:spPr>
        <a:noFill/>
        <a:ln>
          <a:noFill/>
        </a:ln>
        <a:effectLst/>
      </c:spPr>
    </c:plotArea>
    <c:legend>
      <c:legendPos val="r"/>
      <c:layout>
        <c:manualLayout>
          <c:xMode val="edge"/>
          <c:yMode val="edge"/>
          <c:x val="0.48953710114785637"/>
          <c:y val="0.24029174757030775"/>
          <c:w val="0.3903749509778775"/>
          <c:h val="0.63188751054422609"/>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0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lrMapOvr bg1="lt1" tx1="dk1" bg2="lt2" tx2="dk2" accent1="accent1" accent2="accent2" accent3="accent3" accent4="accent4" accent5="accent5" accent6="accent6" hlink="hlink" folHlink="folHlink"/>
  <c:chart>
    <c:title>
      <c:tx>
        <c:rich>
          <a:bodyPr/>
          <a:lstStyle/>
          <a:p>
            <a:pPr>
              <a:defRPr sz="1400">
                <a:solidFill>
                  <a:schemeClr val="accent3"/>
                </a:solidFill>
              </a:defRPr>
            </a:pPr>
            <a:r>
              <a:rPr lang="en-US" sz="1400" dirty="0">
                <a:solidFill>
                  <a:schemeClr val="accent3"/>
                </a:solidFill>
              </a:rPr>
              <a:t>Pre-store Touchpoints (%)</a:t>
            </a:r>
          </a:p>
        </c:rich>
      </c:tx>
      <c:layout>
        <c:manualLayout>
          <c:xMode val="edge"/>
          <c:yMode val="edge"/>
          <c:x val="1.36820460894164E-3"/>
          <c:y val="0"/>
        </c:manualLayout>
      </c:layout>
      <c:overlay val="0"/>
    </c:title>
    <c:autoTitleDeleted val="0"/>
    <c:plotArea>
      <c:layout>
        <c:manualLayout>
          <c:layoutTarget val="inner"/>
          <c:xMode val="edge"/>
          <c:yMode val="edge"/>
          <c:x val="0.41695002931036884"/>
          <c:y val="0.25410018429141074"/>
          <c:w val="0.55258376135776799"/>
          <c:h val="0.6731107004167789"/>
        </c:manualLayout>
      </c:layout>
      <c:barChart>
        <c:barDir val="bar"/>
        <c:grouping val="clustered"/>
        <c:varyColors val="0"/>
        <c:ser>
          <c:idx val="0"/>
          <c:order val="0"/>
          <c:tx>
            <c:strRef>
              <c:f>Sheet1!$B$1</c:f>
              <c:strCache>
                <c:ptCount val="1"/>
                <c:pt idx="0">
                  <c:v>Series 1</c:v>
                </c:pt>
              </c:strCache>
            </c:strRef>
          </c:tx>
          <c:spPr>
            <a:solidFill>
              <a:srgbClr val="848484"/>
            </a:solidFill>
          </c:spPr>
          <c:invertIfNegative val="0"/>
          <c:dPt>
            <c:idx val="0"/>
            <c:invertIfNegative val="0"/>
            <c:bubble3D val="0"/>
            <c:spPr>
              <a:solidFill>
                <a:srgbClr val="7A2280"/>
              </a:solidFill>
            </c:spPr>
            <c:extLst>
              <c:ext xmlns:c16="http://schemas.microsoft.com/office/drawing/2014/chart" uri="{C3380CC4-5D6E-409C-BE32-E72D297353CC}">
                <c16:uniqueId val="{00000001-6476-4325-995A-E8AA58564979}"/>
              </c:ext>
            </c:extLst>
          </c:dPt>
          <c:dPt>
            <c:idx val="1"/>
            <c:invertIfNegative val="0"/>
            <c:bubble3D val="0"/>
            <c:spPr>
              <a:solidFill>
                <a:srgbClr val="7A2280"/>
              </a:solidFill>
            </c:spPr>
            <c:extLst>
              <c:ext xmlns:c16="http://schemas.microsoft.com/office/drawing/2014/chart" uri="{C3380CC4-5D6E-409C-BE32-E72D297353CC}">
                <c16:uniqueId val="{00000003-8E78-446C-B99B-CF08CADB2DC8}"/>
              </c:ext>
            </c:extLst>
          </c:dPt>
          <c:dPt>
            <c:idx val="2"/>
            <c:invertIfNegative val="0"/>
            <c:bubble3D val="0"/>
            <c:spPr>
              <a:solidFill>
                <a:srgbClr val="FFFFFF">
                  <a:lumMod val="65000"/>
                </a:srgbClr>
              </a:solidFill>
            </c:spPr>
            <c:extLst>
              <c:ext xmlns:c16="http://schemas.microsoft.com/office/drawing/2014/chart" uri="{C3380CC4-5D6E-409C-BE32-E72D297353CC}">
                <c16:uniqueId val="{00000005-8E78-446C-B99B-CF08CADB2DC8}"/>
              </c:ext>
            </c:extLst>
          </c:dPt>
          <c:dLbls>
            <c:spPr>
              <a:noFill/>
              <a:ln>
                <a:noFill/>
              </a:ln>
              <a:effectLst/>
            </c:spPr>
            <c:txPr>
              <a:bodyPr/>
              <a:lstStyle/>
              <a:p>
                <a:pPr>
                  <a:defRPr sz="1200">
                    <a:solidFill>
                      <a:srgbClr val="717171"/>
                    </a:solidFill>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Sheet1!$A$2:$A$4</c:f>
              <c:strCache>
                <c:ptCount val="3"/>
                <c:pt idx="0">
                  <c:v>Spoke to family</c:v>
                </c:pt>
                <c:pt idx="1">
                  <c:v>Spoke to friends</c:v>
                </c:pt>
                <c:pt idx="2">
                  <c:v>Saw a TV advert</c:v>
                </c:pt>
              </c:strCache>
            </c:strRef>
          </c:cat>
          <c:val>
            <c:numRef>
              <c:f>Sheet1!$B$2:$B$4</c:f>
              <c:numCache>
                <c:formatCode>General</c:formatCode>
                <c:ptCount val="3"/>
                <c:pt idx="0">
                  <c:v>36</c:v>
                </c:pt>
                <c:pt idx="1">
                  <c:v>32</c:v>
                </c:pt>
                <c:pt idx="2">
                  <c:v>30</c:v>
                </c:pt>
              </c:numCache>
            </c:numRef>
          </c:val>
          <c:extLst>
            <c:ext xmlns:c16="http://schemas.microsoft.com/office/drawing/2014/chart" uri="{C3380CC4-5D6E-409C-BE32-E72D297353CC}">
              <c16:uniqueId val="{00000004-6476-4325-995A-E8AA58564979}"/>
            </c:ext>
          </c:extLst>
        </c:ser>
        <c:dLbls>
          <c:showLegendKey val="0"/>
          <c:showVal val="0"/>
          <c:showCatName val="0"/>
          <c:showSerName val="0"/>
          <c:showPercent val="0"/>
          <c:showBubbleSize val="0"/>
        </c:dLbls>
        <c:gapWidth val="66"/>
        <c:overlap val="9"/>
        <c:axId val="2020763448"/>
        <c:axId val="2020763840"/>
      </c:barChart>
      <c:catAx>
        <c:axId val="2020763448"/>
        <c:scaling>
          <c:orientation val="maxMin"/>
        </c:scaling>
        <c:delete val="0"/>
        <c:axPos val="l"/>
        <c:numFmt formatCode="General" sourceLinked="1"/>
        <c:majorTickMark val="none"/>
        <c:minorTickMark val="none"/>
        <c:tickLblPos val="nextTo"/>
        <c:spPr>
          <a:ln>
            <a:solidFill>
              <a:srgbClr val="717171"/>
            </a:solidFill>
          </a:ln>
        </c:spPr>
        <c:txPr>
          <a:bodyPr/>
          <a:lstStyle/>
          <a:p>
            <a:pPr>
              <a:defRPr sz="1200">
                <a:solidFill>
                  <a:srgbClr val="717171"/>
                </a:solidFill>
              </a:defRPr>
            </a:pPr>
            <a:endParaRPr lang="en-US"/>
          </a:p>
        </c:txPr>
        <c:crossAx val="2020763840"/>
        <c:crosses val="autoZero"/>
        <c:auto val="1"/>
        <c:lblAlgn val="ctr"/>
        <c:lblOffset val="100"/>
        <c:noMultiLvlLbl val="0"/>
      </c:catAx>
      <c:valAx>
        <c:axId val="2020763840"/>
        <c:scaling>
          <c:orientation val="minMax"/>
        </c:scaling>
        <c:delete val="1"/>
        <c:axPos val="t"/>
        <c:numFmt formatCode="General" sourceLinked="1"/>
        <c:majorTickMark val="out"/>
        <c:minorTickMark val="none"/>
        <c:tickLblPos val="nextTo"/>
        <c:crossAx val="2020763448"/>
        <c:crosses val="autoZero"/>
        <c:crossBetween val="between"/>
      </c:valAx>
    </c:plotArea>
    <c:plotVisOnly val="1"/>
    <c:dispBlanksAs val="gap"/>
    <c:showDLblsOverMax val="0"/>
  </c:chart>
  <c:txPr>
    <a:bodyPr/>
    <a:lstStyle/>
    <a:p>
      <a:pPr>
        <a:defRPr sz="1800"/>
      </a:pPr>
      <a:endParaRPr lang="en-US"/>
    </a:p>
  </c:txPr>
  <c:externalData r:id="rId2">
    <c:autoUpdate val="0"/>
  </c:externalData>
</c:chartSpace>
</file>

<file path=ppt/charts/chart10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lrMapOvr bg1="lt1" tx1="dk1" bg2="lt2" tx2="dk2" accent1="accent1" accent2="accent2" accent3="accent3" accent4="accent4" accent5="accent5" accent6="accent6" hlink="hlink" folHlink="folHlink"/>
  <c:chart>
    <c:title>
      <c:tx>
        <c:rich>
          <a:bodyPr/>
          <a:lstStyle/>
          <a:p>
            <a:pPr>
              <a:defRPr sz="1400">
                <a:solidFill>
                  <a:schemeClr val="accent3"/>
                </a:solidFill>
              </a:defRPr>
            </a:pPr>
            <a:r>
              <a:rPr lang="en-US" sz="1400" dirty="0">
                <a:solidFill>
                  <a:schemeClr val="accent3"/>
                </a:solidFill>
              </a:rPr>
              <a:t>In-store Touchpoints (%)</a:t>
            </a:r>
          </a:p>
        </c:rich>
      </c:tx>
      <c:layout>
        <c:manualLayout>
          <c:xMode val="edge"/>
          <c:yMode val="edge"/>
          <c:x val="2.4336272325667253E-2"/>
          <c:y val="8.7930469846426319E-3"/>
        </c:manualLayout>
      </c:layout>
      <c:overlay val="0"/>
    </c:title>
    <c:autoTitleDeleted val="0"/>
    <c:plotArea>
      <c:layout>
        <c:manualLayout>
          <c:layoutTarget val="inner"/>
          <c:xMode val="edge"/>
          <c:yMode val="edge"/>
          <c:x val="0.42716109469414137"/>
          <c:y val="0.25410018429141074"/>
          <c:w val="0.54237257700803532"/>
          <c:h val="0.6731107004167789"/>
        </c:manualLayout>
      </c:layout>
      <c:barChart>
        <c:barDir val="bar"/>
        <c:grouping val="clustered"/>
        <c:varyColors val="0"/>
        <c:ser>
          <c:idx val="0"/>
          <c:order val="0"/>
          <c:tx>
            <c:strRef>
              <c:f>Sheet1!$B$1</c:f>
              <c:strCache>
                <c:ptCount val="1"/>
                <c:pt idx="0">
                  <c:v>Series 1</c:v>
                </c:pt>
              </c:strCache>
            </c:strRef>
          </c:tx>
          <c:spPr>
            <a:solidFill>
              <a:srgbClr val="848484"/>
            </a:solidFill>
          </c:spPr>
          <c:invertIfNegative val="0"/>
          <c:dPt>
            <c:idx val="0"/>
            <c:invertIfNegative val="0"/>
            <c:bubble3D val="0"/>
            <c:spPr>
              <a:solidFill>
                <a:srgbClr val="7A2280"/>
              </a:solidFill>
            </c:spPr>
            <c:extLst>
              <c:ext xmlns:c16="http://schemas.microsoft.com/office/drawing/2014/chart" uri="{C3380CC4-5D6E-409C-BE32-E72D297353CC}">
                <c16:uniqueId val="{00000001-6476-4325-995A-E8AA58564979}"/>
              </c:ext>
            </c:extLst>
          </c:dPt>
          <c:dPt>
            <c:idx val="1"/>
            <c:invertIfNegative val="0"/>
            <c:bubble3D val="0"/>
            <c:spPr>
              <a:solidFill>
                <a:srgbClr val="FFFFFF">
                  <a:lumMod val="65000"/>
                </a:srgbClr>
              </a:solidFill>
            </c:spPr>
            <c:extLst>
              <c:ext xmlns:c16="http://schemas.microsoft.com/office/drawing/2014/chart" uri="{C3380CC4-5D6E-409C-BE32-E72D297353CC}">
                <c16:uniqueId val="{00000003-8E78-446C-B99B-CF08CADB2DC8}"/>
              </c:ext>
            </c:extLst>
          </c:dPt>
          <c:dPt>
            <c:idx val="2"/>
            <c:invertIfNegative val="0"/>
            <c:bubble3D val="0"/>
            <c:spPr>
              <a:solidFill>
                <a:srgbClr val="FFFFFF">
                  <a:lumMod val="65000"/>
                </a:srgbClr>
              </a:solidFill>
            </c:spPr>
            <c:extLst>
              <c:ext xmlns:c16="http://schemas.microsoft.com/office/drawing/2014/chart" uri="{C3380CC4-5D6E-409C-BE32-E72D297353CC}">
                <c16:uniqueId val="{00000005-8E78-446C-B99B-CF08CADB2DC8}"/>
              </c:ext>
            </c:extLst>
          </c:dPt>
          <c:dLbls>
            <c:spPr>
              <a:noFill/>
              <a:ln>
                <a:noFill/>
              </a:ln>
              <a:effectLst/>
            </c:spPr>
            <c:txPr>
              <a:bodyPr/>
              <a:lstStyle/>
              <a:p>
                <a:pPr>
                  <a:defRPr sz="1200">
                    <a:solidFill>
                      <a:srgbClr val="717171"/>
                    </a:solidFill>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Sheet1!$A$2:$A$4</c:f>
              <c:strCache>
                <c:ptCount val="3"/>
                <c:pt idx="0">
                  <c:v>Read price label</c:v>
                </c:pt>
                <c:pt idx="1">
                  <c:v>Read packaging</c:v>
                </c:pt>
                <c:pt idx="2">
                  <c:v>Saw a special display</c:v>
                </c:pt>
              </c:strCache>
            </c:strRef>
          </c:cat>
          <c:val>
            <c:numRef>
              <c:f>Sheet1!$B$2:$B$4</c:f>
              <c:numCache>
                <c:formatCode>General</c:formatCode>
                <c:ptCount val="3"/>
                <c:pt idx="0">
                  <c:v>30</c:v>
                </c:pt>
                <c:pt idx="1">
                  <c:v>21</c:v>
                </c:pt>
                <c:pt idx="2">
                  <c:v>20</c:v>
                </c:pt>
              </c:numCache>
            </c:numRef>
          </c:val>
          <c:extLst>
            <c:ext xmlns:c16="http://schemas.microsoft.com/office/drawing/2014/chart" uri="{C3380CC4-5D6E-409C-BE32-E72D297353CC}">
              <c16:uniqueId val="{00000004-6476-4325-995A-E8AA58564979}"/>
            </c:ext>
          </c:extLst>
        </c:ser>
        <c:dLbls>
          <c:showLegendKey val="0"/>
          <c:showVal val="0"/>
          <c:showCatName val="0"/>
          <c:showSerName val="0"/>
          <c:showPercent val="0"/>
          <c:showBubbleSize val="0"/>
        </c:dLbls>
        <c:gapWidth val="66"/>
        <c:overlap val="9"/>
        <c:axId val="2020764624"/>
        <c:axId val="2020765016"/>
      </c:barChart>
      <c:catAx>
        <c:axId val="2020764624"/>
        <c:scaling>
          <c:orientation val="maxMin"/>
        </c:scaling>
        <c:delete val="0"/>
        <c:axPos val="l"/>
        <c:numFmt formatCode="General" sourceLinked="1"/>
        <c:majorTickMark val="none"/>
        <c:minorTickMark val="none"/>
        <c:tickLblPos val="nextTo"/>
        <c:spPr>
          <a:ln>
            <a:solidFill>
              <a:srgbClr val="717171"/>
            </a:solidFill>
          </a:ln>
        </c:spPr>
        <c:txPr>
          <a:bodyPr/>
          <a:lstStyle/>
          <a:p>
            <a:pPr>
              <a:defRPr sz="1200">
                <a:solidFill>
                  <a:srgbClr val="717171"/>
                </a:solidFill>
              </a:defRPr>
            </a:pPr>
            <a:endParaRPr lang="en-US"/>
          </a:p>
        </c:txPr>
        <c:crossAx val="2020765016"/>
        <c:crosses val="autoZero"/>
        <c:auto val="1"/>
        <c:lblAlgn val="ctr"/>
        <c:lblOffset val="100"/>
        <c:noMultiLvlLbl val="0"/>
      </c:catAx>
      <c:valAx>
        <c:axId val="2020765016"/>
        <c:scaling>
          <c:orientation val="minMax"/>
          <c:max val="50"/>
        </c:scaling>
        <c:delete val="1"/>
        <c:axPos val="t"/>
        <c:numFmt formatCode="General" sourceLinked="1"/>
        <c:majorTickMark val="out"/>
        <c:minorTickMark val="none"/>
        <c:tickLblPos val="nextTo"/>
        <c:crossAx val="2020764624"/>
        <c:crosses val="autoZero"/>
        <c:crossBetween val="between"/>
      </c:valAx>
    </c:plotArea>
    <c:plotVisOnly val="1"/>
    <c:dispBlanksAs val="gap"/>
    <c:showDLblsOverMax val="0"/>
  </c:chart>
  <c:txPr>
    <a:bodyPr/>
    <a:lstStyle/>
    <a:p>
      <a:pPr>
        <a:defRPr sz="1800"/>
      </a:pPr>
      <a:endParaRPr lang="en-US"/>
    </a:p>
  </c:txPr>
  <c:externalData r:id="rId2">
    <c:autoUpdate val="0"/>
  </c:externalData>
</c:chartSpace>
</file>

<file path=ppt/charts/chart10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sz="1400"/>
            </a:pPr>
            <a:r>
              <a:rPr lang="en-ZA" sz="1400" dirty="0"/>
              <a:t>Preferred Touchpoint (%) </a:t>
            </a:r>
          </a:p>
        </c:rich>
      </c:tx>
      <c:layout>
        <c:manualLayout>
          <c:xMode val="edge"/>
          <c:yMode val="edge"/>
          <c:x val="0.11154239135499812"/>
          <c:y val="1.045145538644178E-2"/>
        </c:manualLayout>
      </c:layout>
      <c:overlay val="0"/>
    </c:title>
    <c:autoTitleDeleted val="0"/>
    <c:plotArea>
      <c:layout>
        <c:manualLayout>
          <c:layoutTarget val="inner"/>
          <c:xMode val="edge"/>
          <c:yMode val="edge"/>
          <c:x val="8.2187300039438041E-2"/>
          <c:y val="0.25137624268760245"/>
          <c:w val="0.89012314759572597"/>
          <c:h val="0.4488573409020496"/>
        </c:manualLayout>
      </c:layout>
      <c:barChart>
        <c:barDir val="col"/>
        <c:grouping val="clustered"/>
        <c:varyColors val="0"/>
        <c:ser>
          <c:idx val="0"/>
          <c:order val="0"/>
          <c:tx>
            <c:strRef>
              <c:f>Sheet1!$B$1</c:f>
              <c:strCache>
                <c:ptCount val="1"/>
                <c:pt idx="0">
                  <c:v>Series 1</c:v>
                </c:pt>
              </c:strCache>
            </c:strRef>
          </c:tx>
          <c:spPr>
            <a:solidFill>
              <a:srgbClr val="717171"/>
            </a:solidFill>
            <a:ln>
              <a:noFill/>
            </a:ln>
            <a:effectLst/>
          </c:spPr>
          <c:invertIfNegative val="0"/>
          <c:dPt>
            <c:idx val="0"/>
            <c:invertIfNegative val="0"/>
            <c:bubble3D val="0"/>
            <c:spPr>
              <a:solidFill>
                <a:srgbClr val="7A2280"/>
              </a:solidFill>
              <a:ln>
                <a:noFill/>
              </a:ln>
              <a:effectLst/>
            </c:spPr>
            <c:extLst>
              <c:ext xmlns:c16="http://schemas.microsoft.com/office/drawing/2014/chart" uri="{C3380CC4-5D6E-409C-BE32-E72D297353CC}">
                <c16:uniqueId val="{00000001-E794-461B-83E9-4A8DAFB2BE3C}"/>
              </c:ext>
            </c:extLst>
          </c:dPt>
          <c:dPt>
            <c:idx val="1"/>
            <c:invertIfNegative val="0"/>
            <c:bubble3D val="0"/>
            <c:extLst>
              <c:ext xmlns:c16="http://schemas.microsoft.com/office/drawing/2014/chart" uri="{C3380CC4-5D6E-409C-BE32-E72D297353CC}">
                <c16:uniqueId val="{00000002-E794-461B-83E9-4A8DAFB2BE3C}"/>
              </c:ext>
            </c:extLst>
          </c:dPt>
          <c:dPt>
            <c:idx val="2"/>
            <c:invertIfNegative val="0"/>
            <c:bubble3D val="0"/>
            <c:extLst>
              <c:ext xmlns:c16="http://schemas.microsoft.com/office/drawing/2014/chart" uri="{C3380CC4-5D6E-409C-BE32-E72D297353CC}">
                <c16:uniqueId val="{00000003-E794-461B-83E9-4A8DAFB2BE3C}"/>
              </c:ext>
            </c:extLst>
          </c:dPt>
          <c:dPt>
            <c:idx val="3"/>
            <c:invertIfNegative val="0"/>
            <c:bubble3D val="0"/>
            <c:extLst>
              <c:ext xmlns:c16="http://schemas.microsoft.com/office/drawing/2014/chart" uri="{C3380CC4-5D6E-409C-BE32-E72D297353CC}">
                <c16:uniqueId val="{00000004-E794-461B-83E9-4A8DAFB2BE3C}"/>
              </c:ext>
            </c:extLst>
          </c:dPt>
          <c:dLbls>
            <c:dLbl>
              <c:idx val="3"/>
              <c:layout>
                <c:manualLayout>
                  <c:x val="-2.8868196226450463E-3"/>
                  <c:y val="2.711420219735905E-2"/>
                </c:manualLayout>
              </c:layout>
              <c:spPr>
                <a:noFill/>
                <a:ln>
                  <a:noFill/>
                </a:ln>
                <a:effectLst/>
              </c:spPr>
              <c:txPr>
                <a:bodyPr wrap="square" lIns="38100" tIns="19050" rIns="38100" bIns="19050" anchor="ctr">
                  <a:spAutoFit/>
                </a:bodyPr>
                <a:lstStyle/>
                <a:p>
                  <a:pPr>
                    <a:defRPr sz="1200">
                      <a:solidFill>
                        <a:schemeClr val="tx1"/>
                      </a:solidFill>
                    </a:defRPr>
                  </a:pPr>
                  <a:endParaRPr lang="en-US"/>
                </a:p>
              </c:txPr>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E794-461B-83E9-4A8DAFB2BE3C}"/>
                </c:ext>
              </c:extLst>
            </c:dLbl>
            <c:spPr>
              <a:noFill/>
              <a:ln>
                <a:noFill/>
              </a:ln>
              <a:effectLst/>
            </c:spPr>
            <c:txPr>
              <a:bodyPr wrap="square" lIns="38100" tIns="19050" rIns="38100" bIns="19050" anchor="ctr">
                <a:spAutoFit/>
              </a:bodyPr>
              <a:lstStyle/>
              <a:p>
                <a:pPr>
                  <a:defRPr sz="1200">
                    <a:solidFill>
                      <a:schemeClr val="bg1"/>
                    </a:solidFill>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Sheet1!$A$2:$A$5</c:f>
              <c:strCache>
                <c:ptCount val="4"/>
                <c:pt idx="0">
                  <c:v>TV advert</c:v>
                </c:pt>
                <c:pt idx="1">
                  <c:v>Speaking to family</c:v>
                </c:pt>
                <c:pt idx="2">
                  <c:v>Speaking to Friends</c:v>
                </c:pt>
                <c:pt idx="3">
                  <c:v>Use a product sample</c:v>
                </c:pt>
              </c:strCache>
            </c:strRef>
          </c:cat>
          <c:val>
            <c:numRef>
              <c:f>Sheet1!$B$2:$B$5</c:f>
              <c:numCache>
                <c:formatCode>General</c:formatCode>
                <c:ptCount val="4"/>
                <c:pt idx="0">
                  <c:v>36</c:v>
                </c:pt>
                <c:pt idx="1">
                  <c:v>16</c:v>
                </c:pt>
                <c:pt idx="2">
                  <c:v>15</c:v>
                </c:pt>
                <c:pt idx="3">
                  <c:v>10</c:v>
                </c:pt>
              </c:numCache>
            </c:numRef>
          </c:val>
          <c:extLst>
            <c:ext xmlns:c16="http://schemas.microsoft.com/office/drawing/2014/chart" uri="{C3380CC4-5D6E-409C-BE32-E72D297353CC}">
              <c16:uniqueId val="{0000000D-E794-461B-83E9-4A8DAFB2BE3C}"/>
            </c:ext>
          </c:extLst>
        </c:ser>
        <c:dLbls>
          <c:showLegendKey val="0"/>
          <c:showVal val="0"/>
          <c:showCatName val="0"/>
          <c:showSerName val="0"/>
          <c:showPercent val="0"/>
          <c:showBubbleSize val="0"/>
        </c:dLbls>
        <c:gapWidth val="66"/>
        <c:overlap val="-9"/>
        <c:axId val="2020765800"/>
        <c:axId val="2020766192"/>
      </c:barChart>
      <c:catAx>
        <c:axId val="2020765800"/>
        <c:scaling>
          <c:orientation val="minMax"/>
        </c:scaling>
        <c:delete val="0"/>
        <c:axPos val="b"/>
        <c:numFmt formatCode="General" sourceLinked="1"/>
        <c:majorTickMark val="none"/>
        <c:minorTickMark val="none"/>
        <c:tickLblPos val="nextTo"/>
        <c:spPr>
          <a:noFill/>
          <a:ln w="9525" cap="flat" cmpd="sng" algn="ctr">
            <a:solidFill>
              <a:srgbClr val="717171"/>
            </a:solidFill>
            <a:round/>
          </a:ln>
          <a:effectLst/>
        </c:spPr>
        <c:txPr>
          <a:bodyPr rot="-60000000" spcFirstLastPara="1" vertOverflow="ellipsis" vert="horz" wrap="square" anchor="ctr" anchorCtr="1"/>
          <a:lstStyle/>
          <a:p>
            <a:pPr>
              <a:defRPr sz="1100" b="0" i="0" u="none" strike="noStrike" kern="1200" baseline="0">
                <a:solidFill>
                  <a:srgbClr val="717171"/>
                </a:solidFill>
                <a:latin typeface="+mn-lt"/>
                <a:ea typeface="+mn-ea"/>
                <a:cs typeface="+mn-cs"/>
              </a:defRPr>
            </a:pPr>
            <a:endParaRPr lang="en-US"/>
          </a:p>
        </c:txPr>
        <c:crossAx val="2020766192"/>
        <c:crosses val="autoZero"/>
        <c:auto val="1"/>
        <c:lblAlgn val="ctr"/>
        <c:lblOffset val="100"/>
        <c:noMultiLvlLbl val="0"/>
      </c:catAx>
      <c:valAx>
        <c:axId val="2020766192"/>
        <c:scaling>
          <c:orientation val="minMax"/>
        </c:scaling>
        <c:delete val="1"/>
        <c:axPos val="l"/>
        <c:numFmt formatCode="General" sourceLinked="1"/>
        <c:majorTickMark val="none"/>
        <c:minorTickMark val="none"/>
        <c:tickLblPos val="nextTo"/>
        <c:crossAx val="2020765800"/>
        <c:crosses val="autoZero"/>
        <c:crossBetween val="between"/>
      </c:valAx>
      <c:spPr>
        <a:noFill/>
        <a:ln>
          <a:noFill/>
        </a:ln>
        <a:effectLst/>
      </c:spPr>
    </c:plotArea>
    <c:plotVisOnly val="1"/>
    <c:dispBlanksAs val="gap"/>
    <c:showDLblsOverMax val="0"/>
  </c:chart>
  <c:spPr>
    <a:noFill/>
    <a:ln>
      <a:noFill/>
    </a:ln>
    <a:effectLst/>
  </c:spPr>
  <c:txPr>
    <a:bodyPr/>
    <a:lstStyle/>
    <a:p>
      <a:pPr>
        <a:defRPr sz="1000"/>
      </a:pPr>
      <a:endParaRPr lang="en-US"/>
    </a:p>
  </c:txPr>
  <c:externalData r:id="rId2">
    <c:autoUpdate val="0"/>
  </c:externalData>
</c:chartSpace>
</file>

<file path=ppt/charts/chart10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587458436753618"/>
          <c:y val="6.6322851284417741E-2"/>
          <c:w val="0.72837540392450717"/>
          <c:h val="0.80374645728318284"/>
        </c:manualLayout>
      </c:layout>
      <c:barChart>
        <c:barDir val="bar"/>
        <c:grouping val="clustered"/>
        <c:varyColors val="0"/>
        <c:ser>
          <c:idx val="0"/>
          <c:order val="0"/>
          <c:tx>
            <c:strRef>
              <c:f>Sheet1!$B$1</c:f>
              <c:strCache>
                <c:ptCount val="1"/>
                <c:pt idx="0">
                  <c:v>Deodorant</c:v>
                </c:pt>
              </c:strCache>
            </c:strRef>
          </c:tx>
          <c:spPr>
            <a:solidFill>
              <a:schemeClr val="accent4"/>
            </a:solidFill>
            <a:ln>
              <a:noFill/>
            </a:ln>
            <a:effectLst/>
          </c:spPr>
          <c:invertIfNegative val="0"/>
          <c:dLbls>
            <c:spPr>
              <a:noFill/>
              <a:ln>
                <a:noFill/>
              </a:ln>
              <a:effectLst/>
            </c:spPr>
            <c:txPr>
              <a:bodyPr rot="0" spcFirstLastPara="1" vertOverflow="ellipsis" vert="horz" wrap="square" anchor="ctr" anchorCtr="1"/>
              <a:lstStyle/>
              <a:p>
                <a:pPr>
                  <a:defRPr sz="12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Routine</c:v>
                </c:pt>
                <c:pt idx="1">
                  <c:v>Pressured</c:v>
                </c:pt>
                <c:pt idx="2">
                  <c:v>Exploration</c:v>
                </c:pt>
              </c:strCache>
            </c:strRef>
          </c:cat>
          <c:val>
            <c:numRef>
              <c:f>Sheet1!$B$2:$B$4</c:f>
              <c:numCache>
                <c:formatCode>General</c:formatCode>
                <c:ptCount val="3"/>
                <c:pt idx="0">
                  <c:v>49</c:v>
                </c:pt>
                <c:pt idx="1">
                  <c:v>42</c:v>
                </c:pt>
                <c:pt idx="2">
                  <c:v>9</c:v>
                </c:pt>
              </c:numCache>
            </c:numRef>
          </c:val>
          <c:extLst>
            <c:ext xmlns:c16="http://schemas.microsoft.com/office/drawing/2014/chart" uri="{C3380CC4-5D6E-409C-BE32-E72D297353CC}">
              <c16:uniqueId val="{00000000-3E56-40A4-966A-63B9198EA941}"/>
            </c:ext>
          </c:extLst>
        </c:ser>
        <c:ser>
          <c:idx val="1"/>
          <c:order val="1"/>
          <c:tx>
            <c:strRef>
              <c:f>Sheet1!$C$1</c:f>
              <c:strCache>
                <c:ptCount val="1"/>
                <c:pt idx="0">
                  <c:v>Sanitary</c:v>
                </c:pt>
              </c:strCache>
            </c:strRef>
          </c:tx>
          <c:spPr>
            <a:solidFill>
              <a:schemeClr val="tx1"/>
            </a:solidFill>
            <a:ln>
              <a:noFill/>
            </a:ln>
            <a:effectLst/>
          </c:spPr>
          <c:invertIfNegative val="0"/>
          <c:dLbls>
            <c:spPr>
              <a:noFill/>
              <a:ln>
                <a:noFill/>
              </a:ln>
              <a:effectLst/>
            </c:spPr>
            <c:txPr>
              <a:bodyPr rot="0" spcFirstLastPara="1" vertOverflow="ellipsis" vert="horz" wrap="square" anchor="ctr" anchorCtr="1"/>
              <a:lstStyle/>
              <a:p>
                <a:pPr>
                  <a:defRPr sz="12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Routine</c:v>
                </c:pt>
                <c:pt idx="1">
                  <c:v>Pressured</c:v>
                </c:pt>
                <c:pt idx="2">
                  <c:v>Exploration</c:v>
                </c:pt>
              </c:strCache>
            </c:strRef>
          </c:cat>
          <c:val>
            <c:numRef>
              <c:f>Sheet1!$C$2:$C$4</c:f>
              <c:numCache>
                <c:formatCode>General</c:formatCode>
                <c:ptCount val="3"/>
                <c:pt idx="0">
                  <c:v>28</c:v>
                </c:pt>
                <c:pt idx="1">
                  <c:v>51</c:v>
                </c:pt>
                <c:pt idx="2">
                  <c:v>20</c:v>
                </c:pt>
              </c:numCache>
            </c:numRef>
          </c:val>
          <c:extLst>
            <c:ext xmlns:c16="http://schemas.microsoft.com/office/drawing/2014/chart" uri="{C3380CC4-5D6E-409C-BE32-E72D297353CC}">
              <c16:uniqueId val="{00000001-3E56-40A4-966A-63B9198EA941}"/>
            </c:ext>
          </c:extLst>
        </c:ser>
        <c:dLbls>
          <c:dLblPos val="outEnd"/>
          <c:showLegendKey val="0"/>
          <c:showVal val="1"/>
          <c:showCatName val="0"/>
          <c:showSerName val="0"/>
          <c:showPercent val="0"/>
          <c:showBubbleSize val="0"/>
        </c:dLbls>
        <c:gapWidth val="50"/>
        <c:overlap val="1"/>
        <c:axId val="2020766976"/>
        <c:axId val="2020767368"/>
      </c:barChart>
      <c:catAx>
        <c:axId val="2020766976"/>
        <c:scaling>
          <c:orientation val="maxMin"/>
        </c:scaling>
        <c:delete val="1"/>
        <c:axPos val="l"/>
        <c:numFmt formatCode="General" sourceLinked="1"/>
        <c:majorTickMark val="out"/>
        <c:minorTickMark val="none"/>
        <c:tickLblPos val="nextTo"/>
        <c:crossAx val="2020767368"/>
        <c:crosses val="autoZero"/>
        <c:auto val="1"/>
        <c:lblAlgn val="ctr"/>
        <c:lblOffset val="100"/>
        <c:noMultiLvlLbl val="0"/>
      </c:catAx>
      <c:valAx>
        <c:axId val="2020767368"/>
        <c:scaling>
          <c:orientation val="minMax"/>
        </c:scaling>
        <c:delete val="1"/>
        <c:axPos val="t"/>
        <c:numFmt formatCode="General" sourceLinked="1"/>
        <c:majorTickMark val="none"/>
        <c:minorTickMark val="none"/>
        <c:tickLblPos val="nextTo"/>
        <c:crossAx val="2020766976"/>
        <c:crosses val="autoZero"/>
        <c:crossBetween val="between"/>
      </c:valAx>
      <c:spPr>
        <a:noFill/>
        <a:ln>
          <a:noFill/>
        </a:ln>
        <a:effectLst/>
      </c:spPr>
    </c:plotArea>
    <c:legend>
      <c:legendPos val="r"/>
      <c:layout>
        <c:manualLayout>
          <c:xMode val="edge"/>
          <c:yMode val="edge"/>
          <c:x val="0.58274489088895121"/>
          <c:y val="0.61272928446418951"/>
          <c:w val="0.41089258131397927"/>
          <c:h val="0.20197808284792212"/>
        </c:manualLayout>
      </c:layout>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sz="1200"/>
      </a:pPr>
      <a:endParaRPr lang="en-US"/>
    </a:p>
  </c:txPr>
  <c:externalData r:id="rId3">
    <c:autoUpdate val="0"/>
  </c:externalData>
</c:chartSpace>
</file>

<file path=ppt/charts/chart10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1" i="0" u="none" strike="noStrike" kern="1200" spc="0" baseline="0">
                <a:solidFill>
                  <a:schemeClr val="tx1"/>
                </a:solidFill>
                <a:latin typeface="+mn-lt"/>
                <a:ea typeface="+mn-ea"/>
                <a:cs typeface="+mn-cs"/>
              </a:defRPr>
            </a:pPr>
            <a:r>
              <a:rPr lang="en-US" sz="1400" b="1" dirty="0">
                <a:solidFill>
                  <a:schemeClr val="tx1"/>
                </a:solidFill>
              </a:rPr>
              <a:t>Age breakdown</a:t>
            </a:r>
          </a:p>
        </c:rich>
      </c:tx>
      <c:layout>
        <c:manualLayout>
          <c:xMode val="edge"/>
          <c:yMode val="edge"/>
          <c:x val="0.13497530836514773"/>
          <c:y val="0.10233409362058728"/>
        </c:manualLayout>
      </c:layout>
      <c:overlay val="0"/>
      <c:spPr>
        <a:noFill/>
        <a:ln>
          <a:noFill/>
        </a:ln>
        <a:effectLst/>
      </c:spPr>
      <c:txPr>
        <a:bodyPr rot="0" spcFirstLastPara="1" vertOverflow="ellipsis" vert="horz" wrap="square" anchor="ctr" anchorCtr="1"/>
        <a:lstStyle/>
        <a:p>
          <a:pPr>
            <a:defRPr sz="1400" b="1" i="0" u="none" strike="noStrike" kern="1200" spc="0" baseline="0">
              <a:solidFill>
                <a:schemeClr val="tx1"/>
              </a:solidFill>
              <a:latin typeface="+mn-lt"/>
              <a:ea typeface="+mn-ea"/>
              <a:cs typeface="+mn-cs"/>
            </a:defRPr>
          </a:pPr>
          <a:endParaRPr lang="en-US"/>
        </a:p>
      </c:txPr>
    </c:title>
    <c:autoTitleDeleted val="0"/>
    <c:plotArea>
      <c:layout>
        <c:manualLayout>
          <c:layoutTarget val="inner"/>
          <c:xMode val="edge"/>
          <c:yMode val="edge"/>
          <c:x val="0.21299031537554372"/>
          <c:y val="0.25173336087387932"/>
          <c:w val="0.25649762744933569"/>
          <c:h val="0.46662785491724884"/>
        </c:manualLayout>
      </c:layout>
      <c:pieChart>
        <c:varyColors val="1"/>
        <c:ser>
          <c:idx val="0"/>
          <c:order val="0"/>
          <c:tx>
            <c:strRef>
              <c:f>Sheet1!$B$1</c:f>
              <c:strCache>
                <c:ptCount val="1"/>
                <c:pt idx="0">
                  <c:v>Age</c:v>
                </c:pt>
              </c:strCache>
            </c:strRef>
          </c:tx>
          <c:spPr>
            <a:solidFill>
              <a:schemeClr val="bg2"/>
            </a:solidFill>
          </c:spPr>
          <c:dPt>
            <c:idx val="0"/>
            <c:bubble3D val="0"/>
            <c:spPr>
              <a:solidFill>
                <a:srgbClr val="FF9900"/>
              </a:solidFill>
              <a:ln w="19050">
                <a:solidFill>
                  <a:schemeClr val="lt1"/>
                </a:solidFill>
              </a:ln>
              <a:effectLst/>
            </c:spPr>
            <c:extLst>
              <c:ext xmlns:c16="http://schemas.microsoft.com/office/drawing/2014/chart" uri="{C3380CC4-5D6E-409C-BE32-E72D297353CC}">
                <c16:uniqueId val="{00000001-4E12-44B3-9FBC-A47CE569669F}"/>
              </c:ext>
            </c:extLst>
          </c:dPt>
          <c:dPt>
            <c:idx val="1"/>
            <c:bubble3D val="0"/>
            <c:spPr>
              <a:solidFill>
                <a:schemeClr val="tx1"/>
              </a:solidFill>
              <a:ln w="19050">
                <a:solidFill>
                  <a:schemeClr val="lt1"/>
                </a:solidFill>
              </a:ln>
              <a:effectLst/>
            </c:spPr>
            <c:extLst>
              <c:ext xmlns:c16="http://schemas.microsoft.com/office/drawing/2014/chart" uri="{C3380CC4-5D6E-409C-BE32-E72D297353CC}">
                <c16:uniqueId val="{00000003-4E12-44B3-9FBC-A47CE569669F}"/>
              </c:ext>
            </c:extLst>
          </c:dPt>
          <c:dLbls>
            <c:dLbl>
              <c:idx val="0"/>
              <c:layout>
                <c:manualLayout>
                  <c:x val="-1.3927610144844489E-2"/>
                  <c:y val="0.13234386874242376"/>
                </c:manualLayout>
              </c:layout>
              <c:tx>
                <c:rich>
                  <a:bodyPr/>
                  <a:lstStyle/>
                  <a:p>
                    <a:r>
                      <a:rPr lang="en-US" dirty="0"/>
                      <a:t>3</a:t>
                    </a:r>
                  </a:p>
                </c:rich>
              </c:tx>
              <c:dLblPos val="bestFi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4E12-44B3-9FBC-A47CE569669F}"/>
                </c:ext>
              </c:extLst>
            </c:dLbl>
            <c:dLbl>
              <c:idx val="1"/>
              <c:tx>
                <c:rich>
                  <a:bodyPr/>
                  <a:lstStyle/>
                  <a:p>
                    <a:r>
                      <a:rPr lang="en-US" dirty="0"/>
                      <a:t>97</a:t>
                    </a:r>
                  </a:p>
                </c:rich>
              </c:tx>
              <c:dLblPos val="bestFi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4E12-44B3-9FBC-A47CE569669F}"/>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US"/>
              </a:p>
            </c:txPr>
            <c:dLblPos val="bestFit"/>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14-17</c:v>
                </c:pt>
                <c:pt idx="1">
                  <c:v>18-25</c:v>
                </c:pt>
              </c:strCache>
            </c:strRef>
          </c:cat>
          <c:val>
            <c:numRef>
              <c:f>Sheet1!$B$2:$B$3</c:f>
              <c:numCache>
                <c:formatCode>0%</c:formatCode>
                <c:ptCount val="2"/>
                <c:pt idx="0">
                  <c:v>0.03</c:v>
                </c:pt>
                <c:pt idx="1">
                  <c:v>0.97</c:v>
                </c:pt>
              </c:numCache>
            </c:numRef>
          </c:val>
          <c:extLst>
            <c:ext xmlns:c16="http://schemas.microsoft.com/office/drawing/2014/chart" uri="{C3380CC4-5D6E-409C-BE32-E72D297353CC}">
              <c16:uniqueId val="{00000004-4E12-44B3-9FBC-A47CE569669F}"/>
            </c:ext>
          </c:extLst>
        </c:ser>
        <c:dLbls>
          <c:dLblPos val="bestFit"/>
          <c:showLegendKey val="0"/>
          <c:showVal val="1"/>
          <c:showCatName val="0"/>
          <c:showSerName val="0"/>
          <c:showPercent val="0"/>
          <c:showBubbleSize val="0"/>
          <c:showLeaderLines val="1"/>
        </c:dLbls>
        <c:firstSliceAng val="0"/>
      </c:pieChart>
      <c:spPr>
        <a:noFill/>
        <a:ln>
          <a:noFill/>
        </a:ln>
        <a:effectLst/>
      </c:spPr>
    </c:plotArea>
    <c:legend>
      <c:legendPos val="l"/>
      <c:layout>
        <c:manualLayout>
          <c:xMode val="edge"/>
          <c:yMode val="edge"/>
          <c:x val="0.59415500738160709"/>
          <c:y val="0.36104344515381087"/>
          <c:w val="0.17144097330357991"/>
          <c:h val="0.24657278990840797"/>
        </c:manualLayout>
      </c:layout>
      <c:overlay val="0"/>
      <c:spPr>
        <a:noFill/>
        <a:ln>
          <a:noFill/>
        </a:ln>
        <a:effectLst/>
      </c:spPr>
      <c:txPr>
        <a:bodyPr rot="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
          <c:y val="0"/>
          <c:w val="0.7416666666666667"/>
          <c:h val="1"/>
        </c:manualLayout>
      </c:layout>
      <c:pieChart>
        <c:varyColors val="1"/>
        <c:ser>
          <c:idx val="0"/>
          <c:order val="0"/>
          <c:tx>
            <c:strRef>
              <c:f>Sheet1!$B$1</c:f>
              <c:strCache>
                <c:ptCount val="1"/>
                <c:pt idx="0">
                  <c:v>Column1</c:v>
                </c:pt>
              </c:strCache>
            </c:strRef>
          </c:tx>
          <c:spPr>
            <a:ln>
              <a:solidFill>
                <a:schemeClr val="bg1"/>
              </a:solidFill>
            </a:ln>
          </c:spPr>
          <c:dPt>
            <c:idx val="0"/>
            <c:bubble3D val="0"/>
            <c:spPr>
              <a:blipFill>
                <a:blip xmlns:r="http://schemas.openxmlformats.org/officeDocument/2006/relationships" r:embed="rId3"/>
                <a:stretch>
                  <a:fillRect/>
                </a:stretch>
              </a:blipFill>
              <a:ln w="19050">
                <a:solidFill>
                  <a:schemeClr val="bg1"/>
                </a:solidFill>
              </a:ln>
              <a:effectLst/>
            </c:spPr>
            <c:extLst>
              <c:ext xmlns:c16="http://schemas.microsoft.com/office/drawing/2014/chart" uri="{C3380CC4-5D6E-409C-BE32-E72D297353CC}">
                <c16:uniqueId val="{00000001-C5B7-1F49-8FA3-B2BEB051FB61}"/>
              </c:ext>
            </c:extLst>
          </c:dPt>
          <c:dPt>
            <c:idx val="1"/>
            <c:bubble3D val="0"/>
            <c:spPr>
              <a:blipFill dpi="0" rotWithShape="1">
                <a:blip xmlns:r="http://schemas.openxmlformats.org/officeDocument/2006/relationships" r:embed="rId4"/>
                <a:srcRect/>
                <a:stretch>
                  <a:fillRect l="4000" b="2000"/>
                </a:stretch>
              </a:blipFill>
              <a:ln w="19050">
                <a:solidFill>
                  <a:schemeClr val="bg1"/>
                </a:solidFill>
              </a:ln>
              <a:effectLst/>
            </c:spPr>
            <c:extLst>
              <c:ext xmlns:c16="http://schemas.microsoft.com/office/drawing/2014/chart" uri="{C3380CC4-5D6E-409C-BE32-E72D297353CC}">
                <c16:uniqueId val="{00000003-C5B7-1F49-8FA3-B2BEB051FB61}"/>
              </c:ext>
            </c:extLst>
          </c:dPt>
          <c:dPt>
            <c:idx val="2"/>
            <c:bubble3D val="0"/>
            <c:spPr>
              <a:blipFill dpi="0" rotWithShape="1">
                <a:blip xmlns:r="http://schemas.openxmlformats.org/officeDocument/2006/relationships" r:embed="rId5"/>
                <a:srcRect/>
                <a:stretch>
                  <a:fillRect l="2000" t="4000" b="-5000"/>
                </a:stretch>
              </a:blipFill>
              <a:ln w="19050">
                <a:solidFill>
                  <a:schemeClr val="bg1"/>
                </a:solidFill>
              </a:ln>
              <a:effectLst/>
            </c:spPr>
            <c:extLst>
              <c:ext xmlns:c16="http://schemas.microsoft.com/office/drawing/2014/chart" uri="{C3380CC4-5D6E-409C-BE32-E72D297353CC}">
                <c16:uniqueId val="{00000005-C5B7-1F49-8FA3-B2BEB051FB61}"/>
              </c:ext>
            </c:extLst>
          </c:dPt>
          <c:dPt>
            <c:idx val="3"/>
            <c:bubble3D val="0"/>
            <c:spPr>
              <a:blipFill dpi="0" rotWithShape="1">
                <a:blip xmlns:r="http://schemas.openxmlformats.org/officeDocument/2006/relationships" r:embed="rId6"/>
                <a:srcRect/>
                <a:stretch>
                  <a:fillRect t="8000" r="8000" b="3000"/>
                </a:stretch>
              </a:blipFill>
              <a:ln w="19050">
                <a:solidFill>
                  <a:schemeClr val="bg1"/>
                </a:solidFill>
              </a:ln>
              <a:effectLst/>
            </c:spPr>
            <c:extLst>
              <c:ext xmlns:c16="http://schemas.microsoft.com/office/drawing/2014/chart" uri="{C3380CC4-5D6E-409C-BE32-E72D297353CC}">
                <c16:uniqueId val="{00000007-C5B7-1F49-8FA3-B2BEB051FB61}"/>
              </c:ext>
            </c:extLst>
          </c:dPt>
          <c:dPt>
            <c:idx val="4"/>
            <c:bubble3D val="0"/>
            <c:spPr>
              <a:blipFill>
                <a:blip xmlns:r="http://schemas.openxmlformats.org/officeDocument/2006/relationships" r:embed="rId7"/>
                <a:stretch>
                  <a:fillRect/>
                </a:stretch>
              </a:blipFill>
              <a:ln w="19050">
                <a:solidFill>
                  <a:schemeClr val="bg1"/>
                </a:solidFill>
              </a:ln>
              <a:effectLst/>
            </c:spPr>
            <c:extLst>
              <c:ext xmlns:c16="http://schemas.microsoft.com/office/drawing/2014/chart" uri="{C3380CC4-5D6E-409C-BE32-E72D297353CC}">
                <c16:uniqueId val="{00000009-C5B7-1F49-8FA3-B2BEB051FB61}"/>
              </c:ext>
            </c:extLst>
          </c:dPt>
          <c:dPt>
            <c:idx val="5"/>
            <c:bubble3D val="0"/>
            <c:spPr>
              <a:blipFill>
                <a:blip xmlns:r="http://schemas.openxmlformats.org/officeDocument/2006/relationships" r:embed="rId8"/>
                <a:stretch>
                  <a:fillRect/>
                </a:stretch>
              </a:blipFill>
              <a:ln w="19050">
                <a:solidFill>
                  <a:schemeClr val="bg1"/>
                </a:solidFill>
              </a:ln>
              <a:effectLst/>
            </c:spPr>
            <c:extLst>
              <c:ext xmlns:c16="http://schemas.microsoft.com/office/drawing/2014/chart" uri="{C3380CC4-5D6E-409C-BE32-E72D297353CC}">
                <c16:uniqueId val="{0000000B-C5B7-1F49-8FA3-B2BEB051FB61}"/>
              </c:ext>
            </c:extLst>
          </c:dPt>
          <c:cat>
            <c:strRef>
              <c:f>Sheet1!$A$2:$A$7</c:f>
              <c:strCache>
                <c:ptCount val="6"/>
                <c:pt idx="0">
                  <c:v>The Good Girl</c:v>
                </c:pt>
                <c:pt idx="1">
                  <c:v>Conservative Survivalist</c:v>
                </c:pt>
                <c:pt idx="2">
                  <c:v>Liberated Survivalist</c:v>
                </c:pt>
                <c:pt idx="3">
                  <c:v>Gender Prisoner</c:v>
                </c:pt>
                <c:pt idx="4">
                  <c:v>Protection Savvy</c:v>
                </c:pt>
                <c:pt idx="5">
                  <c:v>Responsible Mother</c:v>
                </c:pt>
              </c:strCache>
            </c:strRef>
          </c:cat>
          <c:val>
            <c:numRef>
              <c:f>Sheet1!$B$2:$B$7</c:f>
              <c:numCache>
                <c:formatCode>General</c:formatCode>
                <c:ptCount val="6"/>
                <c:pt idx="0">
                  <c:v>21</c:v>
                </c:pt>
                <c:pt idx="1">
                  <c:v>17</c:v>
                </c:pt>
                <c:pt idx="2">
                  <c:v>21</c:v>
                </c:pt>
                <c:pt idx="3">
                  <c:v>8</c:v>
                </c:pt>
                <c:pt idx="4">
                  <c:v>12</c:v>
                </c:pt>
                <c:pt idx="5">
                  <c:v>20</c:v>
                </c:pt>
              </c:numCache>
            </c:numRef>
          </c:val>
          <c:extLst>
            <c:ext xmlns:c16="http://schemas.microsoft.com/office/drawing/2014/chart" uri="{C3380CC4-5D6E-409C-BE32-E72D297353CC}">
              <c16:uniqueId val="{0000000C-C5B7-1F49-8FA3-B2BEB051FB61}"/>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en-US"/>
    </a:p>
  </c:txPr>
  <c:externalData r:id="rId9">
    <c:autoUpdate val="0"/>
  </c:externalData>
</c:chartSpace>
</file>

<file path=ppt/charts/chart1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1" i="0" u="none" strike="noStrike" kern="1200" spc="0" baseline="0">
                <a:solidFill>
                  <a:schemeClr val="tx1"/>
                </a:solidFill>
                <a:latin typeface="+mn-lt"/>
                <a:ea typeface="+mn-ea"/>
                <a:cs typeface="+mn-cs"/>
              </a:defRPr>
            </a:pPr>
            <a:r>
              <a:rPr lang="en-ZA" sz="1400" b="1" dirty="0">
                <a:solidFill>
                  <a:schemeClr val="tx1"/>
                </a:solidFill>
              </a:rPr>
              <a:t>LSM group</a:t>
            </a:r>
          </a:p>
        </c:rich>
      </c:tx>
      <c:layout>
        <c:manualLayout>
          <c:xMode val="edge"/>
          <c:yMode val="edge"/>
          <c:x val="4.327722462829843E-2"/>
          <c:y val="7.3150782770974684E-2"/>
        </c:manualLayout>
      </c:layout>
      <c:overlay val="0"/>
      <c:spPr>
        <a:noFill/>
        <a:ln>
          <a:noFill/>
        </a:ln>
        <a:effectLst/>
      </c:spPr>
      <c:txPr>
        <a:bodyPr rot="0" spcFirstLastPara="1" vertOverflow="ellipsis" vert="horz" wrap="square" anchor="ctr" anchorCtr="1"/>
        <a:lstStyle/>
        <a:p>
          <a:pPr>
            <a:defRPr sz="1400" b="1" i="0" u="none" strike="noStrike" kern="1200" spc="0" baseline="0">
              <a:solidFill>
                <a:schemeClr val="tx1"/>
              </a:solidFill>
              <a:latin typeface="+mn-lt"/>
              <a:ea typeface="+mn-ea"/>
              <a:cs typeface="+mn-cs"/>
            </a:defRPr>
          </a:pPr>
          <a:endParaRPr lang="en-US"/>
        </a:p>
      </c:txPr>
    </c:title>
    <c:autoTitleDeleted val="0"/>
    <c:plotArea>
      <c:layout>
        <c:manualLayout>
          <c:layoutTarget val="inner"/>
          <c:xMode val="edge"/>
          <c:yMode val="edge"/>
          <c:x val="0.36923963030763046"/>
          <c:y val="0.30482436772252108"/>
          <c:w val="0.49696834397463957"/>
          <c:h val="0.5658715438975096"/>
        </c:manualLayout>
      </c:layout>
      <c:barChart>
        <c:barDir val="bar"/>
        <c:grouping val="clustered"/>
        <c:varyColors val="0"/>
        <c:ser>
          <c:idx val="0"/>
          <c:order val="0"/>
          <c:tx>
            <c:strRef>
              <c:f>Sheet1!$B$1</c:f>
              <c:strCache>
                <c:ptCount val="1"/>
                <c:pt idx="0">
                  <c:v>Sales</c:v>
                </c:pt>
              </c:strCache>
            </c:strRef>
          </c:tx>
          <c:spPr>
            <a:solidFill>
              <a:schemeClr val="bg1">
                <a:lumMod val="65000"/>
              </a:schemeClr>
            </a:solidFill>
            <a:ln w="19050">
              <a:solidFill>
                <a:schemeClr val="lt1"/>
              </a:solidFill>
            </a:ln>
            <a:effectLst/>
          </c:spPr>
          <c:invertIfNegative val="0"/>
          <c:dPt>
            <c:idx val="0"/>
            <c:invertIfNegative val="0"/>
            <c:bubble3D val="0"/>
            <c:spPr>
              <a:solidFill>
                <a:schemeClr val="bg1">
                  <a:lumMod val="65000"/>
                </a:schemeClr>
              </a:solidFill>
              <a:ln w="19050">
                <a:solidFill>
                  <a:schemeClr val="lt1"/>
                </a:solidFill>
              </a:ln>
              <a:effectLst/>
            </c:spPr>
            <c:extLst>
              <c:ext xmlns:c16="http://schemas.microsoft.com/office/drawing/2014/chart" uri="{C3380CC4-5D6E-409C-BE32-E72D297353CC}">
                <c16:uniqueId val="{00000004-0519-433D-8FC5-3EBB4457F10D}"/>
              </c:ext>
            </c:extLst>
          </c:dPt>
          <c:dPt>
            <c:idx val="1"/>
            <c:invertIfNegative val="0"/>
            <c:bubble3D val="0"/>
            <c:spPr>
              <a:solidFill>
                <a:schemeClr val="bg1">
                  <a:lumMod val="65000"/>
                </a:schemeClr>
              </a:solidFill>
              <a:ln w="19050">
                <a:solidFill>
                  <a:schemeClr val="lt1"/>
                </a:solidFill>
              </a:ln>
              <a:effectLst/>
            </c:spPr>
            <c:extLst>
              <c:ext xmlns:c16="http://schemas.microsoft.com/office/drawing/2014/chart" uri="{C3380CC4-5D6E-409C-BE32-E72D297353CC}">
                <c16:uniqueId val="{00000005-0519-433D-8FC5-3EBB4457F10D}"/>
              </c:ext>
            </c:extLst>
          </c:dPt>
          <c:dPt>
            <c:idx val="2"/>
            <c:invertIfNegative val="0"/>
            <c:bubble3D val="0"/>
            <c:spPr>
              <a:solidFill>
                <a:schemeClr val="bg1">
                  <a:lumMod val="65000"/>
                </a:schemeClr>
              </a:solidFill>
              <a:ln w="19050">
                <a:solidFill>
                  <a:schemeClr val="lt1"/>
                </a:solidFill>
              </a:ln>
              <a:effectLst/>
            </c:spPr>
            <c:extLst>
              <c:ext xmlns:c16="http://schemas.microsoft.com/office/drawing/2014/chart" uri="{C3380CC4-5D6E-409C-BE32-E72D297353CC}">
                <c16:uniqueId val="{00000003-0519-433D-8FC5-3EBB4457F10D}"/>
              </c:ext>
            </c:extLst>
          </c:dPt>
          <c:dPt>
            <c:idx val="3"/>
            <c:invertIfNegative val="0"/>
            <c:bubble3D val="0"/>
            <c:spPr>
              <a:solidFill>
                <a:schemeClr val="bg1">
                  <a:lumMod val="65000"/>
                </a:schemeClr>
              </a:solidFill>
              <a:ln w="19050">
                <a:solidFill>
                  <a:schemeClr val="lt1"/>
                </a:solidFill>
              </a:ln>
              <a:effectLst/>
            </c:spPr>
            <c:extLst>
              <c:ext xmlns:c16="http://schemas.microsoft.com/office/drawing/2014/chart" uri="{C3380CC4-5D6E-409C-BE32-E72D297353CC}">
                <c16:uniqueId val="{00000001-0519-433D-8FC5-3EBB4457F10D}"/>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LSM 4</c:v>
                </c:pt>
                <c:pt idx="1">
                  <c:v>LSM 5</c:v>
                </c:pt>
                <c:pt idx="2">
                  <c:v>LSM 6</c:v>
                </c:pt>
                <c:pt idx="3">
                  <c:v>LSM 7</c:v>
                </c:pt>
              </c:strCache>
            </c:strRef>
          </c:cat>
          <c:val>
            <c:numRef>
              <c:f>Sheet1!$B$2:$B$5</c:f>
              <c:numCache>
                <c:formatCode>General</c:formatCode>
                <c:ptCount val="4"/>
                <c:pt idx="0">
                  <c:v>7</c:v>
                </c:pt>
                <c:pt idx="1">
                  <c:v>14</c:v>
                </c:pt>
                <c:pt idx="2">
                  <c:v>35</c:v>
                </c:pt>
                <c:pt idx="3">
                  <c:v>44</c:v>
                </c:pt>
              </c:numCache>
            </c:numRef>
          </c:val>
          <c:extLst>
            <c:ext xmlns:c16="http://schemas.microsoft.com/office/drawing/2014/chart" uri="{C3380CC4-5D6E-409C-BE32-E72D297353CC}">
              <c16:uniqueId val="{00000000-0519-433D-8FC5-3EBB4457F10D}"/>
            </c:ext>
          </c:extLst>
        </c:ser>
        <c:dLbls>
          <c:showLegendKey val="0"/>
          <c:showVal val="0"/>
          <c:showCatName val="0"/>
          <c:showSerName val="0"/>
          <c:showPercent val="0"/>
          <c:showBubbleSize val="0"/>
        </c:dLbls>
        <c:gapWidth val="50"/>
        <c:axId val="2020768152"/>
        <c:axId val="2020767760"/>
      </c:barChart>
      <c:valAx>
        <c:axId val="2020767760"/>
        <c:scaling>
          <c:orientation val="minMax"/>
        </c:scaling>
        <c:delete val="1"/>
        <c:axPos val="t"/>
        <c:numFmt formatCode="General" sourceLinked="1"/>
        <c:majorTickMark val="out"/>
        <c:minorTickMark val="none"/>
        <c:tickLblPos val="nextTo"/>
        <c:crossAx val="2020768152"/>
        <c:crosses val="autoZero"/>
        <c:crossBetween val="between"/>
      </c:valAx>
      <c:catAx>
        <c:axId val="2020768152"/>
        <c:scaling>
          <c:orientation val="maxMin"/>
        </c:scaling>
        <c:delete val="0"/>
        <c:axPos val="l"/>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2020767760"/>
        <c:crosses val="autoZero"/>
        <c:auto val="1"/>
        <c:lblAlgn val="ctr"/>
        <c:lblOffset val="100"/>
        <c:noMultiLvlLbl val="0"/>
      </c:cat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1" i="0" u="none" strike="noStrike" kern="1200" spc="0" baseline="0">
                <a:solidFill>
                  <a:schemeClr val="tx1"/>
                </a:solidFill>
                <a:latin typeface="+mn-lt"/>
                <a:ea typeface="+mn-ea"/>
                <a:cs typeface="+mn-cs"/>
              </a:defRPr>
            </a:pPr>
            <a:r>
              <a:rPr lang="en-US" sz="1400" b="1" dirty="0">
                <a:solidFill>
                  <a:schemeClr val="tx1"/>
                </a:solidFill>
              </a:rPr>
              <a:t>Urbanity</a:t>
            </a:r>
          </a:p>
        </c:rich>
      </c:tx>
      <c:layout>
        <c:manualLayout>
          <c:xMode val="edge"/>
          <c:yMode val="edge"/>
          <c:x val="0.12794388815944824"/>
          <c:y val="4.4771165959006938E-2"/>
        </c:manualLayout>
      </c:layout>
      <c:overlay val="0"/>
      <c:spPr>
        <a:noFill/>
        <a:ln>
          <a:noFill/>
        </a:ln>
        <a:effectLst/>
      </c:spPr>
      <c:txPr>
        <a:bodyPr rot="0" spcFirstLastPara="1" vertOverflow="ellipsis" vert="horz" wrap="square" anchor="ctr" anchorCtr="1"/>
        <a:lstStyle/>
        <a:p>
          <a:pPr>
            <a:defRPr sz="1400" b="1" i="0" u="none" strike="noStrike" kern="1200" spc="0" baseline="0">
              <a:solidFill>
                <a:schemeClr val="tx1"/>
              </a:solidFill>
              <a:latin typeface="+mn-lt"/>
              <a:ea typeface="+mn-ea"/>
              <a:cs typeface="+mn-cs"/>
            </a:defRPr>
          </a:pPr>
          <a:endParaRPr lang="en-US"/>
        </a:p>
      </c:txPr>
    </c:title>
    <c:autoTitleDeleted val="0"/>
    <c:plotArea>
      <c:layout>
        <c:manualLayout>
          <c:layoutTarget val="inner"/>
          <c:xMode val="edge"/>
          <c:yMode val="edge"/>
          <c:x val="0.21299029968521938"/>
          <c:y val="0.2356224082792662"/>
          <c:w val="0.30571756888923213"/>
          <c:h val="0.51059343094007714"/>
        </c:manualLayout>
      </c:layout>
      <c:pieChart>
        <c:varyColors val="1"/>
        <c:ser>
          <c:idx val="0"/>
          <c:order val="0"/>
          <c:tx>
            <c:strRef>
              <c:f>Sheet1!$B$1</c:f>
              <c:strCache>
                <c:ptCount val="1"/>
                <c:pt idx="0">
                  <c:v>Age</c:v>
                </c:pt>
              </c:strCache>
            </c:strRef>
          </c:tx>
          <c:spPr>
            <a:solidFill>
              <a:schemeClr val="bg2"/>
            </a:solidFill>
          </c:spPr>
          <c:dPt>
            <c:idx val="0"/>
            <c:bubble3D val="0"/>
            <c:spPr>
              <a:solidFill>
                <a:srgbClr val="FF9900"/>
              </a:solidFill>
              <a:ln w="19050">
                <a:solidFill>
                  <a:schemeClr val="lt1"/>
                </a:solidFill>
              </a:ln>
              <a:effectLst/>
            </c:spPr>
            <c:extLst>
              <c:ext xmlns:c16="http://schemas.microsoft.com/office/drawing/2014/chart" uri="{C3380CC4-5D6E-409C-BE32-E72D297353CC}">
                <c16:uniqueId val="{00000001-4E12-44B3-9FBC-A47CE569669F}"/>
              </c:ext>
            </c:extLst>
          </c:dPt>
          <c:dPt>
            <c:idx val="1"/>
            <c:bubble3D val="0"/>
            <c:spPr>
              <a:solidFill>
                <a:schemeClr val="tx1"/>
              </a:solidFill>
              <a:ln w="19050">
                <a:solidFill>
                  <a:schemeClr val="lt1"/>
                </a:solidFill>
              </a:ln>
              <a:effectLst/>
            </c:spPr>
            <c:extLst>
              <c:ext xmlns:c16="http://schemas.microsoft.com/office/drawing/2014/chart" uri="{C3380CC4-5D6E-409C-BE32-E72D297353CC}">
                <c16:uniqueId val="{00000003-4E12-44B3-9FBC-A47CE569669F}"/>
              </c:ext>
            </c:extLst>
          </c:dPt>
          <c:dLbls>
            <c:dLbl>
              <c:idx val="0"/>
              <c:tx>
                <c:rich>
                  <a:bodyPr/>
                  <a:lstStyle/>
                  <a:p>
                    <a:r>
                      <a:rPr lang="en-US"/>
                      <a:t>51</a:t>
                    </a:r>
                  </a:p>
                </c:rich>
              </c:tx>
              <c:dLblPos val="bestFi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4E12-44B3-9FBC-A47CE569669F}"/>
                </c:ext>
              </c:extLst>
            </c:dLbl>
            <c:dLbl>
              <c:idx val="1"/>
              <c:tx>
                <c:rich>
                  <a:bodyPr/>
                  <a:lstStyle/>
                  <a:p>
                    <a:r>
                      <a:rPr lang="en-US"/>
                      <a:t>49</a:t>
                    </a:r>
                  </a:p>
                </c:rich>
              </c:tx>
              <c:dLblPos val="bestFi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4E12-44B3-9FBC-A47CE569669F}"/>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US"/>
              </a:p>
            </c:txPr>
            <c:dLblPos val="bestFit"/>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Urban</c:v>
                </c:pt>
                <c:pt idx="1">
                  <c:v>Small Urban</c:v>
                </c:pt>
              </c:strCache>
            </c:strRef>
          </c:cat>
          <c:val>
            <c:numRef>
              <c:f>Sheet1!$B$2:$B$3</c:f>
              <c:numCache>
                <c:formatCode>0%</c:formatCode>
                <c:ptCount val="2"/>
                <c:pt idx="0">
                  <c:v>0.51</c:v>
                </c:pt>
                <c:pt idx="1">
                  <c:v>0.49</c:v>
                </c:pt>
              </c:numCache>
            </c:numRef>
          </c:val>
          <c:extLst>
            <c:ext xmlns:c16="http://schemas.microsoft.com/office/drawing/2014/chart" uri="{C3380CC4-5D6E-409C-BE32-E72D297353CC}">
              <c16:uniqueId val="{00000004-4E12-44B3-9FBC-A47CE569669F}"/>
            </c:ext>
          </c:extLst>
        </c:ser>
        <c:dLbls>
          <c:dLblPos val="bestFit"/>
          <c:showLegendKey val="0"/>
          <c:showVal val="1"/>
          <c:showCatName val="0"/>
          <c:showSerName val="0"/>
          <c:showPercent val="0"/>
          <c:showBubbleSize val="0"/>
          <c:showLeaderLines val="1"/>
        </c:dLbls>
        <c:firstSliceAng val="0"/>
      </c:pieChart>
      <c:spPr>
        <a:noFill/>
        <a:ln>
          <a:noFill/>
        </a:ln>
        <a:effectLst/>
      </c:spPr>
    </c:plotArea>
    <c:legend>
      <c:legendPos val="l"/>
      <c:layout>
        <c:manualLayout>
          <c:xMode val="edge"/>
          <c:yMode val="edge"/>
          <c:x val="0.20391118596528526"/>
          <c:y val="0.76398393878487325"/>
          <c:w val="0.29449082690332101"/>
          <c:h val="0.20819750480068772"/>
        </c:manualLayout>
      </c:layout>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1" i="0" u="none" strike="noStrike" kern="1200" spc="0" baseline="0">
                <a:solidFill>
                  <a:schemeClr val="tx1"/>
                </a:solidFill>
                <a:latin typeface="+mn-lt"/>
                <a:ea typeface="+mn-ea"/>
                <a:cs typeface="+mn-cs"/>
              </a:defRPr>
            </a:pPr>
            <a:r>
              <a:rPr lang="en-ZA" sz="1400" b="1" dirty="0">
                <a:solidFill>
                  <a:schemeClr val="tx1"/>
                </a:solidFill>
              </a:rPr>
              <a:t>Province</a:t>
            </a:r>
          </a:p>
        </c:rich>
      </c:tx>
      <c:layout>
        <c:manualLayout>
          <c:xMode val="edge"/>
          <c:yMode val="edge"/>
          <c:x val="0.13708922004351168"/>
          <c:y val="4.3826557589779463E-2"/>
        </c:manualLayout>
      </c:layout>
      <c:overlay val="0"/>
      <c:spPr>
        <a:noFill/>
        <a:ln>
          <a:noFill/>
        </a:ln>
        <a:effectLst/>
      </c:spPr>
      <c:txPr>
        <a:bodyPr rot="0" spcFirstLastPara="1" vertOverflow="ellipsis" vert="horz" wrap="square" anchor="ctr" anchorCtr="1"/>
        <a:lstStyle/>
        <a:p>
          <a:pPr>
            <a:defRPr sz="1400" b="1" i="0" u="none" strike="noStrike" kern="1200" spc="0" baseline="0">
              <a:solidFill>
                <a:schemeClr val="tx1"/>
              </a:solidFill>
              <a:latin typeface="+mn-lt"/>
              <a:ea typeface="+mn-ea"/>
              <a:cs typeface="+mn-cs"/>
            </a:defRPr>
          </a:pPr>
          <a:endParaRPr lang="en-US"/>
        </a:p>
      </c:txPr>
    </c:title>
    <c:autoTitleDeleted val="0"/>
    <c:plotArea>
      <c:layout>
        <c:manualLayout>
          <c:layoutTarget val="inner"/>
          <c:xMode val="edge"/>
          <c:yMode val="edge"/>
          <c:x val="0.48735470459018299"/>
          <c:y val="0.22858119231843804"/>
          <c:w val="0.39506809032278495"/>
          <c:h val="0.72557880712740341"/>
        </c:manualLayout>
      </c:layout>
      <c:barChart>
        <c:barDir val="bar"/>
        <c:grouping val="clustered"/>
        <c:varyColors val="0"/>
        <c:ser>
          <c:idx val="0"/>
          <c:order val="0"/>
          <c:tx>
            <c:strRef>
              <c:f>Sheet1!$B$1</c:f>
              <c:strCache>
                <c:ptCount val="1"/>
                <c:pt idx="0">
                  <c:v>Sales</c:v>
                </c:pt>
              </c:strCache>
            </c:strRef>
          </c:tx>
          <c:spPr>
            <a:solidFill>
              <a:schemeClr val="bg1">
                <a:lumMod val="65000"/>
              </a:schemeClr>
            </a:solidFill>
            <a:ln w="19050">
              <a:solidFill>
                <a:schemeClr val="lt1"/>
              </a:solidFill>
            </a:ln>
            <a:effectLst/>
          </c:spPr>
          <c:invertIfNegative val="0"/>
          <c:dPt>
            <c:idx val="0"/>
            <c:invertIfNegative val="0"/>
            <c:bubble3D val="0"/>
            <c:spPr>
              <a:solidFill>
                <a:schemeClr val="bg1">
                  <a:lumMod val="65000"/>
                </a:schemeClr>
              </a:solidFill>
              <a:ln w="19050">
                <a:solidFill>
                  <a:schemeClr val="lt1"/>
                </a:solidFill>
              </a:ln>
              <a:effectLst/>
            </c:spPr>
            <c:extLst>
              <c:ext xmlns:c16="http://schemas.microsoft.com/office/drawing/2014/chart" uri="{C3380CC4-5D6E-409C-BE32-E72D297353CC}">
                <c16:uniqueId val="{00000004-0519-433D-8FC5-3EBB4457F10D}"/>
              </c:ext>
            </c:extLst>
          </c:dPt>
          <c:dPt>
            <c:idx val="1"/>
            <c:invertIfNegative val="0"/>
            <c:bubble3D val="0"/>
            <c:spPr>
              <a:solidFill>
                <a:schemeClr val="bg1">
                  <a:lumMod val="65000"/>
                </a:schemeClr>
              </a:solidFill>
              <a:ln w="19050">
                <a:solidFill>
                  <a:schemeClr val="lt1"/>
                </a:solidFill>
              </a:ln>
              <a:effectLst/>
            </c:spPr>
            <c:extLst>
              <c:ext xmlns:c16="http://schemas.microsoft.com/office/drawing/2014/chart" uri="{C3380CC4-5D6E-409C-BE32-E72D297353CC}">
                <c16:uniqueId val="{00000003-F437-4798-A5D7-996775E96E6F}"/>
              </c:ext>
            </c:extLst>
          </c:dPt>
          <c:dPt>
            <c:idx val="2"/>
            <c:invertIfNegative val="0"/>
            <c:bubble3D val="0"/>
            <c:spPr>
              <a:solidFill>
                <a:schemeClr val="bg1">
                  <a:lumMod val="65000"/>
                </a:schemeClr>
              </a:solidFill>
              <a:ln w="19050">
                <a:solidFill>
                  <a:schemeClr val="lt1"/>
                </a:solidFill>
              </a:ln>
              <a:effectLst/>
            </c:spPr>
            <c:extLst>
              <c:ext xmlns:c16="http://schemas.microsoft.com/office/drawing/2014/chart" uri="{C3380CC4-5D6E-409C-BE32-E72D297353CC}">
                <c16:uniqueId val="{00000003-0519-433D-8FC5-3EBB4457F10D}"/>
              </c:ext>
            </c:extLst>
          </c:dPt>
          <c:dPt>
            <c:idx val="3"/>
            <c:invertIfNegative val="0"/>
            <c:bubble3D val="0"/>
            <c:spPr>
              <a:solidFill>
                <a:schemeClr val="bg1">
                  <a:lumMod val="65000"/>
                </a:schemeClr>
              </a:solidFill>
              <a:ln w="19050">
                <a:solidFill>
                  <a:schemeClr val="lt1"/>
                </a:solidFill>
              </a:ln>
              <a:effectLst/>
            </c:spPr>
            <c:extLst>
              <c:ext xmlns:c16="http://schemas.microsoft.com/office/drawing/2014/chart" uri="{C3380CC4-5D6E-409C-BE32-E72D297353CC}">
                <c16:uniqueId val="{00000001-0519-433D-8FC5-3EBB4457F10D}"/>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Free State</c:v>
                </c:pt>
                <c:pt idx="1">
                  <c:v>KwaZulu-Natal</c:v>
                </c:pt>
                <c:pt idx="2">
                  <c:v>Gauteng</c:v>
                </c:pt>
                <c:pt idx="3">
                  <c:v>Eastern Cape</c:v>
                </c:pt>
                <c:pt idx="4">
                  <c:v>Mpumalanga</c:v>
                </c:pt>
                <c:pt idx="5">
                  <c:v>Limpopo</c:v>
                </c:pt>
                <c:pt idx="6">
                  <c:v>North West</c:v>
                </c:pt>
              </c:strCache>
            </c:strRef>
          </c:cat>
          <c:val>
            <c:numRef>
              <c:f>Sheet1!$B$2:$B$8</c:f>
              <c:numCache>
                <c:formatCode>General</c:formatCode>
                <c:ptCount val="7"/>
                <c:pt idx="0">
                  <c:v>33</c:v>
                </c:pt>
                <c:pt idx="1">
                  <c:v>15</c:v>
                </c:pt>
                <c:pt idx="2">
                  <c:v>15</c:v>
                </c:pt>
                <c:pt idx="3">
                  <c:v>13</c:v>
                </c:pt>
                <c:pt idx="4">
                  <c:v>9</c:v>
                </c:pt>
                <c:pt idx="5">
                  <c:v>8</c:v>
                </c:pt>
                <c:pt idx="6">
                  <c:v>5</c:v>
                </c:pt>
              </c:numCache>
            </c:numRef>
          </c:val>
          <c:extLst>
            <c:ext xmlns:c16="http://schemas.microsoft.com/office/drawing/2014/chart" uri="{C3380CC4-5D6E-409C-BE32-E72D297353CC}">
              <c16:uniqueId val="{00000000-0519-433D-8FC5-3EBB4457F10D}"/>
            </c:ext>
          </c:extLst>
        </c:ser>
        <c:dLbls>
          <c:showLegendKey val="0"/>
          <c:showVal val="0"/>
          <c:showCatName val="0"/>
          <c:showSerName val="0"/>
          <c:showPercent val="0"/>
          <c:showBubbleSize val="0"/>
        </c:dLbls>
        <c:gapWidth val="50"/>
        <c:axId val="2020769720"/>
        <c:axId val="2020769328"/>
      </c:barChart>
      <c:valAx>
        <c:axId val="2020769328"/>
        <c:scaling>
          <c:orientation val="minMax"/>
        </c:scaling>
        <c:delete val="1"/>
        <c:axPos val="t"/>
        <c:numFmt formatCode="General" sourceLinked="1"/>
        <c:majorTickMark val="out"/>
        <c:minorTickMark val="none"/>
        <c:tickLblPos val="nextTo"/>
        <c:crossAx val="2020769720"/>
        <c:crosses val="autoZero"/>
        <c:crossBetween val="between"/>
      </c:valAx>
      <c:catAx>
        <c:axId val="2020769720"/>
        <c:scaling>
          <c:orientation val="maxMin"/>
        </c:scaling>
        <c:delete val="0"/>
        <c:axPos val="l"/>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2020769328"/>
        <c:crosses val="autoZero"/>
        <c:auto val="1"/>
        <c:lblAlgn val="ctr"/>
        <c:lblOffset val="100"/>
        <c:noMultiLvlLbl val="0"/>
      </c:cat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1" i="0" u="none" strike="noStrike" kern="1200" spc="0" baseline="0">
                <a:solidFill>
                  <a:schemeClr val="tx1"/>
                </a:solidFill>
                <a:latin typeface="+mn-lt"/>
                <a:ea typeface="+mn-ea"/>
                <a:cs typeface="+mn-cs"/>
              </a:defRPr>
            </a:pPr>
            <a:r>
              <a:rPr lang="en-US" sz="1400" b="1" dirty="0">
                <a:solidFill>
                  <a:schemeClr val="tx1"/>
                </a:solidFill>
              </a:rPr>
              <a:t>Education</a:t>
            </a:r>
            <a:r>
              <a:rPr lang="en-US" sz="1400" b="1" baseline="0" dirty="0">
                <a:solidFill>
                  <a:schemeClr val="tx1"/>
                </a:solidFill>
              </a:rPr>
              <a:t> Level</a:t>
            </a:r>
            <a:endParaRPr lang="en-US" sz="1400" b="1" dirty="0">
              <a:solidFill>
                <a:schemeClr val="tx1"/>
              </a:solidFill>
            </a:endParaRPr>
          </a:p>
        </c:rich>
      </c:tx>
      <c:layout>
        <c:manualLayout>
          <c:xMode val="edge"/>
          <c:yMode val="edge"/>
          <c:x val="6.0820735733038839E-2"/>
          <c:y val="2.922139926785439E-2"/>
        </c:manualLayout>
      </c:layout>
      <c:overlay val="0"/>
      <c:spPr>
        <a:noFill/>
        <a:ln>
          <a:noFill/>
        </a:ln>
        <a:effectLst/>
      </c:spPr>
      <c:txPr>
        <a:bodyPr rot="0" spcFirstLastPara="1" vertOverflow="ellipsis" vert="horz" wrap="square" anchor="ctr" anchorCtr="1"/>
        <a:lstStyle/>
        <a:p>
          <a:pPr>
            <a:defRPr sz="1400" b="1" i="0" u="none" strike="noStrike" kern="1200" spc="0" baseline="0">
              <a:solidFill>
                <a:schemeClr val="tx1"/>
              </a:solidFill>
              <a:latin typeface="+mn-lt"/>
              <a:ea typeface="+mn-ea"/>
              <a:cs typeface="+mn-cs"/>
            </a:defRPr>
          </a:pPr>
          <a:endParaRPr lang="en-US"/>
        </a:p>
      </c:txPr>
    </c:title>
    <c:autoTitleDeleted val="0"/>
    <c:plotArea>
      <c:layout>
        <c:manualLayout>
          <c:layoutTarget val="inner"/>
          <c:xMode val="edge"/>
          <c:yMode val="edge"/>
          <c:x val="9.1438483046487884E-2"/>
          <c:y val="0.28300994149159009"/>
          <c:w val="0.40688129238113058"/>
          <c:h val="0.68359688401168361"/>
        </c:manualLayout>
      </c:layout>
      <c:doughnutChart>
        <c:varyColors val="1"/>
        <c:ser>
          <c:idx val="0"/>
          <c:order val="0"/>
          <c:tx>
            <c:strRef>
              <c:f>Sheet1!$B$1</c:f>
              <c:strCache>
                <c:ptCount val="1"/>
                <c:pt idx="0">
                  <c:v>Work Status</c:v>
                </c:pt>
              </c:strCache>
            </c:strRef>
          </c:tx>
          <c:spPr>
            <a:solidFill>
              <a:schemeClr val="tx1"/>
            </a:solidFill>
          </c:spPr>
          <c:dPt>
            <c:idx val="0"/>
            <c:bubble3D val="0"/>
            <c:spPr>
              <a:solidFill>
                <a:srgbClr val="FF9900"/>
              </a:solidFill>
              <a:ln w="19050">
                <a:solidFill>
                  <a:schemeClr val="lt1"/>
                </a:solidFill>
              </a:ln>
              <a:effectLst/>
            </c:spPr>
            <c:extLst>
              <c:ext xmlns:c16="http://schemas.microsoft.com/office/drawing/2014/chart" uri="{C3380CC4-5D6E-409C-BE32-E72D297353CC}">
                <c16:uniqueId val="{00000001-EFEA-4A0B-9C9A-3D2F13E098A5}"/>
              </c:ext>
            </c:extLst>
          </c:dPt>
          <c:dPt>
            <c:idx val="1"/>
            <c:bubble3D val="0"/>
            <c:spPr>
              <a:solidFill>
                <a:schemeClr val="tx1"/>
              </a:solidFill>
              <a:ln w="19050">
                <a:solidFill>
                  <a:schemeClr val="lt1"/>
                </a:solidFill>
              </a:ln>
              <a:effectLst/>
            </c:spPr>
            <c:extLst>
              <c:ext xmlns:c16="http://schemas.microsoft.com/office/drawing/2014/chart" uri="{C3380CC4-5D6E-409C-BE32-E72D297353CC}">
                <c16:uniqueId val="{00000003-EFEA-4A0B-9C9A-3D2F13E098A5}"/>
              </c:ext>
            </c:extLst>
          </c:dPt>
          <c:dPt>
            <c:idx val="2"/>
            <c:bubble3D val="0"/>
            <c:spPr>
              <a:solidFill>
                <a:schemeClr val="bg1">
                  <a:lumMod val="75000"/>
                </a:schemeClr>
              </a:solidFill>
              <a:ln w="19050">
                <a:solidFill>
                  <a:schemeClr val="lt1"/>
                </a:solidFill>
              </a:ln>
              <a:effectLst/>
            </c:spPr>
            <c:extLst>
              <c:ext xmlns:c16="http://schemas.microsoft.com/office/drawing/2014/chart" uri="{C3380CC4-5D6E-409C-BE32-E72D297353CC}">
                <c16:uniqueId val="{00000005-EFEA-4A0B-9C9A-3D2F13E098A5}"/>
              </c:ext>
            </c:extLst>
          </c:dPt>
          <c:dPt>
            <c:idx val="3"/>
            <c:bubble3D val="0"/>
            <c:spPr>
              <a:solidFill>
                <a:schemeClr val="bg1">
                  <a:lumMod val="65000"/>
                </a:schemeClr>
              </a:solidFill>
              <a:ln w="19050">
                <a:solidFill>
                  <a:schemeClr val="lt1"/>
                </a:solidFill>
              </a:ln>
              <a:effectLst/>
            </c:spPr>
            <c:extLst>
              <c:ext xmlns:c16="http://schemas.microsoft.com/office/drawing/2014/chart" uri="{C3380CC4-5D6E-409C-BE32-E72D297353CC}">
                <c16:uniqueId val="{00000007-EFEA-4A0B-9C9A-3D2F13E098A5}"/>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Sheet1!$A$2:$A$5</c:f>
              <c:strCache>
                <c:ptCount val="4"/>
                <c:pt idx="0">
                  <c:v>In school</c:v>
                </c:pt>
                <c:pt idx="1">
                  <c:v>Matriculated</c:v>
                </c:pt>
                <c:pt idx="2">
                  <c:v>Some secondary</c:v>
                </c:pt>
                <c:pt idx="3">
                  <c:v>Secondary completed</c:v>
                </c:pt>
              </c:strCache>
            </c:strRef>
          </c:cat>
          <c:val>
            <c:numRef>
              <c:f>Sheet1!$B$2:$B$5</c:f>
              <c:numCache>
                <c:formatCode>General</c:formatCode>
                <c:ptCount val="4"/>
                <c:pt idx="0">
                  <c:v>16</c:v>
                </c:pt>
                <c:pt idx="1">
                  <c:v>66</c:v>
                </c:pt>
                <c:pt idx="2">
                  <c:v>12</c:v>
                </c:pt>
                <c:pt idx="3">
                  <c:v>6</c:v>
                </c:pt>
              </c:numCache>
            </c:numRef>
          </c:val>
          <c:extLst>
            <c:ext xmlns:c16="http://schemas.microsoft.com/office/drawing/2014/chart" uri="{C3380CC4-5D6E-409C-BE32-E72D297353CC}">
              <c16:uniqueId val="{00000000-8F43-4F98-9578-43EAA7B6677E}"/>
            </c:ext>
          </c:extLst>
        </c:ser>
        <c:dLbls>
          <c:showLegendKey val="0"/>
          <c:showVal val="0"/>
          <c:showCatName val="0"/>
          <c:showSerName val="0"/>
          <c:showPercent val="0"/>
          <c:showBubbleSize val="0"/>
          <c:showLeaderLines val="1"/>
        </c:dLbls>
        <c:firstSliceAng val="0"/>
        <c:holeSize val="50"/>
      </c:doughnutChart>
      <c:spPr>
        <a:noFill/>
        <a:ln>
          <a:noFill/>
        </a:ln>
        <a:effectLst/>
      </c:spPr>
    </c:plotArea>
    <c:legend>
      <c:legendPos val="r"/>
      <c:layout>
        <c:manualLayout>
          <c:xMode val="edge"/>
          <c:yMode val="edge"/>
          <c:x val="0.5095223226250134"/>
          <c:y val="0.2115345302627967"/>
          <c:w val="0.49047767737498671"/>
          <c:h val="0.78846546973720333"/>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1" i="0" u="none" strike="noStrike" kern="1200" spc="0" baseline="0">
                <a:solidFill>
                  <a:schemeClr val="tx1"/>
                </a:solidFill>
                <a:latin typeface="+mn-lt"/>
                <a:ea typeface="+mn-ea"/>
                <a:cs typeface="+mn-cs"/>
              </a:defRPr>
            </a:pPr>
            <a:r>
              <a:rPr lang="en-US" sz="1400" b="1" dirty="0">
                <a:solidFill>
                  <a:schemeClr val="tx1"/>
                </a:solidFill>
              </a:rPr>
              <a:t>People living in household</a:t>
            </a:r>
          </a:p>
        </c:rich>
      </c:tx>
      <c:layout>
        <c:manualLayout>
          <c:xMode val="edge"/>
          <c:yMode val="edge"/>
          <c:x val="0.12794388815944824"/>
          <c:y val="4.4771165959006938E-2"/>
        </c:manualLayout>
      </c:layout>
      <c:overlay val="0"/>
      <c:spPr>
        <a:noFill/>
        <a:ln>
          <a:noFill/>
        </a:ln>
        <a:effectLst/>
      </c:spPr>
      <c:txPr>
        <a:bodyPr rot="0" spcFirstLastPara="1" vertOverflow="ellipsis" vert="horz" wrap="square" anchor="ctr" anchorCtr="1"/>
        <a:lstStyle/>
        <a:p>
          <a:pPr>
            <a:defRPr sz="1400" b="1" i="0" u="none" strike="noStrike" kern="1200" spc="0" baseline="0">
              <a:solidFill>
                <a:schemeClr val="tx1"/>
              </a:solidFill>
              <a:latin typeface="+mn-lt"/>
              <a:ea typeface="+mn-ea"/>
              <a:cs typeface="+mn-cs"/>
            </a:defRPr>
          </a:pPr>
          <a:endParaRPr lang="en-US"/>
        </a:p>
      </c:txPr>
    </c:title>
    <c:autoTitleDeleted val="0"/>
    <c:plotArea>
      <c:layout>
        <c:manualLayout>
          <c:layoutTarget val="inner"/>
          <c:xMode val="edge"/>
          <c:yMode val="edge"/>
          <c:x val="0.58213986048444266"/>
          <c:y val="0.23254566633747187"/>
          <c:w val="0.35142180022627884"/>
          <c:h val="0.67129604215842342"/>
        </c:manualLayout>
      </c:layout>
      <c:barChart>
        <c:barDir val="bar"/>
        <c:grouping val="clustered"/>
        <c:varyColors val="0"/>
        <c:ser>
          <c:idx val="0"/>
          <c:order val="0"/>
          <c:tx>
            <c:strRef>
              <c:f>Sheet1!$B$1</c:f>
              <c:strCache>
                <c:ptCount val="1"/>
                <c:pt idx="0">
                  <c:v>Age</c:v>
                </c:pt>
              </c:strCache>
            </c:strRef>
          </c:tx>
          <c:spPr>
            <a:solidFill>
              <a:schemeClr val="tx1"/>
            </a:solidFill>
            <a:ln w="19050">
              <a:solidFill>
                <a:schemeClr val="lt1"/>
              </a:solidFill>
            </a:ln>
            <a:effectLst/>
          </c:spPr>
          <c:invertIfNegative val="0"/>
          <c:dPt>
            <c:idx val="0"/>
            <c:invertIfNegative val="0"/>
            <c:bubble3D val="0"/>
            <c:spPr>
              <a:solidFill>
                <a:schemeClr val="tx1"/>
              </a:solidFill>
              <a:ln w="19050">
                <a:solidFill>
                  <a:schemeClr val="lt1"/>
                </a:solidFill>
              </a:ln>
              <a:effectLst/>
            </c:spPr>
            <c:extLst>
              <c:ext xmlns:c16="http://schemas.microsoft.com/office/drawing/2014/chart" uri="{C3380CC4-5D6E-409C-BE32-E72D297353CC}">
                <c16:uniqueId val="{00000001-4E12-44B3-9FBC-A47CE569669F}"/>
              </c:ext>
            </c:extLst>
          </c:dPt>
          <c:dPt>
            <c:idx val="1"/>
            <c:invertIfNegative val="0"/>
            <c:bubble3D val="0"/>
            <c:spPr>
              <a:solidFill>
                <a:schemeClr val="tx1"/>
              </a:solidFill>
              <a:ln w="19050">
                <a:solidFill>
                  <a:schemeClr val="lt1"/>
                </a:solidFill>
              </a:ln>
              <a:effectLst/>
            </c:spPr>
            <c:extLst>
              <c:ext xmlns:c16="http://schemas.microsoft.com/office/drawing/2014/chart" uri="{C3380CC4-5D6E-409C-BE32-E72D297353CC}">
                <c16:uniqueId val="{00000003-4E12-44B3-9FBC-A47CE569669F}"/>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Own parents</c:v>
                </c:pt>
                <c:pt idx="1">
                  <c:v>Other adults in family</c:v>
                </c:pt>
                <c:pt idx="2">
                  <c:v>Other people’s children</c:v>
                </c:pt>
                <c:pt idx="3">
                  <c:v>Own children</c:v>
                </c:pt>
              </c:strCache>
            </c:strRef>
          </c:cat>
          <c:val>
            <c:numRef>
              <c:f>Sheet1!$B$2:$B$5</c:f>
              <c:numCache>
                <c:formatCode>General</c:formatCode>
                <c:ptCount val="4"/>
                <c:pt idx="0">
                  <c:v>81</c:v>
                </c:pt>
                <c:pt idx="1">
                  <c:v>77</c:v>
                </c:pt>
                <c:pt idx="2">
                  <c:v>9</c:v>
                </c:pt>
                <c:pt idx="3">
                  <c:v>24</c:v>
                </c:pt>
              </c:numCache>
            </c:numRef>
          </c:val>
          <c:extLst>
            <c:ext xmlns:c16="http://schemas.microsoft.com/office/drawing/2014/chart" uri="{C3380CC4-5D6E-409C-BE32-E72D297353CC}">
              <c16:uniqueId val="{00000004-4E12-44B3-9FBC-A47CE569669F}"/>
            </c:ext>
          </c:extLst>
        </c:ser>
        <c:dLbls>
          <c:showLegendKey val="0"/>
          <c:showVal val="0"/>
          <c:showCatName val="0"/>
          <c:showSerName val="0"/>
          <c:showPercent val="0"/>
          <c:showBubbleSize val="0"/>
        </c:dLbls>
        <c:gapWidth val="50"/>
        <c:axId val="2020771288"/>
        <c:axId val="2020770896"/>
      </c:barChart>
      <c:valAx>
        <c:axId val="2020770896"/>
        <c:scaling>
          <c:orientation val="minMax"/>
        </c:scaling>
        <c:delete val="1"/>
        <c:axPos val="t"/>
        <c:numFmt formatCode="General" sourceLinked="1"/>
        <c:majorTickMark val="out"/>
        <c:minorTickMark val="none"/>
        <c:tickLblPos val="nextTo"/>
        <c:crossAx val="2020771288"/>
        <c:crosses val="autoZero"/>
        <c:crossBetween val="between"/>
      </c:valAx>
      <c:catAx>
        <c:axId val="2020771288"/>
        <c:scaling>
          <c:orientation val="maxMin"/>
        </c:scaling>
        <c:delete val="0"/>
        <c:axPos val="l"/>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2020770896"/>
        <c:crosses val="autoZero"/>
        <c:auto val="1"/>
        <c:lblAlgn val="ctr"/>
        <c:lblOffset val="100"/>
        <c:noMultiLvlLbl val="0"/>
      </c:cat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l">
              <a:defRPr sz="1862" b="0" i="0" u="none" strike="noStrike" kern="1200" spc="0" baseline="0">
                <a:solidFill>
                  <a:schemeClr val="tx1">
                    <a:lumMod val="65000"/>
                    <a:lumOff val="35000"/>
                  </a:schemeClr>
                </a:solidFill>
                <a:latin typeface="+mn-lt"/>
                <a:ea typeface="+mn-ea"/>
                <a:cs typeface="+mn-cs"/>
              </a:defRPr>
            </a:pPr>
            <a:r>
              <a:rPr lang="en-US" sz="1400" b="1" dirty="0">
                <a:solidFill>
                  <a:schemeClr val="tx1"/>
                </a:solidFill>
              </a:rPr>
              <a:t>Age</a:t>
            </a:r>
            <a:r>
              <a:rPr lang="en-US" sz="1400" b="1" baseline="0" dirty="0">
                <a:solidFill>
                  <a:schemeClr val="tx1"/>
                </a:solidFill>
              </a:rPr>
              <a:t> group of children in household</a:t>
            </a:r>
            <a:endParaRPr lang="en-US" sz="1400" b="1" dirty="0">
              <a:solidFill>
                <a:schemeClr val="tx1"/>
              </a:solidFill>
            </a:endParaRPr>
          </a:p>
        </c:rich>
      </c:tx>
      <c:layout>
        <c:manualLayout>
          <c:xMode val="edge"/>
          <c:yMode val="edge"/>
          <c:x val="4.533388249789936E-2"/>
          <c:y val="3.6361263927411257E-2"/>
        </c:manualLayout>
      </c:layout>
      <c:overlay val="0"/>
      <c:spPr>
        <a:noFill/>
        <a:ln>
          <a:noFill/>
        </a:ln>
        <a:effectLst/>
      </c:spPr>
      <c:txPr>
        <a:bodyPr rot="0" spcFirstLastPara="1" vertOverflow="ellipsis" vert="horz" wrap="square" anchor="ctr" anchorCtr="1"/>
        <a:lstStyle/>
        <a:p>
          <a:pPr algn="l">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4.4426041821945157E-2"/>
          <c:y val="0.31736161109251393"/>
          <c:w val="0.93285859862027165"/>
          <c:h val="0.25140511879558131"/>
        </c:manualLayout>
      </c:layout>
      <c:barChart>
        <c:barDir val="col"/>
        <c:grouping val="clustered"/>
        <c:varyColors val="0"/>
        <c:ser>
          <c:idx val="0"/>
          <c:order val="0"/>
          <c:tx>
            <c:strRef>
              <c:f>Sheet1!$B$1</c:f>
              <c:strCache>
                <c:ptCount val="1"/>
                <c:pt idx="0">
                  <c:v>Series 1</c:v>
                </c:pt>
              </c:strCache>
            </c:strRef>
          </c:tx>
          <c:spPr>
            <a:solidFill>
              <a:srgbClr val="FF990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2 years or younger</c:v>
                </c:pt>
                <c:pt idx="1">
                  <c:v>3 - 6 years</c:v>
                </c:pt>
                <c:pt idx="2">
                  <c:v>7 - 12 years</c:v>
                </c:pt>
                <c:pt idx="3">
                  <c:v>13 - 18 years</c:v>
                </c:pt>
                <c:pt idx="4">
                  <c:v>19 years or older</c:v>
                </c:pt>
              </c:strCache>
            </c:strRef>
          </c:cat>
          <c:val>
            <c:numRef>
              <c:f>Sheet1!$B$2:$B$6</c:f>
              <c:numCache>
                <c:formatCode>General</c:formatCode>
                <c:ptCount val="5"/>
                <c:pt idx="0">
                  <c:v>37</c:v>
                </c:pt>
                <c:pt idx="1">
                  <c:v>58</c:v>
                </c:pt>
                <c:pt idx="2">
                  <c:v>34</c:v>
                </c:pt>
                <c:pt idx="3">
                  <c:v>17</c:v>
                </c:pt>
                <c:pt idx="4">
                  <c:v>9</c:v>
                </c:pt>
              </c:numCache>
            </c:numRef>
          </c:val>
          <c:extLst>
            <c:ext xmlns:c16="http://schemas.microsoft.com/office/drawing/2014/chart" uri="{C3380CC4-5D6E-409C-BE32-E72D297353CC}">
              <c16:uniqueId val="{00000000-3E6A-487F-8032-646CFCD929E3}"/>
            </c:ext>
          </c:extLst>
        </c:ser>
        <c:dLbls>
          <c:dLblPos val="outEnd"/>
          <c:showLegendKey val="0"/>
          <c:showVal val="1"/>
          <c:showCatName val="0"/>
          <c:showSerName val="0"/>
          <c:showPercent val="0"/>
          <c:showBubbleSize val="0"/>
        </c:dLbls>
        <c:gapWidth val="150"/>
        <c:overlap val="-27"/>
        <c:axId val="2020772072"/>
        <c:axId val="2020772464"/>
      </c:barChart>
      <c:catAx>
        <c:axId val="202077207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2020772464"/>
        <c:crosses val="autoZero"/>
        <c:auto val="1"/>
        <c:lblAlgn val="ctr"/>
        <c:lblOffset val="100"/>
        <c:noMultiLvlLbl val="0"/>
      </c:catAx>
      <c:valAx>
        <c:axId val="2020772464"/>
        <c:scaling>
          <c:orientation val="minMax"/>
        </c:scaling>
        <c:delete val="1"/>
        <c:axPos val="l"/>
        <c:numFmt formatCode="General" sourceLinked="1"/>
        <c:majorTickMark val="none"/>
        <c:minorTickMark val="none"/>
        <c:tickLblPos val="nextTo"/>
        <c:crossAx val="202077207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0"/>
    </mc:Choice>
    <mc:Fallback>
      <c:style val="10"/>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3913833190360986"/>
          <c:y val="0"/>
          <c:w val="0.67165704414579108"/>
          <c:h val="1"/>
        </c:manualLayout>
      </c:layout>
      <c:doughnutChart>
        <c:varyColors val="1"/>
        <c:ser>
          <c:idx val="0"/>
          <c:order val="0"/>
          <c:tx>
            <c:strRef>
              <c:f>Sheet1!$B$1</c:f>
              <c:strCache>
                <c:ptCount val="1"/>
                <c:pt idx="0">
                  <c:v>Spalte1</c:v>
                </c:pt>
              </c:strCache>
            </c:strRef>
          </c:tx>
          <c:spPr>
            <a:ln>
              <a:noFill/>
            </a:ln>
            <a:effectLst/>
          </c:spPr>
          <c:dPt>
            <c:idx val="0"/>
            <c:bubble3D val="0"/>
            <c:spPr>
              <a:solidFill>
                <a:srgbClr val="F7911E"/>
              </a:solidFill>
              <a:ln>
                <a:noFill/>
              </a:ln>
              <a:effectLst/>
            </c:spPr>
            <c:extLst>
              <c:ext xmlns:c16="http://schemas.microsoft.com/office/drawing/2014/chart" uri="{C3380CC4-5D6E-409C-BE32-E72D297353CC}">
                <c16:uniqueId val="{00000001-7A3E-464B-A35F-ECCF6212A144}"/>
              </c:ext>
            </c:extLst>
          </c:dPt>
          <c:dPt>
            <c:idx val="1"/>
            <c:bubble3D val="0"/>
            <c:spPr>
              <a:solidFill>
                <a:srgbClr val="717171">
                  <a:lumMod val="75000"/>
                </a:srgbClr>
              </a:solidFill>
              <a:ln>
                <a:noFill/>
              </a:ln>
              <a:effectLst/>
            </c:spPr>
            <c:extLst>
              <c:ext xmlns:c16="http://schemas.microsoft.com/office/drawing/2014/chart" uri="{C3380CC4-5D6E-409C-BE32-E72D297353CC}">
                <c16:uniqueId val="{00000003-7A3E-464B-A35F-ECCF6212A144}"/>
              </c:ext>
            </c:extLst>
          </c:dPt>
          <c:dPt>
            <c:idx val="2"/>
            <c:bubble3D val="0"/>
            <c:spPr>
              <a:solidFill>
                <a:srgbClr val="717171"/>
              </a:solidFill>
              <a:ln>
                <a:noFill/>
              </a:ln>
              <a:effectLst/>
            </c:spPr>
            <c:extLst>
              <c:ext xmlns:c16="http://schemas.microsoft.com/office/drawing/2014/chart" uri="{C3380CC4-5D6E-409C-BE32-E72D297353CC}">
                <c16:uniqueId val="{00000005-7A3E-464B-A35F-ECCF6212A144}"/>
              </c:ext>
            </c:extLst>
          </c:dPt>
          <c:dPt>
            <c:idx val="3"/>
            <c:bubble3D val="0"/>
            <c:spPr>
              <a:solidFill>
                <a:srgbClr val="717171">
                  <a:lumMod val="60000"/>
                  <a:lumOff val="40000"/>
                </a:srgbClr>
              </a:solidFill>
              <a:ln>
                <a:noFill/>
              </a:ln>
              <a:effectLst/>
            </c:spPr>
            <c:extLst>
              <c:ext xmlns:c16="http://schemas.microsoft.com/office/drawing/2014/chart" uri="{C3380CC4-5D6E-409C-BE32-E72D297353CC}">
                <c16:uniqueId val="{00000007-7A3E-464B-A35F-ECCF6212A144}"/>
              </c:ext>
            </c:extLst>
          </c:dPt>
          <c:dPt>
            <c:idx val="4"/>
            <c:bubble3D val="0"/>
            <c:spPr>
              <a:solidFill>
                <a:srgbClr val="717171">
                  <a:lumMod val="40000"/>
                  <a:lumOff val="60000"/>
                </a:srgbClr>
              </a:solidFill>
              <a:ln>
                <a:noFill/>
              </a:ln>
              <a:effectLst/>
            </c:spPr>
            <c:extLst>
              <c:ext xmlns:c16="http://schemas.microsoft.com/office/drawing/2014/chart" uri="{C3380CC4-5D6E-409C-BE32-E72D297353CC}">
                <c16:uniqueId val="{00000009-7A3E-464B-A35F-ECCF6212A144}"/>
              </c:ext>
            </c:extLst>
          </c:dPt>
          <c:dPt>
            <c:idx val="5"/>
            <c:bubble3D val="0"/>
            <c:spPr>
              <a:solidFill>
                <a:srgbClr val="717171">
                  <a:lumMod val="20000"/>
                  <a:lumOff val="80000"/>
                </a:srgbClr>
              </a:solidFill>
              <a:ln>
                <a:noFill/>
              </a:ln>
              <a:effectLst/>
            </c:spPr>
            <c:extLst>
              <c:ext xmlns:c16="http://schemas.microsoft.com/office/drawing/2014/chart" uri="{C3380CC4-5D6E-409C-BE32-E72D297353CC}">
                <c16:uniqueId val="{0000000B-7A3E-464B-A35F-ECCF6212A144}"/>
              </c:ext>
            </c:extLst>
          </c:dPt>
          <c:dPt>
            <c:idx val="6"/>
            <c:bubble3D val="0"/>
            <c:spPr>
              <a:noFill/>
              <a:ln>
                <a:noFill/>
              </a:ln>
              <a:effectLst/>
            </c:spPr>
            <c:extLst>
              <c:ext xmlns:c16="http://schemas.microsoft.com/office/drawing/2014/chart" uri="{C3380CC4-5D6E-409C-BE32-E72D297353CC}">
                <c16:uniqueId val="{0000000D-7A3E-464B-A35F-ECCF6212A144}"/>
              </c:ext>
            </c:extLst>
          </c:dPt>
          <c:dPt>
            <c:idx val="7"/>
            <c:bubble3D val="0"/>
            <c:spPr>
              <a:solidFill>
                <a:srgbClr val="131C6B"/>
              </a:solidFill>
              <a:ln>
                <a:noFill/>
              </a:ln>
              <a:effectLst/>
            </c:spPr>
            <c:extLst>
              <c:ext xmlns:c16="http://schemas.microsoft.com/office/drawing/2014/chart" uri="{C3380CC4-5D6E-409C-BE32-E72D297353CC}">
                <c16:uniqueId val="{0000000F-7A3E-464B-A35F-ECCF6212A144}"/>
              </c:ext>
            </c:extLst>
          </c:dPt>
          <c:dPt>
            <c:idx val="8"/>
            <c:bubble3D val="0"/>
            <c:spPr>
              <a:solidFill>
                <a:sysClr val="windowText" lastClr="000000">
                  <a:lumMod val="50000"/>
                  <a:lumOff val="50000"/>
                </a:sysClr>
              </a:solidFill>
              <a:ln>
                <a:noFill/>
              </a:ln>
              <a:effectLst/>
            </c:spPr>
            <c:extLst>
              <c:ext xmlns:c16="http://schemas.microsoft.com/office/drawing/2014/chart" uri="{C3380CC4-5D6E-409C-BE32-E72D297353CC}">
                <c16:uniqueId val="{00000011-7A3E-464B-A35F-ECCF6212A144}"/>
              </c:ext>
            </c:extLst>
          </c:dPt>
          <c:dPt>
            <c:idx val="9"/>
            <c:bubble3D val="0"/>
            <c:spPr>
              <a:solidFill>
                <a:sysClr val="windowText" lastClr="000000">
                  <a:lumMod val="75000"/>
                  <a:lumOff val="25000"/>
                </a:sysClr>
              </a:solidFill>
              <a:ln>
                <a:noFill/>
              </a:ln>
              <a:effectLst/>
            </c:spPr>
            <c:extLst>
              <c:ext xmlns:c16="http://schemas.microsoft.com/office/drawing/2014/chart" uri="{C3380CC4-5D6E-409C-BE32-E72D297353CC}">
                <c16:uniqueId val="{00000013-7A3E-464B-A35F-ECCF6212A144}"/>
              </c:ext>
            </c:extLst>
          </c:dPt>
          <c:dPt>
            <c:idx val="10"/>
            <c:bubble3D val="0"/>
            <c:spPr>
              <a:solidFill>
                <a:sysClr val="windowText" lastClr="000000"/>
              </a:solidFill>
              <a:ln>
                <a:noFill/>
              </a:ln>
              <a:effectLst/>
            </c:spPr>
            <c:extLst>
              <c:ext xmlns:c16="http://schemas.microsoft.com/office/drawing/2014/chart" uri="{C3380CC4-5D6E-409C-BE32-E72D297353CC}">
                <c16:uniqueId val="{00000015-7A3E-464B-A35F-ECCF6212A144}"/>
              </c:ext>
            </c:extLst>
          </c:dPt>
          <c:dLbls>
            <c:dLbl>
              <c:idx val="4"/>
              <c:spPr>
                <a:noFill/>
                <a:ln>
                  <a:noFill/>
                </a:ln>
                <a:effectLst/>
              </c:spPr>
              <c:txPr>
                <a:bodyPr wrap="square" lIns="38100" tIns="19050" rIns="38100" bIns="19050" anchor="ctr">
                  <a:spAutoFit/>
                </a:bodyPr>
                <a:lstStyle/>
                <a:p>
                  <a:pPr>
                    <a:defRPr sz="1400">
                      <a:solidFill>
                        <a:schemeClr val="bg1">
                          <a:lumMod val="50000"/>
                        </a:schemeClr>
                      </a:solidFill>
                    </a:defRPr>
                  </a:pPr>
                  <a:endParaRPr lang="en-US"/>
                </a:p>
              </c:txPr>
              <c:showLegendKey val="0"/>
              <c:showVal val="1"/>
              <c:showCatName val="0"/>
              <c:showSerName val="0"/>
              <c:showPercent val="0"/>
              <c:showBubbleSize val="0"/>
              <c:extLst>
                <c:ext xmlns:c16="http://schemas.microsoft.com/office/drawing/2014/chart" uri="{C3380CC4-5D6E-409C-BE32-E72D297353CC}">
                  <c16:uniqueId val="{00000009-7A3E-464B-A35F-ECCF6212A144}"/>
                </c:ext>
              </c:extLst>
            </c:dLbl>
            <c:dLbl>
              <c:idx val="5"/>
              <c:spPr>
                <a:noFill/>
                <a:ln>
                  <a:noFill/>
                </a:ln>
                <a:effectLst/>
              </c:spPr>
              <c:txPr>
                <a:bodyPr wrap="square" lIns="38100" tIns="19050" rIns="38100" bIns="19050" anchor="ctr">
                  <a:spAutoFit/>
                </a:bodyPr>
                <a:lstStyle/>
                <a:p>
                  <a:pPr>
                    <a:defRPr sz="1400">
                      <a:solidFill>
                        <a:schemeClr val="bg1">
                          <a:lumMod val="50000"/>
                        </a:schemeClr>
                      </a:solidFill>
                    </a:defRPr>
                  </a:pPr>
                  <a:endParaRPr lang="en-US"/>
                </a:p>
              </c:txPr>
              <c:showLegendKey val="0"/>
              <c:showVal val="1"/>
              <c:showCatName val="0"/>
              <c:showSerName val="0"/>
              <c:showPercent val="0"/>
              <c:showBubbleSize val="0"/>
              <c:extLst>
                <c:ext xmlns:c16="http://schemas.microsoft.com/office/drawing/2014/chart" uri="{C3380CC4-5D6E-409C-BE32-E72D297353CC}">
                  <c16:uniqueId val="{0000000B-7A3E-464B-A35F-ECCF6212A144}"/>
                </c:ext>
              </c:extLst>
            </c:dLbl>
            <c:dLbl>
              <c:idx val="6"/>
              <c:delete val="1"/>
              <c:extLst>
                <c:ext xmlns:c15="http://schemas.microsoft.com/office/drawing/2012/chart" uri="{CE6537A1-D6FC-4f65-9D91-7224C49458BB}"/>
                <c:ext xmlns:c16="http://schemas.microsoft.com/office/drawing/2014/chart" uri="{C3380CC4-5D6E-409C-BE32-E72D297353CC}">
                  <c16:uniqueId val="{0000000D-7A3E-464B-A35F-ECCF6212A144}"/>
                </c:ext>
              </c:extLst>
            </c:dLbl>
            <c:spPr>
              <a:noFill/>
              <a:ln>
                <a:noFill/>
              </a:ln>
              <a:effectLst/>
            </c:spPr>
            <c:txPr>
              <a:bodyPr wrap="square" lIns="38100" tIns="19050" rIns="38100" bIns="19050" anchor="ctr">
                <a:spAutoFit/>
              </a:bodyPr>
              <a:lstStyle/>
              <a:p>
                <a:pPr>
                  <a:defRPr sz="1400">
                    <a:solidFill>
                      <a:schemeClr val="bg1"/>
                    </a:solidFill>
                  </a:defRPr>
                </a:pPr>
                <a:endParaRPr lang="en-US"/>
              </a:p>
            </c:txPr>
            <c:showLegendKey val="0"/>
            <c:showVal val="1"/>
            <c:showCatName val="0"/>
            <c:showSerName val="0"/>
            <c:showPercent val="0"/>
            <c:showBubbleSize val="0"/>
            <c:showLeaderLines val="1"/>
            <c:extLst>
              <c:ext xmlns:c15="http://schemas.microsoft.com/office/drawing/2012/chart" uri="{CE6537A1-D6FC-4f65-9D91-7224C49458BB}"/>
            </c:extLst>
          </c:dLbls>
          <c:cat>
            <c:strRef>
              <c:f>Sheet1!$A$2:$A$8</c:f>
              <c:strCache>
                <c:ptCount val="7"/>
                <c:pt idx="0">
                  <c:v>Several times a day</c:v>
                </c:pt>
                <c:pt idx="1">
                  <c:v>Once a day</c:v>
                </c:pt>
                <c:pt idx="2">
                  <c:v>Once a week</c:v>
                </c:pt>
                <c:pt idx="3">
                  <c:v>Once a month</c:v>
                </c:pt>
                <c:pt idx="4">
                  <c:v>Less often</c:v>
                </c:pt>
                <c:pt idx="5">
                  <c:v>Never</c:v>
                </c:pt>
                <c:pt idx="6">
                  <c:v>Rest</c:v>
                </c:pt>
              </c:strCache>
            </c:strRef>
          </c:cat>
          <c:val>
            <c:numRef>
              <c:f>Sheet1!$B$2:$B$8</c:f>
              <c:numCache>
                <c:formatCode>General</c:formatCode>
                <c:ptCount val="7"/>
                <c:pt idx="0">
                  <c:v>67</c:v>
                </c:pt>
                <c:pt idx="1">
                  <c:v>9</c:v>
                </c:pt>
                <c:pt idx="2">
                  <c:v>5</c:v>
                </c:pt>
                <c:pt idx="3">
                  <c:v>2</c:v>
                </c:pt>
                <c:pt idx="4">
                  <c:v>6</c:v>
                </c:pt>
                <c:pt idx="5">
                  <c:v>10</c:v>
                </c:pt>
                <c:pt idx="6">
                  <c:v>100</c:v>
                </c:pt>
              </c:numCache>
            </c:numRef>
          </c:val>
          <c:extLst>
            <c:ext xmlns:c16="http://schemas.microsoft.com/office/drawing/2014/chart" uri="{C3380CC4-5D6E-409C-BE32-E72D297353CC}">
              <c16:uniqueId val="{00000016-7A3E-464B-A35F-ECCF6212A144}"/>
            </c:ext>
          </c:extLst>
        </c:ser>
        <c:dLbls>
          <c:showLegendKey val="0"/>
          <c:showVal val="0"/>
          <c:showCatName val="0"/>
          <c:showSerName val="0"/>
          <c:showPercent val="0"/>
          <c:showBubbleSize val="0"/>
          <c:showLeaderLines val="1"/>
        </c:dLbls>
        <c:firstSliceAng val="270"/>
        <c:holeSize val="40"/>
      </c:doughnutChart>
      <c:spPr>
        <a:noFill/>
        <a:ln w="25400">
          <a:noFill/>
        </a:ln>
      </c:spPr>
    </c:plotArea>
    <c:legend>
      <c:legendPos val="b"/>
      <c:legendEntry>
        <c:idx val="6"/>
        <c:delete val="1"/>
      </c:legendEntry>
      <c:layout>
        <c:manualLayout>
          <c:xMode val="edge"/>
          <c:yMode val="edge"/>
          <c:x val="3.4002786622072144E-2"/>
          <c:y val="0.61232052856719321"/>
          <c:w val="0.96259693471572061"/>
          <c:h val="0.25837921044777862"/>
        </c:manualLayout>
      </c:layout>
      <c:overlay val="0"/>
      <c:txPr>
        <a:bodyPr/>
        <a:lstStyle/>
        <a:p>
          <a:pPr>
            <a:defRPr>
              <a:solidFill>
                <a:schemeClr val="tx1"/>
              </a:solidFill>
            </a:defRPr>
          </a:pPr>
          <a:endParaRPr lang="en-US"/>
        </a:p>
      </c:txPr>
    </c:legend>
    <c:plotVisOnly val="1"/>
    <c:dispBlanksAs val="zero"/>
    <c:showDLblsOverMax val="0"/>
  </c:chart>
  <c:txPr>
    <a:bodyPr/>
    <a:lstStyle/>
    <a:p>
      <a:pPr>
        <a:defRPr sz="1200" baseline="0">
          <a:solidFill>
            <a:srgbClr val="939598"/>
          </a:solidFill>
        </a:defRPr>
      </a:pPr>
      <a:endParaRPr lang="en-US"/>
    </a:p>
  </c:txPr>
  <c:externalData r:id="rId2">
    <c:autoUpdate val="0"/>
  </c:externalData>
</c:chartSpace>
</file>

<file path=ppt/charts/chart1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6033374173058651"/>
          <c:y val="7.6267864532549509E-2"/>
          <c:w val="0.30328353915124873"/>
          <c:h val="0.84746427093490095"/>
        </c:manualLayout>
      </c:layout>
      <c:barChart>
        <c:barDir val="bar"/>
        <c:grouping val="clustered"/>
        <c:varyColors val="0"/>
        <c:ser>
          <c:idx val="0"/>
          <c:order val="0"/>
          <c:tx>
            <c:strRef>
              <c:f>Sheet1!$B$1</c:f>
              <c:strCache>
                <c:ptCount val="1"/>
                <c:pt idx="0">
                  <c:v>Column1</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Instant messaging</c:v>
                </c:pt>
                <c:pt idx="1">
                  <c:v>Browse Social networks</c:v>
                </c:pt>
                <c:pt idx="2">
                  <c:v>Play games</c:v>
                </c:pt>
                <c:pt idx="3">
                  <c:v>Download/ listen to music or radio</c:v>
                </c:pt>
              </c:strCache>
            </c:strRef>
          </c:cat>
          <c:val>
            <c:numRef>
              <c:f>Sheet1!$B$2:$B$5</c:f>
              <c:numCache>
                <c:formatCode>General</c:formatCode>
                <c:ptCount val="4"/>
                <c:pt idx="0">
                  <c:v>97</c:v>
                </c:pt>
                <c:pt idx="1">
                  <c:v>50</c:v>
                </c:pt>
                <c:pt idx="2">
                  <c:v>11</c:v>
                </c:pt>
                <c:pt idx="3">
                  <c:v>8</c:v>
                </c:pt>
              </c:numCache>
            </c:numRef>
          </c:val>
          <c:extLst>
            <c:ext xmlns:c16="http://schemas.microsoft.com/office/drawing/2014/chart" uri="{C3380CC4-5D6E-409C-BE32-E72D297353CC}">
              <c16:uniqueId val="{00000000-1BEB-4D1E-A0F9-11EADBD43E78}"/>
            </c:ext>
          </c:extLst>
        </c:ser>
        <c:dLbls>
          <c:dLblPos val="outEnd"/>
          <c:showLegendKey val="0"/>
          <c:showVal val="1"/>
          <c:showCatName val="0"/>
          <c:showSerName val="0"/>
          <c:showPercent val="0"/>
          <c:showBubbleSize val="0"/>
        </c:dLbls>
        <c:gapWidth val="50"/>
        <c:axId val="2020773640"/>
        <c:axId val="2020774032"/>
      </c:barChart>
      <c:catAx>
        <c:axId val="2020773640"/>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crossAx val="2020774032"/>
        <c:crosses val="autoZero"/>
        <c:auto val="1"/>
        <c:lblAlgn val="ctr"/>
        <c:lblOffset val="100"/>
        <c:noMultiLvlLbl val="0"/>
      </c:catAx>
      <c:valAx>
        <c:axId val="2020774032"/>
        <c:scaling>
          <c:orientation val="minMax"/>
        </c:scaling>
        <c:delete val="1"/>
        <c:axPos val="t"/>
        <c:numFmt formatCode="General" sourceLinked="1"/>
        <c:majorTickMark val="none"/>
        <c:minorTickMark val="none"/>
        <c:tickLblPos val="nextTo"/>
        <c:crossAx val="202077364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
          <c:w val="1"/>
          <c:h val="0.64845766297591434"/>
        </c:manualLayout>
      </c:layout>
      <c:barChart>
        <c:barDir val="col"/>
        <c:grouping val="clustered"/>
        <c:varyColors val="0"/>
        <c:ser>
          <c:idx val="0"/>
          <c:order val="0"/>
          <c:tx>
            <c:strRef>
              <c:f>Sheet1!$B$1</c:f>
              <c:strCache>
                <c:ptCount val="1"/>
                <c:pt idx="0">
                  <c:v>Series 1</c:v>
                </c:pt>
              </c:strCache>
            </c:strRef>
          </c:tx>
          <c:spPr>
            <a:solidFill>
              <a:schemeClr val="accent2"/>
            </a:solidFill>
            <a:ln>
              <a:noFill/>
            </a:ln>
            <a:effectLst/>
          </c:spPr>
          <c:invertIfNegative val="0"/>
          <c:dLbls>
            <c:dLbl>
              <c:idx val="2"/>
              <c:layout>
                <c:manualLayout>
                  <c:x val="0"/>
                  <c:y val="5.6153717530225154E-2"/>
                </c:manualLayout>
              </c:layout>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2F34-4E41-B8CB-5B6710B7EE1A}"/>
                </c:ext>
              </c:extLst>
            </c:dLbl>
            <c:dLbl>
              <c:idx val="3"/>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solidFill>
                      <a:latin typeface="+mn-lt"/>
                      <a:ea typeface="+mn-ea"/>
                      <a:cs typeface="+mn-cs"/>
                    </a:defRPr>
                  </a:pPr>
                  <a:endParaRPr lang="en-US"/>
                </a:p>
              </c:txPr>
              <c:dLblPos val="inEnd"/>
              <c:showLegendKey val="0"/>
              <c:showVal val="1"/>
              <c:showCatName val="0"/>
              <c:showSerName val="0"/>
              <c:showPercent val="0"/>
              <c:showBubbleSize val="0"/>
              <c:extLst>
                <c:ext xmlns:c16="http://schemas.microsoft.com/office/drawing/2014/chart" uri="{C3380CC4-5D6E-409C-BE32-E72D297353CC}">
                  <c16:uniqueId val="{00000000-BC8A-ED44-9A5F-D0F6FACF06C8}"/>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Whatsapp</c:v>
                </c:pt>
                <c:pt idx="1">
                  <c:v>Facebook</c:v>
                </c:pt>
                <c:pt idx="2">
                  <c:v>FB messenger</c:v>
                </c:pt>
                <c:pt idx="3">
                  <c:v>Instagram</c:v>
                </c:pt>
              </c:strCache>
            </c:strRef>
          </c:cat>
          <c:val>
            <c:numRef>
              <c:f>Sheet1!$B$2:$B$5</c:f>
              <c:numCache>
                <c:formatCode>General</c:formatCode>
                <c:ptCount val="4"/>
                <c:pt idx="0">
                  <c:v>92</c:v>
                </c:pt>
                <c:pt idx="1">
                  <c:v>72</c:v>
                </c:pt>
                <c:pt idx="2">
                  <c:v>29</c:v>
                </c:pt>
                <c:pt idx="3">
                  <c:v>20</c:v>
                </c:pt>
              </c:numCache>
            </c:numRef>
          </c:val>
          <c:extLst>
            <c:ext xmlns:c16="http://schemas.microsoft.com/office/drawing/2014/chart" uri="{C3380CC4-5D6E-409C-BE32-E72D297353CC}">
              <c16:uniqueId val="{00000000-D073-44E8-BA77-F384FF9F682D}"/>
            </c:ext>
          </c:extLst>
        </c:ser>
        <c:dLbls>
          <c:showLegendKey val="0"/>
          <c:showVal val="0"/>
          <c:showCatName val="0"/>
          <c:showSerName val="0"/>
          <c:showPercent val="0"/>
          <c:showBubbleSize val="0"/>
        </c:dLbls>
        <c:gapWidth val="30"/>
        <c:overlap val="-27"/>
        <c:axId val="2020775600"/>
        <c:axId val="2020775992"/>
      </c:barChart>
      <c:catAx>
        <c:axId val="202077560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crossAx val="2020775992"/>
        <c:crosses val="autoZero"/>
        <c:auto val="1"/>
        <c:lblAlgn val="ctr"/>
        <c:lblOffset val="100"/>
        <c:noMultiLvlLbl val="0"/>
      </c:catAx>
      <c:valAx>
        <c:axId val="2020775992"/>
        <c:scaling>
          <c:orientation val="minMax"/>
        </c:scaling>
        <c:delete val="1"/>
        <c:axPos val="l"/>
        <c:numFmt formatCode="General" sourceLinked="1"/>
        <c:majorTickMark val="none"/>
        <c:minorTickMark val="none"/>
        <c:tickLblPos val="nextTo"/>
        <c:crossAx val="202077560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6033374173058651"/>
          <c:y val="7.6267864532549509E-2"/>
          <c:w val="0.30328353915124873"/>
          <c:h val="0.84746427093490095"/>
        </c:manualLayout>
      </c:layout>
      <c:barChart>
        <c:barDir val="bar"/>
        <c:grouping val="clustered"/>
        <c:varyColors val="0"/>
        <c:ser>
          <c:idx val="0"/>
          <c:order val="0"/>
          <c:tx>
            <c:strRef>
              <c:f>Sheet1!$B$1</c:f>
              <c:strCache>
                <c:ptCount val="1"/>
                <c:pt idx="0">
                  <c:v>Column1</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TV</c:v>
                </c:pt>
                <c:pt idx="1">
                  <c:v>Radio</c:v>
                </c:pt>
              </c:strCache>
            </c:strRef>
          </c:cat>
          <c:val>
            <c:numRef>
              <c:f>Sheet1!$B$2:$B$3</c:f>
              <c:numCache>
                <c:formatCode>General</c:formatCode>
                <c:ptCount val="2"/>
                <c:pt idx="0">
                  <c:v>95</c:v>
                </c:pt>
                <c:pt idx="1">
                  <c:v>58</c:v>
                </c:pt>
              </c:numCache>
            </c:numRef>
          </c:val>
          <c:extLst>
            <c:ext xmlns:c16="http://schemas.microsoft.com/office/drawing/2014/chart" uri="{C3380CC4-5D6E-409C-BE32-E72D297353CC}">
              <c16:uniqueId val="{00000000-1BEB-4D1E-A0F9-11EADBD43E78}"/>
            </c:ext>
          </c:extLst>
        </c:ser>
        <c:dLbls>
          <c:dLblPos val="outEnd"/>
          <c:showLegendKey val="0"/>
          <c:showVal val="1"/>
          <c:showCatName val="0"/>
          <c:showSerName val="0"/>
          <c:showPercent val="0"/>
          <c:showBubbleSize val="0"/>
        </c:dLbls>
        <c:gapWidth val="50"/>
        <c:axId val="2020774424"/>
        <c:axId val="2020776384"/>
      </c:barChart>
      <c:catAx>
        <c:axId val="2020774424"/>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crossAx val="2020776384"/>
        <c:crosses val="autoZero"/>
        <c:auto val="1"/>
        <c:lblAlgn val="ctr"/>
        <c:lblOffset val="100"/>
        <c:noMultiLvlLbl val="0"/>
      </c:catAx>
      <c:valAx>
        <c:axId val="2020776384"/>
        <c:scaling>
          <c:orientation val="minMax"/>
        </c:scaling>
        <c:delete val="1"/>
        <c:axPos val="t"/>
        <c:numFmt formatCode="General" sourceLinked="1"/>
        <c:majorTickMark val="none"/>
        <c:minorTickMark val="none"/>
        <c:tickLblPos val="nextTo"/>
        <c:crossAx val="202077442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23900766984365282"/>
          <c:y val="9.5216382426644042E-2"/>
          <c:w val="0.56498231263826548"/>
          <c:h val="0.75231349545995219"/>
        </c:manualLayout>
      </c:layout>
      <c:pieChart>
        <c:varyColors val="1"/>
        <c:ser>
          <c:idx val="0"/>
          <c:order val="0"/>
          <c:tx>
            <c:strRef>
              <c:f>Sheet1!$B$1</c:f>
              <c:strCache>
                <c:ptCount val="1"/>
                <c:pt idx="0">
                  <c:v>Sales</c:v>
                </c:pt>
              </c:strCache>
            </c:strRef>
          </c:tx>
          <c:spPr>
            <a:solidFill>
              <a:schemeClr val="bg2"/>
            </a:solidFill>
          </c:spPr>
          <c:dPt>
            <c:idx val="0"/>
            <c:bubble3D val="0"/>
            <c:spPr>
              <a:solidFill>
                <a:schemeClr val="bg2"/>
              </a:solidFill>
              <a:ln w="19050">
                <a:solidFill>
                  <a:schemeClr val="lt1"/>
                </a:solidFill>
              </a:ln>
              <a:effectLst/>
            </c:spPr>
            <c:extLst>
              <c:ext xmlns:c16="http://schemas.microsoft.com/office/drawing/2014/chart" uri="{C3380CC4-5D6E-409C-BE32-E72D297353CC}">
                <c16:uniqueId val="{00000001-592B-D448-959D-7BFCF61846E3}"/>
              </c:ext>
            </c:extLst>
          </c:dPt>
          <c:dPt>
            <c:idx val="1"/>
            <c:bubble3D val="0"/>
            <c:spPr>
              <a:solidFill>
                <a:srgbClr val="FFFFFF">
                  <a:lumMod val="85000"/>
                </a:srgbClr>
              </a:solidFill>
              <a:ln w="19050">
                <a:solidFill>
                  <a:schemeClr val="lt1"/>
                </a:solidFill>
              </a:ln>
              <a:effectLst/>
            </c:spPr>
            <c:extLst>
              <c:ext xmlns:c16="http://schemas.microsoft.com/office/drawing/2014/chart" uri="{C3380CC4-5D6E-409C-BE32-E72D297353CC}">
                <c16:uniqueId val="{00000003-592B-D448-959D-7BFCF61846E3}"/>
              </c:ext>
            </c:extLst>
          </c:dPt>
          <c:dLbls>
            <c:dLbl>
              <c:idx val="0"/>
              <c:layout>
                <c:manualLayout>
                  <c:x val="-0.11249260159202495"/>
                  <c:y val="0.11452576702147932"/>
                </c:manualLayout>
              </c:layout>
              <c:dLblPos val="bestFi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1-592B-D448-959D-7BFCF61846E3}"/>
                </c:ext>
              </c:extLst>
            </c:dLbl>
            <c:dLbl>
              <c:idx val="1"/>
              <c:dLblPos val="bestFi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3-592B-D448-959D-7BFCF61846E3}"/>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US"/>
              </a:p>
            </c:txPr>
            <c:showLegendKey val="0"/>
            <c:showVal val="0"/>
            <c:showCatName val="0"/>
            <c:showSerName val="0"/>
            <c:showPercent val="1"/>
            <c:showBubbleSize val="0"/>
            <c:showLeaderLines val="0"/>
            <c:extLst>
              <c:ext xmlns:c15="http://schemas.microsoft.com/office/drawing/2012/chart" uri="{CE6537A1-D6FC-4f65-9D91-7224C49458BB}"/>
            </c:extLst>
          </c:dLbls>
          <c:cat>
            <c:strRef>
              <c:f>Sheet1!$A$2:$A$3</c:f>
              <c:strCache>
                <c:ptCount val="2"/>
                <c:pt idx="0">
                  <c:v>No</c:v>
                </c:pt>
                <c:pt idx="1">
                  <c:v>Yes</c:v>
                </c:pt>
              </c:strCache>
            </c:strRef>
          </c:cat>
          <c:val>
            <c:numRef>
              <c:f>Sheet1!$B$2:$B$3</c:f>
              <c:numCache>
                <c:formatCode>General</c:formatCode>
                <c:ptCount val="2"/>
                <c:pt idx="0">
                  <c:v>10</c:v>
                </c:pt>
                <c:pt idx="1">
                  <c:v>90</c:v>
                </c:pt>
              </c:numCache>
            </c:numRef>
          </c:val>
          <c:extLst>
            <c:ext xmlns:c16="http://schemas.microsoft.com/office/drawing/2014/chart" uri="{C3380CC4-5D6E-409C-BE32-E72D297353CC}">
              <c16:uniqueId val="{00000004-592B-D448-959D-7BFCF61846E3}"/>
            </c:ext>
          </c:extLst>
        </c:ser>
        <c:dLbls>
          <c:showLegendKey val="0"/>
          <c:showVal val="0"/>
          <c:showCatName val="0"/>
          <c:showSerName val="0"/>
          <c:showPercent val="0"/>
          <c:showBubbleSize val="0"/>
          <c:showLeaderLines val="0"/>
        </c:dLbls>
        <c:firstSliceAng val="0"/>
      </c:pieChart>
      <c:spPr>
        <a:noFill/>
        <a:ln>
          <a:noFill/>
        </a:ln>
        <a:effectLst/>
      </c:spPr>
    </c:plotArea>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hart1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63825594850173561"/>
          <c:y val="9.1914903324357589E-2"/>
          <c:w val="0.30262469685007987"/>
          <c:h val="0.8161698185581634"/>
        </c:manualLayout>
      </c:layout>
      <c:barChart>
        <c:barDir val="bar"/>
        <c:grouping val="clustered"/>
        <c:varyColors val="0"/>
        <c:ser>
          <c:idx val="0"/>
          <c:order val="0"/>
          <c:tx>
            <c:strRef>
              <c:f>Sheet1!$B$1</c:f>
              <c:strCache>
                <c:ptCount val="1"/>
                <c:pt idx="0">
                  <c:v>Series 1</c:v>
                </c:pt>
              </c:strCache>
            </c:strRef>
          </c:tx>
          <c:spPr>
            <a:solidFill>
              <a:schemeClr val="bg2"/>
            </a:solidFill>
            <a:ln>
              <a:noFill/>
            </a:ln>
            <a:effectLst/>
          </c:spPr>
          <c:invertIfNegative val="0"/>
          <c:dPt>
            <c:idx val="0"/>
            <c:invertIfNegative val="0"/>
            <c:bubble3D val="0"/>
            <c:spPr>
              <a:solidFill>
                <a:schemeClr val="accent2"/>
              </a:solidFill>
              <a:ln>
                <a:noFill/>
              </a:ln>
              <a:effectLst/>
            </c:spPr>
            <c:extLst>
              <c:ext xmlns:c16="http://schemas.microsoft.com/office/drawing/2014/chart" uri="{C3380CC4-5D6E-409C-BE32-E72D297353CC}">
                <c16:uniqueId val="{00000000-4E50-4934-AD97-0A811EFC96DF}"/>
              </c:ext>
            </c:extLst>
          </c:dPt>
          <c:dPt>
            <c:idx val="1"/>
            <c:invertIfNegative val="0"/>
            <c:bubble3D val="0"/>
            <c:spPr>
              <a:solidFill>
                <a:schemeClr val="tx1"/>
              </a:solidFill>
              <a:ln>
                <a:noFill/>
              </a:ln>
              <a:effectLst/>
            </c:spPr>
            <c:extLst>
              <c:ext xmlns:c16="http://schemas.microsoft.com/office/drawing/2014/chart" uri="{C3380CC4-5D6E-409C-BE32-E72D297353CC}">
                <c16:uniqueId val="{00000001-7BBD-41AB-9B7E-4ECC49E7A0CA}"/>
              </c:ext>
            </c:extLst>
          </c:dPt>
          <c:dPt>
            <c:idx val="2"/>
            <c:invertIfNegative val="0"/>
            <c:bubble3D val="0"/>
            <c:spPr>
              <a:solidFill>
                <a:schemeClr val="bg1">
                  <a:lumMod val="75000"/>
                </a:schemeClr>
              </a:solidFill>
              <a:ln>
                <a:noFill/>
              </a:ln>
              <a:effectLst/>
            </c:spPr>
            <c:extLst>
              <c:ext xmlns:c16="http://schemas.microsoft.com/office/drawing/2014/chart" uri="{C3380CC4-5D6E-409C-BE32-E72D297353CC}">
                <c16:uniqueId val="{00000003-7C36-4C69-9623-7DAEC240DBA3}"/>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Routine Stock up</c:v>
                </c:pt>
                <c:pt idx="1">
                  <c:v>Replacing items</c:v>
                </c:pt>
                <c:pt idx="2">
                  <c:v>Items I need now</c:v>
                </c:pt>
              </c:strCache>
            </c:strRef>
          </c:cat>
          <c:val>
            <c:numRef>
              <c:f>Sheet1!$B$2:$B$4</c:f>
              <c:numCache>
                <c:formatCode>General</c:formatCode>
                <c:ptCount val="3"/>
                <c:pt idx="0">
                  <c:v>43</c:v>
                </c:pt>
                <c:pt idx="1">
                  <c:v>30</c:v>
                </c:pt>
                <c:pt idx="2">
                  <c:v>28</c:v>
                </c:pt>
              </c:numCache>
            </c:numRef>
          </c:val>
          <c:extLst>
            <c:ext xmlns:c16="http://schemas.microsoft.com/office/drawing/2014/chart" uri="{C3380CC4-5D6E-409C-BE32-E72D297353CC}">
              <c16:uniqueId val="{00000000-7BBD-41AB-9B7E-4ECC49E7A0CA}"/>
            </c:ext>
          </c:extLst>
        </c:ser>
        <c:dLbls>
          <c:showLegendKey val="0"/>
          <c:showVal val="0"/>
          <c:showCatName val="0"/>
          <c:showSerName val="0"/>
          <c:showPercent val="0"/>
          <c:showBubbleSize val="0"/>
        </c:dLbls>
        <c:gapWidth val="40"/>
        <c:axId val="2020777168"/>
        <c:axId val="2020777560"/>
      </c:barChart>
      <c:catAx>
        <c:axId val="2020777168"/>
        <c:scaling>
          <c:orientation val="maxMin"/>
        </c:scaling>
        <c:delete val="0"/>
        <c:axPos val="l"/>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2020777560"/>
        <c:crosses val="autoZero"/>
        <c:auto val="1"/>
        <c:lblAlgn val="ctr"/>
        <c:lblOffset val="100"/>
        <c:noMultiLvlLbl val="0"/>
      </c:catAx>
      <c:valAx>
        <c:axId val="2020777560"/>
        <c:scaling>
          <c:orientation val="minMax"/>
        </c:scaling>
        <c:delete val="1"/>
        <c:axPos val="t"/>
        <c:numFmt formatCode="General" sourceLinked="1"/>
        <c:majorTickMark val="none"/>
        <c:minorTickMark val="none"/>
        <c:tickLblPos val="nextTo"/>
        <c:crossAx val="202077716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1382982923162863"/>
          <c:y val="0.22494348737681799"/>
          <c:w val="0.24826221156139627"/>
          <c:h val="0.77505651262318198"/>
        </c:manualLayout>
      </c:layout>
      <c:doughnutChart>
        <c:varyColors val="1"/>
        <c:ser>
          <c:idx val="0"/>
          <c:order val="0"/>
          <c:tx>
            <c:strRef>
              <c:f>Sheet1!$B$1</c:f>
              <c:strCache>
                <c:ptCount val="1"/>
                <c:pt idx="0">
                  <c:v>Deodorant</c:v>
                </c:pt>
              </c:strCache>
            </c:strRef>
          </c:tx>
          <c:dPt>
            <c:idx val="0"/>
            <c:bubble3D val="0"/>
            <c:spPr>
              <a:solidFill>
                <a:schemeClr val="accent2"/>
              </a:solidFill>
              <a:ln w="19050">
                <a:solidFill>
                  <a:schemeClr val="lt1"/>
                </a:solidFill>
              </a:ln>
              <a:effectLst/>
            </c:spPr>
            <c:extLst>
              <c:ext xmlns:c16="http://schemas.microsoft.com/office/drawing/2014/chart" uri="{C3380CC4-5D6E-409C-BE32-E72D297353CC}">
                <c16:uniqueId val="{00000001-742C-41E2-A445-976E31205327}"/>
              </c:ext>
            </c:extLst>
          </c:dPt>
          <c:dPt>
            <c:idx val="1"/>
            <c:bubble3D val="0"/>
            <c:spPr>
              <a:solidFill>
                <a:schemeClr val="tx1">
                  <a:lumMod val="60000"/>
                  <a:lumOff val="40000"/>
                </a:schemeClr>
              </a:solidFill>
              <a:ln w="19050">
                <a:solidFill>
                  <a:schemeClr val="lt1"/>
                </a:solidFill>
              </a:ln>
              <a:effectLst/>
            </c:spPr>
            <c:extLst>
              <c:ext xmlns:c16="http://schemas.microsoft.com/office/drawing/2014/chart" uri="{C3380CC4-5D6E-409C-BE32-E72D297353CC}">
                <c16:uniqueId val="{00000003-742C-41E2-A445-976E31205327}"/>
              </c:ext>
            </c:extLst>
          </c:dPt>
          <c:dPt>
            <c:idx val="2"/>
            <c:bubble3D val="0"/>
            <c:spPr>
              <a:solidFill>
                <a:schemeClr val="tx1"/>
              </a:solidFill>
              <a:ln w="19050">
                <a:solidFill>
                  <a:schemeClr val="lt1"/>
                </a:solidFill>
              </a:ln>
              <a:effectLst/>
            </c:spPr>
            <c:extLst>
              <c:ext xmlns:c16="http://schemas.microsoft.com/office/drawing/2014/chart" uri="{C3380CC4-5D6E-409C-BE32-E72D297353CC}">
                <c16:uniqueId val="{00000005-742C-41E2-A445-976E31205327}"/>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Sheet1!$A$2:$A$4</c:f>
              <c:strCache>
                <c:ptCount val="3"/>
                <c:pt idx="0">
                  <c:v>Planned purchase</c:v>
                </c:pt>
                <c:pt idx="1">
                  <c:v>Remembered in store</c:v>
                </c:pt>
                <c:pt idx="2">
                  <c:v>Unplanned purchase</c:v>
                </c:pt>
              </c:strCache>
            </c:strRef>
          </c:cat>
          <c:val>
            <c:numRef>
              <c:f>Sheet1!$B$2:$B$4</c:f>
              <c:numCache>
                <c:formatCode>General</c:formatCode>
                <c:ptCount val="3"/>
                <c:pt idx="0">
                  <c:v>92</c:v>
                </c:pt>
                <c:pt idx="1">
                  <c:v>7</c:v>
                </c:pt>
                <c:pt idx="2">
                  <c:v>1</c:v>
                </c:pt>
              </c:numCache>
            </c:numRef>
          </c:val>
          <c:extLst>
            <c:ext xmlns:c16="http://schemas.microsoft.com/office/drawing/2014/chart" uri="{C3380CC4-5D6E-409C-BE32-E72D297353CC}">
              <c16:uniqueId val="{00000008-742C-41E2-A445-976E31205327}"/>
            </c:ext>
          </c:extLst>
        </c:ser>
        <c:dLbls>
          <c:showLegendKey val="0"/>
          <c:showVal val="0"/>
          <c:showCatName val="0"/>
          <c:showSerName val="0"/>
          <c:showPercent val="1"/>
          <c:showBubbleSize val="0"/>
          <c:showLeaderLines val="1"/>
        </c:dLbls>
        <c:firstSliceAng val="0"/>
        <c:holeSize val="48"/>
      </c:doughnutChart>
      <c:spPr>
        <a:noFill/>
        <a:ln>
          <a:noFill/>
        </a:ln>
        <a:effectLst/>
      </c:spPr>
    </c:plotArea>
    <c:legend>
      <c:legendPos val="r"/>
      <c:layout>
        <c:manualLayout>
          <c:xMode val="edge"/>
          <c:yMode val="edge"/>
          <c:x val="0.48953710114785637"/>
          <c:y val="0.24029174757030775"/>
          <c:w val="0.3903749509778775"/>
          <c:h val="0.63188751054422609"/>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lrMapOvr bg1="lt1" tx1="dk1" bg2="lt2" tx2="dk2" accent1="accent1" accent2="accent2" accent3="accent3" accent4="accent4" accent5="accent5" accent6="accent6" hlink="hlink" folHlink="folHlink"/>
  <c:chart>
    <c:title>
      <c:tx>
        <c:rich>
          <a:bodyPr/>
          <a:lstStyle/>
          <a:p>
            <a:pPr>
              <a:defRPr sz="1400">
                <a:solidFill>
                  <a:schemeClr val="accent3"/>
                </a:solidFill>
              </a:defRPr>
            </a:pPr>
            <a:r>
              <a:rPr lang="en-US" sz="1400" dirty="0">
                <a:solidFill>
                  <a:schemeClr val="accent3"/>
                </a:solidFill>
              </a:rPr>
              <a:t>Pre-store Touchpoints (%)</a:t>
            </a:r>
          </a:p>
        </c:rich>
      </c:tx>
      <c:layout>
        <c:manualLayout>
          <c:xMode val="edge"/>
          <c:yMode val="edge"/>
          <c:x val="1.36820460894164E-3"/>
          <c:y val="0"/>
        </c:manualLayout>
      </c:layout>
      <c:overlay val="0"/>
    </c:title>
    <c:autoTitleDeleted val="0"/>
    <c:plotArea>
      <c:layout>
        <c:manualLayout>
          <c:layoutTarget val="inner"/>
          <c:xMode val="edge"/>
          <c:yMode val="edge"/>
          <c:x val="0.41695002931036884"/>
          <c:y val="0.25410018429141074"/>
          <c:w val="0.55258376135776799"/>
          <c:h val="0.6731107004167789"/>
        </c:manualLayout>
      </c:layout>
      <c:barChart>
        <c:barDir val="bar"/>
        <c:grouping val="clustered"/>
        <c:varyColors val="0"/>
        <c:ser>
          <c:idx val="0"/>
          <c:order val="0"/>
          <c:tx>
            <c:strRef>
              <c:f>Sheet1!$B$1</c:f>
              <c:strCache>
                <c:ptCount val="1"/>
                <c:pt idx="0">
                  <c:v>Series 1</c:v>
                </c:pt>
              </c:strCache>
            </c:strRef>
          </c:tx>
          <c:spPr>
            <a:solidFill>
              <a:srgbClr val="848484"/>
            </a:solidFill>
          </c:spPr>
          <c:invertIfNegative val="0"/>
          <c:dPt>
            <c:idx val="0"/>
            <c:invertIfNegative val="0"/>
            <c:bubble3D val="0"/>
            <c:spPr>
              <a:solidFill>
                <a:srgbClr val="F7911E"/>
              </a:solidFill>
            </c:spPr>
            <c:extLst>
              <c:ext xmlns:c16="http://schemas.microsoft.com/office/drawing/2014/chart" uri="{C3380CC4-5D6E-409C-BE32-E72D297353CC}">
                <c16:uniqueId val="{00000001-6476-4325-995A-E8AA58564979}"/>
              </c:ext>
            </c:extLst>
          </c:dPt>
          <c:dPt>
            <c:idx val="1"/>
            <c:invertIfNegative val="0"/>
            <c:bubble3D val="0"/>
            <c:spPr>
              <a:solidFill>
                <a:srgbClr val="F7911E"/>
              </a:solidFill>
            </c:spPr>
            <c:extLst>
              <c:ext xmlns:c16="http://schemas.microsoft.com/office/drawing/2014/chart" uri="{C3380CC4-5D6E-409C-BE32-E72D297353CC}">
                <c16:uniqueId val="{00000003-8E78-446C-B99B-CF08CADB2DC8}"/>
              </c:ext>
            </c:extLst>
          </c:dPt>
          <c:dPt>
            <c:idx val="2"/>
            <c:invertIfNegative val="0"/>
            <c:bubble3D val="0"/>
            <c:spPr>
              <a:solidFill>
                <a:srgbClr val="FFFFFF">
                  <a:lumMod val="65000"/>
                </a:srgbClr>
              </a:solidFill>
            </c:spPr>
            <c:extLst>
              <c:ext xmlns:c16="http://schemas.microsoft.com/office/drawing/2014/chart" uri="{C3380CC4-5D6E-409C-BE32-E72D297353CC}">
                <c16:uniqueId val="{00000005-8E78-446C-B99B-CF08CADB2DC8}"/>
              </c:ext>
            </c:extLst>
          </c:dPt>
          <c:dLbls>
            <c:spPr>
              <a:noFill/>
              <a:ln>
                <a:noFill/>
              </a:ln>
              <a:effectLst/>
            </c:spPr>
            <c:txPr>
              <a:bodyPr/>
              <a:lstStyle/>
              <a:p>
                <a:pPr>
                  <a:defRPr sz="1200">
                    <a:solidFill>
                      <a:srgbClr val="717171"/>
                    </a:solidFill>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Sheet1!$A$2:$A$4</c:f>
              <c:strCache>
                <c:ptCount val="3"/>
                <c:pt idx="0">
                  <c:v>Saw a TV advert</c:v>
                </c:pt>
                <c:pt idx="1">
                  <c:v>Spoke to family</c:v>
                </c:pt>
                <c:pt idx="2">
                  <c:v>Spoke to friends</c:v>
                </c:pt>
              </c:strCache>
            </c:strRef>
          </c:cat>
          <c:val>
            <c:numRef>
              <c:f>Sheet1!$B$2:$B$4</c:f>
              <c:numCache>
                <c:formatCode>General</c:formatCode>
                <c:ptCount val="3"/>
                <c:pt idx="0">
                  <c:v>47</c:v>
                </c:pt>
                <c:pt idx="1">
                  <c:v>42</c:v>
                </c:pt>
                <c:pt idx="2">
                  <c:v>31</c:v>
                </c:pt>
              </c:numCache>
            </c:numRef>
          </c:val>
          <c:extLst>
            <c:ext xmlns:c16="http://schemas.microsoft.com/office/drawing/2014/chart" uri="{C3380CC4-5D6E-409C-BE32-E72D297353CC}">
              <c16:uniqueId val="{00000004-6476-4325-995A-E8AA58564979}"/>
            </c:ext>
          </c:extLst>
        </c:ser>
        <c:dLbls>
          <c:showLegendKey val="0"/>
          <c:showVal val="0"/>
          <c:showCatName val="0"/>
          <c:showSerName val="0"/>
          <c:showPercent val="0"/>
          <c:showBubbleSize val="0"/>
        </c:dLbls>
        <c:gapWidth val="66"/>
        <c:overlap val="9"/>
        <c:axId val="2020779520"/>
        <c:axId val="2020779912"/>
      </c:barChart>
      <c:catAx>
        <c:axId val="2020779520"/>
        <c:scaling>
          <c:orientation val="maxMin"/>
        </c:scaling>
        <c:delete val="0"/>
        <c:axPos val="l"/>
        <c:numFmt formatCode="General" sourceLinked="1"/>
        <c:majorTickMark val="none"/>
        <c:minorTickMark val="none"/>
        <c:tickLblPos val="nextTo"/>
        <c:spPr>
          <a:ln>
            <a:solidFill>
              <a:srgbClr val="717171"/>
            </a:solidFill>
          </a:ln>
        </c:spPr>
        <c:txPr>
          <a:bodyPr/>
          <a:lstStyle/>
          <a:p>
            <a:pPr>
              <a:defRPr sz="1200">
                <a:solidFill>
                  <a:srgbClr val="717171"/>
                </a:solidFill>
              </a:defRPr>
            </a:pPr>
            <a:endParaRPr lang="en-US"/>
          </a:p>
        </c:txPr>
        <c:crossAx val="2020779912"/>
        <c:crosses val="autoZero"/>
        <c:auto val="1"/>
        <c:lblAlgn val="ctr"/>
        <c:lblOffset val="100"/>
        <c:noMultiLvlLbl val="0"/>
      </c:catAx>
      <c:valAx>
        <c:axId val="2020779912"/>
        <c:scaling>
          <c:orientation val="minMax"/>
        </c:scaling>
        <c:delete val="1"/>
        <c:axPos val="t"/>
        <c:numFmt formatCode="General" sourceLinked="1"/>
        <c:majorTickMark val="out"/>
        <c:minorTickMark val="none"/>
        <c:tickLblPos val="nextTo"/>
        <c:crossAx val="2020779520"/>
        <c:crosses val="autoZero"/>
        <c:crossBetween val="between"/>
      </c:valAx>
    </c:plotArea>
    <c:plotVisOnly val="1"/>
    <c:dispBlanksAs val="gap"/>
    <c:showDLblsOverMax val="0"/>
  </c:chart>
  <c:txPr>
    <a:bodyPr/>
    <a:lstStyle/>
    <a:p>
      <a:pPr>
        <a:defRPr sz="1800"/>
      </a:pPr>
      <a:endParaRPr lang="en-US"/>
    </a:p>
  </c:txPr>
  <c:externalData r:id="rId2">
    <c:autoUpdate val="0"/>
  </c:externalData>
</c:chartSpace>
</file>

<file path=ppt/charts/chart1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lrMapOvr bg1="lt1" tx1="dk1" bg2="lt2" tx2="dk2" accent1="accent1" accent2="accent2" accent3="accent3" accent4="accent4" accent5="accent5" accent6="accent6" hlink="hlink" folHlink="folHlink"/>
  <c:chart>
    <c:title>
      <c:tx>
        <c:rich>
          <a:bodyPr/>
          <a:lstStyle/>
          <a:p>
            <a:pPr>
              <a:defRPr sz="1400">
                <a:solidFill>
                  <a:schemeClr val="accent3"/>
                </a:solidFill>
              </a:defRPr>
            </a:pPr>
            <a:r>
              <a:rPr lang="en-US" sz="1400" dirty="0">
                <a:solidFill>
                  <a:schemeClr val="accent3"/>
                </a:solidFill>
              </a:rPr>
              <a:t>In-store Touchpoints (%)</a:t>
            </a:r>
          </a:p>
        </c:rich>
      </c:tx>
      <c:layout>
        <c:manualLayout>
          <c:xMode val="edge"/>
          <c:yMode val="edge"/>
          <c:x val="2.4336272325667253E-2"/>
          <c:y val="8.7930469846426319E-3"/>
        </c:manualLayout>
      </c:layout>
      <c:overlay val="0"/>
    </c:title>
    <c:autoTitleDeleted val="0"/>
    <c:plotArea>
      <c:layout>
        <c:manualLayout>
          <c:layoutTarget val="inner"/>
          <c:xMode val="edge"/>
          <c:yMode val="edge"/>
          <c:x val="0.42716109469414137"/>
          <c:y val="0.25410018429141074"/>
          <c:w val="0.54237257700803532"/>
          <c:h val="0.6731107004167789"/>
        </c:manualLayout>
      </c:layout>
      <c:barChart>
        <c:barDir val="bar"/>
        <c:grouping val="clustered"/>
        <c:varyColors val="0"/>
        <c:ser>
          <c:idx val="0"/>
          <c:order val="0"/>
          <c:tx>
            <c:strRef>
              <c:f>Sheet1!$B$1</c:f>
              <c:strCache>
                <c:ptCount val="1"/>
                <c:pt idx="0">
                  <c:v>Series 1</c:v>
                </c:pt>
              </c:strCache>
            </c:strRef>
          </c:tx>
          <c:spPr>
            <a:solidFill>
              <a:srgbClr val="848484"/>
            </a:solidFill>
          </c:spPr>
          <c:invertIfNegative val="0"/>
          <c:dPt>
            <c:idx val="0"/>
            <c:invertIfNegative val="0"/>
            <c:bubble3D val="0"/>
            <c:spPr>
              <a:solidFill>
                <a:srgbClr val="F7911E"/>
              </a:solidFill>
            </c:spPr>
            <c:extLst>
              <c:ext xmlns:c16="http://schemas.microsoft.com/office/drawing/2014/chart" uri="{C3380CC4-5D6E-409C-BE32-E72D297353CC}">
                <c16:uniqueId val="{00000001-6476-4325-995A-E8AA58564979}"/>
              </c:ext>
            </c:extLst>
          </c:dPt>
          <c:dPt>
            <c:idx val="1"/>
            <c:invertIfNegative val="0"/>
            <c:bubble3D val="0"/>
            <c:spPr>
              <a:solidFill>
                <a:srgbClr val="FFFFFF">
                  <a:lumMod val="65000"/>
                </a:srgbClr>
              </a:solidFill>
            </c:spPr>
            <c:extLst>
              <c:ext xmlns:c16="http://schemas.microsoft.com/office/drawing/2014/chart" uri="{C3380CC4-5D6E-409C-BE32-E72D297353CC}">
                <c16:uniqueId val="{00000003-8E78-446C-B99B-CF08CADB2DC8}"/>
              </c:ext>
            </c:extLst>
          </c:dPt>
          <c:dPt>
            <c:idx val="2"/>
            <c:invertIfNegative val="0"/>
            <c:bubble3D val="0"/>
            <c:spPr>
              <a:solidFill>
                <a:srgbClr val="FFFFFF">
                  <a:lumMod val="65000"/>
                </a:srgbClr>
              </a:solidFill>
            </c:spPr>
            <c:extLst>
              <c:ext xmlns:c16="http://schemas.microsoft.com/office/drawing/2014/chart" uri="{C3380CC4-5D6E-409C-BE32-E72D297353CC}">
                <c16:uniqueId val="{00000005-8E78-446C-B99B-CF08CADB2DC8}"/>
              </c:ext>
            </c:extLst>
          </c:dPt>
          <c:dLbls>
            <c:spPr>
              <a:noFill/>
              <a:ln>
                <a:noFill/>
              </a:ln>
              <a:effectLst/>
            </c:spPr>
            <c:txPr>
              <a:bodyPr/>
              <a:lstStyle/>
              <a:p>
                <a:pPr>
                  <a:defRPr sz="1200">
                    <a:solidFill>
                      <a:srgbClr val="717171"/>
                    </a:solidFill>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Sheet1!$A$2:$A$4</c:f>
              <c:strCache>
                <c:ptCount val="3"/>
                <c:pt idx="0">
                  <c:v>Read price label</c:v>
                </c:pt>
                <c:pt idx="1">
                  <c:v>Saw a special display</c:v>
                </c:pt>
                <c:pt idx="2">
                  <c:v>Read packaging</c:v>
                </c:pt>
              </c:strCache>
            </c:strRef>
          </c:cat>
          <c:val>
            <c:numRef>
              <c:f>Sheet1!$B$2:$B$4</c:f>
              <c:numCache>
                <c:formatCode>General</c:formatCode>
                <c:ptCount val="3"/>
                <c:pt idx="0">
                  <c:v>36</c:v>
                </c:pt>
                <c:pt idx="1">
                  <c:v>30</c:v>
                </c:pt>
                <c:pt idx="2">
                  <c:v>20</c:v>
                </c:pt>
              </c:numCache>
            </c:numRef>
          </c:val>
          <c:extLst>
            <c:ext xmlns:c16="http://schemas.microsoft.com/office/drawing/2014/chart" uri="{C3380CC4-5D6E-409C-BE32-E72D297353CC}">
              <c16:uniqueId val="{00000004-6476-4325-995A-E8AA58564979}"/>
            </c:ext>
          </c:extLst>
        </c:ser>
        <c:dLbls>
          <c:showLegendKey val="0"/>
          <c:showVal val="0"/>
          <c:showCatName val="0"/>
          <c:showSerName val="0"/>
          <c:showPercent val="0"/>
          <c:showBubbleSize val="0"/>
        </c:dLbls>
        <c:gapWidth val="66"/>
        <c:overlap val="9"/>
        <c:axId val="2020780696"/>
        <c:axId val="2020781088"/>
      </c:barChart>
      <c:catAx>
        <c:axId val="2020780696"/>
        <c:scaling>
          <c:orientation val="maxMin"/>
        </c:scaling>
        <c:delete val="0"/>
        <c:axPos val="l"/>
        <c:numFmt formatCode="General" sourceLinked="1"/>
        <c:majorTickMark val="none"/>
        <c:minorTickMark val="none"/>
        <c:tickLblPos val="nextTo"/>
        <c:spPr>
          <a:ln>
            <a:solidFill>
              <a:srgbClr val="717171"/>
            </a:solidFill>
          </a:ln>
        </c:spPr>
        <c:txPr>
          <a:bodyPr/>
          <a:lstStyle/>
          <a:p>
            <a:pPr>
              <a:defRPr sz="1200">
                <a:solidFill>
                  <a:srgbClr val="717171"/>
                </a:solidFill>
              </a:defRPr>
            </a:pPr>
            <a:endParaRPr lang="en-US"/>
          </a:p>
        </c:txPr>
        <c:crossAx val="2020781088"/>
        <c:crosses val="autoZero"/>
        <c:auto val="1"/>
        <c:lblAlgn val="ctr"/>
        <c:lblOffset val="100"/>
        <c:noMultiLvlLbl val="0"/>
      </c:catAx>
      <c:valAx>
        <c:axId val="2020781088"/>
        <c:scaling>
          <c:orientation val="minMax"/>
          <c:max val="50"/>
        </c:scaling>
        <c:delete val="1"/>
        <c:axPos val="t"/>
        <c:numFmt formatCode="General" sourceLinked="1"/>
        <c:majorTickMark val="out"/>
        <c:minorTickMark val="none"/>
        <c:tickLblPos val="nextTo"/>
        <c:crossAx val="2020780696"/>
        <c:crosses val="autoZero"/>
        <c:crossBetween val="between"/>
      </c:valAx>
    </c:plotArea>
    <c:plotVisOnly val="1"/>
    <c:dispBlanksAs val="gap"/>
    <c:showDLblsOverMax val="0"/>
  </c:chart>
  <c:txPr>
    <a:bodyPr/>
    <a:lstStyle/>
    <a:p>
      <a:pPr>
        <a:defRPr sz="1800"/>
      </a:pPr>
      <a:endParaRPr lang="en-US"/>
    </a:p>
  </c:txPr>
  <c:externalData r:id="rId2">
    <c:autoUpdate val="0"/>
  </c:externalData>
</c:chartSpace>
</file>

<file path=ppt/charts/chart1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sz="1400"/>
            </a:pPr>
            <a:r>
              <a:rPr lang="en-ZA" sz="1400" dirty="0"/>
              <a:t>Preferred Touchpoint (%) </a:t>
            </a:r>
          </a:p>
        </c:rich>
      </c:tx>
      <c:layout>
        <c:manualLayout>
          <c:xMode val="edge"/>
          <c:yMode val="edge"/>
          <c:x val="0.11154239135499812"/>
          <c:y val="1.045145538644178E-2"/>
        </c:manualLayout>
      </c:layout>
      <c:overlay val="0"/>
    </c:title>
    <c:autoTitleDeleted val="0"/>
    <c:plotArea>
      <c:layout>
        <c:manualLayout>
          <c:layoutTarget val="inner"/>
          <c:xMode val="edge"/>
          <c:yMode val="edge"/>
          <c:x val="8.2187300039438041E-2"/>
          <c:y val="0.25137624268760245"/>
          <c:w val="0.89012314759572597"/>
          <c:h val="0.4488573409020496"/>
        </c:manualLayout>
      </c:layout>
      <c:barChart>
        <c:barDir val="col"/>
        <c:grouping val="clustered"/>
        <c:varyColors val="0"/>
        <c:ser>
          <c:idx val="0"/>
          <c:order val="0"/>
          <c:tx>
            <c:strRef>
              <c:f>Sheet1!$B$1</c:f>
              <c:strCache>
                <c:ptCount val="1"/>
                <c:pt idx="0">
                  <c:v>Series 1</c:v>
                </c:pt>
              </c:strCache>
            </c:strRef>
          </c:tx>
          <c:spPr>
            <a:solidFill>
              <a:srgbClr val="717171"/>
            </a:solidFill>
            <a:ln>
              <a:noFill/>
            </a:ln>
            <a:effectLst/>
          </c:spPr>
          <c:invertIfNegative val="0"/>
          <c:dPt>
            <c:idx val="0"/>
            <c:invertIfNegative val="0"/>
            <c:bubble3D val="0"/>
            <c:spPr>
              <a:solidFill>
                <a:srgbClr val="F7911E"/>
              </a:solidFill>
              <a:ln>
                <a:noFill/>
              </a:ln>
              <a:effectLst/>
            </c:spPr>
            <c:extLst>
              <c:ext xmlns:c16="http://schemas.microsoft.com/office/drawing/2014/chart" uri="{C3380CC4-5D6E-409C-BE32-E72D297353CC}">
                <c16:uniqueId val="{00000001-E794-461B-83E9-4A8DAFB2BE3C}"/>
              </c:ext>
            </c:extLst>
          </c:dPt>
          <c:dPt>
            <c:idx val="1"/>
            <c:invertIfNegative val="0"/>
            <c:bubble3D val="0"/>
            <c:extLst>
              <c:ext xmlns:c16="http://schemas.microsoft.com/office/drawing/2014/chart" uri="{C3380CC4-5D6E-409C-BE32-E72D297353CC}">
                <c16:uniqueId val="{00000002-E794-461B-83E9-4A8DAFB2BE3C}"/>
              </c:ext>
            </c:extLst>
          </c:dPt>
          <c:dPt>
            <c:idx val="2"/>
            <c:invertIfNegative val="0"/>
            <c:bubble3D val="0"/>
            <c:extLst>
              <c:ext xmlns:c16="http://schemas.microsoft.com/office/drawing/2014/chart" uri="{C3380CC4-5D6E-409C-BE32-E72D297353CC}">
                <c16:uniqueId val="{00000003-E794-461B-83E9-4A8DAFB2BE3C}"/>
              </c:ext>
            </c:extLst>
          </c:dPt>
          <c:dPt>
            <c:idx val="3"/>
            <c:invertIfNegative val="0"/>
            <c:bubble3D val="0"/>
            <c:extLst>
              <c:ext xmlns:c16="http://schemas.microsoft.com/office/drawing/2014/chart" uri="{C3380CC4-5D6E-409C-BE32-E72D297353CC}">
                <c16:uniqueId val="{00000004-E794-461B-83E9-4A8DAFB2BE3C}"/>
              </c:ext>
            </c:extLst>
          </c:dPt>
          <c:dLbls>
            <c:dLbl>
              <c:idx val="3"/>
              <c:layout>
                <c:manualLayout>
                  <c:x val="-2.8868196226450463E-3"/>
                  <c:y val="2.711420219735905E-2"/>
                </c:manualLayout>
              </c:layout>
              <c:spPr>
                <a:noFill/>
                <a:ln>
                  <a:noFill/>
                </a:ln>
                <a:effectLst/>
              </c:spPr>
              <c:txPr>
                <a:bodyPr wrap="square" lIns="38100" tIns="19050" rIns="38100" bIns="19050" anchor="ctr">
                  <a:spAutoFit/>
                </a:bodyPr>
                <a:lstStyle/>
                <a:p>
                  <a:pPr>
                    <a:defRPr sz="1200">
                      <a:solidFill>
                        <a:schemeClr val="tx1"/>
                      </a:solidFill>
                    </a:defRPr>
                  </a:pPr>
                  <a:endParaRPr lang="en-US"/>
                </a:p>
              </c:txPr>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E794-461B-83E9-4A8DAFB2BE3C}"/>
                </c:ext>
              </c:extLst>
            </c:dLbl>
            <c:spPr>
              <a:noFill/>
              <a:ln>
                <a:noFill/>
              </a:ln>
              <a:effectLst/>
            </c:spPr>
            <c:txPr>
              <a:bodyPr wrap="square" lIns="38100" tIns="19050" rIns="38100" bIns="19050" anchor="ctr">
                <a:spAutoFit/>
              </a:bodyPr>
              <a:lstStyle/>
              <a:p>
                <a:pPr>
                  <a:defRPr sz="1200">
                    <a:solidFill>
                      <a:schemeClr val="bg1"/>
                    </a:solidFill>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Sheet1!$A$2:$A$5</c:f>
              <c:strCache>
                <c:ptCount val="4"/>
                <c:pt idx="0">
                  <c:v>TV advert</c:v>
                </c:pt>
                <c:pt idx="1">
                  <c:v>Speaking to family</c:v>
                </c:pt>
                <c:pt idx="2">
                  <c:v>Speaking to Friends</c:v>
                </c:pt>
                <c:pt idx="3">
                  <c:v>Use a product sample</c:v>
                </c:pt>
              </c:strCache>
            </c:strRef>
          </c:cat>
          <c:val>
            <c:numRef>
              <c:f>Sheet1!$B$2:$B$5</c:f>
              <c:numCache>
                <c:formatCode>General</c:formatCode>
                <c:ptCount val="4"/>
                <c:pt idx="0">
                  <c:v>43</c:v>
                </c:pt>
                <c:pt idx="1">
                  <c:v>17</c:v>
                </c:pt>
                <c:pt idx="2">
                  <c:v>12</c:v>
                </c:pt>
                <c:pt idx="3">
                  <c:v>10</c:v>
                </c:pt>
              </c:numCache>
            </c:numRef>
          </c:val>
          <c:extLst>
            <c:ext xmlns:c16="http://schemas.microsoft.com/office/drawing/2014/chart" uri="{C3380CC4-5D6E-409C-BE32-E72D297353CC}">
              <c16:uniqueId val="{0000000D-E794-461B-83E9-4A8DAFB2BE3C}"/>
            </c:ext>
          </c:extLst>
        </c:ser>
        <c:dLbls>
          <c:showLegendKey val="0"/>
          <c:showVal val="0"/>
          <c:showCatName val="0"/>
          <c:showSerName val="0"/>
          <c:showPercent val="0"/>
          <c:showBubbleSize val="0"/>
        </c:dLbls>
        <c:gapWidth val="66"/>
        <c:overlap val="-9"/>
        <c:axId val="2020781872"/>
        <c:axId val="2020782264"/>
      </c:barChart>
      <c:catAx>
        <c:axId val="2020781872"/>
        <c:scaling>
          <c:orientation val="minMax"/>
        </c:scaling>
        <c:delete val="0"/>
        <c:axPos val="b"/>
        <c:numFmt formatCode="General" sourceLinked="1"/>
        <c:majorTickMark val="none"/>
        <c:minorTickMark val="none"/>
        <c:tickLblPos val="nextTo"/>
        <c:spPr>
          <a:noFill/>
          <a:ln w="9525" cap="flat" cmpd="sng" algn="ctr">
            <a:solidFill>
              <a:srgbClr val="717171"/>
            </a:solidFill>
            <a:round/>
          </a:ln>
          <a:effectLst/>
        </c:spPr>
        <c:txPr>
          <a:bodyPr rot="-60000000" spcFirstLastPara="1" vertOverflow="ellipsis" vert="horz" wrap="square" anchor="ctr" anchorCtr="1"/>
          <a:lstStyle/>
          <a:p>
            <a:pPr>
              <a:defRPr sz="1100" b="0" i="0" u="none" strike="noStrike" kern="1200" baseline="0">
                <a:solidFill>
                  <a:srgbClr val="717171"/>
                </a:solidFill>
                <a:latin typeface="+mn-lt"/>
                <a:ea typeface="+mn-ea"/>
                <a:cs typeface="+mn-cs"/>
              </a:defRPr>
            </a:pPr>
            <a:endParaRPr lang="en-US"/>
          </a:p>
        </c:txPr>
        <c:crossAx val="2020782264"/>
        <c:crosses val="autoZero"/>
        <c:auto val="1"/>
        <c:lblAlgn val="ctr"/>
        <c:lblOffset val="100"/>
        <c:noMultiLvlLbl val="0"/>
      </c:catAx>
      <c:valAx>
        <c:axId val="2020782264"/>
        <c:scaling>
          <c:orientation val="minMax"/>
        </c:scaling>
        <c:delete val="1"/>
        <c:axPos val="l"/>
        <c:numFmt formatCode="General" sourceLinked="1"/>
        <c:majorTickMark val="none"/>
        <c:minorTickMark val="none"/>
        <c:tickLblPos val="nextTo"/>
        <c:crossAx val="2020781872"/>
        <c:crosses val="autoZero"/>
        <c:crossBetween val="between"/>
      </c:valAx>
      <c:spPr>
        <a:noFill/>
        <a:ln>
          <a:noFill/>
        </a:ln>
        <a:effectLst/>
      </c:spPr>
    </c:plotArea>
    <c:plotVisOnly val="1"/>
    <c:dispBlanksAs val="gap"/>
    <c:showDLblsOverMax val="0"/>
  </c:chart>
  <c:spPr>
    <a:noFill/>
    <a:ln>
      <a:noFill/>
    </a:ln>
    <a:effectLst/>
  </c:spPr>
  <c:txPr>
    <a:bodyPr/>
    <a:lstStyle/>
    <a:p>
      <a:pPr>
        <a:defRPr sz="1000"/>
      </a:pPr>
      <a:endParaRPr lang="en-US"/>
    </a:p>
  </c:txPr>
  <c:externalData r:id="rId2">
    <c:autoUpdate val="0"/>
  </c:externalData>
</c:chartSpace>
</file>

<file path=ppt/charts/chart1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587458436753618"/>
          <c:y val="6.6322851284417741E-2"/>
          <c:w val="0.72837540392450717"/>
          <c:h val="0.80374645728318284"/>
        </c:manualLayout>
      </c:layout>
      <c:barChart>
        <c:barDir val="bar"/>
        <c:grouping val="clustered"/>
        <c:varyColors val="0"/>
        <c:ser>
          <c:idx val="0"/>
          <c:order val="0"/>
          <c:tx>
            <c:strRef>
              <c:f>Sheet1!$B$1</c:f>
              <c:strCache>
                <c:ptCount val="1"/>
                <c:pt idx="0">
                  <c:v>Deodorant</c:v>
                </c:pt>
              </c:strCache>
            </c:strRef>
          </c:tx>
          <c:spPr>
            <a:solidFill>
              <a:srgbClr val="F4903E"/>
            </a:solidFill>
            <a:ln>
              <a:noFill/>
            </a:ln>
            <a:effectLst/>
          </c:spPr>
          <c:invertIfNegative val="0"/>
          <c:dLbls>
            <c:spPr>
              <a:noFill/>
              <a:ln>
                <a:noFill/>
              </a:ln>
              <a:effectLst/>
            </c:spPr>
            <c:txPr>
              <a:bodyPr rot="0" spcFirstLastPara="1" vertOverflow="ellipsis" vert="horz" wrap="square" anchor="ctr" anchorCtr="1"/>
              <a:lstStyle/>
              <a:p>
                <a:pPr>
                  <a:defRPr sz="12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Routine</c:v>
                </c:pt>
                <c:pt idx="1">
                  <c:v>Pressured</c:v>
                </c:pt>
                <c:pt idx="2">
                  <c:v>Exploration</c:v>
                </c:pt>
              </c:strCache>
            </c:strRef>
          </c:cat>
          <c:val>
            <c:numRef>
              <c:f>Sheet1!$B$2:$B$4</c:f>
              <c:numCache>
                <c:formatCode>General</c:formatCode>
                <c:ptCount val="3"/>
                <c:pt idx="0">
                  <c:v>79</c:v>
                </c:pt>
                <c:pt idx="1">
                  <c:v>17</c:v>
                </c:pt>
                <c:pt idx="2">
                  <c:v>4</c:v>
                </c:pt>
              </c:numCache>
            </c:numRef>
          </c:val>
          <c:extLst>
            <c:ext xmlns:c16="http://schemas.microsoft.com/office/drawing/2014/chart" uri="{C3380CC4-5D6E-409C-BE32-E72D297353CC}">
              <c16:uniqueId val="{00000003-1750-44E2-9A09-A2502BF2224F}"/>
            </c:ext>
          </c:extLst>
        </c:ser>
        <c:ser>
          <c:idx val="1"/>
          <c:order val="1"/>
          <c:tx>
            <c:strRef>
              <c:f>Sheet1!$C$1</c:f>
              <c:strCache>
                <c:ptCount val="1"/>
                <c:pt idx="0">
                  <c:v>Sanitary</c:v>
                </c:pt>
              </c:strCache>
            </c:strRef>
          </c:tx>
          <c:spPr>
            <a:solidFill>
              <a:schemeClr val="tx1"/>
            </a:solidFill>
            <a:ln>
              <a:noFill/>
            </a:ln>
            <a:effectLst/>
          </c:spPr>
          <c:invertIfNegative val="0"/>
          <c:dLbls>
            <c:spPr>
              <a:noFill/>
              <a:ln>
                <a:noFill/>
              </a:ln>
              <a:effectLst/>
            </c:spPr>
            <c:txPr>
              <a:bodyPr rot="0" spcFirstLastPara="1" vertOverflow="ellipsis" vert="horz" wrap="square" anchor="ctr" anchorCtr="1"/>
              <a:lstStyle/>
              <a:p>
                <a:pPr>
                  <a:defRPr sz="12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Routine</c:v>
                </c:pt>
                <c:pt idx="1">
                  <c:v>Pressured</c:v>
                </c:pt>
                <c:pt idx="2">
                  <c:v>Exploration</c:v>
                </c:pt>
              </c:strCache>
            </c:strRef>
          </c:cat>
          <c:val>
            <c:numRef>
              <c:f>Sheet1!$C$2:$C$4</c:f>
              <c:numCache>
                <c:formatCode>General</c:formatCode>
                <c:ptCount val="3"/>
                <c:pt idx="0">
                  <c:v>48</c:v>
                </c:pt>
                <c:pt idx="1">
                  <c:v>40</c:v>
                </c:pt>
                <c:pt idx="2">
                  <c:v>11</c:v>
                </c:pt>
              </c:numCache>
            </c:numRef>
          </c:val>
          <c:extLst>
            <c:ext xmlns:c16="http://schemas.microsoft.com/office/drawing/2014/chart" uri="{C3380CC4-5D6E-409C-BE32-E72D297353CC}">
              <c16:uniqueId val="{00000007-1750-44E2-9A09-A2502BF2224F}"/>
            </c:ext>
          </c:extLst>
        </c:ser>
        <c:dLbls>
          <c:dLblPos val="outEnd"/>
          <c:showLegendKey val="0"/>
          <c:showVal val="1"/>
          <c:showCatName val="0"/>
          <c:showSerName val="0"/>
          <c:showPercent val="0"/>
          <c:showBubbleSize val="0"/>
        </c:dLbls>
        <c:gapWidth val="50"/>
        <c:overlap val="1"/>
        <c:axId val="2020783048"/>
        <c:axId val="2020783440"/>
      </c:barChart>
      <c:catAx>
        <c:axId val="2020783048"/>
        <c:scaling>
          <c:orientation val="maxMin"/>
        </c:scaling>
        <c:delete val="1"/>
        <c:axPos val="l"/>
        <c:numFmt formatCode="General" sourceLinked="1"/>
        <c:majorTickMark val="out"/>
        <c:minorTickMark val="none"/>
        <c:tickLblPos val="nextTo"/>
        <c:crossAx val="2020783440"/>
        <c:crosses val="autoZero"/>
        <c:auto val="1"/>
        <c:lblAlgn val="ctr"/>
        <c:lblOffset val="100"/>
        <c:noMultiLvlLbl val="0"/>
      </c:catAx>
      <c:valAx>
        <c:axId val="2020783440"/>
        <c:scaling>
          <c:orientation val="minMax"/>
        </c:scaling>
        <c:delete val="1"/>
        <c:axPos val="t"/>
        <c:numFmt formatCode="General" sourceLinked="1"/>
        <c:majorTickMark val="none"/>
        <c:minorTickMark val="none"/>
        <c:tickLblPos val="nextTo"/>
        <c:crossAx val="2020783048"/>
        <c:crosses val="autoZero"/>
        <c:crossBetween val="between"/>
      </c:valAx>
      <c:spPr>
        <a:noFill/>
        <a:ln>
          <a:noFill/>
        </a:ln>
        <a:effectLst/>
      </c:spPr>
    </c:plotArea>
    <c:legend>
      <c:legendPos val="r"/>
      <c:layout>
        <c:manualLayout>
          <c:xMode val="edge"/>
          <c:yMode val="edge"/>
          <c:x val="0.58274489088895121"/>
          <c:y val="0.61272928446418951"/>
          <c:w val="0.41089258131397927"/>
          <c:h val="0.20197808284792212"/>
        </c:manualLayout>
      </c:layout>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sz="1200"/>
      </a:pPr>
      <a:endParaRPr lang="en-US"/>
    </a:p>
  </c:txPr>
  <c:externalData r:id="rId3">
    <c:autoUpdate val="0"/>
  </c:externalData>
</c:chartSpace>
</file>

<file path=ppt/charts/chart1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0"/>
    </mc:Choice>
    <mc:Fallback>
      <c:style val="10"/>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3913833190360986"/>
          <c:y val="0"/>
          <c:w val="0.67165704414579108"/>
          <c:h val="1"/>
        </c:manualLayout>
      </c:layout>
      <c:doughnutChart>
        <c:varyColors val="1"/>
        <c:ser>
          <c:idx val="0"/>
          <c:order val="0"/>
          <c:tx>
            <c:strRef>
              <c:f>Sheet1!$B$1</c:f>
              <c:strCache>
                <c:ptCount val="1"/>
                <c:pt idx="0">
                  <c:v>Spalte1</c:v>
                </c:pt>
              </c:strCache>
            </c:strRef>
          </c:tx>
          <c:spPr>
            <a:ln>
              <a:noFill/>
            </a:ln>
            <a:effectLst/>
          </c:spPr>
          <c:dPt>
            <c:idx val="0"/>
            <c:bubble3D val="0"/>
            <c:spPr>
              <a:solidFill>
                <a:srgbClr val="000000"/>
              </a:solidFill>
              <a:ln>
                <a:noFill/>
              </a:ln>
              <a:effectLst/>
            </c:spPr>
            <c:extLst>
              <c:ext xmlns:c16="http://schemas.microsoft.com/office/drawing/2014/chart" uri="{C3380CC4-5D6E-409C-BE32-E72D297353CC}">
                <c16:uniqueId val="{00000001-7A3E-464B-A35F-ECCF6212A144}"/>
              </c:ext>
            </c:extLst>
          </c:dPt>
          <c:dPt>
            <c:idx val="1"/>
            <c:bubble3D val="0"/>
            <c:spPr>
              <a:solidFill>
                <a:srgbClr val="717171">
                  <a:lumMod val="75000"/>
                </a:srgbClr>
              </a:solidFill>
              <a:ln>
                <a:noFill/>
              </a:ln>
              <a:effectLst/>
            </c:spPr>
            <c:extLst>
              <c:ext xmlns:c16="http://schemas.microsoft.com/office/drawing/2014/chart" uri="{C3380CC4-5D6E-409C-BE32-E72D297353CC}">
                <c16:uniqueId val="{00000003-7A3E-464B-A35F-ECCF6212A144}"/>
              </c:ext>
            </c:extLst>
          </c:dPt>
          <c:dPt>
            <c:idx val="2"/>
            <c:bubble3D val="0"/>
            <c:spPr>
              <a:solidFill>
                <a:srgbClr val="717171"/>
              </a:solidFill>
              <a:ln>
                <a:noFill/>
              </a:ln>
              <a:effectLst/>
            </c:spPr>
            <c:extLst>
              <c:ext xmlns:c16="http://schemas.microsoft.com/office/drawing/2014/chart" uri="{C3380CC4-5D6E-409C-BE32-E72D297353CC}">
                <c16:uniqueId val="{00000005-7A3E-464B-A35F-ECCF6212A144}"/>
              </c:ext>
            </c:extLst>
          </c:dPt>
          <c:dPt>
            <c:idx val="3"/>
            <c:bubble3D val="0"/>
            <c:spPr>
              <a:solidFill>
                <a:srgbClr val="717171">
                  <a:lumMod val="60000"/>
                  <a:lumOff val="40000"/>
                </a:srgbClr>
              </a:solidFill>
              <a:ln>
                <a:noFill/>
              </a:ln>
              <a:effectLst/>
            </c:spPr>
            <c:extLst>
              <c:ext xmlns:c16="http://schemas.microsoft.com/office/drawing/2014/chart" uri="{C3380CC4-5D6E-409C-BE32-E72D297353CC}">
                <c16:uniqueId val="{00000007-7A3E-464B-A35F-ECCF6212A144}"/>
              </c:ext>
            </c:extLst>
          </c:dPt>
          <c:dPt>
            <c:idx val="4"/>
            <c:bubble3D val="0"/>
            <c:spPr>
              <a:solidFill>
                <a:srgbClr val="717171">
                  <a:lumMod val="40000"/>
                  <a:lumOff val="60000"/>
                </a:srgbClr>
              </a:solidFill>
              <a:ln>
                <a:noFill/>
              </a:ln>
              <a:effectLst/>
            </c:spPr>
            <c:extLst>
              <c:ext xmlns:c16="http://schemas.microsoft.com/office/drawing/2014/chart" uri="{C3380CC4-5D6E-409C-BE32-E72D297353CC}">
                <c16:uniqueId val="{00000009-7A3E-464B-A35F-ECCF6212A144}"/>
              </c:ext>
            </c:extLst>
          </c:dPt>
          <c:dPt>
            <c:idx val="5"/>
            <c:bubble3D val="0"/>
            <c:spPr>
              <a:solidFill>
                <a:srgbClr val="717171">
                  <a:lumMod val="20000"/>
                  <a:lumOff val="80000"/>
                </a:srgbClr>
              </a:solidFill>
              <a:ln>
                <a:noFill/>
              </a:ln>
              <a:effectLst/>
            </c:spPr>
            <c:extLst>
              <c:ext xmlns:c16="http://schemas.microsoft.com/office/drawing/2014/chart" uri="{C3380CC4-5D6E-409C-BE32-E72D297353CC}">
                <c16:uniqueId val="{0000000B-7A3E-464B-A35F-ECCF6212A144}"/>
              </c:ext>
            </c:extLst>
          </c:dPt>
          <c:dPt>
            <c:idx val="6"/>
            <c:bubble3D val="0"/>
            <c:spPr>
              <a:noFill/>
              <a:ln>
                <a:noFill/>
              </a:ln>
              <a:effectLst/>
            </c:spPr>
            <c:extLst>
              <c:ext xmlns:c16="http://schemas.microsoft.com/office/drawing/2014/chart" uri="{C3380CC4-5D6E-409C-BE32-E72D297353CC}">
                <c16:uniqueId val="{0000000D-7A3E-464B-A35F-ECCF6212A144}"/>
              </c:ext>
            </c:extLst>
          </c:dPt>
          <c:dPt>
            <c:idx val="7"/>
            <c:bubble3D val="0"/>
            <c:spPr>
              <a:solidFill>
                <a:srgbClr val="131C6B"/>
              </a:solidFill>
              <a:ln>
                <a:noFill/>
              </a:ln>
              <a:effectLst/>
            </c:spPr>
            <c:extLst>
              <c:ext xmlns:c16="http://schemas.microsoft.com/office/drawing/2014/chart" uri="{C3380CC4-5D6E-409C-BE32-E72D297353CC}">
                <c16:uniqueId val="{0000000F-7A3E-464B-A35F-ECCF6212A144}"/>
              </c:ext>
            </c:extLst>
          </c:dPt>
          <c:dPt>
            <c:idx val="8"/>
            <c:bubble3D val="0"/>
            <c:spPr>
              <a:solidFill>
                <a:sysClr val="windowText" lastClr="000000">
                  <a:lumMod val="50000"/>
                  <a:lumOff val="50000"/>
                </a:sysClr>
              </a:solidFill>
              <a:ln>
                <a:noFill/>
              </a:ln>
              <a:effectLst/>
            </c:spPr>
            <c:extLst>
              <c:ext xmlns:c16="http://schemas.microsoft.com/office/drawing/2014/chart" uri="{C3380CC4-5D6E-409C-BE32-E72D297353CC}">
                <c16:uniqueId val="{00000011-7A3E-464B-A35F-ECCF6212A144}"/>
              </c:ext>
            </c:extLst>
          </c:dPt>
          <c:dPt>
            <c:idx val="9"/>
            <c:bubble3D val="0"/>
            <c:spPr>
              <a:solidFill>
                <a:sysClr val="windowText" lastClr="000000">
                  <a:lumMod val="75000"/>
                  <a:lumOff val="25000"/>
                </a:sysClr>
              </a:solidFill>
              <a:ln>
                <a:noFill/>
              </a:ln>
              <a:effectLst/>
            </c:spPr>
            <c:extLst>
              <c:ext xmlns:c16="http://schemas.microsoft.com/office/drawing/2014/chart" uri="{C3380CC4-5D6E-409C-BE32-E72D297353CC}">
                <c16:uniqueId val="{00000013-7A3E-464B-A35F-ECCF6212A144}"/>
              </c:ext>
            </c:extLst>
          </c:dPt>
          <c:dPt>
            <c:idx val="10"/>
            <c:bubble3D val="0"/>
            <c:spPr>
              <a:solidFill>
                <a:sysClr val="windowText" lastClr="000000"/>
              </a:solidFill>
              <a:ln>
                <a:noFill/>
              </a:ln>
              <a:effectLst/>
            </c:spPr>
            <c:extLst>
              <c:ext xmlns:c16="http://schemas.microsoft.com/office/drawing/2014/chart" uri="{C3380CC4-5D6E-409C-BE32-E72D297353CC}">
                <c16:uniqueId val="{00000015-7A3E-464B-A35F-ECCF6212A144}"/>
              </c:ext>
            </c:extLst>
          </c:dPt>
          <c:dLbls>
            <c:dLbl>
              <c:idx val="4"/>
              <c:spPr>
                <a:noFill/>
                <a:ln>
                  <a:noFill/>
                </a:ln>
                <a:effectLst/>
              </c:spPr>
              <c:txPr>
                <a:bodyPr wrap="square" lIns="38100" tIns="19050" rIns="38100" bIns="19050" anchor="ctr">
                  <a:spAutoFit/>
                </a:bodyPr>
                <a:lstStyle/>
                <a:p>
                  <a:pPr>
                    <a:defRPr sz="1400">
                      <a:solidFill>
                        <a:schemeClr val="bg1">
                          <a:lumMod val="50000"/>
                        </a:schemeClr>
                      </a:solidFill>
                    </a:defRPr>
                  </a:pPr>
                  <a:endParaRPr lang="en-US"/>
                </a:p>
              </c:txPr>
              <c:showLegendKey val="0"/>
              <c:showVal val="1"/>
              <c:showCatName val="0"/>
              <c:showSerName val="0"/>
              <c:showPercent val="0"/>
              <c:showBubbleSize val="0"/>
              <c:extLst>
                <c:ext xmlns:c16="http://schemas.microsoft.com/office/drawing/2014/chart" uri="{C3380CC4-5D6E-409C-BE32-E72D297353CC}">
                  <c16:uniqueId val="{00000009-7A3E-464B-A35F-ECCF6212A144}"/>
                </c:ext>
              </c:extLst>
            </c:dLbl>
            <c:dLbl>
              <c:idx val="5"/>
              <c:spPr>
                <a:noFill/>
                <a:ln>
                  <a:noFill/>
                </a:ln>
                <a:effectLst/>
              </c:spPr>
              <c:txPr>
                <a:bodyPr wrap="square" lIns="38100" tIns="19050" rIns="38100" bIns="19050" anchor="ctr">
                  <a:spAutoFit/>
                </a:bodyPr>
                <a:lstStyle/>
                <a:p>
                  <a:pPr>
                    <a:defRPr sz="1400">
                      <a:solidFill>
                        <a:schemeClr val="bg1">
                          <a:lumMod val="50000"/>
                        </a:schemeClr>
                      </a:solidFill>
                    </a:defRPr>
                  </a:pPr>
                  <a:endParaRPr lang="en-US"/>
                </a:p>
              </c:txPr>
              <c:showLegendKey val="0"/>
              <c:showVal val="1"/>
              <c:showCatName val="0"/>
              <c:showSerName val="0"/>
              <c:showPercent val="0"/>
              <c:showBubbleSize val="0"/>
              <c:extLst>
                <c:ext xmlns:c16="http://schemas.microsoft.com/office/drawing/2014/chart" uri="{C3380CC4-5D6E-409C-BE32-E72D297353CC}">
                  <c16:uniqueId val="{0000000B-7A3E-464B-A35F-ECCF6212A144}"/>
                </c:ext>
              </c:extLst>
            </c:dLbl>
            <c:dLbl>
              <c:idx val="6"/>
              <c:delete val="1"/>
              <c:extLst>
                <c:ext xmlns:c15="http://schemas.microsoft.com/office/drawing/2012/chart" uri="{CE6537A1-D6FC-4f65-9D91-7224C49458BB}"/>
                <c:ext xmlns:c16="http://schemas.microsoft.com/office/drawing/2014/chart" uri="{C3380CC4-5D6E-409C-BE32-E72D297353CC}">
                  <c16:uniqueId val="{0000000D-7A3E-464B-A35F-ECCF6212A144}"/>
                </c:ext>
              </c:extLst>
            </c:dLbl>
            <c:spPr>
              <a:noFill/>
              <a:ln>
                <a:noFill/>
              </a:ln>
              <a:effectLst/>
            </c:spPr>
            <c:txPr>
              <a:bodyPr wrap="square" lIns="38100" tIns="19050" rIns="38100" bIns="19050" anchor="ctr">
                <a:spAutoFit/>
              </a:bodyPr>
              <a:lstStyle/>
              <a:p>
                <a:pPr>
                  <a:defRPr sz="1400">
                    <a:solidFill>
                      <a:schemeClr val="bg1"/>
                    </a:solidFill>
                  </a:defRPr>
                </a:pPr>
                <a:endParaRPr lang="en-US"/>
              </a:p>
            </c:txPr>
            <c:showLegendKey val="0"/>
            <c:showVal val="1"/>
            <c:showCatName val="0"/>
            <c:showSerName val="0"/>
            <c:showPercent val="0"/>
            <c:showBubbleSize val="0"/>
            <c:showLeaderLines val="1"/>
            <c:extLst>
              <c:ext xmlns:c15="http://schemas.microsoft.com/office/drawing/2012/chart" uri="{CE6537A1-D6FC-4f65-9D91-7224C49458BB}"/>
            </c:extLst>
          </c:dLbls>
          <c:cat>
            <c:strRef>
              <c:f>Sheet1!$A$2:$A$8</c:f>
              <c:strCache>
                <c:ptCount val="7"/>
                <c:pt idx="0">
                  <c:v>Several times a day</c:v>
                </c:pt>
                <c:pt idx="1">
                  <c:v>Once a day</c:v>
                </c:pt>
                <c:pt idx="2">
                  <c:v>Once a week</c:v>
                </c:pt>
                <c:pt idx="3">
                  <c:v>Once a month</c:v>
                </c:pt>
                <c:pt idx="4">
                  <c:v>Less often</c:v>
                </c:pt>
                <c:pt idx="5">
                  <c:v>Never</c:v>
                </c:pt>
                <c:pt idx="6">
                  <c:v>Rest</c:v>
                </c:pt>
              </c:strCache>
            </c:strRef>
          </c:cat>
          <c:val>
            <c:numRef>
              <c:f>Sheet1!$B$2:$B$8</c:f>
              <c:numCache>
                <c:formatCode>General</c:formatCode>
                <c:ptCount val="7"/>
                <c:pt idx="0">
                  <c:v>52</c:v>
                </c:pt>
                <c:pt idx="1">
                  <c:v>11</c:v>
                </c:pt>
                <c:pt idx="2">
                  <c:v>7</c:v>
                </c:pt>
                <c:pt idx="3">
                  <c:v>3</c:v>
                </c:pt>
                <c:pt idx="4">
                  <c:v>5</c:v>
                </c:pt>
                <c:pt idx="5">
                  <c:v>22</c:v>
                </c:pt>
                <c:pt idx="6">
                  <c:v>100</c:v>
                </c:pt>
              </c:numCache>
            </c:numRef>
          </c:val>
          <c:extLst>
            <c:ext xmlns:c16="http://schemas.microsoft.com/office/drawing/2014/chart" uri="{C3380CC4-5D6E-409C-BE32-E72D297353CC}">
              <c16:uniqueId val="{00000016-7A3E-464B-A35F-ECCF6212A144}"/>
            </c:ext>
          </c:extLst>
        </c:ser>
        <c:dLbls>
          <c:showLegendKey val="0"/>
          <c:showVal val="0"/>
          <c:showCatName val="0"/>
          <c:showSerName val="0"/>
          <c:showPercent val="0"/>
          <c:showBubbleSize val="0"/>
          <c:showLeaderLines val="1"/>
        </c:dLbls>
        <c:firstSliceAng val="270"/>
        <c:holeSize val="40"/>
      </c:doughnutChart>
      <c:spPr>
        <a:noFill/>
        <a:ln w="25400">
          <a:noFill/>
        </a:ln>
      </c:spPr>
    </c:plotArea>
    <c:legend>
      <c:legendPos val="b"/>
      <c:legendEntry>
        <c:idx val="6"/>
        <c:delete val="1"/>
      </c:legendEntry>
      <c:layout>
        <c:manualLayout>
          <c:xMode val="edge"/>
          <c:yMode val="edge"/>
          <c:x val="3.4002786622072144E-2"/>
          <c:y val="0.61232052856719321"/>
          <c:w val="0.96259693471572061"/>
          <c:h val="0.25837921044777862"/>
        </c:manualLayout>
      </c:layout>
      <c:overlay val="0"/>
      <c:txPr>
        <a:bodyPr/>
        <a:lstStyle/>
        <a:p>
          <a:pPr>
            <a:defRPr>
              <a:solidFill>
                <a:schemeClr val="tx1"/>
              </a:solidFill>
            </a:defRPr>
          </a:pPr>
          <a:endParaRPr lang="en-US"/>
        </a:p>
      </c:txPr>
    </c:legend>
    <c:plotVisOnly val="1"/>
    <c:dispBlanksAs val="zero"/>
    <c:showDLblsOverMax val="0"/>
  </c:chart>
  <c:txPr>
    <a:bodyPr/>
    <a:lstStyle/>
    <a:p>
      <a:pPr>
        <a:defRPr sz="1200" baseline="0">
          <a:solidFill>
            <a:srgbClr val="939598"/>
          </a:solidFill>
        </a:defRPr>
      </a:pPr>
      <a:endParaRPr lang="en-US"/>
    </a:p>
  </c:txPr>
  <c:externalData r:id="rId2">
    <c:autoUpdate val="0"/>
  </c:externalData>
</c:chartSpace>
</file>

<file path=ppt/charts/chart1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Column1</c:v>
                </c:pt>
              </c:strCache>
            </c:strRef>
          </c:tx>
          <c:spPr>
            <a:solidFill>
              <a:schemeClr val="bg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Instant messaging (whatsapp)</c:v>
                </c:pt>
                <c:pt idx="1">
                  <c:v>Browse Social networks (Facebook)</c:v>
                </c:pt>
                <c:pt idx="2">
                  <c:v>Play games</c:v>
                </c:pt>
                <c:pt idx="3">
                  <c:v>Post videos, photos or music</c:v>
                </c:pt>
              </c:strCache>
            </c:strRef>
          </c:cat>
          <c:val>
            <c:numRef>
              <c:f>Sheet1!$B$2:$B$5</c:f>
              <c:numCache>
                <c:formatCode>General</c:formatCode>
                <c:ptCount val="4"/>
                <c:pt idx="0">
                  <c:v>93</c:v>
                </c:pt>
                <c:pt idx="1">
                  <c:v>46</c:v>
                </c:pt>
                <c:pt idx="2">
                  <c:v>15</c:v>
                </c:pt>
                <c:pt idx="3">
                  <c:v>11</c:v>
                </c:pt>
              </c:numCache>
            </c:numRef>
          </c:val>
          <c:extLst>
            <c:ext xmlns:c16="http://schemas.microsoft.com/office/drawing/2014/chart" uri="{C3380CC4-5D6E-409C-BE32-E72D297353CC}">
              <c16:uniqueId val="{00000000-1BEB-4D1E-A0F9-11EADBD43E78}"/>
            </c:ext>
          </c:extLst>
        </c:ser>
        <c:dLbls>
          <c:dLblPos val="outEnd"/>
          <c:showLegendKey val="0"/>
          <c:showVal val="1"/>
          <c:showCatName val="0"/>
          <c:showSerName val="0"/>
          <c:showPercent val="0"/>
          <c:showBubbleSize val="0"/>
        </c:dLbls>
        <c:gapWidth val="65"/>
        <c:axId val="874042752"/>
        <c:axId val="873963568"/>
      </c:barChart>
      <c:catAx>
        <c:axId val="874042752"/>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873963568"/>
        <c:crosses val="autoZero"/>
        <c:auto val="1"/>
        <c:lblAlgn val="ctr"/>
        <c:lblOffset val="100"/>
        <c:noMultiLvlLbl val="0"/>
      </c:catAx>
      <c:valAx>
        <c:axId val="873963568"/>
        <c:scaling>
          <c:orientation val="minMax"/>
        </c:scaling>
        <c:delete val="1"/>
        <c:axPos val="t"/>
        <c:numFmt formatCode="General" sourceLinked="1"/>
        <c:majorTickMark val="none"/>
        <c:minorTickMark val="none"/>
        <c:tickLblPos val="nextTo"/>
        <c:crossAx val="87404275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
          <c:w val="1"/>
          <c:h val="0.819927004930883"/>
        </c:manualLayout>
      </c:layout>
      <c:barChart>
        <c:barDir val="col"/>
        <c:grouping val="clustered"/>
        <c:varyColors val="0"/>
        <c:ser>
          <c:idx val="0"/>
          <c:order val="0"/>
          <c:tx>
            <c:strRef>
              <c:f>Sheet1!$B$1</c:f>
              <c:strCache>
                <c:ptCount val="1"/>
                <c:pt idx="0">
                  <c:v>Series 1</c:v>
                </c:pt>
              </c:strCache>
            </c:strRef>
          </c:tx>
          <c:spPr>
            <a:solidFill>
              <a:srgbClr val="D7B446"/>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Whatsapp</c:v>
                </c:pt>
                <c:pt idx="1">
                  <c:v>Facebook</c:v>
                </c:pt>
                <c:pt idx="2">
                  <c:v>Facebook messenger</c:v>
                </c:pt>
                <c:pt idx="3">
                  <c:v>Instagram</c:v>
                </c:pt>
              </c:strCache>
            </c:strRef>
          </c:cat>
          <c:val>
            <c:numRef>
              <c:f>Sheet1!$B$2:$B$5</c:f>
              <c:numCache>
                <c:formatCode>General</c:formatCode>
                <c:ptCount val="4"/>
                <c:pt idx="0">
                  <c:v>93</c:v>
                </c:pt>
                <c:pt idx="1">
                  <c:v>69</c:v>
                </c:pt>
                <c:pt idx="2">
                  <c:v>29</c:v>
                </c:pt>
                <c:pt idx="3">
                  <c:v>14</c:v>
                </c:pt>
              </c:numCache>
            </c:numRef>
          </c:val>
          <c:extLst>
            <c:ext xmlns:c16="http://schemas.microsoft.com/office/drawing/2014/chart" uri="{C3380CC4-5D6E-409C-BE32-E72D297353CC}">
              <c16:uniqueId val="{00000000-D073-44E8-BA77-F384FF9F682D}"/>
            </c:ext>
          </c:extLst>
        </c:ser>
        <c:dLbls>
          <c:showLegendKey val="0"/>
          <c:showVal val="0"/>
          <c:showCatName val="0"/>
          <c:showSerName val="0"/>
          <c:showPercent val="0"/>
          <c:showBubbleSize val="0"/>
        </c:dLbls>
        <c:gapWidth val="50"/>
        <c:overlap val="-27"/>
        <c:axId val="873932208"/>
        <c:axId val="874043144"/>
      </c:barChart>
      <c:catAx>
        <c:axId val="87393220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crossAx val="874043144"/>
        <c:crosses val="autoZero"/>
        <c:auto val="1"/>
        <c:lblAlgn val="ctr"/>
        <c:lblOffset val="100"/>
        <c:noMultiLvlLbl val="0"/>
      </c:catAx>
      <c:valAx>
        <c:axId val="874043144"/>
        <c:scaling>
          <c:orientation val="minMax"/>
        </c:scaling>
        <c:delete val="1"/>
        <c:axPos val="l"/>
        <c:numFmt formatCode="General" sourceLinked="1"/>
        <c:majorTickMark val="none"/>
        <c:minorTickMark val="none"/>
        <c:tickLblPos val="nextTo"/>
        <c:crossAx val="87393220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8980995074689442"/>
          <c:y val="2.9110152441762505E-2"/>
          <c:w val="0.70759398605673374"/>
          <c:h val="0.87190345181394591"/>
        </c:manualLayout>
      </c:layout>
      <c:barChart>
        <c:barDir val="bar"/>
        <c:grouping val="clustered"/>
        <c:varyColors val="0"/>
        <c:ser>
          <c:idx val="0"/>
          <c:order val="0"/>
          <c:tx>
            <c:strRef>
              <c:f>Sheet1!$B$1</c:f>
              <c:strCache>
                <c:ptCount val="1"/>
                <c:pt idx="0">
                  <c:v>South Africa</c:v>
                </c:pt>
              </c:strCache>
            </c:strRef>
          </c:tx>
          <c:spPr>
            <a:solidFill>
              <a:schemeClr val="bg2"/>
            </a:solidFill>
            <a:ln>
              <a:noFill/>
            </a:ln>
            <a:effectLst/>
          </c:spPr>
          <c:invertIfNegative val="0"/>
          <c:dLbls>
            <c:numFmt formatCode="#,##0" sourceLinked="0"/>
            <c:spPr>
              <a:noFill/>
              <a:ln>
                <a:noFill/>
              </a:ln>
              <a:effectLst/>
            </c:spPr>
            <c:txPr>
              <a:bodyPr rot="0" spcFirstLastPara="1" vertOverflow="ellipsis" vert="horz" wrap="square" lIns="38100" tIns="19050" rIns="38100" bIns="19050" anchor="ctr" anchorCtr="0">
                <a:spAutoFit/>
              </a:bodyPr>
              <a:lstStyle/>
              <a:p>
                <a:pPr algn="r">
                  <a:defRPr sz="14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Sheet1!$A$2:$A$15</c:f>
              <c:strCache>
                <c:ptCount val="14"/>
                <c:pt idx="0">
                  <c:v>Instant messaging</c:v>
                </c:pt>
                <c:pt idx="1">
                  <c:v>Social networks</c:v>
                </c:pt>
                <c:pt idx="2">
                  <c:v>Post photos/ video/ music to internet</c:v>
                </c:pt>
                <c:pt idx="3">
                  <c:v>Play games</c:v>
                </c:pt>
                <c:pt idx="4">
                  <c:v>Download/ stream music</c:v>
                </c:pt>
                <c:pt idx="5">
                  <c:v>Download/ using apps</c:v>
                </c:pt>
                <c:pt idx="6">
                  <c:v>Read articles/ weather/ news</c:v>
                </c:pt>
                <c:pt idx="7">
                  <c:v>Download/ stream movies</c:v>
                </c:pt>
                <c:pt idx="8">
                  <c:v>Send and receiving emails</c:v>
                </c:pt>
                <c:pt idx="9">
                  <c:v>Researching products online </c:v>
                </c:pt>
                <c:pt idx="10">
                  <c:v>Write a blog or post articles</c:v>
                </c:pt>
                <c:pt idx="11">
                  <c:v>Visit blogs or forums</c:v>
                </c:pt>
                <c:pt idx="12">
                  <c:v>Internet banking</c:v>
                </c:pt>
                <c:pt idx="13">
                  <c:v>Finding and buying products online</c:v>
                </c:pt>
              </c:strCache>
            </c:strRef>
          </c:cat>
          <c:val>
            <c:numRef>
              <c:f>Sheet1!$B$2:$B$15</c:f>
              <c:numCache>
                <c:formatCode>General</c:formatCode>
                <c:ptCount val="14"/>
                <c:pt idx="0">
                  <c:v>92</c:v>
                </c:pt>
                <c:pt idx="1">
                  <c:v>75</c:v>
                </c:pt>
                <c:pt idx="2">
                  <c:v>43</c:v>
                </c:pt>
                <c:pt idx="3">
                  <c:v>38</c:v>
                </c:pt>
                <c:pt idx="4">
                  <c:v>31</c:v>
                </c:pt>
                <c:pt idx="5">
                  <c:v>28</c:v>
                </c:pt>
                <c:pt idx="6">
                  <c:v>22</c:v>
                </c:pt>
                <c:pt idx="7">
                  <c:v>21</c:v>
                </c:pt>
                <c:pt idx="8">
                  <c:v>17</c:v>
                </c:pt>
                <c:pt idx="9">
                  <c:v>16</c:v>
                </c:pt>
                <c:pt idx="10">
                  <c:v>15</c:v>
                </c:pt>
                <c:pt idx="11">
                  <c:v>15</c:v>
                </c:pt>
                <c:pt idx="12">
                  <c:v>13</c:v>
                </c:pt>
                <c:pt idx="13">
                  <c:v>9</c:v>
                </c:pt>
              </c:numCache>
            </c:numRef>
          </c:val>
          <c:extLst>
            <c:ext xmlns:c16="http://schemas.microsoft.com/office/drawing/2014/chart" uri="{C3380CC4-5D6E-409C-BE32-E72D297353CC}">
              <c16:uniqueId val="{00000000-AB4A-4BCA-B21C-42D1542038D1}"/>
            </c:ext>
          </c:extLst>
        </c:ser>
        <c:dLbls>
          <c:showLegendKey val="0"/>
          <c:showVal val="0"/>
          <c:showCatName val="0"/>
          <c:showSerName val="0"/>
          <c:showPercent val="0"/>
          <c:showBubbleSize val="0"/>
        </c:dLbls>
        <c:gapWidth val="30"/>
        <c:axId val="873957296"/>
        <c:axId val="873992968"/>
      </c:barChart>
      <c:catAx>
        <c:axId val="873957296"/>
        <c:scaling>
          <c:orientation val="maxMin"/>
        </c:scaling>
        <c:delete val="0"/>
        <c:axPos val="l"/>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4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crossAx val="873992968"/>
        <c:crosses val="autoZero"/>
        <c:auto val="1"/>
        <c:lblAlgn val="ctr"/>
        <c:lblOffset val="100"/>
        <c:noMultiLvlLbl val="0"/>
      </c:catAx>
      <c:valAx>
        <c:axId val="873992968"/>
        <c:scaling>
          <c:orientation val="minMax"/>
        </c:scaling>
        <c:delete val="0"/>
        <c:axPos val="t"/>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197" b="0" i="0" u="none" strike="noStrike" kern="1200" baseline="0">
                <a:noFill/>
                <a:latin typeface="+mn-lt"/>
                <a:ea typeface="+mn-ea"/>
                <a:cs typeface="+mn-cs"/>
              </a:defRPr>
            </a:pPr>
            <a:endParaRPr lang="en-US"/>
          </a:p>
        </c:txPr>
        <c:crossAx val="87395729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23900766984365282"/>
          <c:y val="9.5216382426644042E-2"/>
          <c:w val="0.56498231263826548"/>
          <c:h val="0.75231349545995219"/>
        </c:manualLayout>
      </c:layout>
      <c:pieChart>
        <c:varyColors val="1"/>
        <c:ser>
          <c:idx val="0"/>
          <c:order val="0"/>
          <c:tx>
            <c:strRef>
              <c:f>Sheet1!$B$1</c:f>
              <c:strCache>
                <c:ptCount val="1"/>
                <c:pt idx="0">
                  <c:v>Sales</c:v>
                </c:pt>
              </c:strCache>
            </c:strRef>
          </c:tx>
          <c:spPr>
            <a:solidFill>
              <a:schemeClr val="bg2"/>
            </a:solidFill>
          </c:spPr>
          <c:dPt>
            <c:idx val="0"/>
            <c:bubble3D val="0"/>
            <c:spPr>
              <a:solidFill>
                <a:srgbClr val="7A2280"/>
              </a:solidFill>
              <a:ln w="19050">
                <a:solidFill>
                  <a:schemeClr val="lt1"/>
                </a:solidFill>
              </a:ln>
              <a:effectLst/>
            </c:spPr>
            <c:extLst>
              <c:ext xmlns:c16="http://schemas.microsoft.com/office/drawing/2014/chart" uri="{C3380CC4-5D6E-409C-BE32-E72D297353CC}">
                <c16:uniqueId val="{00000001-2519-7E4F-9ADD-F86002CFA184}"/>
              </c:ext>
            </c:extLst>
          </c:dPt>
          <c:dPt>
            <c:idx val="1"/>
            <c:bubble3D val="0"/>
            <c:spPr>
              <a:solidFill>
                <a:srgbClr val="FFFFFF">
                  <a:lumMod val="85000"/>
                </a:srgbClr>
              </a:solidFill>
              <a:ln w="19050">
                <a:solidFill>
                  <a:schemeClr val="lt1"/>
                </a:solidFill>
              </a:ln>
              <a:effectLst/>
            </c:spPr>
            <c:extLst>
              <c:ext xmlns:c16="http://schemas.microsoft.com/office/drawing/2014/chart" uri="{C3380CC4-5D6E-409C-BE32-E72D297353CC}">
                <c16:uniqueId val="{00000003-2519-7E4F-9ADD-F86002CFA184}"/>
              </c:ext>
            </c:extLst>
          </c:dPt>
          <c:dLbls>
            <c:dLbl>
              <c:idx val="0"/>
              <c:dLblPos val="bestFi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1-2519-7E4F-9ADD-F86002CFA184}"/>
                </c:ext>
              </c:extLst>
            </c:dLbl>
            <c:dLbl>
              <c:idx val="1"/>
              <c:dLblPos val="bestFi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3-2519-7E4F-9ADD-F86002CFA184}"/>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US"/>
              </a:p>
            </c:txPr>
            <c:showLegendKey val="0"/>
            <c:showVal val="0"/>
            <c:showCatName val="0"/>
            <c:showSerName val="0"/>
            <c:showPercent val="1"/>
            <c:showBubbleSize val="0"/>
            <c:showLeaderLines val="0"/>
            <c:extLst>
              <c:ext xmlns:c15="http://schemas.microsoft.com/office/drawing/2012/chart" uri="{CE6537A1-D6FC-4f65-9D91-7224C49458BB}"/>
            </c:extLst>
          </c:dLbls>
          <c:cat>
            <c:strRef>
              <c:f>Sheet1!$A$2:$A$3</c:f>
              <c:strCache>
                <c:ptCount val="2"/>
                <c:pt idx="0">
                  <c:v>Yes</c:v>
                </c:pt>
                <c:pt idx="1">
                  <c:v>No</c:v>
                </c:pt>
              </c:strCache>
            </c:strRef>
          </c:cat>
          <c:val>
            <c:numRef>
              <c:f>Sheet1!$B$2:$B$3</c:f>
              <c:numCache>
                <c:formatCode>General</c:formatCode>
                <c:ptCount val="2"/>
                <c:pt idx="0">
                  <c:v>71</c:v>
                </c:pt>
                <c:pt idx="1">
                  <c:v>29</c:v>
                </c:pt>
              </c:numCache>
            </c:numRef>
          </c:val>
          <c:extLst>
            <c:ext xmlns:c16="http://schemas.microsoft.com/office/drawing/2014/chart" uri="{C3380CC4-5D6E-409C-BE32-E72D297353CC}">
              <c16:uniqueId val="{00000004-2519-7E4F-9ADD-F86002CFA184}"/>
            </c:ext>
          </c:extLst>
        </c:ser>
        <c:dLbls>
          <c:showLegendKey val="0"/>
          <c:showVal val="0"/>
          <c:showCatName val="0"/>
          <c:showSerName val="0"/>
          <c:showPercent val="0"/>
          <c:showBubbleSize val="0"/>
          <c:showLeaderLines val="0"/>
        </c:dLbls>
        <c:firstSliceAng val="0"/>
      </c:pieChart>
      <c:spPr>
        <a:noFill/>
        <a:ln>
          <a:noFill/>
        </a:ln>
        <a:effectLst/>
      </c:spPr>
    </c:plotArea>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hart1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38859843845560177"/>
          <c:y val="2.9110152441762505E-2"/>
          <c:w val="0.54439951086004124"/>
          <c:h val="0.87190345181394591"/>
        </c:manualLayout>
      </c:layout>
      <c:barChart>
        <c:barDir val="bar"/>
        <c:grouping val="clustered"/>
        <c:varyColors val="0"/>
        <c:ser>
          <c:idx val="0"/>
          <c:order val="0"/>
          <c:tx>
            <c:strRef>
              <c:f>Sheet1!$B$1</c:f>
              <c:strCache>
                <c:ptCount val="1"/>
                <c:pt idx="0">
                  <c:v>South Africa</c:v>
                </c:pt>
              </c:strCache>
            </c:strRef>
          </c:tx>
          <c:spPr>
            <a:solidFill>
              <a:schemeClr val="tx1">
                <a:lumMod val="50000"/>
              </a:schemeClr>
            </a:solidFill>
            <a:ln>
              <a:noFill/>
            </a:ln>
            <a:effectLst/>
          </c:spPr>
          <c:invertIfNegative val="0"/>
          <c:dLbls>
            <c:numFmt formatCode="#,##0" sourceLinked="0"/>
            <c:spPr>
              <a:noFill/>
              <a:ln>
                <a:noFill/>
              </a:ln>
              <a:effectLst/>
            </c:spPr>
            <c:txPr>
              <a:bodyPr rot="0" spcFirstLastPara="1" vertOverflow="ellipsis" vert="horz" wrap="square" lIns="38100" tIns="19050" rIns="38100" bIns="19050" anchor="ctr" anchorCtr="0">
                <a:spAutoFit/>
              </a:bodyPr>
              <a:lstStyle/>
              <a:p>
                <a:pPr algn="r">
                  <a:defRPr sz="14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Watch TV</c:v>
                </c:pt>
                <c:pt idx="1">
                  <c:v>Listen to radio </c:v>
                </c:pt>
                <c:pt idx="2">
                  <c:v>Read newspapers/ magazines </c:v>
                </c:pt>
              </c:strCache>
            </c:strRef>
          </c:cat>
          <c:val>
            <c:numRef>
              <c:f>Sheet1!$B$2:$B$4</c:f>
              <c:numCache>
                <c:formatCode>General</c:formatCode>
                <c:ptCount val="3"/>
                <c:pt idx="0">
                  <c:v>90</c:v>
                </c:pt>
                <c:pt idx="1">
                  <c:v>78</c:v>
                </c:pt>
                <c:pt idx="2">
                  <c:v>33</c:v>
                </c:pt>
              </c:numCache>
            </c:numRef>
          </c:val>
          <c:extLst>
            <c:ext xmlns:c16="http://schemas.microsoft.com/office/drawing/2014/chart" uri="{C3380CC4-5D6E-409C-BE32-E72D297353CC}">
              <c16:uniqueId val="{00000000-AB4A-4BCA-B21C-42D1542038D1}"/>
            </c:ext>
          </c:extLst>
        </c:ser>
        <c:dLbls>
          <c:showLegendKey val="0"/>
          <c:showVal val="0"/>
          <c:showCatName val="0"/>
          <c:showSerName val="0"/>
          <c:showPercent val="0"/>
          <c:showBubbleSize val="0"/>
        </c:dLbls>
        <c:gapWidth val="30"/>
        <c:axId val="873951416"/>
        <c:axId val="874001984"/>
      </c:barChart>
      <c:catAx>
        <c:axId val="873951416"/>
        <c:scaling>
          <c:orientation val="maxMin"/>
        </c:scaling>
        <c:delete val="0"/>
        <c:axPos val="l"/>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4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crossAx val="874001984"/>
        <c:crosses val="autoZero"/>
        <c:auto val="1"/>
        <c:lblAlgn val="ctr"/>
        <c:lblOffset val="100"/>
        <c:noMultiLvlLbl val="0"/>
      </c:catAx>
      <c:valAx>
        <c:axId val="874001984"/>
        <c:scaling>
          <c:orientation val="minMax"/>
        </c:scaling>
        <c:delete val="0"/>
        <c:axPos val="t"/>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197" b="0" i="0" u="none" strike="noStrike" kern="1200" baseline="0">
                <a:noFill/>
                <a:latin typeface="+mn-lt"/>
                <a:ea typeface="+mn-ea"/>
                <a:cs typeface="+mn-cs"/>
              </a:defRPr>
            </a:pPr>
            <a:endParaRPr lang="en-US"/>
          </a:p>
        </c:txPr>
        <c:crossAx val="87395141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54215835413877145"/>
          <c:y val="7.5429456057250141E-2"/>
          <c:w val="0.30345208209438373"/>
          <c:h val="0.87190345181394591"/>
        </c:manualLayout>
      </c:layout>
      <c:barChart>
        <c:barDir val="bar"/>
        <c:grouping val="clustered"/>
        <c:varyColors val="0"/>
        <c:ser>
          <c:idx val="0"/>
          <c:order val="0"/>
          <c:tx>
            <c:strRef>
              <c:f>Sheet1!$B$1</c:f>
              <c:strCache>
                <c:ptCount val="1"/>
                <c:pt idx="0">
                  <c:v>South Africa</c:v>
                </c:pt>
              </c:strCache>
            </c:strRef>
          </c:tx>
          <c:spPr>
            <a:solidFill>
              <a:schemeClr val="bg2"/>
            </a:solidFill>
            <a:ln>
              <a:noFill/>
            </a:ln>
            <a:effectLst/>
          </c:spPr>
          <c:invertIfNegative val="0"/>
          <c:dPt>
            <c:idx val="15"/>
            <c:invertIfNegative val="0"/>
            <c:bubble3D val="0"/>
            <c:spPr>
              <a:solidFill>
                <a:srgbClr val="333333"/>
              </a:solidFill>
              <a:ln>
                <a:noFill/>
              </a:ln>
              <a:effectLst/>
            </c:spPr>
            <c:extLst>
              <c:ext xmlns:c16="http://schemas.microsoft.com/office/drawing/2014/chart" uri="{C3380CC4-5D6E-409C-BE32-E72D297353CC}">
                <c16:uniqueId val="{00000001-A360-4FC6-9E86-1AABBEF8AF35}"/>
              </c:ext>
            </c:extLst>
          </c:dPt>
          <c:dPt>
            <c:idx val="16"/>
            <c:invertIfNegative val="0"/>
            <c:bubble3D val="0"/>
            <c:spPr>
              <a:solidFill>
                <a:srgbClr val="333333"/>
              </a:solidFill>
              <a:ln>
                <a:noFill/>
              </a:ln>
              <a:effectLst/>
            </c:spPr>
            <c:extLst>
              <c:ext xmlns:c16="http://schemas.microsoft.com/office/drawing/2014/chart" uri="{C3380CC4-5D6E-409C-BE32-E72D297353CC}">
                <c16:uniqueId val="{00000003-A360-4FC6-9E86-1AABBEF8AF35}"/>
              </c:ext>
            </c:extLst>
          </c:dPt>
          <c:dPt>
            <c:idx val="17"/>
            <c:invertIfNegative val="0"/>
            <c:bubble3D val="0"/>
            <c:spPr>
              <a:solidFill>
                <a:srgbClr val="333333"/>
              </a:solidFill>
              <a:ln>
                <a:noFill/>
              </a:ln>
              <a:effectLst/>
            </c:spPr>
            <c:extLst>
              <c:ext xmlns:c16="http://schemas.microsoft.com/office/drawing/2014/chart" uri="{C3380CC4-5D6E-409C-BE32-E72D297353CC}">
                <c16:uniqueId val="{00000005-A360-4FC6-9E86-1AABBEF8AF35}"/>
              </c:ext>
            </c:extLst>
          </c:dPt>
          <c:dLbls>
            <c:numFmt formatCode="#,##0" sourceLinked="0"/>
            <c:spPr>
              <a:noFill/>
              <a:ln>
                <a:noFill/>
              </a:ln>
              <a:effectLst/>
            </c:spPr>
            <c:txPr>
              <a:bodyPr rot="0" spcFirstLastPara="1" vertOverflow="ellipsis" vert="horz" wrap="square" lIns="38100" tIns="19050" rIns="38100" bIns="19050" anchor="ctr" anchorCtr="0">
                <a:spAutoFit/>
              </a:bodyPr>
              <a:lstStyle/>
              <a:p>
                <a:pPr algn="r">
                  <a:defRPr sz="12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Sheet1!$A$2:$A$19</c:f>
              <c:strCache>
                <c:ptCount val="18"/>
                <c:pt idx="0">
                  <c:v>Instant messaging</c:v>
                </c:pt>
                <c:pt idx="1">
                  <c:v>Social networks</c:v>
                </c:pt>
                <c:pt idx="2">
                  <c:v>Post photos/ video/ music to the internet</c:v>
                </c:pt>
                <c:pt idx="3">
                  <c:v>Play games</c:v>
                </c:pt>
                <c:pt idx="4">
                  <c:v>Download/ stream music</c:v>
                </c:pt>
                <c:pt idx="5">
                  <c:v>Download/ using apps</c:v>
                </c:pt>
                <c:pt idx="6">
                  <c:v>Read articles/ weather/ news online</c:v>
                </c:pt>
                <c:pt idx="7">
                  <c:v>Download/ stream TV shows/ movies</c:v>
                </c:pt>
                <c:pt idx="8">
                  <c:v>Send and receiving emails</c:v>
                </c:pt>
                <c:pt idx="9">
                  <c:v>Researching products online </c:v>
                </c:pt>
                <c:pt idx="10">
                  <c:v>Write a blog or post articles</c:v>
                </c:pt>
                <c:pt idx="11">
                  <c:v>Visit blogs or forums</c:v>
                </c:pt>
                <c:pt idx="12">
                  <c:v>Internet banking</c:v>
                </c:pt>
                <c:pt idx="13">
                  <c:v>Finding and buying products online</c:v>
                </c:pt>
                <c:pt idx="15">
                  <c:v>Watch TV</c:v>
                </c:pt>
                <c:pt idx="16">
                  <c:v>Listen to radio </c:v>
                </c:pt>
                <c:pt idx="17">
                  <c:v>Read newspapers/ magazines </c:v>
                </c:pt>
              </c:strCache>
            </c:strRef>
          </c:cat>
          <c:val>
            <c:numRef>
              <c:f>Sheet1!$B$2:$B$19</c:f>
              <c:numCache>
                <c:formatCode>General</c:formatCode>
                <c:ptCount val="18"/>
                <c:pt idx="0">
                  <c:v>92</c:v>
                </c:pt>
                <c:pt idx="1">
                  <c:v>75</c:v>
                </c:pt>
                <c:pt idx="2">
                  <c:v>43</c:v>
                </c:pt>
                <c:pt idx="3">
                  <c:v>38</c:v>
                </c:pt>
                <c:pt idx="4">
                  <c:v>31</c:v>
                </c:pt>
                <c:pt idx="5">
                  <c:v>28</c:v>
                </c:pt>
                <c:pt idx="6">
                  <c:v>22</c:v>
                </c:pt>
                <c:pt idx="7">
                  <c:v>21</c:v>
                </c:pt>
                <c:pt idx="8">
                  <c:v>17</c:v>
                </c:pt>
                <c:pt idx="9">
                  <c:v>16</c:v>
                </c:pt>
                <c:pt idx="10">
                  <c:v>15</c:v>
                </c:pt>
                <c:pt idx="11">
                  <c:v>15</c:v>
                </c:pt>
                <c:pt idx="12">
                  <c:v>13</c:v>
                </c:pt>
                <c:pt idx="13">
                  <c:v>9</c:v>
                </c:pt>
                <c:pt idx="15">
                  <c:v>90</c:v>
                </c:pt>
                <c:pt idx="16">
                  <c:v>78</c:v>
                </c:pt>
                <c:pt idx="17">
                  <c:v>33</c:v>
                </c:pt>
              </c:numCache>
            </c:numRef>
          </c:val>
          <c:extLst>
            <c:ext xmlns:c16="http://schemas.microsoft.com/office/drawing/2014/chart" uri="{C3380CC4-5D6E-409C-BE32-E72D297353CC}">
              <c16:uniqueId val="{00000000-AB4A-4BCA-B21C-42D1542038D1}"/>
            </c:ext>
          </c:extLst>
        </c:ser>
        <c:dLbls>
          <c:showLegendKey val="0"/>
          <c:showVal val="0"/>
          <c:showCatName val="0"/>
          <c:showSerName val="0"/>
          <c:showPercent val="0"/>
          <c:showBubbleSize val="0"/>
        </c:dLbls>
        <c:gapWidth val="30"/>
        <c:axId val="874043928"/>
        <c:axId val="873983168"/>
      </c:barChart>
      <c:catAx>
        <c:axId val="874043928"/>
        <c:scaling>
          <c:orientation val="maxMin"/>
        </c:scaling>
        <c:delete val="0"/>
        <c:axPos val="l"/>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1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crossAx val="873983168"/>
        <c:crosses val="autoZero"/>
        <c:auto val="1"/>
        <c:lblAlgn val="ctr"/>
        <c:lblOffset val="100"/>
        <c:noMultiLvlLbl val="0"/>
      </c:catAx>
      <c:valAx>
        <c:axId val="873983168"/>
        <c:scaling>
          <c:orientation val="minMax"/>
        </c:scaling>
        <c:delete val="0"/>
        <c:axPos val="t"/>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197" b="0" i="0" u="none" strike="noStrike" kern="1200" baseline="0">
                <a:noFill/>
                <a:latin typeface="+mn-lt"/>
                <a:ea typeface="+mn-ea"/>
                <a:cs typeface="+mn-cs"/>
              </a:defRPr>
            </a:pPr>
            <a:endParaRPr lang="en-US"/>
          </a:p>
        </c:txPr>
        <c:crossAx val="87404392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54215835413877145"/>
          <c:y val="7.5429456057250141E-2"/>
          <c:w val="0.30345208209438373"/>
          <c:h val="0.87190345181394591"/>
        </c:manualLayout>
      </c:layout>
      <c:barChart>
        <c:barDir val="bar"/>
        <c:grouping val="clustered"/>
        <c:varyColors val="0"/>
        <c:ser>
          <c:idx val="0"/>
          <c:order val="0"/>
          <c:tx>
            <c:strRef>
              <c:f>Sheet1!$B$1</c:f>
              <c:strCache>
                <c:ptCount val="1"/>
                <c:pt idx="0">
                  <c:v>South Africa</c:v>
                </c:pt>
              </c:strCache>
            </c:strRef>
          </c:tx>
          <c:spPr>
            <a:solidFill>
              <a:schemeClr val="bg2"/>
            </a:solidFill>
            <a:ln>
              <a:noFill/>
            </a:ln>
            <a:effectLst/>
          </c:spPr>
          <c:invertIfNegative val="0"/>
          <c:dPt>
            <c:idx val="15"/>
            <c:invertIfNegative val="0"/>
            <c:bubble3D val="0"/>
            <c:spPr>
              <a:solidFill>
                <a:srgbClr val="333333"/>
              </a:solidFill>
              <a:ln>
                <a:noFill/>
              </a:ln>
              <a:effectLst/>
            </c:spPr>
            <c:extLst>
              <c:ext xmlns:c16="http://schemas.microsoft.com/office/drawing/2014/chart" uri="{C3380CC4-5D6E-409C-BE32-E72D297353CC}">
                <c16:uniqueId val="{00000001-7D39-4107-AA4C-0F0EEF38FBEA}"/>
              </c:ext>
            </c:extLst>
          </c:dPt>
          <c:dPt>
            <c:idx val="16"/>
            <c:invertIfNegative val="0"/>
            <c:bubble3D val="0"/>
            <c:spPr>
              <a:solidFill>
                <a:srgbClr val="333333"/>
              </a:solidFill>
              <a:ln>
                <a:noFill/>
              </a:ln>
              <a:effectLst/>
            </c:spPr>
            <c:extLst>
              <c:ext xmlns:c16="http://schemas.microsoft.com/office/drawing/2014/chart" uri="{C3380CC4-5D6E-409C-BE32-E72D297353CC}">
                <c16:uniqueId val="{00000003-7D39-4107-AA4C-0F0EEF38FBEA}"/>
              </c:ext>
            </c:extLst>
          </c:dPt>
          <c:dPt>
            <c:idx val="17"/>
            <c:invertIfNegative val="0"/>
            <c:bubble3D val="0"/>
            <c:spPr>
              <a:solidFill>
                <a:srgbClr val="333333"/>
              </a:solidFill>
              <a:ln>
                <a:noFill/>
              </a:ln>
              <a:effectLst/>
            </c:spPr>
            <c:extLst>
              <c:ext xmlns:c16="http://schemas.microsoft.com/office/drawing/2014/chart" uri="{C3380CC4-5D6E-409C-BE32-E72D297353CC}">
                <c16:uniqueId val="{00000005-7D39-4107-AA4C-0F0EEF38FBEA}"/>
              </c:ext>
            </c:extLst>
          </c:dPt>
          <c:dLbls>
            <c:numFmt formatCode="#,##0" sourceLinked="0"/>
            <c:spPr>
              <a:noFill/>
              <a:ln>
                <a:noFill/>
              </a:ln>
              <a:effectLst/>
            </c:spPr>
            <c:txPr>
              <a:bodyPr rot="0" spcFirstLastPara="1" vertOverflow="ellipsis" vert="horz" wrap="square" lIns="38100" tIns="19050" rIns="38100" bIns="19050" anchor="ctr" anchorCtr="0">
                <a:spAutoFit/>
              </a:bodyPr>
              <a:lstStyle/>
              <a:p>
                <a:pPr algn="r">
                  <a:defRPr sz="12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Sheet1!$A$2:$A$19</c:f>
              <c:strCache>
                <c:ptCount val="18"/>
                <c:pt idx="0">
                  <c:v>Instant messaging</c:v>
                </c:pt>
                <c:pt idx="1">
                  <c:v>Social networks</c:v>
                </c:pt>
                <c:pt idx="2">
                  <c:v>Post photos/ video/ music to the internet</c:v>
                </c:pt>
                <c:pt idx="3">
                  <c:v>Play games</c:v>
                </c:pt>
                <c:pt idx="4">
                  <c:v>Download/ stream music</c:v>
                </c:pt>
                <c:pt idx="5">
                  <c:v>Download/ using apps</c:v>
                </c:pt>
                <c:pt idx="6">
                  <c:v>Read articles/ weather/ news online</c:v>
                </c:pt>
                <c:pt idx="7">
                  <c:v>Download/ stream TV shows/ movies</c:v>
                </c:pt>
                <c:pt idx="8">
                  <c:v>Send and receiving emails</c:v>
                </c:pt>
                <c:pt idx="9">
                  <c:v>Researching products online </c:v>
                </c:pt>
                <c:pt idx="10">
                  <c:v>Write a blog or post articles</c:v>
                </c:pt>
                <c:pt idx="11">
                  <c:v>Visit blogs or forums</c:v>
                </c:pt>
                <c:pt idx="12">
                  <c:v>Internet banking</c:v>
                </c:pt>
                <c:pt idx="13">
                  <c:v>Finding and buying products online</c:v>
                </c:pt>
                <c:pt idx="15">
                  <c:v>Watch TV</c:v>
                </c:pt>
                <c:pt idx="16">
                  <c:v>Listen to radio </c:v>
                </c:pt>
                <c:pt idx="17">
                  <c:v>Read newspapers/ magazines </c:v>
                </c:pt>
              </c:strCache>
            </c:strRef>
          </c:cat>
          <c:val>
            <c:numRef>
              <c:f>Sheet1!$B$2:$B$19</c:f>
              <c:numCache>
                <c:formatCode>General</c:formatCode>
                <c:ptCount val="18"/>
                <c:pt idx="0">
                  <c:v>89</c:v>
                </c:pt>
                <c:pt idx="1">
                  <c:v>67</c:v>
                </c:pt>
                <c:pt idx="2">
                  <c:v>37</c:v>
                </c:pt>
                <c:pt idx="3">
                  <c:v>43</c:v>
                </c:pt>
                <c:pt idx="4">
                  <c:v>30</c:v>
                </c:pt>
                <c:pt idx="5">
                  <c:v>25</c:v>
                </c:pt>
                <c:pt idx="6">
                  <c:v>22</c:v>
                </c:pt>
                <c:pt idx="7">
                  <c:v>18</c:v>
                </c:pt>
                <c:pt idx="8">
                  <c:v>10</c:v>
                </c:pt>
                <c:pt idx="9">
                  <c:v>12</c:v>
                </c:pt>
                <c:pt idx="10">
                  <c:v>11</c:v>
                </c:pt>
                <c:pt idx="11">
                  <c:v>11</c:v>
                </c:pt>
                <c:pt idx="12">
                  <c:v>9</c:v>
                </c:pt>
                <c:pt idx="13">
                  <c:v>7</c:v>
                </c:pt>
                <c:pt idx="15">
                  <c:v>92</c:v>
                </c:pt>
                <c:pt idx="16">
                  <c:v>82</c:v>
                </c:pt>
                <c:pt idx="17">
                  <c:v>31</c:v>
                </c:pt>
              </c:numCache>
            </c:numRef>
          </c:val>
          <c:extLst>
            <c:ext xmlns:c16="http://schemas.microsoft.com/office/drawing/2014/chart" uri="{C3380CC4-5D6E-409C-BE32-E72D297353CC}">
              <c16:uniqueId val="{00000000-AB4A-4BCA-B21C-42D1542038D1}"/>
            </c:ext>
          </c:extLst>
        </c:ser>
        <c:dLbls>
          <c:showLegendKey val="0"/>
          <c:showVal val="0"/>
          <c:showCatName val="0"/>
          <c:showSerName val="0"/>
          <c:showPercent val="0"/>
          <c:showBubbleSize val="0"/>
        </c:dLbls>
        <c:gapWidth val="30"/>
        <c:axId val="874019232"/>
        <c:axId val="874018056"/>
      </c:barChart>
      <c:catAx>
        <c:axId val="874019232"/>
        <c:scaling>
          <c:orientation val="maxMin"/>
        </c:scaling>
        <c:delete val="1"/>
        <c:axPos val="l"/>
        <c:numFmt formatCode="General" sourceLinked="1"/>
        <c:majorTickMark val="none"/>
        <c:minorTickMark val="none"/>
        <c:tickLblPos val="nextTo"/>
        <c:crossAx val="874018056"/>
        <c:crosses val="autoZero"/>
        <c:auto val="1"/>
        <c:lblAlgn val="ctr"/>
        <c:lblOffset val="100"/>
        <c:noMultiLvlLbl val="0"/>
      </c:catAx>
      <c:valAx>
        <c:axId val="874018056"/>
        <c:scaling>
          <c:orientation val="minMax"/>
        </c:scaling>
        <c:delete val="0"/>
        <c:axPos val="t"/>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197" b="0" i="0" u="none" strike="noStrike" kern="1200" baseline="0">
                <a:noFill/>
                <a:latin typeface="+mn-lt"/>
                <a:ea typeface="+mn-ea"/>
                <a:cs typeface="+mn-cs"/>
              </a:defRPr>
            </a:pPr>
            <a:endParaRPr lang="en-US"/>
          </a:p>
        </c:txPr>
        <c:crossAx val="87401923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54215835413877145"/>
          <c:y val="7.5429456057250141E-2"/>
          <c:w val="0.30345208209438373"/>
          <c:h val="0.87190345181394591"/>
        </c:manualLayout>
      </c:layout>
      <c:barChart>
        <c:barDir val="bar"/>
        <c:grouping val="clustered"/>
        <c:varyColors val="0"/>
        <c:ser>
          <c:idx val="0"/>
          <c:order val="0"/>
          <c:tx>
            <c:strRef>
              <c:f>Sheet1!$B$1</c:f>
              <c:strCache>
                <c:ptCount val="1"/>
                <c:pt idx="0">
                  <c:v>South Africa</c:v>
                </c:pt>
              </c:strCache>
            </c:strRef>
          </c:tx>
          <c:spPr>
            <a:solidFill>
              <a:schemeClr val="bg2"/>
            </a:solidFill>
            <a:ln>
              <a:noFill/>
            </a:ln>
            <a:effectLst/>
          </c:spPr>
          <c:invertIfNegative val="0"/>
          <c:dPt>
            <c:idx val="15"/>
            <c:invertIfNegative val="0"/>
            <c:bubble3D val="0"/>
            <c:spPr>
              <a:solidFill>
                <a:srgbClr val="333333"/>
              </a:solidFill>
              <a:ln>
                <a:noFill/>
              </a:ln>
              <a:effectLst/>
            </c:spPr>
            <c:extLst>
              <c:ext xmlns:c16="http://schemas.microsoft.com/office/drawing/2014/chart" uri="{C3380CC4-5D6E-409C-BE32-E72D297353CC}">
                <c16:uniqueId val="{00000001-C3C6-4960-B209-BF44B9C9B4FD}"/>
              </c:ext>
            </c:extLst>
          </c:dPt>
          <c:dPt>
            <c:idx val="16"/>
            <c:invertIfNegative val="0"/>
            <c:bubble3D val="0"/>
            <c:spPr>
              <a:solidFill>
                <a:srgbClr val="333333"/>
              </a:solidFill>
              <a:ln>
                <a:noFill/>
              </a:ln>
              <a:effectLst/>
            </c:spPr>
            <c:extLst>
              <c:ext xmlns:c16="http://schemas.microsoft.com/office/drawing/2014/chart" uri="{C3380CC4-5D6E-409C-BE32-E72D297353CC}">
                <c16:uniqueId val="{00000003-C3C6-4960-B209-BF44B9C9B4FD}"/>
              </c:ext>
            </c:extLst>
          </c:dPt>
          <c:dPt>
            <c:idx val="17"/>
            <c:invertIfNegative val="0"/>
            <c:bubble3D val="0"/>
            <c:spPr>
              <a:solidFill>
                <a:srgbClr val="333333"/>
              </a:solidFill>
              <a:ln>
                <a:noFill/>
              </a:ln>
              <a:effectLst/>
            </c:spPr>
            <c:extLst>
              <c:ext xmlns:c16="http://schemas.microsoft.com/office/drawing/2014/chart" uri="{C3380CC4-5D6E-409C-BE32-E72D297353CC}">
                <c16:uniqueId val="{00000005-C3C6-4960-B209-BF44B9C9B4FD}"/>
              </c:ext>
            </c:extLst>
          </c:dPt>
          <c:dLbls>
            <c:numFmt formatCode="#,##0" sourceLinked="0"/>
            <c:spPr>
              <a:noFill/>
              <a:ln>
                <a:noFill/>
              </a:ln>
              <a:effectLst/>
            </c:spPr>
            <c:txPr>
              <a:bodyPr rot="0" spcFirstLastPara="1" vertOverflow="ellipsis" vert="horz" wrap="square" lIns="38100" tIns="19050" rIns="38100" bIns="19050" anchor="ctr" anchorCtr="0">
                <a:spAutoFit/>
              </a:bodyPr>
              <a:lstStyle/>
              <a:p>
                <a:pPr algn="r">
                  <a:defRPr sz="12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Sheet1!$A$2:$A$19</c:f>
              <c:strCache>
                <c:ptCount val="18"/>
                <c:pt idx="0">
                  <c:v>Instant messaging</c:v>
                </c:pt>
                <c:pt idx="1">
                  <c:v>Social networks</c:v>
                </c:pt>
                <c:pt idx="2">
                  <c:v>Post photos/ video/ music to the internet</c:v>
                </c:pt>
                <c:pt idx="3">
                  <c:v>Play games</c:v>
                </c:pt>
                <c:pt idx="4">
                  <c:v>Download/ stream music</c:v>
                </c:pt>
                <c:pt idx="5">
                  <c:v>Download/ using apps</c:v>
                </c:pt>
                <c:pt idx="6">
                  <c:v>Read articles/ weather/ news online</c:v>
                </c:pt>
                <c:pt idx="7">
                  <c:v>Download/ stream TV shows/ movies</c:v>
                </c:pt>
                <c:pt idx="8">
                  <c:v>Send and receiving emails</c:v>
                </c:pt>
                <c:pt idx="9">
                  <c:v>Researching products online </c:v>
                </c:pt>
                <c:pt idx="10">
                  <c:v>Write a blog or post articles</c:v>
                </c:pt>
                <c:pt idx="11">
                  <c:v>Visit blogs or forums</c:v>
                </c:pt>
                <c:pt idx="12">
                  <c:v>Internet banking</c:v>
                </c:pt>
                <c:pt idx="13">
                  <c:v>Finding and buying products online</c:v>
                </c:pt>
                <c:pt idx="15">
                  <c:v>Watch TV</c:v>
                </c:pt>
                <c:pt idx="16">
                  <c:v>Listen to radio </c:v>
                </c:pt>
                <c:pt idx="17">
                  <c:v>Read newspapers/ magazines </c:v>
                </c:pt>
              </c:strCache>
            </c:strRef>
          </c:cat>
          <c:val>
            <c:numRef>
              <c:f>Sheet1!$B$2:$B$19</c:f>
              <c:numCache>
                <c:formatCode>General</c:formatCode>
                <c:ptCount val="18"/>
                <c:pt idx="0">
                  <c:v>91</c:v>
                </c:pt>
                <c:pt idx="1">
                  <c:v>76</c:v>
                </c:pt>
                <c:pt idx="2">
                  <c:v>46</c:v>
                </c:pt>
                <c:pt idx="3">
                  <c:v>46</c:v>
                </c:pt>
                <c:pt idx="4">
                  <c:v>40</c:v>
                </c:pt>
                <c:pt idx="5">
                  <c:v>38</c:v>
                </c:pt>
                <c:pt idx="6">
                  <c:v>23</c:v>
                </c:pt>
                <c:pt idx="7">
                  <c:v>20</c:v>
                </c:pt>
                <c:pt idx="8">
                  <c:v>13</c:v>
                </c:pt>
                <c:pt idx="9">
                  <c:v>18</c:v>
                </c:pt>
                <c:pt idx="10">
                  <c:v>17</c:v>
                </c:pt>
                <c:pt idx="11">
                  <c:v>16</c:v>
                </c:pt>
                <c:pt idx="12">
                  <c:v>7</c:v>
                </c:pt>
                <c:pt idx="13">
                  <c:v>8</c:v>
                </c:pt>
                <c:pt idx="15">
                  <c:v>87</c:v>
                </c:pt>
                <c:pt idx="16">
                  <c:v>75</c:v>
                </c:pt>
                <c:pt idx="17">
                  <c:v>29</c:v>
                </c:pt>
              </c:numCache>
            </c:numRef>
          </c:val>
          <c:extLst>
            <c:ext xmlns:c16="http://schemas.microsoft.com/office/drawing/2014/chart" uri="{C3380CC4-5D6E-409C-BE32-E72D297353CC}">
              <c16:uniqueId val="{00000000-AB4A-4BCA-B21C-42D1542038D1}"/>
            </c:ext>
          </c:extLst>
        </c:ser>
        <c:dLbls>
          <c:showLegendKey val="0"/>
          <c:showVal val="0"/>
          <c:showCatName val="0"/>
          <c:showSerName val="0"/>
          <c:showPercent val="0"/>
          <c:showBubbleSize val="0"/>
        </c:dLbls>
        <c:gapWidth val="30"/>
        <c:axId val="873978856"/>
        <c:axId val="873998456"/>
      </c:barChart>
      <c:catAx>
        <c:axId val="873978856"/>
        <c:scaling>
          <c:orientation val="maxMin"/>
        </c:scaling>
        <c:delete val="1"/>
        <c:axPos val="l"/>
        <c:numFmt formatCode="General" sourceLinked="1"/>
        <c:majorTickMark val="none"/>
        <c:minorTickMark val="none"/>
        <c:tickLblPos val="nextTo"/>
        <c:crossAx val="873998456"/>
        <c:crosses val="autoZero"/>
        <c:auto val="1"/>
        <c:lblAlgn val="ctr"/>
        <c:lblOffset val="100"/>
        <c:noMultiLvlLbl val="0"/>
      </c:catAx>
      <c:valAx>
        <c:axId val="873998456"/>
        <c:scaling>
          <c:orientation val="minMax"/>
        </c:scaling>
        <c:delete val="0"/>
        <c:axPos val="t"/>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197" b="0" i="0" u="none" strike="noStrike" kern="1200" baseline="0">
                <a:noFill/>
                <a:latin typeface="+mn-lt"/>
                <a:ea typeface="+mn-ea"/>
                <a:cs typeface="+mn-cs"/>
              </a:defRPr>
            </a:pPr>
            <a:endParaRPr lang="en-US"/>
          </a:p>
        </c:txPr>
        <c:crossAx val="87397885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54215835413877145"/>
          <c:y val="7.5429456057250141E-2"/>
          <c:w val="0.30345208209438373"/>
          <c:h val="0.87190345181394591"/>
        </c:manualLayout>
      </c:layout>
      <c:barChart>
        <c:barDir val="bar"/>
        <c:grouping val="clustered"/>
        <c:varyColors val="0"/>
        <c:ser>
          <c:idx val="0"/>
          <c:order val="0"/>
          <c:tx>
            <c:strRef>
              <c:f>Sheet1!$B$1</c:f>
              <c:strCache>
                <c:ptCount val="1"/>
                <c:pt idx="0">
                  <c:v>South Africa</c:v>
                </c:pt>
              </c:strCache>
            </c:strRef>
          </c:tx>
          <c:spPr>
            <a:solidFill>
              <a:schemeClr val="bg2"/>
            </a:solidFill>
            <a:ln>
              <a:noFill/>
            </a:ln>
            <a:effectLst/>
          </c:spPr>
          <c:invertIfNegative val="0"/>
          <c:dPt>
            <c:idx val="15"/>
            <c:invertIfNegative val="0"/>
            <c:bubble3D val="0"/>
            <c:spPr>
              <a:solidFill>
                <a:srgbClr val="333333"/>
              </a:solidFill>
              <a:ln>
                <a:noFill/>
              </a:ln>
              <a:effectLst/>
            </c:spPr>
            <c:extLst>
              <c:ext xmlns:c16="http://schemas.microsoft.com/office/drawing/2014/chart" uri="{C3380CC4-5D6E-409C-BE32-E72D297353CC}">
                <c16:uniqueId val="{00000001-3780-41AC-8CD2-B225B0782FB4}"/>
              </c:ext>
            </c:extLst>
          </c:dPt>
          <c:dPt>
            <c:idx val="16"/>
            <c:invertIfNegative val="0"/>
            <c:bubble3D val="0"/>
            <c:spPr>
              <a:solidFill>
                <a:srgbClr val="333333"/>
              </a:solidFill>
              <a:ln>
                <a:noFill/>
              </a:ln>
              <a:effectLst/>
            </c:spPr>
            <c:extLst>
              <c:ext xmlns:c16="http://schemas.microsoft.com/office/drawing/2014/chart" uri="{C3380CC4-5D6E-409C-BE32-E72D297353CC}">
                <c16:uniqueId val="{00000003-3780-41AC-8CD2-B225B0782FB4}"/>
              </c:ext>
            </c:extLst>
          </c:dPt>
          <c:dPt>
            <c:idx val="17"/>
            <c:invertIfNegative val="0"/>
            <c:bubble3D val="0"/>
            <c:spPr>
              <a:solidFill>
                <a:srgbClr val="333333"/>
              </a:solidFill>
              <a:ln>
                <a:noFill/>
              </a:ln>
              <a:effectLst/>
            </c:spPr>
            <c:extLst>
              <c:ext xmlns:c16="http://schemas.microsoft.com/office/drawing/2014/chart" uri="{C3380CC4-5D6E-409C-BE32-E72D297353CC}">
                <c16:uniqueId val="{00000005-3780-41AC-8CD2-B225B0782FB4}"/>
              </c:ext>
            </c:extLst>
          </c:dPt>
          <c:dLbls>
            <c:numFmt formatCode="#,##0" sourceLinked="0"/>
            <c:spPr>
              <a:noFill/>
              <a:ln>
                <a:noFill/>
              </a:ln>
              <a:effectLst/>
            </c:spPr>
            <c:txPr>
              <a:bodyPr rot="0" spcFirstLastPara="1" vertOverflow="ellipsis" vert="horz" wrap="square" lIns="38100" tIns="19050" rIns="38100" bIns="19050" anchor="ctr" anchorCtr="0">
                <a:spAutoFit/>
              </a:bodyPr>
              <a:lstStyle/>
              <a:p>
                <a:pPr algn="r">
                  <a:defRPr sz="12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Sheet1!$A$2:$A$19</c:f>
              <c:strCache>
                <c:ptCount val="18"/>
                <c:pt idx="0">
                  <c:v>Instant messaging</c:v>
                </c:pt>
                <c:pt idx="1">
                  <c:v>Social networks</c:v>
                </c:pt>
                <c:pt idx="2">
                  <c:v>Post photos/ video/ music to the internet</c:v>
                </c:pt>
                <c:pt idx="3">
                  <c:v>Play games</c:v>
                </c:pt>
                <c:pt idx="4">
                  <c:v>Download/ stream music</c:v>
                </c:pt>
                <c:pt idx="5">
                  <c:v>Download/ using apps</c:v>
                </c:pt>
                <c:pt idx="6">
                  <c:v>Read articles/ weather/ news online</c:v>
                </c:pt>
                <c:pt idx="7">
                  <c:v>Download/ stream TV shows/ movies</c:v>
                </c:pt>
                <c:pt idx="8">
                  <c:v>Send and receiving emails</c:v>
                </c:pt>
                <c:pt idx="9">
                  <c:v>Researching products online </c:v>
                </c:pt>
                <c:pt idx="10">
                  <c:v>Write a blog or post articles</c:v>
                </c:pt>
                <c:pt idx="11">
                  <c:v>Visit blogs or forums</c:v>
                </c:pt>
                <c:pt idx="12">
                  <c:v>Internet banking</c:v>
                </c:pt>
                <c:pt idx="13">
                  <c:v>Finding and buying products online</c:v>
                </c:pt>
                <c:pt idx="15">
                  <c:v>Watch TV</c:v>
                </c:pt>
                <c:pt idx="16">
                  <c:v>Listen to radio </c:v>
                </c:pt>
                <c:pt idx="17">
                  <c:v>Read newspapers/ magazines </c:v>
                </c:pt>
              </c:strCache>
            </c:strRef>
          </c:cat>
          <c:val>
            <c:numRef>
              <c:f>Sheet1!$B$2:$B$19</c:f>
              <c:numCache>
                <c:formatCode>General</c:formatCode>
                <c:ptCount val="18"/>
                <c:pt idx="0">
                  <c:v>86</c:v>
                </c:pt>
                <c:pt idx="1">
                  <c:v>68</c:v>
                </c:pt>
                <c:pt idx="2">
                  <c:v>46</c:v>
                </c:pt>
                <c:pt idx="3">
                  <c:v>37</c:v>
                </c:pt>
                <c:pt idx="4">
                  <c:v>38</c:v>
                </c:pt>
                <c:pt idx="5">
                  <c:v>39</c:v>
                </c:pt>
                <c:pt idx="6">
                  <c:v>38</c:v>
                </c:pt>
                <c:pt idx="7">
                  <c:v>34</c:v>
                </c:pt>
                <c:pt idx="8">
                  <c:v>32</c:v>
                </c:pt>
                <c:pt idx="9">
                  <c:v>34</c:v>
                </c:pt>
                <c:pt idx="10">
                  <c:v>24</c:v>
                </c:pt>
                <c:pt idx="11">
                  <c:v>22</c:v>
                </c:pt>
                <c:pt idx="12">
                  <c:v>29</c:v>
                </c:pt>
                <c:pt idx="13">
                  <c:v>22</c:v>
                </c:pt>
                <c:pt idx="15">
                  <c:v>76</c:v>
                </c:pt>
                <c:pt idx="16">
                  <c:v>66</c:v>
                </c:pt>
                <c:pt idx="17">
                  <c:v>43</c:v>
                </c:pt>
              </c:numCache>
            </c:numRef>
          </c:val>
          <c:extLst>
            <c:ext xmlns:c16="http://schemas.microsoft.com/office/drawing/2014/chart" uri="{C3380CC4-5D6E-409C-BE32-E72D297353CC}">
              <c16:uniqueId val="{00000000-AB4A-4BCA-B21C-42D1542038D1}"/>
            </c:ext>
          </c:extLst>
        </c:ser>
        <c:dLbls>
          <c:showLegendKey val="0"/>
          <c:showVal val="0"/>
          <c:showCatName val="0"/>
          <c:showSerName val="0"/>
          <c:showPercent val="0"/>
          <c:showBubbleSize val="0"/>
        </c:dLbls>
        <c:gapWidth val="30"/>
        <c:axId val="874054904"/>
        <c:axId val="873985520"/>
      </c:barChart>
      <c:catAx>
        <c:axId val="874054904"/>
        <c:scaling>
          <c:orientation val="maxMin"/>
        </c:scaling>
        <c:delete val="1"/>
        <c:axPos val="l"/>
        <c:numFmt formatCode="General" sourceLinked="1"/>
        <c:majorTickMark val="none"/>
        <c:minorTickMark val="none"/>
        <c:tickLblPos val="nextTo"/>
        <c:crossAx val="873985520"/>
        <c:crosses val="autoZero"/>
        <c:auto val="1"/>
        <c:lblAlgn val="ctr"/>
        <c:lblOffset val="100"/>
        <c:noMultiLvlLbl val="0"/>
      </c:catAx>
      <c:valAx>
        <c:axId val="873985520"/>
        <c:scaling>
          <c:orientation val="minMax"/>
        </c:scaling>
        <c:delete val="0"/>
        <c:axPos val="t"/>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197" b="0" i="0" u="none" strike="noStrike" kern="1200" baseline="0">
                <a:noFill/>
                <a:latin typeface="+mn-lt"/>
                <a:ea typeface="+mn-ea"/>
                <a:cs typeface="+mn-cs"/>
              </a:defRPr>
            </a:pPr>
            <a:endParaRPr lang="en-US"/>
          </a:p>
        </c:txPr>
        <c:crossAx val="87405490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54215835413877145"/>
          <c:y val="7.5429456057250141E-2"/>
          <c:w val="0.30345208209438373"/>
          <c:h val="0.87190345181394591"/>
        </c:manualLayout>
      </c:layout>
      <c:barChart>
        <c:barDir val="bar"/>
        <c:grouping val="clustered"/>
        <c:varyColors val="0"/>
        <c:ser>
          <c:idx val="0"/>
          <c:order val="0"/>
          <c:tx>
            <c:strRef>
              <c:f>Sheet1!$B$1</c:f>
              <c:strCache>
                <c:ptCount val="1"/>
                <c:pt idx="0">
                  <c:v>South Africa</c:v>
                </c:pt>
              </c:strCache>
            </c:strRef>
          </c:tx>
          <c:spPr>
            <a:solidFill>
              <a:schemeClr val="bg2"/>
            </a:solidFill>
            <a:ln>
              <a:noFill/>
            </a:ln>
            <a:effectLst/>
          </c:spPr>
          <c:invertIfNegative val="0"/>
          <c:dPt>
            <c:idx val="15"/>
            <c:invertIfNegative val="0"/>
            <c:bubble3D val="0"/>
            <c:spPr>
              <a:solidFill>
                <a:srgbClr val="333333"/>
              </a:solidFill>
              <a:ln>
                <a:noFill/>
              </a:ln>
              <a:effectLst/>
            </c:spPr>
            <c:extLst>
              <c:ext xmlns:c16="http://schemas.microsoft.com/office/drawing/2014/chart" uri="{C3380CC4-5D6E-409C-BE32-E72D297353CC}">
                <c16:uniqueId val="{00000001-081E-4312-AA06-E8DA19A7B47F}"/>
              </c:ext>
            </c:extLst>
          </c:dPt>
          <c:dPt>
            <c:idx val="16"/>
            <c:invertIfNegative val="0"/>
            <c:bubble3D val="0"/>
            <c:spPr>
              <a:solidFill>
                <a:srgbClr val="333333"/>
              </a:solidFill>
              <a:ln>
                <a:noFill/>
              </a:ln>
              <a:effectLst/>
            </c:spPr>
            <c:extLst>
              <c:ext xmlns:c16="http://schemas.microsoft.com/office/drawing/2014/chart" uri="{C3380CC4-5D6E-409C-BE32-E72D297353CC}">
                <c16:uniqueId val="{00000003-081E-4312-AA06-E8DA19A7B47F}"/>
              </c:ext>
            </c:extLst>
          </c:dPt>
          <c:dPt>
            <c:idx val="17"/>
            <c:invertIfNegative val="0"/>
            <c:bubble3D val="0"/>
            <c:spPr>
              <a:solidFill>
                <a:srgbClr val="333333"/>
              </a:solidFill>
              <a:ln>
                <a:noFill/>
              </a:ln>
              <a:effectLst/>
            </c:spPr>
            <c:extLst>
              <c:ext xmlns:c16="http://schemas.microsoft.com/office/drawing/2014/chart" uri="{C3380CC4-5D6E-409C-BE32-E72D297353CC}">
                <c16:uniqueId val="{00000005-081E-4312-AA06-E8DA19A7B47F}"/>
              </c:ext>
            </c:extLst>
          </c:dPt>
          <c:dLbls>
            <c:numFmt formatCode="#,##0" sourceLinked="0"/>
            <c:spPr>
              <a:noFill/>
              <a:ln>
                <a:noFill/>
              </a:ln>
              <a:effectLst/>
            </c:spPr>
            <c:txPr>
              <a:bodyPr rot="0" spcFirstLastPara="1" vertOverflow="ellipsis" vert="horz" wrap="square" lIns="38100" tIns="19050" rIns="38100" bIns="19050" anchor="ctr" anchorCtr="0">
                <a:spAutoFit/>
              </a:bodyPr>
              <a:lstStyle/>
              <a:p>
                <a:pPr algn="r">
                  <a:defRPr sz="12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Sheet1!$A$2:$A$19</c:f>
              <c:strCache>
                <c:ptCount val="18"/>
                <c:pt idx="0">
                  <c:v>Instant messaging</c:v>
                </c:pt>
                <c:pt idx="1">
                  <c:v>Social networks</c:v>
                </c:pt>
                <c:pt idx="2">
                  <c:v>Post photos/ video/ music to the internet</c:v>
                </c:pt>
                <c:pt idx="3">
                  <c:v>Play games</c:v>
                </c:pt>
                <c:pt idx="4">
                  <c:v>Download/ stream music</c:v>
                </c:pt>
                <c:pt idx="5">
                  <c:v>Download/ using apps</c:v>
                </c:pt>
                <c:pt idx="6">
                  <c:v>Read articles/ weather/ news online</c:v>
                </c:pt>
                <c:pt idx="7">
                  <c:v>Download/ stream TV shows/ movies</c:v>
                </c:pt>
                <c:pt idx="8">
                  <c:v>Send and receiving emails</c:v>
                </c:pt>
                <c:pt idx="9">
                  <c:v>Researching products online </c:v>
                </c:pt>
                <c:pt idx="10">
                  <c:v>Write a blog or post articles</c:v>
                </c:pt>
                <c:pt idx="11">
                  <c:v>Visit blogs or forums</c:v>
                </c:pt>
                <c:pt idx="12">
                  <c:v>Internet banking</c:v>
                </c:pt>
                <c:pt idx="13">
                  <c:v>Finding and buying products online</c:v>
                </c:pt>
                <c:pt idx="15">
                  <c:v>Watch TV</c:v>
                </c:pt>
                <c:pt idx="16">
                  <c:v>Listen to radio </c:v>
                </c:pt>
                <c:pt idx="17">
                  <c:v>Read newspapers/ magazines </c:v>
                </c:pt>
              </c:strCache>
            </c:strRef>
          </c:cat>
          <c:val>
            <c:numRef>
              <c:f>Sheet1!$B$2:$B$19</c:f>
              <c:numCache>
                <c:formatCode>General</c:formatCode>
                <c:ptCount val="18"/>
                <c:pt idx="0">
                  <c:v>97</c:v>
                </c:pt>
                <c:pt idx="1">
                  <c:v>85</c:v>
                </c:pt>
                <c:pt idx="2">
                  <c:v>39</c:v>
                </c:pt>
                <c:pt idx="3">
                  <c:v>26</c:v>
                </c:pt>
                <c:pt idx="4">
                  <c:v>20</c:v>
                </c:pt>
                <c:pt idx="5">
                  <c:v>20</c:v>
                </c:pt>
                <c:pt idx="6">
                  <c:v>15</c:v>
                </c:pt>
                <c:pt idx="7">
                  <c:v>16</c:v>
                </c:pt>
                <c:pt idx="8">
                  <c:v>15</c:v>
                </c:pt>
                <c:pt idx="9">
                  <c:v>10</c:v>
                </c:pt>
                <c:pt idx="10">
                  <c:v>11</c:v>
                </c:pt>
                <c:pt idx="11">
                  <c:v>9</c:v>
                </c:pt>
                <c:pt idx="12">
                  <c:v>11</c:v>
                </c:pt>
                <c:pt idx="13">
                  <c:v>2</c:v>
                </c:pt>
                <c:pt idx="15">
                  <c:v>98</c:v>
                </c:pt>
                <c:pt idx="16">
                  <c:v>91</c:v>
                </c:pt>
                <c:pt idx="17">
                  <c:v>31</c:v>
                </c:pt>
              </c:numCache>
            </c:numRef>
          </c:val>
          <c:extLst>
            <c:ext xmlns:c16="http://schemas.microsoft.com/office/drawing/2014/chart" uri="{C3380CC4-5D6E-409C-BE32-E72D297353CC}">
              <c16:uniqueId val="{00000000-AB4A-4BCA-B21C-42D1542038D1}"/>
            </c:ext>
          </c:extLst>
        </c:ser>
        <c:dLbls>
          <c:showLegendKey val="0"/>
          <c:showVal val="0"/>
          <c:showCatName val="0"/>
          <c:showSerName val="0"/>
          <c:showPercent val="0"/>
          <c:showBubbleSize val="0"/>
        </c:dLbls>
        <c:gapWidth val="30"/>
        <c:axId val="874049024"/>
        <c:axId val="874059608"/>
      </c:barChart>
      <c:catAx>
        <c:axId val="874049024"/>
        <c:scaling>
          <c:orientation val="maxMin"/>
        </c:scaling>
        <c:delete val="1"/>
        <c:axPos val="l"/>
        <c:numFmt formatCode="General" sourceLinked="1"/>
        <c:majorTickMark val="none"/>
        <c:minorTickMark val="none"/>
        <c:tickLblPos val="nextTo"/>
        <c:crossAx val="874059608"/>
        <c:crosses val="autoZero"/>
        <c:auto val="1"/>
        <c:lblAlgn val="ctr"/>
        <c:lblOffset val="100"/>
        <c:noMultiLvlLbl val="0"/>
      </c:catAx>
      <c:valAx>
        <c:axId val="874059608"/>
        <c:scaling>
          <c:orientation val="minMax"/>
        </c:scaling>
        <c:delete val="0"/>
        <c:axPos val="t"/>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197" b="0" i="0" u="none" strike="noStrike" kern="1200" baseline="0">
                <a:noFill/>
                <a:latin typeface="+mn-lt"/>
                <a:ea typeface="+mn-ea"/>
                <a:cs typeface="+mn-cs"/>
              </a:defRPr>
            </a:pPr>
            <a:endParaRPr lang="en-US"/>
          </a:p>
        </c:txPr>
        <c:crossAx val="87404902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54215835413877145"/>
          <c:y val="7.5429456057250141E-2"/>
          <c:w val="0.30345208209438373"/>
          <c:h val="0.87190345181394591"/>
        </c:manualLayout>
      </c:layout>
      <c:barChart>
        <c:barDir val="bar"/>
        <c:grouping val="clustered"/>
        <c:varyColors val="0"/>
        <c:ser>
          <c:idx val="0"/>
          <c:order val="0"/>
          <c:tx>
            <c:strRef>
              <c:f>Sheet1!$B$1</c:f>
              <c:strCache>
                <c:ptCount val="1"/>
                <c:pt idx="0">
                  <c:v>South Africa</c:v>
                </c:pt>
              </c:strCache>
            </c:strRef>
          </c:tx>
          <c:spPr>
            <a:solidFill>
              <a:schemeClr val="bg2"/>
            </a:solidFill>
            <a:ln>
              <a:noFill/>
            </a:ln>
            <a:effectLst/>
          </c:spPr>
          <c:invertIfNegative val="0"/>
          <c:dPt>
            <c:idx val="15"/>
            <c:invertIfNegative val="0"/>
            <c:bubble3D val="0"/>
            <c:spPr>
              <a:solidFill>
                <a:srgbClr val="333333"/>
              </a:solidFill>
              <a:ln>
                <a:noFill/>
              </a:ln>
              <a:effectLst/>
            </c:spPr>
            <c:extLst>
              <c:ext xmlns:c16="http://schemas.microsoft.com/office/drawing/2014/chart" uri="{C3380CC4-5D6E-409C-BE32-E72D297353CC}">
                <c16:uniqueId val="{00000001-A136-409D-B0D7-4112994A7190}"/>
              </c:ext>
            </c:extLst>
          </c:dPt>
          <c:dPt>
            <c:idx val="16"/>
            <c:invertIfNegative val="0"/>
            <c:bubble3D val="0"/>
            <c:spPr>
              <a:solidFill>
                <a:srgbClr val="333333"/>
              </a:solidFill>
              <a:ln>
                <a:noFill/>
              </a:ln>
              <a:effectLst/>
            </c:spPr>
            <c:extLst>
              <c:ext xmlns:c16="http://schemas.microsoft.com/office/drawing/2014/chart" uri="{C3380CC4-5D6E-409C-BE32-E72D297353CC}">
                <c16:uniqueId val="{00000003-A136-409D-B0D7-4112994A7190}"/>
              </c:ext>
            </c:extLst>
          </c:dPt>
          <c:dPt>
            <c:idx val="17"/>
            <c:invertIfNegative val="0"/>
            <c:bubble3D val="0"/>
            <c:spPr>
              <a:solidFill>
                <a:srgbClr val="333333"/>
              </a:solidFill>
              <a:ln>
                <a:noFill/>
              </a:ln>
              <a:effectLst/>
            </c:spPr>
            <c:extLst>
              <c:ext xmlns:c16="http://schemas.microsoft.com/office/drawing/2014/chart" uri="{C3380CC4-5D6E-409C-BE32-E72D297353CC}">
                <c16:uniqueId val="{00000005-A136-409D-B0D7-4112994A7190}"/>
              </c:ext>
            </c:extLst>
          </c:dPt>
          <c:dLbls>
            <c:numFmt formatCode="#,##0" sourceLinked="0"/>
            <c:spPr>
              <a:noFill/>
              <a:ln>
                <a:noFill/>
              </a:ln>
              <a:effectLst/>
            </c:spPr>
            <c:txPr>
              <a:bodyPr rot="0" spcFirstLastPara="1" vertOverflow="ellipsis" vert="horz" wrap="square" lIns="38100" tIns="19050" rIns="38100" bIns="19050" anchor="ctr" anchorCtr="0">
                <a:spAutoFit/>
              </a:bodyPr>
              <a:lstStyle/>
              <a:p>
                <a:pPr algn="r">
                  <a:defRPr sz="12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Sheet1!$A$2:$A$19</c:f>
              <c:strCache>
                <c:ptCount val="18"/>
                <c:pt idx="0">
                  <c:v>Instant messaging</c:v>
                </c:pt>
                <c:pt idx="1">
                  <c:v>Social networks</c:v>
                </c:pt>
                <c:pt idx="2">
                  <c:v>Post photos/ video/ music to the internet</c:v>
                </c:pt>
                <c:pt idx="3">
                  <c:v>Play games</c:v>
                </c:pt>
                <c:pt idx="4">
                  <c:v>Download/ stream music</c:v>
                </c:pt>
                <c:pt idx="5">
                  <c:v>Download/ using apps</c:v>
                </c:pt>
                <c:pt idx="6">
                  <c:v>Read articles/ weather/ news online</c:v>
                </c:pt>
                <c:pt idx="7">
                  <c:v>Download/ stream TV shows/ movies</c:v>
                </c:pt>
                <c:pt idx="8">
                  <c:v>Send and receiving emails</c:v>
                </c:pt>
                <c:pt idx="9">
                  <c:v>Researching products online </c:v>
                </c:pt>
                <c:pt idx="10">
                  <c:v>Write a blog or post articles</c:v>
                </c:pt>
                <c:pt idx="11">
                  <c:v>Visit blogs or forums</c:v>
                </c:pt>
                <c:pt idx="12">
                  <c:v>Internet banking</c:v>
                </c:pt>
                <c:pt idx="13">
                  <c:v>Finding and buying products online</c:v>
                </c:pt>
                <c:pt idx="15">
                  <c:v>Watch TV</c:v>
                </c:pt>
                <c:pt idx="16">
                  <c:v>Listen to radio </c:v>
                </c:pt>
                <c:pt idx="17">
                  <c:v>Read newspapers/ magazines </c:v>
                </c:pt>
              </c:strCache>
            </c:strRef>
          </c:cat>
          <c:val>
            <c:numRef>
              <c:f>Sheet1!$B$2:$B$19</c:f>
              <c:numCache>
                <c:formatCode>General</c:formatCode>
                <c:ptCount val="18"/>
                <c:pt idx="0">
                  <c:v>94</c:v>
                </c:pt>
                <c:pt idx="1">
                  <c:v>71</c:v>
                </c:pt>
                <c:pt idx="2">
                  <c:v>44</c:v>
                </c:pt>
                <c:pt idx="3">
                  <c:v>43</c:v>
                </c:pt>
                <c:pt idx="4">
                  <c:v>29</c:v>
                </c:pt>
                <c:pt idx="5">
                  <c:v>17</c:v>
                </c:pt>
                <c:pt idx="6">
                  <c:v>19</c:v>
                </c:pt>
                <c:pt idx="7">
                  <c:v>14</c:v>
                </c:pt>
                <c:pt idx="8">
                  <c:v>13</c:v>
                </c:pt>
                <c:pt idx="9">
                  <c:v>11</c:v>
                </c:pt>
                <c:pt idx="10">
                  <c:v>12</c:v>
                </c:pt>
                <c:pt idx="11">
                  <c:v>14</c:v>
                </c:pt>
                <c:pt idx="12">
                  <c:v>6</c:v>
                </c:pt>
                <c:pt idx="13">
                  <c:v>6</c:v>
                </c:pt>
                <c:pt idx="15">
                  <c:v>92</c:v>
                </c:pt>
                <c:pt idx="16">
                  <c:v>70</c:v>
                </c:pt>
                <c:pt idx="17">
                  <c:v>30</c:v>
                </c:pt>
              </c:numCache>
            </c:numRef>
          </c:val>
          <c:extLst>
            <c:ext xmlns:c16="http://schemas.microsoft.com/office/drawing/2014/chart" uri="{C3380CC4-5D6E-409C-BE32-E72D297353CC}">
              <c16:uniqueId val="{00000000-AB4A-4BCA-B21C-42D1542038D1}"/>
            </c:ext>
          </c:extLst>
        </c:ser>
        <c:dLbls>
          <c:showLegendKey val="0"/>
          <c:showVal val="0"/>
          <c:showCatName val="0"/>
          <c:showSerName val="0"/>
          <c:showPercent val="0"/>
          <c:showBubbleSize val="0"/>
        </c:dLbls>
        <c:gapWidth val="30"/>
        <c:axId val="873992576"/>
        <c:axId val="874059216"/>
      </c:barChart>
      <c:catAx>
        <c:axId val="873992576"/>
        <c:scaling>
          <c:orientation val="maxMin"/>
        </c:scaling>
        <c:delete val="1"/>
        <c:axPos val="l"/>
        <c:numFmt formatCode="General" sourceLinked="1"/>
        <c:majorTickMark val="none"/>
        <c:minorTickMark val="none"/>
        <c:tickLblPos val="nextTo"/>
        <c:crossAx val="874059216"/>
        <c:crosses val="autoZero"/>
        <c:auto val="1"/>
        <c:lblAlgn val="ctr"/>
        <c:lblOffset val="100"/>
        <c:noMultiLvlLbl val="0"/>
      </c:catAx>
      <c:valAx>
        <c:axId val="874059216"/>
        <c:scaling>
          <c:orientation val="minMax"/>
        </c:scaling>
        <c:delete val="0"/>
        <c:axPos val="t"/>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197" b="0" i="0" u="none" strike="noStrike" kern="1200" baseline="0">
                <a:noFill/>
                <a:latin typeface="+mn-lt"/>
                <a:ea typeface="+mn-ea"/>
                <a:cs typeface="+mn-cs"/>
              </a:defRPr>
            </a:pPr>
            <a:endParaRPr lang="en-US"/>
          </a:p>
        </c:txPr>
        <c:crossAx val="87399257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54215835413877145"/>
          <c:y val="7.5429456057250141E-2"/>
          <c:w val="0.30345208209438373"/>
          <c:h val="0.87190345181394591"/>
        </c:manualLayout>
      </c:layout>
      <c:barChart>
        <c:barDir val="bar"/>
        <c:grouping val="clustered"/>
        <c:varyColors val="0"/>
        <c:ser>
          <c:idx val="0"/>
          <c:order val="0"/>
          <c:tx>
            <c:strRef>
              <c:f>Sheet1!$B$1</c:f>
              <c:strCache>
                <c:ptCount val="1"/>
                <c:pt idx="0">
                  <c:v>South Africa</c:v>
                </c:pt>
              </c:strCache>
            </c:strRef>
          </c:tx>
          <c:spPr>
            <a:solidFill>
              <a:schemeClr val="bg2"/>
            </a:solidFill>
            <a:ln>
              <a:noFill/>
            </a:ln>
            <a:effectLst/>
          </c:spPr>
          <c:invertIfNegative val="0"/>
          <c:dPt>
            <c:idx val="15"/>
            <c:invertIfNegative val="0"/>
            <c:bubble3D val="0"/>
            <c:spPr>
              <a:solidFill>
                <a:srgbClr val="333333"/>
              </a:solidFill>
              <a:ln>
                <a:noFill/>
              </a:ln>
              <a:effectLst/>
            </c:spPr>
            <c:extLst>
              <c:ext xmlns:c16="http://schemas.microsoft.com/office/drawing/2014/chart" uri="{C3380CC4-5D6E-409C-BE32-E72D297353CC}">
                <c16:uniqueId val="{00000001-B586-4D09-B9A0-D92FB9FEBFCD}"/>
              </c:ext>
            </c:extLst>
          </c:dPt>
          <c:dPt>
            <c:idx val="16"/>
            <c:invertIfNegative val="0"/>
            <c:bubble3D val="0"/>
            <c:spPr>
              <a:solidFill>
                <a:srgbClr val="333333"/>
              </a:solidFill>
              <a:ln>
                <a:noFill/>
              </a:ln>
              <a:effectLst/>
            </c:spPr>
            <c:extLst>
              <c:ext xmlns:c16="http://schemas.microsoft.com/office/drawing/2014/chart" uri="{C3380CC4-5D6E-409C-BE32-E72D297353CC}">
                <c16:uniqueId val="{00000003-B586-4D09-B9A0-D92FB9FEBFCD}"/>
              </c:ext>
            </c:extLst>
          </c:dPt>
          <c:dPt>
            <c:idx val="17"/>
            <c:invertIfNegative val="0"/>
            <c:bubble3D val="0"/>
            <c:spPr>
              <a:solidFill>
                <a:srgbClr val="333333"/>
              </a:solidFill>
              <a:ln>
                <a:noFill/>
              </a:ln>
              <a:effectLst/>
            </c:spPr>
            <c:extLst>
              <c:ext xmlns:c16="http://schemas.microsoft.com/office/drawing/2014/chart" uri="{C3380CC4-5D6E-409C-BE32-E72D297353CC}">
                <c16:uniqueId val="{00000005-B586-4D09-B9A0-D92FB9FEBFCD}"/>
              </c:ext>
            </c:extLst>
          </c:dPt>
          <c:dLbls>
            <c:numFmt formatCode="#,##0" sourceLinked="0"/>
            <c:spPr>
              <a:noFill/>
              <a:ln>
                <a:noFill/>
              </a:ln>
              <a:effectLst/>
            </c:spPr>
            <c:txPr>
              <a:bodyPr rot="0" spcFirstLastPara="1" vertOverflow="ellipsis" vert="horz" wrap="square" lIns="38100" tIns="19050" rIns="38100" bIns="19050" anchor="ctr" anchorCtr="0">
                <a:spAutoFit/>
              </a:bodyPr>
              <a:lstStyle/>
              <a:p>
                <a:pPr algn="r">
                  <a:defRPr sz="12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Sheet1!$A$2:$A$19</c:f>
              <c:strCache>
                <c:ptCount val="18"/>
                <c:pt idx="0">
                  <c:v>Instant messaging</c:v>
                </c:pt>
                <c:pt idx="1">
                  <c:v>Social networks</c:v>
                </c:pt>
                <c:pt idx="2">
                  <c:v>Post photos/ video/ music to the internet</c:v>
                </c:pt>
                <c:pt idx="3">
                  <c:v>Play games</c:v>
                </c:pt>
                <c:pt idx="4">
                  <c:v>Download/ stream music</c:v>
                </c:pt>
                <c:pt idx="5">
                  <c:v>Download/ using apps</c:v>
                </c:pt>
                <c:pt idx="6">
                  <c:v>Read articles/ weather/ news online</c:v>
                </c:pt>
                <c:pt idx="7">
                  <c:v>Download/ stream TV shows/ movies</c:v>
                </c:pt>
                <c:pt idx="8">
                  <c:v>Send and receiving emails</c:v>
                </c:pt>
                <c:pt idx="9">
                  <c:v>Researching products online </c:v>
                </c:pt>
                <c:pt idx="10">
                  <c:v>Write a blog or post articles</c:v>
                </c:pt>
                <c:pt idx="11">
                  <c:v>Visit blogs or forums</c:v>
                </c:pt>
                <c:pt idx="12">
                  <c:v>Internet banking</c:v>
                </c:pt>
                <c:pt idx="13">
                  <c:v>Finding and buying products online</c:v>
                </c:pt>
                <c:pt idx="15">
                  <c:v>Watch TV</c:v>
                </c:pt>
                <c:pt idx="16">
                  <c:v>Listen to radio </c:v>
                </c:pt>
                <c:pt idx="17">
                  <c:v>Read newspapers/ magazines </c:v>
                </c:pt>
              </c:strCache>
            </c:strRef>
          </c:cat>
          <c:val>
            <c:numRef>
              <c:f>Sheet1!$B$2:$B$19</c:f>
              <c:numCache>
                <c:formatCode>General</c:formatCode>
                <c:ptCount val="18"/>
                <c:pt idx="0">
                  <c:v>88</c:v>
                </c:pt>
                <c:pt idx="1">
                  <c:v>76</c:v>
                </c:pt>
                <c:pt idx="2">
                  <c:v>53</c:v>
                </c:pt>
                <c:pt idx="3">
                  <c:v>43</c:v>
                </c:pt>
                <c:pt idx="4">
                  <c:v>40</c:v>
                </c:pt>
                <c:pt idx="5">
                  <c:v>35</c:v>
                </c:pt>
                <c:pt idx="6">
                  <c:v>26</c:v>
                </c:pt>
                <c:pt idx="7">
                  <c:v>27</c:v>
                </c:pt>
                <c:pt idx="8">
                  <c:v>32</c:v>
                </c:pt>
                <c:pt idx="9">
                  <c:v>21</c:v>
                </c:pt>
                <c:pt idx="10">
                  <c:v>22</c:v>
                </c:pt>
                <c:pt idx="11">
                  <c:v>22</c:v>
                </c:pt>
                <c:pt idx="12">
                  <c:v>21</c:v>
                </c:pt>
                <c:pt idx="13">
                  <c:v>19</c:v>
                </c:pt>
                <c:pt idx="15">
                  <c:v>88</c:v>
                </c:pt>
                <c:pt idx="16">
                  <c:v>76</c:v>
                </c:pt>
                <c:pt idx="17">
                  <c:v>35</c:v>
                </c:pt>
              </c:numCache>
            </c:numRef>
          </c:val>
          <c:extLst>
            <c:ext xmlns:c16="http://schemas.microsoft.com/office/drawing/2014/chart" uri="{C3380CC4-5D6E-409C-BE32-E72D297353CC}">
              <c16:uniqueId val="{00000000-AB4A-4BCA-B21C-42D1542038D1}"/>
            </c:ext>
          </c:extLst>
        </c:ser>
        <c:dLbls>
          <c:showLegendKey val="0"/>
          <c:showVal val="0"/>
          <c:showCatName val="0"/>
          <c:showSerName val="0"/>
          <c:showPercent val="0"/>
          <c:showBubbleSize val="0"/>
        </c:dLbls>
        <c:gapWidth val="30"/>
        <c:axId val="874058824"/>
        <c:axId val="874034128"/>
      </c:barChart>
      <c:catAx>
        <c:axId val="874058824"/>
        <c:scaling>
          <c:orientation val="maxMin"/>
        </c:scaling>
        <c:delete val="1"/>
        <c:axPos val="l"/>
        <c:numFmt formatCode="General" sourceLinked="1"/>
        <c:majorTickMark val="none"/>
        <c:minorTickMark val="none"/>
        <c:tickLblPos val="nextTo"/>
        <c:crossAx val="874034128"/>
        <c:crosses val="autoZero"/>
        <c:auto val="1"/>
        <c:lblAlgn val="ctr"/>
        <c:lblOffset val="100"/>
        <c:noMultiLvlLbl val="0"/>
      </c:catAx>
      <c:valAx>
        <c:axId val="874034128"/>
        <c:scaling>
          <c:orientation val="minMax"/>
        </c:scaling>
        <c:delete val="0"/>
        <c:axPos val="t"/>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197" b="0" i="0" u="none" strike="noStrike" kern="1200" baseline="0">
                <a:noFill/>
                <a:latin typeface="+mn-lt"/>
                <a:ea typeface="+mn-ea"/>
                <a:cs typeface="+mn-cs"/>
              </a:defRPr>
            </a:pPr>
            <a:endParaRPr lang="en-US"/>
          </a:p>
        </c:txPr>
        <c:crossAx val="87405882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rgbClr val="D7B446"/>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Sheet1!$A$2:$A$14</c:f>
              <c:strCache>
                <c:ptCount val="13"/>
                <c:pt idx="0">
                  <c:v>WhatsApp</c:v>
                </c:pt>
                <c:pt idx="1">
                  <c:v>Facebook Messenger</c:v>
                </c:pt>
                <c:pt idx="2">
                  <c:v>Yahoo! Messenger</c:v>
                </c:pt>
                <c:pt idx="3">
                  <c:v>WeChat</c:v>
                </c:pt>
                <c:pt idx="4">
                  <c:v>Skype</c:v>
                </c:pt>
                <c:pt idx="5">
                  <c:v>BBM/ Blackberry Messenger</c:v>
                </c:pt>
                <c:pt idx="7">
                  <c:v>Facebook</c:v>
                </c:pt>
                <c:pt idx="8">
                  <c:v>Instagram</c:v>
                </c:pt>
                <c:pt idx="9">
                  <c:v>YouTube</c:v>
                </c:pt>
                <c:pt idx="10">
                  <c:v>Twitter</c:v>
                </c:pt>
                <c:pt idx="11">
                  <c:v>Snapchat</c:v>
                </c:pt>
                <c:pt idx="12">
                  <c:v>Pinterest</c:v>
                </c:pt>
              </c:strCache>
            </c:strRef>
          </c:cat>
          <c:val>
            <c:numRef>
              <c:f>Sheet1!$B$2:$B$14</c:f>
              <c:numCache>
                <c:formatCode>General</c:formatCode>
                <c:ptCount val="13"/>
                <c:pt idx="0">
                  <c:v>93</c:v>
                </c:pt>
                <c:pt idx="1">
                  <c:v>29</c:v>
                </c:pt>
                <c:pt idx="2">
                  <c:v>3</c:v>
                </c:pt>
                <c:pt idx="3">
                  <c:v>3</c:v>
                </c:pt>
                <c:pt idx="4">
                  <c:v>2</c:v>
                </c:pt>
                <c:pt idx="5">
                  <c:v>1</c:v>
                </c:pt>
                <c:pt idx="7">
                  <c:v>69</c:v>
                </c:pt>
                <c:pt idx="8">
                  <c:v>14</c:v>
                </c:pt>
                <c:pt idx="9">
                  <c:v>11</c:v>
                </c:pt>
                <c:pt idx="10">
                  <c:v>8</c:v>
                </c:pt>
                <c:pt idx="11">
                  <c:v>3</c:v>
                </c:pt>
                <c:pt idx="12">
                  <c:v>1</c:v>
                </c:pt>
              </c:numCache>
            </c:numRef>
          </c:val>
          <c:extLst>
            <c:ext xmlns:c16="http://schemas.microsoft.com/office/drawing/2014/chart" uri="{C3380CC4-5D6E-409C-BE32-E72D297353CC}">
              <c16:uniqueId val="{00000000-E179-4C6B-8E3D-928C40A1FC31}"/>
            </c:ext>
          </c:extLst>
        </c:ser>
        <c:dLbls>
          <c:showLegendKey val="0"/>
          <c:showVal val="1"/>
          <c:showCatName val="0"/>
          <c:showSerName val="0"/>
          <c:showPercent val="0"/>
          <c:showBubbleSize val="0"/>
        </c:dLbls>
        <c:gapWidth val="31"/>
        <c:axId val="874036480"/>
        <c:axId val="874040400"/>
      </c:barChart>
      <c:catAx>
        <c:axId val="8740364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874040400"/>
        <c:crosses val="autoZero"/>
        <c:auto val="1"/>
        <c:lblAlgn val="ctr"/>
        <c:lblOffset val="100"/>
        <c:noMultiLvlLbl val="0"/>
      </c:catAx>
      <c:valAx>
        <c:axId val="874040400"/>
        <c:scaling>
          <c:orientation val="minMax"/>
        </c:scaling>
        <c:delete val="1"/>
        <c:axPos val="l"/>
        <c:numFmt formatCode="General" sourceLinked="1"/>
        <c:majorTickMark val="none"/>
        <c:minorTickMark val="none"/>
        <c:tickLblPos val="nextTo"/>
        <c:crossAx val="87403648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59210971480538"/>
          <c:y val="0.10060770104912097"/>
          <c:w val="0.67440826920942887"/>
          <c:h val="0.654542416923794"/>
        </c:manualLayout>
      </c:layout>
      <c:pieChart>
        <c:varyColors val="1"/>
        <c:ser>
          <c:idx val="0"/>
          <c:order val="0"/>
          <c:tx>
            <c:strRef>
              <c:f>Sheet1!$B$1</c:f>
              <c:strCache>
                <c:ptCount val="1"/>
                <c:pt idx="0">
                  <c:v>Sales</c:v>
                </c:pt>
              </c:strCache>
            </c:strRef>
          </c:tx>
          <c:explosion val="2"/>
          <c:dPt>
            <c:idx val="0"/>
            <c:bubble3D val="0"/>
            <c:explosion val="0"/>
            <c:spPr>
              <a:solidFill>
                <a:schemeClr val="tx1"/>
              </a:solidFill>
              <a:ln w="19050">
                <a:solidFill>
                  <a:schemeClr val="lt1"/>
                </a:solidFill>
              </a:ln>
              <a:effectLst/>
            </c:spPr>
            <c:extLst>
              <c:ext xmlns:c16="http://schemas.microsoft.com/office/drawing/2014/chart" uri="{C3380CC4-5D6E-409C-BE32-E72D297353CC}">
                <c16:uniqueId val="{00000001-217B-4022-BFF8-EB88A283925D}"/>
              </c:ext>
            </c:extLst>
          </c:dPt>
          <c:dPt>
            <c:idx val="1"/>
            <c:bubble3D val="0"/>
            <c:explosion val="4"/>
            <c:spPr>
              <a:solidFill>
                <a:schemeClr val="bg2"/>
              </a:solidFill>
              <a:ln w="19050">
                <a:solidFill>
                  <a:schemeClr val="lt1"/>
                </a:solidFill>
              </a:ln>
              <a:effectLst/>
            </c:spPr>
            <c:extLst>
              <c:ext xmlns:c16="http://schemas.microsoft.com/office/drawing/2014/chart" uri="{C3380CC4-5D6E-409C-BE32-E72D297353CC}">
                <c16:uniqueId val="{00000002-217B-4022-BFF8-EB88A283925D}"/>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US"/>
              </a:p>
            </c:txPr>
            <c:dLblPos val="bestFit"/>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Myself</c:v>
                </c:pt>
                <c:pt idx="1">
                  <c:v>Assisted by someone else</c:v>
                </c:pt>
              </c:strCache>
            </c:strRef>
          </c:cat>
          <c:val>
            <c:numRef>
              <c:f>Sheet1!$B$2:$B$3</c:f>
              <c:numCache>
                <c:formatCode>General</c:formatCode>
                <c:ptCount val="2"/>
                <c:pt idx="0">
                  <c:v>77</c:v>
                </c:pt>
                <c:pt idx="1">
                  <c:v>23</c:v>
                </c:pt>
              </c:numCache>
            </c:numRef>
          </c:val>
          <c:extLst>
            <c:ext xmlns:c16="http://schemas.microsoft.com/office/drawing/2014/chart" uri="{C3380CC4-5D6E-409C-BE32-E72D297353CC}">
              <c16:uniqueId val="{00000000-217B-4022-BFF8-EB88A283925D}"/>
            </c:ext>
          </c:extLst>
        </c:ser>
        <c:dLbls>
          <c:showLegendKey val="0"/>
          <c:showVal val="0"/>
          <c:showCatName val="0"/>
          <c:showSerName val="0"/>
          <c:showPercent val="0"/>
          <c:showBubbleSize val="0"/>
          <c:showLeaderLines val="1"/>
        </c:dLbls>
        <c:firstSliceAng val="90"/>
      </c:pieChart>
      <c:spPr>
        <a:noFill/>
        <a:ln>
          <a:noFill/>
        </a:ln>
        <a:effectLst/>
      </c:spPr>
    </c:plotArea>
    <c:legend>
      <c:legendPos val="b"/>
      <c:layout>
        <c:manualLayout>
          <c:xMode val="edge"/>
          <c:yMode val="edge"/>
          <c:x val="0.1978073819854006"/>
          <c:y val="0.7923713475286106"/>
          <c:w val="0.65938311134688621"/>
          <c:h val="0.15425057121376815"/>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23900766984365282"/>
          <c:y val="9.5216382426644042E-2"/>
          <c:w val="0.56498231263826548"/>
          <c:h val="0.75231349545995219"/>
        </c:manualLayout>
      </c:layout>
      <c:pieChart>
        <c:varyColors val="1"/>
        <c:ser>
          <c:idx val="0"/>
          <c:order val="0"/>
          <c:tx>
            <c:strRef>
              <c:f>Sheet1!$B$1</c:f>
              <c:strCache>
                <c:ptCount val="1"/>
                <c:pt idx="0">
                  <c:v>Sales</c:v>
                </c:pt>
              </c:strCache>
            </c:strRef>
          </c:tx>
          <c:spPr>
            <a:solidFill>
              <a:schemeClr val="bg2"/>
            </a:solidFill>
          </c:spPr>
          <c:dPt>
            <c:idx val="0"/>
            <c:bubble3D val="0"/>
            <c:spPr>
              <a:solidFill>
                <a:srgbClr val="C50017"/>
              </a:solidFill>
              <a:ln w="19050">
                <a:solidFill>
                  <a:schemeClr val="lt1"/>
                </a:solidFill>
              </a:ln>
              <a:effectLst/>
            </c:spPr>
            <c:extLst>
              <c:ext xmlns:c16="http://schemas.microsoft.com/office/drawing/2014/chart" uri="{C3380CC4-5D6E-409C-BE32-E72D297353CC}">
                <c16:uniqueId val="{00000001-CE98-C445-AB02-49FD4E67286D}"/>
              </c:ext>
            </c:extLst>
          </c:dPt>
          <c:dPt>
            <c:idx val="1"/>
            <c:bubble3D val="0"/>
            <c:spPr>
              <a:solidFill>
                <a:srgbClr val="FFFFFF">
                  <a:lumMod val="85000"/>
                </a:srgbClr>
              </a:solidFill>
              <a:ln w="19050">
                <a:solidFill>
                  <a:schemeClr val="lt1"/>
                </a:solidFill>
              </a:ln>
              <a:effectLst/>
            </c:spPr>
            <c:extLst>
              <c:ext xmlns:c16="http://schemas.microsoft.com/office/drawing/2014/chart" uri="{C3380CC4-5D6E-409C-BE32-E72D297353CC}">
                <c16:uniqueId val="{00000003-CE98-C445-AB02-49FD4E67286D}"/>
              </c:ext>
            </c:extLst>
          </c:dPt>
          <c:dLbls>
            <c:dLbl>
              <c:idx val="0"/>
              <c:dLblPos val="bestFi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1-CE98-C445-AB02-49FD4E67286D}"/>
                </c:ext>
              </c:extLst>
            </c:dLbl>
            <c:dLbl>
              <c:idx val="1"/>
              <c:dLblPos val="bestFi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3-CE98-C445-AB02-49FD4E67286D}"/>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US"/>
              </a:p>
            </c:txPr>
            <c:showLegendKey val="0"/>
            <c:showVal val="0"/>
            <c:showCatName val="0"/>
            <c:showSerName val="0"/>
            <c:showPercent val="1"/>
            <c:showBubbleSize val="0"/>
            <c:showLeaderLines val="0"/>
            <c:extLst>
              <c:ext xmlns:c15="http://schemas.microsoft.com/office/drawing/2012/chart" uri="{CE6537A1-D6FC-4f65-9D91-7224C49458BB}"/>
            </c:extLst>
          </c:dLbls>
          <c:cat>
            <c:strRef>
              <c:f>Sheet1!$A$2:$A$3</c:f>
              <c:strCache>
                <c:ptCount val="2"/>
                <c:pt idx="0">
                  <c:v>Yes</c:v>
                </c:pt>
                <c:pt idx="1">
                  <c:v>No</c:v>
                </c:pt>
              </c:strCache>
            </c:strRef>
          </c:cat>
          <c:val>
            <c:numRef>
              <c:f>Sheet1!$B$2:$B$3</c:f>
              <c:numCache>
                <c:formatCode>General</c:formatCode>
                <c:ptCount val="2"/>
                <c:pt idx="0">
                  <c:v>51</c:v>
                </c:pt>
                <c:pt idx="1">
                  <c:v>49</c:v>
                </c:pt>
              </c:numCache>
            </c:numRef>
          </c:val>
          <c:extLst>
            <c:ext xmlns:c16="http://schemas.microsoft.com/office/drawing/2014/chart" uri="{C3380CC4-5D6E-409C-BE32-E72D297353CC}">
              <c16:uniqueId val="{00000004-CE98-C445-AB02-49FD4E67286D}"/>
            </c:ext>
          </c:extLst>
        </c:ser>
        <c:dLbls>
          <c:showLegendKey val="0"/>
          <c:showVal val="0"/>
          <c:showCatName val="0"/>
          <c:showSerName val="0"/>
          <c:showPercent val="0"/>
          <c:showBubbleSize val="0"/>
          <c:showLeaderLines val="0"/>
        </c:dLbls>
        <c:firstSliceAng val="0"/>
      </c:pieChart>
      <c:spPr>
        <a:noFill/>
        <a:ln>
          <a:noFill/>
        </a:ln>
        <a:effectLst/>
      </c:spPr>
    </c:plotArea>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hart1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3308660346345634E-2"/>
          <c:y val="0.10368153864469483"/>
          <c:w val="0.82961930973907894"/>
          <c:h val="0.69345402563341685"/>
        </c:manualLayout>
      </c:layout>
      <c:barChart>
        <c:barDir val="col"/>
        <c:grouping val="clustered"/>
        <c:varyColors val="0"/>
        <c:ser>
          <c:idx val="0"/>
          <c:order val="0"/>
          <c:tx>
            <c:strRef>
              <c:f>Sheet1!$B$1</c:f>
              <c:strCache>
                <c:ptCount val="1"/>
                <c:pt idx="0">
                  <c:v>Secondary decision maker</c:v>
                </c:pt>
              </c:strCache>
            </c:strRef>
          </c:tx>
          <c:spPr>
            <a:solidFill>
              <a:schemeClr val="tx1"/>
            </a:solidFill>
            <a:ln>
              <a:noFill/>
            </a:ln>
            <a:effectLst/>
          </c:spPr>
          <c:invertIfNegative val="0"/>
          <c:dPt>
            <c:idx val="0"/>
            <c:invertIfNegative val="0"/>
            <c:bubble3D val="0"/>
            <c:spPr>
              <a:solidFill>
                <a:schemeClr val="bg2"/>
              </a:solidFill>
              <a:ln>
                <a:noFill/>
              </a:ln>
              <a:effectLst/>
            </c:spPr>
            <c:extLst>
              <c:ext xmlns:c16="http://schemas.microsoft.com/office/drawing/2014/chart" uri="{C3380CC4-5D6E-409C-BE32-E72D297353CC}">
                <c16:uniqueId val="{00000001-E51B-43E4-BA7F-2179F2B603DA}"/>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Mother</c:v>
                </c:pt>
                <c:pt idx="1">
                  <c:v>Sister</c:v>
                </c:pt>
                <c:pt idx="2">
                  <c:v>Other adult family</c:v>
                </c:pt>
                <c:pt idx="3">
                  <c:v>Boyfriend</c:v>
                </c:pt>
              </c:strCache>
            </c:strRef>
          </c:cat>
          <c:val>
            <c:numRef>
              <c:f>Sheet1!$B$2:$B$5</c:f>
              <c:numCache>
                <c:formatCode>General</c:formatCode>
                <c:ptCount val="4"/>
                <c:pt idx="0">
                  <c:v>83</c:v>
                </c:pt>
                <c:pt idx="1">
                  <c:v>17</c:v>
                </c:pt>
                <c:pt idx="2">
                  <c:v>7</c:v>
                </c:pt>
                <c:pt idx="3">
                  <c:v>2</c:v>
                </c:pt>
              </c:numCache>
            </c:numRef>
          </c:val>
          <c:extLst>
            <c:ext xmlns:c16="http://schemas.microsoft.com/office/drawing/2014/chart" uri="{C3380CC4-5D6E-409C-BE32-E72D297353CC}">
              <c16:uniqueId val="{00000000-FA50-4EC2-B0E9-2252A16B3825}"/>
            </c:ext>
          </c:extLst>
        </c:ser>
        <c:dLbls>
          <c:dLblPos val="outEnd"/>
          <c:showLegendKey val="0"/>
          <c:showVal val="1"/>
          <c:showCatName val="0"/>
          <c:showSerName val="0"/>
          <c:showPercent val="0"/>
          <c:showBubbleSize val="0"/>
        </c:dLbls>
        <c:gapWidth val="30"/>
        <c:axId val="873980032"/>
        <c:axId val="874027464"/>
      </c:barChart>
      <c:catAx>
        <c:axId val="87398003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crossAx val="874027464"/>
        <c:crosses val="autoZero"/>
        <c:auto val="1"/>
        <c:lblAlgn val="ctr"/>
        <c:lblOffset val="100"/>
        <c:noMultiLvlLbl val="0"/>
      </c:catAx>
      <c:valAx>
        <c:axId val="874027464"/>
        <c:scaling>
          <c:orientation val="minMax"/>
        </c:scaling>
        <c:delete val="1"/>
        <c:axPos val="l"/>
        <c:numFmt formatCode="General" sourceLinked="1"/>
        <c:majorTickMark val="none"/>
        <c:minorTickMark val="none"/>
        <c:tickLblPos val="nextTo"/>
        <c:crossAx val="87398003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4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97845632377999"/>
          <c:y val="6.0502867043438796E-2"/>
          <c:w val="0.46623639090927688"/>
          <c:h val="0.77359741851021135"/>
        </c:manualLayout>
      </c:layout>
      <c:barChart>
        <c:barDir val="col"/>
        <c:grouping val="stacked"/>
        <c:varyColors val="0"/>
        <c:ser>
          <c:idx val="0"/>
          <c:order val="0"/>
          <c:tx>
            <c:strRef>
              <c:f>Sheet1!$B$1</c:f>
              <c:strCache>
                <c:ptCount val="1"/>
                <c:pt idx="0">
                  <c:v>Myself</c:v>
                </c:pt>
              </c:strCache>
            </c:strRef>
          </c:tx>
          <c:spPr>
            <a:solidFill>
              <a:schemeClr val="bg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Payment</c:v>
                </c:pt>
              </c:strCache>
            </c:strRef>
          </c:cat>
          <c:val>
            <c:numRef>
              <c:f>Sheet1!$B$2</c:f>
              <c:numCache>
                <c:formatCode>General</c:formatCode>
                <c:ptCount val="1"/>
                <c:pt idx="0">
                  <c:v>75</c:v>
                </c:pt>
              </c:numCache>
            </c:numRef>
          </c:val>
          <c:extLst>
            <c:ext xmlns:c16="http://schemas.microsoft.com/office/drawing/2014/chart" uri="{C3380CC4-5D6E-409C-BE32-E72D297353CC}">
              <c16:uniqueId val="{00000000-46CD-4BD0-96B4-6B585312D396}"/>
            </c:ext>
          </c:extLst>
        </c:ser>
        <c:ser>
          <c:idx val="1"/>
          <c:order val="1"/>
          <c:tx>
            <c:strRef>
              <c:f>Sheet1!$C$1</c:f>
              <c:strCache>
                <c:ptCount val="1"/>
                <c:pt idx="0">
                  <c:v>Someone else</c:v>
                </c:pt>
              </c:strCache>
            </c:strRef>
          </c:tx>
          <c:spPr>
            <a:solidFill>
              <a:schemeClr val="tx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Payment</c:v>
                </c:pt>
              </c:strCache>
            </c:strRef>
          </c:cat>
          <c:val>
            <c:numRef>
              <c:f>Sheet1!$C$2</c:f>
              <c:numCache>
                <c:formatCode>General</c:formatCode>
                <c:ptCount val="1"/>
                <c:pt idx="0">
                  <c:v>25</c:v>
                </c:pt>
              </c:numCache>
            </c:numRef>
          </c:val>
          <c:extLst>
            <c:ext xmlns:c16="http://schemas.microsoft.com/office/drawing/2014/chart" uri="{C3380CC4-5D6E-409C-BE32-E72D297353CC}">
              <c16:uniqueId val="{00000000-DCC7-4073-9451-A4DE0021DCE7}"/>
            </c:ext>
          </c:extLst>
        </c:ser>
        <c:dLbls>
          <c:showLegendKey val="0"/>
          <c:showVal val="0"/>
          <c:showCatName val="0"/>
          <c:showSerName val="0"/>
          <c:showPercent val="0"/>
          <c:showBubbleSize val="0"/>
        </c:dLbls>
        <c:gapWidth val="30"/>
        <c:overlap val="100"/>
        <c:axId val="874034520"/>
        <c:axId val="873945536"/>
      </c:barChart>
      <c:catAx>
        <c:axId val="874034520"/>
        <c:scaling>
          <c:orientation val="minMax"/>
        </c:scaling>
        <c:delete val="1"/>
        <c:axPos val="b"/>
        <c:numFmt formatCode="General" sourceLinked="1"/>
        <c:majorTickMark val="out"/>
        <c:minorTickMark val="none"/>
        <c:tickLblPos val="nextTo"/>
        <c:crossAx val="873945536"/>
        <c:crosses val="autoZero"/>
        <c:auto val="1"/>
        <c:lblAlgn val="ctr"/>
        <c:lblOffset val="100"/>
        <c:noMultiLvlLbl val="0"/>
      </c:catAx>
      <c:valAx>
        <c:axId val="873945536"/>
        <c:scaling>
          <c:orientation val="minMax"/>
        </c:scaling>
        <c:delete val="1"/>
        <c:axPos val="l"/>
        <c:numFmt formatCode="General" sourceLinked="1"/>
        <c:majorTickMark val="out"/>
        <c:minorTickMark val="none"/>
        <c:tickLblPos val="nextTo"/>
        <c:crossAx val="874034520"/>
        <c:crosses val="autoZero"/>
        <c:crossBetween val="between"/>
      </c:valAx>
      <c:spPr>
        <a:noFill/>
        <a:ln>
          <a:noFill/>
        </a:ln>
        <a:effectLst/>
      </c:spPr>
    </c:plotArea>
    <c:legend>
      <c:legendPos val="r"/>
      <c:layout>
        <c:manualLayout>
          <c:xMode val="edge"/>
          <c:yMode val="edge"/>
          <c:x val="0.61441747607625041"/>
          <c:y val="0.36262766151797132"/>
          <c:w val="0.34887571052122734"/>
          <c:h val="0.27474467696405735"/>
        </c:manualLayout>
      </c:layout>
      <c:overlay val="0"/>
      <c:spPr>
        <a:noFill/>
        <a:ln>
          <a:noFill/>
        </a:ln>
        <a:effectLst/>
      </c:spPr>
      <c:txPr>
        <a:bodyPr rot="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4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chemeClr val="bg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lumMod val="95000"/>
                      </a:schemeClr>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Most convenient</c:v>
                </c:pt>
                <c:pt idx="1">
                  <c:v>Lowest prices</c:v>
                </c:pt>
                <c:pt idx="2">
                  <c:v>Closest shop to me</c:v>
                </c:pt>
                <c:pt idx="3">
                  <c:v>Easy to shop at</c:v>
                </c:pt>
              </c:strCache>
            </c:strRef>
          </c:cat>
          <c:val>
            <c:numRef>
              <c:f>Sheet1!$B$2:$B$5</c:f>
              <c:numCache>
                <c:formatCode>General</c:formatCode>
                <c:ptCount val="4"/>
                <c:pt idx="0">
                  <c:v>18</c:v>
                </c:pt>
                <c:pt idx="1">
                  <c:v>15</c:v>
                </c:pt>
                <c:pt idx="2">
                  <c:v>13</c:v>
                </c:pt>
                <c:pt idx="3">
                  <c:v>12</c:v>
                </c:pt>
              </c:numCache>
            </c:numRef>
          </c:val>
          <c:extLst>
            <c:ext xmlns:c16="http://schemas.microsoft.com/office/drawing/2014/chart" uri="{C3380CC4-5D6E-409C-BE32-E72D297353CC}">
              <c16:uniqueId val="{00000000-716B-6647-A4AA-65168787034A}"/>
            </c:ext>
          </c:extLst>
        </c:ser>
        <c:dLbls>
          <c:showLegendKey val="0"/>
          <c:showVal val="0"/>
          <c:showCatName val="0"/>
          <c:showSerName val="0"/>
          <c:showPercent val="0"/>
          <c:showBubbleSize val="0"/>
        </c:dLbls>
        <c:gapWidth val="50"/>
        <c:overlap val="-22"/>
        <c:axId val="874047064"/>
        <c:axId val="874046672"/>
      </c:barChart>
      <c:catAx>
        <c:axId val="87404706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rgbClr val="333333"/>
                </a:solidFill>
                <a:latin typeface="+mn-lt"/>
                <a:ea typeface="+mn-ea"/>
                <a:cs typeface="+mn-cs"/>
              </a:defRPr>
            </a:pPr>
            <a:endParaRPr lang="en-US"/>
          </a:p>
        </c:txPr>
        <c:crossAx val="874046672"/>
        <c:crosses val="autoZero"/>
        <c:auto val="1"/>
        <c:lblAlgn val="ctr"/>
        <c:lblOffset val="100"/>
        <c:noMultiLvlLbl val="0"/>
      </c:catAx>
      <c:valAx>
        <c:axId val="874046672"/>
        <c:scaling>
          <c:orientation val="minMax"/>
        </c:scaling>
        <c:delete val="1"/>
        <c:axPos val="l"/>
        <c:numFmt formatCode="General" sourceLinked="1"/>
        <c:majorTickMark val="none"/>
        <c:minorTickMark val="none"/>
        <c:tickLblPos val="nextTo"/>
        <c:crossAx val="87404706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4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2</c:v>
                </c:pt>
              </c:strCache>
            </c:strRef>
          </c:tx>
          <c:spPr>
            <a:solidFill>
              <a:srgbClr val="33333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lumMod val="95000"/>
                      </a:schemeClr>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Best deals</c:v>
                </c:pt>
                <c:pt idx="1">
                  <c:v>Best brands</c:v>
                </c:pt>
                <c:pt idx="2">
                  <c:v>Easy to shop at</c:v>
                </c:pt>
                <c:pt idx="3">
                  <c:v>Lowest prices</c:v>
                </c:pt>
              </c:strCache>
            </c:strRef>
          </c:cat>
          <c:val>
            <c:numRef>
              <c:f>Sheet1!$B$2:$B$5</c:f>
              <c:numCache>
                <c:formatCode>General</c:formatCode>
                <c:ptCount val="4"/>
                <c:pt idx="0">
                  <c:v>19</c:v>
                </c:pt>
                <c:pt idx="1">
                  <c:v>14</c:v>
                </c:pt>
                <c:pt idx="2">
                  <c:v>14</c:v>
                </c:pt>
                <c:pt idx="3">
                  <c:v>12</c:v>
                </c:pt>
              </c:numCache>
            </c:numRef>
          </c:val>
          <c:extLst>
            <c:ext xmlns:c16="http://schemas.microsoft.com/office/drawing/2014/chart" uri="{C3380CC4-5D6E-409C-BE32-E72D297353CC}">
              <c16:uniqueId val="{00000000-779D-C140-A2CC-487423EC8280}"/>
            </c:ext>
          </c:extLst>
        </c:ser>
        <c:dLbls>
          <c:dLblPos val="inEnd"/>
          <c:showLegendKey val="0"/>
          <c:showVal val="1"/>
          <c:showCatName val="0"/>
          <c:showSerName val="0"/>
          <c:showPercent val="0"/>
          <c:showBubbleSize val="0"/>
        </c:dLbls>
        <c:gapWidth val="50"/>
        <c:overlap val="-22"/>
        <c:axId val="874038832"/>
        <c:axId val="874040008"/>
      </c:barChart>
      <c:catAx>
        <c:axId val="87403883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rgbClr val="333333"/>
                </a:solidFill>
                <a:latin typeface="+mn-lt"/>
                <a:ea typeface="+mn-ea"/>
                <a:cs typeface="+mn-cs"/>
              </a:defRPr>
            </a:pPr>
            <a:endParaRPr lang="en-US"/>
          </a:p>
        </c:txPr>
        <c:crossAx val="874040008"/>
        <c:crosses val="autoZero"/>
        <c:auto val="1"/>
        <c:lblAlgn val="ctr"/>
        <c:lblOffset val="100"/>
        <c:noMultiLvlLbl val="0"/>
      </c:catAx>
      <c:valAx>
        <c:axId val="874040008"/>
        <c:scaling>
          <c:orientation val="minMax"/>
        </c:scaling>
        <c:delete val="1"/>
        <c:axPos val="l"/>
        <c:numFmt formatCode="General" sourceLinked="1"/>
        <c:majorTickMark val="none"/>
        <c:minorTickMark val="none"/>
        <c:tickLblPos val="nextTo"/>
        <c:crossAx val="87403883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4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38523891174870378"/>
          <c:y val="9.7906639026357004E-3"/>
          <c:w val="0.54512220111686238"/>
          <c:h val="0.99863836536427275"/>
        </c:manualLayout>
      </c:layout>
      <c:barChart>
        <c:barDir val="bar"/>
        <c:grouping val="percentStacked"/>
        <c:varyColors val="0"/>
        <c:ser>
          <c:idx val="0"/>
          <c:order val="0"/>
          <c:tx>
            <c:strRef>
              <c:f>Sheet1!$C$1</c:f>
              <c:strCache>
                <c:ptCount val="1"/>
                <c:pt idx="0">
                  <c:v>Column1</c:v>
                </c:pt>
              </c:strCache>
            </c:strRef>
          </c:tx>
          <c:spPr>
            <a:solidFill>
              <a:schemeClr val="bg2"/>
            </a:solidFill>
          </c:spPr>
          <c:invertIfNegative val="0"/>
          <c:dLbls>
            <c:spPr>
              <a:noFill/>
              <a:ln>
                <a:noFill/>
              </a:ln>
              <a:effectLst/>
            </c:spPr>
            <c:txPr>
              <a:bodyPr/>
              <a:lstStyle/>
              <a:p>
                <a:pPr>
                  <a:defRPr sz="1100">
                    <a:solidFill>
                      <a:schemeClr val="bg1"/>
                    </a:solidFill>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Sheet1!$B$2:$B$16</c:f>
              <c:strCache>
                <c:ptCount val="15"/>
                <c:pt idx="0">
                  <c:v>Mayonnaise</c:v>
                </c:pt>
                <c:pt idx="1">
                  <c:v>Sauce</c:v>
                </c:pt>
                <c:pt idx="2">
                  <c:v>Personal wash</c:v>
                </c:pt>
                <c:pt idx="3">
                  <c:v>Spreads</c:v>
                </c:pt>
                <c:pt idx="4">
                  <c:v>Beer</c:v>
                </c:pt>
                <c:pt idx="5">
                  <c:v>Deodorants</c:v>
                </c:pt>
                <c:pt idx="6">
                  <c:v>Culinary</c:v>
                </c:pt>
                <c:pt idx="7">
                  <c:v>Paper products</c:v>
                </c:pt>
                <c:pt idx="8">
                  <c:v>Cheese</c:v>
                </c:pt>
                <c:pt idx="9">
                  <c:v>Hair care</c:v>
                </c:pt>
                <c:pt idx="10">
                  <c:v>Salty snacks</c:v>
                </c:pt>
                <c:pt idx="11">
                  <c:v>Yoghurt</c:v>
                </c:pt>
                <c:pt idx="12">
                  <c:v>Confectionery</c:v>
                </c:pt>
                <c:pt idx="13">
                  <c:v>Skin care</c:v>
                </c:pt>
                <c:pt idx="14">
                  <c:v>Ice cream</c:v>
                </c:pt>
              </c:strCache>
            </c:strRef>
          </c:cat>
          <c:val>
            <c:numRef>
              <c:f>Sheet1!$C$2:$C$16</c:f>
              <c:numCache>
                <c:formatCode>General</c:formatCode>
                <c:ptCount val="15"/>
                <c:pt idx="0">
                  <c:v>81</c:v>
                </c:pt>
                <c:pt idx="1">
                  <c:v>81</c:v>
                </c:pt>
                <c:pt idx="2">
                  <c:v>78</c:v>
                </c:pt>
                <c:pt idx="3">
                  <c:v>76</c:v>
                </c:pt>
                <c:pt idx="4">
                  <c:v>76</c:v>
                </c:pt>
                <c:pt idx="5">
                  <c:v>73</c:v>
                </c:pt>
                <c:pt idx="6">
                  <c:v>70</c:v>
                </c:pt>
                <c:pt idx="7">
                  <c:v>69</c:v>
                </c:pt>
                <c:pt idx="8">
                  <c:v>69</c:v>
                </c:pt>
                <c:pt idx="9">
                  <c:v>67</c:v>
                </c:pt>
                <c:pt idx="10">
                  <c:v>66</c:v>
                </c:pt>
                <c:pt idx="11">
                  <c:v>66</c:v>
                </c:pt>
                <c:pt idx="12">
                  <c:v>66</c:v>
                </c:pt>
                <c:pt idx="13">
                  <c:v>65</c:v>
                </c:pt>
                <c:pt idx="14">
                  <c:v>60</c:v>
                </c:pt>
              </c:numCache>
            </c:numRef>
          </c:val>
          <c:extLst>
            <c:ext xmlns:c16="http://schemas.microsoft.com/office/drawing/2014/chart" uri="{C3380CC4-5D6E-409C-BE32-E72D297353CC}">
              <c16:uniqueId val="{00000000-F3DF-2746-81A5-3CE6946C312D}"/>
            </c:ext>
          </c:extLst>
        </c:ser>
        <c:ser>
          <c:idx val="1"/>
          <c:order val="1"/>
          <c:tx>
            <c:strRef>
              <c:f>Sheet1!$D$1</c:f>
              <c:strCache>
                <c:ptCount val="1"/>
                <c:pt idx="0">
                  <c:v>Column2</c:v>
                </c:pt>
              </c:strCache>
            </c:strRef>
          </c:tx>
          <c:spPr>
            <a:solidFill>
              <a:schemeClr val="bg1">
                <a:lumMod val="75000"/>
              </a:schemeClr>
            </a:solidFill>
          </c:spPr>
          <c:invertIfNegative val="0"/>
          <c:cat>
            <c:strRef>
              <c:f>Sheet1!$B$2:$B$16</c:f>
              <c:strCache>
                <c:ptCount val="15"/>
                <c:pt idx="0">
                  <c:v>Mayonnaise</c:v>
                </c:pt>
                <c:pt idx="1">
                  <c:v>Sauce</c:v>
                </c:pt>
                <c:pt idx="2">
                  <c:v>Personal wash</c:v>
                </c:pt>
                <c:pt idx="3">
                  <c:v>Spreads</c:v>
                </c:pt>
                <c:pt idx="4">
                  <c:v>Beer</c:v>
                </c:pt>
                <c:pt idx="5">
                  <c:v>Deodorants</c:v>
                </c:pt>
                <c:pt idx="6">
                  <c:v>Culinary</c:v>
                </c:pt>
                <c:pt idx="7">
                  <c:v>Paper products</c:v>
                </c:pt>
                <c:pt idx="8">
                  <c:v>Cheese</c:v>
                </c:pt>
                <c:pt idx="9">
                  <c:v>Hair care</c:v>
                </c:pt>
                <c:pt idx="10">
                  <c:v>Salty snacks</c:v>
                </c:pt>
                <c:pt idx="11">
                  <c:v>Yoghurt</c:v>
                </c:pt>
                <c:pt idx="12">
                  <c:v>Confectionery</c:v>
                </c:pt>
                <c:pt idx="13">
                  <c:v>Skin care</c:v>
                </c:pt>
                <c:pt idx="14">
                  <c:v>Ice cream</c:v>
                </c:pt>
              </c:strCache>
            </c:strRef>
          </c:cat>
          <c:val>
            <c:numRef>
              <c:f>Sheet1!$D$2:$D$16</c:f>
              <c:numCache>
                <c:formatCode>General</c:formatCode>
                <c:ptCount val="15"/>
                <c:pt idx="0">
                  <c:v>19</c:v>
                </c:pt>
                <c:pt idx="1">
                  <c:v>19</c:v>
                </c:pt>
                <c:pt idx="2">
                  <c:v>22</c:v>
                </c:pt>
                <c:pt idx="3">
                  <c:v>24</c:v>
                </c:pt>
                <c:pt idx="4">
                  <c:v>24</c:v>
                </c:pt>
                <c:pt idx="5">
                  <c:v>27</c:v>
                </c:pt>
                <c:pt idx="6">
                  <c:v>30</c:v>
                </c:pt>
                <c:pt idx="7">
                  <c:v>31</c:v>
                </c:pt>
                <c:pt idx="8">
                  <c:v>31</c:v>
                </c:pt>
                <c:pt idx="9">
                  <c:v>33</c:v>
                </c:pt>
                <c:pt idx="10">
                  <c:v>34</c:v>
                </c:pt>
                <c:pt idx="11">
                  <c:v>34</c:v>
                </c:pt>
                <c:pt idx="12">
                  <c:v>34</c:v>
                </c:pt>
                <c:pt idx="13">
                  <c:v>35</c:v>
                </c:pt>
                <c:pt idx="14">
                  <c:v>40</c:v>
                </c:pt>
              </c:numCache>
            </c:numRef>
          </c:val>
          <c:extLst>
            <c:ext xmlns:c16="http://schemas.microsoft.com/office/drawing/2014/chart" uri="{C3380CC4-5D6E-409C-BE32-E72D297353CC}">
              <c16:uniqueId val="{00000001-F3DF-2746-81A5-3CE6946C312D}"/>
            </c:ext>
          </c:extLst>
        </c:ser>
        <c:dLbls>
          <c:showLegendKey val="0"/>
          <c:showVal val="0"/>
          <c:showCatName val="0"/>
          <c:showSerName val="0"/>
          <c:showPercent val="0"/>
          <c:showBubbleSize val="0"/>
        </c:dLbls>
        <c:gapWidth val="75"/>
        <c:overlap val="100"/>
        <c:axId val="873989440"/>
        <c:axId val="873990616"/>
      </c:barChart>
      <c:catAx>
        <c:axId val="873989440"/>
        <c:scaling>
          <c:orientation val="minMax"/>
        </c:scaling>
        <c:delete val="0"/>
        <c:axPos val="l"/>
        <c:numFmt formatCode="General" sourceLinked="1"/>
        <c:majorTickMark val="out"/>
        <c:minorTickMark val="none"/>
        <c:tickLblPos val="nextTo"/>
        <c:spPr>
          <a:ln>
            <a:noFill/>
          </a:ln>
        </c:spPr>
        <c:txPr>
          <a:bodyPr/>
          <a:lstStyle/>
          <a:p>
            <a:pPr>
              <a:defRPr sz="1600"/>
            </a:pPr>
            <a:endParaRPr lang="en-US"/>
          </a:p>
        </c:txPr>
        <c:crossAx val="873990616"/>
        <c:crosses val="autoZero"/>
        <c:auto val="1"/>
        <c:lblAlgn val="ctr"/>
        <c:lblOffset val="100"/>
        <c:noMultiLvlLbl val="0"/>
      </c:catAx>
      <c:valAx>
        <c:axId val="873990616"/>
        <c:scaling>
          <c:orientation val="minMax"/>
        </c:scaling>
        <c:delete val="1"/>
        <c:axPos val="b"/>
        <c:numFmt formatCode="0%" sourceLinked="1"/>
        <c:majorTickMark val="out"/>
        <c:minorTickMark val="none"/>
        <c:tickLblPos val="nextTo"/>
        <c:crossAx val="873989440"/>
        <c:crosses val="autoZero"/>
        <c:crossBetween val="between"/>
      </c:valAx>
    </c:plotArea>
    <c:plotVisOnly val="1"/>
    <c:dispBlanksAs val="gap"/>
    <c:showDLblsOverMax val="0"/>
  </c:chart>
  <c:txPr>
    <a:bodyPr/>
    <a:lstStyle/>
    <a:p>
      <a:pPr>
        <a:defRPr sz="1800"/>
      </a:pPr>
      <a:endParaRPr lang="en-US"/>
    </a:p>
  </c:txPr>
  <c:externalData r:id="rId1">
    <c:autoUpdate val="0"/>
  </c:externalData>
</c:chartSpace>
</file>

<file path=ppt/charts/chart14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38693618709158717"/>
          <c:y val="3.834255851082663E-2"/>
          <c:w val="0.4133967835883689"/>
          <c:h val="0.44942912953060415"/>
        </c:manualLayout>
      </c:layout>
      <c:barChart>
        <c:barDir val="bar"/>
        <c:grouping val="percentStacked"/>
        <c:varyColors val="0"/>
        <c:ser>
          <c:idx val="0"/>
          <c:order val="0"/>
          <c:tx>
            <c:strRef>
              <c:f>Sheet1!$B$1</c:f>
              <c:strCache>
                <c:ptCount val="1"/>
                <c:pt idx="0">
                  <c:v>Decided</c:v>
                </c:pt>
              </c:strCache>
            </c:strRef>
          </c:tx>
          <c:spPr>
            <a:solidFill>
              <a:schemeClr val="bg2"/>
            </a:solidFill>
          </c:spPr>
          <c:invertIfNegative val="0"/>
          <c:dLbls>
            <c:spPr>
              <a:noFill/>
              <a:ln>
                <a:noFill/>
              </a:ln>
              <a:effectLst/>
            </c:spPr>
            <c:txPr>
              <a:bodyPr wrap="square" lIns="38100" tIns="19050" rIns="38100" bIns="19050" anchor="ctr">
                <a:spAutoFit/>
              </a:bodyPr>
              <a:lstStyle/>
              <a:p>
                <a:pPr>
                  <a:defRPr>
                    <a:solidFill>
                      <a:schemeClr val="bg1"/>
                    </a:solidFill>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Sheet1!$A$2:$A$3</c:f>
              <c:strCache>
                <c:ptCount val="2"/>
                <c:pt idx="0">
                  <c:v>Deodorant</c:v>
                </c:pt>
                <c:pt idx="1">
                  <c:v>Sanitary Protection</c:v>
                </c:pt>
              </c:strCache>
            </c:strRef>
          </c:cat>
          <c:val>
            <c:numRef>
              <c:f>Sheet1!$B$2:$B$3</c:f>
              <c:numCache>
                <c:formatCode>General</c:formatCode>
                <c:ptCount val="2"/>
                <c:pt idx="0">
                  <c:v>87</c:v>
                </c:pt>
                <c:pt idx="1">
                  <c:v>88</c:v>
                </c:pt>
              </c:numCache>
            </c:numRef>
          </c:val>
          <c:extLst>
            <c:ext xmlns:c16="http://schemas.microsoft.com/office/drawing/2014/chart" uri="{C3380CC4-5D6E-409C-BE32-E72D297353CC}">
              <c16:uniqueId val="{00000000-70FA-4AC2-B297-C4DD97D751E4}"/>
            </c:ext>
          </c:extLst>
        </c:ser>
        <c:ser>
          <c:idx val="1"/>
          <c:order val="1"/>
          <c:tx>
            <c:strRef>
              <c:f>Sheet1!$C$1</c:f>
              <c:strCache>
                <c:ptCount val="1"/>
                <c:pt idx="0">
                  <c:v>Open</c:v>
                </c:pt>
              </c:strCache>
            </c:strRef>
          </c:tx>
          <c:spPr>
            <a:solidFill>
              <a:schemeClr val="bg1">
                <a:lumMod val="75000"/>
              </a:schemeClr>
            </a:solidFill>
          </c:spPr>
          <c:invertIfNegative val="0"/>
          <c:cat>
            <c:strRef>
              <c:f>Sheet1!$A$2:$A$3</c:f>
              <c:strCache>
                <c:ptCount val="2"/>
                <c:pt idx="0">
                  <c:v>Deodorant</c:v>
                </c:pt>
                <c:pt idx="1">
                  <c:v>Sanitary Protection</c:v>
                </c:pt>
              </c:strCache>
            </c:strRef>
          </c:cat>
          <c:val>
            <c:numRef>
              <c:f>Sheet1!$C$2:$C$3</c:f>
              <c:numCache>
                <c:formatCode>General</c:formatCode>
                <c:ptCount val="2"/>
                <c:pt idx="0">
                  <c:v>13</c:v>
                </c:pt>
                <c:pt idx="1">
                  <c:v>12</c:v>
                </c:pt>
              </c:numCache>
            </c:numRef>
          </c:val>
          <c:extLst>
            <c:ext xmlns:c16="http://schemas.microsoft.com/office/drawing/2014/chart" uri="{C3380CC4-5D6E-409C-BE32-E72D297353CC}">
              <c16:uniqueId val="{00000001-70FA-4AC2-B297-C4DD97D751E4}"/>
            </c:ext>
          </c:extLst>
        </c:ser>
        <c:dLbls>
          <c:showLegendKey val="0"/>
          <c:showVal val="0"/>
          <c:showCatName val="0"/>
          <c:showSerName val="0"/>
          <c:showPercent val="0"/>
          <c:showBubbleSize val="0"/>
        </c:dLbls>
        <c:gapWidth val="75"/>
        <c:overlap val="100"/>
        <c:axId val="873986696"/>
        <c:axId val="873985128"/>
      </c:barChart>
      <c:catAx>
        <c:axId val="873986696"/>
        <c:scaling>
          <c:orientation val="maxMin"/>
        </c:scaling>
        <c:delete val="0"/>
        <c:axPos val="l"/>
        <c:numFmt formatCode="General" sourceLinked="1"/>
        <c:majorTickMark val="out"/>
        <c:minorTickMark val="none"/>
        <c:tickLblPos val="nextTo"/>
        <c:spPr>
          <a:ln>
            <a:noFill/>
          </a:ln>
        </c:spPr>
        <c:txPr>
          <a:bodyPr/>
          <a:lstStyle/>
          <a:p>
            <a:pPr>
              <a:defRPr sz="1600"/>
            </a:pPr>
            <a:endParaRPr lang="en-US"/>
          </a:p>
        </c:txPr>
        <c:crossAx val="873985128"/>
        <c:crosses val="autoZero"/>
        <c:auto val="1"/>
        <c:lblAlgn val="ctr"/>
        <c:lblOffset val="100"/>
        <c:noMultiLvlLbl val="0"/>
      </c:catAx>
      <c:valAx>
        <c:axId val="873985128"/>
        <c:scaling>
          <c:orientation val="minMax"/>
          <c:min val="0"/>
        </c:scaling>
        <c:delete val="1"/>
        <c:axPos val="t"/>
        <c:numFmt formatCode="0%" sourceLinked="1"/>
        <c:majorTickMark val="out"/>
        <c:minorTickMark val="none"/>
        <c:tickLblPos val="nextTo"/>
        <c:crossAx val="873986696"/>
        <c:crosses val="autoZero"/>
        <c:crossBetween val="between"/>
      </c:valAx>
    </c:plotArea>
    <c:legend>
      <c:legendPos val="r"/>
      <c:layout>
        <c:manualLayout>
          <c:xMode val="edge"/>
          <c:yMode val="edge"/>
          <c:x val="0.22026091255105087"/>
          <c:y val="0.79006058792578215"/>
          <c:w val="0.56202249371343527"/>
          <c:h val="0.2099394642743288"/>
        </c:manualLayout>
      </c:layout>
      <c:overlay val="0"/>
    </c:legend>
    <c:plotVisOnly val="1"/>
    <c:dispBlanksAs val="gap"/>
    <c:showDLblsOverMax val="0"/>
  </c:chart>
  <c:txPr>
    <a:bodyPr/>
    <a:lstStyle/>
    <a:p>
      <a:pPr>
        <a:defRPr sz="1800"/>
      </a:pPr>
      <a:endParaRPr lang="en-US"/>
    </a:p>
  </c:txPr>
  <c:externalData r:id="rId1">
    <c:autoUpdate val="0"/>
  </c:externalData>
</c:chartSpace>
</file>

<file path=ppt/charts/chart14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587458436753618"/>
          <c:y val="6.6322851284417741E-2"/>
          <c:w val="0.72837540392450717"/>
          <c:h val="0.6181626813611899"/>
        </c:manualLayout>
      </c:layout>
      <c:barChart>
        <c:barDir val="col"/>
        <c:grouping val="clustered"/>
        <c:varyColors val="0"/>
        <c:ser>
          <c:idx val="0"/>
          <c:order val="0"/>
          <c:tx>
            <c:strRef>
              <c:f>Sheet1!$B$1</c:f>
              <c:strCache>
                <c:ptCount val="1"/>
                <c:pt idx="0">
                  <c:v>Deodorant</c:v>
                </c:pt>
              </c:strCache>
            </c:strRef>
          </c:tx>
          <c:spPr>
            <a:solidFill>
              <a:schemeClr val="bg2"/>
            </a:solidFill>
            <a:ln>
              <a:noFill/>
            </a:ln>
            <a:effectLst/>
          </c:spPr>
          <c:invertIfNegative val="0"/>
          <c:dLbls>
            <c:dLbl>
              <c:idx val="0"/>
              <c:tx>
                <c:rich>
                  <a:bodyPr/>
                  <a:lstStyle/>
                  <a:p>
                    <a:fld id="{64451268-5C55-4113-ADBB-254B75029400}" type="VALUE">
                      <a:rPr lang="en-US" smtClean="0"/>
                      <a:pPr/>
                      <a:t>[VALUE]</a:t>
                    </a:fld>
                    <a:r>
                      <a:rPr lang="en-US"/>
                      <a:t>%</a:t>
                    </a:r>
                  </a:p>
                </c:rich>
              </c:tx>
              <c:dLblPos val="in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0-8073-9D41-9C24-BA506A0B9FE8}"/>
                </c:ext>
              </c:extLst>
            </c:dLbl>
            <c:dLbl>
              <c:idx val="1"/>
              <c:tx>
                <c:rich>
                  <a:bodyPr/>
                  <a:lstStyle/>
                  <a:p>
                    <a:fld id="{F373EB49-303B-43F4-A8D5-5BDEA4954AEE}" type="VALUE">
                      <a:rPr lang="en-US" smtClean="0"/>
                      <a:pPr/>
                      <a:t>[VALUE]</a:t>
                    </a:fld>
                    <a:r>
                      <a:rPr lang="en-US"/>
                      <a:t>%</a:t>
                    </a:r>
                  </a:p>
                </c:rich>
              </c:tx>
              <c:dLblPos val="in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8073-9D41-9C24-BA506A0B9FE8}"/>
                </c:ext>
              </c:extLst>
            </c:dLbl>
            <c:dLbl>
              <c:idx val="2"/>
              <c:layout>
                <c:manualLayout>
                  <c:x val="2.0833333333331806E-3"/>
                  <c:y val="0.1211154012864829"/>
                </c:manualLayout>
              </c:layout>
              <c:tx>
                <c:rich>
                  <a:bodyPr/>
                  <a:lstStyle/>
                  <a:p>
                    <a:fld id="{BD83EF55-B15F-4459-A414-F79CE71297BC}" type="VALUE">
                      <a:rPr lang="en-US" smtClean="0"/>
                      <a:pPr/>
                      <a:t>[VALUE]</a:t>
                    </a:fld>
                    <a:r>
                      <a:rPr lang="en-US" dirty="0"/>
                      <a:t>%</a:t>
                    </a:r>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2-8073-9D41-9C24-BA506A0B9FE8}"/>
                </c:ext>
              </c:extLst>
            </c:dLbl>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bg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Routine</c:v>
                </c:pt>
                <c:pt idx="1">
                  <c:v>Pressured</c:v>
                </c:pt>
                <c:pt idx="2">
                  <c:v>Exploration</c:v>
                </c:pt>
              </c:strCache>
            </c:strRef>
          </c:cat>
          <c:val>
            <c:numRef>
              <c:f>Sheet1!$B$2:$B$4</c:f>
              <c:numCache>
                <c:formatCode>General</c:formatCode>
                <c:ptCount val="3"/>
                <c:pt idx="0">
                  <c:v>55</c:v>
                </c:pt>
                <c:pt idx="1">
                  <c:v>35</c:v>
                </c:pt>
                <c:pt idx="2">
                  <c:v>10</c:v>
                </c:pt>
              </c:numCache>
            </c:numRef>
          </c:val>
          <c:extLst>
            <c:ext xmlns:c16="http://schemas.microsoft.com/office/drawing/2014/chart" uri="{C3380CC4-5D6E-409C-BE32-E72D297353CC}">
              <c16:uniqueId val="{00000003-8073-9D41-9C24-BA506A0B9FE8}"/>
            </c:ext>
          </c:extLst>
        </c:ser>
        <c:ser>
          <c:idx val="1"/>
          <c:order val="1"/>
          <c:tx>
            <c:strRef>
              <c:f>Sheet1!$C$1</c:f>
              <c:strCache>
                <c:ptCount val="1"/>
                <c:pt idx="0">
                  <c:v>Sanitary</c:v>
                </c:pt>
              </c:strCache>
            </c:strRef>
          </c:tx>
          <c:spPr>
            <a:solidFill>
              <a:schemeClr val="tx1"/>
            </a:solidFill>
            <a:ln>
              <a:noFill/>
            </a:ln>
            <a:effectLst/>
          </c:spPr>
          <c:invertIfNegative val="0"/>
          <c:dLbls>
            <c:dLbl>
              <c:idx val="0"/>
              <c:tx>
                <c:rich>
                  <a:bodyPr/>
                  <a:lstStyle/>
                  <a:p>
                    <a:fld id="{6AE28BC7-D125-4F68-885D-7CD17923E25F}" type="VALUE">
                      <a:rPr lang="en-US" smtClean="0"/>
                      <a:pPr/>
                      <a:t>[VALUE]</a:t>
                    </a:fld>
                    <a:r>
                      <a:rPr lang="en-US"/>
                      <a:t>%</a:t>
                    </a:r>
                  </a:p>
                </c:rich>
              </c:tx>
              <c:dLblPos val="in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4-8073-9D41-9C24-BA506A0B9FE8}"/>
                </c:ext>
              </c:extLst>
            </c:dLbl>
            <c:dLbl>
              <c:idx val="1"/>
              <c:tx>
                <c:rich>
                  <a:bodyPr/>
                  <a:lstStyle/>
                  <a:p>
                    <a:fld id="{97087E56-3AB7-4F12-B7C8-5430C164CA86}" type="VALUE">
                      <a:rPr lang="en-US" smtClean="0"/>
                      <a:pPr/>
                      <a:t>[VALUE]</a:t>
                    </a:fld>
                    <a:r>
                      <a:rPr lang="en-US"/>
                      <a:t>%</a:t>
                    </a:r>
                  </a:p>
                </c:rich>
              </c:tx>
              <c:dLblPos val="in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5-8073-9D41-9C24-BA506A0B9FE8}"/>
                </c:ext>
              </c:extLst>
            </c:dLbl>
            <c:dLbl>
              <c:idx val="2"/>
              <c:layout>
                <c:manualLayout>
                  <c:x val="1.0416666666666667E-3"/>
                  <c:y val="0.11508605116971767"/>
                </c:manualLayout>
              </c:layout>
              <c:tx>
                <c:rich>
                  <a:bodyPr/>
                  <a:lstStyle/>
                  <a:p>
                    <a:fld id="{79C6764C-4E7B-4C62-9B2C-6F1CD3461DF1}" type="VALUE">
                      <a:rPr lang="en-US" smtClean="0"/>
                      <a:pPr/>
                      <a:t>[VALUE]</a:t>
                    </a:fld>
                    <a:r>
                      <a:rPr lang="en-US" dirty="0"/>
                      <a:t>%</a:t>
                    </a:r>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6-8073-9D41-9C24-BA506A0B9FE8}"/>
                </c:ext>
              </c:extLst>
            </c:dLbl>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bg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Routine</c:v>
                </c:pt>
                <c:pt idx="1">
                  <c:v>Pressured</c:v>
                </c:pt>
                <c:pt idx="2">
                  <c:v>Exploration</c:v>
                </c:pt>
              </c:strCache>
            </c:strRef>
          </c:cat>
          <c:val>
            <c:numRef>
              <c:f>Sheet1!$C$2:$C$4</c:f>
              <c:numCache>
                <c:formatCode>General</c:formatCode>
                <c:ptCount val="3"/>
                <c:pt idx="0">
                  <c:v>42</c:v>
                </c:pt>
                <c:pt idx="1">
                  <c:v>48</c:v>
                </c:pt>
                <c:pt idx="2">
                  <c:v>10</c:v>
                </c:pt>
              </c:numCache>
            </c:numRef>
          </c:val>
          <c:extLst>
            <c:ext xmlns:c16="http://schemas.microsoft.com/office/drawing/2014/chart" uri="{C3380CC4-5D6E-409C-BE32-E72D297353CC}">
              <c16:uniqueId val="{00000007-8073-9D41-9C24-BA506A0B9FE8}"/>
            </c:ext>
          </c:extLst>
        </c:ser>
        <c:dLbls>
          <c:dLblPos val="inEnd"/>
          <c:showLegendKey val="0"/>
          <c:showVal val="1"/>
          <c:showCatName val="0"/>
          <c:showSerName val="0"/>
          <c:showPercent val="0"/>
          <c:showBubbleSize val="0"/>
        </c:dLbls>
        <c:gapWidth val="219"/>
        <c:overlap val="-27"/>
        <c:axId val="873961608"/>
        <c:axId val="874039224"/>
      </c:barChart>
      <c:catAx>
        <c:axId val="873961608"/>
        <c:scaling>
          <c:orientation val="minMax"/>
        </c:scaling>
        <c:delete val="1"/>
        <c:axPos val="b"/>
        <c:numFmt formatCode="General" sourceLinked="1"/>
        <c:majorTickMark val="none"/>
        <c:minorTickMark val="none"/>
        <c:tickLblPos val="nextTo"/>
        <c:crossAx val="874039224"/>
        <c:crosses val="autoZero"/>
        <c:auto val="1"/>
        <c:lblAlgn val="ctr"/>
        <c:lblOffset val="100"/>
        <c:noMultiLvlLbl val="0"/>
      </c:catAx>
      <c:valAx>
        <c:axId val="874039224"/>
        <c:scaling>
          <c:orientation val="minMax"/>
        </c:scaling>
        <c:delete val="1"/>
        <c:axPos val="l"/>
        <c:numFmt formatCode="General" sourceLinked="1"/>
        <c:majorTickMark val="none"/>
        <c:minorTickMark val="none"/>
        <c:tickLblPos val="nextTo"/>
        <c:crossAx val="873961608"/>
        <c:crosses val="autoZero"/>
        <c:crossBetween val="between"/>
      </c:valAx>
      <c:spPr>
        <a:noFill/>
        <a:ln>
          <a:noFill/>
        </a:ln>
        <a:effectLst/>
      </c:spPr>
    </c:plotArea>
    <c:legend>
      <c:legendPos val="b"/>
      <c:layout>
        <c:manualLayout>
          <c:xMode val="edge"/>
          <c:yMode val="edge"/>
          <c:x val="8.5967601706036761E-2"/>
          <c:y val="0.20872992926670283"/>
          <c:w val="0.12471473097112859"/>
          <c:h val="0.38532911943477927"/>
        </c:manualLayout>
      </c:layout>
      <c:overlay val="0"/>
      <c:spPr>
        <a:noFill/>
        <a:ln>
          <a:noFill/>
        </a:ln>
        <a:effectLst/>
      </c:spPr>
      <c:txPr>
        <a:bodyPr rot="0" spcFirstLastPara="1" vertOverflow="ellipsis" vert="horz" wrap="square" anchor="ctr" anchorCtr="1"/>
        <a:lstStyle/>
        <a:p>
          <a:pPr>
            <a:defRPr sz="2000" b="0" i="0" u="none" strike="noStrike" kern="1200" baseline="0">
              <a:solidFill>
                <a:schemeClr val="tx1"/>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4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587458436753618"/>
          <c:y val="6.6322851284417741E-2"/>
          <c:w val="0.72837540392450717"/>
          <c:h val="0.80374645728318284"/>
        </c:manualLayout>
      </c:layout>
      <c:barChart>
        <c:barDir val="bar"/>
        <c:grouping val="clustered"/>
        <c:varyColors val="0"/>
        <c:ser>
          <c:idx val="0"/>
          <c:order val="0"/>
          <c:tx>
            <c:strRef>
              <c:f>Sheet1!$B$1</c:f>
              <c:strCache>
                <c:ptCount val="1"/>
                <c:pt idx="0">
                  <c:v>Deodorant</c:v>
                </c:pt>
              </c:strCache>
            </c:strRef>
          </c:tx>
          <c:spPr>
            <a:solidFill>
              <a:schemeClr val="bg2"/>
            </a:solidFill>
            <a:ln>
              <a:noFill/>
            </a:ln>
            <a:effectLst/>
          </c:spPr>
          <c:invertIfNegative val="0"/>
          <c:dLbls>
            <c:dLbl>
              <c:idx val="0"/>
              <c:tx>
                <c:rich>
                  <a:bodyPr/>
                  <a:lstStyle/>
                  <a:p>
                    <a:fld id="{64451268-5C55-4113-ADBB-254B75029400}" type="VALUE">
                      <a:rPr lang="en-US" smtClean="0"/>
                      <a:pPr/>
                      <a:t>[VALUE]</a:t>
                    </a:fld>
                    <a:r>
                      <a:rPr lang="en-US"/>
                      <a:t>%</a:t>
                    </a:r>
                  </a:p>
                </c:rich>
              </c:tx>
              <c:dLblPos val="in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0-6567-45C0-A579-584FB3B62F66}"/>
                </c:ext>
              </c:extLst>
            </c:dLbl>
            <c:dLbl>
              <c:idx val="1"/>
              <c:tx>
                <c:rich>
                  <a:bodyPr/>
                  <a:lstStyle/>
                  <a:p>
                    <a:fld id="{F373EB49-303B-43F4-A8D5-5BDEA4954AEE}" type="VALUE">
                      <a:rPr lang="en-US" smtClean="0"/>
                      <a:pPr/>
                      <a:t>[VALUE]</a:t>
                    </a:fld>
                    <a:r>
                      <a:rPr lang="en-US"/>
                      <a:t>%</a:t>
                    </a:r>
                  </a:p>
                </c:rich>
              </c:tx>
              <c:dLblPos val="in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6567-45C0-A579-584FB3B62F66}"/>
                </c:ext>
              </c:extLst>
            </c:dLbl>
            <c:dLbl>
              <c:idx val="2"/>
              <c:layout>
                <c:manualLayout>
                  <c:x val="-3.4565775084288391E-3"/>
                  <c:y val="-1.2612977945470854E-2"/>
                </c:manualLayout>
              </c:layout>
              <c:tx>
                <c:rich>
                  <a:bodyPr rot="0" spcFirstLastPara="1" vertOverflow="ellipsis" vert="horz" wrap="square" lIns="38100" tIns="19050" rIns="38100" bIns="19050" anchor="ctr" anchorCtr="1">
                    <a:spAutoFit/>
                  </a:bodyPr>
                  <a:lstStyle/>
                  <a:p>
                    <a:pPr>
                      <a:defRPr sz="1400" b="0" i="0" u="none" strike="noStrike" kern="1200" baseline="0">
                        <a:solidFill>
                          <a:srgbClr val="333333"/>
                        </a:solidFill>
                        <a:latin typeface="+mn-lt"/>
                        <a:ea typeface="+mn-ea"/>
                        <a:cs typeface="+mn-cs"/>
                      </a:defRPr>
                    </a:pPr>
                    <a:fld id="{BD83EF55-B15F-4459-A414-F79CE71297BC}" type="VALUE">
                      <a:rPr lang="en-US" smtClean="0">
                        <a:solidFill>
                          <a:srgbClr val="333333"/>
                        </a:solidFill>
                      </a:rPr>
                      <a:pPr>
                        <a:defRPr sz="1400">
                          <a:solidFill>
                            <a:srgbClr val="333333"/>
                          </a:solidFill>
                        </a:defRPr>
                      </a:pPr>
                      <a:t>[VALUE]</a:t>
                    </a:fld>
                    <a:r>
                      <a:rPr lang="en-US" dirty="0">
                        <a:solidFill>
                          <a:srgbClr val="333333"/>
                        </a:solidFill>
                      </a:rPr>
                      <a:t>%</a:t>
                    </a:r>
                  </a:p>
                </c:rich>
              </c:tx>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rgbClr val="333333"/>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2-6567-45C0-A579-584FB3B62F66}"/>
                </c:ext>
              </c:extLst>
            </c:dLbl>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bg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Routine</c:v>
                </c:pt>
                <c:pt idx="1">
                  <c:v>Pressured</c:v>
                </c:pt>
                <c:pt idx="2">
                  <c:v>Exploration</c:v>
                </c:pt>
              </c:strCache>
            </c:strRef>
          </c:cat>
          <c:val>
            <c:numRef>
              <c:f>Sheet1!$B$2:$B$4</c:f>
              <c:numCache>
                <c:formatCode>General</c:formatCode>
                <c:ptCount val="3"/>
                <c:pt idx="0">
                  <c:v>55</c:v>
                </c:pt>
                <c:pt idx="1">
                  <c:v>35</c:v>
                </c:pt>
                <c:pt idx="2">
                  <c:v>10</c:v>
                </c:pt>
              </c:numCache>
            </c:numRef>
          </c:val>
          <c:extLst>
            <c:ext xmlns:c16="http://schemas.microsoft.com/office/drawing/2014/chart" uri="{C3380CC4-5D6E-409C-BE32-E72D297353CC}">
              <c16:uniqueId val="{00000003-6567-45C0-A579-584FB3B62F66}"/>
            </c:ext>
          </c:extLst>
        </c:ser>
        <c:ser>
          <c:idx val="1"/>
          <c:order val="1"/>
          <c:tx>
            <c:strRef>
              <c:f>Sheet1!$C$1</c:f>
              <c:strCache>
                <c:ptCount val="1"/>
                <c:pt idx="0">
                  <c:v>Sanitary</c:v>
                </c:pt>
              </c:strCache>
            </c:strRef>
          </c:tx>
          <c:spPr>
            <a:solidFill>
              <a:schemeClr val="tx1"/>
            </a:solidFill>
            <a:ln>
              <a:noFill/>
            </a:ln>
            <a:effectLst/>
          </c:spPr>
          <c:invertIfNegative val="0"/>
          <c:dLbls>
            <c:dLbl>
              <c:idx val="0"/>
              <c:tx>
                <c:rich>
                  <a:bodyPr/>
                  <a:lstStyle/>
                  <a:p>
                    <a:fld id="{6AE28BC7-D125-4F68-885D-7CD17923E25F}" type="VALUE">
                      <a:rPr lang="en-US" smtClean="0"/>
                      <a:pPr/>
                      <a:t>[VALUE]</a:t>
                    </a:fld>
                    <a:r>
                      <a:rPr lang="en-US"/>
                      <a:t>%</a:t>
                    </a:r>
                  </a:p>
                </c:rich>
              </c:tx>
              <c:dLblPos val="in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4-6567-45C0-A579-584FB3B62F66}"/>
                </c:ext>
              </c:extLst>
            </c:dLbl>
            <c:dLbl>
              <c:idx val="1"/>
              <c:tx>
                <c:rich>
                  <a:bodyPr/>
                  <a:lstStyle/>
                  <a:p>
                    <a:fld id="{97087E56-3AB7-4F12-B7C8-5430C164CA86}" type="VALUE">
                      <a:rPr lang="en-US" smtClean="0"/>
                      <a:pPr/>
                      <a:t>[VALUE]</a:t>
                    </a:fld>
                    <a:r>
                      <a:rPr lang="en-US"/>
                      <a:t>%</a:t>
                    </a:r>
                  </a:p>
                </c:rich>
              </c:tx>
              <c:dLblPos val="in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5-6567-45C0-A579-584FB3B62F66}"/>
                </c:ext>
              </c:extLst>
            </c:dLbl>
            <c:dLbl>
              <c:idx val="2"/>
              <c:layout>
                <c:manualLayout>
                  <c:x val="1.0416843879515328E-3"/>
                  <c:y val="6.237310681054758E-3"/>
                </c:manualLayout>
              </c:layout>
              <c:tx>
                <c:rich>
                  <a:bodyPr rot="0" spcFirstLastPara="1" vertOverflow="ellipsis" vert="horz" wrap="square" lIns="38100" tIns="19050" rIns="38100" bIns="19050" anchor="ctr" anchorCtr="1">
                    <a:spAutoFit/>
                  </a:bodyPr>
                  <a:lstStyle/>
                  <a:p>
                    <a:pPr>
                      <a:defRPr sz="1400" b="0" i="0" u="none" strike="noStrike" kern="1200" baseline="0">
                        <a:solidFill>
                          <a:srgbClr val="333333"/>
                        </a:solidFill>
                        <a:latin typeface="+mn-lt"/>
                        <a:ea typeface="+mn-ea"/>
                        <a:cs typeface="+mn-cs"/>
                      </a:defRPr>
                    </a:pPr>
                    <a:fld id="{79C6764C-4E7B-4C62-9B2C-6F1CD3461DF1}" type="VALUE">
                      <a:rPr lang="en-US" smtClean="0">
                        <a:solidFill>
                          <a:srgbClr val="333333"/>
                        </a:solidFill>
                      </a:rPr>
                      <a:pPr>
                        <a:defRPr sz="1400">
                          <a:solidFill>
                            <a:srgbClr val="333333"/>
                          </a:solidFill>
                        </a:defRPr>
                      </a:pPr>
                      <a:t>[VALUE]</a:t>
                    </a:fld>
                    <a:r>
                      <a:rPr lang="en-US" dirty="0">
                        <a:solidFill>
                          <a:srgbClr val="333333"/>
                        </a:solidFill>
                      </a:rPr>
                      <a:t>%</a:t>
                    </a:r>
                  </a:p>
                </c:rich>
              </c:tx>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rgbClr val="333333"/>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6-6567-45C0-A579-584FB3B62F66}"/>
                </c:ext>
              </c:extLst>
            </c:dLbl>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bg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Routine</c:v>
                </c:pt>
                <c:pt idx="1">
                  <c:v>Pressured</c:v>
                </c:pt>
                <c:pt idx="2">
                  <c:v>Exploration</c:v>
                </c:pt>
              </c:strCache>
            </c:strRef>
          </c:cat>
          <c:val>
            <c:numRef>
              <c:f>Sheet1!$C$2:$C$4</c:f>
              <c:numCache>
                <c:formatCode>General</c:formatCode>
                <c:ptCount val="3"/>
                <c:pt idx="0">
                  <c:v>42</c:v>
                </c:pt>
                <c:pt idx="1">
                  <c:v>48</c:v>
                </c:pt>
                <c:pt idx="2">
                  <c:v>10</c:v>
                </c:pt>
              </c:numCache>
            </c:numRef>
          </c:val>
          <c:extLst>
            <c:ext xmlns:c16="http://schemas.microsoft.com/office/drawing/2014/chart" uri="{C3380CC4-5D6E-409C-BE32-E72D297353CC}">
              <c16:uniqueId val="{00000007-6567-45C0-A579-584FB3B62F66}"/>
            </c:ext>
          </c:extLst>
        </c:ser>
        <c:dLbls>
          <c:dLblPos val="inEnd"/>
          <c:showLegendKey val="0"/>
          <c:showVal val="1"/>
          <c:showCatName val="0"/>
          <c:showSerName val="0"/>
          <c:showPercent val="0"/>
          <c:showBubbleSize val="0"/>
        </c:dLbls>
        <c:gapWidth val="50"/>
        <c:overlap val="1"/>
        <c:axId val="873997280"/>
        <c:axId val="874005904"/>
      </c:barChart>
      <c:catAx>
        <c:axId val="873997280"/>
        <c:scaling>
          <c:orientation val="maxMin"/>
        </c:scaling>
        <c:delete val="1"/>
        <c:axPos val="l"/>
        <c:numFmt formatCode="General" sourceLinked="1"/>
        <c:majorTickMark val="out"/>
        <c:minorTickMark val="none"/>
        <c:tickLblPos val="nextTo"/>
        <c:crossAx val="874005904"/>
        <c:crosses val="autoZero"/>
        <c:auto val="1"/>
        <c:lblAlgn val="ctr"/>
        <c:lblOffset val="100"/>
        <c:noMultiLvlLbl val="0"/>
      </c:catAx>
      <c:valAx>
        <c:axId val="874005904"/>
        <c:scaling>
          <c:orientation val="minMax"/>
        </c:scaling>
        <c:delete val="1"/>
        <c:axPos val="t"/>
        <c:numFmt formatCode="General" sourceLinked="1"/>
        <c:majorTickMark val="none"/>
        <c:minorTickMark val="none"/>
        <c:tickLblPos val="nextTo"/>
        <c:crossAx val="87399728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4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587458436753618"/>
          <c:y val="6.6322851284417741E-2"/>
          <c:w val="0.72837540392450717"/>
          <c:h val="0.80374645728318284"/>
        </c:manualLayout>
      </c:layout>
      <c:barChart>
        <c:barDir val="bar"/>
        <c:grouping val="clustered"/>
        <c:varyColors val="0"/>
        <c:ser>
          <c:idx val="0"/>
          <c:order val="0"/>
          <c:tx>
            <c:strRef>
              <c:f>Sheet1!$B$1</c:f>
              <c:strCache>
                <c:ptCount val="1"/>
                <c:pt idx="0">
                  <c:v>Deodorant</c:v>
                </c:pt>
              </c:strCache>
            </c:strRef>
          </c:tx>
          <c:spPr>
            <a:solidFill>
              <a:schemeClr val="bg2"/>
            </a:solidFill>
            <a:ln>
              <a:noFill/>
            </a:ln>
            <a:effectLst/>
          </c:spPr>
          <c:invertIfNegative val="0"/>
          <c:dLbls>
            <c:dLbl>
              <c:idx val="0"/>
              <c:tx>
                <c:rich>
                  <a:bodyPr/>
                  <a:lstStyle/>
                  <a:p>
                    <a:fld id="{64451268-5C55-4113-ADBB-254B75029400}" type="VALUE">
                      <a:rPr lang="en-US" smtClean="0"/>
                      <a:pPr/>
                      <a:t>[VALUE]</a:t>
                    </a:fld>
                    <a:r>
                      <a:rPr lang="en-US"/>
                      <a:t>%</a:t>
                    </a:r>
                  </a:p>
                </c:rich>
              </c:tx>
              <c:dLblPos val="in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0-8A4D-4F39-8C0F-61F3B9AEB34E}"/>
                </c:ext>
              </c:extLst>
            </c:dLbl>
            <c:dLbl>
              <c:idx val="1"/>
              <c:tx>
                <c:rich>
                  <a:bodyPr/>
                  <a:lstStyle/>
                  <a:p>
                    <a:fld id="{F373EB49-303B-43F4-A8D5-5BDEA4954AEE}" type="VALUE">
                      <a:rPr lang="en-US" smtClean="0"/>
                      <a:pPr/>
                      <a:t>[VALUE]</a:t>
                    </a:fld>
                    <a:r>
                      <a:rPr lang="en-US"/>
                      <a:t>%</a:t>
                    </a:r>
                  </a:p>
                </c:rich>
              </c:tx>
              <c:dLblPos val="in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8A4D-4F39-8C0F-61F3B9AEB34E}"/>
                </c:ext>
              </c:extLst>
            </c:dLbl>
            <c:dLbl>
              <c:idx val="2"/>
              <c:layout>
                <c:manualLayout>
                  <c:x val="-3.4565775084288391E-3"/>
                  <c:y val="-1.2612977945470854E-2"/>
                </c:manualLayout>
              </c:layout>
              <c:tx>
                <c:rich>
                  <a:bodyPr rot="0" spcFirstLastPara="1" vertOverflow="ellipsis" vert="horz" wrap="square" lIns="38100" tIns="19050" rIns="38100" bIns="19050" anchor="ctr" anchorCtr="1">
                    <a:spAutoFit/>
                  </a:bodyPr>
                  <a:lstStyle/>
                  <a:p>
                    <a:pPr>
                      <a:defRPr sz="1400" b="0" i="0" u="none" strike="noStrike" kern="1200" baseline="0">
                        <a:solidFill>
                          <a:srgbClr val="333333"/>
                        </a:solidFill>
                        <a:latin typeface="+mn-lt"/>
                        <a:ea typeface="+mn-ea"/>
                        <a:cs typeface="+mn-cs"/>
                      </a:defRPr>
                    </a:pPr>
                    <a:fld id="{BD83EF55-B15F-4459-A414-F79CE71297BC}" type="VALUE">
                      <a:rPr lang="en-US" smtClean="0">
                        <a:solidFill>
                          <a:srgbClr val="333333"/>
                        </a:solidFill>
                      </a:rPr>
                      <a:pPr>
                        <a:defRPr sz="1400">
                          <a:solidFill>
                            <a:srgbClr val="333333"/>
                          </a:solidFill>
                        </a:defRPr>
                      </a:pPr>
                      <a:t>[VALUE]</a:t>
                    </a:fld>
                    <a:r>
                      <a:rPr lang="en-US" dirty="0">
                        <a:solidFill>
                          <a:srgbClr val="333333"/>
                        </a:solidFill>
                      </a:rPr>
                      <a:t>%</a:t>
                    </a:r>
                  </a:p>
                </c:rich>
              </c:tx>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rgbClr val="333333"/>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2-8A4D-4F39-8C0F-61F3B9AEB34E}"/>
                </c:ext>
              </c:extLst>
            </c:dLbl>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bg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Routine</c:v>
                </c:pt>
                <c:pt idx="1">
                  <c:v>Pressured</c:v>
                </c:pt>
                <c:pt idx="2">
                  <c:v>Exploration</c:v>
                </c:pt>
              </c:strCache>
            </c:strRef>
          </c:cat>
          <c:val>
            <c:numRef>
              <c:f>Sheet1!$B$2:$B$4</c:f>
              <c:numCache>
                <c:formatCode>General</c:formatCode>
                <c:ptCount val="3"/>
                <c:pt idx="0">
                  <c:v>57</c:v>
                </c:pt>
                <c:pt idx="1">
                  <c:v>29</c:v>
                </c:pt>
                <c:pt idx="2">
                  <c:v>15</c:v>
                </c:pt>
              </c:numCache>
            </c:numRef>
          </c:val>
          <c:extLst>
            <c:ext xmlns:c16="http://schemas.microsoft.com/office/drawing/2014/chart" uri="{C3380CC4-5D6E-409C-BE32-E72D297353CC}">
              <c16:uniqueId val="{00000003-8A4D-4F39-8C0F-61F3B9AEB34E}"/>
            </c:ext>
          </c:extLst>
        </c:ser>
        <c:ser>
          <c:idx val="1"/>
          <c:order val="1"/>
          <c:tx>
            <c:strRef>
              <c:f>Sheet1!$C$1</c:f>
              <c:strCache>
                <c:ptCount val="1"/>
                <c:pt idx="0">
                  <c:v>Sanitary</c:v>
                </c:pt>
              </c:strCache>
            </c:strRef>
          </c:tx>
          <c:spPr>
            <a:solidFill>
              <a:schemeClr val="tx1"/>
            </a:solidFill>
            <a:ln>
              <a:noFill/>
            </a:ln>
            <a:effectLst/>
          </c:spPr>
          <c:invertIfNegative val="0"/>
          <c:dLbls>
            <c:dLbl>
              <c:idx val="0"/>
              <c:tx>
                <c:rich>
                  <a:bodyPr/>
                  <a:lstStyle/>
                  <a:p>
                    <a:fld id="{6AE28BC7-D125-4F68-885D-7CD17923E25F}" type="VALUE">
                      <a:rPr lang="en-US" smtClean="0"/>
                      <a:pPr/>
                      <a:t>[VALUE]</a:t>
                    </a:fld>
                    <a:r>
                      <a:rPr lang="en-US"/>
                      <a:t>%</a:t>
                    </a:r>
                  </a:p>
                </c:rich>
              </c:tx>
              <c:dLblPos val="in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4-8A4D-4F39-8C0F-61F3B9AEB34E}"/>
                </c:ext>
              </c:extLst>
            </c:dLbl>
            <c:dLbl>
              <c:idx val="1"/>
              <c:tx>
                <c:rich>
                  <a:bodyPr/>
                  <a:lstStyle/>
                  <a:p>
                    <a:fld id="{97087E56-3AB7-4F12-B7C8-5430C164CA86}" type="VALUE">
                      <a:rPr lang="en-US" smtClean="0"/>
                      <a:pPr/>
                      <a:t>[VALUE]</a:t>
                    </a:fld>
                    <a:r>
                      <a:rPr lang="en-US"/>
                      <a:t>%</a:t>
                    </a:r>
                  </a:p>
                </c:rich>
              </c:tx>
              <c:dLblPos val="in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5-8A4D-4F39-8C0F-61F3B9AEB34E}"/>
                </c:ext>
              </c:extLst>
            </c:dLbl>
            <c:dLbl>
              <c:idx val="2"/>
              <c:layout>
                <c:manualLayout>
                  <c:x val="1.0416843879515328E-3"/>
                  <c:y val="6.237310681054758E-3"/>
                </c:manualLayout>
              </c:layout>
              <c:tx>
                <c:rich>
                  <a:bodyPr rot="0" spcFirstLastPara="1" vertOverflow="ellipsis" vert="horz" wrap="square" lIns="38100" tIns="19050" rIns="38100" bIns="19050" anchor="ctr" anchorCtr="1">
                    <a:spAutoFit/>
                  </a:bodyPr>
                  <a:lstStyle/>
                  <a:p>
                    <a:pPr>
                      <a:defRPr sz="1400" b="0" i="0" u="none" strike="noStrike" kern="1200" baseline="0">
                        <a:solidFill>
                          <a:srgbClr val="333333"/>
                        </a:solidFill>
                        <a:latin typeface="+mn-lt"/>
                        <a:ea typeface="+mn-ea"/>
                        <a:cs typeface="+mn-cs"/>
                      </a:defRPr>
                    </a:pPr>
                    <a:fld id="{79C6764C-4E7B-4C62-9B2C-6F1CD3461DF1}" type="VALUE">
                      <a:rPr lang="en-US" smtClean="0">
                        <a:solidFill>
                          <a:srgbClr val="333333"/>
                        </a:solidFill>
                      </a:rPr>
                      <a:pPr>
                        <a:defRPr sz="1400">
                          <a:solidFill>
                            <a:srgbClr val="333333"/>
                          </a:solidFill>
                        </a:defRPr>
                      </a:pPr>
                      <a:t>[VALUE]</a:t>
                    </a:fld>
                    <a:r>
                      <a:rPr lang="en-US" dirty="0">
                        <a:solidFill>
                          <a:srgbClr val="333333"/>
                        </a:solidFill>
                      </a:rPr>
                      <a:t>%</a:t>
                    </a:r>
                  </a:p>
                </c:rich>
              </c:tx>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rgbClr val="333333"/>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6-8A4D-4F39-8C0F-61F3B9AEB34E}"/>
                </c:ext>
              </c:extLst>
            </c:dLbl>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bg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Routine</c:v>
                </c:pt>
                <c:pt idx="1">
                  <c:v>Pressured</c:v>
                </c:pt>
                <c:pt idx="2">
                  <c:v>Exploration</c:v>
                </c:pt>
              </c:strCache>
            </c:strRef>
          </c:cat>
          <c:val>
            <c:numRef>
              <c:f>Sheet1!$C$2:$C$4</c:f>
              <c:numCache>
                <c:formatCode>General</c:formatCode>
                <c:ptCount val="3"/>
                <c:pt idx="0">
                  <c:v>43</c:v>
                </c:pt>
                <c:pt idx="1">
                  <c:v>48</c:v>
                </c:pt>
                <c:pt idx="2">
                  <c:v>9</c:v>
                </c:pt>
              </c:numCache>
            </c:numRef>
          </c:val>
          <c:extLst>
            <c:ext xmlns:c16="http://schemas.microsoft.com/office/drawing/2014/chart" uri="{C3380CC4-5D6E-409C-BE32-E72D297353CC}">
              <c16:uniqueId val="{00000007-8A4D-4F39-8C0F-61F3B9AEB34E}"/>
            </c:ext>
          </c:extLst>
        </c:ser>
        <c:dLbls>
          <c:dLblPos val="inEnd"/>
          <c:showLegendKey val="0"/>
          <c:showVal val="1"/>
          <c:showCatName val="0"/>
          <c:showSerName val="0"/>
          <c:showPercent val="0"/>
          <c:showBubbleSize val="0"/>
        </c:dLbls>
        <c:gapWidth val="50"/>
        <c:overlap val="1"/>
        <c:axId val="874006688"/>
        <c:axId val="873995320"/>
      </c:barChart>
      <c:catAx>
        <c:axId val="874006688"/>
        <c:scaling>
          <c:orientation val="maxMin"/>
        </c:scaling>
        <c:delete val="1"/>
        <c:axPos val="l"/>
        <c:numFmt formatCode="General" sourceLinked="1"/>
        <c:majorTickMark val="out"/>
        <c:minorTickMark val="none"/>
        <c:tickLblPos val="nextTo"/>
        <c:crossAx val="873995320"/>
        <c:crosses val="autoZero"/>
        <c:auto val="1"/>
        <c:lblAlgn val="ctr"/>
        <c:lblOffset val="100"/>
        <c:noMultiLvlLbl val="0"/>
      </c:catAx>
      <c:valAx>
        <c:axId val="873995320"/>
        <c:scaling>
          <c:orientation val="minMax"/>
        </c:scaling>
        <c:delete val="1"/>
        <c:axPos val="t"/>
        <c:numFmt formatCode="General" sourceLinked="1"/>
        <c:majorTickMark val="none"/>
        <c:minorTickMark val="none"/>
        <c:tickLblPos val="nextTo"/>
        <c:crossAx val="87400668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4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587458436753618"/>
          <c:y val="6.6322851284417741E-2"/>
          <c:w val="0.72837540392450717"/>
          <c:h val="0.80374645728318284"/>
        </c:manualLayout>
      </c:layout>
      <c:barChart>
        <c:barDir val="bar"/>
        <c:grouping val="clustered"/>
        <c:varyColors val="0"/>
        <c:ser>
          <c:idx val="0"/>
          <c:order val="0"/>
          <c:tx>
            <c:strRef>
              <c:f>Sheet1!$B$1</c:f>
              <c:strCache>
                <c:ptCount val="1"/>
                <c:pt idx="0">
                  <c:v>Deodorant</c:v>
                </c:pt>
              </c:strCache>
            </c:strRef>
          </c:tx>
          <c:spPr>
            <a:solidFill>
              <a:schemeClr val="bg2"/>
            </a:solidFill>
            <a:ln>
              <a:noFill/>
            </a:ln>
            <a:effectLst/>
          </c:spPr>
          <c:invertIfNegative val="0"/>
          <c:dLbls>
            <c:dLbl>
              <c:idx val="0"/>
              <c:tx>
                <c:rich>
                  <a:bodyPr/>
                  <a:lstStyle/>
                  <a:p>
                    <a:fld id="{64451268-5C55-4113-ADBB-254B75029400}" type="VALUE">
                      <a:rPr lang="en-US" smtClean="0"/>
                      <a:pPr/>
                      <a:t>[VALUE]</a:t>
                    </a:fld>
                    <a:r>
                      <a:rPr lang="en-US"/>
                      <a:t>%</a:t>
                    </a:r>
                  </a:p>
                </c:rich>
              </c:tx>
              <c:dLblPos val="in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0-CEC8-4680-932B-B35D56FD578E}"/>
                </c:ext>
              </c:extLst>
            </c:dLbl>
            <c:dLbl>
              <c:idx val="1"/>
              <c:tx>
                <c:rich>
                  <a:bodyPr/>
                  <a:lstStyle/>
                  <a:p>
                    <a:fld id="{F373EB49-303B-43F4-A8D5-5BDEA4954AEE}" type="VALUE">
                      <a:rPr lang="en-US" smtClean="0"/>
                      <a:pPr/>
                      <a:t>[VALUE]</a:t>
                    </a:fld>
                    <a:r>
                      <a:rPr lang="en-US"/>
                      <a:t>%</a:t>
                    </a:r>
                  </a:p>
                </c:rich>
              </c:tx>
              <c:dLblPos val="in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CEC8-4680-932B-B35D56FD578E}"/>
                </c:ext>
              </c:extLst>
            </c:dLbl>
            <c:dLbl>
              <c:idx val="2"/>
              <c:layout>
                <c:manualLayout>
                  <c:x val="-3.4565775084288391E-3"/>
                  <c:y val="-1.2612977945470854E-2"/>
                </c:manualLayout>
              </c:layout>
              <c:tx>
                <c:rich>
                  <a:bodyPr rot="0" spcFirstLastPara="1" vertOverflow="ellipsis" vert="horz" wrap="square" lIns="38100" tIns="19050" rIns="38100" bIns="19050" anchor="ctr" anchorCtr="1">
                    <a:spAutoFit/>
                  </a:bodyPr>
                  <a:lstStyle/>
                  <a:p>
                    <a:pPr>
                      <a:defRPr sz="1400" b="0" i="0" u="none" strike="noStrike" kern="1200" baseline="0">
                        <a:solidFill>
                          <a:srgbClr val="333333"/>
                        </a:solidFill>
                        <a:latin typeface="+mn-lt"/>
                        <a:ea typeface="+mn-ea"/>
                        <a:cs typeface="+mn-cs"/>
                      </a:defRPr>
                    </a:pPr>
                    <a:fld id="{BD83EF55-B15F-4459-A414-F79CE71297BC}" type="VALUE">
                      <a:rPr lang="en-US" smtClean="0">
                        <a:solidFill>
                          <a:srgbClr val="333333"/>
                        </a:solidFill>
                      </a:rPr>
                      <a:pPr>
                        <a:defRPr sz="1400">
                          <a:solidFill>
                            <a:srgbClr val="333333"/>
                          </a:solidFill>
                        </a:defRPr>
                      </a:pPr>
                      <a:t>[VALUE]</a:t>
                    </a:fld>
                    <a:r>
                      <a:rPr lang="en-US" dirty="0">
                        <a:solidFill>
                          <a:srgbClr val="333333"/>
                        </a:solidFill>
                      </a:rPr>
                      <a:t>%</a:t>
                    </a:r>
                  </a:p>
                </c:rich>
              </c:tx>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rgbClr val="333333"/>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2-CEC8-4680-932B-B35D56FD578E}"/>
                </c:ext>
              </c:extLst>
            </c:dLbl>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bg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Routine</c:v>
                </c:pt>
                <c:pt idx="1">
                  <c:v>Pressured</c:v>
                </c:pt>
                <c:pt idx="2">
                  <c:v>Exploration</c:v>
                </c:pt>
              </c:strCache>
            </c:strRef>
          </c:cat>
          <c:val>
            <c:numRef>
              <c:f>Sheet1!$B$2:$B$4</c:f>
              <c:numCache>
                <c:formatCode>General</c:formatCode>
                <c:ptCount val="3"/>
                <c:pt idx="0">
                  <c:v>68</c:v>
                </c:pt>
                <c:pt idx="1">
                  <c:v>26</c:v>
                </c:pt>
                <c:pt idx="2">
                  <c:v>6</c:v>
                </c:pt>
              </c:numCache>
            </c:numRef>
          </c:val>
          <c:extLst>
            <c:ext xmlns:c16="http://schemas.microsoft.com/office/drawing/2014/chart" uri="{C3380CC4-5D6E-409C-BE32-E72D297353CC}">
              <c16:uniqueId val="{00000003-CEC8-4680-932B-B35D56FD578E}"/>
            </c:ext>
          </c:extLst>
        </c:ser>
        <c:ser>
          <c:idx val="1"/>
          <c:order val="1"/>
          <c:tx>
            <c:strRef>
              <c:f>Sheet1!$C$1</c:f>
              <c:strCache>
                <c:ptCount val="1"/>
                <c:pt idx="0">
                  <c:v>Sanitary</c:v>
                </c:pt>
              </c:strCache>
            </c:strRef>
          </c:tx>
          <c:spPr>
            <a:solidFill>
              <a:schemeClr val="tx1"/>
            </a:solidFill>
            <a:ln>
              <a:noFill/>
            </a:ln>
            <a:effectLst/>
          </c:spPr>
          <c:invertIfNegative val="0"/>
          <c:dLbls>
            <c:dLbl>
              <c:idx val="0"/>
              <c:tx>
                <c:rich>
                  <a:bodyPr/>
                  <a:lstStyle/>
                  <a:p>
                    <a:fld id="{6AE28BC7-D125-4F68-885D-7CD17923E25F}" type="VALUE">
                      <a:rPr lang="en-US" smtClean="0"/>
                      <a:pPr/>
                      <a:t>[VALUE]</a:t>
                    </a:fld>
                    <a:r>
                      <a:rPr lang="en-US"/>
                      <a:t>%</a:t>
                    </a:r>
                  </a:p>
                </c:rich>
              </c:tx>
              <c:dLblPos val="in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4-CEC8-4680-932B-B35D56FD578E}"/>
                </c:ext>
              </c:extLst>
            </c:dLbl>
            <c:dLbl>
              <c:idx val="1"/>
              <c:tx>
                <c:rich>
                  <a:bodyPr/>
                  <a:lstStyle/>
                  <a:p>
                    <a:fld id="{97087E56-3AB7-4F12-B7C8-5430C164CA86}" type="VALUE">
                      <a:rPr lang="en-US" smtClean="0"/>
                      <a:pPr/>
                      <a:t>[VALUE]</a:t>
                    </a:fld>
                    <a:r>
                      <a:rPr lang="en-US"/>
                      <a:t>%</a:t>
                    </a:r>
                  </a:p>
                </c:rich>
              </c:tx>
              <c:dLblPos val="in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5-CEC8-4680-932B-B35D56FD578E}"/>
                </c:ext>
              </c:extLst>
            </c:dLbl>
            <c:dLbl>
              <c:idx val="2"/>
              <c:layout>
                <c:manualLayout>
                  <c:x val="1.0416843879515328E-3"/>
                  <c:y val="6.237310681054758E-3"/>
                </c:manualLayout>
              </c:layout>
              <c:tx>
                <c:rich>
                  <a:bodyPr rot="0" spcFirstLastPara="1" vertOverflow="ellipsis" vert="horz" wrap="square" lIns="38100" tIns="19050" rIns="38100" bIns="19050" anchor="ctr" anchorCtr="1">
                    <a:spAutoFit/>
                  </a:bodyPr>
                  <a:lstStyle/>
                  <a:p>
                    <a:pPr>
                      <a:defRPr sz="1400" b="0" i="0" u="none" strike="noStrike" kern="1200" baseline="0">
                        <a:solidFill>
                          <a:srgbClr val="333333"/>
                        </a:solidFill>
                        <a:latin typeface="+mn-lt"/>
                        <a:ea typeface="+mn-ea"/>
                        <a:cs typeface="+mn-cs"/>
                      </a:defRPr>
                    </a:pPr>
                    <a:fld id="{79C6764C-4E7B-4C62-9B2C-6F1CD3461DF1}" type="VALUE">
                      <a:rPr lang="en-US" smtClean="0">
                        <a:solidFill>
                          <a:srgbClr val="333333"/>
                        </a:solidFill>
                      </a:rPr>
                      <a:pPr>
                        <a:defRPr sz="1400">
                          <a:solidFill>
                            <a:srgbClr val="333333"/>
                          </a:solidFill>
                        </a:defRPr>
                      </a:pPr>
                      <a:t>[VALUE]</a:t>
                    </a:fld>
                    <a:r>
                      <a:rPr lang="en-US" dirty="0">
                        <a:solidFill>
                          <a:srgbClr val="333333"/>
                        </a:solidFill>
                      </a:rPr>
                      <a:t>%</a:t>
                    </a:r>
                  </a:p>
                </c:rich>
              </c:tx>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rgbClr val="333333"/>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6-CEC8-4680-932B-B35D56FD578E}"/>
                </c:ext>
              </c:extLst>
            </c:dLbl>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bg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Routine</c:v>
                </c:pt>
                <c:pt idx="1">
                  <c:v>Pressured</c:v>
                </c:pt>
                <c:pt idx="2">
                  <c:v>Exploration</c:v>
                </c:pt>
              </c:strCache>
            </c:strRef>
          </c:cat>
          <c:val>
            <c:numRef>
              <c:f>Sheet1!$C$2:$C$4</c:f>
              <c:numCache>
                <c:formatCode>General</c:formatCode>
                <c:ptCount val="3"/>
                <c:pt idx="0">
                  <c:v>54</c:v>
                </c:pt>
                <c:pt idx="1">
                  <c:v>41</c:v>
                </c:pt>
                <c:pt idx="2">
                  <c:v>6</c:v>
                </c:pt>
              </c:numCache>
            </c:numRef>
          </c:val>
          <c:extLst>
            <c:ext xmlns:c16="http://schemas.microsoft.com/office/drawing/2014/chart" uri="{C3380CC4-5D6E-409C-BE32-E72D297353CC}">
              <c16:uniqueId val="{00000007-CEC8-4680-932B-B35D56FD578E}"/>
            </c:ext>
          </c:extLst>
        </c:ser>
        <c:dLbls>
          <c:dLblPos val="inEnd"/>
          <c:showLegendKey val="0"/>
          <c:showVal val="1"/>
          <c:showCatName val="0"/>
          <c:showSerName val="0"/>
          <c:showPercent val="0"/>
          <c:showBubbleSize val="0"/>
        </c:dLbls>
        <c:gapWidth val="50"/>
        <c:overlap val="1"/>
        <c:axId val="874004336"/>
        <c:axId val="874042360"/>
      </c:barChart>
      <c:catAx>
        <c:axId val="874004336"/>
        <c:scaling>
          <c:orientation val="maxMin"/>
        </c:scaling>
        <c:delete val="1"/>
        <c:axPos val="l"/>
        <c:numFmt formatCode="General" sourceLinked="1"/>
        <c:majorTickMark val="out"/>
        <c:minorTickMark val="none"/>
        <c:tickLblPos val="nextTo"/>
        <c:crossAx val="874042360"/>
        <c:crosses val="autoZero"/>
        <c:auto val="1"/>
        <c:lblAlgn val="ctr"/>
        <c:lblOffset val="100"/>
        <c:noMultiLvlLbl val="0"/>
      </c:catAx>
      <c:valAx>
        <c:axId val="874042360"/>
        <c:scaling>
          <c:orientation val="minMax"/>
        </c:scaling>
        <c:delete val="1"/>
        <c:axPos val="t"/>
        <c:numFmt formatCode="General" sourceLinked="1"/>
        <c:majorTickMark val="none"/>
        <c:minorTickMark val="none"/>
        <c:tickLblPos val="nextTo"/>
        <c:crossAx val="87400433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23900766984365282"/>
          <c:y val="9.5216382426644042E-2"/>
          <c:w val="0.56498231263826548"/>
          <c:h val="0.75231349545995219"/>
        </c:manualLayout>
      </c:layout>
      <c:pieChart>
        <c:varyColors val="1"/>
        <c:ser>
          <c:idx val="0"/>
          <c:order val="0"/>
          <c:tx>
            <c:strRef>
              <c:f>Sheet1!$B$1</c:f>
              <c:strCache>
                <c:ptCount val="1"/>
                <c:pt idx="0">
                  <c:v>Sales</c:v>
                </c:pt>
              </c:strCache>
            </c:strRef>
          </c:tx>
          <c:spPr>
            <a:solidFill>
              <a:srgbClr val="81C341"/>
            </a:solidFill>
          </c:spPr>
          <c:dPt>
            <c:idx val="0"/>
            <c:bubble3D val="0"/>
            <c:spPr>
              <a:solidFill>
                <a:srgbClr val="81C341"/>
              </a:solidFill>
              <a:ln w="19050">
                <a:solidFill>
                  <a:schemeClr val="lt1"/>
                </a:solidFill>
              </a:ln>
              <a:effectLst/>
            </c:spPr>
            <c:extLst>
              <c:ext xmlns:c16="http://schemas.microsoft.com/office/drawing/2014/chart" uri="{C3380CC4-5D6E-409C-BE32-E72D297353CC}">
                <c16:uniqueId val="{00000001-C038-B34B-B7B9-9C7485140FB2}"/>
              </c:ext>
            </c:extLst>
          </c:dPt>
          <c:dPt>
            <c:idx val="1"/>
            <c:bubble3D val="0"/>
            <c:spPr>
              <a:solidFill>
                <a:srgbClr val="FFFFFF">
                  <a:lumMod val="85000"/>
                </a:srgbClr>
              </a:solidFill>
              <a:ln w="19050">
                <a:solidFill>
                  <a:schemeClr val="lt1"/>
                </a:solidFill>
              </a:ln>
              <a:effectLst/>
            </c:spPr>
            <c:extLst>
              <c:ext xmlns:c16="http://schemas.microsoft.com/office/drawing/2014/chart" uri="{C3380CC4-5D6E-409C-BE32-E72D297353CC}">
                <c16:uniqueId val="{00000003-C038-B34B-B7B9-9C7485140FB2}"/>
              </c:ext>
            </c:extLst>
          </c:dPt>
          <c:dLbls>
            <c:dLbl>
              <c:idx val="0"/>
              <c:dLblPos val="bestFi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1-C038-B34B-B7B9-9C7485140FB2}"/>
                </c:ext>
              </c:extLst>
            </c:dLbl>
            <c:dLbl>
              <c:idx val="1"/>
              <c:dLblPos val="bestFi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3-C038-B34B-B7B9-9C7485140FB2}"/>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US"/>
              </a:p>
            </c:txPr>
            <c:showLegendKey val="0"/>
            <c:showVal val="0"/>
            <c:showCatName val="0"/>
            <c:showSerName val="0"/>
            <c:showPercent val="1"/>
            <c:showBubbleSize val="0"/>
            <c:showLeaderLines val="0"/>
            <c:extLst>
              <c:ext xmlns:c15="http://schemas.microsoft.com/office/drawing/2012/chart" uri="{CE6537A1-D6FC-4f65-9D91-7224C49458BB}"/>
            </c:extLst>
          </c:dLbls>
          <c:cat>
            <c:strRef>
              <c:f>Sheet1!$A$2:$A$3</c:f>
              <c:strCache>
                <c:ptCount val="2"/>
                <c:pt idx="0">
                  <c:v>Yes</c:v>
                </c:pt>
                <c:pt idx="1">
                  <c:v>No</c:v>
                </c:pt>
              </c:strCache>
            </c:strRef>
          </c:cat>
          <c:val>
            <c:numRef>
              <c:f>Sheet1!$B$2:$B$3</c:f>
              <c:numCache>
                <c:formatCode>General</c:formatCode>
                <c:ptCount val="2"/>
                <c:pt idx="0">
                  <c:v>37</c:v>
                </c:pt>
                <c:pt idx="1">
                  <c:v>63</c:v>
                </c:pt>
              </c:numCache>
            </c:numRef>
          </c:val>
          <c:extLst>
            <c:ext xmlns:c16="http://schemas.microsoft.com/office/drawing/2014/chart" uri="{C3380CC4-5D6E-409C-BE32-E72D297353CC}">
              <c16:uniqueId val="{00000004-C038-B34B-B7B9-9C7485140FB2}"/>
            </c:ext>
          </c:extLst>
        </c:ser>
        <c:dLbls>
          <c:showLegendKey val="0"/>
          <c:showVal val="0"/>
          <c:showCatName val="0"/>
          <c:showSerName val="0"/>
          <c:showPercent val="0"/>
          <c:showBubbleSize val="0"/>
          <c:showLeaderLines val="0"/>
        </c:dLbls>
        <c:firstSliceAng val="0"/>
      </c:pieChart>
      <c:spPr>
        <a:noFill/>
        <a:ln>
          <a:noFill/>
        </a:ln>
        <a:effectLst/>
      </c:spPr>
    </c:plotArea>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hart15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587458436753618"/>
          <c:y val="6.6322851284417741E-2"/>
          <c:w val="0.72837540392450717"/>
          <c:h val="0.80374645728318284"/>
        </c:manualLayout>
      </c:layout>
      <c:barChart>
        <c:barDir val="bar"/>
        <c:grouping val="clustered"/>
        <c:varyColors val="0"/>
        <c:ser>
          <c:idx val="0"/>
          <c:order val="0"/>
          <c:tx>
            <c:strRef>
              <c:f>Sheet1!$B$1</c:f>
              <c:strCache>
                <c:ptCount val="1"/>
                <c:pt idx="0">
                  <c:v>Deodorant</c:v>
                </c:pt>
              </c:strCache>
            </c:strRef>
          </c:tx>
          <c:spPr>
            <a:solidFill>
              <a:schemeClr val="bg2"/>
            </a:solidFill>
            <a:ln>
              <a:noFill/>
            </a:ln>
            <a:effectLst/>
          </c:spPr>
          <c:invertIfNegative val="0"/>
          <c:dLbls>
            <c:dLbl>
              <c:idx val="0"/>
              <c:tx>
                <c:rich>
                  <a:bodyPr/>
                  <a:lstStyle/>
                  <a:p>
                    <a:fld id="{64451268-5C55-4113-ADBB-254B75029400}" type="VALUE">
                      <a:rPr lang="en-US" smtClean="0"/>
                      <a:pPr/>
                      <a:t>[VALUE]</a:t>
                    </a:fld>
                    <a:r>
                      <a:rPr lang="en-US"/>
                      <a:t>%</a:t>
                    </a:r>
                  </a:p>
                </c:rich>
              </c:tx>
              <c:dLblPos val="in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0-A060-4B48-8B09-D16C3304565C}"/>
                </c:ext>
              </c:extLst>
            </c:dLbl>
            <c:dLbl>
              <c:idx val="1"/>
              <c:tx>
                <c:rich>
                  <a:bodyPr/>
                  <a:lstStyle/>
                  <a:p>
                    <a:fld id="{F373EB49-303B-43F4-A8D5-5BDEA4954AEE}" type="VALUE">
                      <a:rPr lang="en-US" smtClean="0"/>
                      <a:pPr/>
                      <a:t>[VALUE]</a:t>
                    </a:fld>
                    <a:r>
                      <a:rPr lang="en-US"/>
                      <a:t>%</a:t>
                    </a:r>
                  </a:p>
                </c:rich>
              </c:tx>
              <c:dLblPos val="in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A060-4B48-8B09-D16C3304565C}"/>
                </c:ext>
              </c:extLst>
            </c:dLbl>
            <c:dLbl>
              <c:idx val="2"/>
              <c:layout>
                <c:manualLayout>
                  <c:x val="-3.4565775084288391E-3"/>
                  <c:y val="-1.2612977945470854E-2"/>
                </c:manualLayout>
              </c:layout>
              <c:tx>
                <c:rich>
                  <a:bodyPr rot="0" spcFirstLastPara="1" vertOverflow="ellipsis" vert="horz" wrap="square" lIns="38100" tIns="19050" rIns="38100" bIns="19050" anchor="ctr" anchorCtr="1">
                    <a:spAutoFit/>
                  </a:bodyPr>
                  <a:lstStyle/>
                  <a:p>
                    <a:pPr>
                      <a:defRPr sz="1400" b="0" i="0" u="none" strike="noStrike" kern="1200" baseline="0">
                        <a:solidFill>
                          <a:srgbClr val="333333"/>
                        </a:solidFill>
                        <a:latin typeface="+mn-lt"/>
                        <a:ea typeface="+mn-ea"/>
                        <a:cs typeface="+mn-cs"/>
                      </a:defRPr>
                    </a:pPr>
                    <a:fld id="{BD83EF55-B15F-4459-A414-F79CE71297BC}" type="VALUE">
                      <a:rPr lang="en-US" smtClean="0">
                        <a:solidFill>
                          <a:srgbClr val="333333"/>
                        </a:solidFill>
                      </a:rPr>
                      <a:pPr>
                        <a:defRPr sz="1400">
                          <a:solidFill>
                            <a:srgbClr val="333333"/>
                          </a:solidFill>
                        </a:defRPr>
                      </a:pPr>
                      <a:t>[VALUE]</a:t>
                    </a:fld>
                    <a:r>
                      <a:rPr lang="en-US" dirty="0">
                        <a:solidFill>
                          <a:srgbClr val="333333"/>
                        </a:solidFill>
                      </a:rPr>
                      <a:t>%</a:t>
                    </a:r>
                  </a:p>
                </c:rich>
              </c:tx>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rgbClr val="333333"/>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2-A060-4B48-8B09-D16C3304565C}"/>
                </c:ext>
              </c:extLst>
            </c:dLbl>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bg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Routine</c:v>
                </c:pt>
                <c:pt idx="1">
                  <c:v>Pressured</c:v>
                </c:pt>
                <c:pt idx="2">
                  <c:v>Exploration</c:v>
                </c:pt>
              </c:strCache>
            </c:strRef>
          </c:cat>
          <c:val>
            <c:numRef>
              <c:f>Sheet1!$B$2:$B$4</c:f>
              <c:numCache>
                <c:formatCode>General</c:formatCode>
                <c:ptCount val="3"/>
                <c:pt idx="0">
                  <c:v>36</c:v>
                </c:pt>
                <c:pt idx="1">
                  <c:v>49</c:v>
                </c:pt>
                <c:pt idx="2">
                  <c:v>16</c:v>
                </c:pt>
              </c:numCache>
            </c:numRef>
          </c:val>
          <c:extLst>
            <c:ext xmlns:c16="http://schemas.microsoft.com/office/drawing/2014/chart" uri="{C3380CC4-5D6E-409C-BE32-E72D297353CC}">
              <c16:uniqueId val="{00000003-A060-4B48-8B09-D16C3304565C}"/>
            </c:ext>
          </c:extLst>
        </c:ser>
        <c:ser>
          <c:idx val="1"/>
          <c:order val="1"/>
          <c:tx>
            <c:strRef>
              <c:f>Sheet1!$C$1</c:f>
              <c:strCache>
                <c:ptCount val="1"/>
                <c:pt idx="0">
                  <c:v>Sanitary</c:v>
                </c:pt>
              </c:strCache>
            </c:strRef>
          </c:tx>
          <c:spPr>
            <a:solidFill>
              <a:schemeClr val="tx1"/>
            </a:solidFill>
            <a:ln>
              <a:noFill/>
            </a:ln>
            <a:effectLst/>
          </c:spPr>
          <c:invertIfNegative val="0"/>
          <c:dLbls>
            <c:dLbl>
              <c:idx val="0"/>
              <c:tx>
                <c:rich>
                  <a:bodyPr/>
                  <a:lstStyle/>
                  <a:p>
                    <a:fld id="{6AE28BC7-D125-4F68-885D-7CD17923E25F}" type="VALUE">
                      <a:rPr lang="en-US" smtClean="0"/>
                      <a:pPr/>
                      <a:t>[VALUE]</a:t>
                    </a:fld>
                    <a:r>
                      <a:rPr lang="en-US"/>
                      <a:t>%</a:t>
                    </a:r>
                  </a:p>
                </c:rich>
              </c:tx>
              <c:dLblPos val="in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4-A060-4B48-8B09-D16C3304565C}"/>
                </c:ext>
              </c:extLst>
            </c:dLbl>
            <c:dLbl>
              <c:idx val="1"/>
              <c:tx>
                <c:rich>
                  <a:bodyPr/>
                  <a:lstStyle/>
                  <a:p>
                    <a:fld id="{97087E56-3AB7-4F12-B7C8-5430C164CA86}" type="VALUE">
                      <a:rPr lang="en-US" smtClean="0"/>
                      <a:pPr/>
                      <a:t>[VALUE]</a:t>
                    </a:fld>
                    <a:r>
                      <a:rPr lang="en-US"/>
                      <a:t>%</a:t>
                    </a:r>
                  </a:p>
                </c:rich>
              </c:tx>
              <c:dLblPos val="in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5-A060-4B48-8B09-D16C3304565C}"/>
                </c:ext>
              </c:extLst>
            </c:dLbl>
            <c:dLbl>
              <c:idx val="2"/>
              <c:layout>
                <c:manualLayout>
                  <c:x val="1.0416843879515328E-3"/>
                  <c:y val="6.237310681054758E-3"/>
                </c:manualLayout>
              </c:layout>
              <c:tx>
                <c:rich>
                  <a:bodyPr rot="0" spcFirstLastPara="1" vertOverflow="ellipsis" vert="horz" wrap="square" lIns="38100" tIns="19050" rIns="38100" bIns="19050" anchor="ctr" anchorCtr="1">
                    <a:spAutoFit/>
                  </a:bodyPr>
                  <a:lstStyle/>
                  <a:p>
                    <a:pPr>
                      <a:defRPr sz="1400" b="0" i="0" u="none" strike="noStrike" kern="1200" baseline="0">
                        <a:solidFill>
                          <a:srgbClr val="333333"/>
                        </a:solidFill>
                        <a:latin typeface="+mn-lt"/>
                        <a:ea typeface="+mn-ea"/>
                        <a:cs typeface="+mn-cs"/>
                      </a:defRPr>
                    </a:pPr>
                    <a:fld id="{79C6764C-4E7B-4C62-9B2C-6F1CD3461DF1}" type="VALUE">
                      <a:rPr lang="en-US" smtClean="0">
                        <a:solidFill>
                          <a:srgbClr val="333333"/>
                        </a:solidFill>
                      </a:rPr>
                      <a:pPr>
                        <a:defRPr sz="1400">
                          <a:solidFill>
                            <a:srgbClr val="333333"/>
                          </a:solidFill>
                        </a:defRPr>
                      </a:pPr>
                      <a:t>[VALUE]</a:t>
                    </a:fld>
                    <a:r>
                      <a:rPr lang="en-US" dirty="0">
                        <a:solidFill>
                          <a:srgbClr val="333333"/>
                        </a:solidFill>
                      </a:rPr>
                      <a:t>%</a:t>
                    </a:r>
                  </a:p>
                </c:rich>
              </c:tx>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rgbClr val="333333"/>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6-A060-4B48-8B09-D16C3304565C}"/>
                </c:ext>
              </c:extLst>
            </c:dLbl>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bg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Routine</c:v>
                </c:pt>
                <c:pt idx="1">
                  <c:v>Pressured</c:v>
                </c:pt>
                <c:pt idx="2">
                  <c:v>Exploration</c:v>
                </c:pt>
              </c:strCache>
            </c:strRef>
          </c:cat>
          <c:val>
            <c:numRef>
              <c:f>Sheet1!$C$2:$C$4</c:f>
              <c:numCache>
                <c:formatCode>General</c:formatCode>
                <c:ptCount val="3"/>
                <c:pt idx="0">
                  <c:v>41</c:v>
                </c:pt>
                <c:pt idx="1">
                  <c:v>50</c:v>
                </c:pt>
                <c:pt idx="2">
                  <c:v>9</c:v>
                </c:pt>
              </c:numCache>
            </c:numRef>
          </c:val>
          <c:extLst>
            <c:ext xmlns:c16="http://schemas.microsoft.com/office/drawing/2014/chart" uri="{C3380CC4-5D6E-409C-BE32-E72D297353CC}">
              <c16:uniqueId val="{00000007-A060-4B48-8B09-D16C3304565C}"/>
            </c:ext>
          </c:extLst>
        </c:ser>
        <c:dLbls>
          <c:dLblPos val="inEnd"/>
          <c:showLegendKey val="0"/>
          <c:showVal val="1"/>
          <c:showCatName val="0"/>
          <c:showSerName val="0"/>
          <c:showPercent val="0"/>
          <c:showBubbleSize val="0"/>
        </c:dLbls>
        <c:gapWidth val="50"/>
        <c:overlap val="1"/>
        <c:axId val="874007472"/>
        <c:axId val="874004728"/>
      </c:barChart>
      <c:catAx>
        <c:axId val="874007472"/>
        <c:scaling>
          <c:orientation val="maxMin"/>
        </c:scaling>
        <c:delete val="1"/>
        <c:axPos val="l"/>
        <c:numFmt formatCode="General" sourceLinked="1"/>
        <c:majorTickMark val="out"/>
        <c:minorTickMark val="none"/>
        <c:tickLblPos val="nextTo"/>
        <c:crossAx val="874004728"/>
        <c:crosses val="autoZero"/>
        <c:auto val="1"/>
        <c:lblAlgn val="ctr"/>
        <c:lblOffset val="100"/>
        <c:noMultiLvlLbl val="0"/>
      </c:catAx>
      <c:valAx>
        <c:axId val="874004728"/>
        <c:scaling>
          <c:orientation val="minMax"/>
        </c:scaling>
        <c:delete val="1"/>
        <c:axPos val="t"/>
        <c:numFmt formatCode="General" sourceLinked="1"/>
        <c:majorTickMark val="none"/>
        <c:minorTickMark val="none"/>
        <c:tickLblPos val="nextTo"/>
        <c:crossAx val="87400747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5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587458436753618"/>
          <c:y val="6.6322851284417741E-2"/>
          <c:w val="0.72837540392450717"/>
          <c:h val="0.80374645728318284"/>
        </c:manualLayout>
      </c:layout>
      <c:barChart>
        <c:barDir val="bar"/>
        <c:grouping val="clustered"/>
        <c:varyColors val="0"/>
        <c:ser>
          <c:idx val="0"/>
          <c:order val="0"/>
          <c:tx>
            <c:strRef>
              <c:f>Sheet1!$B$1</c:f>
              <c:strCache>
                <c:ptCount val="1"/>
                <c:pt idx="0">
                  <c:v>Deodorant</c:v>
                </c:pt>
              </c:strCache>
            </c:strRef>
          </c:tx>
          <c:spPr>
            <a:solidFill>
              <a:schemeClr val="bg2"/>
            </a:solidFill>
            <a:ln>
              <a:noFill/>
            </a:ln>
            <a:effectLst/>
          </c:spPr>
          <c:invertIfNegative val="0"/>
          <c:dLbls>
            <c:dLbl>
              <c:idx val="0"/>
              <c:layout>
                <c:manualLayout>
                  <c:x val="-1.7129775640899861E-2"/>
                  <c:y val="6.2199242785438815E-3"/>
                </c:manualLayout>
              </c:layout>
              <c:tx>
                <c:rich>
                  <a:bodyPr rot="0" spcFirstLastPara="1" vertOverflow="ellipsis" vert="horz" wrap="square" lIns="38100" tIns="19050" rIns="38100" bIns="19050" anchor="ctr" anchorCtr="1">
                    <a:spAutoFit/>
                  </a:bodyPr>
                  <a:lstStyle/>
                  <a:p>
                    <a:pPr>
                      <a:defRPr sz="1400" b="0" i="0" u="none" strike="noStrike" kern="1200" baseline="0">
                        <a:solidFill>
                          <a:schemeClr val="tx1"/>
                        </a:solidFill>
                        <a:latin typeface="+mn-lt"/>
                        <a:ea typeface="+mn-ea"/>
                        <a:cs typeface="+mn-cs"/>
                      </a:defRPr>
                    </a:pPr>
                    <a:fld id="{64451268-5C55-4113-ADBB-254B75029400}" type="VALUE">
                      <a:rPr lang="en-US" smtClean="0">
                        <a:solidFill>
                          <a:schemeClr val="tx1"/>
                        </a:solidFill>
                      </a:rPr>
                      <a:pPr>
                        <a:defRPr sz="1400">
                          <a:solidFill>
                            <a:schemeClr val="tx1"/>
                          </a:solidFill>
                        </a:defRPr>
                      </a:pPr>
                      <a:t>[VALUE]</a:t>
                    </a:fld>
                    <a:r>
                      <a:rPr lang="en-US">
                        <a:solidFill>
                          <a:schemeClr val="tx1"/>
                        </a:solidFill>
                      </a:rPr>
                      <a:t>%</a:t>
                    </a:r>
                  </a:p>
                </c:rich>
              </c:tx>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0-0111-4F7C-8D83-A0F7FF2BD2CF}"/>
                </c:ext>
              </c:extLst>
            </c:dLbl>
            <c:dLbl>
              <c:idx val="1"/>
              <c:tx>
                <c:rich>
                  <a:bodyPr/>
                  <a:lstStyle/>
                  <a:p>
                    <a:fld id="{F373EB49-303B-43F4-A8D5-5BDEA4954AEE}" type="VALUE">
                      <a:rPr lang="en-US" smtClean="0"/>
                      <a:pPr/>
                      <a:t>[VALUE]</a:t>
                    </a:fld>
                    <a:r>
                      <a:rPr lang="en-US"/>
                      <a:t>%</a:t>
                    </a:r>
                  </a:p>
                </c:rich>
              </c:tx>
              <c:dLblPos val="in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0111-4F7C-8D83-A0F7FF2BD2CF}"/>
                </c:ext>
              </c:extLst>
            </c:dLbl>
            <c:dLbl>
              <c:idx val="2"/>
              <c:layout>
                <c:manualLayout>
                  <c:x val="-3.4565775084288391E-3"/>
                  <c:y val="-1.2612977945470854E-2"/>
                </c:manualLayout>
              </c:layout>
              <c:tx>
                <c:rich>
                  <a:bodyPr rot="0" spcFirstLastPara="1" vertOverflow="ellipsis" vert="horz" wrap="square" lIns="38100" tIns="19050" rIns="38100" bIns="19050" anchor="ctr" anchorCtr="1">
                    <a:spAutoFit/>
                  </a:bodyPr>
                  <a:lstStyle/>
                  <a:p>
                    <a:pPr>
                      <a:defRPr sz="1400" b="0" i="0" u="none" strike="noStrike" kern="1200" baseline="0">
                        <a:solidFill>
                          <a:srgbClr val="333333"/>
                        </a:solidFill>
                        <a:latin typeface="+mn-lt"/>
                        <a:ea typeface="+mn-ea"/>
                        <a:cs typeface="+mn-cs"/>
                      </a:defRPr>
                    </a:pPr>
                    <a:fld id="{BD83EF55-B15F-4459-A414-F79CE71297BC}" type="VALUE">
                      <a:rPr lang="en-US" smtClean="0">
                        <a:solidFill>
                          <a:srgbClr val="333333"/>
                        </a:solidFill>
                      </a:rPr>
                      <a:pPr>
                        <a:defRPr sz="1400">
                          <a:solidFill>
                            <a:srgbClr val="333333"/>
                          </a:solidFill>
                        </a:defRPr>
                      </a:pPr>
                      <a:t>[VALUE]</a:t>
                    </a:fld>
                    <a:r>
                      <a:rPr lang="en-US" dirty="0">
                        <a:solidFill>
                          <a:srgbClr val="333333"/>
                        </a:solidFill>
                      </a:rPr>
                      <a:t>%</a:t>
                    </a:r>
                  </a:p>
                </c:rich>
              </c:tx>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rgbClr val="333333"/>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2-0111-4F7C-8D83-A0F7FF2BD2CF}"/>
                </c:ext>
              </c:extLst>
            </c:dLbl>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bg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Routine</c:v>
                </c:pt>
                <c:pt idx="1">
                  <c:v>Pressured</c:v>
                </c:pt>
                <c:pt idx="2">
                  <c:v>Exploration</c:v>
                </c:pt>
              </c:strCache>
            </c:strRef>
          </c:cat>
          <c:val>
            <c:numRef>
              <c:f>Sheet1!$B$2:$B$4</c:f>
              <c:numCache>
                <c:formatCode>General</c:formatCode>
                <c:ptCount val="3"/>
                <c:pt idx="0">
                  <c:v>13</c:v>
                </c:pt>
                <c:pt idx="1">
                  <c:v>73</c:v>
                </c:pt>
                <c:pt idx="2">
                  <c:v>14</c:v>
                </c:pt>
              </c:numCache>
            </c:numRef>
          </c:val>
          <c:extLst>
            <c:ext xmlns:c16="http://schemas.microsoft.com/office/drawing/2014/chart" uri="{C3380CC4-5D6E-409C-BE32-E72D297353CC}">
              <c16:uniqueId val="{00000003-0111-4F7C-8D83-A0F7FF2BD2CF}"/>
            </c:ext>
          </c:extLst>
        </c:ser>
        <c:ser>
          <c:idx val="1"/>
          <c:order val="1"/>
          <c:tx>
            <c:strRef>
              <c:f>Sheet1!$C$1</c:f>
              <c:strCache>
                <c:ptCount val="1"/>
                <c:pt idx="0">
                  <c:v>Sanitary</c:v>
                </c:pt>
              </c:strCache>
            </c:strRef>
          </c:tx>
          <c:spPr>
            <a:solidFill>
              <a:schemeClr val="tx1"/>
            </a:solidFill>
            <a:ln>
              <a:noFill/>
            </a:ln>
            <a:effectLst/>
          </c:spPr>
          <c:invertIfNegative val="0"/>
          <c:dLbls>
            <c:dLbl>
              <c:idx val="0"/>
              <c:layout>
                <c:manualLayout>
                  <c:x val="-7.4850345112480541E-3"/>
                  <c:y val="0"/>
                </c:manualLayout>
              </c:layout>
              <c:tx>
                <c:rich>
                  <a:bodyPr rot="0" spcFirstLastPara="1" vertOverflow="ellipsis" vert="horz" wrap="square" lIns="38100" tIns="19050" rIns="38100" bIns="19050" anchor="ctr" anchorCtr="1">
                    <a:spAutoFit/>
                  </a:bodyPr>
                  <a:lstStyle/>
                  <a:p>
                    <a:pPr>
                      <a:defRPr sz="1400" b="0" i="0" u="none" strike="noStrike" kern="1200" baseline="0">
                        <a:solidFill>
                          <a:schemeClr val="tx1"/>
                        </a:solidFill>
                        <a:latin typeface="+mn-lt"/>
                        <a:ea typeface="+mn-ea"/>
                        <a:cs typeface="+mn-cs"/>
                      </a:defRPr>
                    </a:pPr>
                    <a:fld id="{6AE28BC7-D125-4F68-885D-7CD17923E25F}" type="VALUE">
                      <a:rPr lang="en-US" smtClean="0">
                        <a:solidFill>
                          <a:schemeClr val="tx1"/>
                        </a:solidFill>
                      </a:rPr>
                      <a:pPr>
                        <a:defRPr sz="1400">
                          <a:solidFill>
                            <a:schemeClr val="tx1"/>
                          </a:solidFill>
                        </a:defRPr>
                      </a:pPr>
                      <a:t>[VALUE]</a:t>
                    </a:fld>
                    <a:r>
                      <a:rPr lang="en-US">
                        <a:solidFill>
                          <a:schemeClr val="tx1"/>
                        </a:solidFill>
                      </a:rPr>
                      <a:t>%</a:t>
                    </a:r>
                  </a:p>
                </c:rich>
              </c:tx>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4-0111-4F7C-8D83-A0F7FF2BD2CF}"/>
                </c:ext>
              </c:extLst>
            </c:dLbl>
            <c:dLbl>
              <c:idx val="1"/>
              <c:tx>
                <c:rich>
                  <a:bodyPr/>
                  <a:lstStyle/>
                  <a:p>
                    <a:fld id="{97087E56-3AB7-4F12-B7C8-5430C164CA86}" type="VALUE">
                      <a:rPr lang="en-US" smtClean="0"/>
                      <a:pPr/>
                      <a:t>[VALUE]</a:t>
                    </a:fld>
                    <a:r>
                      <a:rPr lang="en-US"/>
                      <a:t>%</a:t>
                    </a:r>
                  </a:p>
                </c:rich>
              </c:tx>
              <c:dLblPos val="in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5-0111-4F7C-8D83-A0F7FF2BD2CF}"/>
                </c:ext>
              </c:extLst>
            </c:dLbl>
            <c:dLbl>
              <c:idx val="2"/>
              <c:layout>
                <c:manualLayout>
                  <c:x val="1.0416843879515328E-3"/>
                  <c:y val="6.237310681054758E-3"/>
                </c:manualLayout>
              </c:layout>
              <c:tx>
                <c:rich>
                  <a:bodyPr rot="0" spcFirstLastPara="1" vertOverflow="ellipsis" vert="horz" wrap="square" lIns="38100" tIns="19050" rIns="38100" bIns="19050" anchor="ctr" anchorCtr="1">
                    <a:spAutoFit/>
                  </a:bodyPr>
                  <a:lstStyle/>
                  <a:p>
                    <a:pPr>
                      <a:defRPr sz="1400" b="0" i="0" u="none" strike="noStrike" kern="1200" baseline="0">
                        <a:solidFill>
                          <a:srgbClr val="333333"/>
                        </a:solidFill>
                        <a:latin typeface="+mn-lt"/>
                        <a:ea typeface="+mn-ea"/>
                        <a:cs typeface="+mn-cs"/>
                      </a:defRPr>
                    </a:pPr>
                    <a:fld id="{79C6764C-4E7B-4C62-9B2C-6F1CD3461DF1}" type="VALUE">
                      <a:rPr lang="en-US" smtClean="0">
                        <a:solidFill>
                          <a:srgbClr val="333333"/>
                        </a:solidFill>
                      </a:rPr>
                      <a:pPr>
                        <a:defRPr sz="1400">
                          <a:solidFill>
                            <a:srgbClr val="333333"/>
                          </a:solidFill>
                        </a:defRPr>
                      </a:pPr>
                      <a:t>[VALUE]</a:t>
                    </a:fld>
                    <a:r>
                      <a:rPr lang="en-US" dirty="0">
                        <a:solidFill>
                          <a:srgbClr val="333333"/>
                        </a:solidFill>
                      </a:rPr>
                      <a:t>%</a:t>
                    </a:r>
                  </a:p>
                </c:rich>
              </c:tx>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rgbClr val="333333"/>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6-0111-4F7C-8D83-A0F7FF2BD2CF}"/>
                </c:ext>
              </c:extLst>
            </c:dLbl>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bg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Routine</c:v>
                </c:pt>
                <c:pt idx="1">
                  <c:v>Pressured</c:v>
                </c:pt>
                <c:pt idx="2">
                  <c:v>Exploration</c:v>
                </c:pt>
              </c:strCache>
            </c:strRef>
          </c:cat>
          <c:val>
            <c:numRef>
              <c:f>Sheet1!$C$2:$C$4</c:f>
              <c:numCache>
                <c:formatCode>General</c:formatCode>
                <c:ptCount val="3"/>
                <c:pt idx="0">
                  <c:v>17</c:v>
                </c:pt>
                <c:pt idx="1">
                  <c:v>76</c:v>
                </c:pt>
                <c:pt idx="2">
                  <c:v>7</c:v>
                </c:pt>
              </c:numCache>
            </c:numRef>
          </c:val>
          <c:extLst>
            <c:ext xmlns:c16="http://schemas.microsoft.com/office/drawing/2014/chart" uri="{C3380CC4-5D6E-409C-BE32-E72D297353CC}">
              <c16:uniqueId val="{00000007-0111-4F7C-8D83-A0F7FF2BD2CF}"/>
            </c:ext>
          </c:extLst>
        </c:ser>
        <c:dLbls>
          <c:dLblPos val="inEnd"/>
          <c:showLegendKey val="0"/>
          <c:showVal val="1"/>
          <c:showCatName val="0"/>
          <c:showSerName val="0"/>
          <c:showPercent val="0"/>
          <c:showBubbleSize val="0"/>
        </c:dLbls>
        <c:gapWidth val="50"/>
        <c:overlap val="1"/>
        <c:axId val="873950240"/>
        <c:axId val="874000808"/>
      </c:barChart>
      <c:catAx>
        <c:axId val="873950240"/>
        <c:scaling>
          <c:orientation val="maxMin"/>
        </c:scaling>
        <c:delete val="1"/>
        <c:axPos val="l"/>
        <c:numFmt formatCode="General" sourceLinked="1"/>
        <c:majorTickMark val="out"/>
        <c:minorTickMark val="none"/>
        <c:tickLblPos val="nextTo"/>
        <c:crossAx val="874000808"/>
        <c:crosses val="autoZero"/>
        <c:auto val="1"/>
        <c:lblAlgn val="ctr"/>
        <c:lblOffset val="100"/>
        <c:noMultiLvlLbl val="0"/>
      </c:catAx>
      <c:valAx>
        <c:axId val="874000808"/>
        <c:scaling>
          <c:orientation val="minMax"/>
        </c:scaling>
        <c:delete val="1"/>
        <c:axPos val="t"/>
        <c:numFmt formatCode="General" sourceLinked="1"/>
        <c:majorTickMark val="none"/>
        <c:minorTickMark val="none"/>
        <c:tickLblPos val="nextTo"/>
        <c:crossAx val="87395024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5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587458436753618"/>
          <c:y val="6.6322851284417741E-2"/>
          <c:w val="0.72837540392450717"/>
          <c:h val="0.80374645728318284"/>
        </c:manualLayout>
      </c:layout>
      <c:barChart>
        <c:barDir val="bar"/>
        <c:grouping val="clustered"/>
        <c:varyColors val="0"/>
        <c:ser>
          <c:idx val="0"/>
          <c:order val="0"/>
          <c:tx>
            <c:strRef>
              <c:f>Sheet1!$B$1</c:f>
              <c:strCache>
                <c:ptCount val="1"/>
                <c:pt idx="0">
                  <c:v>Deodorant</c:v>
                </c:pt>
              </c:strCache>
            </c:strRef>
          </c:tx>
          <c:spPr>
            <a:solidFill>
              <a:schemeClr val="bg2"/>
            </a:solidFill>
            <a:ln>
              <a:noFill/>
            </a:ln>
            <a:effectLst/>
          </c:spPr>
          <c:invertIfNegative val="0"/>
          <c:dLbls>
            <c:dLbl>
              <c:idx val="0"/>
              <c:tx>
                <c:rich>
                  <a:bodyPr/>
                  <a:lstStyle/>
                  <a:p>
                    <a:fld id="{64451268-5C55-4113-ADBB-254B75029400}" type="VALUE">
                      <a:rPr lang="en-US" smtClean="0"/>
                      <a:pPr/>
                      <a:t>[VALUE]</a:t>
                    </a:fld>
                    <a:r>
                      <a:rPr lang="en-US"/>
                      <a:t>%</a:t>
                    </a:r>
                  </a:p>
                </c:rich>
              </c:tx>
              <c:dLblPos val="in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0-17E6-4429-B445-803E467CBD76}"/>
                </c:ext>
              </c:extLst>
            </c:dLbl>
            <c:dLbl>
              <c:idx val="1"/>
              <c:tx>
                <c:rich>
                  <a:bodyPr/>
                  <a:lstStyle/>
                  <a:p>
                    <a:fld id="{F373EB49-303B-43F4-A8D5-5BDEA4954AEE}" type="VALUE">
                      <a:rPr lang="en-US" smtClean="0"/>
                      <a:pPr/>
                      <a:t>[VALUE]</a:t>
                    </a:fld>
                    <a:r>
                      <a:rPr lang="en-US"/>
                      <a:t>%</a:t>
                    </a:r>
                  </a:p>
                </c:rich>
              </c:tx>
              <c:dLblPos val="in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17E6-4429-B445-803E467CBD76}"/>
                </c:ext>
              </c:extLst>
            </c:dLbl>
            <c:dLbl>
              <c:idx val="2"/>
              <c:layout>
                <c:manualLayout>
                  <c:x val="-3.4565775084288391E-3"/>
                  <c:y val="-1.2612977945470854E-2"/>
                </c:manualLayout>
              </c:layout>
              <c:tx>
                <c:rich>
                  <a:bodyPr rot="0" spcFirstLastPara="1" vertOverflow="ellipsis" vert="horz" wrap="square" lIns="38100" tIns="19050" rIns="38100" bIns="19050" anchor="ctr" anchorCtr="1">
                    <a:spAutoFit/>
                  </a:bodyPr>
                  <a:lstStyle/>
                  <a:p>
                    <a:pPr>
                      <a:defRPr sz="1400" b="0" i="0" u="none" strike="noStrike" kern="1200" baseline="0">
                        <a:solidFill>
                          <a:srgbClr val="333333"/>
                        </a:solidFill>
                        <a:latin typeface="+mn-lt"/>
                        <a:ea typeface="+mn-ea"/>
                        <a:cs typeface="+mn-cs"/>
                      </a:defRPr>
                    </a:pPr>
                    <a:fld id="{BD83EF55-B15F-4459-A414-F79CE71297BC}" type="VALUE">
                      <a:rPr lang="en-US" smtClean="0">
                        <a:solidFill>
                          <a:srgbClr val="333333"/>
                        </a:solidFill>
                      </a:rPr>
                      <a:pPr>
                        <a:defRPr sz="1400">
                          <a:solidFill>
                            <a:srgbClr val="333333"/>
                          </a:solidFill>
                        </a:defRPr>
                      </a:pPr>
                      <a:t>[VALUE]</a:t>
                    </a:fld>
                    <a:r>
                      <a:rPr lang="en-US" dirty="0">
                        <a:solidFill>
                          <a:srgbClr val="333333"/>
                        </a:solidFill>
                      </a:rPr>
                      <a:t>%</a:t>
                    </a:r>
                  </a:p>
                </c:rich>
              </c:tx>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rgbClr val="333333"/>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2-17E6-4429-B445-803E467CBD76}"/>
                </c:ext>
              </c:extLst>
            </c:dLbl>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bg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Routine</c:v>
                </c:pt>
                <c:pt idx="1">
                  <c:v>Pressured</c:v>
                </c:pt>
                <c:pt idx="2">
                  <c:v>Exploration</c:v>
                </c:pt>
              </c:strCache>
            </c:strRef>
          </c:cat>
          <c:val>
            <c:numRef>
              <c:f>Sheet1!$B$2:$B$4</c:f>
              <c:numCache>
                <c:formatCode>General</c:formatCode>
                <c:ptCount val="3"/>
                <c:pt idx="0">
                  <c:v>49</c:v>
                </c:pt>
                <c:pt idx="1">
                  <c:v>42</c:v>
                </c:pt>
                <c:pt idx="2">
                  <c:v>9</c:v>
                </c:pt>
              </c:numCache>
            </c:numRef>
          </c:val>
          <c:extLst>
            <c:ext xmlns:c16="http://schemas.microsoft.com/office/drawing/2014/chart" uri="{C3380CC4-5D6E-409C-BE32-E72D297353CC}">
              <c16:uniqueId val="{00000003-17E6-4429-B445-803E467CBD76}"/>
            </c:ext>
          </c:extLst>
        </c:ser>
        <c:ser>
          <c:idx val="1"/>
          <c:order val="1"/>
          <c:tx>
            <c:strRef>
              <c:f>Sheet1!$C$1</c:f>
              <c:strCache>
                <c:ptCount val="1"/>
                <c:pt idx="0">
                  <c:v>Sanitary</c:v>
                </c:pt>
              </c:strCache>
            </c:strRef>
          </c:tx>
          <c:spPr>
            <a:solidFill>
              <a:schemeClr val="tx1"/>
            </a:solidFill>
            <a:ln>
              <a:noFill/>
            </a:ln>
            <a:effectLst/>
          </c:spPr>
          <c:invertIfNegative val="0"/>
          <c:dLbls>
            <c:dLbl>
              <c:idx val="0"/>
              <c:tx>
                <c:rich>
                  <a:bodyPr/>
                  <a:lstStyle/>
                  <a:p>
                    <a:fld id="{6AE28BC7-D125-4F68-885D-7CD17923E25F}" type="VALUE">
                      <a:rPr lang="en-US" smtClean="0"/>
                      <a:pPr/>
                      <a:t>[VALUE]</a:t>
                    </a:fld>
                    <a:r>
                      <a:rPr lang="en-US"/>
                      <a:t>%</a:t>
                    </a:r>
                  </a:p>
                </c:rich>
              </c:tx>
              <c:dLblPos val="in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4-17E6-4429-B445-803E467CBD76}"/>
                </c:ext>
              </c:extLst>
            </c:dLbl>
            <c:dLbl>
              <c:idx val="1"/>
              <c:tx>
                <c:rich>
                  <a:bodyPr/>
                  <a:lstStyle/>
                  <a:p>
                    <a:fld id="{97087E56-3AB7-4F12-B7C8-5430C164CA86}" type="VALUE">
                      <a:rPr lang="en-US" smtClean="0"/>
                      <a:pPr/>
                      <a:t>[VALUE]</a:t>
                    </a:fld>
                    <a:r>
                      <a:rPr lang="en-US"/>
                      <a:t>%</a:t>
                    </a:r>
                  </a:p>
                </c:rich>
              </c:tx>
              <c:dLblPos val="in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5-17E6-4429-B445-803E467CBD76}"/>
                </c:ext>
              </c:extLst>
            </c:dLbl>
            <c:dLbl>
              <c:idx val="2"/>
              <c:layout>
                <c:manualLayout>
                  <c:x val="1.0416843879515328E-3"/>
                  <c:y val="6.237310681054758E-3"/>
                </c:manualLayout>
              </c:layout>
              <c:tx>
                <c:rich>
                  <a:bodyPr rot="0" spcFirstLastPara="1" vertOverflow="ellipsis" vert="horz" wrap="square" lIns="38100" tIns="19050" rIns="38100" bIns="19050" anchor="ctr" anchorCtr="1">
                    <a:spAutoFit/>
                  </a:bodyPr>
                  <a:lstStyle/>
                  <a:p>
                    <a:pPr>
                      <a:defRPr sz="1400" b="0" i="0" u="none" strike="noStrike" kern="1200" baseline="0">
                        <a:solidFill>
                          <a:srgbClr val="333333"/>
                        </a:solidFill>
                        <a:latin typeface="+mn-lt"/>
                        <a:ea typeface="+mn-ea"/>
                        <a:cs typeface="+mn-cs"/>
                      </a:defRPr>
                    </a:pPr>
                    <a:fld id="{79C6764C-4E7B-4C62-9B2C-6F1CD3461DF1}" type="VALUE">
                      <a:rPr lang="en-US" smtClean="0">
                        <a:solidFill>
                          <a:srgbClr val="333333"/>
                        </a:solidFill>
                      </a:rPr>
                      <a:pPr>
                        <a:defRPr sz="1400">
                          <a:solidFill>
                            <a:srgbClr val="333333"/>
                          </a:solidFill>
                        </a:defRPr>
                      </a:pPr>
                      <a:t>[VALUE]</a:t>
                    </a:fld>
                    <a:r>
                      <a:rPr lang="en-US" dirty="0">
                        <a:solidFill>
                          <a:srgbClr val="333333"/>
                        </a:solidFill>
                      </a:rPr>
                      <a:t>%</a:t>
                    </a:r>
                  </a:p>
                </c:rich>
              </c:tx>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rgbClr val="333333"/>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6-17E6-4429-B445-803E467CBD76}"/>
                </c:ext>
              </c:extLst>
            </c:dLbl>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bg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Routine</c:v>
                </c:pt>
                <c:pt idx="1">
                  <c:v>Pressured</c:v>
                </c:pt>
                <c:pt idx="2">
                  <c:v>Exploration</c:v>
                </c:pt>
              </c:strCache>
            </c:strRef>
          </c:cat>
          <c:val>
            <c:numRef>
              <c:f>Sheet1!$C$2:$C$4</c:f>
              <c:numCache>
                <c:formatCode>General</c:formatCode>
                <c:ptCount val="3"/>
                <c:pt idx="0">
                  <c:v>28</c:v>
                </c:pt>
                <c:pt idx="1">
                  <c:v>51</c:v>
                </c:pt>
                <c:pt idx="2">
                  <c:v>20</c:v>
                </c:pt>
              </c:numCache>
            </c:numRef>
          </c:val>
          <c:extLst>
            <c:ext xmlns:c16="http://schemas.microsoft.com/office/drawing/2014/chart" uri="{C3380CC4-5D6E-409C-BE32-E72D297353CC}">
              <c16:uniqueId val="{00000007-17E6-4429-B445-803E467CBD76}"/>
            </c:ext>
          </c:extLst>
        </c:ser>
        <c:dLbls>
          <c:dLblPos val="inEnd"/>
          <c:showLegendKey val="0"/>
          <c:showVal val="1"/>
          <c:showCatName val="0"/>
          <c:showSerName val="0"/>
          <c:showPercent val="0"/>
          <c:showBubbleSize val="0"/>
        </c:dLbls>
        <c:gapWidth val="50"/>
        <c:overlap val="1"/>
        <c:axId val="874060000"/>
        <c:axId val="873998848"/>
      </c:barChart>
      <c:catAx>
        <c:axId val="874060000"/>
        <c:scaling>
          <c:orientation val="maxMin"/>
        </c:scaling>
        <c:delete val="1"/>
        <c:axPos val="l"/>
        <c:numFmt formatCode="General" sourceLinked="1"/>
        <c:majorTickMark val="out"/>
        <c:minorTickMark val="none"/>
        <c:tickLblPos val="nextTo"/>
        <c:crossAx val="873998848"/>
        <c:crosses val="autoZero"/>
        <c:auto val="1"/>
        <c:lblAlgn val="ctr"/>
        <c:lblOffset val="100"/>
        <c:noMultiLvlLbl val="0"/>
      </c:catAx>
      <c:valAx>
        <c:axId val="873998848"/>
        <c:scaling>
          <c:orientation val="minMax"/>
        </c:scaling>
        <c:delete val="1"/>
        <c:axPos val="t"/>
        <c:numFmt formatCode="General" sourceLinked="1"/>
        <c:majorTickMark val="none"/>
        <c:minorTickMark val="none"/>
        <c:tickLblPos val="nextTo"/>
        <c:crossAx val="87406000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5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587458436753618"/>
          <c:y val="6.6322851284417741E-2"/>
          <c:w val="0.72837540392450717"/>
          <c:h val="0.80374645728318284"/>
        </c:manualLayout>
      </c:layout>
      <c:barChart>
        <c:barDir val="bar"/>
        <c:grouping val="clustered"/>
        <c:varyColors val="0"/>
        <c:ser>
          <c:idx val="0"/>
          <c:order val="0"/>
          <c:tx>
            <c:strRef>
              <c:f>Sheet1!$B$1</c:f>
              <c:strCache>
                <c:ptCount val="1"/>
                <c:pt idx="0">
                  <c:v>Deodorant</c:v>
                </c:pt>
              </c:strCache>
            </c:strRef>
          </c:tx>
          <c:spPr>
            <a:solidFill>
              <a:schemeClr val="bg2"/>
            </a:solidFill>
            <a:ln>
              <a:noFill/>
            </a:ln>
            <a:effectLst/>
          </c:spPr>
          <c:invertIfNegative val="0"/>
          <c:dLbls>
            <c:dLbl>
              <c:idx val="0"/>
              <c:tx>
                <c:rich>
                  <a:bodyPr/>
                  <a:lstStyle/>
                  <a:p>
                    <a:fld id="{64451268-5C55-4113-ADBB-254B75029400}" type="VALUE">
                      <a:rPr lang="en-US" smtClean="0"/>
                      <a:pPr/>
                      <a:t>[VALUE]</a:t>
                    </a:fld>
                    <a:r>
                      <a:rPr lang="en-US"/>
                      <a:t>%</a:t>
                    </a:r>
                  </a:p>
                </c:rich>
              </c:tx>
              <c:dLblPos val="in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0-C2B9-451C-9D04-43B1616AE80D}"/>
                </c:ext>
              </c:extLst>
            </c:dLbl>
            <c:dLbl>
              <c:idx val="1"/>
              <c:tx>
                <c:rich>
                  <a:bodyPr/>
                  <a:lstStyle/>
                  <a:p>
                    <a:fld id="{F373EB49-303B-43F4-A8D5-5BDEA4954AEE}" type="VALUE">
                      <a:rPr lang="en-US" smtClean="0"/>
                      <a:pPr/>
                      <a:t>[VALUE]</a:t>
                    </a:fld>
                    <a:r>
                      <a:rPr lang="en-US"/>
                      <a:t>%</a:t>
                    </a:r>
                  </a:p>
                </c:rich>
              </c:tx>
              <c:dLblPos val="in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C2B9-451C-9D04-43B1616AE80D}"/>
                </c:ext>
              </c:extLst>
            </c:dLbl>
            <c:dLbl>
              <c:idx val="2"/>
              <c:layout>
                <c:manualLayout>
                  <c:x val="-3.4565775084288391E-3"/>
                  <c:y val="-1.2612977945470854E-2"/>
                </c:manualLayout>
              </c:layout>
              <c:tx>
                <c:rich>
                  <a:bodyPr rot="0" spcFirstLastPara="1" vertOverflow="ellipsis" vert="horz" wrap="square" lIns="38100" tIns="19050" rIns="38100" bIns="19050" anchor="ctr" anchorCtr="1">
                    <a:spAutoFit/>
                  </a:bodyPr>
                  <a:lstStyle/>
                  <a:p>
                    <a:pPr>
                      <a:defRPr sz="1400" b="0" i="0" u="none" strike="noStrike" kern="1200" baseline="0">
                        <a:solidFill>
                          <a:srgbClr val="333333"/>
                        </a:solidFill>
                        <a:latin typeface="+mn-lt"/>
                        <a:ea typeface="+mn-ea"/>
                        <a:cs typeface="+mn-cs"/>
                      </a:defRPr>
                    </a:pPr>
                    <a:fld id="{BD83EF55-B15F-4459-A414-F79CE71297BC}" type="VALUE">
                      <a:rPr lang="en-US" smtClean="0">
                        <a:solidFill>
                          <a:srgbClr val="333333"/>
                        </a:solidFill>
                      </a:rPr>
                      <a:pPr>
                        <a:defRPr sz="1400">
                          <a:solidFill>
                            <a:srgbClr val="333333"/>
                          </a:solidFill>
                        </a:defRPr>
                      </a:pPr>
                      <a:t>[VALUE]</a:t>
                    </a:fld>
                    <a:r>
                      <a:rPr lang="en-US" dirty="0">
                        <a:solidFill>
                          <a:srgbClr val="333333"/>
                        </a:solidFill>
                      </a:rPr>
                      <a:t>%</a:t>
                    </a:r>
                  </a:p>
                </c:rich>
              </c:tx>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rgbClr val="333333"/>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2-C2B9-451C-9D04-43B1616AE80D}"/>
                </c:ext>
              </c:extLst>
            </c:dLbl>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bg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Routine</c:v>
                </c:pt>
                <c:pt idx="1">
                  <c:v>Pressured</c:v>
                </c:pt>
                <c:pt idx="2">
                  <c:v>Exploration</c:v>
                </c:pt>
              </c:strCache>
            </c:strRef>
          </c:cat>
          <c:val>
            <c:numRef>
              <c:f>Sheet1!$B$2:$B$4</c:f>
              <c:numCache>
                <c:formatCode>General</c:formatCode>
                <c:ptCount val="3"/>
                <c:pt idx="0">
                  <c:v>79</c:v>
                </c:pt>
                <c:pt idx="1">
                  <c:v>17</c:v>
                </c:pt>
                <c:pt idx="2">
                  <c:v>4</c:v>
                </c:pt>
              </c:numCache>
            </c:numRef>
          </c:val>
          <c:extLst>
            <c:ext xmlns:c16="http://schemas.microsoft.com/office/drawing/2014/chart" uri="{C3380CC4-5D6E-409C-BE32-E72D297353CC}">
              <c16:uniqueId val="{00000003-C2B9-451C-9D04-43B1616AE80D}"/>
            </c:ext>
          </c:extLst>
        </c:ser>
        <c:ser>
          <c:idx val="1"/>
          <c:order val="1"/>
          <c:tx>
            <c:strRef>
              <c:f>Sheet1!$C$1</c:f>
              <c:strCache>
                <c:ptCount val="1"/>
                <c:pt idx="0">
                  <c:v>Sanitary</c:v>
                </c:pt>
              </c:strCache>
            </c:strRef>
          </c:tx>
          <c:spPr>
            <a:solidFill>
              <a:schemeClr val="tx1"/>
            </a:solidFill>
            <a:ln>
              <a:noFill/>
            </a:ln>
            <a:effectLst/>
          </c:spPr>
          <c:invertIfNegative val="0"/>
          <c:dLbls>
            <c:dLbl>
              <c:idx val="0"/>
              <c:tx>
                <c:rich>
                  <a:bodyPr/>
                  <a:lstStyle/>
                  <a:p>
                    <a:fld id="{6AE28BC7-D125-4F68-885D-7CD17923E25F}" type="VALUE">
                      <a:rPr lang="en-US" smtClean="0"/>
                      <a:pPr/>
                      <a:t>[VALUE]</a:t>
                    </a:fld>
                    <a:r>
                      <a:rPr lang="en-US"/>
                      <a:t>%</a:t>
                    </a:r>
                  </a:p>
                </c:rich>
              </c:tx>
              <c:dLblPos val="in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4-C2B9-451C-9D04-43B1616AE80D}"/>
                </c:ext>
              </c:extLst>
            </c:dLbl>
            <c:dLbl>
              <c:idx val="1"/>
              <c:tx>
                <c:rich>
                  <a:bodyPr/>
                  <a:lstStyle/>
                  <a:p>
                    <a:fld id="{97087E56-3AB7-4F12-B7C8-5430C164CA86}" type="VALUE">
                      <a:rPr lang="en-US" smtClean="0"/>
                      <a:pPr/>
                      <a:t>[VALUE]</a:t>
                    </a:fld>
                    <a:r>
                      <a:rPr lang="en-US"/>
                      <a:t>%</a:t>
                    </a:r>
                  </a:p>
                </c:rich>
              </c:tx>
              <c:dLblPos val="in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5-C2B9-451C-9D04-43B1616AE80D}"/>
                </c:ext>
              </c:extLst>
            </c:dLbl>
            <c:dLbl>
              <c:idx val="2"/>
              <c:layout>
                <c:manualLayout>
                  <c:x val="1.0416843879515328E-3"/>
                  <c:y val="6.237310681054758E-3"/>
                </c:manualLayout>
              </c:layout>
              <c:tx>
                <c:rich>
                  <a:bodyPr rot="0" spcFirstLastPara="1" vertOverflow="ellipsis" vert="horz" wrap="square" lIns="38100" tIns="19050" rIns="38100" bIns="19050" anchor="ctr" anchorCtr="1">
                    <a:spAutoFit/>
                  </a:bodyPr>
                  <a:lstStyle/>
                  <a:p>
                    <a:pPr>
                      <a:defRPr sz="1400" b="0" i="0" u="none" strike="noStrike" kern="1200" baseline="0">
                        <a:solidFill>
                          <a:srgbClr val="333333"/>
                        </a:solidFill>
                        <a:latin typeface="+mn-lt"/>
                        <a:ea typeface="+mn-ea"/>
                        <a:cs typeface="+mn-cs"/>
                      </a:defRPr>
                    </a:pPr>
                    <a:fld id="{79C6764C-4E7B-4C62-9B2C-6F1CD3461DF1}" type="VALUE">
                      <a:rPr lang="en-US" smtClean="0">
                        <a:solidFill>
                          <a:srgbClr val="333333"/>
                        </a:solidFill>
                      </a:rPr>
                      <a:pPr>
                        <a:defRPr sz="1400">
                          <a:solidFill>
                            <a:srgbClr val="333333"/>
                          </a:solidFill>
                        </a:defRPr>
                      </a:pPr>
                      <a:t>[VALUE]</a:t>
                    </a:fld>
                    <a:r>
                      <a:rPr lang="en-US" dirty="0">
                        <a:solidFill>
                          <a:srgbClr val="333333"/>
                        </a:solidFill>
                      </a:rPr>
                      <a:t>%</a:t>
                    </a:r>
                  </a:p>
                </c:rich>
              </c:tx>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rgbClr val="333333"/>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6-C2B9-451C-9D04-43B1616AE80D}"/>
                </c:ext>
              </c:extLst>
            </c:dLbl>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bg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Routine</c:v>
                </c:pt>
                <c:pt idx="1">
                  <c:v>Pressured</c:v>
                </c:pt>
                <c:pt idx="2">
                  <c:v>Exploration</c:v>
                </c:pt>
              </c:strCache>
            </c:strRef>
          </c:cat>
          <c:val>
            <c:numRef>
              <c:f>Sheet1!$C$2:$C$4</c:f>
              <c:numCache>
                <c:formatCode>General</c:formatCode>
                <c:ptCount val="3"/>
                <c:pt idx="0">
                  <c:v>48</c:v>
                </c:pt>
                <c:pt idx="1">
                  <c:v>40</c:v>
                </c:pt>
                <c:pt idx="2">
                  <c:v>11</c:v>
                </c:pt>
              </c:numCache>
            </c:numRef>
          </c:val>
          <c:extLst>
            <c:ext xmlns:c16="http://schemas.microsoft.com/office/drawing/2014/chart" uri="{C3380CC4-5D6E-409C-BE32-E72D297353CC}">
              <c16:uniqueId val="{00000007-C2B9-451C-9D04-43B1616AE80D}"/>
            </c:ext>
          </c:extLst>
        </c:ser>
        <c:dLbls>
          <c:dLblPos val="inEnd"/>
          <c:showLegendKey val="0"/>
          <c:showVal val="1"/>
          <c:showCatName val="0"/>
          <c:showSerName val="0"/>
          <c:showPercent val="0"/>
          <c:showBubbleSize val="0"/>
        </c:dLbls>
        <c:gapWidth val="50"/>
        <c:overlap val="1"/>
        <c:axId val="873943968"/>
        <c:axId val="873946320"/>
      </c:barChart>
      <c:catAx>
        <c:axId val="873943968"/>
        <c:scaling>
          <c:orientation val="maxMin"/>
        </c:scaling>
        <c:delete val="1"/>
        <c:axPos val="l"/>
        <c:numFmt formatCode="General" sourceLinked="1"/>
        <c:majorTickMark val="out"/>
        <c:minorTickMark val="none"/>
        <c:tickLblPos val="nextTo"/>
        <c:crossAx val="873946320"/>
        <c:crosses val="autoZero"/>
        <c:auto val="1"/>
        <c:lblAlgn val="ctr"/>
        <c:lblOffset val="100"/>
        <c:noMultiLvlLbl val="0"/>
      </c:catAx>
      <c:valAx>
        <c:axId val="873946320"/>
        <c:scaling>
          <c:orientation val="minMax"/>
        </c:scaling>
        <c:delete val="1"/>
        <c:axPos val="t"/>
        <c:numFmt formatCode="General" sourceLinked="1"/>
        <c:majorTickMark val="none"/>
        <c:minorTickMark val="none"/>
        <c:tickLblPos val="nextTo"/>
        <c:crossAx val="873943968"/>
        <c:crosses val="autoZero"/>
        <c:crossBetween val="between"/>
      </c:valAx>
      <c:spPr>
        <a:noFill/>
        <a:ln>
          <a:noFill/>
        </a:ln>
        <a:effectLst/>
      </c:spPr>
    </c:plotArea>
    <c:legend>
      <c:legendPos val="r"/>
      <c:layout>
        <c:manualLayout>
          <c:xMode val="edge"/>
          <c:yMode val="edge"/>
          <c:x val="0.55586774098002956"/>
          <c:y val="0.39901083613658461"/>
          <c:w val="0.41089258131397927"/>
          <c:h val="0.2019780828479221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5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9.5128092264651527E-3"/>
          <c:y val="0.23417870570729155"/>
          <c:w val="0.88112958764426552"/>
          <c:h val="0.58291867165049849"/>
        </c:manualLayout>
      </c:layout>
      <c:barChart>
        <c:barDir val="col"/>
        <c:grouping val="clustered"/>
        <c:varyColors val="0"/>
        <c:ser>
          <c:idx val="0"/>
          <c:order val="0"/>
          <c:tx>
            <c:strRef>
              <c:f>Sheet1!$B$1</c:f>
              <c:strCache>
                <c:ptCount val="1"/>
                <c:pt idx="0">
                  <c:v>Deodorant (n=85)</c:v>
                </c:pt>
              </c:strCache>
            </c:strRef>
          </c:tx>
          <c:spPr>
            <a:solidFill>
              <a:srgbClr val="E5007E"/>
            </a:solidFill>
          </c:spPr>
          <c:invertIfNegative val="0"/>
          <c:dLbls>
            <c:spPr>
              <a:noFill/>
              <a:ln>
                <a:noFill/>
              </a:ln>
              <a:effectLst/>
            </c:spPr>
            <c:txPr>
              <a:bodyPr/>
              <a:lstStyle/>
              <a:p>
                <a:pPr>
                  <a:defRPr sz="1400">
                    <a:solidFill>
                      <a:schemeClr val="bg1">
                        <a:lumMod val="50000"/>
                      </a:schemeClr>
                    </a:solidFill>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Sheet1!$A$2:$A$8</c:f>
              <c:strCache>
                <c:ptCount val="7"/>
                <c:pt idx="0">
                  <c:v>Like to try new products</c:v>
                </c:pt>
                <c:pt idx="1">
                  <c:v>My needs have changed</c:v>
                </c:pt>
                <c:pt idx="2">
                  <c:v>Heard about a new product</c:v>
                </c:pt>
                <c:pt idx="3">
                  <c:v>Shelf caught my attention </c:v>
                </c:pt>
                <c:pt idx="4">
                  <c:v>Specific occasion shopping for</c:v>
                </c:pt>
                <c:pt idx="5">
                  <c:v>Heard about a deal or promotion</c:v>
                </c:pt>
                <c:pt idx="6">
                  <c:v>Not satisfied with current product</c:v>
                </c:pt>
              </c:strCache>
            </c:strRef>
          </c:cat>
          <c:val>
            <c:numRef>
              <c:f>Sheet1!$B$2:$B$8</c:f>
              <c:numCache>
                <c:formatCode>General</c:formatCode>
                <c:ptCount val="7"/>
                <c:pt idx="0">
                  <c:v>35</c:v>
                </c:pt>
                <c:pt idx="1">
                  <c:v>34</c:v>
                </c:pt>
                <c:pt idx="2">
                  <c:v>24</c:v>
                </c:pt>
                <c:pt idx="3">
                  <c:v>21</c:v>
                </c:pt>
                <c:pt idx="4">
                  <c:v>23</c:v>
                </c:pt>
                <c:pt idx="5">
                  <c:v>21</c:v>
                </c:pt>
                <c:pt idx="6">
                  <c:v>8</c:v>
                </c:pt>
              </c:numCache>
            </c:numRef>
          </c:val>
          <c:extLst>
            <c:ext xmlns:c16="http://schemas.microsoft.com/office/drawing/2014/chart" uri="{C3380CC4-5D6E-409C-BE32-E72D297353CC}">
              <c16:uniqueId val="{00000000-6852-449E-822B-469C60BCB5BA}"/>
            </c:ext>
          </c:extLst>
        </c:ser>
        <c:ser>
          <c:idx val="1"/>
          <c:order val="1"/>
          <c:tx>
            <c:strRef>
              <c:f>Sheet1!$C$1</c:f>
              <c:strCache>
                <c:ptCount val="1"/>
                <c:pt idx="0">
                  <c:v>Sanitary (n=75)</c:v>
                </c:pt>
              </c:strCache>
            </c:strRef>
          </c:tx>
          <c:spPr>
            <a:solidFill>
              <a:srgbClr val="717171"/>
            </a:solidFill>
          </c:spPr>
          <c:invertIfNegative val="0"/>
          <c:dLbls>
            <c:spPr>
              <a:noFill/>
              <a:ln>
                <a:noFill/>
              </a:ln>
              <a:effectLst/>
            </c:spPr>
            <c:txPr>
              <a:bodyPr wrap="square" lIns="38100" tIns="19050" rIns="38100" bIns="19050" anchor="ctr">
                <a:spAutoFit/>
              </a:bodyPr>
              <a:lstStyle/>
              <a:p>
                <a:pPr>
                  <a:defRPr sz="1400">
                    <a:solidFill>
                      <a:schemeClr val="bg1">
                        <a:lumMod val="50000"/>
                      </a:schemeClr>
                    </a:solidFill>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Sheet1!$A$2:$A$8</c:f>
              <c:strCache>
                <c:ptCount val="7"/>
                <c:pt idx="0">
                  <c:v>Like to try new products</c:v>
                </c:pt>
                <c:pt idx="1">
                  <c:v>My needs have changed</c:v>
                </c:pt>
                <c:pt idx="2">
                  <c:v>Heard about a new product</c:v>
                </c:pt>
                <c:pt idx="3">
                  <c:v>Shelf caught my attention </c:v>
                </c:pt>
                <c:pt idx="4">
                  <c:v>Specific occasion shopping for</c:v>
                </c:pt>
                <c:pt idx="5">
                  <c:v>Heard about a deal or promotion</c:v>
                </c:pt>
                <c:pt idx="6">
                  <c:v>Not satisfied with current product</c:v>
                </c:pt>
              </c:strCache>
            </c:strRef>
          </c:cat>
          <c:val>
            <c:numRef>
              <c:f>Sheet1!$C$2:$C$8</c:f>
              <c:numCache>
                <c:formatCode>General</c:formatCode>
                <c:ptCount val="7"/>
                <c:pt idx="0">
                  <c:v>38</c:v>
                </c:pt>
                <c:pt idx="1">
                  <c:v>30</c:v>
                </c:pt>
                <c:pt idx="2">
                  <c:v>19</c:v>
                </c:pt>
                <c:pt idx="3">
                  <c:v>32</c:v>
                </c:pt>
                <c:pt idx="4">
                  <c:v>24</c:v>
                </c:pt>
                <c:pt idx="5">
                  <c:v>11</c:v>
                </c:pt>
                <c:pt idx="6">
                  <c:v>12</c:v>
                </c:pt>
              </c:numCache>
            </c:numRef>
          </c:val>
          <c:extLst>
            <c:ext xmlns:c16="http://schemas.microsoft.com/office/drawing/2014/chart" uri="{C3380CC4-5D6E-409C-BE32-E72D297353CC}">
              <c16:uniqueId val="{00000001-6852-449E-822B-469C60BCB5BA}"/>
            </c:ext>
          </c:extLst>
        </c:ser>
        <c:dLbls>
          <c:showLegendKey val="0"/>
          <c:showVal val="0"/>
          <c:showCatName val="0"/>
          <c:showSerName val="0"/>
          <c:showPercent val="0"/>
          <c:showBubbleSize val="0"/>
        </c:dLbls>
        <c:gapWidth val="66"/>
        <c:axId val="873944360"/>
        <c:axId val="873936128"/>
      </c:barChart>
      <c:catAx>
        <c:axId val="873944360"/>
        <c:scaling>
          <c:orientation val="minMax"/>
        </c:scaling>
        <c:delete val="0"/>
        <c:axPos val="b"/>
        <c:numFmt formatCode="General" sourceLinked="1"/>
        <c:majorTickMark val="none"/>
        <c:minorTickMark val="none"/>
        <c:tickLblPos val="nextTo"/>
        <c:spPr>
          <a:ln>
            <a:solidFill>
              <a:srgbClr val="717171"/>
            </a:solidFill>
          </a:ln>
        </c:spPr>
        <c:txPr>
          <a:bodyPr/>
          <a:lstStyle/>
          <a:p>
            <a:pPr>
              <a:defRPr sz="1400">
                <a:solidFill>
                  <a:srgbClr val="717171"/>
                </a:solidFill>
              </a:defRPr>
            </a:pPr>
            <a:endParaRPr lang="en-US"/>
          </a:p>
        </c:txPr>
        <c:crossAx val="873936128"/>
        <c:crosses val="autoZero"/>
        <c:auto val="1"/>
        <c:lblAlgn val="ctr"/>
        <c:lblOffset val="100"/>
        <c:noMultiLvlLbl val="0"/>
      </c:catAx>
      <c:valAx>
        <c:axId val="873936128"/>
        <c:scaling>
          <c:orientation val="minMax"/>
        </c:scaling>
        <c:delete val="1"/>
        <c:axPos val="l"/>
        <c:numFmt formatCode="General" sourceLinked="1"/>
        <c:majorTickMark val="out"/>
        <c:minorTickMark val="none"/>
        <c:tickLblPos val="nextTo"/>
        <c:crossAx val="873944360"/>
        <c:crosses val="autoZero"/>
        <c:crossBetween val="between"/>
      </c:valAx>
    </c:plotArea>
    <c:legend>
      <c:legendPos val="r"/>
      <c:layout>
        <c:manualLayout>
          <c:xMode val="edge"/>
          <c:yMode val="edge"/>
          <c:x val="0.81468197478362414"/>
          <c:y val="5.3413791032442176E-2"/>
          <c:w val="0.18531802521637583"/>
          <c:h val="0.17210044386473078"/>
        </c:manualLayout>
      </c:layout>
      <c:overlay val="0"/>
      <c:txPr>
        <a:bodyPr/>
        <a:lstStyle/>
        <a:p>
          <a:pPr>
            <a:defRPr sz="1600">
              <a:solidFill>
                <a:schemeClr val="bg1">
                  <a:lumMod val="50000"/>
                </a:schemeClr>
              </a:solidFill>
            </a:defRPr>
          </a:pPr>
          <a:endParaRPr lang="en-US"/>
        </a:p>
      </c:txPr>
    </c:legend>
    <c:plotVisOnly val="1"/>
    <c:dispBlanksAs val="gap"/>
    <c:showDLblsOverMax val="0"/>
  </c:chart>
  <c:txPr>
    <a:bodyPr/>
    <a:lstStyle/>
    <a:p>
      <a:pPr>
        <a:defRPr sz="1800"/>
      </a:pPr>
      <a:endParaRPr lang="en-US"/>
    </a:p>
  </c:txPr>
  <c:externalData r:id="rId2">
    <c:autoUpdate val="0"/>
  </c:externalData>
</c:chartSpace>
</file>

<file path=ppt/charts/chart15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lrMapOvr bg1="lt1" tx1="dk1" bg2="lt2" tx2="dk2" accent1="accent1" accent2="accent2" accent3="accent3" accent4="accent4" accent5="accent5" accent6="accent6" hlink="hlink" folHlink="folHlink"/>
  <c:chart>
    <c:title>
      <c:tx>
        <c:rich>
          <a:bodyPr/>
          <a:lstStyle/>
          <a:p>
            <a:pPr>
              <a:defRPr sz="1600">
                <a:solidFill>
                  <a:schemeClr val="accent3"/>
                </a:solidFill>
              </a:defRPr>
            </a:pPr>
            <a:r>
              <a:rPr lang="en-US" sz="1600" dirty="0">
                <a:solidFill>
                  <a:schemeClr val="accent3"/>
                </a:solidFill>
              </a:rPr>
              <a:t>Pre-store Touchpoints (%)</a:t>
            </a:r>
          </a:p>
        </c:rich>
      </c:tx>
      <c:layout>
        <c:manualLayout>
          <c:xMode val="edge"/>
          <c:yMode val="edge"/>
          <c:x val="7.9396228853776438E-2"/>
          <c:y val="0"/>
        </c:manualLayout>
      </c:layout>
      <c:overlay val="0"/>
    </c:title>
    <c:autoTitleDeleted val="0"/>
    <c:plotArea>
      <c:layout/>
      <c:barChart>
        <c:barDir val="bar"/>
        <c:grouping val="clustered"/>
        <c:varyColors val="0"/>
        <c:ser>
          <c:idx val="0"/>
          <c:order val="0"/>
          <c:tx>
            <c:strRef>
              <c:f>Sheet1!$B$1</c:f>
              <c:strCache>
                <c:ptCount val="1"/>
                <c:pt idx="0">
                  <c:v>Series 1</c:v>
                </c:pt>
              </c:strCache>
            </c:strRef>
          </c:tx>
          <c:spPr>
            <a:solidFill>
              <a:srgbClr val="848484"/>
            </a:solidFill>
          </c:spPr>
          <c:invertIfNegative val="0"/>
          <c:dPt>
            <c:idx val="0"/>
            <c:invertIfNegative val="0"/>
            <c:bubble3D val="0"/>
            <c:spPr>
              <a:solidFill>
                <a:srgbClr val="E5007E"/>
              </a:solidFill>
            </c:spPr>
            <c:extLst>
              <c:ext xmlns:c16="http://schemas.microsoft.com/office/drawing/2014/chart" uri="{C3380CC4-5D6E-409C-BE32-E72D297353CC}">
                <c16:uniqueId val="{00000001-6476-4325-995A-E8AA58564979}"/>
              </c:ext>
            </c:extLst>
          </c:dPt>
          <c:dPt>
            <c:idx val="1"/>
            <c:invertIfNegative val="0"/>
            <c:bubble3D val="0"/>
            <c:spPr>
              <a:solidFill>
                <a:srgbClr val="E5007E"/>
              </a:solidFill>
            </c:spPr>
            <c:extLst>
              <c:ext xmlns:c16="http://schemas.microsoft.com/office/drawing/2014/chart" uri="{C3380CC4-5D6E-409C-BE32-E72D297353CC}">
                <c16:uniqueId val="{00000003-8E78-446C-B99B-CF08CADB2DC8}"/>
              </c:ext>
            </c:extLst>
          </c:dPt>
          <c:dPt>
            <c:idx val="2"/>
            <c:invertIfNegative val="0"/>
            <c:bubble3D val="0"/>
            <c:spPr>
              <a:solidFill>
                <a:srgbClr val="E5007E"/>
              </a:solidFill>
            </c:spPr>
            <c:extLst>
              <c:ext xmlns:c16="http://schemas.microsoft.com/office/drawing/2014/chart" uri="{C3380CC4-5D6E-409C-BE32-E72D297353CC}">
                <c16:uniqueId val="{00000005-8E78-446C-B99B-CF08CADB2DC8}"/>
              </c:ext>
            </c:extLst>
          </c:dPt>
          <c:dPt>
            <c:idx val="4"/>
            <c:invertIfNegative val="0"/>
            <c:bubble3D val="0"/>
            <c:spPr>
              <a:solidFill>
                <a:srgbClr val="717171"/>
              </a:solidFill>
            </c:spPr>
            <c:extLst>
              <c:ext xmlns:c16="http://schemas.microsoft.com/office/drawing/2014/chart" uri="{C3380CC4-5D6E-409C-BE32-E72D297353CC}">
                <c16:uniqueId val="{00000003-6476-4325-995A-E8AA58564979}"/>
              </c:ext>
            </c:extLst>
          </c:dPt>
          <c:dLbls>
            <c:spPr>
              <a:noFill/>
              <a:ln>
                <a:noFill/>
              </a:ln>
              <a:effectLst/>
            </c:spPr>
            <c:txPr>
              <a:bodyPr/>
              <a:lstStyle/>
              <a:p>
                <a:pPr>
                  <a:defRPr sz="1200">
                    <a:solidFill>
                      <a:srgbClr val="717171"/>
                    </a:solidFill>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Sheet1!$A$2:$A$9</c:f>
              <c:strCache>
                <c:ptCount val="8"/>
                <c:pt idx="0">
                  <c:v>Spoke to family</c:v>
                </c:pt>
                <c:pt idx="1">
                  <c:v>Saw a TV advert</c:v>
                </c:pt>
                <c:pt idx="2">
                  <c:v>Spoke to friends</c:v>
                </c:pt>
                <c:pt idx="3">
                  <c:v>Used a product sample</c:v>
                </c:pt>
                <c:pt idx="4">
                  <c:v>Visited a store before purchasing</c:v>
                </c:pt>
                <c:pt idx="5">
                  <c:v>Saw an advert in newspaper / magazine</c:v>
                </c:pt>
                <c:pt idx="6">
                  <c:v>Spoke to store staff</c:v>
                </c:pt>
                <c:pt idx="7">
                  <c:v>Heard a radio advert</c:v>
                </c:pt>
              </c:strCache>
            </c:strRef>
          </c:cat>
          <c:val>
            <c:numRef>
              <c:f>Sheet1!$B$2:$B$9</c:f>
              <c:numCache>
                <c:formatCode>General</c:formatCode>
                <c:ptCount val="8"/>
                <c:pt idx="0">
                  <c:v>42</c:v>
                </c:pt>
                <c:pt idx="1">
                  <c:v>38</c:v>
                </c:pt>
                <c:pt idx="2">
                  <c:v>32</c:v>
                </c:pt>
                <c:pt idx="3">
                  <c:v>10</c:v>
                </c:pt>
                <c:pt idx="4">
                  <c:v>8</c:v>
                </c:pt>
                <c:pt idx="5">
                  <c:v>8</c:v>
                </c:pt>
                <c:pt idx="6">
                  <c:v>7</c:v>
                </c:pt>
                <c:pt idx="7">
                  <c:v>7</c:v>
                </c:pt>
              </c:numCache>
            </c:numRef>
          </c:val>
          <c:extLst>
            <c:ext xmlns:c16="http://schemas.microsoft.com/office/drawing/2014/chart" uri="{C3380CC4-5D6E-409C-BE32-E72D297353CC}">
              <c16:uniqueId val="{00000004-6476-4325-995A-E8AA58564979}"/>
            </c:ext>
          </c:extLst>
        </c:ser>
        <c:dLbls>
          <c:showLegendKey val="0"/>
          <c:showVal val="0"/>
          <c:showCatName val="0"/>
          <c:showSerName val="0"/>
          <c:showPercent val="0"/>
          <c:showBubbleSize val="0"/>
        </c:dLbls>
        <c:gapWidth val="66"/>
        <c:overlap val="9"/>
        <c:axId val="873947888"/>
        <c:axId val="873947496"/>
      </c:barChart>
      <c:catAx>
        <c:axId val="873947888"/>
        <c:scaling>
          <c:orientation val="maxMin"/>
        </c:scaling>
        <c:delete val="0"/>
        <c:axPos val="l"/>
        <c:numFmt formatCode="General" sourceLinked="1"/>
        <c:majorTickMark val="none"/>
        <c:minorTickMark val="none"/>
        <c:tickLblPos val="nextTo"/>
        <c:spPr>
          <a:ln>
            <a:solidFill>
              <a:srgbClr val="717171"/>
            </a:solidFill>
          </a:ln>
        </c:spPr>
        <c:txPr>
          <a:bodyPr/>
          <a:lstStyle/>
          <a:p>
            <a:pPr>
              <a:defRPr sz="1200">
                <a:solidFill>
                  <a:srgbClr val="717171"/>
                </a:solidFill>
              </a:defRPr>
            </a:pPr>
            <a:endParaRPr lang="en-US"/>
          </a:p>
        </c:txPr>
        <c:crossAx val="873947496"/>
        <c:crosses val="autoZero"/>
        <c:auto val="1"/>
        <c:lblAlgn val="ctr"/>
        <c:lblOffset val="100"/>
        <c:noMultiLvlLbl val="0"/>
      </c:catAx>
      <c:valAx>
        <c:axId val="873947496"/>
        <c:scaling>
          <c:orientation val="minMax"/>
        </c:scaling>
        <c:delete val="1"/>
        <c:axPos val="t"/>
        <c:numFmt formatCode="General" sourceLinked="1"/>
        <c:majorTickMark val="out"/>
        <c:minorTickMark val="none"/>
        <c:tickLblPos val="nextTo"/>
        <c:crossAx val="873947888"/>
        <c:crosses val="autoZero"/>
        <c:crossBetween val="between"/>
      </c:valAx>
    </c:plotArea>
    <c:plotVisOnly val="1"/>
    <c:dispBlanksAs val="gap"/>
    <c:showDLblsOverMax val="0"/>
  </c:chart>
  <c:txPr>
    <a:bodyPr/>
    <a:lstStyle/>
    <a:p>
      <a:pPr>
        <a:defRPr sz="1800"/>
      </a:pPr>
      <a:endParaRPr lang="en-US"/>
    </a:p>
  </c:txPr>
  <c:externalData r:id="rId2">
    <c:autoUpdate val="0"/>
  </c:externalData>
</c:chartSpace>
</file>

<file path=ppt/charts/chart15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lrMapOvr bg1="lt1" tx1="dk1" bg2="lt2" tx2="dk2" accent1="accent1" accent2="accent2" accent3="accent3" accent4="accent4" accent5="accent5" accent6="accent6" hlink="hlink" folHlink="folHlink"/>
  <c:chart>
    <c:title>
      <c:tx>
        <c:rich>
          <a:bodyPr/>
          <a:lstStyle/>
          <a:p>
            <a:pPr>
              <a:defRPr sz="1600">
                <a:solidFill>
                  <a:schemeClr val="accent3"/>
                </a:solidFill>
              </a:defRPr>
            </a:pPr>
            <a:r>
              <a:rPr lang="en-US" sz="1600" dirty="0">
                <a:solidFill>
                  <a:schemeClr val="accent3"/>
                </a:solidFill>
              </a:rPr>
              <a:t>In-store Touchpoints (%)</a:t>
            </a:r>
          </a:p>
        </c:rich>
      </c:tx>
      <c:layout>
        <c:manualLayout>
          <c:xMode val="edge"/>
          <c:yMode val="edge"/>
          <c:x val="9.0704939517669531E-2"/>
          <c:y val="0"/>
        </c:manualLayout>
      </c:layout>
      <c:overlay val="0"/>
    </c:title>
    <c:autoTitleDeleted val="0"/>
    <c:plotArea>
      <c:layout>
        <c:manualLayout>
          <c:layoutTarget val="inner"/>
          <c:xMode val="edge"/>
          <c:yMode val="edge"/>
          <c:x val="0.5018955229564579"/>
          <c:y val="0.11775577315497725"/>
          <c:w val="0.4180095662722319"/>
          <c:h val="0.8485121043266699"/>
        </c:manualLayout>
      </c:layout>
      <c:barChart>
        <c:barDir val="bar"/>
        <c:grouping val="clustered"/>
        <c:varyColors val="0"/>
        <c:ser>
          <c:idx val="0"/>
          <c:order val="0"/>
          <c:tx>
            <c:strRef>
              <c:f>Sheet1!$B$1</c:f>
              <c:strCache>
                <c:ptCount val="1"/>
                <c:pt idx="0">
                  <c:v>Series 1</c:v>
                </c:pt>
              </c:strCache>
            </c:strRef>
          </c:tx>
          <c:spPr>
            <a:solidFill>
              <a:srgbClr val="848484"/>
            </a:solidFill>
          </c:spPr>
          <c:invertIfNegative val="0"/>
          <c:dPt>
            <c:idx val="0"/>
            <c:invertIfNegative val="0"/>
            <c:bubble3D val="0"/>
            <c:spPr>
              <a:solidFill>
                <a:srgbClr val="E5007E"/>
              </a:solidFill>
            </c:spPr>
            <c:extLst>
              <c:ext xmlns:c16="http://schemas.microsoft.com/office/drawing/2014/chart" uri="{C3380CC4-5D6E-409C-BE32-E72D297353CC}">
                <c16:uniqueId val="{00000001-58B3-41EF-B35B-19E3728AEF8F}"/>
              </c:ext>
            </c:extLst>
          </c:dPt>
          <c:dPt>
            <c:idx val="1"/>
            <c:invertIfNegative val="0"/>
            <c:bubble3D val="0"/>
            <c:spPr>
              <a:solidFill>
                <a:srgbClr val="E5007E"/>
              </a:solidFill>
            </c:spPr>
            <c:extLst>
              <c:ext xmlns:c16="http://schemas.microsoft.com/office/drawing/2014/chart" uri="{C3380CC4-5D6E-409C-BE32-E72D297353CC}">
                <c16:uniqueId val="{00000003-21CB-6D4C-942E-6BD81DB32E32}"/>
              </c:ext>
            </c:extLst>
          </c:dPt>
          <c:dPt>
            <c:idx val="2"/>
            <c:invertIfNegative val="0"/>
            <c:bubble3D val="0"/>
            <c:spPr>
              <a:solidFill>
                <a:srgbClr val="E5007E"/>
              </a:solidFill>
            </c:spPr>
            <c:extLst>
              <c:ext xmlns:c16="http://schemas.microsoft.com/office/drawing/2014/chart" uri="{C3380CC4-5D6E-409C-BE32-E72D297353CC}">
                <c16:uniqueId val="{00000005-21CB-6D4C-942E-6BD81DB32E32}"/>
              </c:ext>
            </c:extLst>
          </c:dPt>
          <c:dPt>
            <c:idx val="4"/>
            <c:invertIfNegative val="0"/>
            <c:bubble3D val="0"/>
            <c:spPr>
              <a:solidFill>
                <a:srgbClr val="717171"/>
              </a:solidFill>
            </c:spPr>
            <c:extLst>
              <c:ext xmlns:c16="http://schemas.microsoft.com/office/drawing/2014/chart" uri="{C3380CC4-5D6E-409C-BE32-E72D297353CC}">
                <c16:uniqueId val="{00000003-58B3-41EF-B35B-19E3728AEF8F}"/>
              </c:ext>
            </c:extLst>
          </c:dPt>
          <c:dLbls>
            <c:spPr>
              <a:noFill/>
              <a:ln>
                <a:noFill/>
              </a:ln>
              <a:effectLst/>
            </c:spPr>
            <c:txPr>
              <a:bodyPr/>
              <a:lstStyle/>
              <a:p>
                <a:pPr>
                  <a:defRPr sz="1200">
                    <a:solidFill>
                      <a:srgbClr val="717171"/>
                    </a:solidFill>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Sheet1!$A$2:$A$9</c:f>
              <c:strCache>
                <c:ptCount val="8"/>
                <c:pt idx="0">
                  <c:v>Read price label</c:v>
                </c:pt>
                <c:pt idx="1">
                  <c:v>Saw a special display</c:v>
                </c:pt>
                <c:pt idx="2">
                  <c:v>Read packaging</c:v>
                </c:pt>
                <c:pt idx="3">
                  <c:v>Picked up and compared products</c:v>
                </c:pt>
                <c:pt idx="4">
                  <c:v>Saw sales materials at the shelf</c:v>
                </c:pt>
                <c:pt idx="5">
                  <c:v>Read information leaflets at the shelf</c:v>
                </c:pt>
                <c:pt idx="6">
                  <c:v>Spoke to store staff</c:v>
                </c:pt>
                <c:pt idx="7">
                  <c:v>Used a product sample</c:v>
                </c:pt>
              </c:strCache>
            </c:strRef>
          </c:cat>
          <c:val>
            <c:numRef>
              <c:f>Sheet1!$B$2:$B$9</c:f>
              <c:numCache>
                <c:formatCode>General</c:formatCode>
                <c:ptCount val="8"/>
                <c:pt idx="0">
                  <c:v>33</c:v>
                </c:pt>
                <c:pt idx="1">
                  <c:v>23</c:v>
                </c:pt>
                <c:pt idx="2">
                  <c:v>22</c:v>
                </c:pt>
                <c:pt idx="3">
                  <c:v>17</c:v>
                </c:pt>
                <c:pt idx="4">
                  <c:v>13</c:v>
                </c:pt>
                <c:pt idx="5">
                  <c:v>13</c:v>
                </c:pt>
                <c:pt idx="6">
                  <c:v>11</c:v>
                </c:pt>
                <c:pt idx="7">
                  <c:v>11</c:v>
                </c:pt>
              </c:numCache>
            </c:numRef>
          </c:val>
          <c:extLst>
            <c:ext xmlns:c16="http://schemas.microsoft.com/office/drawing/2014/chart" uri="{C3380CC4-5D6E-409C-BE32-E72D297353CC}">
              <c16:uniqueId val="{00000004-58B3-41EF-B35B-19E3728AEF8F}"/>
            </c:ext>
          </c:extLst>
        </c:ser>
        <c:dLbls>
          <c:showLegendKey val="0"/>
          <c:showVal val="0"/>
          <c:showCatName val="0"/>
          <c:showSerName val="0"/>
          <c:showPercent val="0"/>
          <c:showBubbleSize val="0"/>
        </c:dLbls>
        <c:gapWidth val="66"/>
        <c:overlap val="9"/>
        <c:axId val="873948672"/>
        <c:axId val="873933776"/>
      </c:barChart>
      <c:catAx>
        <c:axId val="873948672"/>
        <c:scaling>
          <c:orientation val="maxMin"/>
        </c:scaling>
        <c:delete val="0"/>
        <c:axPos val="l"/>
        <c:numFmt formatCode="General" sourceLinked="1"/>
        <c:majorTickMark val="none"/>
        <c:minorTickMark val="none"/>
        <c:tickLblPos val="nextTo"/>
        <c:spPr>
          <a:ln>
            <a:solidFill>
              <a:srgbClr val="717171"/>
            </a:solidFill>
          </a:ln>
        </c:spPr>
        <c:txPr>
          <a:bodyPr/>
          <a:lstStyle/>
          <a:p>
            <a:pPr>
              <a:defRPr sz="1200">
                <a:solidFill>
                  <a:srgbClr val="717171"/>
                </a:solidFill>
              </a:defRPr>
            </a:pPr>
            <a:endParaRPr lang="en-US"/>
          </a:p>
        </c:txPr>
        <c:crossAx val="873933776"/>
        <c:crosses val="autoZero"/>
        <c:auto val="1"/>
        <c:lblAlgn val="ctr"/>
        <c:lblOffset val="100"/>
        <c:noMultiLvlLbl val="0"/>
      </c:catAx>
      <c:valAx>
        <c:axId val="873933776"/>
        <c:scaling>
          <c:orientation val="minMax"/>
        </c:scaling>
        <c:delete val="1"/>
        <c:axPos val="t"/>
        <c:numFmt formatCode="General" sourceLinked="1"/>
        <c:majorTickMark val="out"/>
        <c:minorTickMark val="none"/>
        <c:tickLblPos val="nextTo"/>
        <c:crossAx val="873948672"/>
        <c:crosses val="autoZero"/>
        <c:crossBetween val="between"/>
      </c:valAx>
    </c:plotArea>
    <c:plotVisOnly val="1"/>
    <c:dispBlanksAs val="gap"/>
    <c:showDLblsOverMax val="0"/>
  </c:chart>
  <c:txPr>
    <a:bodyPr/>
    <a:lstStyle/>
    <a:p>
      <a:pPr>
        <a:defRPr sz="1800"/>
      </a:pPr>
      <a:endParaRPr lang="en-US"/>
    </a:p>
  </c:txPr>
  <c:externalData r:id="rId2">
    <c:autoUpdate val="0"/>
  </c:externalData>
</c:chartSpace>
</file>

<file path=ppt/charts/chart15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lgn="ctr" rtl="0">
              <a:defRPr lang="en-US" sz="1600" b="1" i="0" u="none" strike="noStrike" kern="1200" baseline="0" dirty="0" smtClean="0">
                <a:solidFill>
                  <a:schemeClr val="tx1"/>
                </a:solidFill>
                <a:latin typeface="+mn-lt"/>
                <a:ea typeface="+mn-ea"/>
                <a:cs typeface="+mn-cs"/>
              </a:defRPr>
            </a:pPr>
            <a:r>
              <a:rPr lang="en-US" sz="1600" b="1" i="0" u="none" strike="noStrike" kern="1200" baseline="0" dirty="0">
                <a:solidFill>
                  <a:schemeClr val="tx1"/>
                </a:solidFill>
                <a:latin typeface="+mn-lt"/>
                <a:ea typeface="+mn-ea"/>
                <a:cs typeface="+mn-cs"/>
              </a:rPr>
              <a:t>Preferred Touchpoint (%)</a:t>
            </a:r>
          </a:p>
        </c:rich>
      </c:tx>
      <c:layout>
        <c:manualLayout>
          <c:xMode val="edge"/>
          <c:yMode val="edge"/>
          <c:x val="0.20454445245684327"/>
          <c:y val="3.2766042202662356E-3"/>
        </c:manualLayout>
      </c:layout>
      <c:overlay val="0"/>
    </c:title>
    <c:autoTitleDeleted val="0"/>
    <c:plotArea>
      <c:layout>
        <c:manualLayout>
          <c:layoutTarget val="inner"/>
          <c:xMode val="edge"/>
          <c:yMode val="edge"/>
          <c:x val="0.60288029994892667"/>
          <c:y val="0.12616753580849704"/>
          <c:w val="0.33924164778537774"/>
          <c:h val="0.80716492380228699"/>
        </c:manualLayout>
      </c:layout>
      <c:barChart>
        <c:barDir val="bar"/>
        <c:grouping val="clustered"/>
        <c:varyColors val="0"/>
        <c:ser>
          <c:idx val="0"/>
          <c:order val="0"/>
          <c:tx>
            <c:strRef>
              <c:f>Sheet1!$B$1</c:f>
              <c:strCache>
                <c:ptCount val="1"/>
                <c:pt idx="0">
                  <c:v>Series 1</c:v>
                </c:pt>
              </c:strCache>
            </c:strRef>
          </c:tx>
          <c:spPr>
            <a:solidFill>
              <a:srgbClr val="717171"/>
            </a:solidFill>
            <a:ln>
              <a:noFill/>
            </a:ln>
            <a:effectLst/>
          </c:spPr>
          <c:invertIfNegative val="0"/>
          <c:dPt>
            <c:idx val="0"/>
            <c:invertIfNegative val="0"/>
            <c:bubble3D val="0"/>
            <c:spPr>
              <a:solidFill>
                <a:srgbClr val="E5007E"/>
              </a:solidFill>
              <a:ln>
                <a:noFill/>
              </a:ln>
              <a:effectLst/>
            </c:spPr>
            <c:extLst>
              <c:ext xmlns:c16="http://schemas.microsoft.com/office/drawing/2014/chart" uri="{C3380CC4-5D6E-409C-BE32-E72D297353CC}">
                <c16:uniqueId val="{00000001-E794-461B-83E9-4A8DAFB2BE3C}"/>
              </c:ext>
            </c:extLst>
          </c:dPt>
          <c:dPt>
            <c:idx val="1"/>
            <c:invertIfNegative val="0"/>
            <c:bubble3D val="0"/>
            <c:spPr>
              <a:solidFill>
                <a:srgbClr val="E5007E"/>
              </a:solidFill>
              <a:ln>
                <a:noFill/>
              </a:ln>
              <a:effectLst/>
            </c:spPr>
            <c:extLst>
              <c:ext xmlns:c16="http://schemas.microsoft.com/office/drawing/2014/chart" uri="{C3380CC4-5D6E-409C-BE32-E72D297353CC}">
                <c16:uniqueId val="{00000002-E794-461B-83E9-4A8DAFB2BE3C}"/>
              </c:ext>
            </c:extLst>
          </c:dPt>
          <c:dPt>
            <c:idx val="2"/>
            <c:invertIfNegative val="0"/>
            <c:bubble3D val="0"/>
            <c:spPr>
              <a:solidFill>
                <a:srgbClr val="E5007E"/>
              </a:solidFill>
              <a:ln>
                <a:noFill/>
              </a:ln>
              <a:effectLst/>
            </c:spPr>
            <c:extLst>
              <c:ext xmlns:c16="http://schemas.microsoft.com/office/drawing/2014/chart" uri="{C3380CC4-5D6E-409C-BE32-E72D297353CC}">
                <c16:uniqueId val="{00000003-E794-461B-83E9-4A8DAFB2BE3C}"/>
              </c:ext>
            </c:extLst>
          </c:dPt>
          <c:dPt>
            <c:idx val="3"/>
            <c:invertIfNegative val="0"/>
            <c:bubble3D val="0"/>
            <c:extLst>
              <c:ext xmlns:c16="http://schemas.microsoft.com/office/drawing/2014/chart" uri="{C3380CC4-5D6E-409C-BE32-E72D297353CC}">
                <c16:uniqueId val="{00000004-E794-461B-83E9-4A8DAFB2BE3C}"/>
              </c:ext>
            </c:extLst>
          </c:dPt>
          <c:dPt>
            <c:idx val="4"/>
            <c:invertIfNegative val="0"/>
            <c:bubble3D val="0"/>
            <c:extLst>
              <c:ext xmlns:c16="http://schemas.microsoft.com/office/drawing/2014/chart" uri="{C3380CC4-5D6E-409C-BE32-E72D297353CC}">
                <c16:uniqueId val="{00000005-E794-461B-83E9-4A8DAFB2BE3C}"/>
              </c:ext>
            </c:extLst>
          </c:dPt>
          <c:dPt>
            <c:idx val="5"/>
            <c:invertIfNegative val="0"/>
            <c:bubble3D val="0"/>
            <c:extLst>
              <c:ext xmlns:c16="http://schemas.microsoft.com/office/drawing/2014/chart" uri="{C3380CC4-5D6E-409C-BE32-E72D297353CC}">
                <c16:uniqueId val="{00000006-E794-461B-83E9-4A8DAFB2BE3C}"/>
              </c:ext>
            </c:extLst>
          </c:dPt>
          <c:dPt>
            <c:idx val="6"/>
            <c:invertIfNegative val="0"/>
            <c:bubble3D val="0"/>
            <c:extLst>
              <c:ext xmlns:c16="http://schemas.microsoft.com/office/drawing/2014/chart" uri="{C3380CC4-5D6E-409C-BE32-E72D297353CC}">
                <c16:uniqueId val="{00000007-E794-461B-83E9-4A8DAFB2BE3C}"/>
              </c:ext>
            </c:extLst>
          </c:dPt>
          <c:dLbls>
            <c:spPr>
              <a:noFill/>
              <a:ln>
                <a:noFill/>
              </a:ln>
              <a:effectLst/>
            </c:spPr>
            <c:txPr>
              <a:bodyPr wrap="square" lIns="38100" tIns="19050" rIns="38100" bIns="19050" anchor="ctr">
                <a:spAutoFit/>
              </a:bodyPr>
              <a:lstStyle/>
              <a:p>
                <a:pPr>
                  <a:defRPr sz="1200"/>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Sheet1!$A$2:$A$8</c:f>
              <c:strCache>
                <c:ptCount val="7"/>
                <c:pt idx="0">
                  <c:v>TV advert</c:v>
                </c:pt>
                <c:pt idx="1">
                  <c:v>Speaking to family</c:v>
                </c:pt>
                <c:pt idx="2">
                  <c:v>Speaking to Friends</c:v>
                </c:pt>
                <c:pt idx="3">
                  <c:v>Use a product sample</c:v>
                </c:pt>
                <c:pt idx="4">
                  <c:v>Visit the store before purchasing</c:v>
                </c:pt>
                <c:pt idx="5">
                  <c:v>Advert in newspaper / magazine</c:v>
                </c:pt>
                <c:pt idx="6">
                  <c:v>Store staff</c:v>
                </c:pt>
              </c:strCache>
            </c:strRef>
          </c:cat>
          <c:val>
            <c:numRef>
              <c:f>Sheet1!$B$2:$B$8</c:f>
              <c:numCache>
                <c:formatCode>General</c:formatCode>
                <c:ptCount val="7"/>
                <c:pt idx="0">
                  <c:v>36</c:v>
                </c:pt>
                <c:pt idx="1">
                  <c:v>21</c:v>
                </c:pt>
                <c:pt idx="2">
                  <c:v>15</c:v>
                </c:pt>
                <c:pt idx="3">
                  <c:v>9</c:v>
                </c:pt>
                <c:pt idx="4">
                  <c:v>5</c:v>
                </c:pt>
                <c:pt idx="5">
                  <c:v>4</c:v>
                </c:pt>
                <c:pt idx="6">
                  <c:v>4</c:v>
                </c:pt>
              </c:numCache>
            </c:numRef>
          </c:val>
          <c:extLst>
            <c:ext xmlns:c16="http://schemas.microsoft.com/office/drawing/2014/chart" uri="{C3380CC4-5D6E-409C-BE32-E72D297353CC}">
              <c16:uniqueId val="{0000000D-E794-461B-83E9-4A8DAFB2BE3C}"/>
            </c:ext>
          </c:extLst>
        </c:ser>
        <c:dLbls>
          <c:showLegendKey val="0"/>
          <c:showVal val="0"/>
          <c:showCatName val="0"/>
          <c:showSerName val="0"/>
          <c:showPercent val="0"/>
          <c:showBubbleSize val="0"/>
        </c:dLbls>
        <c:gapWidth val="66"/>
        <c:axId val="873934560"/>
        <c:axId val="873935344"/>
      </c:barChart>
      <c:catAx>
        <c:axId val="873934560"/>
        <c:scaling>
          <c:orientation val="maxMin"/>
        </c:scaling>
        <c:delete val="0"/>
        <c:axPos val="l"/>
        <c:numFmt formatCode="General" sourceLinked="1"/>
        <c:majorTickMark val="none"/>
        <c:minorTickMark val="none"/>
        <c:tickLblPos val="nextTo"/>
        <c:spPr>
          <a:noFill/>
          <a:ln w="9525" cap="flat" cmpd="sng" algn="ctr">
            <a:solidFill>
              <a:srgbClr val="717171"/>
            </a:solidFill>
            <a:round/>
          </a:ln>
          <a:effectLst/>
        </c:spPr>
        <c:txPr>
          <a:bodyPr rot="-60000000" spcFirstLastPara="1" vertOverflow="ellipsis" vert="horz" wrap="square" anchor="ctr" anchorCtr="1"/>
          <a:lstStyle/>
          <a:p>
            <a:pPr>
              <a:defRPr sz="1200" b="0" i="0" u="none" strike="noStrike" kern="1200" baseline="0">
                <a:solidFill>
                  <a:srgbClr val="717171"/>
                </a:solidFill>
                <a:latin typeface="+mn-lt"/>
                <a:ea typeface="+mn-ea"/>
                <a:cs typeface="+mn-cs"/>
              </a:defRPr>
            </a:pPr>
            <a:endParaRPr lang="en-US"/>
          </a:p>
        </c:txPr>
        <c:crossAx val="873935344"/>
        <c:crosses val="autoZero"/>
        <c:auto val="1"/>
        <c:lblAlgn val="ctr"/>
        <c:lblOffset val="100"/>
        <c:noMultiLvlLbl val="0"/>
      </c:catAx>
      <c:valAx>
        <c:axId val="873935344"/>
        <c:scaling>
          <c:orientation val="minMax"/>
        </c:scaling>
        <c:delete val="1"/>
        <c:axPos val="t"/>
        <c:numFmt formatCode="General" sourceLinked="1"/>
        <c:majorTickMark val="none"/>
        <c:minorTickMark val="none"/>
        <c:tickLblPos val="nextTo"/>
        <c:crossAx val="873934560"/>
        <c:crosses val="autoZero"/>
        <c:crossBetween val="between"/>
      </c:valAx>
      <c:spPr>
        <a:noFill/>
        <a:ln>
          <a:noFill/>
        </a:ln>
        <a:effectLst/>
      </c:spPr>
    </c:plotArea>
    <c:plotVisOnly val="1"/>
    <c:dispBlanksAs val="gap"/>
    <c:showDLblsOverMax val="0"/>
  </c:chart>
  <c:spPr>
    <a:noFill/>
    <a:ln>
      <a:noFill/>
    </a:ln>
    <a:effectLst/>
  </c:spPr>
  <c:txPr>
    <a:bodyPr/>
    <a:lstStyle/>
    <a:p>
      <a:pPr>
        <a:defRPr sz="1000"/>
      </a:pPr>
      <a:endParaRPr lang="en-US"/>
    </a:p>
  </c:txPr>
  <c:externalData r:id="rId2">
    <c:autoUpdate val="0"/>
  </c:externalData>
</c:chartSpace>
</file>

<file path=ppt/charts/chart15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0932092360605095E-2"/>
          <c:y val="9.0023431962141215E-2"/>
          <c:w val="0.9285861569673084"/>
          <c:h val="0.53804304118653878"/>
        </c:manualLayout>
      </c:layout>
      <c:lineChart>
        <c:grouping val="standard"/>
        <c:varyColors val="0"/>
        <c:ser>
          <c:idx val="0"/>
          <c:order val="0"/>
          <c:tx>
            <c:strRef>
              <c:f>Sheet1!$B$1</c:f>
              <c:strCache>
                <c:ptCount val="1"/>
                <c:pt idx="0">
                  <c:v>Touchpoint impact on sales
(individual TP impact at category level/total TP impact at category level) x 100</c:v>
                </c:pt>
              </c:strCache>
            </c:strRef>
          </c:tx>
          <c:spPr>
            <a:ln w="28575" cap="rnd">
              <a:noFill/>
              <a:round/>
            </a:ln>
            <a:effectLst/>
          </c:spPr>
          <c:marker>
            <c:symbol val="circle"/>
            <c:size val="25"/>
            <c:spPr>
              <a:noFill/>
              <a:ln w="28575">
                <a:solidFill>
                  <a:schemeClr val="tx1"/>
                </a:solidFill>
              </a:ln>
              <a:effectLst/>
            </c:spPr>
          </c:marker>
          <c:dPt>
            <c:idx val="0"/>
            <c:marker>
              <c:symbol val="circle"/>
              <c:size val="25"/>
              <c:spPr>
                <a:noFill/>
                <a:ln w="28575">
                  <a:solidFill>
                    <a:schemeClr val="accent2"/>
                  </a:solidFill>
                </a:ln>
                <a:effectLst/>
              </c:spPr>
            </c:marker>
            <c:bubble3D val="0"/>
            <c:extLst>
              <c:ext xmlns:c16="http://schemas.microsoft.com/office/drawing/2014/chart" uri="{C3380CC4-5D6E-409C-BE32-E72D297353CC}">
                <c16:uniqueId val="{00000000-4625-0A4D-9BA3-A7407A5AA1A0}"/>
              </c:ext>
            </c:extLst>
          </c:dPt>
          <c:dPt>
            <c:idx val="1"/>
            <c:marker>
              <c:symbol val="circle"/>
              <c:size val="25"/>
              <c:spPr>
                <a:noFill/>
                <a:ln w="28575">
                  <a:solidFill>
                    <a:schemeClr val="accent2"/>
                  </a:solidFill>
                </a:ln>
                <a:effectLst/>
              </c:spPr>
            </c:marker>
            <c:bubble3D val="0"/>
            <c:extLst>
              <c:ext xmlns:c16="http://schemas.microsoft.com/office/drawing/2014/chart" uri="{C3380CC4-5D6E-409C-BE32-E72D297353CC}">
                <c16:uniqueId val="{00000001-4625-0A4D-9BA3-A7407A5AA1A0}"/>
              </c:ext>
            </c:extLst>
          </c:dPt>
          <c:dPt>
            <c:idx val="2"/>
            <c:marker>
              <c:symbol val="circle"/>
              <c:size val="25"/>
              <c:spPr>
                <a:noFill/>
                <a:ln w="28575">
                  <a:solidFill>
                    <a:schemeClr val="accent2"/>
                  </a:solidFill>
                </a:ln>
                <a:effectLst/>
              </c:spPr>
            </c:marker>
            <c:bubble3D val="0"/>
            <c:extLst>
              <c:ext xmlns:c16="http://schemas.microsoft.com/office/drawing/2014/chart" uri="{C3380CC4-5D6E-409C-BE32-E72D297353CC}">
                <c16:uniqueId val="{00000002-4625-0A4D-9BA3-A7407A5AA1A0}"/>
              </c:ext>
            </c:extLst>
          </c:dPt>
          <c:dPt>
            <c:idx val="3"/>
            <c:marker>
              <c:symbol val="circle"/>
              <c:size val="25"/>
              <c:spPr>
                <a:noFill/>
                <a:ln w="28575">
                  <a:solidFill>
                    <a:schemeClr val="accent2"/>
                  </a:solidFill>
                </a:ln>
                <a:effectLst/>
              </c:spPr>
            </c:marker>
            <c:bubble3D val="0"/>
            <c:extLst>
              <c:ext xmlns:c16="http://schemas.microsoft.com/office/drawing/2014/chart" uri="{C3380CC4-5D6E-409C-BE32-E72D297353CC}">
                <c16:uniqueId val="{00000003-4625-0A4D-9BA3-A7407A5AA1A0}"/>
              </c:ext>
            </c:extLst>
          </c:dPt>
          <c:dPt>
            <c:idx val="4"/>
            <c:marker>
              <c:symbol val="circle"/>
              <c:size val="25"/>
              <c:spPr>
                <a:noFill/>
                <a:ln w="28575">
                  <a:solidFill>
                    <a:schemeClr val="bg2"/>
                  </a:solidFill>
                </a:ln>
                <a:effectLst/>
              </c:spPr>
            </c:marker>
            <c:bubble3D val="0"/>
            <c:extLst>
              <c:ext xmlns:c16="http://schemas.microsoft.com/office/drawing/2014/chart" uri="{C3380CC4-5D6E-409C-BE32-E72D297353CC}">
                <c16:uniqueId val="{00000004-4625-0A4D-9BA3-A7407A5AA1A0}"/>
              </c:ext>
            </c:extLst>
          </c:dPt>
          <c:dPt>
            <c:idx val="5"/>
            <c:marker>
              <c:symbol val="circle"/>
              <c:size val="25"/>
              <c:spPr>
                <a:noFill/>
                <a:ln w="28575">
                  <a:solidFill>
                    <a:schemeClr val="bg2"/>
                  </a:solidFill>
                </a:ln>
                <a:effectLst/>
              </c:spPr>
            </c:marker>
            <c:bubble3D val="0"/>
            <c:extLst>
              <c:ext xmlns:c16="http://schemas.microsoft.com/office/drawing/2014/chart" uri="{C3380CC4-5D6E-409C-BE32-E72D297353CC}">
                <c16:uniqueId val="{00000005-4625-0A4D-9BA3-A7407A5AA1A0}"/>
              </c:ext>
            </c:extLst>
          </c:dPt>
          <c:dPt>
            <c:idx val="6"/>
            <c:marker>
              <c:symbol val="circle"/>
              <c:size val="25"/>
              <c:spPr>
                <a:noFill/>
                <a:ln w="28575">
                  <a:solidFill>
                    <a:schemeClr val="tx2"/>
                  </a:solidFill>
                </a:ln>
                <a:effectLst/>
              </c:spPr>
            </c:marker>
            <c:bubble3D val="0"/>
            <c:extLst>
              <c:ext xmlns:c16="http://schemas.microsoft.com/office/drawing/2014/chart" uri="{C3380CC4-5D6E-409C-BE32-E72D297353CC}">
                <c16:uniqueId val="{00000006-4625-0A4D-9BA3-A7407A5AA1A0}"/>
              </c:ext>
            </c:extLst>
          </c:dPt>
          <c:dPt>
            <c:idx val="7"/>
            <c:marker>
              <c:symbol val="circle"/>
              <c:size val="25"/>
              <c:spPr>
                <a:noFill/>
                <a:ln w="28575">
                  <a:solidFill>
                    <a:schemeClr val="tx2"/>
                  </a:solidFill>
                </a:ln>
                <a:effectLst/>
              </c:spPr>
            </c:marker>
            <c:bubble3D val="0"/>
            <c:extLst>
              <c:ext xmlns:c16="http://schemas.microsoft.com/office/drawing/2014/chart" uri="{C3380CC4-5D6E-409C-BE32-E72D297353CC}">
                <c16:uniqueId val="{00000007-4625-0A4D-9BA3-A7407A5AA1A0}"/>
              </c:ext>
            </c:extLst>
          </c:dPt>
          <c:dPt>
            <c:idx val="8"/>
            <c:marker>
              <c:symbol val="circle"/>
              <c:size val="25"/>
              <c:spPr>
                <a:noFill/>
                <a:ln w="28575">
                  <a:solidFill>
                    <a:schemeClr val="accent5"/>
                  </a:solidFill>
                </a:ln>
                <a:effectLst/>
              </c:spPr>
            </c:marker>
            <c:bubble3D val="0"/>
            <c:extLst>
              <c:ext xmlns:c16="http://schemas.microsoft.com/office/drawing/2014/chart" uri="{C3380CC4-5D6E-409C-BE32-E72D297353CC}">
                <c16:uniqueId val="{00000008-4625-0A4D-9BA3-A7407A5AA1A0}"/>
              </c:ext>
            </c:extLst>
          </c:dPt>
          <c:dPt>
            <c:idx val="9"/>
            <c:marker>
              <c:symbol val="circle"/>
              <c:size val="25"/>
              <c:spPr>
                <a:noFill/>
                <a:ln w="28575">
                  <a:solidFill>
                    <a:schemeClr val="bg2"/>
                  </a:solidFill>
                </a:ln>
                <a:effectLst/>
              </c:spPr>
            </c:marker>
            <c:bubble3D val="0"/>
            <c:extLst>
              <c:ext xmlns:c16="http://schemas.microsoft.com/office/drawing/2014/chart" uri="{C3380CC4-5D6E-409C-BE32-E72D297353CC}">
                <c16:uniqueId val="{00000009-4625-0A4D-9BA3-A7407A5AA1A0}"/>
              </c:ext>
            </c:extLst>
          </c:dPt>
          <c:dPt>
            <c:idx val="10"/>
            <c:marker>
              <c:symbol val="circle"/>
              <c:size val="25"/>
              <c:spPr>
                <a:noFill/>
                <a:ln w="28575">
                  <a:solidFill>
                    <a:schemeClr val="bg2"/>
                  </a:solidFill>
                </a:ln>
                <a:effectLst/>
              </c:spPr>
            </c:marker>
            <c:bubble3D val="0"/>
            <c:extLst>
              <c:ext xmlns:c16="http://schemas.microsoft.com/office/drawing/2014/chart" uri="{C3380CC4-5D6E-409C-BE32-E72D297353CC}">
                <c16:uniqueId val="{0000000A-4625-0A4D-9BA3-A7407A5AA1A0}"/>
              </c:ext>
            </c:extLst>
          </c:dPt>
          <c:dPt>
            <c:idx val="11"/>
            <c:marker>
              <c:symbol val="circle"/>
              <c:size val="25"/>
              <c:spPr>
                <a:noFill/>
                <a:ln w="28575">
                  <a:solidFill>
                    <a:schemeClr val="bg2"/>
                  </a:solidFill>
                </a:ln>
                <a:effectLst/>
              </c:spPr>
            </c:marker>
            <c:bubble3D val="0"/>
            <c:extLst>
              <c:ext xmlns:c16="http://schemas.microsoft.com/office/drawing/2014/chart" uri="{C3380CC4-5D6E-409C-BE32-E72D297353CC}">
                <c16:uniqueId val="{0000000B-4625-0A4D-9BA3-A7407A5AA1A0}"/>
              </c:ext>
            </c:extLst>
          </c:dPt>
          <c:dPt>
            <c:idx val="12"/>
            <c:marker>
              <c:symbol val="circle"/>
              <c:size val="25"/>
              <c:spPr>
                <a:noFill/>
                <a:ln w="28575">
                  <a:solidFill>
                    <a:schemeClr val="bg2"/>
                  </a:solidFill>
                </a:ln>
                <a:effectLst/>
              </c:spPr>
            </c:marker>
            <c:bubble3D val="0"/>
            <c:extLst>
              <c:ext xmlns:c16="http://schemas.microsoft.com/office/drawing/2014/chart" uri="{C3380CC4-5D6E-409C-BE32-E72D297353CC}">
                <c16:uniqueId val="{0000000C-4625-0A4D-9BA3-A7407A5AA1A0}"/>
              </c:ext>
            </c:extLst>
          </c:dPt>
          <c:dPt>
            <c:idx val="13"/>
            <c:marker>
              <c:symbol val="circle"/>
              <c:size val="25"/>
              <c:spPr>
                <a:noFill/>
                <a:ln w="28575">
                  <a:solidFill>
                    <a:schemeClr val="accent5"/>
                  </a:solidFill>
                </a:ln>
                <a:effectLst/>
              </c:spPr>
            </c:marker>
            <c:bubble3D val="0"/>
            <c:extLst>
              <c:ext xmlns:c16="http://schemas.microsoft.com/office/drawing/2014/chart" uri="{C3380CC4-5D6E-409C-BE32-E72D297353CC}">
                <c16:uniqueId val="{0000000D-4625-0A4D-9BA3-A7407A5AA1A0}"/>
              </c:ext>
            </c:extLst>
          </c:dPt>
          <c:dPt>
            <c:idx val="14"/>
            <c:marker>
              <c:symbol val="circle"/>
              <c:size val="25"/>
              <c:spPr>
                <a:noFill/>
                <a:ln w="28575">
                  <a:solidFill>
                    <a:schemeClr val="accent5"/>
                  </a:solidFill>
                </a:ln>
                <a:effectLst/>
              </c:spPr>
            </c:marker>
            <c:bubble3D val="0"/>
            <c:extLst>
              <c:ext xmlns:c16="http://schemas.microsoft.com/office/drawing/2014/chart" uri="{C3380CC4-5D6E-409C-BE32-E72D297353CC}">
                <c16:uniqueId val="{0000000E-4625-0A4D-9BA3-A7407A5AA1A0}"/>
              </c:ext>
            </c:extLst>
          </c:dPt>
          <c:dPt>
            <c:idx val="15"/>
            <c:marker>
              <c:symbol val="circle"/>
              <c:size val="25"/>
              <c:spPr>
                <a:noFill/>
                <a:ln w="28575">
                  <a:solidFill>
                    <a:schemeClr val="accent5"/>
                  </a:solidFill>
                </a:ln>
                <a:effectLst/>
              </c:spPr>
            </c:marker>
            <c:bubble3D val="0"/>
            <c:extLst>
              <c:ext xmlns:c16="http://schemas.microsoft.com/office/drawing/2014/chart" uri="{C3380CC4-5D6E-409C-BE32-E72D297353CC}">
                <c16:uniqueId val="{0000000F-4625-0A4D-9BA3-A7407A5AA1A0}"/>
              </c:ext>
            </c:extLst>
          </c:dPt>
          <c:dPt>
            <c:idx val="16"/>
            <c:marker>
              <c:symbol val="circle"/>
              <c:size val="25"/>
              <c:spPr>
                <a:noFill/>
                <a:ln w="28575">
                  <a:solidFill>
                    <a:schemeClr val="accent5"/>
                  </a:solidFill>
                </a:ln>
                <a:effectLst/>
              </c:spPr>
            </c:marker>
            <c:bubble3D val="0"/>
            <c:extLst>
              <c:ext xmlns:c16="http://schemas.microsoft.com/office/drawing/2014/chart" uri="{C3380CC4-5D6E-409C-BE32-E72D297353CC}">
                <c16:uniqueId val="{00000010-4625-0A4D-9BA3-A7407A5AA1A0}"/>
              </c:ext>
            </c:extLst>
          </c:dPt>
          <c:dPt>
            <c:idx val="17"/>
            <c:marker>
              <c:symbol val="circle"/>
              <c:size val="25"/>
              <c:spPr>
                <a:noFill/>
                <a:ln w="28575">
                  <a:solidFill>
                    <a:schemeClr val="accent3"/>
                  </a:solidFill>
                </a:ln>
                <a:effectLst/>
              </c:spPr>
            </c:marker>
            <c:bubble3D val="0"/>
            <c:extLst>
              <c:ext xmlns:c16="http://schemas.microsoft.com/office/drawing/2014/chart" uri="{C3380CC4-5D6E-409C-BE32-E72D297353CC}">
                <c16:uniqueId val="{00000011-4625-0A4D-9BA3-A7407A5AA1A0}"/>
              </c:ext>
            </c:extLst>
          </c:dPt>
          <c:dPt>
            <c:idx val="18"/>
            <c:marker>
              <c:symbol val="circle"/>
              <c:size val="25"/>
              <c:spPr>
                <a:noFill/>
                <a:ln w="28575">
                  <a:solidFill>
                    <a:schemeClr val="accent5"/>
                  </a:solidFill>
                </a:ln>
                <a:effectLst/>
              </c:spPr>
            </c:marker>
            <c:bubble3D val="0"/>
            <c:extLst>
              <c:ext xmlns:c16="http://schemas.microsoft.com/office/drawing/2014/chart" uri="{C3380CC4-5D6E-409C-BE32-E72D297353CC}">
                <c16:uniqueId val="{00000012-4625-0A4D-9BA3-A7407A5AA1A0}"/>
              </c:ext>
            </c:extLst>
          </c:dPt>
          <c:dPt>
            <c:idx val="19"/>
            <c:marker>
              <c:symbol val="circle"/>
              <c:size val="25"/>
              <c:spPr>
                <a:noFill/>
                <a:ln w="28575">
                  <a:solidFill>
                    <a:schemeClr val="tx2"/>
                  </a:solidFill>
                </a:ln>
                <a:effectLst/>
              </c:spPr>
            </c:marker>
            <c:bubble3D val="0"/>
            <c:extLst>
              <c:ext xmlns:c16="http://schemas.microsoft.com/office/drawing/2014/chart" uri="{C3380CC4-5D6E-409C-BE32-E72D297353CC}">
                <c16:uniqueId val="{00000013-4625-0A4D-9BA3-A7407A5AA1A0}"/>
              </c:ext>
            </c:extLst>
          </c:dPt>
          <c:dPt>
            <c:idx val="20"/>
            <c:marker>
              <c:symbol val="circle"/>
              <c:size val="25"/>
              <c:spPr>
                <a:noFill/>
                <a:ln w="28575">
                  <a:solidFill>
                    <a:schemeClr val="accent3"/>
                  </a:solidFill>
                </a:ln>
                <a:effectLst/>
              </c:spPr>
            </c:marker>
            <c:bubble3D val="0"/>
            <c:extLst>
              <c:ext xmlns:c16="http://schemas.microsoft.com/office/drawing/2014/chart" uri="{C3380CC4-5D6E-409C-BE32-E72D297353CC}">
                <c16:uniqueId val="{00000014-4625-0A4D-9BA3-A7407A5AA1A0}"/>
              </c:ext>
            </c:extLst>
          </c:dPt>
          <c:dPt>
            <c:idx val="21"/>
            <c:marker>
              <c:symbol val="circle"/>
              <c:size val="25"/>
              <c:spPr>
                <a:noFill/>
                <a:ln w="28575">
                  <a:solidFill>
                    <a:schemeClr val="tx2"/>
                  </a:solidFill>
                </a:ln>
                <a:effectLst/>
              </c:spPr>
            </c:marker>
            <c:bubble3D val="0"/>
            <c:extLst>
              <c:ext xmlns:c16="http://schemas.microsoft.com/office/drawing/2014/chart" uri="{C3380CC4-5D6E-409C-BE32-E72D297353CC}">
                <c16:uniqueId val="{00000015-4625-0A4D-9BA3-A7407A5AA1A0}"/>
              </c:ext>
            </c:extLst>
          </c:dPt>
          <c:dPt>
            <c:idx val="22"/>
            <c:marker>
              <c:symbol val="circle"/>
              <c:size val="25"/>
              <c:spPr>
                <a:noFill/>
                <a:ln w="28575">
                  <a:solidFill>
                    <a:schemeClr val="accent3"/>
                  </a:solidFill>
                </a:ln>
                <a:effectLst/>
              </c:spPr>
            </c:marker>
            <c:bubble3D val="0"/>
            <c:extLst>
              <c:ext xmlns:c16="http://schemas.microsoft.com/office/drawing/2014/chart" uri="{C3380CC4-5D6E-409C-BE32-E72D297353CC}">
                <c16:uniqueId val="{00000016-4625-0A4D-9BA3-A7407A5AA1A0}"/>
              </c:ext>
            </c:extLst>
          </c:dPt>
          <c:dPt>
            <c:idx val="23"/>
            <c:marker>
              <c:symbol val="circle"/>
              <c:size val="25"/>
              <c:spPr>
                <a:noFill/>
                <a:ln w="28575">
                  <a:solidFill>
                    <a:schemeClr val="bg2"/>
                  </a:solidFill>
                </a:ln>
                <a:effectLst/>
              </c:spPr>
            </c:marker>
            <c:bubble3D val="0"/>
            <c:extLst>
              <c:ext xmlns:c16="http://schemas.microsoft.com/office/drawing/2014/chart" uri="{C3380CC4-5D6E-409C-BE32-E72D297353CC}">
                <c16:uniqueId val="{00000017-4625-0A4D-9BA3-A7407A5AA1A0}"/>
              </c:ext>
            </c:extLst>
          </c:dPt>
          <c:dPt>
            <c:idx val="24"/>
            <c:marker>
              <c:symbol val="circle"/>
              <c:size val="25"/>
              <c:spPr>
                <a:noFill/>
                <a:ln w="28575">
                  <a:solidFill>
                    <a:schemeClr val="accent3"/>
                  </a:solidFill>
                </a:ln>
                <a:effectLst/>
              </c:spPr>
            </c:marker>
            <c:bubble3D val="0"/>
            <c:extLst>
              <c:ext xmlns:c16="http://schemas.microsoft.com/office/drawing/2014/chart" uri="{C3380CC4-5D6E-409C-BE32-E72D297353CC}">
                <c16:uniqueId val="{00000018-4625-0A4D-9BA3-A7407A5AA1A0}"/>
              </c:ext>
            </c:extLst>
          </c:dPt>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Sheet1!$A$2:$A$26</c:f>
              <c:strCache>
                <c:ptCount val="25"/>
                <c:pt idx="0">
                  <c:v>Saw a TV advert</c:v>
                </c:pt>
                <c:pt idx="1">
                  <c:v>Saw an advert in newspaper / magazine</c:v>
                </c:pt>
                <c:pt idx="2">
                  <c:v>Heard a radio advert</c:v>
                </c:pt>
                <c:pt idx="3">
                  <c:v>Saw a sponsorship of an event</c:v>
                </c:pt>
                <c:pt idx="4">
                  <c:v>Saw an online advert</c:v>
                </c:pt>
                <c:pt idx="5">
                  <c:v>Saw an advert on mobile phone</c:v>
                </c:pt>
                <c:pt idx="6">
                  <c:v>Spoke to family</c:v>
                </c:pt>
                <c:pt idx="7">
                  <c:v>Spoke to friends</c:v>
                </c:pt>
                <c:pt idx="8">
                  <c:v>Visited a store before purchasing</c:v>
                </c:pt>
                <c:pt idx="9">
                  <c:v>Read comments on social networking sites</c:v>
                </c:pt>
                <c:pt idx="10">
                  <c:v>Researched  on brand website</c:v>
                </c:pt>
                <c:pt idx="11">
                  <c:v>Read comments on blogs / forums</c:v>
                </c:pt>
                <c:pt idx="12">
                  <c:v>Researched  on retailer website</c:v>
                </c:pt>
                <c:pt idx="13">
                  <c:v>Read price label</c:v>
                </c:pt>
                <c:pt idx="14">
                  <c:v>Saw a special display</c:v>
                </c:pt>
                <c:pt idx="15">
                  <c:v>Read packaging</c:v>
                </c:pt>
                <c:pt idx="16">
                  <c:v>Picked up and compared products</c:v>
                </c:pt>
                <c:pt idx="17">
                  <c:v>Saw sales materials at the shelf</c:v>
                </c:pt>
                <c:pt idx="18">
                  <c:v>Read information leaflets at the shelf</c:v>
                </c:pt>
                <c:pt idx="19">
                  <c:v>Spoke to store staff</c:v>
                </c:pt>
                <c:pt idx="20">
                  <c:v>Used a product sample</c:v>
                </c:pt>
                <c:pt idx="21">
                  <c:v>Spoke to another shopper</c:v>
                </c:pt>
                <c:pt idx="22">
                  <c:v>Saw sales materials at the end of the aisle</c:v>
                </c:pt>
                <c:pt idx="23">
                  <c:v>Used mobile phone to get more information</c:v>
                </c:pt>
                <c:pt idx="24">
                  <c:v>Used a coupon</c:v>
                </c:pt>
              </c:strCache>
            </c:strRef>
          </c:cat>
          <c:val>
            <c:numRef>
              <c:f>Sheet1!$B$2:$B$26</c:f>
              <c:numCache>
                <c:formatCode>General</c:formatCode>
                <c:ptCount val="25"/>
                <c:pt idx="0">
                  <c:v>64</c:v>
                </c:pt>
                <c:pt idx="1">
                  <c:v>43</c:v>
                </c:pt>
                <c:pt idx="2">
                  <c:v>58</c:v>
                </c:pt>
                <c:pt idx="3">
                  <c:v>31</c:v>
                </c:pt>
                <c:pt idx="4">
                  <c:v>38</c:v>
                </c:pt>
                <c:pt idx="5">
                  <c:v>44</c:v>
                </c:pt>
                <c:pt idx="6">
                  <c:v>59</c:v>
                </c:pt>
                <c:pt idx="7">
                  <c:v>59</c:v>
                </c:pt>
                <c:pt idx="8">
                  <c:v>37</c:v>
                </c:pt>
                <c:pt idx="9">
                  <c:v>56</c:v>
                </c:pt>
                <c:pt idx="10">
                  <c:v>66</c:v>
                </c:pt>
                <c:pt idx="11">
                  <c:v>49</c:v>
                </c:pt>
                <c:pt idx="12">
                  <c:v>48</c:v>
                </c:pt>
                <c:pt idx="13">
                  <c:v>57</c:v>
                </c:pt>
                <c:pt idx="14">
                  <c:v>56</c:v>
                </c:pt>
                <c:pt idx="15">
                  <c:v>60</c:v>
                </c:pt>
                <c:pt idx="16">
                  <c:v>49</c:v>
                </c:pt>
                <c:pt idx="17">
                  <c:v>59</c:v>
                </c:pt>
                <c:pt idx="18">
                  <c:v>55</c:v>
                </c:pt>
                <c:pt idx="19">
                  <c:v>66</c:v>
                </c:pt>
                <c:pt idx="20">
                  <c:v>64</c:v>
                </c:pt>
                <c:pt idx="21">
                  <c:v>53</c:v>
                </c:pt>
                <c:pt idx="22">
                  <c:v>42</c:v>
                </c:pt>
                <c:pt idx="23">
                  <c:v>42</c:v>
                </c:pt>
                <c:pt idx="24">
                  <c:v>43</c:v>
                </c:pt>
              </c:numCache>
            </c:numRef>
          </c:val>
          <c:smooth val="0"/>
          <c:extLst>
            <c:ext xmlns:c16="http://schemas.microsoft.com/office/drawing/2014/chart" uri="{C3380CC4-5D6E-409C-BE32-E72D297353CC}">
              <c16:uniqueId val="{00000000-E21B-480D-9621-304C446495E7}"/>
            </c:ext>
          </c:extLst>
        </c:ser>
        <c:dLbls>
          <c:dLblPos val="ctr"/>
          <c:showLegendKey val="0"/>
          <c:showVal val="1"/>
          <c:showCatName val="0"/>
          <c:showSerName val="0"/>
          <c:showPercent val="0"/>
          <c:showBubbleSize val="0"/>
        </c:dLbls>
        <c:marker val="1"/>
        <c:smooth val="0"/>
        <c:axId val="873938480"/>
        <c:axId val="873938872"/>
      </c:lineChart>
      <c:catAx>
        <c:axId val="873938480"/>
        <c:scaling>
          <c:orientation val="minMax"/>
        </c:scaling>
        <c:delete val="1"/>
        <c:axPos val="b"/>
        <c:numFmt formatCode="General" sourceLinked="1"/>
        <c:majorTickMark val="none"/>
        <c:minorTickMark val="none"/>
        <c:tickLblPos val="nextTo"/>
        <c:crossAx val="873938872"/>
        <c:crosses val="autoZero"/>
        <c:auto val="1"/>
        <c:lblAlgn val="ctr"/>
        <c:lblOffset val="100"/>
        <c:noMultiLvlLbl val="0"/>
      </c:catAx>
      <c:valAx>
        <c:axId val="873938872"/>
        <c:scaling>
          <c:orientation val="minMax"/>
        </c:scaling>
        <c:delete val="1"/>
        <c:axPos val="l"/>
        <c:numFmt formatCode="General" sourceLinked="1"/>
        <c:majorTickMark val="none"/>
        <c:minorTickMark val="none"/>
        <c:tickLblPos val="nextTo"/>
        <c:crossAx val="87393848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5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0932092360605095E-2"/>
          <c:y val="9.0023431962141215E-2"/>
          <c:w val="0.9285861569673084"/>
          <c:h val="0.53804304118653878"/>
        </c:manualLayout>
      </c:layout>
      <c:lineChart>
        <c:grouping val="standard"/>
        <c:varyColors val="0"/>
        <c:ser>
          <c:idx val="0"/>
          <c:order val="0"/>
          <c:tx>
            <c:strRef>
              <c:f>Sheet1!$B$1</c:f>
              <c:strCache>
                <c:ptCount val="1"/>
                <c:pt idx="0">
                  <c:v>Touchpoint impact on sales
(individual TP impact at category level/total TP impact at category level) x 100</c:v>
                </c:pt>
              </c:strCache>
            </c:strRef>
          </c:tx>
          <c:spPr>
            <a:ln w="28575" cap="rnd">
              <a:noFill/>
              <a:round/>
            </a:ln>
            <a:effectLst/>
          </c:spPr>
          <c:marker>
            <c:symbol val="circle"/>
            <c:size val="25"/>
            <c:spPr>
              <a:solidFill>
                <a:schemeClr val="bg2"/>
              </a:solidFill>
              <a:ln w="9525">
                <a:noFill/>
              </a:ln>
              <a:effectLst/>
            </c:spPr>
          </c:marker>
          <c:dPt>
            <c:idx val="0"/>
            <c:marker>
              <c:symbol val="circle"/>
              <c:size val="25"/>
              <c:spPr>
                <a:solidFill>
                  <a:schemeClr val="accent2"/>
                </a:solidFill>
                <a:ln w="9525">
                  <a:noFill/>
                </a:ln>
                <a:effectLst/>
              </c:spPr>
            </c:marker>
            <c:bubble3D val="0"/>
            <c:extLst>
              <c:ext xmlns:c16="http://schemas.microsoft.com/office/drawing/2014/chart" uri="{C3380CC4-5D6E-409C-BE32-E72D297353CC}">
                <c16:uniqueId val="{00000000-3D8F-3647-85F8-6C27E84A2C3D}"/>
              </c:ext>
            </c:extLst>
          </c:dPt>
          <c:dPt>
            <c:idx val="1"/>
            <c:marker>
              <c:symbol val="circle"/>
              <c:size val="25"/>
              <c:spPr>
                <a:solidFill>
                  <a:schemeClr val="accent2"/>
                </a:solidFill>
                <a:ln w="9525">
                  <a:noFill/>
                </a:ln>
                <a:effectLst/>
              </c:spPr>
            </c:marker>
            <c:bubble3D val="0"/>
            <c:extLst>
              <c:ext xmlns:c16="http://schemas.microsoft.com/office/drawing/2014/chart" uri="{C3380CC4-5D6E-409C-BE32-E72D297353CC}">
                <c16:uniqueId val="{00000001-3D8F-3647-85F8-6C27E84A2C3D}"/>
              </c:ext>
            </c:extLst>
          </c:dPt>
          <c:dPt>
            <c:idx val="2"/>
            <c:marker>
              <c:symbol val="circle"/>
              <c:size val="25"/>
              <c:spPr>
                <a:solidFill>
                  <a:schemeClr val="accent2"/>
                </a:solidFill>
                <a:ln w="9525">
                  <a:noFill/>
                </a:ln>
                <a:effectLst/>
              </c:spPr>
            </c:marker>
            <c:bubble3D val="0"/>
            <c:extLst>
              <c:ext xmlns:c16="http://schemas.microsoft.com/office/drawing/2014/chart" uri="{C3380CC4-5D6E-409C-BE32-E72D297353CC}">
                <c16:uniqueId val="{00000002-3D8F-3647-85F8-6C27E84A2C3D}"/>
              </c:ext>
            </c:extLst>
          </c:dPt>
          <c:dPt>
            <c:idx val="3"/>
            <c:marker>
              <c:symbol val="circle"/>
              <c:size val="25"/>
              <c:spPr>
                <a:solidFill>
                  <a:schemeClr val="accent2"/>
                </a:solidFill>
                <a:ln w="9525">
                  <a:noFill/>
                </a:ln>
                <a:effectLst/>
              </c:spPr>
            </c:marker>
            <c:bubble3D val="0"/>
            <c:extLst>
              <c:ext xmlns:c16="http://schemas.microsoft.com/office/drawing/2014/chart" uri="{C3380CC4-5D6E-409C-BE32-E72D297353CC}">
                <c16:uniqueId val="{00000003-3D8F-3647-85F8-6C27E84A2C3D}"/>
              </c:ext>
            </c:extLst>
          </c:dPt>
          <c:dPt>
            <c:idx val="6"/>
            <c:marker>
              <c:symbol val="circle"/>
              <c:size val="25"/>
              <c:spPr>
                <a:solidFill>
                  <a:schemeClr val="tx2"/>
                </a:solidFill>
                <a:ln w="9525">
                  <a:noFill/>
                </a:ln>
                <a:effectLst/>
              </c:spPr>
            </c:marker>
            <c:bubble3D val="0"/>
            <c:extLst>
              <c:ext xmlns:c16="http://schemas.microsoft.com/office/drawing/2014/chart" uri="{C3380CC4-5D6E-409C-BE32-E72D297353CC}">
                <c16:uniqueId val="{00000004-3D8F-3647-85F8-6C27E84A2C3D}"/>
              </c:ext>
            </c:extLst>
          </c:dPt>
          <c:dPt>
            <c:idx val="7"/>
            <c:marker>
              <c:symbol val="circle"/>
              <c:size val="25"/>
              <c:spPr>
                <a:solidFill>
                  <a:schemeClr val="tx2"/>
                </a:solidFill>
                <a:ln w="9525">
                  <a:noFill/>
                </a:ln>
                <a:effectLst/>
              </c:spPr>
            </c:marker>
            <c:bubble3D val="0"/>
            <c:extLst>
              <c:ext xmlns:c16="http://schemas.microsoft.com/office/drawing/2014/chart" uri="{C3380CC4-5D6E-409C-BE32-E72D297353CC}">
                <c16:uniqueId val="{00000005-3D8F-3647-85F8-6C27E84A2C3D}"/>
              </c:ext>
            </c:extLst>
          </c:dPt>
          <c:dPt>
            <c:idx val="8"/>
            <c:marker>
              <c:symbol val="circle"/>
              <c:size val="25"/>
              <c:spPr>
                <a:solidFill>
                  <a:schemeClr val="accent5"/>
                </a:solidFill>
                <a:ln w="9525">
                  <a:noFill/>
                </a:ln>
                <a:effectLst/>
              </c:spPr>
            </c:marker>
            <c:bubble3D val="0"/>
            <c:extLst>
              <c:ext xmlns:c16="http://schemas.microsoft.com/office/drawing/2014/chart" uri="{C3380CC4-5D6E-409C-BE32-E72D297353CC}">
                <c16:uniqueId val="{00000006-3D8F-3647-85F8-6C27E84A2C3D}"/>
              </c:ext>
            </c:extLst>
          </c:dPt>
          <c:dPt>
            <c:idx val="9"/>
            <c:marker>
              <c:symbol val="circle"/>
              <c:size val="25"/>
              <c:spPr>
                <a:solidFill>
                  <a:schemeClr val="bg2"/>
                </a:solidFill>
                <a:ln w="9525">
                  <a:noFill/>
                </a:ln>
                <a:effectLst/>
              </c:spPr>
            </c:marker>
            <c:bubble3D val="0"/>
            <c:extLst>
              <c:ext xmlns:c16="http://schemas.microsoft.com/office/drawing/2014/chart" uri="{C3380CC4-5D6E-409C-BE32-E72D297353CC}">
                <c16:uniqueId val="{00000007-3D8F-3647-85F8-6C27E84A2C3D}"/>
              </c:ext>
            </c:extLst>
          </c:dPt>
          <c:dPt>
            <c:idx val="10"/>
            <c:marker>
              <c:symbol val="circle"/>
              <c:size val="25"/>
              <c:spPr>
                <a:solidFill>
                  <a:schemeClr val="bg2"/>
                </a:solidFill>
                <a:ln w="9525">
                  <a:noFill/>
                </a:ln>
                <a:effectLst/>
              </c:spPr>
            </c:marker>
            <c:bubble3D val="0"/>
            <c:extLst>
              <c:ext xmlns:c16="http://schemas.microsoft.com/office/drawing/2014/chart" uri="{C3380CC4-5D6E-409C-BE32-E72D297353CC}">
                <c16:uniqueId val="{00000008-3D8F-3647-85F8-6C27E84A2C3D}"/>
              </c:ext>
            </c:extLst>
          </c:dPt>
          <c:dPt>
            <c:idx val="13"/>
            <c:marker>
              <c:symbol val="circle"/>
              <c:size val="25"/>
              <c:spPr>
                <a:solidFill>
                  <a:schemeClr val="accent5"/>
                </a:solidFill>
                <a:ln w="9525">
                  <a:noFill/>
                </a:ln>
                <a:effectLst/>
              </c:spPr>
            </c:marker>
            <c:bubble3D val="0"/>
            <c:extLst>
              <c:ext xmlns:c16="http://schemas.microsoft.com/office/drawing/2014/chart" uri="{C3380CC4-5D6E-409C-BE32-E72D297353CC}">
                <c16:uniqueId val="{00000009-3D8F-3647-85F8-6C27E84A2C3D}"/>
              </c:ext>
            </c:extLst>
          </c:dPt>
          <c:dPt>
            <c:idx val="14"/>
            <c:marker>
              <c:symbol val="circle"/>
              <c:size val="25"/>
              <c:spPr>
                <a:solidFill>
                  <a:schemeClr val="accent5"/>
                </a:solidFill>
                <a:ln w="9525">
                  <a:noFill/>
                </a:ln>
                <a:effectLst/>
              </c:spPr>
            </c:marker>
            <c:bubble3D val="0"/>
            <c:extLst>
              <c:ext xmlns:c16="http://schemas.microsoft.com/office/drawing/2014/chart" uri="{C3380CC4-5D6E-409C-BE32-E72D297353CC}">
                <c16:uniqueId val="{0000000A-3D8F-3647-85F8-6C27E84A2C3D}"/>
              </c:ext>
            </c:extLst>
          </c:dPt>
          <c:dPt>
            <c:idx val="15"/>
            <c:marker>
              <c:symbol val="circle"/>
              <c:size val="25"/>
              <c:spPr>
                <a:solidFill>
                  <a:schemeClr val="accent5"/>
                </a:solidFill>
                <a:ln w="9525">
                  <a:noFill/>
                </a:ln>
                <a:effectLst/>
              </c:spPr>
            </c:marker>
            <c:bubble3D val="0"/>
            <c:extLst>
              <c:ext xmlns:c16="http://schemas.microsoft.com/office/drawing/2014/chart" uri="{C3380CC4-5D6E-409C-BE32-E72D297353CC}">
                <c16:uniqueId val="{0000000B-3D8F-3647-85F8-6C27E84A2C3D}"/>
              </c:ext>
            </c:extLst>
          </c:dPt>
          <c:dPt>
            <c:idx val="16"/>
            <c:marker>
              <c:symbol val="circle"/>
              <c:size val="25"/>
              <c:spPr>
                <a:solidFill>
                  <a:schemeClr val="accent5"/>
                </a:solidFill>
                <a:ln w="9525">
                  <a:noFill/>
                </a:ln>
                <a:effectLst/>
              </c:spPr>
            </c:marker>
            <c:bubble3D val="0"/>
            <c:extLst>
              <c:ext xmlns:c16="http://schemas.microsoft.com/office/drawing/2014/chart" uri="{C3380CC4-5D6E-409C-BE32-E72D297353CC}">
                <c16:uniqueId val="{0000000C-3D8F-3647-85F8-6C27E84A2C3D}"/>
              </c:ext>
            </c:extLst>
          </c:dPt>
          <c:dPt>
            <c:idx val="17"/>
            <c:marker>
              <c:symbol val="circle"/>
              <c:size val="25"/>
              <c:spPr>
                <a:solidFill>
                  <a:schemeClr val="accent3"/>
                </a:solidFill>
                <a:ln w="9525">
                  <a:noFill/>
                </a:ln>
                <a:effectLst/>
              </c:spPr>
            </c:marker>
            <c:bubble3D val="0"/>
            <c:extLst>
              <c:ext xmlns:c16="http://schemas.microsoft.com/office/drawing/2014/chart" uri="{C3380CC4-5D6E-409C-BE32-E72D297353CC}">
                <c16:uniqueId val="{0000000D-3D8F-3647-85F8-6C27E84A2C3D}"/>
              </c:ext>
            </c:extLst>
          </c:dPt>
          <c:dPt>
            <c:idx val="18"/>
            <c:marker>
              <c:symbol val="circle"/>
              <c:size val="25"/>
              <c:spPr>
                <a:solidFill>
                  <a:schemeClr val="accent5"/>
                </a:solidFill>
                <a:ln w="9525">
                  <a:noFill/>
                </a:ln>
                <a:effectLst/>
              </c:spPr>
            </c:marker>
            <c:bubble3D val="0"/>
            <c:extLst>
              <c:ext xmlns:c16="http://schemas.microsoft.com/office/drawing/2014/chart" uri="{C3380CC4-5D6E-409C-BE32-E72D297353CC}">
                <c16:uniqueId val="{0000000E-3D8F-3647-85F8-6C27E84A2C3D}"/>
              </c:ext>
            </c:extLst>
          </c:dPt>
          <c:dPt>
            <c:idx val="19"/>
            <c:marker>
              <c:symbol val="circle"/>
              <c:size val="25"/>
              <c:spPr>
                <a:solidFill>
                  <a:schemeClr val="tx2"/>
                </a:solidFill>
                <a:ln w="9525">
                  <a:noFill/>
                </a:ln>
                <a:effectLst/>
              </c:spPr>
            </c:marker>
            <c:bubble3D val="0"/>
            <c:extLst>
              <c:ext xmlns:c16="http://schemas.microsoft.com/office/drawing/2014/chart" uri="{C3380CC4-5D6E-409C-BE32-E72D297353CC}">
                <c16:uniqueId val="{0000000F-3D8F-3647-85F8-6C27E84A2C3D}"/>
              </c:ext>
            </c:extLst>
          </c:dPt>
          <c:dPt>
            <c:idx val="21"/>
            <c:marker>
              <c:symbol val="circle"/>
              <c:size val="25"/>
              <c:spPr>
                <a:solidFill>
                  <a:schemeClr val="tx2"/>
                </a:solidFill>
                <a:ln w="9525">
                  <a:noFill/>
                </a:ln>
                <a:effectLst/>
              </c:spPr>
            </c:marker>
            <c:bubble3D val="0"/>
            <c:extLst>
              <c:ext xmlns:c16="http://schemas.microsoft.com/office/drawing/2014/chart" uri="{C3380CC4-5D6E-409C-BE32-E72D297353CC}">
                <c16:uniqueId val="{00000010-3D8F-3647-85F8-6C27E84A2C3D}"/>
              </c:ext>
            </c:extLst>
          </c:dPt>
          <c:dPt>
            <c:idx val="22"/>
            <c:marker>
              <c:symbol val="circle"/>
              <c:size val="25"/>
              <c:spPr>
                <a:solidFill>
                  <a:schemeClr val="accent3"/>
                </a:solidFill>
                <a:ln w="9525">
                  <a:noFill/>
                </a:ln>
                <a:effectLst/>
              </c:spPr>
            </c:marker>
            <c:bubble3D val="0"/>
            <c:extLst>
              <c:ext xmlns:c16="http://schemas.microsoft.com/office/drawing/2014/chart" uri="{C3380CC4-5D6E-409C-BE32-E72D297353CC}">
                <c16:uniqueId val="{00000011-3D8F-3647-85F8-6C27E84A2C3D}"/>
              </c:ext>
            </c:extLst>
          </c:dPt>
          <c:dPt>
            <c:idx val="24"/>
            <c:marker>
              <c:symbol val="circle"/>
              <c:size val="25"/>
              <c:spPr>
                <a:solidFill>
                  <a:schemeClr val="accent3"/>
                </a:solidFill>
                <a:ln w="9525">
                  <a:noFill/>
                </a:ln>
                <a:effectLst/>
              </c:spPr>
            </c:marker>
            <c:bubble3D val="0"/>
            <c:extLst>
              <c:ext xmlns:c16="http://schemas.microsoft.com/office/drawing/2014/chart" uri="{C3380CC4-5D6E-409C-BE32-E72D297353CC}">
                <c16:uniqueId val="{00000012-3D8F-3647-85F8-6C27E84A2C3D}"/>
              </c:ext>
            </c:extLst>
          </c:dPt>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Sheet1!$A$2:$A$26</c:f>
              <c:strCache>
                <c:ptCount val="25"/>
                <c:pt idx="0">
                  <c:v>Saw a TV advert</c:v>
                </c:pt>
                <c:pt idx="1">
                  <c:v>Saw an advert in newspaper / magazine</c:v>
                </c:pt>
                <c:pt idx="2">
                  <c:v>Heard a radio advert</c:v>
                </c:pt>
                <c:pt idx="3">
                  <c:v>Saw a sponsorship of an event</c:v>
                </c:pt>
                <c:pt idx="4">
                  <c:v>Saw an online advert</c:v>
                </c:pt>
                <c:pt idx="5">
                  <c:v>Saw an advert on mobile phone</c:v>
                </c:pt>
                <c:pt idx="6">
                  <c:v>Spoke to family</c:v>
                </c:pt>
                <c:pt idx="7">
                  <c:v>Spoke to friends</c:v>
                </c:pt>
                <c:pt idx="8">
                  <c:v>Visited a store before purchasing</c:v>
                </c:pt>
                <c:pt idx="9">
                  <c:v>Read comments on social networking sites</c:v>
                </c:pt>
                <c:pt idx="10">
                  <c:v>Researched  on brand website</c:v>
                </c:pt>
                <c:pt idx="11">
                  <c:v>Read comments on blogs / forums</c:v>
                </c:pt>
                <c:pt idx="12">
                  <c:v>Researched  on retailer website</c:v>
                </c:pt>
                <c:pt idx="13">
                  <c:v>Read price label</c:v>
                </c:pt>
                <c:pt idx="14">
                  <c:v>Saw a special display</c:v>
                </c:pt>
                <c:pt idx="15">
                  <c:v>Read packaging</c:v>
                </c:pt>
                <c:pt idx="16">
                  <c:v>Picked up and compared products</c:v>
                </c:pt>
                <c:pt idx="17">
                  <c:v>Saw sales materials at the shelf</c:v>
                </c:pt>
                <c:pt idx="18">
                  <c:v>Read information leaflets at the shelf</c:v>
                </c:pt>
                <c:pt idx="19">
                  <c:v>Spoke to store staff</c:v>
                </c:pt>
                <c:pt idx="20">
                  <c:v>Used a product sample</c:v>
                </c:pt>
                <c:pt idx="21">
                  <c:v>Spoke to another shopper</c:v>
                </c:pt>
                <c:pt idx="22">
                  <c:v>Saw sales materials at the end of the aisle</c:v>
                </c:pt>
                <c:pt idx="23">
                  <c:v>Used mobile phone to get more information</c:v>
                </c:pt>
                <c:pt idx="24">
                  <c:v>Used a coupon</c:v>
                </c:pt>
              </c:strCache>
            </c:strRef>
          </c:cat>
          <c:val>
            <c:numRef>
              <c:f>Sheet1!$B$2:$B$26</c:f>
              <c:numCache>
                <c:formatCode>General</c:formatCode>
                <c:ptCount val="25"/>
                <c:pt idx="0">
                  <c:v>56</c:v>
                </c:pt>
                <c:pt idx="1">
                  <c:v>47</c:v>
                </c:pt>
                <c:pt idx="2">
                  <c:v>66</c:v>
                </c:pt>
                <c:pt idx="3">
                  <c:v>78</c:v>
                </c:pt>
                <c:pt idx="4">
                  <c:v>46</c:v>
                </c:pt>
                <c:pt idx="5">
                  <c:v>37</c:v>
                </c:pt>
                <c:pt idx="6">
                  <c:v>62</c:v>
                </c:pt>
                <c:pt idx="7">
                  <c:v>53</c:v>
                </c:pt>
                <c:pt idx="8">
                  <c:v>49</c:v>
                </c:pt>
                <c:pt idx="9">
                  <c:v>56</c:v>
                </c:pt>
                <c:pt idx="10">
                  <c:v>64</c:v>
                </c:pt>
                <c:pt idx="11">
                  <c:v>14</c:v>
                </c:pt>
                <c:pt idx="12">
                  <c:v>45</c:v>
                </c:pt>
                <c:pt idx="13">
                  <c:v>50</c:v>
                </c:pt>
                <c:pt idx="14">
                  <c:v>59</c:v>
                </c:pt>
                <c:pt idx="15">
                  <c:v>59</c:v>
                </c:pt>
                <c:pt idx="16">
                  <c:v>55</c:v>
                </c:pt>
                <c:pt idx="17">
                  <c:v>48</c:v>
                </c:pt>
                <c:pt idx="18">
                  <c:v>47</c:v>
                </c:pt>
                <c:pt idx="19">
                  <c:v>55</c:v>
                </c:pt>
                <c:pt idx="20">
                  <c:v>56</c:v>
                </c:pt>
                <c:pt idx="21">
                  <c:v>56</c:v>
                </c:pt>
                <c:pt idx="22">
                  <c:v>58</c:v>
                </c:pt>
                <c:pt idx="23">
                  <c:v>33</c:v>
                </c:pt>
                <c:pt idx="24">
                  <c:v>42</c:v>
                </c:pt>
              </c:numCache>
            </c:numRef>
          </c:val>
          <c:smooth val="0"/>
          <c:extLst>
            <c:ext xmlns:c16="http://schemas.microsoft.com/office/drawing/2014/chart" uri="{C3380CC4-5D6E-409C-BE32-E72D297353CC}">
              <c16:uniqueId val="{00000000-E21B-480D-9621-304C446495E7}"/>
            </c:ext>
          </c:extLst>
        </c:ser>
        <c:dLbls>
          <c:dLblPos val="ctr"/>
          <c:showLegendKey val="0"/>
          <c:showVal val="1"/>
          <c:showCatName val="0"/>
          <c:showSerName val="0"/>
          <c:showPercent val="0"/>
          <c:showBubbleSize val="0"/>
        </c:dLbls>
        <c:marker val="1"/>
        <c:smooth val="0"/>
        <c:axId val="873939656"/>
        <c:axId val="873940048"/>
      </c:lineChart>
      <c:catAx>
        <c:axId val="873939656"/>
        <c:scaling>
          <c:orientation val="minMax"/>
        </c:scaling>
        <c:delete val="0"/>
        <c:axPos val="b"/>
        <c:numFmt formatCode="General" sourceLinked="1"/>
        <c:majorTickMark val="none"/>
        <c:minorTickMark val="none"/>
        <c:tickLblPos val="nextTo"/>
        <c:spPr>
          <a:noFill/>
          <a:ln w="3175" cap="flat" cmpd="sng" algn="ctr">
            <a:noFill/>
            <a:round/>
          </a:ln>
          <a:effectLst/>
        </c:spPr>
        <c:txPr>
          <a:bodyPr rot="-5400000" spcFirstLastPara="1" vertOverflow="ellipsis" wrap="square" anchor="ctr" anchorCtr="1"/>
          <a:lstStyle/>
          <a:p>
            <a:pPr>
              <a:defRPr sz="1000" b="0" i="0" u="none" strike="noStrike" kern="1200" cap="all" spc="-50" baseline="0">
                <a:solidFill>
                  <a:srgbClr val="333333"/>
                </a:solidFill>
                <a:latin typeface="+mn-lt"/>
                <a:ea typeface="+mn-ea"/>
                <a:cs typeface="+mn-cs"/>
              </a:defRPr>
            </a:pPr>
            <a:endParaRPr lang="en-US"/>
          </a:p>
        </c:txPr>
        <c:crossAx val="873940048"/>
        <c:crosses val="autoZero"/>
        <c:auto val="1"/>
        <c:lblAlgn val="ctr"/>
        <c:lblOffset val="100"/>
        <c:noMultiLvlLbl val="0"/>
      </c:catAx>
      <c:valAx>
        <c:axId val="873940048"/>
        <c:scaling>
          <c:orientation val="minMax"/>
        </c:scaling>
        <c:delete val="1"/>
        <c:axPos val="l"/>
        <c:numFmt formatCode="General" sourceLinked="1"/>
        <c:majorTickMark val="none"/>
        <c:minorTickMark val="none"/>
        <c:tickLblPos val="nextTo"/>
        <c:crossAx val="87393965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23900766984365282"/>
          <c:y val="9.5216382426644042E-2"/>
          <c:w val="0.56498231263826548"/>
          <c:h val="0.75231349545995219"/>
        </c:manualLayout>
      </c:layout>
      <c:pieChart>
        <c:varyColors val="1"/>
        <c:ser>
          <c:idx val="0"/>
          <c:order val="0"/>
          <c:tx>
            <c:strRef>
              <c:f>Sheet1!$B$1</c:f>
              <c:strCache>
                <c:ptCount val="1"/>
                <c:pt idx="0">
                  <c:v>Sales</c:v>
                </c:pt>
              </c:strCache>
            </c:strRef>
          </c:tx>
          <c:spPr>
            <a:solidFill>
              <a:schemeClr val="bg2"/>
            </a:solidFill>
          </c:spPr>
          <c:dPt>
            <c:idx val="0"/>
            <c:bubble3D val="0"/>
            <c:spPr>
              <a:solidFill>
                <a:srgbClr val="F7911E"/>
              </a:solidFill>
              <a:ln w="19050">
                <a:solidFill>
                  <a:schemeClr val="lt1"/>
                </a:solidFill>
              </a:ln>
              <a:effectLst/>
            </c:spPr>
            <c:extLst>
              <c:ext xmlns:c16="http://schemas.microsoft.com/office/drawing/2014/chart" uri="{C3380CC4-5D6E-409C-BE32-E72D297353CC}">
                <c16:uniqueId val="{00000001-58A8-D24A-98CE-DE0E332F99E9}"/>
              </c:ext>
            </c:extLst>
          </c:dPt>
          <c:dPt>
            <c:idx val="1"/>
            <c:bubble3D val="0"/>
            <c:spPr>
              <a:solidFill>
                <a:srgbClr val="FFFFFF">
                  <a:lumMod val="85000"/>
                </a:srgbClr>
              </a:solidFill>
              <a:ln w="19050">
                <a:solidFill>
                  <a:schemeClr val="lt1"/>
                </a:solidFill>
              </a:ln>
              <a:effectLst/>
            </c:spPr>
            <c:extLst>
              <c:ext xmlns:c16="http://schemas.microsoft.com/office/drawing/2014/chart" uri="{C3380CC4-5D6E-409C-BE32-E72D297353CC}">
                <c16:uniqueId val="{00000003-58A8-D24A-98CE-DE0E332F99E9}"/>
              </c:ext>
            </c:extLst>
          </c:dPt>
          <c:dLbls>
            <c:dLbl>
              <c:idx val="0"/>
              <c:dLblPos val="bestFi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1-58A8-D24A-98CE-DE0E332F99E9}"/>
                </c:ext>
              </c:extLst>
            </c:dLbl>
            <c:dLbl>
              <c:idx val="1"/>
              <c:dLblPos val="bestFi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3-58A8-D24A-98CE-DE0E332F99E9}"/>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US"/>
              </a:p>
            </c:txPr>
            <c:showLegendKey val="0"/>
            <c:showVal val="0"/>
            <c:showCatName val="0"/>
            <c:showSerName val="0"/>
            <c:showPercent val="1"/>
            <c:showBubbleSize val="0"/>
            <c:showLeaderLines val="0"/>
            <c:extLst>
              <c:ext xmlns:c15="http://schemas.microsoft.com/office/drawing/2012/chart" uri="{CE6537A1-D6FC-4f65-9D91-7224C49458BB}"/>
            </c:extLst>
          </c:dLbls>
          <c:cat>
            <c:strRef>
              <c:f>Sheet1!$A$2:$A$3</c:f>
              <c:strCache>
                <c:ptCount val="2"/>
                <c:pt idx="0">
                  <c:v>Yes</c:v>
                </c:pt>
                <c:pt idx="1">
                  <c:v>No</c:v>
                </c:pt>
              </c:strCache>
            </c:strRef>
          </c:cat>
          <c:val>
            <c:numRef>
              <c:f>Sheet1!$B$2:$B$3</c:f>
              <c:numCache>
                <c:formatCode>General</c:formatCode>
                <c:ptCount val="2"/>
                <c:pt idx="0">
                  <c:v>71</c:v>
                </c:pt>
                <c:pt idx="1">
                  <c:v>29</c:v>
                </c:pt>
              </c:numCache>
            </c:numRef>
          </c:val>
          <c:extLst>
            <c:ext xmlns:c16="http://schemas.microsoft.com/office/drawing/2014/chart" uri="{C3380CC4-5D6E-409C-BE32-E72D297353CC}">
              <c16:uniqueId val="{00000004-58A8-D24A-98CE-DE0E332F99E9}"/>
            </c:ext>
          </c:extLst>
        </c:ser>
        <c:dLbls>
          <c:showLegendKey val="0"/>
          <c:showVal val="0"/>
          <c:showCatName val="0"/>
          <c:showSerName val="0"/>
          <c:showPercent val="0"/>
          <c:showBubbleSize val="0"/>
          <c:showLeaderLines val="0"/>
        </c:dLbls>
        <c:firstSliceAng val="0"/>
      </c:pieChart>
      <c:spPr>
        <a:noFill/>
        <a:ln>
          <a:noFill/>
        </a:ln>
        <a:effectLst/>
      </c:spPr>
    </c:plotArea>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hart16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42077554343485113"/>
          <c:y val="4.0705211228577683E-2"/>
          <c:w val="0.43092047029412761"/>
          <c:h val="0.91858957754284465"/>
        </c:manualLayout>
      </c:layout>
      <c:barChart>
        <c:barDir val="bar"/>
        <c:grouping val="clustered"/>
        <c:varyColors val="0"/>
        <c:ser>
          <c:idx val="0"/>
          <c:order val="0"/>
          <c:tx>
            <c:strRef>
              <c:f>Sheet1!$B$1</c:f>
              <c:strCache>
                <c:ptCount val="1"/>
                <c:pt idx="0">
                  <c:v>Series 1</c:v>
                </c:pt>
              </c:strCache>
            </c:strRef>
          </c:tx>
          <c:spPr>
            <a:solidFill>
              <a:schemeClr val="tx1"/>
            </a:solidFill>
            <a:ln>
              <a:noFill/>
            </a:ln>
            <a:effectLst/>
          </c:spPr>
          <c:invertIfNegative val="0"/>
          <c:dPt>
            <c:idx val="0"/>
            <c:invertIfNegative val="0"/>
            <c:bubble3D val="0"/>
            <c:spPr>
              <a:solidFill>
                <a:schemeClr val="accent2"/>
              </a:solidFill>
              <a:ln>
                <a:noFill/>
              </a:ln>
              <a:effectLst/>
            </c:spPr>
            <c:extLst>
              <c:ext xmlns:c16="http://schemas.microsoft.com/office/drawing/2014/chart" uri="{C3380CC4-5D6E-409C-BE32-E72D297353CC}">
                <c16:uniqueId val="{00000001-26BD-40E3-ABAF-6D30FDA5C054}"/>
              </c:ext>
            </c:extLst>
          </c:dPt>
          <c:dPt>
            <c:idx val="1"/>
            <c:invertIfNegative val="0"/>
            <c:bubble3D val="0"/>
            <c:spPr>
              <a:solidFill>
                <a:schemeClr val="accent2"/>
              </a:solidFill>
              <a:ln>
                <a:noFill/>
              </a:ln>
              <a:effectLst/>
            </c:spPr>
            <c:extLst>
              <c:ext xmlns:c16="http://schemas.microsoft.com/office/drawing/2014/chart" uri="{C3380CC4-5D6E-409C-BE32-E72D297353CC}">
                <c16:uniqueId val="{00000003-5008-4CA5-91F6-5A0C2F7D9672}"/>
              </c:ext>
            </c:extLst>
          </c:dPt>
          <c:dPt>
            <c:idx val="2"/>
            <c:invertIfNegative val="0"/>
            <c:bubble3D val="0"/>
            <c:spPr>
              <a:solidFill>
                <a:schemeClr val="tx1"/>
              </a:solidFill>
              <a:ln>
                <a:noFill/>
              </a:ln>
              <a:effectLst/>
            </c:spPr>
            <c:extLst>
              <c:ext xmlns:c16="http://schemas.microsoft.com/office/drawing/2014/chart" uri="{C3380CC4-5D6E-409C-BE32-E72D297353CC}">
                <c16:uniqueId val="{00000005-26BD-40E3-ABAF-6D30FDA5C054}"/>
              </c:ext>
            </c:extLst>
          </c:dPt>
          <c:dPt>
            <c:idx val="3"/>
            <c:invertIfNegative val="0"/>
            <c:bubble3D val="0"/>
            <c:spPr>
              <a:solidFill>
                <a:schemeClr val="accent2"/>
              </a:solidFill>
              <a:ln>
                <a:noFill/>
              </a:ln>
              <a:effectLst/>
            </c:spPr>
            <c:extLst>
              <c:ext xmlns:c16="http://schemas.microsoft.com/office/drawing/2014/chart" uri="{C3380CC4-5D6E-409C-BE32-E72D297353CC}">
                <c16:uniqueId val="{00000007-5008-4CA5-91F6-5A0C2F7D9672}"/>
              </c:ext>
            </c:extLst>
          </c:dPt>
          <c:dPt>
            <c:idx val="4"/>
            <c:invertIfNegative val="0"/>
            <c:bubble3D val="0"/>
            <c:spPr>
              <a:solidFill>
                <a:schemeClr val="accent2"/>
              </a:solidFill>
              <a:ln>
                <a:noFill/>
              </a:ln>
              <a:effectLst/>
            </c:spPr>
            <c:extLst>
              <c:ext xmlns:c16="http://schemas.microsoft.com/office/drawing/2014/chart" uri="{C3380CC4-5D6E-409C-BE32-E72D297353CC}">
                <c16:uniqueId val="{00000009-26BD-40E3-ABAF-6D30FDA5C054}"/>
              </c:ext>
            </c:extLst>
          </c:dPt>
          <c:dPt>
            <c:idx val="5"/>
            <c:invertIfNegative val="0"/>
            <c:bubble3D val="0"/>
            <c:spPr>
              <a:solidFill>
                <a:schemeClr val="accent2"/>
              </a:solidFill>
              <a:ln>
                <a:noFill/>
              </a:ln>
              <a:effectLst/>
            </c:spPr>
            <c:extLst>
              <c:ext xmlns:c16="http://schemas.microsoft.com/office/drawing/2014/chart" uri="{C3380CC4-5D6E-409C-BE32-E72D297353CC}">
                <c16:uniqueId val="{0000000B-86AD-8B43-BD0E-9AAA5046D827}"/>
              </c:ext>
            </c:extLst>
          </c:dPt>
          <c:dPt>
            <c:idx val="7"/>
            <c:invertIfNegative val="0"/>
            <c:bubble3D val="0"/>
            <c:spPr>
              <a:solidFill>
                <a:schemeClr val="tx1"/>
              </a:solidFill>
              <a:ln>
                <a:noFill/>
              </a:ln>
              <a:effectLst/>
            </c:spPr>
            <c:extLst>
              <c:ext xmlns:c16="http://schemas.microsoft.com/office/drawing/2014/chart" uri="{C3380CC4-5D6E-409C-BE32-E72D297353CC}">
                <c16:uniqueId val="{0000000F-26BD-40E3-ABAF-6D30FDA5C054}"/>
              </c:ext>
            </c:extLst>
          </c:dPt>
          <c:dPt>
            <c:idx val="8"/>
            <c:invertIfNegative val="0"/>
            <c:bubble3D val="0"/>
            <c:spPr>
              <a:solidFill>
                <a:schemeClr val="tx1"/>
              </a:solidFill>
              <a:ln>
                <a:noFill/>
              </a:ln>
              <a:effectLst/>
            </c:spPr>
            <c:extLst>
              <c:ext xmlns:c16="http://schemas.microsoft.com/office/drawing/2014/chart" uri="{C3380CC4-5D6E-409C-BE32-E72D297353CC}">
                <c16:uniqueId val="{00000011-26BD-40E3-ABAF-6D30FDA5C054}"/>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Confident</c:v>
                </c:pt>
                <c:pt idx="1">
                  <c:v>Feminine</c:v>
                </c:pt>
                <c:pt idx="2">
                  <c:v>Successful</c:v>
                </c:pt>
                <c:pt idx="3">
                  <c:v>Relaxed / Calm</c:v>
                </c:pt>
                <c:pt idx="4">
                  <c:v>Respected</c:v>
                </c:pt>
                <c:pt idx="5">
                  <c:v>Responsible / In control</c:v>
                </c:pt>
                <c:pt idx="6">
                  <c:v>Cool / Modern/ Trendy</c:v>
                </c:pt>
                <c:pt idx="7">
                  <c:v>Fun / Lively</c:v>
                </c:pt>
                <c:pt idx="8">
                  <c:v>Beautiful / Attractive</c:v>
                </c:pt>
                <c:pt idx="9">
                  <c:v>Popular</c:v>
                </c:pt>
              </c:strCache>
            </c:strRef>
          </c:cat>
          <c:val>
            <c:numRef>
              <c:f>Sheet1!$B$2:$B$11</c:f>
              <c:numCache>
                <c:formatCode>General</c:formatCode>
                <c:ptCount val="10"/>
                <c:pt idx="0">
                  <c:v>72</c:v>
                </c:pt>
                <c:pt idx="1">
                  <c:v>53</c:v>
                </c:pt>
                <c:pt idx="2">
                  <c:v>19</c:v>
                </c:pt>
                <c:pt idx="3">
                  <c:v>36</c:v>
                </c:pt>
                <c:pt idx="4">
                  <c:v>23</c:v>
                </c:pt>
                <c:pt idx="5">
                  <c:v>28</c:v>
                </c:pt>
                <c:pt idx="6">
                  <c:v>19</c:v>
                </c:pt>
                <c:pt idx="7">
                  <c:v>16</c:v>
                </c:pt>
                <c:pt idx="8">
                  <c:v>19</c:v>
                </c:pt>
                <c:pt idx="9">
                  <c:v>11</c:v>
                </c:pt>
              </c:numCache>
            </c:numRef>
          </c:val>
          <c:extLst>
            <c:ext xmlns:c16="http://schemas.microsoft.com/office/drawing/2014/chart" uri="{C3380CC4-5D6E-409C-BE32-E72D297353CC}">
              <c16:uniqueId val="{00000012-26BD-40E3-ABAF-6D30FDA5C054}"/>
            </c:ext>
          </c:extLst>
        </c:ser>
        <c:dLbls>
          <c:showLegendKey val="0"/>
          <c:showVal val="0"/>
          <c:showCatName val="0"/>
          <c:showSerName val="0"/>
          <c:showPercent val="0"/>
          <c:showBubbleSize val="0"/>
        </c:dLbls>
        <c:gapWidth val="30"/>
        <c:axId val="873956904"/>
        <c:axId val="873943576"/>
      </c:barChart>
      <c:catAx>
        <c:axId val="873956904"/>
        <c:scaling>
          <c:orientation val="maxMin"/>
        </c:scaling>
        <c:delete val="1"/>
        <c:axPos val="l"/>
        <c:numFmt formatCode="General" sourceLinked="1"/>
        <c:majorTickMark val="out"/>
        <c:minorTickMark val="none"/>
        <c:tickLblPos val="nextTo"/>
        <c:crossAx val="873943576"/>
        <c:crosses val="autoZero"/>
        <c:auto val="1"/>
        <c:lblAlgn val="ctr"/>
        <c:lblOffset val="100"/>
        <c:noMultiLvlLbl val="0"/>
      </c:catAx>
      <c:valAx>
        <c:axId val="873943576"/>
        <c:scaling>
          <c:orientation val="minMax"/>
        </c:scaling>
        <c:delete val="1"/>
        <c:axPos val="t"/>
        <c:numFmt formatCode="General" sourceLinked="1"/>
        <c:majorTickMark val="out"/>
        <c:minorTickMark val="none"/>
        <c:tickLblPos val="nextTo"/>
        <c:crossAx val="87395690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6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42077554343485113"/>
          <c:y val="4.0705211228577683E-2"/>
          <c:w val="0.43092047029412761"/>
          <c:h val="0.91858957754284465"/>
        </c:manualLayout>
      </c:layout>
      <c:barChart>
        <c:barDir val="bar"/>
        <c:grouping val="clustered"/>
        <c:varyColors val="0"/>
        <c:ser>
          <c:idx val="0"/>
          <c:order val="0"/>
          <c:tx>
            <c:strRef>
              <c:f>Sheet1!$B$1</c:f>
              <c:strCache>
                <c:ptCount val="1"/>
                <c:pt idx="0">
                  <c:v>Series 1</c:v>
                </c:pt>
              </c:strCache>
            </c:strRef>
          </c:tx>
          <c:spPr>
            <a:solidFill>
              <a:schemeClr val="tx1"/>
            </a:solidFill>
            <a:ln>
              <a:noFill/>
            </a:ln>
            <a:effectLst/>
          </c:spPr>
          <c:invertIfNegative val="0"/>
          <c:dPt>
            <c:idx val="0"/>
            <c:invertIfNegative val="0"/>
            <c:bubble3D val="0"/>
            <c:spPr>
              <a:solidFill>
                <a:schemeClr val="accent4"/>
              </a:solidFill>
              <a:ln>
                <a:noFill/>
              </a:ln>
              <a:effectLst/>
            </c:spPr>
            <c:extLst>
              <c:ext xmlns:c16="http://schemas.microsoft.com/office/drawing/2014/chart" uri="{C3380CC4-5D6E-409C-BE32-E72D297353CC}">
                <c16:uniqueId val="{00000001-26BD-40E3-ABAF-6D30FDA5C054}"/>
              </c:ext>
            </c:extLst>
          </c:dPt>
          <c:dPt>
            <c:idx val="1"/>
            <c:invertIfNegative val="0"/>
            <c:bubble3D val="0"/>
            <c:spPr>
              <a:solidFill>
                <a:schemeClr val="accent4"/>
              </a:solidFill>
              <a:ln>
                <a:noFill/>
              </a:ln>
              <a:effectLst/>
            </c:spPr>
            <c:extLst>
              <c:ext xmlns:c16="http://schemas.microsoft.com/office/drawing/2014/chart" uri="{C3380CC4-5D6E-409C-BE32-E72D297353CC}">
                <c16:uniqueId val="{00000003-5008-4CA5-91F6-5A0C2F7D9672}"/>
              </c:ext>
            </c:extLst>
          </c:dPt>
          <c:dPt>
            <c:idx val="2"/>
            <c:invertIfNegative val="0"/>
            <c:bubble3D val="0"/>
            <c:spPr>
              <a:solidFill>
                <a:schemeClr val="accent4"/>
              </a:solidFill>
              <a:ln>
                <a:noFill/>
              </a:ln>
              <a:effectLst/>
            </c:spPr>
            <c:extLst>
              <c:ext xmlns:c16="http://schemas.microsoft.com/office/drawing/2014/chart" uri="{C3380CC4-5D6E-409C-BE32-E72D297353CC}">
                <c16:uniqueId val="{00000005-26BD-40E3-ABAF-6D30FDA5C054}"/>
              </c:ext>
            </c:extLst>
          </c:dPt>
          <c:dPt>
            <c:idx val="3"/>
            <c:invertIfNegative val="0"/>
            <c:bubble3D val="0"/>
            <c:spPr>
              <a:solidFill>
                <a:schemeClr val="tx1"/>
              </a:solidFill>
              <a:ln>
                <a:noFill/>
              </a:ln>
              <a:effectLst/>
            </c:spPr>
            <c:extLst>
              <c:ext xmlns:c16="http://schemas.microsoft.com/office/drawing/2014/chart" uri="{C3380CC4-5D6E-409C-BE32-E72D297353CC}">
                <c16:uniqueId val="{00000007-5008-4CA5-91F6-5A0C2F7D9672}"/>
              </c:ext>
            </c:extLst>
          </c:dPt>
          <c:dPt>
            <c:idx val="4"/>
            <c:invertIfNegative val="0"/>
            <c:bubble3D val="0"/>
            <c:spPr>
              <a:solidFill>
                <a:schemeClr val="accent4"/>
              </a:solidFill>
              <a:ln>
                <a:noFill/>
              </a:ln>
              <a:effectLst/>
            </c:spPr>
            <c:extLst>
              <c:ext xmlns:c16="http://schemas.microsoft.com/office/drawing/2014/chart" uri="{C3380CC4-5D6E-409C-BE32-E72D297353CC}">
                <c16:uniqueId val="{00000009-26BD-40E3-ABAF-6D30FDA5C054}"/>
              </c:ext>
            </c:extLst>
          </c:dPt>
          <c:dPt>
            <c:idx val="7"/>
            <c:invertIfNegative val="0"/>
            <c:bubble3D val="0"/>
            <c:spPr>
              <a:solidFill>
                <a:schemeClr val="tx1"/>
              </a:solidFill>
              <a:ln>
                <a:noFill/>
              </a:ln>
              <a:effectLst/>
            </c:spPr>
            <c:extLst>
              <c:ext xmlns:c16="http://schemas.microsoft.com/office/drawing/2014/chart" uri="{C3380CC4-5D6E-409C-BE32-E72D297353CC}">
                <c16:uniqueId val="{0000000F-26BD-40E3-ABAF-6D30FDA5C054}"/>
              </c:ext>
            </c:extLst>
          </c:dPt>
          <c:dPt>
            <c:idx val="8"/>
            <c:invertIfNegative val="0"/>
            <c:bubble3D val="0"/>
            <c:spPr>
              <a:solidFill>
                <a:schemeClr val="tx1"/>
              </a:solidFill>
              <a:ln>
                <a:noFill/>
              </a:ln>
              <a:effectLst/>
            </c:spPr>
            <c:extLst>
              <c:ext xmlns:c16="http://schemas.microsoft.com/office/drawing/2014/chart" uri="{C3380CC4-5D6E-409C-BE32-E72D297353CC}">
                <c16:uniqueId val="{00000011-26BD-40E3-ABAF-6D30FDA5C054}"/>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Confident</c:v>
                </c:pt>
                <c:pt idx="1">
                  <c:v>Feminine</c:v>
                </c:pt>
                <c:pt idx="2">
                  <c:v>Successful</c:v>
                </c:pt>
                <c:pt idx="3">
                  <c:v>Relaxed / Calm</c:v>
                </c:pt>
                <c:pt idx="4">
                  <c:v>Respected</c:v>
                </c:pt>
                <c:pt idx="5">
                  <c:v>Responsible / In control</c:v>
                </c:pt>
                <c:pt idx="6">
                  <c:v>Cool / Modern/ Trendy</c:v>
                </c:pt>
                <c:pt idx="7">
                  <c:v>Fun / Lively</c:v>
                </c:pt>
                <c:pt idx="8">
                  <c:v>Beautiful / Attractive</c:v>
                </c:pt>
                <c:pt idx="9">
                  <c:v>Popular</c:v>
                </c:pt>
              </c:strCache>
            </c:strRef>
          </c:cat>
          <c:val>
            <c:numRef>
              <c:f>Sheet1!$B$2:$B$11</c:f>
              <c:numCache>
                <c:formatCode>General</c:formatCode>
                <c:ptCount val="10"/>
                <c:pt idx="0">
                  <c:v>49</c:v>
                </c:pt>
                <c:pt idx="1">
                  <c:v>37</c:v>
                </c:pt>
                <c:pt idx="2">
                  <c:v>31</c:v>
                </c:pt>
                <c:pt idx="3">
                  <c:v>20</c:v>
                </c:pt>
                <c:pt idx="4">
                  <c:v>30</c:v>
                </c:pt>
                <c:pt idx="5">
                  <c:v>17</c:v>
                </c:pt>
                <c:pt idx="6">
                  <c:v>21</c:v>
                </c:pt>
                <c:pt idx="7">
                  <c:v>24</c:v>
                </c:pt>
                <c:pt idx="8">
                  <c:v>25</c:v>
                </c:pt>
                <c:pt idx="9">
                  <c:v>20</c:v>
                </c:pt>
              </c:numCache>
            </c:numRef>
          </c:val>
          <c:extLst>
            <c:ext xmlns:c16="http://schemas.microsoft.com/office/drawing/2014/chart" uri="{C3380CC4-5D6E-409C-BE32-E72D297353CC}">
              <c16:uniqueId val="{00000012-26BD-40E3-ABAF-6D30FDA5C054}"/>
            </c:ext>
          </c:extLst>
        </c:ser>
        <c:dLbls>
          <c:showLegendKey val="0"/>
          <c:showVal val="0"/>
          <c:showCatName val="0"/>
          <c:showSerName val="0"/>
          <c:showPercent val="0"/>
          <c:showBubbleSize val="0"/>
        </c:dLbls>
        <c:gapWidth val="30"/>
        <c:axId val="873946712"/>
        <c:axId val="873942008"/>
      </c:barChart>
      <c:catAx>
        <c:axId val="873946712"/>
        <c:scaling>
          <c:orientation val="maxMin"/>
        </c:scaling>
        <c:delete val="1"/>
        <c:axPos val="l"/>
        <c:numFmt formatCode="General" sourceLinked="1"/>
        <c:majorTickMark val="out"/>
        <c:minorTickMark val="none"/>
        <c:tickLblPos val="nextTo"/>
        <c:crossAx val="873942008"/>
        <c:crosses val="autoZero"/>
        <c:auto val="1"/>
        <c:lblAlgn val="ctr"/>
        <c:lblOffset val="100"/>
        <c:noMultiLvlLbl val="0"/>
      </c:catAx>
      <c:valAx>
        <c:axId val="873942008"/>
        <c:scaling>
          <c:orientation val="minMax"/>
        </c:scaling>
        <c:delete val="1"/>
        <c:axPos val="t"/>
        <c:numFmt formatCode="General" sourceLinked="1"/>
        <c:majorTickMark val="out"/>
        <c:minorTickMark val="none"/>
        <c:tickLblPos val="nextTo"/>
        <c:crossAx val="87394671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6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42077554343485113"/>
          <c:y val="4.0705211228577683E-2"/>
          <c:w val="0.43092047029412761"/>
          <c:h val="0.91858957754284465"/>
        </c:manualLayout>
      </c:layout>
      <c:barChart>
        <c:barDir val="bar"/>
        <c:grouping val="clustered"/>
        <c:varyColors val="0"/>
        <c:ser>
          <c:idx val="0"/>
          <c:order val="0"/>
          <c:tx>
            <c:strRef>
              <c:f>Sheet1!$B$1</c:f>
              <c:strCache>
                <c:ptCount val="1"/>
                <c:pt idx="0">
                  <c:v>Series 1</c:v>
                </c:pt>
              </c:strCache>
            </c:strRef>
          </c:tx>
          <c:spPr>
            <a:solidFill>
              <a:schemeClr val="tx1"/>
            </a:solidFill>
            <a:ln>
              <a:noFill/>
            </a:ln>
            <a:effectLst/>
          </c:spPr>
          <c:invertIfNegative val="0"/>
          <c:dPt>
            <c:idx val="0"/>
            <c:invertIfNegative val="0"/>
            <c:bubble3D val="0"/>
            <c:spPr>
              <a:solidFill>
                <a:schemeClr val="accent1"/>
              </a:solidFill>
              <a:ln>
                <a:noFill/>
              </a:ln>
              <a:effectLst/>
            </c:spPr>
            <c:extLst>
              <c:ext xmlns:c16="http://schemas.microsoft.com/office/drawing/2014/chart" uri="{C3380CC4-5D6E-409C-BE32-E72D297353CC}">
                <c16:uniqueId val="{00000001-26BD-40E3-ABAF-6D30FDA5C054}"/>
              </c:ext>
            </c:extLst>
          </c:dPt>
          <c:dPt>
            <c:idx val="1"/>
            <c:invertIfNegative val="0"/>
            <c:bubble3D val="0"/>
            <c:spPr>
              <a:solidFill>
                <a:schemeClr val="accent1"/>
              </a:solidFill>
              <a:ln>
                <a:noFill/>
              </a:ln>
              <a:effectLst/>
            </c:spPr>
            <c:extLst>
              <c:ext xmlns:c16="http://schemas.microsoft.com/office/drawing/2014/chart" uri="{C3380CC4-5D6E-409C-BE32-E72D297353CC}">
                <c16:uniqueId val="{00000003-5008-4CA5-91F6-5A0C2F7D9672}"/>
              </c:ext>
            </c:extLst>
          </c:dPt>
          <c:dPt>
            <c:idx val="2"/>
            <c:invertIfNegative val="0"/>
            <c:bubble3D val="0"/>
            <c:spPr>
              <a:solidFill>
                <a:schemeClr val="accent1"/>
              </a:solidFill>
              <a:ln>
                <a:noFill/>
              </a:ln>
              <a:effectLst/>
            </c:spPr>
            <c:extLst>
              <c:ext xmlns:c16="http://schemas.microsoft.com/office/drawing/2014/chart" uri="{C3380CC4-5D6E-409C-BE32-E72D297353CC}">
                <c16:uniqueId val="{00000005-26BD-40E3-ABAF-6D30FDA5C054}"/>
              </c:ext>
            </c:extLst>
          </c:dPt>
          <c:dPt>
            <c:idx val="3"/>
            <c:invertIfNegative val="0"/>
            <c:bubble3D val="0"/>
            <c:spPr>
              <a:solidFill>
                <a:schemeClr val="accent1"/>
              </a:solidFill>
              <a:ln>
                <a:noFill/>
              </a:ln>
              <a:effectLst/>
            </c:spPr>
            <c:extLst>
              <c:ext xmlns:c16="http://schemas.microsoft.com/office/drawing/2014/chart" uri="{C3380CC4-5D6E-409C-BE32-E72D297353CC}">
                <c16:uniqueId val="{00000007-5008-4CA5-91F6-5A0C2F7D9672}"/>
              </c:ext>
            </c:extLst>
          </c:dPt>
          <c:dPt>
            <c:idx val="4"/>
            <c:invertIfNegative val="0"/>
            <c:bubble3D val="0"/>
            <c:spPr>
              <a:solidFill>
                <a:schemeClr val="accent1"/>
              </a:solidFill>
              <a:ln>
                <a:noFill/>
              </a:ln>
              <a:effectLst/>
            </c:spPr>
            <c:extLst>
              <c:ext xmlns:c16="http://schemas.microsoft.com/office/drawing/2014/chart" uri="{C3380CC4-5D6E-409C-BE32-E72D297353CC}">
                <c16:uniqueId val="{00000009-26BD-40E3-ABAF-6D30FDA5C054}"/>
              </c:ext>
            </c:extLst>
          </c:dPt>
          <c:dPt>
            <c:idx val="7"/>
            <c:invertIfNegative val="0"/>
            <c:bubble3D val="0"/>
            <c:spPr>
              <a:solidFill>
                <a:schemeClr val="accent1"/>
              </a:solidFill>
              <a:ln>
                <a:noFill/>
              </a:ln>
              <a:effectLst/>
            </c:spPr>
            <c:extLst>
              <c:ext xmlns:c16="http://schemas.microsoft.com/office/drawing/2014/chart" uri="{C3380CC4-5D6E-409C-BE32-E72D297353CC}">
                <c16:uniqueId val="{0000000F-26BD-40E3-ABAF-6D30FDA5C054}"/>
              </c:ext>
            </c:extLst>
          </c:dPt>
          <c:dPt>
            <c:idx val="8"/>
            <c:invertIfNegative val="0"/>
            <c:bubble3D val="0"/>
            <c:spPr>
              <a:solidFill>
                <a:schemeClr val="tx1"/>
              </a:solidFill>
              <a:ln>
                <a:noFill/>
              </a:ln>
              <a:effectLst/>
            </c:spPr>
            <c:extLst>
              <c:ext xmlns:c16="http://schemas.microsoft.com/office/drawing/2014/chart" uri="{C3380CC4-5D6E-409C-BE32-E72D297353CC}">
                <c16:uniqueId val="{00000011-26BD-40E3-ABAF-6D30FDA5C054}"/>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Confident</c:v>
                </c:pt>
                <c:pt idx="1">
                  <c:v>Feminine</c:v>
                </c:pt>
                <c:pt idx="2">
                  <c:v>Successful</c:v>
                </c:pt>
                <c:pt idx="3">
                  <c:v>Relaxed / Calm</c:v>
                </c:pt>
                <c:pt idx="4">
                  <c:v>Respected</c:v>
                </c:pt>
                <c:pt idx="5">
                  <c:v>Responsible / In control</c:v>
                </c:pt>
                <c:pt idx="6">
                  <c:v>Cool / Modern/ Trendy</c:v>
                </c:pt>
                <c:pt idx="7">
                  <c:v>Fun / Lively</c:v>
                </c:pt>
                <c:pt idx="8">
                  <c:v>Beautiful / Attractive</c:v>
                </c:pt>
                <c:pt idx="9">
                  <c:v>Popular</c:v>
                </c:pt>
              </c:strCache>
            </c:strRef>
          </c:cat>
          <c:val>
            <c:numRef>
              <c:f>Sheet1!$B$2:$B$11</c:f>
              <c:numCache>
                <c:formatCode>General</c:formatCode>
                <c:ptCount val="10"/>
                <c:pt idx="0">
                  <c:v>43</c:v>
                </c:pt>
                <c:pt idx="1">
                  <c:v>24</c:v>
                </c:pt>
                <c:pt idx="2">
                  <c:v>49</c:v>
                </c:pt>
                <c:pt idx="3">
                  <c:v>25</c:v>
                </c:pt>
                <c:pt idx="4">
                  <c:v>29</c:v>
                </c:pt>
                <c:pt idx="5">
                  <c:v>15</c:v>
                </c:pt>
                <c:pt idx="6">
                  <c:v>22</c:v>
                </c:pt>
                <c:pt idx="7">
                  <c:v>25</c:v>
                </c:pt>
                <c:pt idx="8">
                  <c:v>12</c:v>
                </c:pt>
                <c:pt idx="9">
                  <c:v>21</c:v>
                </c:pt>
              </c:numCache>
            </c:numRef>
          </c:val>
          <c:extLst>
            <c:ext xmlns:c16="http://schemas.microsoft.com/office/drawing/2014/chart" uri="{C3380CC4-5D6E-409C-BE32-E72D297353CC}">
              <c16:uniqueId val="{00000012-26BD-40E3-ABAF-6D30FDA5C054}"/>
            </c:ext>
          </c:extLst>
        </c:ser>
        <c:dLbls>
          <c:showLegendKey val="0"/>
          <c:showVal val="0"/>
          <c:showCatName val="0"/>
          <c:showSerName val="0"/>
          <c:showPercent val="0"/>
          <c:showBubbleSize val="0"/>
        </c:dLbls>
        <c:gapWidth val="30"/>
        <c:axId val="873969056"/>
        <c:axId val="873967488"/>
      </c:barChart>
      <c:catAx>
        <c:axId val="873969056"/>
        <c:scaling>
          <c:orientation val="maxMin"/>
        </c:scaling>
        <c:delete val="1"/>
        <c:axPos val="l"/>
        <c:numFmt formatCode="General" sourceLinked="1"/>
        <c:majorTickMark val="out"/>
        <c:minorTickMark val="none"/>
        <c:tickLblPos val="nextTo"/>
        <c:crossAx val="873967488"/>
        <c:crosses val="autoZero"/>
        <c:auto val="1"/>
        <c:lblAlgn val="ctr"/>
        <c:lblOffset val="100"/>
        <c:noMultiLvlLbl val="0"/>
      </c:catAx>
      <c:valAx>
        <c:axId val="873967488"/>
        <c:scaling>
          <c:orientation val="minMax"/>
        </c:scaling>
        <c:delete val="1"/>
        <c:axPos val="t"/>
        <c:numFmt formatCode="General" sourceLinked="1"/>
        <c:majorTickMark val="out"/>
        <c:minorTickMark val="none"/>
        <c:tickLblPos val="nextTo"/>
        <c:crossAx val="87396905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6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42077554343485113"/>
          <c:y val="4.0705211228577683E-2"/>
          <c:w val="0.43092047029412761"/>
          <c:h val="0.91858957754284465"/>
        </c:manualLayout>
      </c:layout>
      <c:barChart>
        <c:barDir val="bar"/>
        <c:grouping val="clustered"/>
        <c:varyColors val="0"/>
        <c:ser>
          <c:idx val="0"/>
          <c:order val="0"/>
          <c:tx>
            <c:strRef>
              <c:f>Sheet1!$B$1</c:f>
              <c:strCache>
                <c:ptCount val="1"/>
                <c:pt idx="0">
                  <c:v>Series 1</c:v>
                </c:pt>
              </c:strCache>
            </c:strRef>
          </c:tx>
          <c:spPr>
            <a:solidFill>
              <a:schemeClr val="tx1"/>
            </a:solidFill>
            <a:ln>
              <a:noFill/>
            </a:ln>
            <a:effectLst/>
          </c:spPr>
          <c:invertIfNegative val="0"/>
          <c:dPt>
            <c:idx val="0"/>
            <c:invertIfNegative val="0"/>
            <c:bubble3D val="0"/>
            <c:spPr>
              <a:solidFill>
                <a:schemeClr val="accent6"/>
              </a:solidFill>
              <a:ln>
                <a:noFill/>
              </a:ln>
              <a:effectLst/>
            </c:spPr>
            <c:extLst>
              <c:ext xmlns:c16="http://schemas.microsoft.com/office/drawing/2014/chart" uri="{C3380CC4-5D6E-409C-BE32-E72D297353CC}">
                <c16:uniqueId val="{00000001-26BD-40E3-ABAF-6D30FDA5C054}"/>
              </c:ext>
            </c:extLst>
          </c:dPt>
          <c:dPt>
            <c:idx val="1"/>
            <c:invertIfNegative val="0"/>
            <c:bubble3D val="0"/>
            <c:spPr>
              <a:solidFill>
                <a:schemeClr val="accent6"/>
              </a:solidFill>
              <a:ln>
                <a:noFill/>
              </a:ln>
              <a:effectLst/>
            </c:spPr>
            <c:extLst>
              <c:ext xmlns:c16="http://schemas.microsoft.com/office/drawing/2014/chart" uri="{C3380CC4-5D6E-409C-BE32-E72D297353CC}">
                <c16:uniqueId val="{00000003-5008-4CA5-91F6-5A0C2F7D9672}"/>
              </c:ext>
            </c:extLst>
          </c:dPt>
          <c:dPt>
            <c:idx val="2"/>
            <c:invertIfNegative val="0"/>
            <c:bubble3D val="0"/>
            <c:spPr>
              <a:solidFill>
                <a:schemeClr val="accent6"/>
              </a:solidFill>
              <a:ln>
                <a:noFill/>
              </a:ln>
              <a:effectLst/>
            </c:spPr>
            <c:extLst>
              <c:ext xmlns:c16="http://schemas.microsoft.com/office/drawing/2014/chart" uri="{C3380CC4-5D6E-409C-BE32-E72D297353CC}">
                <c16:uniqueId val="{00000005-26BD-40E3-ABAF-6D30FDA5C054}"/>
              </c:ext>
            </c:extLst>
          </c:dPt>
          <c:dPt>
            <c:idx val="3"/>
            <c:invertIfNegative val="0"/>
            <c:bubble3D val="0"/>
            <c:spPr>
              <a:solidFill>
                <a:schemeClr val="accent6"/>
              </a:solidFill>
              <a:ln>
                <a:noFill/>
              </a:ln>
              <a:effectLst/>
            </c:spPr>
            <c:extLst>
              <c:ext xmlns:c16="http://schemas.microsoft.com/office/drawing/2014/chart" uri="{C3380CC4-5D6E-409C-BE32-E72D297353CC}">
                <c16:uniqueId val="{00000007-5008-4CA5-91F6-5A0C2F7D9672}"/>
              </c:ext>
            </c:extLst>
          </c:dPt>
          <c:dPt>
            <c:idx val="4"/>
            <c:invertIfNegative val="0"/>
            <c:bubble3D val="0"/>
            <c:spPr>
              <a:solidFill>
                <a:schemeClr val="accent6"/>
              </a:solidFill>
              <a:ln>
                <a:noFill/>
              </a:ln>
              <a:effectLst/>
            </c:spPr>
            <c:extLst>
              <c:ext xmlns:c16="http://schemas.microsoft.com/office/drawing/2014/chart" uri="{C3380CC4-5D6E-409C-BE32-E72D297353CC}">
                <c16:uniqueId val="{00000009-26BD-40E3-ABAF-6D30FDA5C054}"/>
              </c:ext>
            </c:extLst>
          </c:dPt>
          <c:dPt>
            <c:idx val="7"/>
            <c:invertIfNegative val="0"/>
            <c:bubble3D val="0"/>
            <c:spPr>
              <a:solidFill>
                <a:schemeClr val="tx1"/>
              </a:solidFill>
              <a:ln>
                <a:noFill/>
              </a:ln>
              <a:effectLst/>
            </c:spPr>
            <c:extLst>
              <c:ext xmlns:c16="http://schemas.microsoft.com/office/drawing/2014/chart" uri="{C3380CC4-5D6E-409C-BE32-E72D297353CC}">
                <c16:uniqueId val="{0000000F-26BD-40E3-ABAF-6D30FDA5C054}"/>
              </c:ext>
            </c:extLst>
          </c:dPt>
          <c:dPt>
            <c:idx val="8"/>
            <c:invertIfNegative val="0"/>
            <c:bubble3D val="0"/>
            <c:spPr>
              <a:solidFill>
                <a:schemeClr val="tx1"/>
              </a:solidFill>
              <a:ln>
                <a:noFill/>
              </a:ln>
              <a:effectLst/>
            </c:spPr>
            <c:extLst>
              <c:ext xmlns:c16="http://schemas.microsoft.com/office/drawing/2014/chart" uri="{C3380CC4-5D6E-409C-BE32-E72D297353CC}">
                <c16:uniqueId val="{00000011-26BD-40E3-ABAF-6D30FDA5C054}"/>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Confident</c:v>
                </c:pt>
                <c:pt idx="1">
                  <c:v>Feminine</c:v>
                </c:pt>
                <c:pt idx="2">
                  <c:v>Successful</c:v>
                </c:pt>
                <c:pt idx="3">
                  <c:v>Relaxed / Calm</c:v>
                </c:pt>
                <c:pt idx="4">
                  <c:v>Respected</c:v>
                </c:pt>
                <c:pt idx="5">
                  <c:v>Responsible / In control</c:v>
                </c:pt>
                <c:pt idx="6">
                  <c:v>Cool / Modern/ Trendy</c:v>
                </c:pt>
                <c:pt idx="7">
                  <c:v>Fun / Lively</c:v>
                </c:pt>
                <c:pt idx="8">
                  <c:v>Beautiful / Attractive</c:v>
                </c:pt>
                <c:pt idx="9">
                  <c:v>Popular</c:v>
                </c:pt>
              </c:strCache>
            </c:strRef>
          </c:cat>
          <c:val>
            <c:numRef>
              <c:f>Sheet1!$B$2:$B$11</c:f>
              <c:numCache>
                <c:formatCode>General</c:formatCode>
                <c:ptCount val="10"/>
                <c:pt idx="0">
                  <c:v>49</c:v>
                </c:pt>
                <c:pt idx="1">
                  <c:v>36</c:v>
                </c:pt>
                <c:pt idx="2">
                  <c:v>31</c:v>
                </c:pt>
                <c:pt idx="3">
                  <c:v>29</c:v>
                </c:pt>
                <c:pt idx="4">
                  <c:v>26</c:v>
                </c:pt>
                <c:pt idx="5">
                  <c:v>14</c:v>
                </c:pt>
                <c:pt idx="6">
                  <c:v>16</c:v>
                </c:pt>
                <c:pt idx="7">
                  <c:v>22</c:v>
                </c:pt>
                <c:pt idx="8">
                  <c:v>18</c:v>
                </c:pt>
                <c:pt idx="9">
                  <c:v>27</c:v>
                </c:pt>
              </c:numCache>
            </c:numRef>
          </c:val>
          <c:extLst>
            <c:ext xmlns:c16="http://schemas.microsoft.com/office/drawing/2014/chart" uri="{C3380CC4-5D6E-409C-BE32-E72D297353CC}">
              <c16:uniqueId val="{00000012-26BD-40E3-ABAF-6D30FDA5C054}"/>
            </c:ext>
          </c:extLst>
        </c:ser>
        <c:dLbls>
          <c:showLegendKey val="0"/>
          <c:showVal val="0"/>
          <c:showCatName val="0"/>
          <c:showSerName val="0"/>
          <c:showPercent val="0"/>
          <c:showBubbleSize val="0"/>
        </c:dLbls>
        <c:gapWidth val="30"/>
        <c:axId val="873942792"/>
        <c:axId val="873954160"/>
      </c:barChart>
      <c:catAx>
        <c:axId val="873942792"/>
        <c:scaling>
          <c:orientation val="maxMin"/>
        </c:scaling>
        <c:delete val="1"/>
        <c:axPos val="l"/>
        <c:numFmt formatCode="General" sourceLinked="1"/>
        <c:majorTickMark val="out"/>
        <c:minorTickMark val="none"/>
        <c:tickLblPos val="nextTo"/>
        <c:crossAx val="873954160"/>
        <c:crosses val="autoZero"/>
        <c:auto val="1"/>
        <c:lblAlgn val="ctr"/>
        <c:lblOffset val="100"/>
        <c:noMultiLvlLbl val="0"/>
      </c:catAx>
      <c:valAx>
        <c:axId val="873954160"/>
        <c:scaling>
          <c:orientation val="minMax"/>
        </c:scaling>
        <c:delete val="1"/>
        <c:axPos val="t"/>
        <c:numFmt formatCode="General" sourceLinked="1"/>
        <c:majorTickMark val="out"/>
        <c:minorTickMark val="none"/>
        <c:tickLblPos val="nextTo"/>
        <c:crossAx val="87394279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6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42077554343485113"/>
          <c:y val="4.0705211228577683E-2"/>
          <c:w val="0.43092047029412761"/>
          <c:h val="0.91858957754284465"/>
        </c:manualLayout>
      </c:layout>
      <c:barChart>
        <c:barDir val="bar"/>
        <c:grouping val="clustered"/>
        <c:varyColors val="0"/>
        <c:ser>
          <c:idx val="0"/>
          <c:order val="0"/>
          <c:tx>
            <c:strRef>
              <c:f>Sheet1!$B$1</c:f>
              <c:strCache>
                <c:ptCount val="1"/>
                <c:pt idx="0">
                  <c:v>Series 1</c:v>
                </c:pt>
              </c:strCache>
            </c:strRef>
          </c:tx>
          <c:spPr>
            <a:solidFill>
              <a:schemeClr val="tx1"/>
            </a:solidFill>
            <a:ln>
              <a:noFill/>
            </a:ln>
            <a:effectLst/>
          </c:spPr>
          <c:invertIfNegative val="0"/>
          <c:dPt>
            <c:idx val="0"/>
            <c:invertIfNegative val="0"/>
            <c:bubble3D val="0"/>
            <c:spPr>
              <a:solidFill>
                <a:schemeClr val="bg2"/>
              </a:solidFill>
              <a:ln>
                <a:noFill/>
              </a:ln>
              <a:effectLst/>
            </c:spPr>
            <c:extLst>
              <c:ext xmlns:c16="http://schemas.microsoft.com/office/drawing/2014/chart" uri="{C3380CC4-5D6E-409C-BE32-E72D297353CC}">
                <c16:uniqueId val="{00000001-26BD-40E3-ABAF-6D30FDA5C054}"/>
              </c:ext>
            </c:extLst>
          </c:dPt>
          <c:dPt>
            <c:idx val="1"/>
            <c:invertIfNegative val="0"/>
            <c:bubble3D val="0"/>
            <c:spPr>
              <a:solidFill>
                <a:schemeClr val="bg2"/>
              </a:solidFill>
              <a:ln>
                <a:noFill/>
              </a:ln>
              <a:effectLst/>
            </c:spPr>
            <c:extLst>
              <c:ext xmlns:c16="http://schemas.microsoft.com/office/drawing/2014/chart" uri="{C3380CC4-5D6E-409C-BE32-E72D297353CC}">
                <c16:uniqueId val="{00000003-5008-4CA5-91F6-5A0C2F7D9672}"/>
              </c:ext>
            </c:extLst>
          </c:dPt>
          <c:dPt>
            <c:idx val="2"/>
            <c:invertIfNegative val="0"/>
            <c:bubble3D val="0"/>
            <c:spPr>
              <a:solidFill>
                <a:schemeClr val="tx1"/>
              </a:solidFill>
              <a:ln>
                <a:noFill/>
              </a:ln>
              <a:effectLst/>
            </c:spPr>
            <c:extLst>
              <c:ext xmlns:c16="http://schemas.microsoft.com/office/drawing/2014/chart" uri="{C3380CC4-5D6E-409C-BE32-E72D297353CC}">
                <c16:uniqueId val="{00000005-26BD-40E3-ABAF-6D30FDA5C054}"/>
              </c:ext>
            </c:extLst>
          </c:dPt>
          <c:dPt>
            <c:idx val="3"/>
            <c:invertIfNegative val="0"/>
            <c:bubble3D val="0"/>
            <c:spPr>
              <a:solidFill>
                <a:schemeClr val="tx1"/>
              </a:solidFill>
              <a:ln>
                <a:noFill/>
              </a:ln>
              <a:effectLst/>
            </c:spPr>
            <c:extLst>
              <c:ext xmlns:c16="http://schemas.microsoft.com/office/drawing/2014/chart" uri="{C3380CC4-5D6E-409C-BE32-E72D297353CC}">
                <c16:uniqueId val="{00000007-5008-4CA5-91F6-5A0C2F7D9672}"/>
              </c:ext>
            </c:extLst>
          </c:dPt>
          <c:dPt>
            <c:idx val="4"/>
            <c:invertIfNegative val="0"/>
            <c:bubble3D val="0"/>
            <c:spPr>
              <a:solidFill>
                <a:schemeClr val="tx1"/>
              </a:solidFill>
              <a:ln>
                <a:noFill/>
              </a:ln>
              <a:effectLst/>
            </c:spPr>
            <c:extLst>
              <c:ext xmlns:c16="http://schemas.microsoft.com/office/drawing/2014/chart" uri="{C3380CC4-5D6E-409C-BE32-E72D297353CC}">
                <c16:uniqueId val="{00000009-26BD-40E3-ABAF-6D30FDA5C054}"/>
              </c:ext>
            </c:extLst>
          </c:dPt>
          <c:dPt>
            <c:idx val="5"/>
            <c:invertIfNegative val="0"/>
            <c:bubble3D val="0"/>
            <c:spPr>
              <a:solidFill>
                <a:schemeClr val="bg2"/>
              </a:solidFill>
              <a:ln>
                <a:noFill/>
              </a:ln>
              <a:effectLst/>
            </c:spPr>
            <c:extLst>
              <c:ext xmlns:c16="http://schemas.microsoft.com/office/drawing/2014/chart" uri="{C3380CC4-5D6E-409C-BE32-E72D297353CC}">
                <c16:uniqueId val="{0000000B-960B-0C40-B60B-104026439433}"/>
              </c:ext>
            </c:extLst>
          </c:dPt>
          <c:dPt>
            <c:idx val="7"/>
            <c:invertIfNegative val="0"/>
            <c:bubble3D val="0"/>
            <c:spPr>
              <a:solidFill>
                <a:schemeClr val="tx1"/>
              </a:solidFill>
              <a:ln>
                <a:noFill/>
              </a:ln>
              <a:effectLst/>
            </c:spPr>
            <c:extLst>
              <c:ext xmlns:c16="http://schemas.microsoft.com/office/drawing/2014/chart" uri="{C3380CC4-5D6E-409C-BE32-E72D297353CC}">
                <c16:uniqueId val="{0000000F-26BD-40E3-ABAF-6D30FDA5C054}"/>
              </c:ext>
            </c:extLst>
          </c:dPt>
          <c:dPt>
            <c:idx val="8"/>
            <c:invertIfNegative val="0"/>
            <c:bubble3D val="0"/>
            <c:spPr>
              <a:solidFill>
                <a:schemeClr val="bg2"/>
              </a:solidFill>
              <a:ln>
                <a:noFill/>
              </a:ln>
              <a:effectLst/>
            </c:spPr>
            <c:extLst>
              <c:ext xmlns:c16="http://schemas.microsoft.com/office/drawing/2014/chart" uri="{C3380CC4-5D6E-409C-BE32-E72D297353CC}">
                <c16:uniqueId val="{00000011-26BD-40E3-ABAF-6D30FDA5C054}"/>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Confident</c:v>
                </c:pt>
                <c:pt idx="1">
                  <c:v>Feminine</c:v>
                </c:pt>
                <c:pt idx="2">
                  <c:v>Successful</c:v>
                </c:pt>
                <c:pt idx="3">
                  <c:v>Relaxed / Calm</c:v>
                </c:pt>
                <c:pt idx="4">
                  <c:v>Respected</c:v>
                </c:pt>
                <c:pt idx="5">
                  <c:v>Responsible / In control</c:v>
                </c:pt>
                <c:pt idx="6">
                  <c:v>Cool / Modern/ Trendy</c:v>
                </c:pt>
                <c:pt idx="7">
                  <c:v>Fun / Lively</c:v>
                </c:pt>
                <c:pt idx="8">
                  <c:v>Beautiful / Attractive</c:v>
                </c:pt>
                <c:pt idx="9">
                  <c:v>Popular</c:v>
                </c:pt>
              </c:strCache>
            </c:strRef>
          </c:cat>
          <c:val>
            <c:numRef>
              <c:f>Sheet1!$B$2:$B$11</c:f>
              <c:numCache>
                <c:formatCode>General</c:formatCode>
                <c:ptCount val="10"/>
                <c:pt idx="0">
                  <c:v>60</c:v>
                </c:pt>
                <c:pt idx="1">
                  <c:v>47</c:v>
                </c:pt>
                <c:pt idx="2">
                  <c:v>25</c:v>
                </c:pt>
                <c:pt idx="3">
                  <c:v>24</c:v>
                </c:pt>
                <c:pt idx="4">
                  <c:v>21</c:v>
                </c:pt>
                <c:pt idx="5">
                  <c:v>27</c:v>
                </c:pt>
                <c:pt idx="6">
                  <c:v>23</c:v>
                </c:pt>
                <c:pt idx="7">
                  <c:v>20</c:v>
                </c:pt>
                <c:pt idx="8">
                  <c:v>26</c:v>
                </c:pt>
                <c:pt idx="9">
                  <c:v>12</c:v>
                </c:pt>
              </c:numCache>
            </c:numRef>
          </c:val>
          <c:extLst>
            <c:ext xmlns:c16="http://schemas.microsoft.com/office/drawing/2014/chart" uri="{C3380CC4-5D6E-409C-BE32-E72D297353CC}">
              <c16:uniqueId val="{00000012-26BD-40E3-ABAF-6D30FDA5C054}"/>
            </c:ext>
          </c:extLst>
        </c:ser>
        <c:dLbls>
          <c:showLegendKey val="0"/>
          <c:showVal val="0"/>
          <c:showCatName val="0"/>
          <c:showSerName val="0"/>
          <c:showPercent val="0"/>
          <c:showBubbleSize val="0"/>
        </c:dLbls>
        <c:gapWidth val="30"/>
        <c:axId val="874008648"/>
        <c:axId val="874009040"/>
      </c:barChart>
      <c:catAx>
        <c:axId val="874008648"/>
        <c:scaling>
          <c:orientation val="maxMin"/>
        </c:scaling>
        <c:delete val="1"/>
        <c:axPos val="l"/>
        <c:numFmt formatCode="General" sourceLinked="1"/>
        <c:majorTickMark val="out"/>
        <c:minorTickMark val="none"/>
        <c:tickLblPos val="nextTo"/>
        <c:crossAx val="874009040"/>
        <c:crosses val="autoZero"/>
        <c:auto val="1"/>
        <c:lblAlgn val="ctr"/>
        <c:lblOffset val="100"/>
        <c:noMultiLvlLbl val="0"/>
      </c:catAx>
      <c:valAx>
        <c:axId val="874009040"/>
        <c:scaling>
          <c:orientation val="minMax"/>
        </c:scaling>
        <c:delete val="1"/>
        <c:axPos val="t"/>
        <c:numFmt formatCode="General" sourceLinked="1"/>
        <c:majorTickMark val="out"/>
        <c:minorTickMark val="none"/>
        <c:tickLblPos val="nextTo"/>
        <c:crossAx val="87400864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6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42077554343485113"/>
          <c:y val="4.0705211228577683E-2"/>
          <c:w val="0.43092047029412761"/>
          <c:h val="0.91858957754284465"/>
        </c:manualLayout>
      </c:layout>
      <c:barChart>
        <c:barDir val="bar"/>
        <c:grouping val="clustered"/>
        <c:varyColors val="0"/>
        <c:ser>
          <c:idx val="0"/>
          <c:order val="0"/>
          <c:tx>
            <c:strRef>
              <c:f>Sheet1!$B$1</c:f>
              <c:strCache>
                <c:ptCount val="1"/>
                <c:pt idx="0">
                  <c:v>Series 1</c:v>
                </c:pt>
              </c:strCache>
            </c:strRef>
          </c:tx>
          <c:spPr>
            <a:solidFill>
              <a:schemeClr val="tx1"/>
            </a:solidFill>
            <a:ln>
              <a:noFill/>
            </a:ln>
            <a:effectLst/>
          </c:spPr>
          <c:invertIfNegative val="0"/>
          <c:dPt>
            <c:idx val="0"/>
            <c:invertIfNegative val="0"/>
            <c:bubble3D val="0"/>
            <c:spPr>
              <a:solidFill>
                <a:schemeClr val="tx1"/>
              </a:solidFill>
              <a:ln>
                <a:noFill/>
              </a:ln>
              <a:effectLst/>
            </c:spPr>
            <c:extLst>
              <c:ext xmlns:c16="http://schemas.microsoft.com/office/drawing/2014/chart" uri="{C3380CC4-5D6E-409C-BE32-E72D297353CC}">
                <c16:uniqueId val="{00000001-26BD-40E3-ABAF-6D30FDA5C054}"/>
              </c:ext>
            </c:extLst>
          </c:dPt>
          <c:dPt>
            <c:idx val="1"/>
            <c:invertIfNegative val="0"/>
            <c:bubble3D val="0"/>
            <c:spPr>
              <a:solidFill>
                <a:schemeClr val="tx1"/>
              </a:solidFill>
              <a:ln>
                <a:noFill/>
              </a:ln>
              <a:effectLst/>
            </c:spPr>
            <c:extLst>
              <c:ext xmlns:c16="http://schemas.microsoft.com/office/drawing/2014/chart" uri="{C3380CC4-5D6E-409C-BE32-E72D297353CC}">
                <c16:uniqueId val="{00000003-5008-4CA5-91F6-5A0C2F7D9672}"/>
              </c:ext>
            </c:extLst>
          </c:dPt>
          <c:dPt>
            <c:idx val="2"/>
            <c:invertIfNegative val="0"/>
            <c:bubble3D val="0"/>
            <c:spPr>
              <a:solidFill>
                <a:schemeClr val="tx1"/>
              </a:solidFill>
              <a:ln>
                <a:noFill/>
              </a:ln>
              <a:effectLst/>
            </c:spPr>
            <c:extLst>
              <c:ext xmlns:c16="http://schemas.microsoft.com/office/drawing/2014/chart" uri="{C3380CC4-5D6E-409C-BE32-E72D297353CC}">
                <c16:uniqueId val="{00000005-26BD-40E3-ABAF-6D30FDA5C054}"/>
              </c:ext>
            </c:extLst>
          </c:dPt>
          <c:dPt>
            <c:idx val="3"/>
            <c:invertIfNegative val="0"/>
            <c:bubble3D val="0"/>
            <c:spPr>
              <a:solidFill>
                <a:schemeClr val="tx1"/>
              </a:solidFill>
              <a:ln>
                <a:noFill/>
              </a:ln>
              <a:effectLst/>
            </c:spPr>
            <c:extLst>
              <c:ext xmlns:c16="http://schemas.microsoft.com/office/drawing/2014/chart" uri="{C3380CC4-5D6E-409C-BE32-E72D297353CC}">
                <c16:uniqueId val="{00000007-5008-4CA5-91F6-5A0C2F7D9672}"/>
              </c:ext>
            </c:extLst>
          </c:dPt>
          <c:dPt>
            <c:idx val="4"/>
            <c:invertIfNegative val="0"/>
            <c:bubble3D val="0"/>
            <c:spPr>
              <a:solidFill>
                <a:schemeClr val="tx1"/>
              </a:solidFill>
              <a:ln>
                <a:noFill/>
              </a:ln>
              <a:effectLst/>
            </c:spPr>
            <c:extLst>
              <c:ext xmlns:c16="http://schemas.microsoft.com/office/drawing/2014/chart" uri="{C3380CC4-5D6E-409C-BE32-E72D297353CC}">
                <c16:uniqueId val="{00000009-26BD-40E3-ABAF-6D30FDA5C054}"/>
              </c:ext>
            </c:extLst>
          </c:dPt>
          <c:dPt>
            <c:idx val="7"/>
            <c:invertIfNegative val="0"/>
            <c:bubble3D val="0"/>
            <c:spPr>
              <a:solidFill>
                <a:schemeClr val="tx1"/>
              </a:solidFill>
              <a:ln>
                <a:noFill/>
              </a:ln>
              <a:effectLst/>
            </c:spPr>
            <c:extLst>
              <c:ext xmlns:c16="http://schemas.microsoft.com/office/drawing/2014/chart" uri="{C3380CC4-5D6E-409C-BE32-E72D297353CC}">
                <c16:uniqueId val="{0000000F-26BD-40E3-ABAF-6D30FDA5C054}"/>
              </c:ext>
            </c:extLst>
          </c:dPt>
          <c:dPt>
            <c:idx val="8"/>
            <c:invertIfNegative val="0"/>
            <c:bubble3D val="0"/>
            <c:spPr>
              <a:solidFill>
                <a:schemeClr val="tx1"/>
              </a:solidFill>
              <a:ln>
                <a:noFill/>
              </a:ln>
              <a:effectLst/>
            </c:spPr>
            <c:extLst>
              <c:ext xmlns:c16="http://schemas.microsoft.com/office/drawing/2014/chart" uri="{C3380CC4-5D6E-409C-BE32-E72D297353CC}">
                <c16:uniqueId val="{00000011-26BD-40E3-ABAF-6D30FDA5C054}"/>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Confident</c:v>
                </c:pt>
                <c:pt idx="1">
                  <c:v>Feminine</c:v>
                </c:pt>
                <c:pt idx="2">
                  <c:v>Successful</c:v>
                </c:pt>
                <c:pt idx="3">
                  <c:v>Relaxed / Calm</c:v>
                </c:pt>
                <c:pt idx="4">
                  <c:v>Respected</c:v>
                </c:pt>
                <c:pt idx="5">
                  <c:v>Responsible / In control</c:v>
                </c:pt>
                <c:pt idx="6">
                  <c:v>Cool / Modern/ Trendy</c:v>
                </c:pt>
                <c:pt idx="7">
                  <c:v>Fun / Lively</c:v>
                </c:pt>
                <c:pt idx="8">
                  <c:v>Beautiful / Attractive</c:v>
                </c:pt>
                <c:pt idx="9">
                  <c:v>Popular</c:v>
                </c:pt>
              </c:strCache>
            </c:strRef>
          </c:cat>
          <c:val>
            <c:numRef>
              <c:f>Sheet1!$B$2:$B$11</c:f>
              <c:numCache>
                <c:formatCode>General</c:formatCode>
                <c:ptCount val="10"/>
                <c:pt idx="0">
                  <c:v>58</c:v>
                </c:pt>
                <c:pt idx="1">
                  <c:v>41</c:v>
                </c:pt>
                <c:pt idx="2">
                  <c:v>29</c:v>
                </c:pt>
                <c:pt idx="3">
                  <c:v>28</c:v>
                </c:pt>
                <c:pt idx="4">
                  <c:v>26</c:v>
                </c:pt>
                <c:pt idx="5">
                  <c:v>21</c:v>
                </c:pt>
                <c:pt idx="6">
                  <c:v>20</c:v>
                </c:pt>
                <c:pt idx="7">
                  <c:v>19</c:v>
                </c:pt>
                <c:pt idx="8">
                  <c:v>20</c:v>
                </c:pt>
                <c:pt idx="9">
                  <c:v>18</c:v>
                </c:pt>
              </c:numCache>
            </c:numRef>
          </c:val>
          <c:extLst>
            <c:ext xmlns:c16="http://schemas.microsoft.com/office/drawing/2014/chart" uri="{C3380CC4-5D6E-409C-BE32-E72D297353CC}">
              <c16:uniqueId val="{00000012-26BD-40E3-ABAF-6D30FDA5C054}"/>
            </c:ext>
          </c:extLst>
        </c:ser>
        <c:dLbls>
          <c:showLegendKey val="0"/>
          <c:showVal val="0"/>
          <c:showCatName val="0"/>
          <c:showSerName val="0"/>
          <c:showPercent val="0"/>
          <c:showBubbleSize val="0"/>
        </c:dLbls>
        <c:gapWidth val="30"/>
        <c:axId val="874011392"/>
        <c:axId val="874011784"/>
      </c:barChart>
      <c:catAx>
        <c:axId val="874011392"/>
        <c:scaling>
          <c:orientation val="maxMin"/>
        </c:scaling>
        <c:delete val="0"/>
        <c:axPos val="l"/>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874011784"/>
        <c:crosses val="autoZero"/>
        <c:auto val="1"/>
        <c:lblAlgn val="ctr"/>
        <c:lblOffset val="100"/>
        <c:noMultiLvlLbl val="0"/>
      </c:catAx>
      <c:valAx>
        <c:axId val="874011784"/>
        <c:scaling>
          <c:orientation val="minMax"/>
        </c:scaling>
        <c:delete val="1"/>
        <c:axPos val="t"/>
        <c:numFmt formatCode="General" sourceLinked="1"/>
        <c:majorTickMark val="out"/>
        <c:minorTickMark val="none"/>
        <c:tickLblPos val="nextTo"/>
        <c:crossAx val="87401139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6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42077554343485113"/>
          <c:y val="4.0705211228577683E-2"/>
          <c:w val="0.43092047029412761"/>
          <c:h val="0.91858957754284465"/>
        </c:manualLayout>
      </c:layout>
      <c:barChart>
        <c:barDir val="bar"/>
        <c:grouping val="clustered"/>
        <c:varyColors val="0"/>
        <c:ser>
          <c:idx val="0"/>
          <c:order val="0"/>
          <c:tx>
            <c:strRef>
              <c:f>Sheet1!$B$1</c:f>
              <c:strCache>
                <c:ptCount val="1"/>
                <c:pt idx="0">
                  <c:v>Series 1</c:v>
                </c:pt>
              </c:strCache>
            </c:strRef>
          </c:tx>
          <c:spPr>
            <a:solidFill>
              <a:schemeClr val="tx1"/>
            </a:solidFill>
            <a:ln>
              <a:noFill/>
            </a:ln>
            <a:effectLst/>
          </c:spPr>
          <c:invertIfNegative val="0"/>
          <c:dPt>
            <c:idx val="0"/>
            <c:invertIfNegative val="0"/>
            <c:bubble3D val="0"/>
            <c:spPr>
              <a:solidFill>
                <a:schemeClr val="tx2"/>
              </a:solidFill>
              <a:ln>
                <a:noFill/>
              </a:ln>
              <a:effectLst/>
            </c:spPr>
            <c:extLst>
              <c:ext xmlns:c16="http://schemas.microsoft.com/office/drawing/2014/chart" uri="{C3380CC4-5D6E-409C-BE32-E72D297353CC}">
                <c16:uniqueId val="{00000001-26BD-40E3-ABAF-6D30FDA5C054}"/>
              </c:ext>
            </c:extLst>
          </c:dPt>
          <c:dPt>
            <c:idx val="1"/>
            <c:invertIfNegative val="0"/>
            <c:bubble3D val="0"/>
            <c:spPr>
              <a:solidFill>
                <a:schemeClr val="tx2"/>
              </a:solidFill>
              <a:ln>
                <a:noFill/>
              </a:ln>
              <a:effectLst/>
            </c:spPr>
            <c:extLst>
              <c:ext xmlns:c16="http://schemas.microsoft.com/office/drawing/2014/chart" uri="{C3380CC4-5D6E-409C-BE32-E72D297353CC}">
                <c16:uniqueId val="{00000003-5008-4CA5-91F6-5A0C2F7D9672}"/>
              </c:ext>
            </c:extLst>
          </c:dPt>
          <c:dPt>
            <c:idx val="2"/>
            <c:invertIfNegative val="0"/>
            <c:bubble3D val="0"/>
            <c:spPr>
              <a:solidFill>
                <a:schemeClr val="tx2"/>
              </a:solidFill>
              <a:ln>
                <a:noFill/>
              </a:ln>
              <a:effectLst/>
            </c:spPr>
            <c:extLst>
              <c:ext xmlns:c16="http://schemas.microsoft.com/office/drawing/2014/chart" uri="{C3380CC4-5D6E-409C-BE32-E72D297353CC}">
                <c16:uniqueId val="{00000005-26BD-40E3-ABAF-6D30FDA5C054}"/>
              </c:ext>
            </c:extLst>
          </c:dPt>
          <c:dPt>
            <c:idx val="3"/>
            <c:invertIfNegative val="0"/>
            <c:bubble3D val="0"/>
            <c:spPr>
              <a:solidFill>
                <a:schemeClr val="tx1"/>
              </a:solidFill>
              <a:ln>
                <a:noFill/>
              </a:ln>
              <a:effectLst/>
            </c:spPr>
            <c:extLst>
              <c:ext xmlns:c16="http://schemas.microsoft.com/office/drawing/2014/chart" uri="{C3380CC4-5D6E-409C-BE32-E72D297353CC}">
                <c16:uniqueId val="{00000007-5008-4CA5-91F6-5A0C2F7D9672}"/>
              </c:ext>
            </c:extLst>
          </c:dPt>
          <c:dPt>
            <c:idx val="4"/>
            <c:invertIfNegative val="0"/>
            <c:bubble3D val="0"/>
            <c:spPr>
              <a:solidFill>
                <a:schemeClr val="tx2"/>
              </a:solidFill>
              <a:ln>
                <a:noFill/>
              </a:ln>
              <a:effectLst/>
            </c:spPr>
            <c:extLst>
              <c:ext xmlns:c16="http://schemas.microsoft.com/office/drawing/2014/chart" uri="{C3380CC4-5D6E-409C-BE32-E72D297353CC}">
                <c16:uniqueId val="{00000009-26BD-40E3-ABAF-6D30FDA5C054}"/>
              </c:ext>
            </c:extLst>
          </c:dPt>
          <c:dPt>
            <c:idx val="7"/>
            <c:invertIfNegative val="0"/>
            <c:bubble3D val="0"/>
            <c:spPr>
              <a:solidFill>
                <a:schemeClr val="tx1"/>
              </a:solidFill>
              <a:ln>
                <a:noFill/>
              </a:ln>
              <a:effectLst/>
            </c:spPr>
            <c:extLst>
              <c:ext xmlns:c16="http://schemas.microsoft.com/office/drawing/2014/chart" uri="{C3380CC4-5D6E-409C-BE32-E72D297353CC}">
                <c16:uniqueId val="{0000000F-26BD-40E3-ABAF-6D30FDA5C054}"/>
              </c:ext>
            </c:extLst>
          </c:dPt>
          <c:dPt>
            <c:idx val="8"/>
            <c:invertIfNegative val="0"/>
            <c:bubble3D val="0"/>
            <c:spPr>
              <a:solidFill>
                <a:schemeClr val="tx1"/>
              </a:solidFill>
              <a:ln>
                <a:noFill/>
              </a:ln>
              <a:effectLst/>
            </c:spPr>
            <c:extLst>
              <c:ext xmlns:c16="http://schemas.microsoft.com/office/drawing/2014/chart" uri="{C3380CC4-5D6E-409C-BE32-E72D297353CC}">
                <c16:uniqueId val="{00000011-26BD-40E3-ABAF-6D30FDA5C054}"/>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Confident</c:v>
                </c:pt>
                <c:pt idx="1">
                  <c:v>Feminine</c:v>
                </c:pt>
                <c:pt idx="2">
                  <c:v>Successful</c:v>
                </c:pt>
                <c:pt idx="3">
                  <c:v>Relaxed / Calm</c:v>
                </c:pt>
                <c:pt idx="4">
                  <c:v>Respected</c:v>
                </c:pt>
                <c:pt idx="5">
                  <c:v>Responsible / In control</c:v>
                </c:pt>
                <c:pt idx="6">
                  <c:v>Cool / Modern/ Trendy</c:v>
                </c:pt>
                <c:pt idx="7">
                  <c:v>Fun / Lively</c:v>
                </c:pt>
                <c:pt idx="8">
                  <c:v>Beautiful / Attractive</c:v>
                </c:pt>
                <c:pt idx="9">
                  <c:v>Popular</c:v>
                </c:pt>
              </c:strCache>
            </c:strRef>
          </c:cat>
          <c:val>
            <c:numRef>
              <c:f>Sheet1!$B$2:$B$11</c:f>
              <c:numCache>
                <c:formatCode>General</c:formatCode>
                <c:ptCount val="10"/>
                <c:pt idx="0">
                  <c:v>63</c:v>
                </c:pt>
                <c:pt idx="1">
                  <c:v>34</c:v>
                </c:pt>
                <c:pt idx="2">
                  <c:v>34</c:v>
                </c:pt>
                <c:pt idx="3">
                  <c:v>30</c:v>
                </c:pt>
                <c:pt idx="4">
                  <c:v>34</c:v>
                </c:pt>
                <c:pt idx="5">
                  <c:v>21</c:v>
                </c:pt>
                <c:pt idx="6">
                  <c:v>17</c:v>
                </c:pt>
                <c:pt idx="7">
                  <c:v>13</c:v>
                </c:pt>
                <c:pt idx="8">
                  <c:v>15</c:v>
                </c:pt>
                <c:pt idx="9">
                  <c:v>21</c:v>
                </c:pt>
              </c:numCache>
            </c:numRef>
          </c:val>
          <c:extLst>
            <c:ext xmlns:c16="http://schemas.microsoft.com/office/drawing/2014/chart" uri="{C3380CC4-5D6E-409C-BE32-E72D297353CC}">
              <c16:uniqueId val="{00000012-26BD-40E3-ABAF-6D30FDA5C054}"/>
            </c:ext>
          </c:extLst>
        </c:ser>
        <c:dLbls>
          <c:showLegendKey val="0"/>
          <c:showVal val="0"/>
          <c:showCatName val="0"/>
          <c:showSerName val="0"/>
          <c:showPercent val="0"/>
          <c:showBubbleSize val="0"/>
        </c:dLbls>
        <c:gapWidth val="30"/>
        <c:axId val="873966704"/>
        <c:axId val="874014920"/>
      </c:barChart>
      <c:catAx>
        <c:axId val="873966704"/>
        <c:scaling>
          <c:orientation val="maxMin"/>
        </c:scaling>
        <c:delete val="1"/>
        <c:axPos val="l"/>
        <c:numFmt formatCode="General" sourceLinked="1"/>
        <c:majorTickMark val="out"/>
        <c:minorTickMark val="none"/>
        <c:tickLblPos val="nextTo"/>
        <c:crossAx val="874014920"/>
        <c:crosses val="autoZero"/>
        <c:auto val="1"/>
        <c:lblAlgn val="ctr"/>
        <c:lblOffset val="100"/>
        <c:noMultiLvlLbl val="0"/>
      </c:catAx>
      <c:valAx>
        <c:axId val="874014920"/>
        <c:scaling>
          <c:orientation val="minMax"/>
        </c:scaling>
        <c:delete val="1"/>
        <c:axPos val="t"/>
        <c:numFmt formatCode="General" sourceLinked="1"/>
        <c:majorTickMark val="out"/>
        <c:minorTickMark val="none"/>
        <c:tickLblPos val="nextTo"/>
        <c:crossAx val="87396670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6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58984208778381531"/>
          <c:y val="4.0705211228577683E-2"/>
          <c:w val="0.29626262263914055"/>
          <c:h val="0.91858957754284465"/>
        </c:manualLayout>
      </c:layout>
      <c:barChart>
        <c:barDir val="bar"/>
        <c:grouping val="clustered"/>
        <c:varyColors val="0"/>
        <c:ser>
          <c:idx val="0"/>
          <c:order val="0"/>
          <c:tx>
            <c:strRef>
              <c:f>Sheet1!$B$1</c:f>
              <c:strCache>
                <c:ptCount val="1"/>
                <c:pt idx="0">
                  <c:v>Series 1</c:v>
                </c:pt>
              </c:strCache>
            </c:strRef>
          </c:tx>
          <c:spPr>
            <a:solidFill>
              <a:schemeClr val="tx1"/>
            </a:solidFill>
            <a:ln>
              <a:noFill/>
            </a:ln>
            <a:effectLst/>
          </c:spPr>
          <c:invertIfNegative val="0"/>
          <c:dPt>
            <c:idx val="0"/>
            <c:invertIfNegative val="0"/>
            <c:bubble3D val="0"/>
            <c:spPr>
              <a:solidFill>
                <a:schemeClr val="bg2"/>
              </a:solidFill>
              <a:ln>
                <a:noFill/>
              </a:ln>
              <a:effectLst/>
            </c:spPr>
            <c:extLst>
              <c:ext xmlns:c16="http://schemas.microsoft.com/office/drawing/2014/chart" uri="{C3380CC4-5D6E-409C-BE32-E72D297353CC}">
                <c16:uniqueId val="{00000001-26BD-40E3-ABAF-6D30FDA5C054}"/>
              </c:ext>
            </c:extLst>
          </c:dPt>
          <c:dPt>
            <c:idx val="1"/>
            <c:invertIfNegative val="0"/>
            <c:bubble3D val="0"/>
            <c:spPr>
              <a:solidFill>
                <a:schemeClr val="tx1"/>
              </a:solidFill>
              <a:ln>
                <a:noFill/>
              </a:ln>
              <a:effectLst/>
            </c:spPr>
            <c:extLst>
              <c:ext xmlns:c16="http://schemas.microsoft.com/office/drawing/2014/chart" uri="{C3380CC4-5D6E-409C-BE32-E72D297353CC}">
                <c16:uniqueId val="{00000003-5008-4CA5-91F6-5A0C2F7D9672}"/>
              </c:ext>
            </c:extLst>
          </c:dPt>
          <c:dPt>
            <c:idx val="2"/>
            <c:invertIfNegative val="0"/>
            <c:bubble3D val="0"/>
            <c:spPr>
              <a:solidFill>
                <a:schemeClr val="tx1"/>
              </a:solidFill>
              <a:ln>
                <a:noFill/>
              </a:ln>
              <a:effectLst/>
            </c:spPr>
            <c:extLst>
              <c:ext xmlns:c16="http://schemas.microsoft.com/office/drawing/2014/chart" uri="{C3380CC4-5D6E-409C-BE32-E72D297353CC}">
                <c16:uniqueId val="{00000005-26BD-40E3-ABAF-6D30FDA5C054}"/>
              </c:ext>
            </c:extLst>
          </c:dPt>
          <c:dPt>
            <c:idx val="3"/>
            <c:invertIfNegative val="0"/>
            <c:bubble3D val="0"/>
            <c:spPr>
              <a:solidFill>
                <a:schemeClr val="tx1"/>
              </a:solidFill>
              <a:ln>
                <a:noFill/>
              </a:ln>
              <a:effectLst/>
            </c:spPr>
            <c:extLst>
              <c:ext xmlns:c16="http://schemas.microsoft.com/office/drawing/2014/chart" uri="{C3380CC4-5D6E-409C-BE32-E72D297353CC}">
                <c16:uniqueId val="{00000007-5008-4CA5-91F6-5A0C2F7D9672}"/>
              </c:ext>
            </c:extLst>
          </c:dPt>
          <c:dPt>
            <c:idx val="4"/>
            <c:invertIfNegative val="0"/>
            <c:bubble3D val="0"/>
            <c:spPr>
              <a:solidFill>
                <a:schemeClr val="tx1"/>
              </a:solidFill>
              <a:ln>
                <a:noFill/>
              </a:ln>
              <a:effectLst/>
            </c:spPr>
            <c:extLst>
              <c:ext xmlns:c16="http://schemas.microsoft.com/office/drawing/2014/chart" uri="{C3380CC4-5D6E-409C-BE32-E72D297353CC}">
                <c16:uniqueId val="{00000009-26BD-40E3-ABAF-6D30FDA5C054}"/>
              </c:ext>
            </c:extLst>
          </c:dPt>
          <c:dPt>
            <c:idx val="5"/>
            <c:invertIfNegative val="0"/>
            <c:bubble3D val="0"/>
            <c:spPr>
              <a:solidFill>
                <a:schemeClr val="bg2"/>
              </a:solidFill>
              <a:ln>
                <a:noFill/>
              </a:ln>
              <a:effectLst/>
            </c:spPr>
            <c:extLst>
              <c:ext xmlns:c16="http://schemas.microsoft.com/office/drawing/2014/chart" uri="{C3380CC4-5D6E-409C-BE32-E72D297353CC}">
                <c16:uniqueId val="{0000000B-E417-B949-86BB-5D0C5BA322D2}"/>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Medical Doctor</c:v>
                </c:pt>
                <c:pt idx="1">
                  <c:v>Local Celebrity/ Socialite</c:v>
                </c:pt>
                <c:pt idx="2">
                  <c:v>Local Movie/ TV Star</c:v>
                </c:pt>
                <c:pt idx="3">
                  <c:v>Local Musician</c:v>
                </c:pt>
                <c:pt idx="4">
                  <c:v>Local Sports Star</c:v>
                </c:pt>
                <c:pt idx="5">
                  <c:v>None</c:v>
                </c:pt>
              </c:strCache>
            </c:strRef>
          </c:cat>
          <c:val>
            <c:numRef>
              <c:f>Sheet1!$B$2:$B$7</c:f>
              <c:numCache>
                <c:formatCode>General</c:formatCode>
                <c:ptCount val="6"/>
                <c:pt idx="0">
                  <c:v>25</c:v>
                </c:pt>
                <c:pt idx="1">
                  <c:v>19</c:v>
                </c:pt>
                <c:pt idx="2">
                  <c:v>16</c:v>
                </c:pt>
                <c:pt idx="3">
                  <c:v>12</c:v>
                </c:pt>
                <c:pt idx="4">
                  <c:v>10</c:v>
                </c:pt>
                <c:pt idx="5">
                  <c:v>29</c:v>
                </c:pt>
              </c:numCache>
            </c:numRef>
          </c:val>
          <c:extLst>
            <c:ext xmlns:c16="http://schemas.microsoft.com/office/drawing/2014/chart" uri="{C3380CC4-5D6E-409C-BE32-E72D297353CC}">
              <c16:uniqueId val="{00000012-26BD-40E3-ABAF-6D30FDA5C054}"/>
            </c:ext>
          </c:extLst>
        </c:ser>
        <c:dLbls>
          <c:showLegendKey val="0"/>
          <c:showVal val="0"/>
          <c:showCatName val="0"/>
          <c:showSerName val="0"/>
          <c:showPercent val="0"/>
          <c:showBubbleSize val="0"/>
        </c:dLbls>
        <c:gapWidth val="190"/>
        <c:axId val="873972976"/>
        <c:axId val="873956120"/>
      </c:barChart>
      <c:catAx>
        <c:axId val="873972976"/>
        <c:scaling>
          <c:orientation val="maxMin"/>
        </c:scaling>
        <c:delete val="0"/>
        <c:axPos val="l"/>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873956120"/>
        <c:crosses val="autoZero"/>
        <c:auto val="1"/>
        <c:lblAlgn val="ctr"/>
        <c:lblOffset val="100"/>
        <c:noMultiLvlLbl val="0"/>
      </c:catAx>
      <c:valAx>
        <c:axId val="873956120"/>
        <c:scaling>
          <c:orientation val="minMax"/>
        </c:scaling>
        <c:delete val="1"/>
        <c:axPos val="t"/>
        <c:numFmt formatCode="General" sourceLinked="1"/>
        <c:majorTickMark val="out"/>
        <c:minorTickMark val="none"/>
        <c:tickLblPos val="nextTo"/>
        <c:crossAx val="87397297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6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Series 1</c:v>
                </c:pt>
              </c:strCache>
            </c:strRef>
          </c:tx>
          <c:spPr>
            <a:solidFill>
              <a:schemeClr val="tx1"/>
            </a:solidFill>
            <a:ln>
              <a:noFill/>
            </a:ln>
            <a:effectLst/>
          </c:spPr>
          <c:invertIfNegative val="0"/>
          <c:dPt>
            <c:idx val="0"/>
            <c:invertIfNegative val="0"/>
            <c:bubble3D val="0"/>
            <c:spPr>
              <a:solidFill>
                <a:schemeClr val="tx1"/>
              </a:solidFill>
              <a:ln>
                <a:noFill/>
              </a:ln>
              <a:effectLst/>
            </c:spPr>
            <c:extLst>
              <c:ext xmlns:c16="http://schemas.microsoft.com/office/drawing/2014/chart" uri="{C3380CC4-5D6E-409C-BE32-E72D297353CC}">
                <c16:uniqueId val="{00000001-26BD-40E3-ABAF-6D30FDA5C054}"/>
              </c:ext>
            </c:extLst>
          </c:dPt>
          <c:dPt>
            <c:idx val="1"/>
            <c:invertIfNegative val="0"/>
            <c:bubble3D val="0"/>
            <c:spPr>
              <a:solidFill>
                <a:schemeClr val="tx1"/>
              </a:solidFill>
              <a:ln>
                <a:noFill/>
              </a:ln>
              <a:effectLst/>
            </c:spPr>
            <c:extLst>
              <c:ext xmlns:c16="http://schemas.microsoft.com/office/drawing/2014/chart" uri="{C3380CC4-5D6E-409C-BE32-E72D297353CC}">
                <c16:uniqueId val="{00000003-5008-4CA5-91F6-5A0C2F7D9672}"/>
              </c:ext>
            </c:extLst>
          </c:dPt>
          <c:dPt>
            <c:idx val="2"/>
            <c:invertIfNegative val="0"/>
            <c:bubble3D val="0"/>
            <c:spPr>
              <a:solidFill>
                <a:schemeClr val="tx1"/>
              </a:solidFill>
              <a:ln>
                <a:noFill/>
              </a:ln>
              <a:effectLst/>
            </c:spPr>
            <c:extLst>
              <c:ext xmlns:c16="http://schemas.microsoft.com/office/drawing/2014/chart" uri="{C3380CC4-5D6E-409C-BE32-E72D297353CC}">
                <c16:uniqueId val="{00000005-26BD-40E3-ABAF-6D30FDA5C054}"/>
              </c:ext>
            </c:extLst>
          </c:dPt>
          <c:dPt>
            <c:idx val="3"/>
            <c:invertIfNegative val="0"/>
            <c:bubble3D val="0"/>
            <c:spPr>
              <a:solidFill>
                <a:schemeClr val="tx1"/>
              </a:solidFill>
              <a:ln>
                <a:noFill/>
              </a:ln>
              <a:effectLst/>
            </c:spPr>
            <c:extLst>
              <c:ext xmlns:c16="http://schemas.microsoft.com/office/drawing/2014/chart" uri="{C3380CC4-5D6E-409C-BE32-E72D297353CC}">
                <c16:uniqueId val="{00000007-5008-4CA5-91F6-5A0C2F7D9672}"/>
              </c:ext>
            </c:extLst>
          </c:dPt>
          <c:dPt>
            <c:idx val="4"/>
            <c:invertIfNegative val="0"/>
            <c:bubble3D val="0"/>
            <c:spPr>
              <a:solidFill>
                <a:schemeClr val="tx1"/>
              </a:solidFill>
              <a:ln>
                <a:noFill/>
              </a:ln>
              <a:effectLst/>
            </c:spPr>
            <c:extLst>
              <c:ext xmlns:c16="http://schemas.microsoft.com/office/drawing/2014/chart" uri="{C3380CC4-5D6E-409C-BE32-E72D297353CC}">
                <c16:uniqueId val="{00000009-26BD-40E3-ABAF-6D30FDA5C054}"/>
              </c:ext>
            </c:extLst>
          </c:dPt>
          <c:dPt>
            <c:idx val="7"/>
            <c:invertIfNegative val="0"/>
            <c:bubble3D val="0"/>
            <c:spPr>
              <a:solidFill>
                <a:schemeClr val="tx1"/>
              </a:solidFill>
              <a:ln>
                <a:noFill/>
              </a:ln>
              <a:effectLst/>
            </c:spPr>
            <c:extLst>
              <c:ext xmlns:c16="http://schemas.microsoft.com/office/drawing/2014/chart" uri="{C3380CC4-5D6E-409C-BE32-E72D297353CC}">
                <c16:uniqueId val="{0000000F-26BD-40E3-ABAF-6D30FDA5C054}"/>
              </c:ext>
            </c:extLst>
          </c:dPt>
          <c:dPt>
            <c:idx val="8"/>
            <c:invertIfNegative val="0"/>
            <c:bubble3D val="0"/>
            <c:spPr>
              <a:solidFill>
                <a:schemeClr val="bg2"/>
              </a:solidFill>
              <a:ln>
                <a:noFill/>
              </a:ln>
              <a:effectLst/>
            </c:spPr>
            <c:extLst>
              <c:ext xmlns:c16="http://schemas.microsoft.com/office/drawing/2014/chart" uri="{C3380CC4-5D6E-409C-BE32-E72D297353CC}">
                <c16:uniqueId val="{00000011-26BD-40E3-ABAF-6D30FDA5C054}"/>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Sheet1!$A$2:$A$10</c:f>
              <c:strCache>
                <c:ptCount val="9"/>
                <c:pt idx="0">
                  <c:v>Facial care</c:v>
                </c:pt>
                <c:pt idx="1">
                  <c:v>Hair care</c:v>
                </c:pt>
                <c:pt idx="2">
                  <c:v>Skin care</c:v>
                </c:pt>
                <c:pt idx="3">
                  <c:v>Cosmetics/make up</c:v>
                </c:pt>
                <c:pt idx="4">
                  <c:v>Sanitary protection</c:v>
                </c:pt>
                <c:pt idx="5">
                  <c:v>Deodorant</c:v>
                </c:pt>
                <c:pt idx="6">
                  <c:v>Perfume/cologne</c:v>
                </c:pt>
                <c:pt idx="7">
                  <c:v>Electronics</c:v>
                </c:pt>
                <c:pt idx="8">
                  <c:v>Clothing/shoes</c:v>
                </c:pt>
              </c:strCache>
            </c:strRef>
          </c:cat>
          <c:val>
            <c:numRef>
              <c:f>Sheet1!$B$2:$B$10</c:f>
              <c:numCache>
                <c:formatCode>General</c:formatCode>
                <c:ptCount val="9"/>
                <c:pt idx="0">
                  <c:v>15</c:v>
                </c:pt>
                <c:pt idx="1">
                  <c:v>15</c:v>
                </c:pt>
                <c:pt idx="2">
                  <c:v>16</c:v>
                </c:pt>
                <c:pt idx="3">
                  <c:v>22</c:v>
                </c:pt>
                <c:pt idx="4">
                  <c:v>25</c:v>
                </c:pt>
                <c:pt idx="5">
                  <c:v>27</c:v>
                </c:pt>
                <c:pt idx="6">
                  <c:v>34</c:v>
                </c:pt>
                <c:pt idx="7">
                  <c:v>34</c:v>
                </c:pt>
                <c:pt idx="8">
                  <c:v>65</c:v>
                </c:pt>
              </c:numCache>
            </c:numRef>
          </c:val>
          <c:extLst>
            <c:ext xmlns:c16="http://schemas.microsoft.com/office/drawing/2014/chart" uri="{C3380CC4-5D6E-409C-BE32-E72D297353CC}">
              <c16:uniqueId val="{00000012-26BD-40E3-ABAF-6D30FDA5C054}"/>
            </c:ext>
          </c:extLst>
        </c:ser>
        <c:dLbls>
          <c:showLegendKey val="0"/>
          <c:showVal val="0"/>
          <c:showCatName val="0"/>
          <c:showSerName val="0"/>
          <c:showPercent val="0"/>
          <c:showBubbleSize val="0"/>
        </c:dLbls>
        <c:gapWidth val="30"/>
        <c:axId val="873960040"/>
        <c:axId val="873955728"/>
      </c:barChart>
      <c:catAx>
        <c:axId val="873960040"/>
        <c:scaling>
          <c:orientation val="minMax"/>
        </c:scaling>
        <c:delete val="0"/>
        <c:axPos val="l"/>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873955728"/>
        <c:crosses val="autoZero"/>
        <c:auto val="1"/>
        <c:lblAlgn val="ctr"/>
        <c:lblOffset val="100"/>
        <c:noMultiLvlLbl val="0"/>
      </c:catAx>
      <c:valAx>
        <c:axId val="873955728"/>
        <c:scaling>
          <c:orientation val="minMax"/>
        </c:scaling>
        <c:delete val="1"/>
        <c:axPos val="b"/>
        <c:numFmt formatCode="General" sourceLinked="1"/>
        <c:majorTickMark val="out"/>
        <c:minorTickMark val="none"/>
        <c:tickLblPos val="nextTo"/>
        <c:crossAx val="87396004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6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Series 1</c:v>
                </c:pt>
              </c:strCache>
            </c:strRef>
          </c:tx>
          <c:spPr>
            <a:solidFill>
              <a:schemeClr val="tx1"/>
            </a:solidFill>
            <a:ln>
              <a:noFill/>
            </a:ln>
            <a:effectLst/>
          </c:spPr>
          <c:invertIfNegative val="0"/>
          <c:dPt>
            <c:idx val="0"/>
            <c:invertIfNegative val="0"/>
            <c:bubble3D val="0"/>
            <c:spPr>
              <a:solidFill>
                <a:schemeClr val="tx1"/>
              </a:solidFill>
              <a:ln>
                <a:noFill/>
              </a:ln>
              <a:effectLst/>
            </c:spPr>
            <c:extLst>
              <c:ext xmlns:c16="http://schemas.microsoft.com/office/drawing/2014/chart" uri="{C3380CC4-5D6E-409C-BE32-E72D297353CC}">
                <c16:uniqueId val="{00000001-26BD-40E3-ABAF-6D30FDA5C054}"/>
              </c:ext>
            </c:extLst>
          </c:dPt>
          <c:dPt>
            <c:idx val="1"/>
            <c:invertIfNegative val="0"/>
            <c:bubble3D val="0"/>
            <c:spPr>
              <a:solidFill>
                <a:schemeClr val="tx1"/>
              </a:solidFill>
              <a:ln>
                <a:noFill/>
              </a:ln>
              <a:effectLst/>
            </c:spPr>
            <c:extLst>
              <c:ext xmlns:c16="http://schemas.microsoft.com/office/drawing/2014/chart" uri="{C3380CC4-5D6E-409C-BE32-E72D297353CC}">
                <c16:uniqueId val="{00000003-1FFC-4FCF-AFCE-F3FD934EA1D8}"/>
              </c:ext>
            </c:extLst>
          </c:dPt>
          <c:dPt>
            <c:idx val="2"/>
            <c:invertIfNegative val="0"/>
            <c:bubble3D val="0"/>
            <c:spPr>
              <a:solidFill>
                <a:schemeClr val="tx1"/>
              </a:solidFill>
              <a:ln>
                <a:noFill/>
              </a:ln>
              <a:effectLst/>
            </c:spPr>
            <c:extLst>
              <c:ext xmlns:c16="http://schemas.microsoft.com/office/drawing/2014/chart" uri="{C3380CC4-5D6E-409C-BE32-E72D297353CC}">
                <c16:uniqueId val="{00000005-26BD-40E3-ABAF-6D30FDA5C054}"/>
              </c:ext>
            </c:extLst>
          </c:dPt>
          <c:dPt>
            <c:idx val="3"/>
            <c:invertIfNegative val="0"/>
            <c:bubble3D val="0"/>
            <c:spPr>
              <a:solidFill>
                <a:schemeClr val="tx1"/>
              </a:solidFill>
              <a:ln>
                <a:noFill/>
              </a:ln>
              <a:effectLst/>
            </c:spPr>
            <c:extLst>
              <c:ext xmlns:c16="http://schemas.microsoft.com/office/drawing/2014/chart" uri="{C3380CC4-5D6E-409C-BE32-E72D297353CC}">
                <c16:uniqueId val="{00000007-1FFC-4FCF-AFCE-F3FD934EA1D8}"/>
              </c:ext>
            </c:extLst>
          </c:dPt>
          <c:dPt>
            <c:idx val="4"/>
            <c:invertIfNegative val="0"/>
            <c:bubble3D val="0"/>
            <c:spPr>
              <a:solidFill>
                <a:schemeClr val="tx1"/>
              </a:solidFill>
              <a:ln>
                <a:noFill/>
              </a:ln>
              <a:effectLst/>
            </c:spPr>
            <c:extLst>
              <c:ext xmlns:c16="http://schemas.microsoft.com/office/drawing/2014/chart" uri="{C3380CC4-5D6E-409C-BE32-E72D297353CC}">
                <c16:uniqueId val="{00000009-26BD-40E3-ABAF-6D30FDA5C054}"/>
              </c:ext>
            </c:extLst>
          </c:dPt>
          <c:dPt>
            <c:idx val="7"/>
            <c:invertIfNegative val="0"/>
            <c:bubble3D val="0"/>
            <c:spPr>
              <a:solidFill>
                <a:schemeClr val="bg2"/>
              </a:solidFill>
              <a:ln>
                <a:noFill/>
              </a:ln>
              <a:effectLst/>
            </c:spPr>
            <c:extLst>
              <c:ext xmlns:c16="http://schemas.microsoft.com/office/drawing/2014/chart" uri="{C3380CC4-5D6E-409C-BE32-E72D297353CC}">
                <c16:uniqueId val="{0000000F-26BD-40E3-ABAF-6D30FDA5C054}"/>
              </c:ext>
            </c:extLst>
          </c:dPt>
          <c:dPt>
            <c:idx val="8"/>
            <c:invertIfNegative val="0"/>
            <c:bubble3D val="0"/>
            <c:spPr>
              <a:solidFill>
                <a:schemeClr val="bg2"/>
              </a:solidFill>
              <a:ln>
                <a:noFill/>
              </a:ln>
              <a:effectLst/>
            </c:spPr>
            <c:extLst>
              <c:ext xmlns:c16="http://schemas.microsoft.com/office/drawing/2014/chart" uri="{C3380CC4-5D6E-409C-BE32-E72D297353CC}">
                <c16:uniqueId val="{00000011-26BD-40E3-ABAF-6D30FDA5C054}"/>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Sheet1!$A$2:$A$10</c:f>
              <c:strCache>
                <c:ptCount val="9"/>
                <c:pt idx="0">
                  <c:v>Facial care</c:v>
                </c:pt>
                <c:pt idx="1">
                  <c:v>Hair care</c:v>
                </c:pt>
                <c:pt idx="2">
                  <c:v>Skin care</c:v>
                </c:pt>
                <c:pt idx="3">
                  <c:v>Cosmetics/make up</c:v>
                </c:pt>
                <c:pt idx="4">
                  <c:v>Sanitary protection</c:v>
                </c:pt>
                <c:pt idx="5">
                  <c:v>Deodorant</c:v>
                </c:pt>
                <c:pt idx="6">
                  <c:v>Perfume/cologne</c:v>
                </c:pt>
                <c:pt idx="7">
                  <c:v>Electronics</c:v>
                </c:pt>
                <c:pt idx="8">
                  <c:v>Clothing/shoes</c:v>
                </c:pt>
              </c:strCache>
            </c:strRef>
          </c:cat>
          <c:val>
            <c:numRef>
              <c:f>Sheet1!$B$2:$B$10</c:f>
              <c:numCache>
                <c:formatCode>General</c:formatCode>
                <c:ptCount val="9"/>
                <c:pt idx="0">
                  <c:v>11</c:v>
                </c:pt>
                <c:pt idx="1">
                  <c:v>17</c:v>
                </c:pt>
                <c:pt idx="2">
                  <c:v>14</c:v>
                </c:pt>
                <c:pt idx="3">
                  <c:v>20</c:v>
                </c:pt>
                <c:pt idx="4">
                  <c:v>16</c:v>
                </c:pt>
                <c:pt idx="5">
                  <c:v>24</c:v>
                </c:pt>
                <c:pt idx="6">
                  <c:v>39</c:v>
                </c:pt>
                <c:pt idx="7">
                  <c:v>42</c:v>
                </c:pt>
                <c:pt idx="8">
                  <c:v>70</c:v>
                </c:pt>
              </c:numCache>
            </c:numRef>
          </c:val>
          <c:extLst>
            <c:ext xmlns:c16="http://schemas.microsoft.com/office/drawing/2014/chart" uri="{C3380CC4-5D6E-409C-BE32-E72D297353CC}">
              <c16:uniqueId val="{00000012-26BD-40E3-ABAF-6D30FDA5C054}"/>
            </c:ext>
          </c:extLst>
        </c:ser>
        <c:dLbls>
          <c:showLegendKey val="0"/>
          <c:showVal val="0"/>
          <c:showCatName val="0"/>
          <c:showSerName val="0"/>
          <c:showPercent val="0"/>
          <c:showBubbleSize val="0"/>
        </c:dLbls>
        <c:gapWidth val="30"/>
        <c:axId val="873959648"/>
        <c:axId val="874030208"/>
      </c:barChart>
      <c:catAx>
        <c:axId val="873959648"/>
        <c:scaling>
          <c:orientation val="minMax"/>
        </c:scaling>
        <c:delete val="1"/>
        <c:axPos val="l"/>
        <c:numFmt formatCode="General" sourceLinked="1"/>
        <c:majorTickMark val="none"/>
        <c:minorTickMark val="none"/>
        <c:tickLblPos val="nextTo"/>
        <c:crossAx val="874030208"/>
        <c:crosses val="autoZero"/>
        <c:auto val="1"/>
        <c:lblAlgn val="ctr"/>
        <c:lblOffset val="100"/>
        <c:noMultiLvlLbl val="0"/>
      </c:catAx>
      <c:valAx>
        <c:axId val="874030208"/>
        <c:scaling>
          <c:orientation val="minMax"/>
          <c:max val="80"/>
        </c:scaling>
        <c:delete val="1"/>
        <c:axPos val="b"/>
        <c:numFmt formatCode="General" sourceLinked="1"/>
        <c:majorTickMark val="out"/>
        <c:minorTickMark val="none"/>
        <c:tickLblPos val="nextTo"/>
        <c:crossAx val="873959648"/>
        <c:crosses val="autoZero"/>
        <c:crossBetween val="between"/>
        <c:majorUnit val="20"/>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23900766984365282"/>
          <c:y val="9.5216382426644042E-2"/>
          <c:w val="0.56498231263826548"/>
          <c:h val="0.75231349545995219"/>
        </c:manualLayout>
      </c:layout>
      <c:pieChart>
        <c:varyColors val="1"/>
        <c:ser>
          <c:idx val="0"/>
          <c:order val="0"/>
          <c:tx>
            <c:strRef>
              <c:f>Sheet1!$B$1</c:f>
              <c:strCache>
                <c:ptCount val="1"/>
                <c:pt idx="0">
                  <c:v>Sales</c:v>
                </c:pt>
              </c:strCache>
            </c:strRef>
          </c:tx>
          <c:spPr>
            <a:solidFill>
              <a:srgbClr val="4655A5"/>
            </a:solidFill>
          </c:spPr>
          <c:dPt>
            <c:idx val="0"/>
            <c:bubble3D val="0"/>
            <c:spPr>
              <a:solidFill>
                <a:srgbClr val="4655A5"/>
              </a:solidFill>
              <a:ln w="19050">
                <a:solidFill>
                  <a:schemeClr val="lt1"/>
                </a:solidFill>
              </a:ln>
              <a:effectLst/>
            </c:spPr>
            <c:extLst>
              <c:ext xmlns:c16="http://schemas.microsoft.com/office/drawing/2014/chart" uri="{C3380CC4-5D6E-409C-BE32-E72D297353CC}">
                <c16:uniqueId val="{00000001-9571-604F-85EA-815DBE928D12}"/>
              </c:ext>
            </c:extLst>
          </c:dPt>
          <c:dPt>
            <c:idx val="1"/>
            <c:bubble3D val="0"/>
            <c:spPr>
              <a:solidFill>
                <a:srgbClr val="FFFFFF">
                  <a:lumMod val="85000"/>
                </a:srgbClr>
              </a:solidFill>
              <a:ln w="19050">
                <a:solidFill>
                  <a:schemeClr val="lt1"/>
                </a:solidFill>
              </a:ln>
              <a:effectLst/>
            </c:spPr>
            <c:extLst>
              <c:ext xmlns:c16="http://schemas.microsoft.com/office/drawing/2014/chart" uri="{C3380CC4-5D6E-409C-BE32-E72D297353CC}">
                <c16:uniqueId val="{00000003-9571-604F-85EA-815DBE928D12}"/>
              </c:ext>
            </c:extLst>
          </c:dPt>
          <c:dLbls>
            <c:dLbl>
              <c:idx val="0"/>
              <c:dLblPos val="bestFi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1-9571-604F-85EA-815DBE928D12}"/>
                </c:ext>
              </c:extLst>
            </c:dLbl>
            <c:dLbl>
              <c:idx val="1"/>
              <c:dLblPos val="bestFi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3-9571-604F-85EA-815DBE928D12}"/>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US"/>
              </a:p>
            </c:txPr>
            <c:showLegendKey val="0"/>
            <c:showVal val="0"/>
            <c:showCatName val="0"/>
            <c:showSerName val="0"/>
            <c:showPercent val="1"/>
            <c:showBubbleSize val="0"/>
            <c:showLeaderLines val="0"/>
            <c:extLst>
              <c:ext xmlns:c15="http://schemas.microsoft.com/office/drawing/2012/chart" uri="{CE6537A1-D6FC-4f65-9D91-7224C49458BB}"/>
            </c:extLst>
          </c:dLbls>
          <c:cat>
            <c:strRef>
              <c:f>Sheet1!$A$2:$A$3</c:f>
              <c:strCache>
                <c:ptCount val="2"/>
                <c:pt idx="0">
                  <c:v>Yes</c:v>
                </c:pt>
                <c:pt idx="1">
                  <c:v>No</c:v>
                </c:pt>
              </c:strCache>
            </c:strRef>
          </c:cat>
          <c:val>
            <c:numRef>
              <c:f>Sheet1!$B$2:$B$3</c:f>
              <c:numCache>
                <c:formatCode>General</c:formatCode>
                <c:ptCount val="2"/>
                <c:pt idx="0">
                  <c:v>39</c:v>
                </c:pt>
                <c:pt idx="1">
                  <c:v>61</c:v>
                </c:pt>
              </c:numCache>
            </c:numRef>
          </c:val>
          <c:extLst>
            <c:ext xmlns:c16="http://schemas.microsoft.com/office/drawing/2014/chart" uri="{C3380CC4-5D6E-409C-BE32-E72D297353CC}">
              <c16:uniqueId val="{00000004-9571-604F-85EA-815DBE928D12}"/>
            </c:ext>
          </c:extLst>
        </c:ser>
        <c:dLbls>
          <c:showLegendKey val="0"/>
          <c:showVal val="0"/>
          <c:showCatName val="0"/>
          <c:showSerName val="0"/>
          <c:showPercent val="0"/>
          <c:showBubbleSize val="0"/>
          <c:showLeaderLines val="0"/>
        </c:dLbls>
        <c:firstSliceAng val="0"/>
      </c:pieChart>
      <c:spPr>
        <a:noFill/>
        <a:ln>
          <a:noFill/>
        </a:ln>
        <a:effectLst/>
      </c:spPr>
    </c:plotArea>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hart17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Series 1</c:v>
                </c:pt>
              </c:strCache>
            </c:strRef>
          </c:tx>
          <c:spPr>
            <a:solidFill>
              <a:schemeClr val="tx1"/>
            </a:solidFill>
            <a:ln>
              <a:noFill/>
            </a:ln>
            <a:effectLst/>
          </c:spPr>
          <c:invertIfNegative val="0"/>
          <c:dPt>
            <c:idx val="0"/>
            <c:invertIfNegative val="0"/>
            <c:bubble3D val="0"/>
            <c:spPr>
              <a:solidFill>
                <a:schemeClr val="tx1"/>
              </a:solidFill>
              <a:ln>
                <a:noFill/>
              </a:ln>
              <a:effectLst/>
            </c:spPr>
            <c:extLst>
              <c:ext xmlns:c16="http://schemas.microsoft.com/office/drawing/2014/chart" uri="{C3380CC4-5D6E-409C-BE32-E72D297353CC}">
                <c16:uniqueId val="{00000001-26BD-40E3-ABAF-6D30FDA5C054}"/>
              </c:ext>
            </c:extLst>
          </c:dPt>
          <c:dPt>
            <c:idx val="1"/>
            <c:invertIfNegative val="0"/>
            <c:bubble3D val="0"/>
            <c:spPr>
              <a:solidFill>
                <a:schemeClr val="tx1"/>
              </a:solidFill>
              <a:ln>
                <a:noFill/>
              </a:ln>
              <a:effectLst/>
            </c:spPr>
            <c:extLst>
              <c:ext xmlns:c16="http://schemas.microsoft.com/office/drawing/2014/chart" uri="{C3380CC4-5D6E-409C-BE32-E72D297353CC}">
                <c16:uniqueId val="{00000003-8B41-4489-A900-1C40151F63A8}"/>
              </c:ext>
            </c:extLst>
          </c:dPt>
          <c:dPt>
            <c:idx val="2"/>
            <c:invertIfNegative val="0"/>
            <c:bubble3D val="0"/>
            <c:spPr>
              <a:solidFill>
                <a:schemeClr val="tx1"/>
              </a:solidFill>
              <a:ln>
                <a:noFill/>
              </a:ln>
              <a:effectLst/>
            </c:spPr>
            <c:extLst>
              <c:ext xmlns:c16="http://schemas.microsoft.com/office/drawing/2014/chart" uri="{C3380CC4-5D6E-409C-BE32-E72D297353CC}">
                <c16:uniqueId val="{00000005-26BD-40E3-ABAF-6D30FDA5C054}"/>
              </c:ext>
            </c:extLst>
          </c:dPt>
          <c:dPt>
            <c:idx val="3"/>
            <c:invertIfNegative val="0"/>
            <c:bubble3D val="0"/>
            <c:spPr>
              <a:solidFill>
                <a:schemeClr val="tx1"/>
              </a:solidFill>
              <a:ln>
                <a:noFill/>
              </a:ln>
              <a:effectLst/>
            </c:spPr>
            <c:extLst>
              <c:ext xmlns:c16="http://schemas.microsoft.com/office/drawing/2014/chart" uri="{C3380CC4-5D6E-409C-BE32-E72D297353CC}">
                <c16:uniqueId val="{00000007-8B41-4489-A900-1C40151F63A8}"/>
              </c:ext>
            </c:extLst>
          </c:dPt>
          <c:dPt>
            <c:idx val="4"/>
            <c:invertIfNegative val="0"/>
            <c:bubble3D val="0"/>
            <c:spPr>
              <a:solidFill>
                <a:schemeClr val="accent6"/>
              </a:solidFill>
              <a:ln>
                <a:noFill/>
              </a:ln>
              <a:effectLst/>
            </c:spPr>
            <c:extLst>
              <c:ext xmlns:c16="http://schemas.microsoft.com/office/drawing/2014/chart" uri="{C3380CC4-5D6E-409C-BE32-E72D297353CC}">
                <c16:uniqueId val="{00000009-26BD-40E3-ABAF-6D30FDA5C054}"/>
              </c:ext>
            </c:extLst>
          </c:dPt>
          <c:dPt>
            <c:idx val="7"/>
            <c:invertIfNegative val="0"/>
            <c:bubble3D val="0"/>
            <c:spPr>
              <a:solidFill>
                <a:schemeClr val="tx1"/>
              </a:solidFill>
              <a:ln>
                <a:noFill/>
              </a:ln>
              <a:effectLst/>
            </c:spPr>
            <c:extLst>
              <c:ext xmlns:c16="http://schemas.microsoft.com/office/drawing/2014/chart" uri="{C3380CC4-5D6E-409C-BE32-E72D297353CC}">
                <c16:uniqueId val="{0000000F-26BD-40E3-ABAF-6D30FDA5C054}"/>
              </c:ext>
            </c:extLst>
          </c:dPt>
          <c:dPt>
            <c:idx val="8"/>
            <c:invertIfNegative val="0"/>
            <c:bubble3D val="0"/>
            <c:spPr>
              <a:solidFill>
                <a:schemeClr val="tx1"/>
              </a:solidFill>
              <a:ln>
                <a:noFill/>
              </a:ln>
              <a:effectLst/>
            </c:spPr>
            <c:extLst>
              <c:ext xmlns:c16="http://schemas.microsoft.com/office/drawing/2014/chart" uri="{C3380CC4-5D6E-409C-BE32-E72D297353CC}">
                <c16:uniqueId val="{00000011-26BD-40E3-ABAF-6D30FDA5C054}"/>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Sheet1!$A$2:$A$10</c:f>
              <c:strCache>
                <c:ptCount val="9"/>
                <c:pt idx="0">
                  <c:v>Facial care</c:v>
                </c:pt>
                <c:pt idx="1">
                  <c:v>Hair care</c:v>
                </c:pt>
                <c:pt idx="2">
                  <c:v>Skin care</c:v>
                </c:pt>
                <c:pt idx="3">
                  <c:v>Cosmetics/make up</c:v>
                </c:pt>
                <c:pt idx="4">
                  <c:v>Sanitary protection</c:v>
                </c:pt>
                <c:pt idx="5">
                  <c:v>Deodorant</c:v>
                </c:pt>
                <c:pt idx="6">
                  <c:v>Perfume/cologne</c:v>
                </c:pt>
                <c:pt idx="7">
                  <c:v>Electronics</c:v>
                </c:pt>
                <c:pt idx="8">
                  <c:v>Clothing/shoes</c:v>
                </c:pt>
              </c:strCache>
            </c:strRef>
          </c:cat>
          <c:val>
            <c:numRef>
              <c:f>Sheet1!$B$2:$B$10</c:f>
              <c:numCache>
                <c:formatCode>General</c:formatCode>
                <c:ptCount val="9"/>
                <c:pt idx="0">
                  <c:v>13</c:v>
                </c:pt>
                <c:pt idx="1">
                  <c:v>18</c:v>
                </c:pt>
                <c:pt idx="2">
                  <c:v>18</c:v>
                </c:pt>
                <c:pt idx="3">
                  <c:v>20</c:v>
                </c:pt>
                <c:pt idx="4">
                  <c:v>34</c:v>
                </c:pt>
                <c:pt idx="5">
                  <c:v>31</c:v>
                </c:pt>
                <c:pt idx="6">
                  <c:v>31</c:v>
                </c:pt>
                <c:pt idx="7">
                  <c:v>25</c:v>
                </c:pt>
                <c:pt idx="8">
                  <c:v>55</c:v>
                </c:pt>
              </c:numCache>
            </c:numRef>
          </c:val>
          <c:extLst>
            <c:ext xmlns:c16="http://schemas.microsoft.com/office/drawing/2014/chart" uri="{C3380CC4-5D6E-409C-BE32-E72D297353CC}">
              <c16:uniqueId val="{00000012-26BD-40E3-ABAF-6D30FDA5C054}"/>
            </c:ext>
          </c:extLst>
        </c:ser>
        <c:dLbls>
          <c:showLegendKey val="0"/>
          <c:showVal val="0"/>
          <c:showCatName val="0"/>
          <c:showSerName val="0"/>
          <c:showPercent val="0"/>
          <c:showBubbleSize val="0"/>
        </c:dLbls>
        <c:gapWidth val="30"/>
        <c:axId val="874029816"/>
        <c:axId val="874025896"/>
      </c:barChart>
      <c:catAx>
        <c:axId val="874029816"/>
        <c:scaling>
          <c:orientation val="minMax"/>
        </c:scaling>
        <c:delete val="1"/>
        <c:axPos val="l"/>
        <c:numFmt formatCode="General" sourceLinked="1"/>
        <c:majorTickMark val="out"/>
        <c:minorTickMark val="none"/>
        <c:tickLblPos val="nextTo"/>
        <c:crossAx val="874025896"/>
        <c:crosses val="autoZero"/>
        <c:auto val="1"/>
        <c:lblAlgn val="ctr"/>
        <c:lblOffset val="100"/>
        <c:noMultiLvlLbl val="0"/>
      </c:catAx>
      <c:valAx>
        <c:axId val="874025896"/>
        <c:scaling>
          <c:orientation val="minMax"/>
          <c:max val="80"/>
        </c:scaling>
        <c:delete val="1"/>
        <c:axPos val="b"/>
        <c:numFmt formatCode="General" sourceLinked="1"/>
        <c:majorTickMark val="out"/>
        <c:minorTickMark val="none"/>
        <c:tickLblPos val="nextTo"/>
        <c:crossAx val="874029816"/>
        <c:crosses val="autoZero"/>
        <c:crossBetween val="between"/>
        <c:majorUnit val="20"/>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7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Series 1</c:v>
                </c:pt>
              </c:strCache>
            </c:strRef>
          </c:tx>
          <c:spPr>
            <a:solidFill>
              <a:schemeClr val="tx1"/>
            </a:solidFill>
            <a:ln>
              <a:noFill/>
            </a:ln>
            <a:effectLst/>
          </c:spPr>
          <c:invertIfNegative val="0"/>
          <c:dPt>
            <c:idx val="0"/>
            <c:invertIfNegative val="0"/>
            <c:bubble3D val="0"/>
            <c:spPr>
              <a:solidFill>
                <a:schemeClr val="tx1"/>
              </a:solidFill>
              <a:ln>
                <a:noFill/>
              </a:ln>
              <a:effectLst/>
            </c:spPr>
            <c:extLst>
              <c:ext xmlns:c16="http://schemas.microsoft.com/office/drawing/2014/chart" uri="{C3380CC4-5D6E-409C-BE32-E72D297353CC}">
                <c16:uniqueId val="{00000001-26BD-40E3-ABAF-6D30FDA5C054}"/>
              </c:ext>
            </c:extLst>
          </c:dPt>
          <c:dPt>
            <c:idx val="1"/>
            <c:invertIfNegative val="0"/>
            <c:bubble3D val="0"/>
            <c:spPr>
              <a:solidFill>
                <a:schemeClr val="tx1"/>
              </a:solidFill>
              <a:ln>
                <a:noFill/>
              </a:ln>
              <a:effectLst/>
            </c:spPr>
            <c:extLst>
              <c:ext xmlns:c16="http://schemas.microsoft.com/office/drawing/2014/chart" uri="{C3380CC4-5D6E-409C-BE32-E72D297353CC}">
                <c16:uniqueId val="{00000003-BD1B-4FAD-9006-165CD9251EBC}"/>
              </c:ext>
            </c:extLst>
          </c:dPt>
          <c:dPt>
            <c:idx val="2"/>
            <c:invertIfNegative val="0"/>
            <c:bubble3D val="0"/>
            <c:spPr>
              <a:solidFill>
                <a:schemeClr val="tx1"/>
              </a:solidFill>
              <a:ln>
                <a:noFill/>
              </a:ln>
              <a:effectLst/>
            </c:spPr>
            <c:extLst>
              <c:ext xmlns:c16="http://schemas.microsoft.com/office/drawing/2014/chart" uri="{C3380CC4-5D6E-409C-BE32-E72D297353CC}">
                <c16:uniqueId val="{00000005-26BD-40E3-ABAF-6D30FDA5C054}"/>
              </c:ext>
            </c:extLst>
          </c:dPt>
          <c:dPt>
            <c:idx val="3"/>
            <c:invertIfNegative val="0"/>
            <c:bubble3D val="0"/>
            <c:spPr>
              <a:solidFill>
                <a:schemeClr val="accent1"/>
              </a:solidFill>
              <a:ln>
                <a:noFill/>
              </a:ln>
              <a:effectLst/>
            </c:spPr>
            <c:extLst>
              <c:ext xmlns:c16="http://schemas.microsoft.com/office/drawing/2014/chart" uri="{C3380CC4-5D6E-409C-BE32-E72D297353CC}">
                <c16:uniqueId val="{00000007-BD1B-4FAD-9006-165CD9251EBC}"/>
              </c:ext>
            </c:extLst>
          </c:dPt>
          <c:dPt>
            <c:idx val="4"/>
            <c:invertIfNegative val="0"/>
            <c:bubble3D val="0"/>
            <c:spPr>
              <a:solidFill>
                <a:schemeClr val="tx1"/>
              </a:solidFill>
              <a:ln>
                <a:noFill/>
              </a:ln>
              <a:effectLst/>
            </c:spPr>
            <c:extLst>
              <c:ext xmlns:c16="http://schemas.microsoft.com/office/drawing/2014/chart" uri="{C3380CC4-5D6E-409C-BE32-E72D297353CC}">
                <c16:uniqueId val="{00000009-26BD-40E3-ABAF-6D30FDA5C054}"/>
              </c:ext>
            </c:extLst>
          </c:dPt>
          <c:dPt>
            <c:idx val="5"/>
            <c:invertIfNegative val="0"/>
            <c:bubble3D val="0"/>
            <c:spPr>
              <a:solidFill>
                <a:schemeClr val="accent1"/>
              </a:solidFill>
              <a:ln>
                <a:noFill/>
              </a:ln>
              <a:effectLst/>
            </c:spPr>
            <c:extLst>
              <c:ext xmlns:c16="http://schemas.microsoft.com/office/drawing/2014/chart" uri="{C3380CC4-5D6E-409C-BE32-E72D297353CC}">
                <c16:uniqueId val="{0000000B-E13B-4A41-A8D3-522B3C8ECDCB}"/>
              </c:ext>
            </c:extLst>
          </c:dPt>
          <c:dPt>
            <c:idx val="7"/>
            <c:invertIfNegative val="0"/>
            <c:bubble3D val="0"/>
            <c:spPr>
              <a:solidFill>
                <a:schemeClr val="tx1"/>
              </a:solidFill>
              <a:ln>
                <a:noFill/>
              </a:ln>
              <a:effectLst/>
            </c:spPr>
            <c:extLst>
              <c:ext xmlns:c16="http://schemas.microsoft.com/office/drawing/2014/chart" uri="{C3380CC4-5D6E-409C-BE32-E72D297353CC}">
                <c16:uniqueId val="{0000000F-26BD-40E3-ABAF-6D30FDA5C054}"/>
              </c:ext>
            </c:extLst>
          </c:dPt>
          <c:dPt>
            <c:idx val="8"/>
            <c:invertIfNegative val="0"/>
            <c:bubble3D val="0"/>
            <c:spPr>
              <a:solidFill>
                <a:schemeClr val="accent1"/>
              </a:solidFill>
              <a:ln>
                <a:noFill/>
              </a:ln>
              <a:effectLst/>
            </c:spPr>
            <c:extLst>
              <c:ext xmlns:c16="http://schemas.microsoft.com/office/drawing/2014/chart" uri="{C3380CC4-5D6E-409C-BE32-E72D297353CC}">
                <c16:uniqueId val="{00000011-26BD-40E3-ABAF-6D30FDA5C054}"/>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Sheet1!$A$2:$A$10</c:f>
              <c:strCache>
                <c:ptCount val="9"/>
                <c:pt idx="0">
                  <c:v>Facial care</c:v>
                </c:pt>
                <c:pt idx="1">
                  <c:v>Hair care</c:v>
                </c:pt>
                <c:pt idx="2">
                  <c:v>Skin care</c:v>
                </c:pt>
                <c:pt idx="3">
                  <c:v>Cosmetics/make up</c:v>
                </c:pt>
                <c:pt idx="4">
                  <c:v>Sanitary protection</c:v>
                </c:pt>
                <c:pt idx="5">
                  <c:v>Deodorant</c:v>
                </c:pt>
                <c:pt idx="6">
                  <c:v>Perfume/cologne</c:v>
                </c:pt>
                <c:pt idx="7">
                  <c:v>Electronics</c:v>
                </c:pt>
                <c:pt idx="8">
                  <c:v>Clothing/shoes</c:v>
                </c:pt>
              </c:strCache>
            </c:strRef>
          </c:cat>
          <c:val>
            <c:numRef>
              <c:f>Sheet1!$B$2:$B$10</c:f>
              <c:numCache>
                <c:formatCode>General</c:formatCode>
                <c:ptCount val="9"/>
                <c:pt idx="0">
                  <c:v>16</c:v>
                </c:pt>
                <c:pt idx="1">
                  <c:v>15</c:v>
                </c:pt>
                <c:pt idx="2">
                  <c:v>21</c:v>
                </c:pt>
                <c:pt idx="3">
                  <c:v>27</c:v>
                </c:pt>
                <c:pt idx="4">
                  <c:v>30</c:v>
                </c:pt>
                <c:pt idx="5">
                  <c:v>38</c:v>
                </c:pt>
                <c:pt idx="6">
                  <c:v>25</c:v>
                </c:pt>
                <c:pt idx="7">
                  <c:v>17</c:v>
                </c:pt>
                <c:pt idx="8">
                  <c:v>45</c:v>
                </c:pt>
              </c:numCache>
            </c:numRef>
          </c:val>
          <c:extLst>
            <c:ext xmlns:c16="http://schemas.microsoft.com/office/drawing/2014/chart" uri="{C3380CC4-5D6E-409C-BE32-E72D297353CC}">
              <c16:uniqueId val="{00000012-26BD-40E3-ABAF-6D30FDA5C054}"/>
            </c:ext>
          </c:extLst>
        </c:ser>
        <c:dLbls>
          <c:showLegendKey val="0"/>
          <c:showVal val="0"/>
          <c:showCatName val="0"/>
          <c:showSerName val="0"/>
          <c:showPercent val="0"/>
          <c:showBubbleSize val="0"/>
        </c:dLbls>
        <c:gapWidth val="30"/>
        <c:axId val="874028640"/>
        <c:axId val="874027856"/>
      </c:barChart>
      <c:catAx>
        <c:axId val="874028640"/>
        <c:scaling>
          <c:orientation val="minMax"/>
        </c:scaling>
        <c:delete val="1"/>
        <c:axPos val="l"/>
        <c:numFmt formatCode="General" sourceLinked="1"/>
        <c:majorTickMark val="none"/>
        <c:minorTickMark val="none"/>
        <c:tickLblPos val="nextTo"/>
        <c:crossAx val="874027856"/>
        <c:crosses val="autoZero"/>
        <c:auto val="1"/>
        <c:lblAlgn val="ctr"/>
        <c:lblOffset val="100"/>
        <c:noMultiLvlLbl val="0"/>
      </c:catAx>
      <c:valAx>
        <c:axId val="874027856"/>
        <c:scaling>
          <c:orientation val="minMax"/>
          <c:max val="80"/>
        </c:scaling>
        <c:delete val="1"/>
        <c:axPos val="b"/>
        <c:numFmt formatCode="General" sourceLinked="1"/>
        <c:majorTickMark val="out"/>
        <c:minorTickMark val="none"/>
        <c:tickLblPos val="nextTo"/>
        <c:crossAx val="874028640"/>
        <c:crosses val="autoZero"/>
        <c:crossBetween val="between"/>
        <c:majorUnit val="20"/>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7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Series 1</c:v>
                </c:pt>
              </c:strCache>
            </c:strRef>
          </c:tx>
          <c:spPr>
            <a:solidFill>
              <a:schemeClr val="tx1"/>
            </a:solidFill>
            <a:ln>
              <a:noFill/>
            </a:ln>
            <a:effectLst/>
          </c:spPr>
          <c:invertIfNegative val="0"/>
          <c:dPt>
            <c:idx val="0"/>
            <c:invertIfNegative val="0"/>
            <c:bubble3D val="0"/>
            <c:spPr>
              <a:solidFill>
                <a:schemeClr val="tx1"/>
              </a:solidFill>
              <a:ln>
                <a:noFill/>
              </a:ln>
              <a:effectLst/>
            </c:spPr>
            <c:extLst>
              <c:ext xmlns:c16="http://schemas.microsoft.com/office/drawing/2014/chart" uri="{C3380CC4-5D6E-409C-BE32-E72D297353CC}">
                <c16:uniqueId val="{00000001-26BD-40E3-ABAF-6D30FDA5C054}"/>
              </c:ext>
            </c:extLst>
          </c:dPt>
          <c:dPt>
            <c:idx val="1"/>
            <c:invertIfNegative val="0"/>
            <c:bubble3D val="0"/>
            <c:spPr>
              <a:solidFill>
                <a:schemeClr val="tx1"/>
              </a:solidFill>
              <a:ln>
                <a:noFill/>
              </a:ln>
              <a:effectLst/>
            </c:spPr>
            <c:extLst>
              <c:ext xmlns:c16="http://schemas.microsoft.com/office/drawing/2014/chart" uri="{C3380CC4-5D6E-409C-BE32-E72D297353CC}">
                <c16:uniqueId val="{00000003-EF6B-4E43-A81C-62244CD27897}"/>
              </c:ext>
            </c:extLst>
          </c:dPt>
          <c:dPt>
            <c:idx val="2"/>
            <c:invertIfNegative val="0"/>
            <c:bubble3D val="0"/>
            <c:spPr>
              <a:solidFill>
                <a:schemeClr val="tx1"/>
              </a:solidFill>
              <a:ln>
                <a:noFill/>
              </a:ln>
              <a:effectLst/>
            </c:spPr>
            <c:extLst>
              <c:ext xmlns:c16="http://schemas.microsoft.com/office/drawing/2014/chart" uri="{C3380CC4-5D6E-409C-BE32-E72D297353CC}">
                <c16:uniqueId val="{00000005-26BD-40E3-ABAF-6D30FDA5C054}"/>
              </c:ext>
            </c:extLst>
          </c:dPt>
          <c:dPt>
            <c:idx val="3"/>
            <c:invertIfNegative val="0"/>
            <c:bubble3D val="0"/>
            <c:spPr>
              <a:solidFill>
                <a:schemeClr val="tx1"/>
              </a:solidFill>
              <a:ln>
                <a:noFill/>
              </a:ln>
              <a:effectLst/>
            </c:spPr>
            <c:extLst>
              <c:ext xmlns:c16="http://schemas.microsoft.com/office/drawing/2014/chart" uri="{C3380CC4-5D6E-409C-BE32-E72D297353CC}">
                <c16:uniqueId val="{00000007-EF6B-4E43-A81C-62244CD27897}"/>
              </c:ext>
            </c:extLst>
          </c:dPt>
          <c:dPt>
            <c:idx val="4"/>
            <c:invertIfNegative val="0"/>
            <c:bubble3D val="0"/>
            <c:spPr>
              <a:solidFill>
                <a:schemeClr val="tx1"/>
              </a:solidFill>
              <a:ln>
                <a:noFill/>
              </a:ln>
              <a:effectLst/>
            </c:spPr>
            <c:extLst>
              <c:ext xmlns:c16="http://schemas.microsoft.com/office/drawing/2014/chart" uri="{C3380CC4-5D6E-409C-BE32-E72D297353CC}">
                <c16:uniqueId val="{00000009-26BD-40E3-ABAF-6D30FDA5C054}"/>
              </c:ext>
            </c:extLst>
          </c:dPt>
          <c:dPt>
            <c:idx val="7"/>
            <c:invertIfNegative val="0"/>
            <c:bubble3D val="0"/>
            <c:spPr>
              <a:solidFill>
                <a:schemeClr val="accent4"/>
              </a:solidFill>
              <a:ln>
                <a:noFill/>
              </a:ln>
              <a:effectLst/>
            </c:spPr>
            <c:extLst>
              <c:ext xmlns:c16="http://schemas.microsoft.com/office/drawing/2014/chart" uri="{C3380CC4-5D6E-409C-BE32-E72D297353CC}">
                <c16:uniqueId val="{0000000F-26BD-40E3-ABAF-6D30FDA5C054}"/>
              </c:ext>
            </c:extLst>
          </c:dPt>
          <c:dPt>
            <c:idx val="8"/>
            <c:invertIfNegative val="0"/>
            <c:bubble3D val="0"/>
            <c:spPr>
              <a:solidFill>
                <a:schemeClr val="accent4"/>
              </a:solidFill>
              <a:ln>
                <a:noFill/>
              </a:ln>
              <a:effectLst/>
            </c:spPr>
            <c:extLst>
              <c:ext xmlns:c16="http://schemas.microsoft.com/office/drawing/2014/chart" uri="{C3380CC4-5D6E-409C-BE32-E72D297353CC}">
                <c16:uniqueId val="{00000011-26BD-40E3-ABAF-6D30FDA5C054}"/>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Sheet1!$A$2:$A$10</c:f>
              <c:strCache>
                <c:ptCount val="9"/>
                <c:pt idx="0">
                  <c:v>Facial care</c:v>
                </c:pt>
                <c:pt idx="1">
                  <c:v>Hair care</c:v>
                </c:pt>
                <c:pt idx="2">
                  <c:v>Skin care</c:v>
                </c:pt>
                <c:pt idx="3">
                  <c:v>Cosmetics/make up</c:v>
                </c:pt>
                <c:pt idx="4">
                  <c:v>Sanitary protection</c:v>
                </c:pt>
                <c:pt idx="5">
                  <c:v>Deodorant</c:v>
                </c:pt>
                <c:pt idx="6">
                  <c:v>Perfume/cologne</c:v>
                </c:pt>
                <c:pt idx="7">
                  <c:v>Electronics</c:v>
                </c:pt>
                <c:pt idx="8">
                  <c:v>Clothing/shoes</c:v>
                </c:pt>
              </c:strCache>
            </c:strRef>
          </c:cat>
          <c:val>
            <c:numRef>
              <c:f>Sheet1!$B$2:$B$10</c:f>
              <c:numCache>
                <c:formatCode>General</c:formatCode>
                <c:ptCount val="9"/>
                <c:pt idx="0">
                  <c:v>12</c:v>
                </c:pt>
                <c:pt idx="1">
                  <c:v>12</c:v>
                </c:pt>
                <c:pt idx="2">
                  <c:v>14</c:v>
                </c:pt>
                <c:pt idx="3">
                  <c:v>26</c:v>
                </c:pt>
                <c:pt idx="4">
                  <c:v>21</c:v>
                </c:pt>
                <c:pt idx="5">
                  <c:v>21</c:v>
                </c:pt>
                <c:pt idx="6">
                  <c:v>33</c:v>
                </c:pt>
                <c:pt idx="7">
                  <c:v>41</c:v>
                </c:pt>
                <c:pt idx="8">
                  <c:v>71</c:v>
                </c:pt>
              </c:numCache>
            </c:numRef>
          </c:val>
          <c:extLst>
            <c:ext xmlns:c16="http://schemas.microsoft.com/office/drawing/2014/chart" uri="{C3380CC4-5D6E-409C-BE32-E72D297353CC}">
              <c16:uniqueId val="{00000012-26BD-40E3-ABAF-6D30FDA5C054}"/>
            </c:ext>
          </c:extLst>
        </c:ser>
        <c:dLbls>
          <c:showLegendKey val="0"/>
          <c:showVal val="0"/>
          <c:showCatName val="0"/>
          <c:showSerName val="0"/>
          <c:showPercent val="0"/>
          <c:showBubbleSize val="0"/>
        </c:dLbls>
        <c:gapWidth val="30"/>
        <c:axId val="874014136"/>
        <c:axId val="874012176"/>
      </c:barChart>
      <c:catAx>
        <c:axId val="874014136"/>
        <c:scaling>
          <c:orientation val="minMax"/>
        </c:scaling>
        <c:delete val="1"/>
        <c:axPos val="l"/>
        <c:numFmt formatCode="General" sourceLinked="1"/>
        <c:majorTickMark val="none"/>
        <c:minorTickMark val="none"/>
        <c:tickLblPos val="nextTo"/>
        <c:crossAx val="874012176"/>
        <c:crosses val="autoZero"/>
        <c:auto val="1"/>
        <c:lblAlgn val="ctr"/>
        <c:lblOffset val="100"/>
        <c:noMultiLvlLbl val="0"/>
      </c:catAx>
      <c:valAx>
        <c:axId val="874012176"/>
        <c:scaling>
          <c:orientation val="minMax"/>
          <c:max val="80"/>
        </c:scaling>
        <c:delete val="1"/>
        <c:axPos val="b"/>
        <c:numFmt formatCode="General" sourceLinked="1"/>
        <c:majorTickMark val="out"/>
        <c:minorTickMark val="none"/>
        <c:tickLblPos val="nextTo"/>
        <c:crossAx val="874014136"/>
        <c:crosses val="autoZero"/>
        <c:crossBetween val="between"/>
        <c:majorUnit val="20"/>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7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Series 1</c:v>
                </c:pt>
              </c:strCache>
            </c:strRef>
          </c:tx>
          <c:spPr>
            <a:solidFill>
              <a:schemeClr val="tx1"/>
            </a:solidFill>
            <a:ln>
              <a:noFill/>
            </a:ln>
            <a:effectLst/>
          </c:spPr>
          <c:invertIfNegative val="0"/>
          <c:dPt>
            <c:idx val="0"/>
            <c:invertIfNegative val="0"/>
            <c:bubble3D val="0"/>
            <c:spPr>
              <a:solidFill>
                <a:schemeClr val="tx1"/>
              </a:solidFill>
              <a:ln>
                <a:noFill/>
              </a:ln>
              <a:effectLst/>
            </c:spPr>
            <c:extLst>
              <c:ext xmlns:c16="http://schemas.microsoft.com/office/drawing/2014/chart" uri="{C3380CC4-5D6E-409C-BE32-E72D297353CC}">
                <c16:uniqueId val="{00000001-26BD-40E3-ABAF-6D30FDA5C054}"/>
              </c:ext>
            </c:extLst>
          </c:dPt>
          <c:dPt>
            <c:idx val="1"/>
            <c:invertIfNegative val="0"/>
            <c:bubble3D val="0"/>
            <c:spPr>
              <a:solidFill>
                <a:schemeClr val="tx1"/>
              </a:solidFill>
              <a:ln>
                <a:noFill/>
              </a:ln>
              <a:effectLst/>
            </c:spPr>
            <c:extLst>
              <c:ext xmlns:c16="http://schemas.microsoft.com/office/drawing/2014/chart" uri="{C3380CC4-5D6E-409C-BE32-E72D297353CC}">
                <c16:uniqueId val="{00000003-2AC4-4617-AC1C-4A803F973250}"/>
              </c:ext>
            </c:extLst>
          </c:dPt>
          <c:dPt>
            <c:idx val="2"/>
            <c:invertIfNegative val="0"/>
            <c:bubble3D val="0"/>
            <c:spPr>
              <a:solidFill>
                <a:schemeClr val="tx1"/>
              </a:solidFill>
              <a:ln>
                <a:noFill/>
              </a:ln>
              <a:effectLst/>
            </c:spPr>
            <c:extLst>
              <c:ext xmlns:c16="http://schemas.microsoft.com/office/drawing/2014/chart" uri="{C3380CC4-5D6E-409C-BE32-E72D297353CC}">
                <c16:uniqueId val="{00000005-26BD-40E3-ABAF-6D30FDA5C054}"/>
              </c:ext>
            </c:extLst>
          </c:dPt>
          <c:dPt>
            <c:idx val="3"/>
            <c:invertIfNegative val="0"/>
            <c:bubble3D val="0"/>
            <c:spPr>
              <a:solidFill>
                <a:schemeClr val="tx1"/>
              </a:solidFill>
              <a:ln>
                <a:noFill/>
              </a:ln>
              <a:effectLst/>
            </c:spPr>
            <c:extLst>
              <c:ext xmlns:c16="http://schemas.microsoft.com/office/drawing/2014/chart" uri="{C3380CC4-5D6E-409C-BE32-E72D297353CC}">
                <c16:uniqueId val="{00000007-2AC4-4617-AC1C-4A803F973250}"/>
              </c:ext>
            </c:extLst>
          </c:dPt>
          <c:dPt>
            <c:idx val="4"/>
            <c:invertIfNegative val="0"/>
            <c:bubble3D val="0"/>
            <c:spPr>
              <a:solidFill>
                <a:schemeClr val="tx1"/>
              </a:solidFill>
              <a:ln>
                <a:noFill/>
              </a:ln>
              <a:effectLst/>
            </c:spPr>
            <c:extLst>
              <c:ext xmlns:c16="http://schemas.microsoft.com/office/drawing/2014/chart" uri="{C3380CC4-5D6E-409C-BE32-E72D297353CC}">
                <c16:uniqueId val="{00000009-26BD-40E3-ABAF-6D30FDA5C054}"/>
              </c:ext>
            </c:extLst>
          </c:dPt>
          <c:dPt>
            <c:idx val="7"/>
            <c:invertIfNegative val="0"/>
            <c:bubble3D val="0"/>
            <c:spPr>
              <a:solidFill>
                <a:schemeClr val="accent2"/>
              </a:solidFill>
              <a:ln>
                <a:noFill/>
              </a:ln>
              <a:effectLst/>
            </c:spPr>
            <c:extLst>
              <c:ext xmlns:c16="http://schemas.microsoft.com/office/drawing/2014/chart" uri="{C3380CC4-5D6E-409C-BE32-E72D297353CC}">
                <c16:uniqueId val="{0000000F-26BD-40E3-ABAF-6D30FDA5C054}"/>
              </c:ext>
            </c:extLst>
          </c:dPt>
          <c:dPt>
            <c:idx val="8"/>
            <c:invertIfNegative val="0"/>
            <c:bubble3D val="0"/>
            <c:spPr>
              <a:solidFill>
                <a:schemeClr val="accent2"/>
              </a:solidFill>
              <a:ln>
                <a:noFill/>
              </a:ln>
              <a:effectLst/>
            </c:spPr>
            <c:extLst>
              <c:ext xmlns:c16="http://schemas.microsoft.com/office/drawing/2014/chart" uri="{C3380CC4-5D6E-409C-BE32-E72D297353CC}">
                <c16:uniqueId val="{00000011-26BD-40E3-ABAF-6D30FDA5C054}"/>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Sheet1!$A$2:$A$10</c:f>
              <c:strCache>
                <c:ptCount val="9"/>
                <c:pt idx="0">
                  <c:v>Facial care</c:v>
                </c:pt>
                <c:pt idx="1">
                  <c:v>Hair care</c:v>
                </c:pt>
                <c:pt idx="2">
                  <c:v>Skin care</c:v>
                </c:pt>
                <c:pt idx="3">
                  <c:v>Cosmetics/make up</c:v>
                </c:pt>
                <c:pt idx="4">
                  <c:v>Sanitary protection</c:v>
                </c:pt>
                <c:pt idx="5">
                  <c:v>Deodorant</c:v>
                </c:pt>
                <c:pt idx="6">
                  <c:v>Perfume/cologne</c:v>
                </c:pt>
                <c:pt idx="7">
                  <c:v>Electronics</c:v>
                </c:pt>
                <c:pt idx="8">
                  <c:v>Clothing/shoes</c:v>
                </c:pt>
              </c:strCache>
            </c:strRef>
          </c:cat>
          <c:val>
            <c:numRef>
              <c:f>Sheet1!$B$2:$B$10</c:f>
              <c:numCache>
                <c:formatCode>General</c:formatCode>
                <c:ptCount val="9"/>
                <c:pt idx="0">
                  <c:v>17</c:v>
                </c:pt>
                <c:pt idx="1">
                  <c:v>11</c:v>
                </c:pt>
                <c:pt idx="2">
                  <c:v>13</c:v>
                </c:pt>
                <c:pt idx="3">
                  <c:v>25</c:v>
                </c:pt>
                <c:pt idx="4">
                  <c:v>20</c:v>
                </c:pt>
                <c:pt idx="5">
                  <c:v>22</c:v>
                </c:pt>
                <c:pt idx="6">
                  <c:v>38</c:v>
                </c:pt>
                <c:pt idx="7">
                  <c:v>41</c:v>
                </c:pt>
                <c:pt idx="8">
                  <c:v>71</c:v>
                </c:pt>
              </c:numCache>
            </c:numRef>
          </c:val>
          <c:extLst>
            <c:ext xmlns:c16="http://schemas.microsoft.com/office/drawing/2014/chart" uri="{C3380CC4-5D6E-409C-BE32-E72D297353CC}">
              <c16:uniqueId val="{00000012-26BD-40E3-ABAF-6D30FDA5C054}"/>
            </c:ext>
          </c:extLst>
        </c:ser>
        <c:dLbls>
          <c:showLegendKey val="0"/>
          <c:showVal val="0"/>
          <c:showCatName val="0"/>
          <c:showSerName val="0"/>
          <c:showPercent val="0"/>
          <c:showBubbleSize val="0"/>
        </c:dLbls>
        <c:gapWidth val="30"/>
        <c:axId val="874033344"/>
        <c:axId val="874021976"/>
      </c:barChart>
      <c:catAx>
        <c:axId val="874033344"/>
        <c:scaling>
          <c:orientation val="minMax"/>
        </c:scaling>
        <c:delete val="1"/>
        <c:axPos val="l"/>
        <c:numFmt formatCode="General" sourceLinked="1"/>
        <c:majorTickMark val="none"/>
        <c:minorTickMark val="none"/>
        <c:tickLblPos val="nextTo"/>
        <c:crossAx val="874021976"/>
        <c:crosses val="autoZero"/>
        <c:auto val="1"/>
        <c:lblAlgn val="ctr"/>
        <c:lblOffset val="100"/>
        <c:noMultiLvlLbl val="0"/>
      </c:catAx>
      <c:valAx>
        <c:axId val="874021976"/>
        <c:scaling>
          <c:orientation val="minMax"/>
          <c:max val="80"/>
        </c:scaling>
        <c:delete val="1"/>
        <c:axPos val="b"/>
        <c:numFmt formatCode="General" sourceLinked="1"/>
        <c:majorTickMark val="out"/>
        <c:minorTickMark val="none"/>
        <c:tickLblPos val="nextTo"/>
        <c:crossAx val="874033344"/>
        <c:crosses val="autoZero"/>
        <c:crossBetween val="between"/>
        <c:majorUnit val="20"/>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7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Series 1</c:v>
                </c:pt>
              </c:strCache>
            </c:strRef>
          </c:tx>
          <c:spPr>
            <a:solidFill>
              <a:schemeClr val="tx1"/>
            </a:solidFill>
            <a:ln>
              <a:noFill/>
            </a:ln>
            <a:effectLst/>
          </c:spPr>
          <c:invertIfNegative val="0"/>
          <c:dPt>
            <c:idx val="0"/>
            <c:invertIfNegative val="0"/>
            <c:bubble3D val="0"/>
            <c:spPr>
              <a:solidFill>
                <a:schemeClr val="tx2"/>
              </a:solidFill>
              <a:ln>
                <a:noFill/>
              </a:ln>
              <a:effectLst/>
            </c:spPr>
            <c:extLst>
              <c:ext xmlns:c16="http://schemas.microsoft.com/office/drawing/2014/chart" uri="{C3380CC4-5D6E-409C-BE32-E72D297353CC}">
                <c16:uniqueId val="{00000001-26BD-40E3-ABAF-6D30FDA5C054}"/>
              </c:ext>
            </c:extLst>
          </c:dPt>
          <c:dPt>
            <c:idx val="1"/>
            <c:invertIfNegative val="0"/>
            <c:bubble3D val="0"/>
            <c:spPr>
              <a:solidFill>
                <a:schemeClr val="tx1"/>
              </a:solidFill>
              <a:ln>
                <a:noFill/>
              </a:ln>
              <a:effectLst/>
            </c:spPr>
            <c:extLst>
              <c:ext xmlns:c16="http://schemas.microsoft.com/office/drawing/2014/chart" uri="{C3380CC4-5D6E-409C-BE32-E72D297353CC}">
                <c16:uniqueId val="{00000003-A886-464A-825F-F9948742B620}"/>
              </c:ext>
            </c:extLst>
          </c:dPt>
          <c:dPt>
            <c:idx val="2"/>
            <c:invertIfNegative val="0"/>
            <c:bubble3D val="0"/>
            <c:spPr>
              <a:solidFill>
                <a:schemeClr val="tx1"/>
              </a:solidFill>
              <a:ln>
                <a:noFill/>
              </a:ln>
              <a:effectLst/>
            </c:spPr>
            <c:extLst>
              <c:ext xmlns:c16="http://schemas.microsoft.com/office/drawing/2014/chart" uri="{C3380CC4-5D6E-409C-BE32-E72D297353CC}">
                <c16:uniqueId val="{00000005-26BD-40E3-ABAF-6D30FDA5C054}"/>
              </c:ext>
            </c:extLst>
          </c:dPt>
          <c:dPt>
            <c:idx val="3"/>
            <c:invertIfNegative val="0"/>
            <c:bubble3D val="0"/>
            <c:spPr>
              <a:solidFill>
                <a:schemeClr val="tx1"/>
              </a:solidFill>
              <a:ln>
                <a:noFill/>
              </a:ln>
              <a:effectLst/>
            </c:spPr>
            <c:extLst>
              <c:ext xmlns:c16="http://schemas.microsoft.com/office/drawing/2014/chart" uri="{C3380CC4-5D6E-409C-BE32-E72D297353CC}">
                <c16:uniqueId val="{00000007-A886-464A-825F-F9948742B620}"/>
              </c:ext>
            </c:extLst>
          </c:dPt>
          <c:dPt>
            <c:idx val="4"/>
            <c:invertIfNegative val="0"/>
            <c:bubble3D val="0"/>
            <c:spPr>
              <a:solidFill>
                <a:schemeClr val="tx1"/>
              </a:solidFill>
              <a:ln>
                <a:noFill/>
              </a:ln>
              <a:effectLst/>
            </c:spPr>
            <c:extLst>
              <c:ext xmlns:c16="http://schemas.microsoft.com/office/drawing/2014/chart" uri="{C3380CC4-5D6E-409C-BE32-E72D297353CC}">
                <c16:uniqueId val="{00000009-26BD-40E3-ABAF-6D30FDA5C054}"/>
              </c:ext>
            </c:extLst>
          </c:dPt>
          <c:dPt>
            <c:idx val="7"/>
            <c:invertIfNegative val="0"/>
            <c:bubble3D val="0"/>
            <c:spPr>
              <a:solidFill>
                <a:schemeClr val="tx1"/>
              </a:solidFill>
              <a:ln>
                <a:noFill/>
              </a:ln>
              <a:effectLst/>
            </c:spPr>
            <c:extLst>
              <c:ext xmlns:c16="http://schemas.microsoft.com/office/drawing/2014/chart" uri="{C3380CC4-5D6E-409C-BE32-E72D297353CC}">
                <c16:uniqueId val="{0000000F-26BD-40E3-ABAF-6D30FDA5C054}"/>
              </c:ext>
            </c:extLst>
          </c:dPt>
          <c:dPt>
            <c:idx val="8"/>
            <c:invertIfNegative val="0"/>
            <c:bubble3D val="0"/>
            <c:spPr>
              <a:solidFill>
                <a:schemeClr val="tx2"/>
              </a:solidFill>
              <a:ln>
                <a:noFill/>
              </a:ln>
              <a:effectLst/>
            </c:spPr>
            <c:extLst>
              <c:ext xmlns:c16="http://schemas.microsoft.com/office/drawing/2014/chart" uri="{C3380CC4-5D6E-409C-BE32-E72D297353CC}">
                <c16:uniqueId val="{00000011-26BD-40E3-ABAF-6D30FDA5C054}"/>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Sheet1!$A$2:$A$10</c:f>
              <c:strCache>
                <c:ptCount val="9"/>
                <c:pt idx="0">
                  <c:v>Facial care</c:v>
                </c:pt>
                <c:pt idx="1">
                  <c:v>Hair care</c:v>
                </c:pt>
                <c:pt idx="2">
                  <c:v>Skin care</c:v>
                </c:pt>
                <c:pt idx="3">
                  <c:v>Cosmetics/make up</c:v>
                </c:pt>
                <c:pt idx="4">
                  <c:v>Sanitary protection</c:v>
                </c:pt>
                <c:pt idx="5">
                  <c:v>Deodorant</c:v>
                </c:pt>
                <c:pt idx="6">
                  <c:v>Perfume/cologne</c:v>
                </c:pt>
                <c:pt idx="7">
                  <c:v>Electronics</c:v>
                </c:pt>
                <c:pt idx="8">
                  <c:v>Clothing/shoes</c:v>
                </c:pt>
              </c:strCache>
            </c:strRef>
          </c:cat>
          <c:val>
            <c:numRef>
              <c:f>Sheet1!$B$2:$B$10</c:f>
              <c:numCache>
                <c:formatCode>General</c:formatCode>
                <c:ptCount val="9"/>
                <c:pt idx="0">
                  <c:v>24</c:v>
                </c:pt>
                <c:pt idx="1">
                  <c:v>17</c:v>
                </c:pt>
                <c:pt idx="2">
                  <c:v>15</c:v>
                </c:pt>
                <c:pt idx="3">
                  <c:v>19</c:v>
                </c:pt>
                <c:pt idx="4">
                  <c:v>30</c:v>
                </c:pt>
                <c:pt idx="5">
                  <c:v>30</c:v>
                </c:pt>
                <c:pt idx="6">
                  <c:v>30</c:v>
                </c:pt>
                <c:pt idx="7">
                  <c:v>32</c:v>
                </c:pt>
                <c:pt idx="8">
                  <c:v>67</c:v>
                </c:pt>
              </c:numCache>
            </c:numRef>
          </c:val>
          <c:extLst>
            <c:ext xmlns:c16="http://schemas.microsoft.com/office/drawing/2014/chart" uri="{C3380CC4-5D6E-409C-BE32-E72D297353CC}">
              <c16:uniqueId val="{00000012-26BD-40E3-ABAF-6D30FDA5C054}"/>
            </c:ext>
          </c:extLst>
        </c:ser>
        <c:dLbls>
          <c:showLegendKey val="0"/>
          <c:showVal val="0"/>
          <c:showCatName val="0"/>
          <c:showSerName val="0"/>
          <c:showPercent val="0"/>
          <c:showBubbleSize val="0"/>
        </c:dLbls>
        <c:gapWidth val="30"/>
        <c:axId val="874020800"/>
        <c:axId val="874033736"/>
      </c:barChart>
      <c:catAx>
        <c:axId val="874020800"/>
        <c:scaling>
          <c:orientation val="minMax"/>
        </c:scaling>
        <c:delete val="1"/>
        <c:axPos val="l"/>
        <c:numFmt formatCode="General" sourceLinked="1"/>
        <c:majorTickMark val="out"/>
        <c:minorTickMark val="none"/>
        <c:tickLblPos val="nextTo"/>
        <c:crossAx val="874033736"/>
        <c:crosses val="autoZero"/>
        <c:auto val="1"/>
        <c:lblAlgn val="ctr"/>
        <c:lblOffset val="100"/>
        <c:noMultiLvlLbl val="0"/>
      </c:catAx>
      <c:valAx>
        <c:axId val="874033736"/>
        <c:scaling>
          <c:orientation val="minMax"/>
          <c:max val="80"/>
        </c:scaling>
        <c:delete val="1"/>
        <c:axPos val="b"/>
        <c:numFmt formatCode="General" sourceLinked="1"/>
        <c:majorTickMark val="out"/>
        <c:minorTickMark val="none"/>
        <c:tickLblPos val="nextTo"/>
        <c:crossAx val="874020800"/>
        <c:crosses val="autoZero"/>
        <c:crossBetween val="between"/>
        <c:majorUnit val="20"/>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2309513717263443E-2"/>
          <c:y val="0.13442992894279901"/>
          <c:w val="0.77035617468436879"/>
          <c:h val="0.6980933767101476"/>
        </c:manualLayout>
      </c:layout>
      <c:lineChart>
        <c:grouping val="stacked"/>
        <c:varyColors val="0"/>
        <c:ser>
          <c:idx val="1"/>
          <c:order val="1"/>
          <c:tx>
            <c:strRef>
              <c:f>Sheet1!$C$1</c:f>
              <c:strCache>
                <c:ptCount val="1"/>
                <c:pt idx="0">
                  <c:v>Sexual Partners</c:v>
                </c:pt>
              </c:strCache>
            </c:strRef>
          </c:tx>
          <c:spPr>
            <a:ln w="28575" cmpd="sng">
              <a:solidFill>
                <a:srgbClr val="E5007E"/>
              </a:solidFill>
            </a:ln>
          </c:spPr>
          <c:marker>
            <c:symbol val="circle"/>
            <c:size val="6"/>
            <c:spPr>
              <a:solidFill>
                <a:srgbClr val="E5007E"/>
              </a:solidFill>
              <a:ln w="28575">
                <a:solidFill>
                  <a:srgbClr val="E5007E"/>
                </a:solidFill>
              </a:ln>
            </c:spPr>
          </c:marker>
          <c:cat>
            <c:strRef>
              <c:f>Sheet1!$A$2:$A$7</c:f>
              <c:strCache>
                <c:ptCount val="6"/>
                <c:pt idx="0">
                  <c:v>The Good Girl</c:v>
                </c:pt>
                <c:pt idx="1">
                  <c:v>Conservative Survivalists</c:v>
                </c:pt>
                <c:pt idx="2">
                  <c:v>Liberated Survivalists</c:v>
                </c:pt>
                <c:pt idx="3">
                  <c:v>Gender Prisoner</c:v>
                </c:pt>
                <c:pt idx="4">
                  <c:v>Protection Savvy</c:v>
                </c:pt>
                <c:pt idx="5">
                  <c:v>Responsible Mother</c:v>
                </c:pt>
              </c:strCache>
            </c:strRef>
          </c:cat>
          <c:val>
            <c:numRef>
              <c:f>Sheet1!$C$2:$C$7</c:f>
              <c:numCache>
                <c:formatCode>General</c:formatCode>
                <c:ptCount val="6"/>
                <c:pt idx="0">
                  <c:v>8</c:v>
                </c:pt>
                <c:pt idx="1">
                  <c:v>23</c:v>
                </c:pt>
                <c:pt idx="2">
                  <c:v>47</c:v>
                </c:pt>
                <c:pt idx="3">
                  <c:v>34</c:v>
                </c:pt>
                <c:pt idx="4">
                  <c:v>33</c:v>
                </c:pt>
                <c:pt idx="5">
                  <c:v>15</c:v>
                </c:pt>
              </c:numCache>
            </c:numRef>
          </c:val>
          <c:smooth val="0"/>
          <c:extLst>
            <c:ext xmlns:c16="http://schemas.microsoft.com/office/drawing/2014/chart" uri="{C3380CC4-5D6E-409C-BE32-E72D297353CC}">
              <c16:uniqueId val="{00000000-F4E5-B640-BD02-B41C6CC973D7}"/>
            </c:ext>
          </c:extLst>
        </c:ser>
        <c:dLbls>
          <c:showLegendKey val="0"/>
          <c:showVal val="0"/>
          <c:showCatName val="0"/>
          <c:showSerName val="0"/>
          <c:showPercent val="0"/>
          <c:showBubbleSize val="0"/>
        </c:dLbls>
        <c:marker val="1"/>
        <c:smooth val="0"/>
        <c:axId val="873989832"/>
        <c:axId val="874036088"/>
      </c:lineChart>
      <c:lineChart>
        <c:grouping val="stacked"/>
        <c:varyColors val="0"/>
        <c:ser>
          <c:idx val="0"/>
          <c:order val="0"/>
          <c:tx>
            <c:strRef>
              <c:f>Sheet1!$B$1</c:f>
              <c:strCache>
                <c:ptCount val="1"/>
                <c:pt idx="0">
                  <c:v>Sexual Activity</c:v>
                </c:pt>
              </c:strCache>
            </c:strRef>
          </c:tx>
          <c:spPr>
            <a:ln w="28575" cmpd="sng">
              <a:solidFill>
                <a:srgbClr val="717171"/>
              </a:solidFill>
            </a:ln>
          </c:spPr>
          <c:marker>
            <c:symbol val="circle"/>
            <c:size val="6"/>
            <c:spPr>
              <a:solidFill>
                <a:srgbClr val="717171"/>
              </a:solidFill>
              <a:ln w="28575">
                <a:solidFill>
                  <a:srgbClr val="717171"/>
                </a:solidFill>
              </a:ln>
            </c:spPr>
          </c:marker>
          <c:cat>
            <c:strRef>
              <c:f>Sheet1!$A$2:$A$7</c:f>
              <c:strCache>
                <c:ptCount val="6"/>
                <c:pt idx="0">
                  <c:v>The Good Girl</c:v>
                </c:pt>
                <c:pt idx="1">
                  <c:v>Conservative Survivalists</c:v>
                </c:pt>
                <c:pt idx="2">
                  <c:v>Liberated Survivalists</c:v>
                </c:pt>
                <c:pt idx="3">
                  <c:v>Gender Prisoner</c:v>
                </c:pt>
                <c:pt idx="4">
                  <c:v>Protection Savvy</c:v>
                </c:pt>
                <c:pt idx="5">
                  <c:v>Responsible Mother</c:v>
                </c:pt>
              </c:strCache>
            </c:strRef>
          </c:cat>
          <c:val>
            <c:numRef>
              <c:f>Sheet1!$B$2:$B$7</c:f>
              <c:numCache>
                <c:formatCode>General</c:formatCode>
                <c:ptCount val="6"/>
                <c:pt idx="0">
                  <c:v>10</c:v>
                </c:pt>
                <c:pt idx="1">
                  <c:v>37</c:v>
                </c:pt>
                <c:pt idx="2">
                  <c:v>39</c:v>
                </c:pt>
                <c:pt idx="3">
                  <c:v>51</c:v>
                </c:pt>
                <c:pt idx="4">
                  <c:v>71</c:v>
                </c:pt>
                <c:pt idx="5">
                  <c:v>71</c:v>
                </c:pt>
              </c:numCache>
            </c:numRef>
          </c:val>
          <c:smooth val="0"/>
          <c:extLst>
            <c:ext xmlns:c16="http://schemas.microsoft.com/office/drawing/2014/chart" uri="{C3380CC4-5D6E-409C-BE32-E72D297353CC}">
              <c16:uniqueId val="{00000001-F4E5-B640-BD02-B41C6CC973D7}"/>
            </c:ext>
          </c:extLst>
        </c:ser>
        <c:dLbls>
          <c:showLegendKey val="0"/>
          <c:showVal val="0"/>
          <c:showCatName val="0"/>
          <c:showSerName val="0"/>
          <c:showPercent val="0"/>
          <c:showBubbleSize val="0"/>
        </c:dLbls>
        <c:marker val="1"/>
        <c:smooth val="0"/>
        <c:axId val="874026288"/>
        <c:axId val="874007080"/>
      </c:lineChart>
      <c:catAx>
        <c:axId val="873989832"/>
        <c:scaling>
          <c:orientation val="minMax"/>
        </c:scaling>
        <c:delete val="0"/>
        <c:axPos val="b"/>
        <c:numFmt formatCode="General" sourceLinked="1"/>
        <c:majorTickMark val="out"/>
        <c:minorTickMark val="none"/>
        <c:tickLblPos val="nextTo"/>
        <c:txPr>
          <a:bodyPr/>
          <a:lstStyle/>
          <a:p>
            <a:pPr>
              <a:defRPr sz="1100">
                <a:solidFill>
                  <a:schemeClr val="tx1"/>
                </a:solidFill>
              </a:defRPr>
            </a:pPr>
            <a:endParaRPr lang="en-US"/>
          </a:p>
        </c:txPr>
        <c:crossAx val="874036088"/>
        <c:crosses val="autoZero"/>
        <c:auto val="1"/>
        <c:lblAlgn val="ctr"/>
        <c:lblOffset val="100"/>
        <c:tickMarkSkip val="1"/>
        <c:noMultiLvlLbl val="0"/>
      </c:catAx>
      <c:valAx>
        <c:axId val="874036088"/>
        <c:scaling>
          <c:orientation val="minMax"/>
          <c:max val="60"/>
        </c:scaling>
        <c:delete val="0"/>
        <c:axPos val="l"/>
        <c:numFmt formatCode="General" sourceLinked="1"/>
        <c:majorTickMark val="out"/>
        <c:minorTickMark val="none"/>
        <c:tickLblPos val="nextTo"/>
        <c:spPr>
          <a:ln>
            <a:noFill/>
          </a:ln>
        </c:spPr>
        <c:txPr>
          <a:bodyPr/>
          <a:lstStyle/>
          <a:p>
            <a:pPr>
              <a:defRPr sz="1000">
                <a:solidFill>
                  <a:srgbClr val="717171"/>
                </a:solidFill>
              </a:defRPr>
            </a:pPr>
            <a:endParaRPr lang="en-US"/>
          </a:p>
        </c:txPr>
        <c:crossAx val="873989832"/>
        <c:crosses val="autoZero"/>
        <c:crossBetween val="between"/>
      </c:valAx>
      <c:valAx>
        <c:axId val="874007080"/>
        <c:scaling>
          <c:orientation val="minMax"/>
          <c:max val="100"/>
        </c:scaling>
        <c:delete val="0"/>
        <c:axPos val="r"/>
        <c:numFmt formatCode="General" sourceLinked="1"/>
        <c:majorTickMark val="out"/>
        <c:minorTickMark val="none"/>
        <c:tickLblPos val="nextTo"/>
        <c:txPr>
          <a:bodyPr/>
          <a:lstStyle/>
          <a:p>
            <a:pPr>
              <a:defRPr sz="1000">
                <a:solidFill>
                  <a:schemeClr val="bg1">
                    <a:lumMod val="50000"/>
                  </a:schemeClr>
                </a:solidFill>
              </a:defRPr>
            </a:pPr>
            <a:endParaRPr lang="en-US"/>
          </a:p>
        </c:txPr>
        <c:crossAx val="874026288"/>
        <c:crosses val="max"/>
        <c:crossBetween val="between"/>
      </c:valAx>
      <c:catAx>
        <c:axId val="874026288"/>
        <c:scaling>
          <c:orientation val="minMax"/>
        </c:scaling>
        <c:delete val="1"/>
        <c:axPos val="b"/>
        <c:numFmt formatCode="General" sourceLinked="1"/>
        <c:majorTickMark val="out"/>
        <c:minorTickMark val="none"/>
        <c:tickLblPos val="nextTo"/>
        <c:crossAx val="874007080"/>
        <c:crosses val="autoZero"/>
        <c:auto val="1"/>
        <c:lblAlgn val="ctr"/>
        <c:lblOffset val="100"/>
        <c:noMultiLvlLbl val="0"/>
      </c:catAx>
    </c:plotArea>
    <c:legend>
      <c:legendPos val="tr"/>
      <c:layout>
        <c:manualLayout>
          <c:xMode val="edge"/>
          <c:yMode val="edge"/>
          <c:x val="0.23224090650225321"/>
          <c:y val="5.3746120751559517E-2"/>
          <c:w val="0.26068368392819513"/>
          <c:h val="0.12728455731296867"/>
        </c:manualLayout>
      </c:layout>
      <c:overlay val="0"/>
      <c:txPr>
        <a:bodyPr/>
        <a:lstStyle/>
        <a:p>
          <a:pPr>
            <a:defRPr sz="1200">
              <a:solidFill>
                <a:schemeClr val="tx1"/>
              </a:solidFill>
            </a:defRPr>
          </a:pPr>
          <a:endParaRPr lang="en-US"/>
        </a:p>
      </c:txPr>
    </c:legend>
    <c:plotVisOnly val="1"/>
    <c:dispBlanksAs val="gap"/>
    <c:showDLblsOverMax val="0"/>
  </c:chart>
  <c:txPr>
    <a:bodyPr/>
    <a:lstStyle/>
    <a:p>
      <a:pPr>
        <a:defRPr sz="1800"/>
      </a:pPr>
      <a:endParaRPr lang="en-US"/>
    </a:p>
  </c:txPr>
  <c:externalData r:id="rId2">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0001801704187985"/>
          <c:y val="0.10800927729631671"/>
          <c:w val="0.51170391607047494"/>
          <c:h val="0.86329953578604302"/>
        </c:manualLayout>
      </c:layout>
      <c:barChart>
        <c:barDir val="bar"/>
        <c:grouping val="clustered"/>
        <c:varyColors val="0"/>
        <c:ser>
          <c:idx val="0"/>
          <c:order val="0"/>
          <c:tx>
            <c:strRef>
              <c:f>Sheet1!$B$1</c:f>
              <c:strCache>
                <c:ptCount val="1"/>
                <c:pt idx="0">
                  <c:v>Series 1</c:v>
                </c:pt>
              </c:strCache>
            </c:strRef>
          </c:tx>
          <c:spPr>
            <a:solidFill>
              <a:schemeClr val="bg2"/>
            </a:solidFill>
            <a:ln>
              <a:noFill/>
            </a:ln>
            <a:effectLst/>
          </c:spPr>
          <c:invertIfNegative val="0"/>
          <c:dPt>
            <c:idx val="1"/>
            <c:invertIfNegative val="0"/>
            <c:bubble3D val="0"/>
            <c:spPr>
              <a:solidFill>
                <a:schemeClr val="tx1"/>
              </a:solidFill>
              <a:ln>
                <a:noFill/>
              </a:ln>
              <a:effectLst/>
            </c:spPr>
            <c:extLst>
              <c:ext xmlns:c16="http://schemas.microsoft.com/office/drawing/2014/chart" uri="{C3380CC4-5D6E-409C-BE32-E72D297353CC}">
                <c16:uniqueId val="{00000001-63E1-A543-B52E-E88DA4A8FF54}"/>
              </c:ext>
            </c:extLst>
          </c:dPt>
          <c:dPt>
            <c:idx val="2"/>
            <c:invertIfNegative val="0"/>
            <c:bubble3D val="0"/>
            <c:spPr>
              <a:solidFill>
                <a:schemeClr val="tx1"/>
              </a:solidFill>
              <a:ln>
                <a:noFill/>
              </a:ln>
              <a:effectLst/>
            </c:spPr>
            <c:extLst>
              <c:ext xmlns:c16="http://schemas.microsoft.com/office/drawing/2014/chart" uri="{C3380CC4-5D6E-409C-BE32-E72D297353CC}">
                <c16:uniqueId val="{00000003-63E1-A543-B52E-E88DA4A8FF54}"/>
              </c:ext>
            </c:extLst>
          </c:dPt>
          <c:dPt>
            <c:idx val="3"/>
            <c:invertIfNegative val="0"/>
            <c:bubble3D val="0"/>
            <c:spPr>
              <a:solidFill>
                <a:schemeClr val="bg2"/>
              </a:solidFill>
              <a:ln>
                <a:noFill/>
              </a:ln>
              <a:effectLst/>
            </c:spPr>
            <c:extLst>
              <c:ext xmlns:c16="http://schemas.microsoft.com/office/drawing/2014/chart" uri="{C3380CC4-5D6E-409C-BE32-E72D297353CC}">
                <c16:uniqueId val="{00000005-63E1-A543-B52E-E88DA4A8FF54}"/>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Total market</c:v>
                </c:pt>
                <c:pt idx="1">
                  <c:v>The Good Girl</c:v>
                </c:pt>
                <c:pt idx="2">
                  <c:v>Conservative Survivalists</c:v>
                </c:pt>
                <c:pt idx="3">
                  <c:v>Liberated Survivalists</c:v>
                </c:pt>
                <c:pt idx="4">
                  <c:v>Gender Prisoners</c:v>
                </c:pt>
                <c:pt idx="5">
                  <c:v>Protection Savvy</c:v>
                </c:pt>
                <c:pt idx="6">
                  <c:v>Responsible mom</c:v>
                </c:pt>
              </c:strCache>
            </c:strRef>
          </c:cat>
          <c:val>
            <c:numRef>
              <c:f>Sheet1!$B$2:$B$8</c:f>
              <c:numCache>
                <c:formatCode>General</c:formatCode>
                <c:ptCount val="7"/>
                <c:pt idx="0">
                  <c:v>16</c:v>
                </c:pt>
                <c:pt idx="1">
                  <c:v>-91</c:v>
                </c:pt>
                <c:pt idx="2">
                  <c:v>-17</c:v>
                </c:pt>
                <c:pt idx="3">
                  <c:v>24</c:v>
                </c:pt>
                <c:pt idx="4">
                  <c:v>5</c:v>
                </c:pt>
                <c:pt idx="5">
                  <c:v>69</c:v>
                </c:pt>
                <c:pt idx="6">
                  <c:v>135</c:v>
                </c:pt>
              </c:numCache>
            </c:numRef>
          </c:val>
          <c:extLst>
            <c:ext xmlns:c16="http://schemas.microsoft.com/office/drawing/2014/chart" uri="{C3380CC4-5D6E-409C-BE32-E72D297353CC}">
              <c16:uniqueId val="{00000006-63E1-A543-B52E-E88DA4A8FF54}"/>
            </c:ext>
          </c:extLst>
        </c:ser>
        <c:dLbls>
          <c:showLegendKey val="0"/>
          <c:showVal val="0"/>
          <c:showCatName val="0"/>
          <c:showSerName val="0"/>
          <c:showPercent val="0"/>
          <c:showBubbleSize val="0"/>
        </c:dLbls>
        <c:gapWidth val="30"/>
        <c:axId val="874048632"/>
        <c:axId val="873971800"/>
      </c:barChart>
      <c:catAx>
        <c:axId val="874048632"/>
        <c:scaling>
          <c:orientation val="maxMin"/>
        </c:scaling>
        <c:delete val="1"/>
        <c:axPos val="l"/>
        <c:numFmt formatCode="General" sourceLinked="1"/>
        <c:majorTickMark val="out"/>
        <c:minorTickMark val="none"/>
        <c:tickLblPos val="nextTo"/>
        <c:crossAx val="873971800"/>
        <c:crosses val="autoZero"/>
        <c:auto val="1"/>
        <c:lblAlgn val="ctr"/>
        <c:lblOffset val="100"/>
        <c:noMultiLvlLbl val="0"/>
      </c:catAx>
      <c:valAx>
        <c:axId val="873971800"/>
        <c:scaling>
          <c:orientation val="minMax"/>
        </c:scaling>
        <c:delete val="1"/>
        <c:axPos val="t"/>
        <c:numFmt formatCode="General" sourceLinked="1"/>
        <c:majorTickMark val="out"/>
        <c:minorTickMark val="none"/>
        <c:tickLblPos val="nextTo"/>
        <c:crossAx val="87404863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1" i="0" u="none" strike="noStrike" kern="1200" spc="0" baseline="0">
                <a:solidFill>
                  <a:schemeClr val="tx1"/>
                </a:solidFill>
                <a:latin typeface="+mn-lt"/>
                <a:ea typeface="+mn-ea"/>
                <a:cs typeface="+mn-cs"/>
              </a:defRPr>
            </a:pPr>
            <a:r>
              <a:rPr lang="en-US" sz="1400" b="1" dirty="0">
                <a:solidFill>
                  <a:schemeClr val="tx1"/>
                </a:solidFill>
              </a:rPr>
              <a:t>Monthly household income</a:t>
            </a:r>
          </a:p>
        </c:rich>
      </c:tx>
      <c:layout>
        <c:manualLayout>
          <c:xMode val="edge"/>
          <c:yMode val="edge"/>
          <c:x val="0"/>
          <c:y val="1.0014406030864494E-3"/>
        </c:manualLayout>
      </c:layout>
      <c:overlay val="0"/>
      <c:spPr>
        <a:noFill/>
        <a:ln>
          <a:noFill/>
        </a:ln>
        <a:effectLst/>
      </c:spPr>
      <c:txPr>
        <a:bodyPr rot="0" spcFirstLastPara="1" vertOverflow="ellipsis" vert="horz" wrap="square" anchor="ctr" anchorCtr="1"/>
        <a:lstStyle/>
        <a:p>
          <a:pPr>
            <a:defRPr sz="1400" b="1" i="0" u="none" strike="noStrike" kern="1200" spc="0" baseline="0">
              <a:solidFill>
                <a:schemeClr val="tx1"/>
              </a:solidFill>
              <a:latin typeface="+mn-lt"/>
              <a:ea typeface="+mn-ea"/>
              <a:cs typeface="+mn-cs"/>
            </a:defRPr>
          </a:pPr>
          <a:endParaRPr lang="en-US"/>
        </a:p>
      </c:txPr>
    </c:title>
    <c:autoTitleDeleted val="0"/>
    <c:plotArea>
      <c:layout>
        <c:manualLayout>
          <c:layoutTarget val="inner"/>
          <c:xMode val="edge"/>
          <c:yMode val="edge"/>
          <c:x val="0.39242357083614038"/>
          <c:y val="0.23502474699361375"/>
          <c:w val="0.53245795623809167"/>
          <c:h val="0.7510311628955566"/>
        </c:manualLayout>
      </c:layout>
      <c:barChart>
        <c:barDir val="bar"/>
        <c:grouping val="clustered"/>
        <c:varyColors val="0"/>
        <c:ser>
          <c:idx val="0"/>
          <c:order val="0"/>
          <c:tx>
            <c:strRef>
              <c:f>Sheet1!$B$1</c:f>
              <c:strCache>
                <c:ptCount val="1"/>
                <c:pt idx="0">
                  <c:v>Sales</c:v>
                </c:pt>
              </c:strCache>
            </c:strRef>
          </c:tx>
          <c:spPr>
            <a:solidFill>
              <a:schemeClr val="bg1">
                <a:lumMod val="50000"/>
              </a:schemeClr>
            </a:solidFill>
            <a:ln w="19050">
              <a:solidFill>
                <a:schemeClr val="lt1"/>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Less than R6000</c:v>
                </c:pt>
                <c:pt idx="1">
                  <c:v>R6000- R11999</c:v>
                </c:pt>
                <c:pt idx="2">
                  <c:v>R12000 - R29999</c:v>
                </c:pt>
                <c:pt idx="3">
                  <c:v>R30000+</c:v>
                </c:pt>
              </c:strCache>
            </c:strRef>
          </c:cat>
          <c:val>
            <c:numRef>
              <c:f>Sheet1!$B$2:$B$5</c:f>
              <c:numCache>
                <c:formatCode>0%</c:formatCode>
                <c:ptCount val="4"/>
                <c:pt idx="0">
                  <c:v>0.23</c:v>
                </c:pt>
                <c:pt idx="1">
                  <c:v>0.28999999999999998</c:v>
                </c:pt>
                <c:pt idx="2">
                  <c:v>0.16</c:v>
                </c:pt>
                <c:pt idx="3">
                  <c:v>0.03</c:v>
                </c:pt>
              </c:numCache>
            </c:numRef>
          </c:val>
          <c:extLst>
            <c:ext xmlns:c16="http://schemas.microsoft.com/office/drawing/2014/chart" uri="{C3380CC4-5D6E-409C-BE32-E72D297353CC}">
              <c16:uniqueId val="{00000000-65C6-498E-A387-EE11E5C36EB1}"/>
            </c:ext>
          </c:extLst>
        </c:ser>
        <c:dLbls>
          <c:showLegendKey val="0"/>
          <c:showVal val="0"/>
          <c:showCatName val="0"/>
          <c:showSerName val="0"/>
          <c:showPercent val="0"/>
          <c:showBubbleSize val="0"/>
        </c:dLbls>
        <c:gapWidth val="31"/>
        <c:axId val="874058040"/>
        <c:axId val="873977680"/>
      </c:barChart>
      <c:valAx>
        <c:axId val="873977680"/>
        <c:scaling>
          <c:orientation val="minMax"/>
        </c:scaling>
        <c:delete val="1"/>
        <c:axPos val="t"/>
        <c:numFmt formatCode="0%" sourceLinked="1"/>
        <c:majorTickMark val="out"/>
        <c:minorTickMark val="none"/>
        <c:tickLblPos val="nextTo"/>
        <c:crossAx val="874058040"/>
        <c:crosses val="autoZero"/>
        <c:crossBetween val="between"/>
      </c:valAx>
      <c:catAx>
        <c:axId val="874058040"/>
        <c:scaling>
          <c:orientation val="maxMin"/>
        </c:scaling>
        <c:delete val="0"/>
        <c:axPos val="l"/>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873977680"/>
        <c:crosses val="autoZero"/>
        <c:auto val="1"/>
        <c:lblAlgn val="ctr"/>
        <c:lblOffset val="100"/>
        <c:noMultiLvlLbl val="0"/>
      </c:cat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8980995074689442"/>
          <c:y val="2.9110152441762505E-2"/>
          <c:w val="0.24251941255422615"/>
          <c:h val="0.87190345181394591"/>
        </c:manualLayout>
      </c:layout>
      <c:barChart>
        <c:barDir val="bar"/>
        <c:grouping val="clustered"/>
        <c:varyColors val="0"/>
        <c:ser>
          <c:idx val="0"/>
          <c:order val="0"/>
          <c:tx>
            <c:strRef>
              <c:f>Sheet1!$B$1</c:f>
              <c:strCache>
                <c:ptCount val="1"/>
                <c:pt idx="0">
                  <c:v>South Africa</c:v>
                </c:pt>
              </c:strCache>
            </c:strRef>
          </c:tx>
          <c:spPr>
            <a:solidFill>
              <a:schemeClr val="bg2"/>
            </a:solidFill>
            <a:ln>
              <a:noFill/>
            </a:ln>
            <a:effectLst/>
          </c:spPr>
          <c:invertIfNegative val="0"/>
          <c:dLbls>
            <c:numFmt formatCode="#,##0" sourceLinked="0"/>
            <c:spPr>
              <a:noFill/>
              <a:ln>
                <a:noFill/>
              </a:ln>
              <a:effectLst/>
            </c:spPr>
            <c:txPr>
              <a:bodyPr rot="0" spcFirstLastPara="1" vertOverflow="ellipsis" vert="horz" wrap="square" lIns="38100" tIns="19050" rIns="38100" bIns="19050" anchor="ctr" anchorCtr="0">
                <a:spAutoFit/>
              </a:bodyPr>
              <a:lstStyle/>
              <a:p>
                <a:pPr algn="r">
                  <a:defRPr sz="14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Total </c:v>
                </c:pt>
                <c:pt idx="1">
                  <c:v>The Good Girl</c:v>
                </c:pt>
                <c:pt idx="2">
                  <c:v>Conservative Survivalists</c:v>
                </c:pt>
                <c:pt idx="3">
                  <c:v>Liberated Survivalists</c:v>
                </c:pt>
                <c:pt idx="4">
                  <c:v>Gender Prisoner</c:v>
                </c:pt>
                <c:pt idx="5">
                  <c:v>Protection Savvy</c:v>
                </c:pt>
                <c:pt idx="6">
                  <c:v>Responsible Mother</c:v>
                </c:pt>
              </c:strCache>
            </c:strRef>
          </c:cat>
          <c:val>
            <c:numRef>
              <c:f>Sheet1!$B$2:$B$8</c:f>
              <c:numCache>
                <c:formatCode>General</c:formatCode>
                <c:ptCount val="7"/>
                <c:pt idx="0">
                  <c:v>25</c:v>
                </c:pt>
                <c:pt idx="1">
                  <c:v>22</c:v>
                </c:pt>
                <c:pt idx="2">
                  <c:v>29</c:v>
                </c:pt>
                <c:pt idx="3">
                  <c:v>25</c:v>
                </c:pt>
                <c:pt idx="4">
                  <c:v>41</c:v>
                </c:pt>
                <c:pt idx="5">
                  <c:v>32</c:v>
                </c:pt>
                <c:pt idx="6">
                  <c:v>17</c:v>
                </c:pt>
              </c:numCache>
            </c:numRef>
          </c:val>
          <c:extLst>
            <c:ext xmlns:c16="http://schemas.microsoft.com/office/drawing/2014/chart" uri="{C3380CC4-5D6E-409C-BE32-E72D297353CC}">
              <c16:uniqueId val="{00000000-AB4A-4BCA-B21C-42D1542038D1}"/>
            </c:ext>
          </c:extLst>
        </c:ser>
        <c:dLbls>
          <c:showLegendKey val="0"/>
          <c:showVal val="0"/>
          <c:showCatName val="0"/>
          <c:showSerName val="0"/>
          <c:showPercent val="0"/>
          <c:showBubbleSize val="0"/>
        </c:dLbls>
        <c:gapWidth val="30"/>
        <c:axId val="874058432"/>
        <c:axId val="873962000"/>
      </c:barChart>
      <c:catAx>
        <c:axId val="874058432"/>
        <c:scaling>
          <c:orientation val="maxMin"/>
        </c:scaling>
        <c:delete val="1"/>
        <c:axPos val="l"/>
        <c:numFmt formatCode="General" sourceLinked="1"/>
        <c:majorTickMark val="none"/>
        <c:minorTickMark val="none"/>
        <c:tickLblPos val="nextTo"/>
        <c:crossAx val="873962000"/>
        <c:crosses val="autoZero"/>
        <c:auto val="1"/>
        <c:lblAlgn val="ctr"/>
        <c:lblOffset val="100"/>
        <c:noMultiLvlLbl val="0"/>
      </c:catAx>
      <c:valAx>
        <c:axId val="873962000"/>
        <c:scaling>
          <c:orientation val="minMax"/>
        </c:scaling>
        <c:delete val="1"/>
        <c:axPos val="t"/>
        <c:numFmt formatCode="General" sourceLinked="1"/>
        <c:majorTickMark val="out"/>
        <c:minorTickMark val="none"/>
        <c:tickLblPos val="nextTo"/>
        <c:crossAx val="874058432"/>
        <c:crosses val="autoZero"/>
        <c:crossBetween val="between"/>
        <c:majorUnit val="20"/>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8980995074689442"/>
          <c:y val="2.9110152441762505E-2"/>
          <c:w val="0.4997302014236864"/>
          <c:h val="0.87190345181394591"/>
        </c:manualLayout>
      </c:layout>
      <c:barChart>
        <c:barDir val="bar"/>
        <c:grouping val="clustered"/>
        <c:varyColors val="0"/>
        <c:ser>
          <c:idx val="0"/>
          <c:order val="0"/>
          <c:tx>
            <c:strRef>
              <c:f>Sheet1!$B$1</c:f>
              <c:strCache>
                <c:ptCount val="1"/>
                <c:pt idx="0">
                  <c:v>South Africa</c:v>
                </c:pt>
              </c:strCache>
            </c:strRef>
          </c:tx>
          <c:spPr>
            <a:solidFill>
              <a:schemeClr val="bg2"/>
            </a:solidFill>
            <a:ln>
              <a:noFill/>
            </a:ln>
            <a:effectLst/>
          </c:spPr>
          <c:invertIfNegative val="0"/>
          <c:dLbls>
            <c:numFmt formatCode="#,##0" sourceLinked="0"/>
            <c:spPr>
              <a:noFill/>
              <a:ln>
                <a:noFill/>
              </a:ln>
              <a:effectLst/>
            </c:spPr>
            <c:txPr>
              <a:bodyPr rot="0" spcFirstLastPara="1" vertOverflow="ellipsis" vert="horz" wrap="square" lIns="38100" tIns="19050" rIns="38100" bIns="19050" anchor="ctr" anchorCtr="0">
                <a:spAutoFit/>
              </a:bodyPr>
              <a:lstStyle/>
              <a:p>
                <a:pPr algn="r">
                  <a:defRPr sz="14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Total market</c:v>
                </c:pt>
                <c:pt idx="1">
                  <c:v>The Good Girl</c:v>
                </c:pt>
                <c:pt idx="2">
                  <c:v>Conservative Survivalists</c:v>
                </c:pt>
                <c:pt idx="3">
                  <c:v>Liberated Survivalists</c:v>
                </c:pt>
                <c:pt idx="4">
                  <c:v>Gender Prisoner</c:v>
                </c:pt>
                <c:pt idx="5">
                  <c:v>Protection Savvy</c:v>
                </c:pt>
                <c:pt idx="6">
                  <c:v>Responsible Mother</c:v>
                </c:pt>
              </c:strCache>
            </c:strRef>
          </c:cat>
          <c:val>
            <c:numRef>
              <c:f>Sheet1!$B$2:$B$8</c:f>
              <c:numCache>
                <c:formatCode>General</c:formatCode>
                <c:ptCount val="7"/>
                <c:pt idx="0">
                  <c:v>29</c:v>
                </c:pt>
                <c:pt idx="1">
                  <c:v>2</c:v>
                </c:pt>
                <c:pt idx="2">
                  <c:v>24</c:v>
                </c:pt>
                <c:pt idx="3">
                  <c:v>31</c:v>
                </c:pt>
                <c:pt idx="4">
                  <c:v>43</c:v>
                </c:pt>
                <c:pt idx="5">
                  <c:v>54</c:v>
                </c:pt>
                <c:pt idx="6">
                  <c:v>40</c:v>
                </c:pt>
              </c:numCache>
            </c:numRef>
          </c:val>
          <c:extLst>
            <c:ext xmlns:c16="http://schemas.microsoft.com/office/drawing/2014/chart" uri="{C3380CC4-5D6E-409C-BE32-E72D297353CC}">
              <c16:uniqueId val="{00000000-AB4A-4BCA-B21C-42D1542038D1}"/>
            </c:ext>
          </c:extLst>
        </c:ser>
        <c:dLbls>
          <c:showLegendKey val="0"/>
          <c:showVal val="0"/>
          <c:showCatName val="0"/>
          <c:showSerName val="0"/>
          <c:showPercent val="0"/>
          <c:showBubbleSize val="0"/>
        </c:dLbls>
        <c:gapWidth val="30"/>
        <c:axId val="873982776"/>
        <c:axId val="873975720"/>
      </c:barChart>
      <c:catAx>
        <c:axId val="873982776"/>
        <c:scaling>
          <c:orientation val="maxMin"/>
        </c:scaling>
        <c:delete val="1"/>
        <c:axPos val="l"/>
        <c:numFmt formatCode="General" sourceLinked="1"/>
        <c:majorTickMark val="none"/>
        <c:minorTickMark val="none"/>
        <c:tickLblPos val="nextTo"/>
        <c:crossAx val="873975720"/>
        <c:crosses val="autoZero"/>
        <c:auto val="1"/>
        <c:lblAlgn val="ctr"/>
        <c:lblOffset val="100"/>
        <c:noMultiLvlLbl val="0"/>
      </c:catAx>
      <c:valAx>
        <c:axId val="873975720"/>
        <c:scaling>
          <c:orientation val="minMax"/>
        </c:scaling>
        <c:delete val="1"/>
        <c:axPos val="t"/>
        <c:numFmt formatCode="General" sourceLinked="1"/>
        <c:majorTickMark val="out"/>
        <c:minorTickMark val="none"/>
        <c:tickLblPos val="nextTo"/>
        <c:crossAx val="87398277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1.4599769831545619E-2"/>
          <c:y val="0.16435879073843931"/>
          <c:w val="0.97080046033690881"/>
          <c:h val="0.70078836368017694"/>
        </c:manualLayout>
      </c:layout>
      <c:barChart>
        <c:barDir val="col"/>
        <c:grouping val="percentStacked"/>
        <c:varyColors val="0"/>
        <c:ser>
          <c:idx val="0"/>
          <c:order val="0"/>
          <c:tx>
            <c:strRef>
              <c:f>Sheet1!$B$1</c:f>
              <c:strCache>
                <c:ptCount val="1"/>
                <c:pt idx="0">
                  <c:v>Low</c:v>
                </c:pt>
              </c:strCache>
            </c:strRef>
          </c:tx>
          <c:spPr>
            <a:solidFill>
              <a:srgbClr val="717171">
                <a:lumMod val="40000"/>
                <a:lumOff val="60000"/>
              </a:srgbClr>
            </a:solidFill>
            <a:ln>
              <a:solidFill>
                <a:srgbClr val="FFFFFF"/>
              </a:solidFill>
            </a:ln>
          </c:spPr>
          <c:invertIfNegative val="0"/>
          <c:dLbls>
            <c:spPr>
              <a:noFill/>
              <a:ln>
                <a:noFill/>
              </a:ln>
              <a:effectLst/>
            </c:spPr>
            <c:txPr>
              <a:bodyPr/>
              <a:lstStyle/>
              <a:p>
                <a:pPr>
                  <a:defRPr sz="1200">
                    <a:solidFill>
                      <a:schemeClr val="bg1"/>
                    </a:solidFill>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Sheet1!$A$2:$A$18</c:f>
              <c:strCache>
                <c:ptCount val="17"/>
                <c:pt idx="0">
                  <c:v>Sex Active</c:v>
                </c:pt>
                <c:pt idx="1">
                  <c:v>Sex Inactive</c:v>
                </c:pt>
                <c:pt idx="3">
                  <c:v>Sex Active</c:v>
                </c:pt>
                <c:pt idx="4">
                  <c:v>Sex Inactive</c:v>
                </c:pt>
                <c:pt idx="6">
                  <c:v>Sex Active</c:v>
                </c:pt>
                <c:pt idx="7">
                  <c:v>Sex Inactive</c:v>
                </c:pt>
                <c:pt idx="9">
                  <c:v>Sex Active</c:v>
                </c:pt>
                <c:pt idx="10">
                  <c:v>Sex Inactive</c:v>
                </c:pt>
                <c:pt idx="12">
                  <c:v>Sex Active</c:v>
                </c:pt>
                <c:pt idx="13">
                  <c:v>Sex Inactive</c:v>
                </c:pt>
                <c:pt idx="15">
                  <c:v>Sex Active</c:v>
                </c:pt>
                <c:pt idx="16">
                  <c:v>Sex Inactive</c:v>
                </c:pt>
              </c:strCache>
            </c:strRef>
          </c:cat>
          <c:val>
            <c:numRef>
              <c:f>Sheet1!$B$2:$B$18</c:f>
              <c:numCache>
                <c:formatCode>General</c:formatCode>
                <c:ptCount val="17"/>
                <c:pt idx="1">
                  <c:v>73</c:v>
                </c:pt>
                <c:pt idx="4">
                  <c:v>52</c:v>
                </c:pt>
                <c:pt idx="7">
                  <c:v>50</c:v>
                </c:pt>
                <c:pt idx="10">
                  <c:v>36</c:v>
                </c:pt>
                <c:pt idx="13">
                  <c:v>35</c:v>
                </c:pt>
                <c:pt idx="16">
                  <c:v>31</c:v>
                </c:pt>
              </c:numCache>
            </c:numRef>
          </c:val>
          <c:extLst>
            <c:ext xmlns:c16="http://schemas.microsoft.com/office/drawing/2014/chart" uri="{C3380CC4-5D6E-409C-BE32-E72D297353CC}">
              <c16:uniqueId val="{00000000-1B99-C045-979E-6D7D28166B72}"/>
            </c:ext>
          </c:extLst>
        </c:ser>
        <c:ser>
          <c:idx val="1"/>
          <c:order val="1"/>
          <c:tx>
            <c:strRef>
              <c:f>Sheet1!$C$1</c:f>
              <c:strCache>
                <c:ptCount val="1"/>
                <c:pt idx="0">
                  <c:v>Medium</c:v>
                </c:pt>
              </c:strCache>
            </c:strRef>
          </c:tx>
          <c:spPr>
            <a:solidFill>
              <a:srgbClr val="717171"/>
            </a:solidFill>
            <a:ln>
              <a:solidFill>
                <a:srgbClr val="FFFFFF"/>
              </a:solidFill>
            </a:ln>
          </c:spPr>
          <c:invertIfNegative val="0"/>
          <c:dLbls>
            <c:spPr>
              <a:noFill/>
              <a:ln>
                <a:noFill/>
              </a:ln>
              <a:effectLst/>
            </c:spPr>
            <c:txPr>
              <a:bodyPr/>
              <a:lstStyle/>
              <a:p>
                <a:pPr>
                  <a:defRPr sz="1200">
                    <a:solidFill>
                      <a:srgbClr val="FFFFFF"/>
                    </a:solidFill>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Sheet1!$A$2:$A$18</c:f>
              <c:strCache>
                <c:ptCount val="17"/>
                <c:pt idx="0">
                  <c:v>Sex Active</c:v>
                </c:pt>
                <c:pt idx="1">
                  <c:v>Sex Inactive</c:v>
                </c:pt>
                <c:pt idx="3">
                  <c:v>Sex Active</c:v>
                </c:pt>
                <c:pt idx="4">
                  <c:v>Sex Inactive</c:v>
                </c:pt>
                <c:pt idx="6">
                  <c:v>Sex Active</c:v>
                </c:pt>
                <c:pt idx="7">
                  <c:v>Sex Inactive</c:v>
                </c:pt>
                <c:pt idx="9">
                  <c:v>Sex Active</c:v>
                </c:pt>
                <c:pt idx="10">
                  <c:v>Sex Inactive</c:v>
                </c:pt>
                <c:pt idx="12">
                  <c:v>Sex Active</c:v>
                </c:pt>
                <c:pt idx="13">
                  <c:v>Sex Inactive</c:v>
                </c:pt>
                <c:pt idx="15">
                  <c:v>Sex Active</c:v>
                </c:pt>
                <c:pt idx="16">
                  <c:v>Sex Inactive</c:v>
                </c:pt>
              </c:strCache>
            </c:strRef>
          </c:cat>
          <c:val>
            <c:numRef>
              <c:f>Sheet1!$C$2:$C$18</c:f>
              <c:numCache>
                <c:formatCode>General</c:formatCode>
                <c:ptCount val="17"/>
                <c:pt idx="0">
                  <c:v>76</c:v>
                </c:pt>
                <c:pt idx="1">
                  <c:v>27</c:v>
                </c:pt>
                <c:pt idx="3">
                  <c:v>34</c:v>
                </c:pt>
                <c:pt idx="4">
                  <c:v>48</c:v>
                </c:pt>
                <c:pt idx="6">
                  <c:v>20</c:v>
                </c:pt>
                <c:pt idx="7">
                  <c:v>50</c:v>
                </c:pt>
                <c:pt idx="9">
                  <c:v>17</c:v>
                </c:pt>
                <c:pt idx="10">
                  <c:v>64</c:v>
                </c:pt>
                <c:pt idx="12">
                  <c:v>24</c:v>
                </c:pt>
                <c:pt idx="13">
                  <c:v>65</c:v>
                </c:pt>
                <c:pt idx="15">
                  <c:v>43</c:v>
                </c:pt>
                <c:pt idx="16">
                  <c:v>69</c:v>
                </c:pt>
              </c:numCache>
            </c:numRef>
          </c:val>
          <c:extLst>
            <c:ext xmlns:c16="http://schemas.microsoft.com/office/drawing/2014/chart" uri="{C3380CC4-5D6E-409C-BE32-E72D297353CC}">
              <c16:uniqueId val="{00000001-1B99-C045-979E-6D7D28166B72}"/>
            </c:ext>
          </c:extLst>
        </c:ser>
        <c:ser>
          <c:idx val="2"/>
          <c:order val="2"/>
          <c:tx>
            <c:strRef>
              <c:f>Sheet1!$D$1</c:f>
              <c:strCache>
                <c:ptCount val="1"/>
                <c:pt idx="0">
                  <c:v>High</c:v>
                </c:pt>
              </c:strCache>
            </c:strRef>
          </c:tx>
          <c:spPr>
            <a:solidFill>
              <a:srgbClr val="717171">
                <a:lumMod val="50000"/>
              </a:srgbClr>
            </a:solidFill>
            <a:ln>
              <a:solidFill>
                <a:srgbClr val="FFFFFF"/>
              </a:solidFill>
            </a:ln>
          </c:spPr>
          <c:invertIfNegative val="0"/>
          <c:dLbls>
            <c:spPr>
              <a:noFill/>
              <a:ln>
                <a:noFill/>
              </a:ln>
              <a:effectLst/>
            </c:spPr>
            <c:txPr>
              <a:bodyPr/>
              <a:lstStyle/>
              <a:p>
                <a:pPr>
                  <a:defRPr sz="1200">
                    <a:solidFill>
                      <a:srgbClr val="FFFFFF"/>
                    </a:solidFill>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Sheet1!$A$2:$A$18</c:f>
              <c:strCache>
                <c:ptCount val="17"/>
                <c:pt idx="0">
                  <c:v>Sex Active</c:v>
                </c:pt>
                <c:pt idx="1">
                  <c:v>Sex Inactive</c:v>
                </c:pt>
                <c:pt idx="3">
                  <c:v>Sex Active</c:v>
                </c:pt>
                <c:pt idx="4">
                  <c:v>Sex Inactive</c:v>
                </c:pt>
                <c:pt idx="6">
                  <c:v>Sex Active</c:v>
                </c:pt>
                <c:pt idx="7">
                  <c:v>Sex Inactive</c:v>
                </c:pt>
                <c:pt idx="9">
                  <c:v>Sex Active</c:v>
                </c:pt>
                <c:pt idx="10">
                  <c:v>Sex Inactive</c:v>
                </c:pt>
                <c:pt idx="12">
                  <c:v>Sex Active</c:v>
                </c:pt>
                <c:pt idx="13">
                  <c:v>Sex Inactive</c:v>
                </c:pt>
                <c:pt idx="15">
                  <c:v>Sex Active</c:v>
                </c:pt>
                <c:pt idx="16">
                  <c:v>Sex Inactive</c:v>
                </c:pt>
              </c:strCache>
            </c:strRef>
          </c:cat>
          <c:val>
            <c:numRef>
              <c:f>Sheet1!$D$2:$D$18</c:f>
              <c:numCache>
                <c:formatCode>General</c:formatCode>
                <c:ptCount val="17"/>
                <c:pt idx="0">
                  <c:v>24</c:v>
                </c:pt>
                <c:pt idx="3">
                  <c:v>66</c:v>
                </c:pt>
                <c:pt idx="6">
                  <c:v>80</c:v>
                </c:pt>
                <c:pt idx="9">
                  <c:v>83</c:v>
                </c:pt>
                <c:pt idx="12">
                  <c:v>76</c:v>
                </c:pt>
                <c:pt idx="15">
                  <c:v>57</c:v>
                </c:pt>
              </c:numCache>
            </c:numRef>
          </c:val>
          <c:extLst>
            <c:ext xmlns:c16="http://schemas.microsoft.com/office/drawing/2014/chart" uri="{C3380CC4-5D6E-409C-BE32-E72D297353CC}">
              <c16:uniqueId val="{00000002-1B99-C045-979E-6D7D28166B72}"/>
            </c:ext>
          </c:extLst>
        </c:ser>
        <c:dLbls>
          <c:showLegendKey val="0"/>
          <c:showVal val="0"/>
          <c:showCatName val="0"/>
          <c:showSerName val="0"/>
          <c:showPercent val="0"/>
          <c:showBubbleSize val="0"/>
        </c:dLbls>
        <c:gapWidth val="66"/>
        <c:overlap val="100"/>
        <c:axId val="873958080"/>
        <c:axId val="873962784"/>
      </c:barChart>
      <c:catAx>
        <c:axId val="873958080"/>
        <c:scaling>
          <c:orientation val="minMax"/>
        </c:scaling>
        <c:delete val="0"/>
        <c:axPos val="b"/>
        <c:numFmt formatCode="General" sourceLinked="0"/>
        <c:majorTickMark val="out"/>
        <c:minorTickMark val="none"/>
        <c:tickLblPos val="nextTo"/>
        <c:spPr>
          <a:ln>
            <a:noFill/>
          </a:ln>
        </c:spPr>
        <c:txPr>
          <a:bodyPr/>
          <a:lstStyle/>
          <a:p>
            <a:pPr>
              <a:defRPr sz="1200">
                <a:solidFill>
                  <a:schemeClr val="tx1"/>
                </a:solidFill>
              </a:defRPr>
            </a:pPr>
            <a:endParaRPr lang="en-US"/>
          </a:p>
        </c:txPr>
        <c:crossAx val="873962784"/>
        <c:crosses val="autoZero"/>
        <c:auto val="1"/>
        <c:lblAlgn val="ctr"/>
        <c:lblOffset val="100"/>
        <c:noMultiLvlLbl val="0"/>
      </c:catAx>
      <c:valAx>
        <c:axId val="873962784"/>
        <c:scaling>
          <c:orientation val="minMax"/>
        </c:scaling>
        <c:delete val="1"/>
        <c:axPos val="l"/>
        <c:numFmt formatCode="0%" sourceLinked="1"/>
        <c:majorTickMark val="out"/>
        <c:minorTickMark val="none"/>
        <c:tickLblPos val="nextTo"/>
        <c:crossAx val="873958080"/>
        <c:crosses val="autoZero"/>
        <c:crossBetween val="between"/>
      </c:valAx>
    </c:plotArea>
    <c:legend>
      <c:legendPos val="t"/>
      <c:layout>
        <c:manualLayout>
          <c:xMode val="edge"/>
          <c:yMode val="edge"/>
          <c:x val="0.32399826066388693"/>
          <c:y val="0"/>
          <c:w val="0.28894167240415675"/>
          <c:h val="5.9467117261992095E-2"/>
        </c:manualLayout>
      </c:layout>
      <c:overlay val="0"/>
      <c:txPr>
        <a:bodyPr/>
        <a:lstStyle/>
        <a:p>
          <a:pPr>
            <a:defRPr sz="1400"/>
          </a:pPr>
          <a:endParaRPr lang="en-US"/>
        </a:p>
      </c:txPr>
    </c:legend>
    <c:plotVisOnly val="1"/>
    <c:dispBlanksAs val="gap"/>
    <c:showDLblsOverMax val="0"/>
  </c:chart>
  <c:txPr>
    <a:bodyPr/>
    <a:lstStyle/>
    <a:p>
      <a:pPr>
        <a:defRPr sz="1800"/>
      </a:pPr>
      <a:endParaRPr lang="en-US"/>
    </a:p>
  </c:txPr>
  <c:externalData r:id="rId2">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Total</c:v>
                </c:pt>
              </c:strCache>
            </c:strRef>
          </c:tx>
          <c:spPr>
            <a:solidFill>
              <a:schemeClr val="tx1"/>
            </a:solidFill>
            <a:ln>
              <a:noFill/>
            </a:ln>
            <a:effectLst/>
          </c:spPr>
          <c:invertIfNegative val="0"/>
          <c:dPt>
            <c:idx val="0"/>
            <c:invertIfNegative val="0"/>
            <c:bubble3D val="0"/>
            <c:spPr>
              <a:solidFill>
                <a:schemeClr val="bg2"/>
              </a:solidFill>
              <a:ln>
                <a:noFill/>
              </a:ln>
              <a:effectLst/>
            </c:spPr>
            <c:extLst>
              <c:ext xmlns:c16="http://schemas.microsoft.com/office/drawing/2014/chart" uri="{C3380CC4-5D6E-409C-BE32-E72D297353CC}">
                <c16:uniqueId val="{00000001-9B42-F642-A81D-64BF7E895160}"/>
              </c:ext>
            </c:extLst>
          </c:dPt>
          <c:dLbls>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Complete my education</c:v>
                </c:pt>
                <c:pt idx="1">
                  <c:v>Find a job</c:v>
                </c:pt>
                <c:pt idx="2">
                  <c:v>Look after my health</c:v>
                </c:pt>
                <c:pt idx="3">
                  <c:v>Save more money</c:v>
                </c:pt>
                <c:pt idx="4">
                  <c:v>Stand up for myself and my rights</c:v>
                </c:pt>
                <c:pt idx="5">
                  <c:v>Check my HIV status</c:v>
                </c:pt>
                <c:pt idx="6">
                  <c:v>Have safe sex</c:v>
                </c:pt>
              </c:strCache>
            </c:strRef>
          </c:cat>
          <c:val>
            <c:numRef>
              <c:f>Sheet1!$B$2:$B$8</c:f>
              <c:numCache>
                <c:formatCode>General</c:formatCode>
                <c:ptCount val="7"/>
                <c:pt idx="0">
                  <c:v>25</c:v>
                </c:pt>
                <c:pt idx="1">
                  <c:v>14</c:v>
                </c:pt>
                <c:pt idx="2">
                  <c:v>12</c:v>
                </c:pt>
                <c:pt idx="3">
                  <c:v>6</c:v>
                </c:pt>
                <c:pt idx="4">
                  <c:v>6</c:v>
                </c:pt>
                <c:pt idx="5">
                  <c:v>5</c:v>
                </c:pt>
                <c:pt idx="6">
                  <c:v>4</c:v>
                </c:pt>
              </c:numCache>
            </c:numRef>
          </c:val>
          <c:extLst>
            <c:ext xmlns:c16="http://schemas.microsoft.com/office/drawing/2014/chart" uri="{C3380CC4-5D6E-409C-BE32-E72D297353CC}">
              <c16:uniqueId val="{00000000-61C6-4FBC-AD4F-C76C7C40B0BB}"/>
            </c:ext>
          </c:extLst>
        </c:ser>
        <c:dLbls>
          <c:dLblPos val="outEnd"/>
          <c:showLegendKey val="0"/>
          <c:showVal val="1"/>
          <c:showCatName val="0"/>
          <c:showSerName val="0"/>
          <c:showPercent val="0"/>
          <c:showBubbleSize val="0"/>
        </c:dLbls>
        <c:gapWidth val="30"/>
        <c:overlap val="-27"/>
        <c:axId val="874054512"/>
        <c:axId val="874024328"/>
      </c:barChart>
      <c:catAx>
        <c:axId val="874054512"/>
        <c:scaling>
          <c:orientation val="minMax"/>
        </c:scaling>
        <c:delete val="0"/>
        <c:axPos val="b"/>
        <c:numFmt formatCode="General" sourceLinked="1"/>
        <c:majorTickMark val="none"/>
        <c:minorTickMark val="none"/>
        <c:tickLblPos val="low"/>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1" i="0" u="none" strike="noStrike" kern="1200" baseline="0">
                <a:solidFill>
                  <a:schemeClr val="tx1"/>
                </a:solidFill>
                <a:latin typeface="+mn-lt"/>
                <a:ea typeface="+mn-ea"/>
                <a:cs typeface="+mn-cs"/>
              </a:defRPr>
            </a:pPr>
            <a:endParaRPr lang="en-US"/>
          </a:p>
        </c:txPr>
        <c:crossAx val="874024328"/>
        <c:crosses val="autoZero"/>
        <c:auto val="1"/>
        <c:lblAlgn val="ctr"/>
        <c:lblOffset val="100"/>
        <c:noMultiLvlLbl val="0"/>
      </c:catAx>
      <c:valAx>
        <c:axId val="874024328"/>
        <c:scaling>
          <c:orientation val="minMax"/>
        </c:scaling>
        <c:delete val="1"/>
        <c:axPos val="l"/>
        <c:numFmt formatCode="General" sourceLinked="1"/>
        <c:majorTickMark val="none"/>
        <c:minorTickMark val="none"/>
        <c:tickLblPos val="nextTo"/>
        <c:crossAx val="874054512"/>
        <c:crosses val="autoZero"/>
        <c:crossBetween val="between"/>
      </c:valAx>
      <c:spPr>
        <a:noFill/>
        <a:ln>
          <a:noFill/>
        </a:ln>
        <a:effectLst/>
      </c:spPr>
    </c:plotArea>
    <c:plotVisOnly val="1"/>
    <c:dispBlanksAs val="gap"/>
    <c:showDLblsOverMax val="0"/>
  </c:chart>
  <c:spPr>
    <a:noFill/>
    <a:ln>
      <a:noFill/>
    </a:ln>
    <a:effectLst/>
  </c:spPr>
  <c:txPr>
    <a:bodyPr/>
    <a:lstStyle/>
    <a:p>
      <a:pPr>
        <a:defRPr sz="1200"/>
      </a:pPr>
      <a:endParaRPr lang="en-US"/>
    </a:p>
  </c:txPr>
  <c:externalData r:id="rId3">
    <c:autoUpdate val="0"/>
  </c:externalData>
  <c:userShapes r:id="rId4"/>
</c:chartSpace>
</file>

<file path=ppt/charts/chart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1" i="0" u="none" strike="noStrike" kern="1200" spc="0" baseline="0">
                <a:solidFill>
                  <a:schemeClr val="tx1"/>
                </a:solidFill>
                <a:latin typeface="+mn-lt"/>
                <a:ea typeface="+mn-ea"/>
                <a:cs typeface="+mn-cs"/>
              </a:defRPr>
            </a:pPr>
            <a:r>
              <a:rPr lang="en-US" sz="1400" b="1" dirty="0">
                <a:solidFill>
                  <a:schemeClr val="tx1"/>
                </a:solidFill>
              </a:rPr>
              <a:t>Age breakdown</a:t>
            </a:r>
          </a:p>
        </c:rich>
      </c:tx>
      <c:layout>
        <c:manualLayout>
          <c:xMode val="edge"/>
          <c:yMode val="edge"/>
          <c:x val="0.13497530836514773"/>
          <c:y val="0.10233409362058728"/>
        </c:manualLayout>
      </c:layout>
      <c:overlay val="0"/>
      <c:spPr>
        <a:noFill/>
        <a:ln>
          <a:noFill/>
        </a:ln>
        <a:effectLst/>
      </c:spPr>
      <c:txPr>
        <a:bodyPr rot="0" spcFirstLastPara="1" vertOverflow="ellipsis" vert="horz" wrap="square" anchor="ctr" anchorCtr="1"/>
        <a:lstStyle/>
        <a:p>
          <a:pPr>
            <a:defRPr sz="1400" b="1" i="0" u="none" strike="noStrike" kern="1200" spc="0" baseline="0">
              <a:solidFill>
                <a:schemeClr val="tx1"/>
              </a:solidFill>
              <a:latin typeface="+mn-lt"/>
              <a:ea typeface="+mn-ea"/>
              <a:cs typeface="+mn-cs"/>
            </a:defRPr>
          </a:pPr>
          <a:endParaRPr lang="en-US"/>
        </a:p>
      </c:txPr>
    </c:title>
    <c:autoTitleDeleted val="0"/>
    <c:plotArea>
      <c:layout>
        <c:manualLayout>
          <c:layoutTarget val="inner"/>
          <c:xMode val="edge"/>
          <c:yMode val="edge"/>
          <c:x val="0.21299031537554372"/>
          <c:y val="0.25173336087387932"/>
          <c:w val="0.25649762744933569"/>
          <c:h val="0.46662785491724884"/>
        </c:manualLayout>
      </c:layout>
      <c:pieChart>
        <c:varyColors val="1"/>
        <c:ser>
          <c:idx val="0"/>
          <c:order val="0"/>
          <c:tx>
            <c:strRef>
              <c:f>Sheet1!$B$1</c:f>
              <c:strCache>
                <c:ptCount val="1"/>
                <c:pt idx="0">
                  <c:v>Age</c:v>
                </c:pt>
              </c:strCache>
            </c:strRef>
          </c:tx>
          <c:spPr>
            <a:solidFill>
              <a:schemeClr val="bg2"/>
            </a:solidFill>
          </c:spPr>
          <c:dPt>
            <c:idx val="0"/>
            <c:bubble3D val="0"/>
            <c:spPr>
              <a:solidFill>
                <a:schemeClr val="bg2"/>
              </a:solidFill>
              <a:ln w="19050">
                <a:solidFill>
                  <a:schemeClr val="lt1"/>
                </a:solidFill>
              </a:ln>
              <a:effectLst/>
            </c:spPr>
            <c:extLst>
              <c:ext xmlns:c16="http://schemas.microsoft.com/office/drawing/2014/chart" uri="{C3380CC4-5D6E-409C-BE32-E72D297353CC}">
                <c16:uniqueId val="{00000001-4E12-44B3-9FBC-A47CE569669F}"/>
              </c:ext>
            </c:extLst>
          </c:dPt>
          <c:dPt>
            <c:idx val="1"/>
            <c:bubble3D val="0"/>
            <c:spPr>
              <a:solidFill>
                <a:schemeClr val="tx1"/>
              </a:solidFill>
              <a:ln w="19050">
                <a:solidFill>
                  <a:schemeClr val="lt1"/>
                </a:solidFill>
              </a:ln>
              <a:effectLst/>
            </c:spPr>
            <c:extLst>
              <c:ext xmlns:c16="http://schemas.microsoft.com/office/drawing/2014/chart" uri="{C3380CC4-5D6E-409C-BE32-E72D297353CC}">
                <c16:uniqueId val="{00000003-4E12-44B3-9FBC-A47CE569669F}"/>
              </c:ext>
            </c:extLst>
          </c:dPt>
          <c:dLbls>
            <c:dLbl>
              <c:idx val="0"/>
              <c:tx>
                <c:rich>
                  <a:bodyPr/>
                  <a:lstStyle/>
                  <a:p>
                    <a:r>
                      <a:rPr lang="en-US" dirty="0"/>
                      <a:t>25</a:t>
                    </a:r>
                  </a:p>
                </c:rich>
              </c:tx>
              <c:dLblPos val="bestFi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4E12-44B3-9FBC-A47CE569669F}"/>
                </c:ext>
              </c:extLst>
            </c:dLbl>
            <c:dLbl>
              <c:idx val="1"/>
              <c:tx>
                <c:rich>
                  <a:bodyPr/>
                  <a:lstStyle/>
                  <a:p>
                    <a:r>
                      <a:rPr lang="en-US"/>
                      <a:t>75</a:t>
                    </a:r>
                    <a:endParaRPr lang="en-US" dirty="0"/>
                  </a:p>
                </c:rich>
              </c:tx>
              <c:dLblPos val="bestFi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4E12-44B3-9FBC-A47CE569669F}"/>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US"/>
              </a:p>
            </c:txPr>
            <c:dLblPos val="bestFit"/>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14-17</c:v>
                </c:pt>
                <c:pt idx="1">
                  <c:v>18-25</c:v>
                </c:pt>
              </c:strCache>
            </c:strRef>
          </c:cat>
          <c:val>
            <c:numRef>
              <c:f>Sheet1!$B$2:$B$3</c:f>
              <c:numCache>
                <c:formatCode>0%</c:formatCode>
                <c:ptCount val="2"/>
                <c:pt idx="0">
                  <c:v>0.25</c:v>
                </c:pt>
                <c:pt idx="1">
                  <c:v>0.75</c:v>
                </c:pt>
              </c:numCache>
            </c:numRef>
          </c:val>
          <c:extLst>
            <c:ext xmlns:c16="http://schemas.microsoft.com/office/drawing/2014/chart" uri="{C3380CC4-5D6E-409C-BE32-E72D297353CC}">
              <c16:uniqueId val="{00000004-4E12-44B3-9FBC-A47CE569669F}"/>
            </c:ext>
          </c:extLst>
        </c:ser>
        <c:dLbls>
          <c:dLblPos val="bestFit"/>
          <c:showLegendKey val="0"/>
          <c:showVal val="1"/>
          <c:showCatName val="0"/>
          <c:showSerName val="0"/>
          <c:showPercent val="0"/>
          <c:showBubbleSize val="0"/>
          <c:showLeaderLines val="1"/>
        </c:dLbls>
        <c:firstSliceAng val="0"/>
      </c:pieChart>
      <c:spPr>
        <a:noFill/>
        <a:ln>
          <a:noFill/>
        </a:ln>
        <a:effectLst/>
      </c:spPr>
    </c:plotArea>
    <c:legend>
      <c:legendPos val="l"/>
      <c:layout>
        <c:manualLayout>
          <c:xMode val="edge"/>
          <c:yMode val="edge"/>
          <c:x val="0.59415500738160709"/>
          <c:y val="0.36104344515381087"/>
          <c:w val="0.17144097330357991"/>
          <c:h val="0.24657278990840797"/>
        </c:manualLayout>
      </c:layout>
      <c:overlay val="0"/>
      <c:spPr>
        <a:noFill/>
        <a:ln>
          <a:noFill/>
        </a:ln>
        <a:effectLst/>
      </c:spPr>
      <c:txPr>
        <a:bodyPr rot="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1" i="0" u="none" strike="noStrike" kern="1200" spc="0" baseline="0">
                <a:solidFill>
                  <a:schemeClr val="tx1"/>
                </a:solidFill>
                <a:latin typeface="+mn-lt"/>
                <a:ea typeface="+mn-ea"/>
                <a:cs typeface="+mn-cs"/>
              </a:defRPr>
            </a:pPr>
            <a:r>
              <a:rPr lang="en-ZA" sz="1400" b="1" dirty="0">
                <a:solidFill>
                  <a:schemeClr val="tx1"/>
                </a:solidFill>
              </a:rPr>
              <a:t>LSM group</a:t>
            </a:r>
          </a:p>
        </c:rich>
      </c:tx>
      <c:layout>
        <c:manualLayout>
          <c:xMode val="edge"/>
          <c:yMode val="edge"/>
          <c:x val="4.327722462829843E-2"/>
          <c:y val="7.3150782770974684E-2"/>
        </c:manualLayout>
      </c:layout>
      <c:overlay val="0"/>
      <c:spPr>
        <a:noFill/>
        <a:ln>
          <a:noFill/>
        </a:ln>
        <a:effectLst/>
      </c:spPr>
      <c:txPr>
        <a:bodyPr rot="0" spcFirstLastPara="1" vertOverflow="ellipsis" vert="horz" wrap="square" anchor="ctr" anchorCtr="1"/>
        <a:lstStyle/>
        <a:p>
          <a:pPr>
            <a:defRPr sz="1400" b="1" i="0" u="none" strike="noStrike" kern="1200" spc="0" baseline="0">
              <a:solidFill>
                <a:schemeClr val="tx1"/>
              </a:solidFill>
              <a:latin typeface="+mn-lt"/>
              <a:ea typeface="+mn-ea"/>
              <a:cs typeface="+mn-cs"/>
            </a:defRPr>
          </a:pPr>
          <a:endParaRPr lang="en-US"/>
        </a:p>
      </c:txPr>
    </c:title>
    <c:autoTitleDeleted val="0"/>
    <c:plotArea>
      <c:layout>
        <c:manualLayout>
          <c:layoutTarget val="inner"/>
          <c:xMode val="edge"/>
          <c:yMode val="edge"/>
          <c:x val="0.36923963030763046"/>
          <c:y val="0.30482436772252108"/>
          <c:w val="0.49696834397463957"/>
          <c:h val="0.5658715438975096"/>
        </c:manualLayout>
      </c:layout>
      <c:barChart>
        <c:barDir val="bar"/>
        <c:grouping val="clustered"/>
        <c:varyColors val="0"/>
        <c:ser>
          <c:idx val="0"/>
          <c:order val="0"/>
          <c:tx>
            <c:strRef>
              <c:f>Sheet1!$B$1</c:f>
              <c:strCache>
                <c:ptCount val="1"/>
                <c:pt idx="0">
                  <c:v>Sales</c:v>
                </c:pt>
              </c:strCache>
            </c:strRef>
          </c:tx>
          <c:spPr>
            <a:solidFill>
              <a:schemeClr val="bg1">
                <a:lumMod val="65000"/>
              </a:schemeClr>
            </a:solidFill>
            <a:ln w="19050">
              <a:solidFill>
                <a:schemeClr val="lt1"/>
              </a:solidFill>
            </a:ln>
            <a:effectLst/>
          </c:spPr>
          <c:invertIfNegative val="0"/>
          <c:dPt>
            <c:idx val="0"/>
            <c:invertIfNegative val="0"/>
            <c:bubble3D val="0"/>
            <c:spPr>
              <a:solidFill>
                <a:schemeClr val="bg1">
                  <a:lumMod val="65000"/>
                </a:schemeClr>
              </a:solidFill>
              <a:ln w="19050">
                <a:solidFill>
                  <a:schemeClr val="lt1"/>
                </a:solidFill>
              </a:ln>
              <a:effectLst/>
            </c:spPr>
            <c:extLst>
              <c:ext xmlns:c16="http://schemas.microsoft.com/office/drawing/2014/chart" uri="{C3380CC4-5D6E-409C-BE32-E72D297353CC}">
                <c16:uniqueId val="{00000004-0519-433D-8FC5-3EBB4457F10D}"/>
              </c:ext>
            </c:extLst>
          </c:dPt>
          <c:dPt>
            <c:idx val="1"/>
            <c:invertIfNegative val="0"/>
            <c:bubble3D val="0"/>
            <c:spPr>
              <a:solidFill>
                <a:schemeClr val="bg1">
                  <a:lumMod val="65000"/>
                </a:schemeClr>
              </a:solidFill>
              <a:ln w="19050">
                <a:solidFill>
                  <a:schemeClr val="lt1"/>
                </a:solidFill>
              </a:ln>
              <a:effectLst/>
            </c:spPr>
            <c:extLst>
              <c:ext xmlns:c16="http://schemas.microsoft.com/office/drawing/2014/chart" uri="{C3380CC4-5D6E-409C-BE32-E72D297353CC}">
                <c16:uniqueId val="{00000005-0519-433D-8FC5-3EBB4457F10D}"/>
              </c:ext>
            </c:extLst>
          </c:dPt>
          <c:dPt>
            <c:idx val="2"/>
            <c:invertIfNegative val="0"/>
            <c:bubble3D val="0"/>
            <c:spPr>
              <a:solidFill>
                <a:schemeClr val="bg1">
                  <a:lumMod val="65000"/>
                </a:schemeClr>
              </a:solidFill>
              <a:ln w="19050">
                <a:solidFill>
                  <a:schemeClr val="lt1"/>
                </a:solidFill>
              </a:ln>
              <a:effectLst/>
            </c:spPr>
            <c:extLst>
              <c:ext xmlns:c16="http://schemas.microsoft.com/office/drawing/2014/chart" uri="{C3380CC4-5D6E-409C-BE32-E72D297353CC}">
                <c16:uniqueId val="{00000003-0519-433D-8FC5-3EBB4457F10D}"/>
              </c:ext>
            </c:extLst>
          </c:dPt>
          <c:dPt>
            <c:idx val="3"/>
            <c:invertIfNegative val="0"/>
            <c:bubble3D val="0"/>
            <c:spPr>
              <a:solidFill>
                <a:schemeClr val="bg1">
                  <a:lumMod val="65000"/>
                </a:schemeClr>
              </a:solidFill>
              <a:ln w="19050">
                <a:solidFill>
                  <a:schemeClr val="lt1"/>
                </a:solidFill>
              </a:ln>
              <a:effectLst/>
            </c:spPr>
            <c:extLst>
              <c:ext xmlns:c16="http://schemas.microsoft.com/office/drawing/2014/chart" uri="{C3380CC4-5D6E-409C-BE32-E72D297353CC}">
                <c16:uniqueId val="{00000001-0519-433D-8FC5-3EBB4457F10D}"/>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LSM 4</c:v>
                </c:pt>
                <c:pt idx="1">
                  <c:v>LSM 5</c:v>
                </c:pt>
                <c:pt idx="2">
                  <c:v>LSM 6</c:v>
                </c:pt>
                <c:pt idx="3">
                  <c:v>LSM 7</c:v>
                </c:pt>
              </c:strCache>
            </c:strRef>
          </c:cat>
          <c:val>
            <c:numRef>
              <c:f>Sheet1!$B$2:$B$5</c:f>
              <c:numCache>
                <c:formatCode>General</c:formatCode>
                <c:ptCount val="4"/>
                <c:pt idx="0">
                  <c:v>6</c:v>
                </c:pt>
                <c:pt idx="1">
                  <c:v>18</c:v>
                </c:pt>
                <c:pt idx="2">
                  <c:v>45</c:v>
                </c:pt>
                <c:pt idx="3">
                  <c:v>30</c:v>
                </c:pt>
              </c:numCache>
            </c:numRef>
          </c:val>
          <c:extLst>
            <c:ext xmlns:c16="http://schemas.microsoft.com/office/drawing/2014/chart" uri="{C3380CC4-5D6E-409C-BE32-E72D297353CC}">
              <c16:uniqueId val="{00000000-0519-433D-8FC5-3EBB4457F10D}"/>
            </c:ext>
          </c:extLst>
        </c:ser>
        <c:dLbls>
          <c:showLegendKey val="0"/>
          <c:showVal val="0"/>
          <c:showCatName val="0"/>
          <c:showSerName val="0"/>
          <c:showPercent val="0"/>
          <c:showBubbleSize val="0"/>
        </c:dLbls>
        <c:gapWidth val="50"/>
        <c:axId val="2021161920"/>
        <c:axId val="2021181912"/>
      </c:barChart>
      <c:valAx>
        <c:axId val="2021181912"/>
        <c:scaling>
          <c:orientation val="minMax"/>
        </c:scaling>
        <c:delete val="1"/>
        <c:axPos val="t"/>
        <c:numFmt formatCode="General" sourceLinked="1"/>
        <c:majorTickMark val="out"/>
        <c:minorTickMark val="none"/>
        <c:tickLblPos val="nextTo"/>
        <c:crossAx val="2021161920"/>
        <c:crosses val="autoZero"/>
        <c:crossBetween val="between"/>
      </c:valAx>
      <c:catAx>
        <c:axId val="2021161920"/>
        <c:scaling>
          <c:orientation val="maxMin"/>
        </c:scaling>
        <c:delete val="0"/>
        <c:axPos val="l"/>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2021181912"/>
        <c:crosses val="autoZero"/>
        <c:auto val="1"/>
        <c:lblAlgn val="ctr"/>
        <c:lblOffset val="100"/>
        <c:noMultiLvlLbl val="0"/>
      </c:cat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1" i="0" u="none" strike="noStrike" kern="1200" spc="0" baseline="0">
                <a:solidFill>
                  <a:schemeClr val="tx1"/>
                </a:solidFill>
                <a:latin typeface="+mn-lt"/>
                <a:ea typeface="+mn-ea"/>
                <a:cs typeface="+mn-cs"/>
              </a:defRPr>
            </a:pPr>
            <a:r>
              <a:rPr lang="en-US" sz="1400" b="1" dirty="0">
                <a:solidFill>
                  <a:schemeClr val="tx1"/>
                </a:solidFill>
              </a:rPr>
              <a:t>Urbanity</a:t>
            </a:r>
          </a:p>
        </c:rich>
      </c:tx>
      <c:layout>
        <c:manualLayout>
          <c:xMode val="edge"/>
          <c:yMode val="edge"/>
          <c:x val="0.12794388815944824"/>
          <c:y val="4.4771165959006938E-2"/>
        </c:manualLayout>
      </c:layout>
      <c:overlay val="0"/>
      <c:spPr>
        <a:noFill/>
        <a:ln>
          <a:noFill/>
        </a:ln>
        <a:effectLst/>
      </c:spPr>
      <c:txPr>
        <a:bodyPr rot="0" spcFirstLastPara="1" vertOverflow="ellipsis" vert="horz" wrap="square" anchor="ctr" anchorCtr="1"/>
        <a:lstStyle/>
        <a:p>
          <a:pPr>
            <a:defRPr sz="1400" b="1" i="0" u="none" strike="noStrike" kern="1200" spc="0" baseline="0">
              <a:solidFill>
                <a:schemeClr val="tx1"/>
              </a:solidFill>
              <a:latin typeface="+mn-lt"/>
              <a:ea typeface="+mn-ea"/>
              <a:cs typeface="+mn-cs"/>
            </a:defRPr>
          </a:pPr>
          <a:endParaRPr lang="en-US"/>
        </a:p>
      </c:txPr>
    </c:title>
    <c:autoTitleDeleted val="0"/>
    <c:plotArea>
      <c:layout>
        <c:manualLayout>
          <c:layoutTarget val="inner"/>
          <c:xMode val="edge"/>
          <c:yMode val="edge"/>
          <c:x val="0.21299029968521938"/>
          <c:y val="0.2356224082792662"/>
          <c:w val="0.30571756888923213"/>
          <c:h val="0.51059343094007714"/>
        </c:manualLayout>
      </c:layout>
      <c:pieChart>
        <c:varyColors val="1"/>
        <c:ser>
          <c:idx val="0"/>
          <c:order val="0"/>
          <c:tx>
            <c:strRef>
              <c:f>Sheet1!$B$1</c:f>
              <c:strCache>
                <c:ptCount val="1"/>
                <c:pt idx="0">
                  <c:v>Age</c:v>
                </c:pt>
              </c:strCache>
            </c:strRef>
          </c:tx>
          <c:spPr>
            <a:solidFill>
              <a:schemeClr val="bg2"/>
            </a:solidFill>
          </c:spPr>
          <c:dPt>
            <c:idx val="0"/>
            <c:bubble3D val="0"/>
            <c:spPr>
              <a:solidFill>
                <a:schemeClr val="bg2"/>
              </a:solidFill>
              <a:ln w="19050">
                <a:solidFill>
                  <a:schemeClr val="lt1"/>
                </a:solidFill>
              </a:ln>
              <a:effectLst/>
            </c:spPr>
            <c:extLst>
              <c:ext xmlns:c16="http://schemas.microsoft.com/office/drawing/2014/chart" uri="{C3380CC4-5D6E-409C-BE32-E72D297353CC}">
                <c16:uniqueId val="{00000001-4E12-44B3-9FBC-A47CE569669F}"/>
              </c:ext>
            </c:extLst>
          </c:dPt>
          <c:dPt>
            <c:idx val="1"/>
            <c:bubble3D val="0"/>
            <c:spPr>
              <a:solidFill>
                <a:schemeClr val="tx1"/>
              </a:solidFill>
              <a:ln w="19050">
                <a:solidFill>
                  <a:schemeClr val="lt1"/>
                </a:solidFill>
              </a:ln>
              <a:effectLst/>
            </c:spPr>
            <c:extLst>
              <c:ext xmlns:c16="http://schemas.microsoft.com/office/drawing/2014/chart" uri="{C3380CC4-5D6E-409C-BE32-E72D297353CC}">
                <c16:uniqueId val="{00000003-4E12-44B3-9FBC-A47CE569669F}"/>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US"/>
              </a:p>
            </c:txPr>
            <c:dLblPos val="bestFit"/>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Urban</c:v>
                </c:pt>
                <c:pt idx="1">
                  <c:v>Small urban</c:v>
                </c:pt>
              </c:strCache>
            </c:strRef>
          </c:cat>
          <c:val>
            <c:numRef>
              <c:f>Sheet1!$B$2:$B$3</c:f>
              <c:numCache>
                <c:formatCode>0%</c:formatCode>
                <c:ptCount val="2"/>
                <c:pt idx="0">
                  <c:v>0.56000000000000005</c:v>
                </c:pt>
                <c:pt idx="1">
                  <c:v>0.44</c:v>
                </c:pt>
              </c:numCache>
            </c:numRef>
          </c:val>
          <c:extLst>
            <c:ext xmlns:c16="http://schemas.microsoft.com/office/drawing/2014/chart" uri="{C3380CC4-5D6E-409C-BE32-E72D297353CC}">
              <c16:uniqueId val="{00000004-4E12-44B3-9FBC-A47CE569669F}"/>
            </c:ext>
          </c:extLst>
        </c:ser>
        <c:dLbls>
          <c:dLblPos val="bestFit"/>
          <c:showLegendKey val="0"/>
          <c:showVal val="1"/>
          <c:showCatName val="0"/>
          <c:showSerName val="0"/>
          <c:showPercent val="0"/>
          <c:showBubbleSize val="0"/>
          <c:showLeaderLines val="1"/>
        </c:dLbls>
        <c:firstSliceAng val="0"/>
      </c:pieChart>
      <c:spPr>
        <a:noFill/>
        <a:ln>
          <a:noFill/>
        </a:ln>
        <a:effectLst/>
      </c:spPr>
    </c:plotArea>
    <c:legend>
      <c:legendPos val="l"/>
      <c:layout>
        <c:manualLayout>
          <c:xMode val="edge"/>
          <c:yMode val="edge"/>
          <c:x val="0.20391118596528526"/>
          <c:y val="0.76398393878487325"/>
          <c:w val="0.29449082690332101"/>
          <c:h val="0.20819750480068772"/>
        </c:manualLayout>
      </c:layout>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1" i="0" u="none" strike="noStrike" kern="1200" spc="0" baseline="0">
                <a:solidFill>
                  <a:schemeClr val="tx1"/>
                </a:solidFill>
                <a:latin typeface="+mn-lt"/>
                <a:ea typeface="+mn-ea"/>
                <a:cs typeface="+mn-cs"/>
              </a:defRPr>
            </a:pPr>
            <a:r>
              <a:rPr lang="en-ZA" sz="1400" b="1" dirty="0">
                <a:solidFill>
                  <a:schemeClr val="tx1"/>
                </a:solidFill>
              </a:rPr>
              <a:t>Province</a:t>
            </a:r>
          </a:p>
        </c:rich>
      </c:tx>
      <c:layout>
        <c:manualLayout>
          <c:xMode val="edge"/>
          <c:yMode val="edge"/>
          <c:x val="0.13708922004351168"/>
          <c:y val="4.3826557589779463E-2"/>
        </c:manualLayout>
      </c:layout>
      <c:overlay val="0"/>
      <c:spPr>
        <a:noFill/>
        <a:ln>
          <a:noFill/>
        </a:ln>
        <a:effectLst/>
      </c:spPr>
      <c:txPr>
        <a:bodyPr rot="0" spcFirstLastPara="1" vertOverflow="ellipsis" vert="horz" wrap="square" anchor="ctr" anchorCtr="1"/>
        <a:lstStyle/>
        <a:p>
          <a:pPr>
            <a:defRPr sz="1400" b="1" i="0" u="none" strike="noStrike" kern="1200" spc="0" baseline="0">
              <a:solidFill>
                <a:schemeClr val="tx1"/>
              </a:solidFill>
              <a:latin typeface="+mn-lt"/>
              <a:ea typeface="+mn-ea"/>
              <a:cs typeface="+mn-cs"/>
            </a:defRPr>
          </a:pPr>
          <a:endParaRPr lang="en-US"/>
        </a:p>
      </c:txPr>
    </c:title>
    <c:autoTitleDeleted val="0"/>
    <c:plotArea>
      <c:layout>
        <c:manualLayout>
          <c:layoutTarget val="inner"/>
          <c:xMode val="edge"/>
          <c:yMode val="edge"/>
          <c:x val="0.48735470459018299"/>
          <c:y val="0.22858119231843804"/>
          <c:w val="0.39506809032278495"/>
          <c:h val="0.72557880712740341"/>
        </c:manualLayout>
      </c:layout>
      <c:barChart>
        <c:barDir val="bar"/>
        <c:grouping val="clustered"/>
        <c:varyColors val="0"/>
        <c:ser>
          <c:idx val="0"/>
          <c:order val="0"/>
          <c:tx>
            <c:strRef>
              <c:f>Sheet1!$B$1</c:f>
              <c:strCache>
                <c:ptCount val="1"/>
                <c:pt idx="0">
                  <c:v>Sales</c:v>
                </c:pt>
              </c:strCache>
            </c:strRef>
          </c:tx>
          <c:spPr>
            <a:solidFill>
              <a:schemeClr val="bg1">
                <a:lumMod val="65000"/>
              </a:schemeClr>
            </a:solidFill>
            <a:ln w="19050">
              <a:solidFill>
                <a:schemeClr val="lt1"/>
              </a:solidFill>
            </a:ln>
            <a:effectLst/>
          </c:spPr>
          <c:invertIfNegative val="0"/>
          <c:dPt>
            <c:idx val="0"/>
            <c:invertIfNegative val="0"/>
            <c:bubble3D val="0"/>
            <c:spPr>
              <a:solidFill>
                <a:schemeClr val="bg1">
                  <a:lumMod val="65000"/>
                </a:schemeClr>
              </a:solidFill>
              <a:ln w="19050">
                <a:solidFill>
                  <a:schemeClr val="lt1"/>
                </a:solidFill>
              </a:ln>
              <a:effectLst/>
            </c:spPr>
            <c:extLst>
              <c:ext xmlns:c16="http://schemas.microsoft.com/office/drawing/2014/chart" uri="{C3380CC4-5D6E-409C-BE32-E72D297353CC}">
                <c16:uniqueId val="{00000004-0519-433D-8FC5-3EBB4457F10D}"/>
              </c:ext>
            </c:extLst>
          </c:dPt>
          <c:dPt>
            <c:idx val="2"/>
            <c:invertIfNegative val="0"/>
            <c:bubble3D val="0"/>
            <c:spPr>
              <a:solidFill>
                <a:schemeClr val="bg1">
                  <a:lumMod val="65000"/>
                </a:schemeClr>
              </a:solidFill>
              <a:ln w="19050">
                <a:solidFill>
                  <a:schemeClr val="lt1"/>
                </a:solidFill>
              </a:ln>
              <a:effectLst/>
            </c:spPr>
            <c:extLst>
              <c:ext xmlns:c16="http://schemas.microsoft.com/office/drawing/2014/chart" uri="{C3380CC4-5D6E-409C-BE32-E72D297353CC}">
                <c16:uniqueId val="{00000003-0519-433D-8FC5-3EBB4457F10D}"/>
              </c:ext>
            </c:extLst>
          </c:dPt>
          <c:dPt>
            <c:idx val="3"/>
            <c:invertIfNegative val="0"/>
            <c:bubble3D val="0"/>
            <c:spPr>
              <a:solidFill>
                <a:schemeClr val="bg1">
                  <a:lumMod val="65000"/>
                </a:schemeClr>
              </a:solidFill>
              <a:ln w="19050">
                <a:solidFill>
                  <a:schemeClr val="lt1"/>
                </a:solidFill>
              </a:ln>
              <a:effectLst/>
            </c:spPr>
            <c:extLst>
              <c:ext xmlns:c16="http://schemas.microsoft.com/office/drawing/2014/chart" uri="{C3380CC4-5D6E-409C-BE32-E72D297353CC}">
                <c16:uniqueId val="{00000001-0519-433D-8FC5-3EBB4457F10D}"/>
              </c:ext>
            </c:extLst>
          </c:dPt>
          <c:dPt>
            <c:idx val="4"/>
            <c:invertIfNegative val="0"/>
            <c:bubble3D val="0"/>
            <c:spPr>
              <a:solidFill>
                <a:schemeClr val="bg1">
                  <a:lumMod val="65000"/>
                </a:schemeClr>
              </a:solidFill>
              <a:ln w="19050">
                <a:solidFill>
                  <a:schemeClr val="lt1"/>
                </a:solidFill>
              </a:ln>
              <a:effectLst/>
            </c:spPr>
            <c:extLst>
              <c:ext xmlns:c16="http://schemas.microsoft.com/office/drawing/2014/chart" uri="{C3380CC4-5D6E-409C-BE32-E72D297353CC}">
                <c16:uniqueId val="{00000007-5917-4936-9239-20961A890355}"/>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KwaZulu-Natal</c:v>
                </c:pt>
                <c:pt idx="1">
                  <c:v>Mpumalanga</c:v>
                </c:pt>
                <c:pt idx="2">
                  <c:v>Eastern Cape</c:v>
                </c:pt>
                <c:pt idx="3">
                  <c:v>Gauteng</c:v>
                </c:pt>
                <c:pt idx="4">
                  <c:v>Free State</c:v>
                </c:pt>
                <c:pt idx="5">
                  <c:v>Limpopo</c:v>
                </c:pt>
                <c:pt idx="6">
                  <c:v>North West</c:v>
                </c:pt>
              </c:strCache>
            </c:strRef>
          </c:cat>
          <c:val>
            <c:numRef>
              <c:f>Sheet1!$B$2:$B$8</c:f>
              <c:numCache>
                <c:formatCode>General</c:formatCode>
                <c:ptCount val="7"/>
                <c:pt idx="0">
                  <c:v>24</c:v>
                </c:pt>
                <c:pt idx="1">
                  <c:v>23</c:v>
                </c:pt>
                <c:pt idx="2">
                  <c:v>17</c:v>
                </c:pt>
                <c:pt idx="3">
                  <c:v>15</c:v>
                </c:pt>
                <c:pt idx="4">
                  <c:v>12</c:v>
                </c:pt>
                <c:pt idx="5">
                  <c:v>5</c:v>
                </c:pt>
                <c:pt idx="6">
                  <c:v>3</c:v>
                </c:pt>
              </c:numCache>
            </c:numRef>
          </c:val>
          <c:extLst>
            <c:ext xmlns:c16="http://schemas.microsoft.com/office/drawing/2014/chart" uri="{C3380CC4-5D6E-409C-BE32-E72D297353CC}">
              <c16:uniqueId val="{00000000-0519-433D-8FC5-3EBB4457F10D}"/>
            </c:ext>
          </c:extLst>
        </c:ser>
        <c:dLbls>
          <c:showLegendKey val="0"/>
          <c:showVal val="0"/>
          <c:showCatName val="0"/>
          <c:showSerName val="0"/>
          <c:showPercent val="0"/>
          <c:showBubbleSize val="0"/>
        </c:dLbls>
        <c:gapWidth val="50"/>
        <c:axId val="2021170936"/>
        <c:axId val="2021180344"/>
      </c:barChart>
      <c:valAx>
        <c:axId val="2021180344"/>
        <c:scaling>
          <c:orientation val="minMax"/>
        </c:scaling>
        <c:delete val="1"/>
        <c:axPos val="t"/>
        <c:numFmt formatCode="General" sourceLinked="1"/>
        <c:majorTickMark val="out"/>
        <c:minorTickMark val="none"/>
        <c:tickLblPos val="nextTo"/>
        <c:crossAx val="2021170936"/>
        <c:crosses val="autoZero"/>
        <c:crossBetween val="between"/>
      </c:valAx>
      <c:catAx>
        <c:axId val="2021170936"/>
        <c:scaling>
          <c:orientation val="maxMin"/>
        </c:scaling>
        <c:delete val="0"/>
        <c:axPos val="l"/>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2021180344"/>
        <c:crosses val="autoZero"/>
        <c:auto val="1"/>
        <c:lblAlgn val="ctr"/>
        <c:lblOffset val="100"/>
        <c:noMultiLvlLbl val="0"/>
      </c:cat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1" i="0" u="none" strike="noStrike" kern="1200" spc="0" baseline="0">
                <a:solidFill>
                  <a:schemeClr val="tx1"/>
                </a:solidFill>
                <a:latin typeface="+mn-lt"/>
                <a:ea typeface="+mn-ea"/>
                <a:cs typeface="+mn-cs"/>
              </a:defRPr>
            </a:pPr>
            <a:r>
              <a:rPr lang="en-US" sz="1400" b="1" dirty="0">
                <a:solidFill>
                  <a:schemeClr val="tx1"/>
                </a:solidFill>
              </a:rPr>
              <a:t>Education</a:t>
            </a:r>
            <a:r>
              <a:rPr lang="en-US" sz="1400" b="1" baseline="0" dirty="0">
                <a:solidFill>
                  <a:schemeClr val="tx1"/>
                </a:solidFill>
              </a:rPr>
              <a:t> Level</a:t>
            </a:r>
            <a:endParaRPr lang="en-US" sz="1400" b="1" dirty="0">
              <a:solidFill>
                <a:schemeClr val="tx1"/>
              </a:solidFill>
            </a:endParaRPr>
          </a:p>
        </c:rich>
      </c:tx>
      <c:layout>
        <c:manualLayout>
          <c:xMode val="edge"/>
          <c:yMode val="edge"/>
          <c:x val="6.0820735733038839E-2"/>
          <c:y val="2.922139926785439E-2"/>
        </c:manualLayout>
      </c:layout>
      <c:overlay val="0"/>
      <c:spPr>
        <a:noFill/>
        <a:ln>
          <a:noFill/>
        </a:ln>
        <a:effectLst/>
      </c:spPr>
      <c:txPr>
        <a:bodyPr rot="0" spcFirstLastPara="1" vertOverflow="ellipsis" vert="horz" wrap="square" anchor="ctr" anchorCtr="1"/>
        <a:lstStyle/>
        <a:p>
          <a:pPr>
            <a:defRPr sz="1400" b="1" i="0" u="none" strike="noStrike" kern="1200" spc="0" baseline="0">
              <a:solidFill>
                <a:schemeClr val="tx1"/>
              </a:solidFill>
              <a:latin typeface="+mn-lt"/>
              <a:ea typeface="+mn-ea"/>
              <a:cs typeface="+mn-cs"/>
            </a:defRPr>
          </a:pPr>
          <a:endParaRPr lang="en-US"/>
        </a:p>
      </c:txPr>
    </c:title>
    <c:autoTitleDeleted val="0"/>
    <c:plotArea>
      <c:layout>
        <c:manualLayout>
          <c:layoutTarget val="inner"/>
          <c:xMode val="edge"/>
          <c:yMode val="edge"/>
          <c:x val="9.1438483046487884E-2"/>
          <c:y val="0.28300994149159009"/>
          <c:w val="0.40688129238113058"/>
          <c:h val="0.68359688401168361"/>
        </c:manualLayout>
      </c:layout>
      <c:doughnutChart>
        <c:varyColors val="1"/>
        <c:ser>
          <c:idx val="0"/>
          <c:order val="0"/>
          <c:tx>
            <c:strRef>
              <c:f>Sheet1!$B$1</c:f>
              <c:strCache>
                <c:ptCount val="1"/>
                <c:pt idx="0">
                  <c:v>Work Status</c:v>
                </c:pt>
              </c:strCache>
            </c:strRef>
          </c:tx>
          <c:spPr>
            <a:solidFill>
              <a:schemeClr val="tx1"/>
            </a:solidFill>
          </c:spPr>
          <c:dPt>
            <c:idx val="0"/>
            <c:bubble3D val="0"/>
            <c:spPr>
              <a:solidFill>
                <a:schemeClr val="bg2"/>
              </a:solidFill>
              <a:ln w="19050">
                <a:solidFill>
                  <a:schemeClr val="lt1"/>
                </a:solidFill>
              </a:ln>
              <a:effectLst/>
            </c:spPr>
            <c:extLst>
              <c:ext xmlns:c16="http://schemas.microsoft.com/office/drawing/2014/chart" uri="{C3380CC4-5D6E-409C-BE32-E72D297353CC}">
                <c16:uniqueId val="{00000001-811F-48FD-A4EE-AB80AFAE4D54}"/>
              </c:ext>
            </c:extLst>
          </c:dPt>
          <c:dPt>
            <c:idx val="1"/>
            <c:bubble3D val="0"/>
            <c:spPr>
              <a:solidFill>
                <a:schemeClr val="tx1"/>
              </a:solidFill>
              <a:ln w="19050">
                <a:solidFill>
                  <a:schemeClr val="lt1"/>
                </a:solidFill>
              </a:ln>
              <a:effectLst/>
            </c:spPr>
            <c:extLst>
              <c:ext xmlns:c16="http://schemas.microsoft.com/office/drawing/2014/chart" uri="{C3380CC4-5D6E-409C-BE32-E72D297353CC}">
                <c16:uniqueId val="{00000003-811F-48FD-A4EE-AB80AFAE4D54}"/>
              </c:ext>
            </c:extLst>
          </c:dPt>
          <c:dPt>
            <c:idx val="2"/>
            <c:bubble3D val="0"/>
            <c:spPr>
              <a:solidFill>
                <a:schemeClr val="bg1">
                  <a:lumMod val="75000"/>
                </a:schemeClr>
              </a:solidFill>
              <a:ln w="19050">
                <a:solidFill>
                  <a:schemeClr val="lt1"/>
                </a:solidFill>
              </a:ln>
              <a:effectLst/>
            </c:spPr>
            <c:extLst>
              <c:ext xmlns:c16="http://schemas.microsoft.com/office/drawing/2014/chart" uri="{C3380CC4-5D6E-409C-BE32-E72D297353CC}">
                <c16:uniqueId val="{00000005-811F-48FD-A4EE-AB80AFAE4D54}"/>
              </c:ext>
            </c:extLst>
          </c:dPt>
          <c:dPt>
            <c:idx val="3"/>
            <c:bubble3D val="0"/>
            <c:spPr>
              <a:solidFill>
                <a:schemeClr val="bg1">
                  <a:lumMod val="65000"/>
                </a:schemeClr>
              </a:solidFill>
              <a:ln w="19050">
                <a:solidFill>
                  <a:schemeClr val="lt1"/>
                </a:solidFill>
              </a:ln>
              <a:effectLst/>
            </c:spPr>
            <c:extLst>
              <c:ext xmlns:c16="http://schemas.microsoft.com/office/drawing/2014/chart" uri="{C3380CC4-5D6E-409C-BE32-E72D297353CC}">
                <c16:uniqueId val="{00000007-811F-48FD-A4EE-AB80AFAE4D54}"/>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Sheet1!$A$2:$A$5</c:f>
              <c:strCache>
                <c:ptCount val="4"/>
                <c:pt idx="0">
                  <c:v>In school</c:v>
                </c:pt>
                <c:pt idx="1">
                  <c:v>Matriculated</c:v>
                </c:pt>
                <c:pt idx="2">
                  <c:v>Some secondary</c:v>
                </c:pt>
                <c:pt idx="3">
                  <c:v>Secondary completed</c:v>
                </c:pt>
              </c:strCache>
            </c:strRef>
          </c:cat>
          <c:val>
            <c:numRef>
              <c:f>Sheet1!$B$2:$B$5</c:f>
              <c:numCache>
                <c:formatCode>General</c:formatCode>
                <c:ptCount val="4"/>
                <c:pt idx="0">
                  <c:v>63</c:v>
                </c:pt>
                <c:pt idx="1">
                  <c:v>10</c:v>
                </c:pt>
                <c:pt idx="2">
                  <c:v>25</c:v>
                </c:pt>
                <c:pt idx="3">
                  <c:v>2</c:v>
                </c:pt>
              </c:numCache>
            </c:numRef>
          </c:val>
          <c:extLst>
            <c:ext xmlns:c16="http://schemas.microsoft.com/office/drawing/2014/chart" uri="{C3380CC4-5D6E-409C-BE32-E72D297353CC}">
              <c16:uniqueId val="{00000000-8F43-4F98-9578-43EAA7B6677E}"/>
            </c:ext>
          </c:extLst>
        </c:ser>
        <c:dLbls>
          <c:showLegendKey val="0"/>
          <c:showVal val="0"/>
          <c:showCatName val="0"/>
          <c:showSerName val="0"/>
          <c:showPercent val="0"/>
          <c:showBubbleSize val="0"/>
          <c:showLeaderLines val="1"/>
        </c:dLbls>
        <c:firstSliceAng val="0"/>
        <c:holeSize val="50"/>
      </c:doughnutChart>
      <c:spPr>
        <a:noFill/>
        <a:ln>
          <a:noFill/>
        </a:ln>
        <a:effectLst/>
      </c:spPr>
    </c:plotArea>
    <c:legend>
      <c:legendPos val="r"/>
      <c:layout>
        <c:manualLayout>
          <c:xMode val="edge"/>
          <c:yMode val="edge"/>
          <c:x val="0.5095223226250134"/>
          <c:y val="0.2115345302627967"/>
          <c:w val="0.49047767737498671"/>
          <c:h val="0.78846546973720333"/>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1" i="0" u="none" strike="noStrike" kern="1200" spc="0" baseline="0">
                <a:solidFill>
                  <a:schemeClr val="tx1"/>
                </a:solidFill>
                <a:latin typeface="+mn-lt"/>
                <a:ea typeface="+mn-ea"/>
                <a:cs typeface="+mn-cs"/>
              </a:defRPr>
            </a:pPr>
            <a:r>
              <a:rPr lang="en-US" sz="1400" b="1" dirty="0">
                <a:solidFill>
                  <a:schemeClr val="tx1"/>
                </a:solidFill>
              </a:rPr>
              <a:t>People living in household</a:t>
            </a:r>
          </a:p>
        </c:rich>
      </c:tx>
      <c:layout>
        <c:manualLayout>
          <c:xMode val="edge"/>
          <c:yMode val="edge"/>
          <c:x val="3.3019715382505095E-2"/>
          <c:y val="4.4771077229607326E-2"/>
        </c:manualLayout>
      </c:layout>
      <c:overlay val="0"/>
      <c:spPr>
        <a:noFill/>
        <a:ln>
          <a:noFill/>
        </a:ln>
        <a:effectLst/>
      </c:spPr>
      <c:txPr>
        <a:bodyPr rot="0" spcFirstLastPara="1" vertOverflow="ellipsis" vert="horz" wrap="square" anchor="ctr" anchorCtr="1"/>
        <a:lstStyle/>
        <a:p>
          <a:pPr>
            <a:defRPr sz="1400" b="1" i="0" u="none" strike="noStrike" kern="1200" spc="0" baseline="0">
              <a:solidFill>
                <a:schemeClr val="tx1"/>
              </a:solidFill>
              <a:latin typeface="+mn-lt"/>
              <a:ea typeface="+mn-ea"/>
              <a:cs typeface="+mn-cs"/>
            </a:defRPr>
          </a:pPr>
          <a:endParaRPr lang="en-US"/>
        </a:p>
      </c:txPr>
    </c:title>
    <c:autoTitleDeleted val="0"/>
    <c:plotArea>
      <c:layout>
        <c:manualLayout>
          <c:layoutTarget val="inner"/>
          <c:xMode val="edge"/>
          <c:yMode val="edge"/>
          <c:x val="0.58213986048444266"/>
          <c:y val="0.23254566633747187"/>
          <c:w val="0.35142180022627884"/>
          <c:h val="0.67129604215842342"/>
        </c:manualLayout>
      </c:layout>
      <c:barChart>
        <c:barDir val="bar"/>
        <c:grouping val="clustered"/>
        <c:varyColors val="0"/>
        <c:ser>
          <c:idx val="0"/>
          <c:order val="0"/>
          <c:tx>
            <c:strRef>
              <c:f>Sheet1!$B$1</c:f>
              <c:strCache>
                <c:ptCount val="1"/>
                <c:pt idx="0">
                  <c:v>Age</c:v>
                </c:pt>
              </c:strCache>
            </c:strRef>
          </c:tx>
          <c:spPr>
            <a:solidFill>
              <a:schemeClr val="tx1"/>
            </a:solidFill>
            <a:ln w="19050">
              <a:solidFill>
                <a:schemeClr val="lt1"/>
              </a:solidFill>
            </a:ln>
            <a:effectLst/>
          </c:spPr>
          <c:invertIfNegative val="0"/>
          <c:dPt>
            <c:idx val="0"/>
            <c:invertIfNegative val="0"/>
            <c:bubble3D val="0"/>
            <c:spPr>
              <a:solidFill>
                <a:schemeClr val="tx1"/>
              </a:solidFill>
              <a:ln w="19050">
                <a:solidFill>
                  <a:schemeClr val="lt1"/>
                </a:solidFill>
              </a:ln>
              <a:effectLst/>
            </c:spPr>
            <c:extLst>
              <c:ext xmlns:c16="http://schemas.microsoft.com/office/drawing/2014/chart" uri="{C3380CC4-5D6E-409C-BE32-E72D297353CC}">
                <c16:uniqueId val="{00000001-4E12-44B3-9FBC-A47CE569669F}"/>
              </c:ext>
            </c:extLst>
          </c:dPt>
          <c:dPt>
            <c:idx val="1"/>
            <c:invertIfNegative val="0"/>
            <c:bubble3D val="0"/>
            <c:spPr>
              <a:solidFill>
                <a:schemeClr val="tx1"/>
              </a:solidFill>
              <a:ln w="19050">
                <a:solidFill>
                  <a:schemeClr val="lt1"/>
                </a:solidFill>
              </a:ln>
              <a:effectLst/>
            </c:spPr>
            <c:extLst>
              <c:ext xmlns:c16="http://schemas.microsoft.com/office/drawing/2014/chart" uri="{C3380CC4-5D6E-409C-BE32-E72D297353CC}">
                <c16:uniqueId val="{00000003-4E12-44B3-9FBC-A47CE569669F}"/>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Own parents</c:v>
                </c:pt>
                <c:pt idx="1">
                  <c:v>Other adults in family</c:v>
                </c:pt>
                <c:pt idx="2">
                  <c:v>Other people’s children</c:v>
                </c:pt>
                <c:pt idx="3">
                  <c:v>Own children</c:v>
                </c:pt>
              </c:strCache>
            </c:strRef>
          </c:cat>
          <c:val>
            <c:numRef>
              <c:f>Sheet1!$B$2:$B$5</c:f>
              <c:numCache>
                <c:formatCode>General</c:formatCode>
                <c:ptCount val="4"/>
                <c:pt idx="0">
                  <c:v>90</c:v>
                </c:pt>
                <c:pt idx="1">
                  <c:v>78</c:v>
                </c:pt>
                <c:pt idx="2">
                  <c:v>17</c:v>
                </c:pt>
                <c:pt idx="3">
                  <c:v>1</c:v>
                </c:pt>
              </c:numCache>
            </c:numRef>
          </c:val>
          <c:extLst>
            <c:ext xmlns:c16="http://schemas.microsoft.com/office/drawing/2014/chart" uri="{C3380CC4-5D6E-409C-BE32-E72D297353CC}">
              <c16:uniqueId val="{00000004-4E12-44B3-9FBC-A47CE569669F}"/>
            </c:ext>
          </c:extLst>
        </c:ser>
        <c:dLbls>
          <c:showLegendKey val="0"/>
          <c:showVal val="0"/>
          <c:showCatName val="0"/>
          <c:showSerName val="0"/>
          <c:showPercent val="0"/>
          <c:showBubbleSize val="0"/>
        </c:dLbls>
        <c:gapWidth val="50"/>
        <c:axId val="2021173288"/>
        <c:axId val="2021167408"/>
      </c:barChart>
      <c:valAx>
        <c:axId val="2021167408"/>
        <c:scaling>
          <c:orientation val="minMax"/>
        </c:scaling>
        <c:delete val="1"/>
        <c:axPos val="t"/>
        <c:numFmt formatCode="General" sourceLinked="1"/>
        <c:majorTickMark val="out"/>
        <c:minorTickMark val="none"/>
        <c:tickLblPos val="nextTo"/>
        <c:crossAx val="2021173288"/>
        <c:crosses val="autoZero"/>
        <c:crossBetween val="between"/>
      </c:valAx>
      <c:catAx>
        <c:axId val="2021173288"/>
        <c:scaling>
          <c:orientation val="maxMin"/>
        </c:scaling>
        <c:delete val="0"/>
        <c:axPos val="l"/>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2021167408"/>
        <c:crosses val="autoZero"/>
        <c:auto val="1"/>
        <c:lblAlgn val="ctr"/>
        <c:lblOffset val="100"/>
        <c:noMultiLvlLbl val="0"/>
      </c:cat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1" i="0" u="none" strike="noStrike" kern="1200" spc="0" baseline="0">
                <a:solidFill>
                  <a:schemeClr val="tx1"/>
                </a:solidFill>
                <a:latin typeface="+mn-lt"/>
                <a:ea typeface="+mn-ea"/>
                <a:cs typeface="+mn-cs"/>
              </a:defRPr>
            </a:pPr>
            <a:r>
              <a:rPr lang="en-US" sz="1400" b="1" dirty="0">
                <a:solidFill>
                  <a:schemeClr val="tx1"/>
                </a:solidFill>
              </a:rPr>
              <a:t>Age (%)</a:t>
            </a:r>
          </a:p>
        </c:rich>
      </c:tx>
      <c:layout>
        <c:manualLayout>
          <c:xMode val="edge"/>
          <c:yMode val="edge"/>
          <c:x val="0.35646504484468172"/>
          <c:y val="4.4771165959006938E-2"/>
        </c:manualLayout>
      </c:layout>
      <c:overlay val="0"/>
      <c:spPr>
        <a:noFill/>
        <a:ln>
          <a:noFill/>
        </a:ln>
        <a:effectLst/>
      </c:spPr>
      <c:txPr>
        <a:bodyPr rot="0" spcFirstLastPara="1" vertOverflow="ellipsis" vert="horz" wrap="square" anchor="ctr" anchorCtr="1"/>
        <a:lstStyle/>
        <a:p>
          <a:pPr>
            <a:defRPr sz="1400" b="1" i="0" u="none" strike="noStrike" kern="1200" spc="0" baseline="0">
              <a:solidFill>
                <a:schemeClr val="tx1"/>
              </a:solidFill>
              <a:latin typeface="+mn-lt"/>
              <a:ea typeface="+mn-ea"/>
              <a:cs typeface="+mn-cs"/>
            </a:defRPr>
          </a:pPr>
          <a:endParaRPr lang="en-US"/>
        </a:p>
      </c:txPr>
    </c:title>
    <c:autoTitleDeleted val="0"/>
    <c:plotArea>
      <c:layout>
        <c:manualLayout>
          <c:layoutTarget val="inner"/>
          <c:xMode val="edge"/>
          <c:yMode val="edge"/>
          <c:x val="0.21299031537554372"/>
          <c:y val="0.25173336087387932"/>
          <c:w val="0.56485706810210989"/>
          <c:h val="0.65210848976196867"/>
        </c:manualLayout>
      </c:layout>
      <c:pieChart>
        <c:varyColors val="1"/>
        <c:ser>
          <c:idx val="0"/>
          <c:order val="0"/>
          <c:tx>
            <c:strRef>
              <c:f>Sheet1!$B$1</c:f>
              <c:strCache>
                <c:ptCount val="1"/>
                <c:pt idx="0">
                  <c:v>Age</c:v>
                </c:pt>
              </c:strCache>
            </c:strRef>
          </c:tx>
          <c:spPr>
            <a:solidFill>
              <a:schemeClr val="bg2"/>
            </a:solidFill>
          </c:spPr>
          <c:dPt>
            <c:idx val="0"/>
            <c:bubble3D val="0"/>
            <c:spPr>
              <a:solidFill>
                <a:schemeClr val="bg2"/>
              </a:solidFill>
              <a:ln w="19050">
                <a:solidFill>
                  <a:schemeClr val="lt1"/>
                </a:solidFill>
              </a:ln>
              <a:effectLst/>
            </c:spPr>
            <c:extLst>
              <c:ext xmlns:c16="http://schemas.microsoft.com/office/drawing/2014/chart" uri="{C3380CC4-5D6E-409C-BE32-E72D297353CC}">
                <c16:uniqueId val="{00000001-4E12-44B3-9FBC-A47CE569669F}"/>
              </c:ext>
            </c:extLst>
          </c:dPt>
          <c:dPt>
            <c:idx val="1"/>
            <c:bubble3D val="0"/>
            <c:spPr>
              <a:solidFill>
                <a:schemeClr val="tx1"/>
              </a:solidFill>
              <a:ln w="19050">
                <a:solidFill>
                  <a:schemeClr val="lt1"/>
                </a:solidFill>
              </a:ln>
              <a:effectLst/>
            </c:spPr>
            <c:extLst>
              <c:ext xmlns:c16="http://schemas.microsoft.com/office/drawing/2014/chart" uri="{C3380CC4-5D6E-409C-BE32-E72D297353CC}">
                <c16:uniqueId val="{00000003-4E12-44B3-9FBC-A47CE569669F}"/>
              </c:ext>
            </c:extLst>
          </c:dPt>
          <c:dLbls>
            <c:dLbl>
              <c:idx val="0"/>
              <c:tx>
                <c:rich>
                  <a:bodyPr/>
                  <a:lstStyle/>
                  <a:p>
                    <a:r>
                      <a:rPr lang="en-US" dirty="0"/>
                      <a:t>25</a:t>
                    </a:r>
                  </a:p>
                </c:rich>
              </c:tx>
              <c:dLblPos val="bestFi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4E12-44B3-9FBC-A47CE569669F}"/>
                </c:ext>
              </c:extLst>
            </c:dLbl>
            <c:dLbl>
              <c:idx val="1"/>
              <c:tx>
                <c:rich>
                  <a:bodyPr/>
                  <a:lstStyle/>
                  <a:p>
                    <a:r>
                      <a:rPr lang="en-US"/>
                      <a:t>75</a:t>
                    </a:r>
                    <a:endParaRPr lang="en-US" dirty="0"/>
                  </a:p>
                </c:rich>
              </c:tx>
              <c:dLblPos val="bestFi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4E12-44B3-9FBC-A47CE569669F}"/>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US"/>
              </a:p>
            </c:txPr>
            <c:dLblPos val="bestFit"/>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14-17</c:v>
                </c:pt>
                <c:pt idx="1">
                  <c:v>18-25</c:v>
                </c:pt>
              </c:strCache>
            </c:strRef>
          </c:cat>
          <c:val>
            <c:numRef>
              <c:f>Sheet1!$B$2:$B$3</c:f>
              <c:numCache>
                <c:formatCode>0%</c:formatCode>
                <c:ptCount val="2"/>
                <c:pt idx="0">
                  <c:v>0.25</c:v>
                </c:pt>
                <c:pt idx="1">
                  <c:v>0.75</c:v>
                </c:pt>
              </c:numCache>
            </c:numRef>
          </c:val>
          <c:extLst>
            <c:ext xmlns:c16="http://schemas.microsoft.com/office/drawing/2014/chart" uri="{C3380CC4-5D6E-409C-BE32-E72D297353CC}">
              <c16:uniqueId val="{00000004-4E12-44B3-9FBC-A47CE569669F}"/>
            </c:ext>
          </c:extLst>
        </c:ser>
        <c:dLbls>
          <c:dLblPos val="bestFit"/>
          <c:showLegendKey val="0"/>
          <c:showVal val="1"/>
          <c:showCatName val="0"/>
          <c:showSerName val="0"/>
          <c:showPercent val="0"/>
          <c:showBubbleSize val="0"/>
          <c:showLeaderLines val="1"/>
        </c:dLbls>
        <c:firstSliceAng val="0"/>
      </c:pieChart>
      <c:spPr>
        <a:noFill/>
        <a:ln>
          <a:noFill/>
        </a:ln>
        <a:effectLst/>
      </c:spPr>
    </c:plotArea>
    <c:legend>
      <c:legendPos val="l"/>
      <c:layout>
        <c:manualLayout>
          <c:xMode val="edge"/>
          <c:yMode val="edge"/>
          <c:x val="0.75587767211269541"/>
          <c:y val="0.4186063728153912"/>
          <c:w val="0.17144097330357991"/>
          <c:h val="0.24657278990840797"/>
        </c:manualLayout>
      </c:layout>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l">
              <a:defRPr sz="1862" b="0" i="0" u="none" strike="noStrike" kern="1200" spc="0" baseline="0">
                <a:solidFill>
                  <a:schemeClr val="tx1">
                    <a:lumMod val="65000"/>
                    <a:lumOff val="35000"/>
                  </a:schemeClr>
                </a:solidFill>
                <a:latin typeface="+mn-lt"/>
                <a:ea typeface="+mn-ea"/>
                <a:cs typeface="+mn-cs"/>
              </a:defRPr>
            </a:pPr>
            <a:r>
              <a:rPr lang="en-US" sz="1400" b="1" dirty="0">
                <a:solidFill>
                  <a:schemeClr val="tx1"/>
                </a:solidFill>
              </a:rPr>
              <a:t>Age</a:t>
            </a:r>
            <a:r>
              <a:rPr lang="en-US" sz="1400" b="1" baseline="0" dirty="0">
                <a:solidFill>
                  <a:schemeClr val="tx1"/>
                </a:solidFill>
              </a:rPr>
              <a:t> group of children in household</a:t>
            </a:r>
            <a:endParaRPr lang="en-US" sz="1400" b="1" dirty="0">
              <a:solidFill>
                <a:schemeClr val="tx1"/>
              </a:solidFill>
            </a:endParaRPr>
          </a:p>
        </c:rich>
      </c:tx>
      <c:layout>
        <c:manualLayout>
          <c:xMode val="edge"/>
          <c:yMode val="edge"/>
          <c:x val="3.2773286184249561E-3"/>
          <c:y val="4.1605399064231573E-2"/>
        </c:manualLayout>
      </c:layout>
      <c:overlay val="0"/>
      <c:spPr>
        <a:noFill/>
        <a:ln>
          <a:noFill/>
        </a:ln>
        <a:effectLst/>
      </c:spPr>
      <c:txPr>
        <a:bodyPr rot="0" spcFirstLastPara="1" vertOverflow="ellipsis" vert="horz" wrap="square" anchor="ctr" anchorCtr="1"/>
        <a:lstStyle/>
        <a:p>
          <a:pPr algn="l">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4.4426041821945157E-2"/>
          <c:y val="0.31736161109251393"/>
          <c:w val="0.93285859862027165"/>
          <c:h val="0.25140511879558131"/>
        </c:manualLayout>
      </c:layout>
      <c:barChart>
        <c:barDir val="col"/>
        <c:grouping val="clustered"/>
        <c:varyColors val="0"/>
        <c:ser>
          <c:idx val="0"/>
          <c:order val="0"/>
          <c:tx>
            <c:strRef>
              <c:f>Sheet1!$B$1</c:f>
              <c:strCache>
                <c:ptCount val="1"/>
                <c:pt idx="0">
                  <c:v>Series 1</c:v>
                </c:pt>
              </c:strCache>
            </c:strRef>
          </c:tx>
          <c:spPr>
            <a:solidFill>
              <a:schemeClr val="bg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2 years or younger</c:v>
                </c:pt>
                <c:pt idx="1">
                  <c:v>3 - 6 years</c:v>
                </c:pt>
                <c:pt idx="2">
                  <c:v>7 - 12 years</c:v>
                </c:pt>
                <c:pt idx="3">
                  <c:v>13 - 18 years</c:v>
                </c:pt>
                <c:pt idx="4">
                  <c:v>19 years or older</c:v>
                </c:pt>
              </c:strCache>
            </c:strRef>
          </c:cat>
          <c:val>
            <c:numRef>
              <c:f>Sheet1!$B$2:$B$6</c:f>
              <c:numCache>
                <c:formatCode>General</c:formatCode>
                <c:ptCount val="5"/>
                <c:pt idx="0">
                  <c:v>26</c:v>
                </c:pt>
                <c:pt idx="1">
                  <c:v>65</c:v>
                </c:pt>
                <c:pt idx="2">
                  <c:v>61</c:v>
                </c:pt>
                <c:pt idx="3">
                  <c:v>40</c:v>
                </c:pt>
                <c:pt idx="4">
                  <c:v>7</c:v>
                </c:pt>
              </c:numCache>
            </c:numRef>
          </c:val>
          <c:extLst>
            <c:ext xmlns:c16="http://schemas.microsoft.com/office/drawing/2014/chart" uri="{C3380CC4-5D6E-409C-BE32-E72D297353CC}">
              <c16:uniqueId val="{00000000-1857-4E4A-BC3A-534B47F9D6E8}"/>
            </c:ext>
          </c:extLst>
        </c:ser>
        <c:dLbls>
          <c:dLblPos val="outEnd"/>
          <c:showLegendKey val="0"/>
          <c:showVal val="1"/>
          <c:showCatName val="0"/>
          <c:showSerName val="0"/>
          <c:showPercent val="0"/>
          <c:showBubbleSize val="0"/>
        </c:dLbls>
        <c:gapWidth val="150"/>
        <c:overlap val="-27"/>
        <c:axId val="2021186616"/>
        <c:axId val="2021188576"/>
      </c:barChart>
      <c:catAx>
        <c:axId val="202118661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2021188576"/>
        <c:crosses val="autoZero"/>
        <c:auto val="1"/>
        <c:lblAlgn val="ctr"/>
        <c:lblOffset val="100"/>
        <c:noMultiLvlLbl val="0"/>
      </c:catAx>
      <c:valAx>
        <c:axId val="2021188576"/>
        <c:scaling>
          <c:orientation val="minMax"/>
        </c:scaling>
        <c:delete val="1"/>
        <c:axPos val="l"/>
        <c:numFmt formatCode="General" sourceLinked="1"/>
        <c:majorTickMark val="none"/>
        <c:minorTickMark val="none"/>
        <c:tickLblPos val="nextTo"/>
        <c:crossAx val="202118661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0"/>
    </mc:Choice>
    <mc:Fallback>
      <c:style val="10"/>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3913833190360986"/>
          <c:y val="0"/>
          <c:w val="0.67165704414579108"/>
          <c:h val="1"/>
        </c:manualLayout>
      </c:layout>
      <c:doughnutChart>
        <c:varyColors val="1"/>
        <c:ser>
          <c:idx val="0"/>
          <c:order val="0"/>
          <c:tx>
            <c:strRef>
              <c:f>Sheet1!$B$1</c:f>
              <c:strCache>
                <c:ptCount val="1"/>
                <c:pt idx="0">
                  <c:v>Spalte1</c:v>
                </c:pt>
              </c:strCache>
            </c:strRef>
          </c:tx>
          <c:spPr>
            <a:ln>
              <a:noFill/>
            </a:ln>
            <a:effectLst/>
          </c:spPr>
          <c:dPt>
            <c:idx val="0"/>
            <c:bubble3D val="0"/>
            <c:spPr>
              <a:solidFill>
                <a:srgbClr val="E5007E"/>
              </a:solidFill>
              <a:ln>
                <a:noFill/>
              </a:ln>
              <a:effectLst/>
            </c:spPr>
            <c:extLst>
              <c:ext xmlns:c16="http://schemas.microsoft.com/office/drawing/2014/chart" uri="{C3380CC4-5D6E-409C-BE32-E72D297353CC}">
                <c16:uniqueId val="{00000001-7A3E-464B-A35F-ECCF6212A144}"/>
              </c:ext>
            </c:extLst>
          </c:dPt>
          <c:dPt>
            <c:idx val="1"/>
            <c:bubble3D val="0"/>
            <c:spPr>
              <a:solidFill>
                <a:srgbClr val="717171">
                  <a:lumMod val="75000"/>
                </a:srgbClr>
              </a:solidFill>
              <a:ln>
                <a:noFill/>
              </a:ln>
              <a:effectLst/>
            </c:spPr>
            <c:extLst>
              <c:ext xmlns:c16="http://schemas.microsoft.com/office/drawing/2014/chart" uri="{C3380CC4-5D6E-409C-BE32-E72D297353CC}">
                <c16:uniqueId val="{00000003-7A3E-464B-A35F-ECCF6212A144}"/>
              </c:ext>
            </c:extLst>
          </c:dPt>
          <c:dPt>
            <c:idx val="2"/>
            <c:bubble3D val="0"/>
            <c:spPr>
              <a:solidFill>
                <a:srgbClr val="717171"/>
              </a:solidFill>
              <a:ln>
                <a:noFill/>
              </a:ln>
              <a:effectLst/>
            </c:spPr>
            <c:extLst>
              <c:ext xmlns:c16="http://schemas.microsoft.com/office/drawing/2014/chart" uri="{C3380CC4-5D6E-409C-BE32-E72D297353CC}">
                <c16:uniqueId val="{00000005-7A3E-464B-A35F-ECCF6212A144}"/>
              </c:ext>
            </c:extLst>
          </c:dPt>
          <c:dPt>
            <c:idx val="3"/>
            <c:bubble3D val="0"/>
            <c:spPr>
              <a:solidFill>
                <a:srgbClr val="717171">
                  <a:lumMod val="60000"/>
                  <a:lumOff val="40000"/>
                </a:srgbClr>
              </a:solidFill>
              <a:ln>
                <a:noFill/>
              </a:ln>
              <a:effectLst/>
            </c:spPr>
            <c:extLst>
              <c:ext xmlns:c16="http://schemas.microsoft.com/office/drawing/2014/chart" uri="{C3380CC4-5D6E-409C-BE32-E72D297353CC}">
                <c16:uniqueId val="{00000007-7A3E-464B-A35F-ECCF6212A144}"/>
              </c:ext>
            </c:extLst>
          </c:dPt>
          <c:dPt>
            <c:idx val="4"/>
            <c:bubble3D val="0"/>
            <c:spPr>
              <a:solidFill>
                <a:srgbClr val="717171">
                  <a:lumMod val="40000"/>
                  <a:lumOff val="60000"/>
                </a:srgbClr>
              </a:solidFill>
              <a:ln>
                <a:noFill/>
              </a:ln>
              <a:effectLst/>
            </c:spPr>
            <c:extLst>
              <c:ext xmlns:c16="http://schemas.microsoft.com/office/drawing/2014/chart" uri="{C3380CC4-5D6E-409C-BE32-E72D297353CC}">
                <c16:uniqueId val="{00000009-7A3E-464B-A35F-ECCF6212A144}"/>
              </c:ext>
            </c:extLst>
          </c:dPt>
          <c:dPt>
            <c:idx val="5"/>
            <c:bubble3D val="0"/>
            <c:spPr>
              <a:solidFill>
                <a:srgbClr val="717171">
                  <a:lumMod val="20000"/>
                  <a:lumOff val="80000"/>
                </a:srgbClr>
              </a:solidFill>
              <a:ln>
                <a:noFill/>
              </a:ln>
              <a:effectLst/>
            </c:spPr>
            <c:extLst>
              <c:ext xmlns:c16="http://schemas.microsoft.com/office/drawing/2014/chart" uri="{C3380CC4-5D6E-409C-BE32-E72D297353CC}">
                <c16:uniqueId val="{0000000B-7A3E-464B-A35F-ECCF6212A144}"/>
              </c:ext>
            </c:extLst>
          </c:dPt>
          <c:dPt>
            <c:idx val="6"/>
            <c:bubble3D val="0"/>
            <c:spPr>
              <a:noFill/>
              <a:ln>
                <a:noFill/>
              </a:ln>
              <a:effectLst/>
            </c:spPr>
            <c:extLst>
              <c:ext xmlns:c16="http://schemas.microsoft.com/office/drawing/2014/chart" uri="{C3380CC4-5D6E-409C-BE32-E72D297353CC}">
                <c16:uniqueId val="{0000000D-7A3E-464B-A35F-ECCF6212A144}"/>
              </c:ext>
            </c:extLst>
          </c:dPt>
          <c:dPt>
            <c:idx val="7"/>
            <c:bubble3D val="0"/>
            <c:spPr>
              <a:solidFill>
                <a:srgbClr val="131C6B"/>
              </a:solidFill>
              <a:ln>
                <a:noFill/>
              </a:ln>
              <a:effectLst/>
            </c:spPr>
            <c:extLst>
              <c:ext xmlns:c16="http://schemas.microsoft.com/office/drawing/2014/chart" uri="{C3380CC4-5D6E-409C-BE32-E72D297353CC}">
                <c16:uniqueId val="{0000000F-7A3E-464B-A35F-ECCF6212A144}"/>
              </c:ext>
            </c:extLst>
          </c:dPt>
          <c:dPt>
            <c:idx val="8"/>
            <c:bubble3D val="0"/>
            <c:spPr>
              <a:solidFill>
                <a:sysClr val="windowText" lastClr="000000">
                  <a:lumMod val="50000"/>
                  <a:lumOff val="50000"/>
                </a:sysClr>
              </a:solidFill>
              <a:ln>
                <a:noFill/>
              </a:ln>
              <a:effectLst/>
            </c:spPr>
            <c:extLst>
              <c:ext xmlns:c16="http://schemas.microsoft.com/office/drawing/2014/chart" uri="{C3380CC4-5D6E-409C-BE32-E72D297353CC}">
                <c16:uniqueId val="{00000011-7A3E-464B-A35F-ECCF6212A144}"/>
              </c:ext>
            </c:extLst>
          </c:dPt>
          <c:dPt>
            <c:idx val="9"/>
            <c:bubble3D val="0"/>
            <c:spPr>
              <a:solidFill>
                <a:sysClr val="windowText" lastClr="000000">
                  <a:lumMod val="75000"/>
                  <a:lumOff val="25000"/>
                </a:sysClr>
              </a:solidFill>
              <a:ln>
                <a:noFill/>
              </a:ln>
              <a:effectLst/>
            </c:spPr>
            <c:extLst>
              <c:ext xmlns:c16="http://schemas.microsoft.com/office/drawing/2014/chart" uri="{C3380CC4-5D6E-409C-BE32-E72D297353CC}">
                <c16:uniqueId val="{00000013-7A3E-464B-A35F-ECCF6212A144}"/>
              </c:ext>
            </c:extLst>
          </c:dPt>
          <c:dPt>
            <c:idx val="10"/>
            <c:bubble3D val="0"/>
            <c:spPr>
              <a:solidFill>
                <a:sysClr val="windowText" lastClr="000000"/>
              </a:solidFill>
              <a:ln>
                <a:noFill/>
              </a:ln>
              <a:effectLst/>
            </c:spPr>
            <c:extLst>
              <c:ext xmlns:c16="http://schemas.microsoft.com/office/drawing/2014/chart" uri="{C3380CC4-5D6E-409C-BE32-E72D297353CC}">
                <c16:uniqueId val="{00000015-7A3E-464B-A35F-ECCF6212A144}"/>
              </c:ext>
            </c:extLst>
          </c:dPt>
          <c:dLbls>
            <c:dLbl>
              <c:idx val="6"/>
              <c:delete val="1"/>
              <c:extLst>
                <c:ext xmlns:c15="http://schemas.microsoft.com/office/drawing/2012/chart" uri="{CE6537A1-D6FC-4f65-9D91-7224C49458BB}"/>
                <c:ext xmlns:c16="http://schemas.microsoft.com/office/drawing/2014/chart" uri="{C3380CC4-5D6E-409C-BE32-E72D297353CC}">
                  <c16:uniqueId val="{0000000D-7A3E-464B-A35F-ECCF6212A144}"/>
                </c:ext>
              </c:extLst>
            </c:dLbl>
            <c:spPr>
              <a:noFill/>
              <a:ln>
                <a:noFill/>
              </a:ln>
              <a:effectLst/>
            </c:spPr>
            <c:txPr>
              <a:bodyPr wrap="square" lIns="38100" tIns="19050" rIns="38100" bIns="19050" anchor="ctr">
                <a:spAutoFit/>
              </a:bodyPr>
              <a:lstStyle/>
              <a:p>
                <a:pPr>
                  <a:defRPr sz="1400">
                    <a:solidFill>
                      <a:schemeClr val="bg1"/>
                    </a:solidFill>
                  </a:defRPr>
                </a:pPr>
                <a:endParaRPr lang="en-US"/>
              </a:p>
            </c:txPr>
            <c:showLegendKey val="0"/>
            <c:showVal val="1"/>
            <c:showCatName val="0"/>
            <c:showSerName val="0"/>
            <c:showPercent val="0"/>
            <c:showBubbleSize val="0"/>
            <c:showLeaderLines val="1"/>
            <c:extLst>
              <c:ext xmlns:c15="http://schemas.microsoft.com/office/drawing/2012/chart" uri="{CE6537A1-D6FC-4f65-9D91-7224C49458BB}"/>
            </c:extLst>
          </c:dLbls>
          <c:cat>
            <c:strRef>
              <c:f>Sheet1!$A$2:$A$8</c:f>
              <c:strCache>
                <c:ptCount val="7"/>
                <c:pt idx="0">
                  <c:v>Several times a day</c:v>
                </c:pt>
                <c:pt idx="1">
                  <c:v>Once a day</c:v>
                </c:pt>
                <c:pt idx="2">
                  <c:v>Once a week</c:v>
                </c:pt>
                <c:pt idx="3">
                  <c:v>Once a month</c:v>
                </c:pt>
                <c:pt idx="4">
                  <c:v>Less often</c:v>
                </c:pt>
                <c:pt idx="5">
                  <c:v>Never</c:v>
                </c:pt>
                <c:pt idx="6">
                  <c:v>Rest</c:v>
                </c:pt>
              </c:strCache>
            </c:strRef>
          </c:cat>
          <c:val>
            <c:numRef>
              <c:f>Sheet1!$B$2:$B$8</c:f>
              <c:numCache>
                <c:formatCode>General</c:formatCode>
                <c:ptCount val="7"/>
                <c:pt idx="0">
                  <c:v>52</c:v>
                </c:pt>
                <c:pt idx="1">
                  <c:v>9</c:v>
                </c:pt>
                <c:pt idx="2">
                  <c:v>8</c:v>
                </c:pt>
                <c:pt idx="3">
                  <c:v>2</c:v>
                </c:pt>
                <c:pt idx="4">
                  <c:v>7</c:v>
                </c:pt>
                <c:pt idx="5">
                  <c:v>22</c:v>
                </c:pt>
                <c:pt idx="6">
                  <c:v>100</c:v>
                </c:pt>
              </c:numCache>
            </c:numRef>
          </c:val>
          <c:extLst>
            <c:ext xmlns:c16="http://schemas.microsoft.com/office/drawing/2014/chart" uri="{C3380CC4-5D6E-409C-BE32-E72D297353CC}">
              <c16:uniqueId val="{00000016-7A3E-464B-A35F-ECCF6212A144}"/>
            </c:ext>
          </c:extLst>
        </c:ser>
        <c:dLbls>
          <c:showLegendKey val="0"/>
          <c:showVal val="0"/>
          <c:showCatName val="0"/>
          <c:showSerName val="0"/>
          <c:showPercent val="0"/>
          <c:showBubbleSize val="0"/>
          <c:showLeaderLines val="1"/>
        </c:dLbls>
        <c:firstSliceAng val="270"/>
        <c:holeSize val="40"/>
      </c:doughnutChart>
      <c:spPr>
        <a:noFill/>
        <a:ln w="25400">
          <a:noFill/>
        </a:ln>
      </c:spPr>
    </c:plotArea>
    <c:legend>
      <c:legendPos val="b"/>
      <c:legendEntry>
        <c:idx val="6"/>
        <c:delete val="1"/>
      </c:legendEntry>
      <c:layout>
        <c:manualLayout>
          <c:xMode val="edge"/>
          <c:yMode val="edge"/>
          <c:x val="3.4002786622072144E-2"/>
          <c:y val="0.61232052856719321"/>
          <c:w val="0.96259693471572061"/>
          <c:h val="0.25837921044777862"/>
        </c:manualLayout>
      </c:layout>
      <c:overlay val="0"/>
      <c:txPr>
        <a:bodyPr/>
        <a:lstStyle/>
        <a:p>
          <a:pPr>
            <a:defRPr>
              <a:solidFill>
                <a:schemeClr val="tx1"/>
              </a:solidFill>
            </a:defRPr>
          </a:pPr>
          <a:endParaRPr lang="en-US"/>
        </a:p>
      </c:txPr>
    </c:legend>
    <c:plotVisOnly val="1"/>
    <c:dispBlanksAs val="zero"/>
    <c:showDLblsOverMax val="0"/>
  </c:chart>
  <c:txPr>
    <a:bodyPr/>
    <a:lstStyle/>
    <a:p>
      <a:pPr>
        <a:defRPr sz="1200" baseline="0">
          <a:solidFill>
            <a:srgbClr val="939598"/>
          </a:solidFill>
        </a:defRPr>
      </a:pPr>
      <a:endParaRPr lang="en-US"/>
    </a:p>
  </c:txPr>
  <c:externalData r:id="rId2">
    <c:autoUpdate val="0"/>
  </c:externalData>
</c:chartSpace>
</file>

<file path=ppt/charts/chart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6033374173058651"/>
          <c:y val="7.6267864532549509E-2"/>
          <c:w val="0.30328353915124873"/>
          <c:h val="0.84746427093490095"/>
        </c:manualLayout>
      </c:layout>
      <c:barChart>
        <c:barDir val="bar"/>
        <c:grouping val="clustered"/>
        <c:varyColors val="0"/>
        <c:ser>
          <c:idx val="0"/>
          <c:order val="0"/>
          <c:tx>
            <c:strRef>
              <c:f>Sheet1!$B$1</c:f>
              <c:strCache>
                <c:ptCount val="1"/>
                <c:pt idx="0">
                  <c:v>Column1</c:v>
                </c:pt>
              </c:strCache>
            </c:strRef>
          </c:tx>
          <c:spPr>
            <a:solidFill>
              <a:schemeClr val="bg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Instant messaging</c:v>
                </c:pt>
                <c:pt idx="1">
                  <c:v>Browse Social networks</c:v>
                </c:pt>
                <c:pt idx="2">
                  <c:v>Play games</c:v>
                </c:pt>
                <c:pt idx="3">
                  <c:v>Post videos, photos or music</c:v>
                </c:pt>
              </c:strCache>
            </c:strRef>
          </c:cat>
          <c:val>
            <c:numRef>
              <c:f>Sheet1!$B$2:$B$5</c:f>
              <c:numCache>
                <c:formatCode>General</c:formatCode>
                <c:ptCount val="4"/>
                <c:pt idx="0">
                  <c:v>94</c:v>
                </c:pt>
                <c:pt idx="1">
                  <c:v>44</c:v>
                </c:pt>
                <c:pt idx="2">
                  <c:v>19</c:v>
                </c:pt>
                <c:pt idx="3">
                  <c:v>15</c:v>
                </c:pt>
              </c:numCache>
            </c:numRef>
          </c:val>
          <c:extLst>
            <c:ext xmlns:c16="http://schemas.microsoft.com/office/drawing/2014/chart" uri="{C3380CC4-5D6E-409C-BE32-E72D297353CC}">
              <c16:uniqueId val="{00000000-1BEB-4D1E-A0F9-11EADBD43E78}"/>
            </c:ext>
          </c:extLst>
        </c:ser>
        <c:dLbls>
          <c:dLblPos val="outEnd"/>
          <c:showLegendKey val="0"/>
          <c:showVal val="1"/>
          <c:showCatName val="0"/>
          <c:showSerName val="0"/>
          <c:showPercent val="0"/>
          <c:showBubbleSize val="0"/>
        </c:dLbls>
        <c:gapWidth val="50"/>
        <c:axId val="2021163880"/>
        <c:axId val="2024523856"/>
      </c:barChart>
      <c:catAx>
        <c:axId val="2021163880"/>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crossAx val="2024523856"/>
        <c:crosses val="autoZero"/>
        <c:auto val="1"/>
        <c:lblAlgn val="ctr"/>
        <c:lblOffset val="100"/>
        <c:noMultiLvlLbl val="0"/>
      </c:catAx>
      <c:valAx>
        <c:axId val="2024523856"/>
        <c:scaling>
          <c:orientation val="minMax"/>
        </c:scaling>
        <c:delete val="1"/>
        <c:axPos val="t"/>
        <c:numFmt formatCode="General" sourceLinked="1"/>
        <c:majorTickMark val="none"/>
        <c:minorTickMark val="none"/>
        <c:tickLblPos val="nextTo"/>
        <c:crossAx val="202116388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
          <c:w val="1"/>
          <c:h val="0.64845766297591434"/>
        </c:manualLayout>
      </c:layout>
      <c:barChart>
        <c:barDir val="col"/>
        <c:grouping val="clustered"/>
        <c:varyColors val="0"/>
        <c:ser>
          <c:idx val="0"/>
          <c:order val="0"/>
          <c:tx>
            <c:strRef>
              <c:f>Sheet1!$B$1</c:f>
              <c:strCache>
                <c:ptCount val="1"/>
                <c:pt idx="0">
                  <c:v>Series 1</c:v>
                </c:pt>
              </c:strCache>
            </c:strRef>
          </c:tx>
          <c:spPr>
            <a:solidFill>
              <a:schemeClr val="bg2"/>
            </a:solidFill>
            <a:ln>
              <a:noFill/>
            </a:ln>
            <a:effectLst/>
          </c:spPr>
          <c:invertIfNegative val="0"/>
          <c:dLbls>
            <c:dLbl>
              <c:idx val="2"/>
              <c:layout>
                <c:manualLayout>
                  <c:x val="0"/>
                  <c:y val="5.6153717530225154E-2"/>
                </c:manualLayout>
              </c:layout>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2F34-4E41-B8CB-5B6710B7EE1A}"/>
                </c:ext>
              </c:extLst>
            </c:dLbl>
            <c:dLbl>
              <c:idx val="3"/>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solidFill>
                      <a:latin typeface="+mn-lt"/>
                      <a:ea typeface="+mn-ea"/>
                      <a:cs typeface="+mn-cs"/>
                    </a:defRPr>
                  </a:pPr>
                  <a:endParaRPr lang="en-US"/>
                </a:p>
              </c:txPr>
              <c:dLblPos val="inEnd"/>
              <c:showLegendKey val="0"/>
              <c:showVal val="1"/>
              <c:showCatName val="0"/>
              <c:showSerName val="0"/>
              <c:showPercent val="0"/>
              <c:showBubbleSize val="0"/>
              <c:extLst>
                <c:ext xmlns:c16="http://schemas.microsoft.com/office/drawing/2014/chart" uri="{C3380CC4-5D6E-409C-BE32-E72D297353CC}">
                  <c16:uniqueId val="{00000000-98C8-BE4E-A209-EE479533E5B1}"/>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Whatsapp</c:v>
                </c:pt>
                <c:pt idx="1">
                  <c:v>Facebook</c:v>
                </c:pt>
                <c:pt idx="2">
                  <c:v>FB messenger</c:v>
                </c:pt>
                <c:pt idx="3">
                  <c:v>Instagram</c:v>
                </c:pt>
              </c:strCache>
            </c:strRef>
          </c:cat>
          <c:val>
            <c:numRef>
              <c:f>Sheet1!$B$2:$B$5</c:f>
              <c:numCache>
                <c:formatCode>General</c:formatCode>
                <c:ptCount val="4"/>
                <c:pt idx="0">
                  <c:v>91</c:v>
                </c:pt>
                <c:pt idx="1">
                  <c:v>68</c:v>
                </c:pt>
                <c:pt idx="2">
                  <c:v>24</c:v>
                </c:pt>
                <c:pt idx="3">
                  <c:v>14</c:v>
                </c:pt>
              </c:numCache>
            </c:numRef>
          </c:val>
          <c:extLst>
            <c:ext xmlns:c16="http://schemas.microsoft.com/office/drawing/2014/chart" uri="{C3380CC4-5D6E-409C-BE32-E72D297353CC}">
              <c16:uniqueId val="{00000000-D073-44E8-BA77-F384FF9F682D}"/>
            </c:ext>
          </c:extLst>
        </c:ser>
        <c:dLbls>
          <c:showLegendKey val="0"/>
          <c:showVal val="0"/>
          <c:showCatName val="0"/>
          <c:showSerName val="0"/>
          <c:showPercent val="0"/>
          <c:showBubbleSize val="0"/>
        </c:dLbls>
        <c:gapWidth val="30"/>
        <c:overlap val="-27"/>
        <c:axId val="2024529344"/>
        <c:axId val="2024528952"/>
      </c:barChart>
      <c:catAx>
        <c:axId val="202452934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crossAx val="2024528952"/>
        <c:crosses val="autoZero"/>
        <c:auto val="1"/>
        <c:lblAlgn val="ctr"/>
        <c:lblOffset val="100"/>
        <c:noMultiLvlLbl val="0"/>
      </c:catAx>
      <c:valAx>
        <c:axId val="2024528952"/>
        <c:scaling>
          <c:orientation val="minMax"/>
        </c:scaling>
        <c:delete val="1"/>
        <c:axPos val="l"/>
        <c:numFmt formatCode="General" sourceLinked="1"/>
        <c:majorTickMark val="none"/>
        <c:minorTickMark val="none"/>
        <c:tickLblPos val="nextTo"/>
        <c:crossAx val="202452934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6033374173058651"/>
          <c:y val="7.6267864532549509E-2"/>
          <c:w val="0.30328353915124873"/>
          <c:h val="0.84746427093490095"/>
        </c:manualLayout>
      </c:layout>
      <c:barChart>
        <c:barDir val="bar"/>
        <c:grouping val="clustered"/>
        <c:varyColors val="0"/>
        <c:ser>
          <c:idx val="0"/>
          <c:order val="0"/>
          <c:tx>
            <c:strRef>
              <c:f>Sheet1!$B$1</c:f>
              <c:strCache>
                <c:ptCount val="1"/>
                <c:pt idx="0">
                  <c:v>Column1</c:v>
                </c:pt>
              </c:strCache>
            </c:strRef>
          </c:tx>
          <c:spPr>
            <a:solidFill>
              <a:schemeClr val="bg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TV</c:v>
                </c:pt>
                <c:pt idx="1">
                  <c:v>Radio</c:v>
                </c:pt>
              </c:strCache>
            </c:strRef>
          </c:cat>
          <c:val>
            <c:numRef>
              <c:f>Sheet1!$B$2:$B$3</c:f>
              <c:numCache>
                <c:formatCode>General</c:formatCode>
                <c:ptCount val="2"/>
                <c:pt idx="0">
                  <c:v>95</c:v>
                </c:pt>
                <c:pt idx="1">
                  <c:v>52</c:v>
                </c:pt>
              </c:numCache>
            </c:numRef>
          </c:val>
          <c:extLst>
            <c:ext xmlns:c16="http://schemas.microsoft.com/office/drawing/2014/chart" uri="{C3380CC4-5D6E-409C-BE32-E72D297353CC}">
              <c16:uniqueId val="{00000000-1BEB-4D1E-A0F9-11EADBD43E78}"/>
            </c:ext>
          </c:extLst>
        </c:ser>
        <c:dLbls>
          <c:dLblPos val="outEnd"/>
          <c:showLegendKey val="0"/>
          <c:showVal val="1"/>
          <c:showCatName val="0"/>
          <c:showSerName val="0"/>
          <c:showPercent val="0"/>
          <c:showBubbleSize val="0"/>
        </c:dLbls>
        <c:gapWidth val="50"/>
        <c:axId val="2024523464"/>
        <c:axId val="2024528560"/>
      </c:barChart>
      <c:catAx>
        <c:axId val="2024523464"/>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crossAx val="2024528560"/>
        <c:crosses val="autoZero"/>
        <c:auto val="1"/>
        <c:lblAlgn val="ctr"/>
        <c:lblOffset val="100"/>
        <c:noMultiLvlLbl val="0"/>
      </c:catAx>
      <c:valAx>
        <c:axId val="2024528560"/>
        <c:scaling>
          <c:orientation val="minMax"/>
        </c:scaling>
        <c:delete val="1"/>
        <c:axPos val="t"/>
        <c:numFmt formatCode="General" sourceLinked="1"/>
        <c:majorTickMark val="none"/>
        <c:minorTickMark val="none"/>
        <c:tickLblPos val="nextTo"/>
        <c:crossAx val="202452346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63825594850173561"/>
          <c:y val="9.1914903324357589E-2"/>
          <c:w val="0.30262469685007987"/>
          <c:h val="0.8161698185581634"/>
        </c:manualLayout>
      </c:layout>
      <c:barChart>
        <c:barDir val="bar"/>
        <c:grouping val="clustered"/>
        <c:varyColors val="0"/>
        <c:ser>
          <c:idx val="0"/>
          <c:order val="0"/>
          <c:tx>
            <c:strRef>
              <c:f>Sheet1!$B$1</c:f>
              <c:strCache>
                <c:ptCount val="1"/>
                <c:pt idx="0">
                  <c:v>Series 1</c:v>
                </c:pt>
              </c:strCache>
            </c:strRef>
          </c:tx>
          <c:spPr>
            <a:solidFill>
              <a:schemeClr val="bg2"/>
            </a:solidFill>
            <a:ln>
              <a:noFill/>
            </a:ln>
            <a:effectLst/>
          </c:spPr>
          <c:invertIfNegative val="0"/>
          <c:dPt>
            <c:idx val="1"/>
            <c:invertIfNegative val="0"/>
            <c:bubble3D val="0"/>
            <c:spPr>
              <a:solidFill>
                <a:schemeClr val="tx1"/>
              </a:solidFill>
              <a:ln>
                <a:noFill/>
              </a:ln>
              <a:effectLst/>
            </c:spPr>
            <c:extLst>
              <c:ext xmlns:c16="http://schemas.microsoft.com/office/drawing/2014/chart" uri="{C3380CC4-5D6E-409C-BE32-E72D297353CC}">
                <c16:uniqueId val="{00000001-7BBD-41AB-9B7E-4ECC49E7A0CA}"/>
              </c:ext>
            </c:extLst>
          </c:dPt>
          <c:dPt>
            <c:idx val="2"/>
            <c:invertIfNegative val="0"/>
            <c:bubble3D val="0"/>
            <c:spPr>
              <a:solidFill>
                <a:schemeClr val="bg1">
                  <a:lumMod val="75000"/>
                </a:schemeClr>
              </a:solidFill>
              <a:ln>
                <a:noFill/>
              </a:ln>
              <a:effectLst/>
            </c:spPr>
            <c:extLst>
              <c:ext xmlns:c16="http://schemas.microsoft.com/office/drawing/2014/chart" uri="{C3380CC4-5D6E-409C-BE32-E72D297353CC}">
                <c16:uniqueId val="{00000003-7C36-4C69-9623-7DAEC240DBA3}"/>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Routine Stock up</c:v>
                </c:pt>
                <c:pt idx="1">
                  <c:v>Replacing items</c:v>
                </c:pt>
                <c:pt idx="2">
                  <c:v>Items I need now</c:v>
                </c:pt>
              </c:strCache>
            </c:strRef>
          </c:cat>
          <c:val>
            <c:numRef>
              <c:f>Sheet1!$B$2:$B$4</c:f>
              <c:numCache>
                <c:formatCode>General</c:formatCode>
                <c:ptCount val="3"/>
                <c:pt idx="0">
                  <c:v>45</c:v>
                </c:pt>
                <c:pt idx="1">
                  <c:v>23</c:v>
                </c:pt>
                <c:pt idx="2">
                  <c:v>32</c:v>
                </c:pt>
              </c:numCache>
            </c:numRef>
          </c:val>
          <c:extLst>
            <c:ext xmlns:c16="http://schemas.microsoft.com/office/drawing/2014/chart" uri="{C3380CC4-5D6E-409C-BE32-E72D297353CC}">
              <c16:uniqueId val="{00000000-7BBD-41AB-9B7E-4ECC49E7A0CA}"/>
            </c:ext>
          </c:extLst>
        </c:ser>
        <c:dLbls>
          <c:showLegendKey val="0"/>
          <c:showVal val="0"/>
          <c:showCatName val="0"/>
          <c:showSerName val="0"/>
          <c:showPercent val="0"/>
          <c:showBubbleSize val="0"/>
        </c:dLbls>
        <c:gapWidth val="40"/>
        <c:axId val="2024527776"/>
        <c:axId val="2024527384"/>
      </c:barChart>
      <c:catAx>
        <c:axId val="2024527776"/>
        <c:scaling>
          <c:orientation val="maxMin"/>
        </c:scaling>
        <c:delete val="0"/>
        <c:axPos val="l"/>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2024527384"/>
        <c:crosses val="autoZero"/>
        <c:auto val="1"/>
        <c:lblAlgn val="ctr"/>
        <c:lblOffset val="100"/>
        <c:noMultiLvlLbl val="0"/>
      </c:catAx>
      <c:valAx>
        <c:axId val="2024527384"/>
        <c:scaling>
          <c:orientation val="minMax"/>
        </c:scaling>
        <c:delete val="1"/>
        <c:axPos val="t"/>
        <c:numFmt formatCode="General" sourceLinked="1"/>
        <c:majorTickMark val="none"/>
        <c:minorTickMark val="none"/>
        <c:tickLblPos val="nextTo"/>
        <c:crossAx val="202452777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1382982923162863"/>
          <c:y val="0.22494348737681799"/>
          <c:w val="0.24826221156139627"/>
          <c:h val="0.77505651262318198"/>
        </c:manualLayout>
      </c:layout>
      <c:doughnutChart>
        <c:varyColors val="1"/>
        <c:ser>
          <c:idx val="0"/>
          <c:order val="0"/>
          <c:tx>
            <c:strRef>
              <c:f>Sheet1!$B$1</c:f>
              <c:strCache>
                <c:ptCount val="1"/>
                <c:pt idx="0">
                  <c:v>Deodorant</c:v>
                </c:pt>
              </c:strCache>
            </c:strRef>
          </c:tx>
          <c:dPt>
            <c:idx val="0"/>
            <c:bubble3D val="0"/>
            <c:spPr>
              <a:solidFill>
                <a:schemeClr val="bg2"/>
              </a:solidFill>
              <a:ln w="19050">
                <a:solidFill>
                  <a:schemeClr val="lt1"/>
                </a:solidFill>
              </a:ln>
              <a:effectLst/>
            </c:spPr>
            <c:extLst>
              <c:ext xmlns:c16="http://schemas.microsoft.com/office/drawing/2014/chart" uri="{C3380CC4-5D6E-409C-BE32-E72D297353CC}">
                <c16:uniqueId val="{00000001-742C-41E2-A445-976E31205327}"/>
              </c:ext>
            </c:extLst>
          </c:dPt>
          <c:dPt>
            <c:idx val="1"/>
            <c:bubble3D val="0"/>
            <c:spPr>
              <a:solidFill>
                <a:schemeClr val="tx1">
                  <a:lumMod val="60000"/>
                  <a:lumOff val="40000"/>
                </a:schemeClr>
              </a:solidFill>
              <a:ln w="19050">
                <a:solidFill>
                  <a:schemeClr val="lt1"/>
                </a:solidFill>
              </a:ln>
              <a:effectLst/>
            </c:spPr>
            <c:extLst>
              <c:ext xmlns:c16="http://schemas.microsoft.com/office/drawing/2014/chart" uri="{C3380CC4-5D6E-409C-BE32-E72D297353CC}">
                <c16:uniqueId val="{00000003-742C-41E2-A445-976E31205327}"/>
              </c:ext>
            </c:extLst>
          </c:dPt>
          <c:dPt>
            <c:idx val="2"/>
            <c:bubble3D val="0"/>
            <c:spPr>
              <a:solidFill>
                <a:schemeClr val="tx1"/>
              </a:solidFill>
              <a:ln w="19050">
                <a:solidFill>
                  <a:schemeClr val="lt1"/>
                </a:solidFill>
              </a:ln>
              <a:effectLst/>
            </c:spPr>
            <c:extLst>
              <c:ext xmlns:c16="http://schemas.microsoft.com/office/drawing/2014/chart" uri="{C3380CC4-5D6E-409C-BE32-E72D297353CC}">
                <c16:uniqueId val="{00000005-742C-41E2-A445-976E31205327}"/>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Sheet1!$A$2:$A$4</c:f>
              <c:strCache>
                <c:ptCount val="3"/>
                <c:pt idx="0">
                  <c:v>Planned purchase</c:v>
                </c:pt>
                <c:pt idx="1">
                  <c:v>Remembered in store</c:v>
                </c:pt>
                <c:pt idx="2">
                  <c:v>Unplanned purchase</c:v>
                </c:pt>
              </c:strCache>
            </c:strRef>
          </c:cat>
          <c:val>
            <c:numRef>
              <c:f>Sheet1!$B$2:$B$4</c:f>
              <c:numCache>
                <c:formatCode>General</c:formatCode>
                <c:ptCount val="3"/>
                <c:pt idx="0">
                  <c:v>91</c:v>
                </c:pt>
                <c:pt idx="1">
                  <c:v>6</c:v>
                </c:pt>
                <c:pt idx="2">
                  <c:v>3</c:v>
                </c:pt>
              </c:numCache>
            </c:numRef>
          </c:val>
          <c:extLst>
            <c:ext xmlns:c16="http://schemas.microsoft.com/office/drawing/2014/chart" uri="{C3380CC4-5D6E-409C-BE32-E72D297353CC}">
              <c16:uniqueId val="{00000008-742C-41E2-A445-976E31205327}"/>
            </c:ext>
          </c:extLst>
        </c:ser>
        <c:dLbls>
          <c:showLegendKey val="0"/>
          <c:showVal val="0"/>
          <c:showCatName val="0"/>
          <c:showSerName val="0"/>
          <c:showPercent val="1"/>
          <c:showBubbleSize val="0"/>
          <c:showLeaderLines val="1"/>
        </c:dLbls>
        <c:firstSliceAng val="0"/>
        <c:holeSize val="48"/>
      </c:doughnutChart>
      <c:spPr>
        <a:noFill/>
        <a:ln>
          <a:noFill/>
        </a:ln>
        <a:effectLst/>
      </c:spPr>
    </c:plotArea>
    <c:legend>
      <c:legendPos val="r"/>
      <c:layout>
        <c:manualLayout>
          <c:xMode val="edge"/>
          <c:yMode val="edge"/>
          <c:x val="0.48953710114785637"/>
          <c:y val="0.24029174757030775"/>
          <c:w val="0.3903749509778775"/>
          <c:h val="0.63188751054422609"/>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lrMapOvr bg1="lt1" tx1="dk1" bg2="lt2" tx2="dk2" accent1="accent1" accent2="accent2" accent3="accent3" accent4="accent4" accent5="accent5" accent6="accent6" hlink="hlink" folHlink="folHlink"/>
  <c:chart>
    <c:title>
      <c:tx>
        <c:rich>
          <a:bodyPr/>
          <a:lstStyle/>
          <a:p>
            <a:pPr>
              <a:defRPr sz="1400">
                <a:solidFill>
                  <a:schemeClr val="accent3"/>
                </a:solidFill>
              </a:defRPr>
            </a:pPr>
            <a:r>
              <a:rPr lang="en-US" sz="1400" dirty="0">
                <a:solidFill>
                  <a:schemeClr val="accent3"/>
                </a:solidFill>
              </a:rPr>
              <a:t>Pre-store Touchpoints (%)</a:t>
            </a:r>
          </a:p>
        </c:rich>
      </c:tx>
      <c:layout>
        <c:manualLayout>
          <c:xMode val="edge"/>
          <c:yMode val="edge"/>
          <c:x val="1.36820460894164E-3"/>
          <c:y val="0"/>
        </c:manualLayout>
      </c:layout>
      <c:overlay val="0"/>
    </c:title>
    <c:autoTitleDeleted val="0"/>
    <c:plotArea>
      <c:layout>
        <c:manualLayout>
          <c:layoutTarget val="inner"/>
          <c:xMode val="edge"/>
          <c:yMode val="edge"/>
          <c:x val="0.41695002931036884"/>
          <c:y val="0.25410018429141074"/>
          <c:w val="0.55258376135776799"/>
          <c:h val="0.6731107004167789"/>
        </c:manualLayout>
      </c:layout>
      <c:barChart>
        <c:barDir val="bar"/>
        <c:grouping val="clustered"/>
        <c:varyColors val="0"/>
        <c:ser>
          <c:idx val="0"/>
          <c:order val="0"/>
          <c:tx>
            <c:strRef>
              <c:f>Sheet1!$B$1</c:f>
              <c:strCache>
                <c:ptCount val="1"/>
                <c:pt idx="0">
                  <c:v>Series 1</c:v>
                </c:pt>
              </c:strCache>
            </c:strRef>
          </c:tx>
          <c:spPr>
            <a:solidFill>
              <a:srgbClr val="848484"/>
            </a:solidFill>
          </c:spPr>
          <c:invertIfNegative val="0"/>
          <c:dPt>
            <c:idx val="0"/>
            <c:invertIfNegative val="0"/>
            <c:bubble3D val="0"/>
            <c:spPr>
              <a:solidFill>
                <a:srgbClr val="E5007E"/>
              </a:solidFill>
            </c:spPr>
            <c:extLst>
              <c:ext xmlns:c16="http://schemas.microsoft.com/office/drawing/2014/chart" uri="{C3380CC4-5D6E-409C-BE32-E72D297353CC}">
                <c16:uniqueId val="{00000001-6476-4325-995A-E8AA58564979}"/>
              </c:ext>
            </c:extLst>
          </c:dPt>
          <c:dPt>
            <c:idx val="1"/>
            <c:invertIfNegative val="0"/>
            <c:bubble3D val="0"/>
            <c:spPr>
              <a:solidFill>
                <a:srgbClr val="E5007E"/>
              </a:solidFill>
            </c:spPr>
            <c:extLst>
              <c:ext xmlns:c16="http://schemas.microsoft.com/office/drawing/2014/chart" uri="{C3380CC4-5D6E-409C-BE32-E72D297353CC}">
                <c16:uniqueId val="{00000003-8E78-446C-B99B-CF08CADB2DC8}"/>
              </c:ext>
            </c:extLst>
          </c:dPt>
          <c:dPt>
            <c:idx val="2"/>
            <c:invertIfNegative val="0"/>
            <c:bubble3D val="0"/>
            <c:spPr>
              <a:solidFill>
                <a:srgbClr val="FFFFFF">
                  <a:lumMod val="65000"/>
                </a:srgbClr>
              </a:solidFill>
            </c:spPr>
            <c:extLst>
              <c:ext xmlns:c16="http://schemas.microsoft.com/office/drawing/2014/chart" uri="{C3380CC4-5D6E-409C-BE32-E72D297353CC}">
                <c16:uniqueId val="{00000005-8E78-446C-B99B-CF08CADB2DC8}"/>
              </c:ext>
            </c:extLst>
          </c:dPt>
          <c:dLbls>
            <c:spPr>
              <a:noFill/>
              <a:ln>
                <a:noFill/>
              </a:ln>
              <a:effectLst/>
            </c:spPr>
            <c:txPr>
              <a:bodyPr/>
              <a:lstStyle/>
              <a:p>
                <a:pPr>
                  <a:defRPr sz="1200">
                    <a:solidFill>
                      <a:srgbClr val="717171"/>
                    </a:solidFill>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Sheet1!$A$2:$A$4</c:f>
              <c:strCache>
                <c:ptCount val="3"/>
                <c:pt idx="0">
                  <c:v>Spoke to family</c:v>
                </c:pt>
                <c:pt idx="1">
                  <c:v>Saw a TV advert</c:v>
                </c:pt>
                <c:pt idx="2">
                  <c:v>Spoke to friends</c:v>
                </c:pt>
              </c:strCache>
            </c:strRef>
          </c:cat>
          <c:val>
            <c:numRef>
              <c:f>Sheet1!$B$2:$B$4</c:f>
              <c:numCache>
                <c:formatCode>General</c:formatCode>
                <c:ptCount val="3"/>
                <c:pt idx="0">
                  <c:v>49</c:v>
                </c:pt>
                <c:pt idx="1">
                  <c:v>39</c:v>
                </c:pt>
                <c:pt idx="2">
                  <c:v>25</c:v>
                </c:pt>
              </c:numCache>
            </c:numRef>
          </c:val>
          <c:extLst>
            <c:ext xmlns:c16="http://schemas.microsoft.com/office/drawing/2014/chart" uri="{C3380CC4-5D6E-409C-BE32-E72D297353CC}">
              <c16:uniqueId val="{00000004-6476-4325-995A-E8AA58564979}"/>
            </c:ext>
          </c:extLst>
        </c:ser>
        <c:dLbls>
          <c:showLegendKey val="0"/>
          <c:showVal val="0"/>
          <c:showCatName val="0"/>
          <c:showSerName val="0"/>
          <c:showPercent val="0"/>
          <c:showBubbleSize val="0"/>
        </c:dLbls>
        <c:gapWidth val="66"/>
        <c:overlap val="9"/>
        <c:axId val="2024525424"/>
        <c:axId val="2024525032"/>
      </c:barChart>
      <c:catAx>
        <c:axId val="2024525424"/>
        <c:scaling>
          <c:orientation val="maxMin"/>
        </c:scaling>
        <c:delete val="0"/>
        <c:axPos val="l"/>
        <c:numFmt formatCode="General" sourceLinked="1"/>
        <c:majorTickMark val="none"/>
        <c:minorTickMark val="none"/>
        <c:tickLblPos val="nextTo"/>
        <c:spPr>
          <a:ln>
            <a:solidFill>
              <a:srgbClr val="717171"/>
            </a:solidFill>
          </a:ln>
        </c:spPr>
        <c:txPr>
          <a:bodyPr/>
          <a:lstStyle/>
          <a:p>
            <a:pPr>
              <a:defRPr sz="1200">
                <a:solidFill>
                  <a:srgbClr val="717171"/>
                </a:solidFill>
              </a:defRPr>
            </a:pPr>
            <a:endParaRPr lang="en-US"/>
          </a:p>
        </c:txPr>
        <c:crossAx val="2024525032"/>
        <c:crosses val="autoZero"/>
        <c:auto val="1"/>
        <c:lblAlgn val="ctr"/>
        <c:lblOffset val="100"/>
        <c:noMultiLvlLbl val="0"/>
      </c:catAx>
      <c:valAx>
        <c:axId val="2024525032"/>
        <c:scaling>
          <c:orientation val="minMax"/>
        </c:scaling>
        <c:delete val="1"/>
        <c:axPos val="t"/>
        <c:numFmt formatCode="General" sourceLinked="1"/>
        <c:majorTickMark val="out"/>
        <c:minorTickMark val="none"/>
        <c:tickLblPos val="nextTo"/>
        <c:crossAx val="2024525424"/>
        <c:crosses val="autoZero"/>
        <c:crossBetween val="between"/>
      </c:valAx>
    </c:plotArea>
    <c:plotVisOnly val="1"/>
    <c:dispBlanksAs val="gap"/>
    <c:showDLblsOverMax val="0"/>
  </c:chart>
  <c:txPr>
    <a:bodyPr/>
    <a:lstStyle/>
    <a:p>
      <a:pPr>
        <a:defRPr sz="1800"/>
      </a:pPr>
      <a:endParaRPr lang="en-US"/>
    </a:p>
  </c:txPr>
  <c:externalData r:id="rId2">
    <c:autoUpdate val="0"/>
  </c:externalData>
</c:chartSpace>
</file>

<file path=ppt/charts/chart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lrMapOvr bg1="lt1" tx1="dk1" bg2="lt2" tx2="dk2" accent1="accent1" accent2="accent2" accent3="accent3" accent4="accent4" accent5="accent5" accent6="accent6" hlink="hlink" folHlink="folHlink"/>
  <c:chart>
    <c:title>
      <c:tx>
        <c:rich>
          <a:bodyPr/>
          <a:lstStyle/>
          <a:p>
            <a:pPr>
              <a:defRPr sz="1400">
                <a:solidFill>
                  <a:schemeClr val="accent3"/>
                </a:solidFill>
              </a:defRPr>
            </a:pPr>
            <a:r>
              <a:rPr lang="en-US" sz="1400" dirty="0">
                <a:solidFill>
                  <a:schemeClr val="accent3"/>
                </a:solidFill>
              </a:rPr>
              <a:t>In-store Touchpoints (%)</a:t>
            </a:r>
          </a:p>
        </c:rich>
      </c:tx>
      <c:layout>
        <c:manualLayout>
          <c:xMode val="edge"/>
          <c:yMode val="edge"/>
          <c:x val="2.4336272325667253E-2"/>
          <c:y val="8.7930469846426319E-3"/>
        </c:manualLayout>
      </c:layout>
      <c:overlay val="0"/>
    </c:title>
    <c:autoTitleDeleted val="0"/>
    <c:plotArea>
      <c:layout>
        <c:manualLayout>
          <c:layoutTarget val="inner"/>
          <c:xMode val="edge"/>
          <c:yMode val="edge"/>
          <c:x val="0.42716109469414137"/>
          <c:y val="0.25410018429141074"/>
          <c:w val="0.54237257700803532"/>
          <c:h val="0.6731107004167789"/>
        </c:manualLayout>
      </c:layout>
      <c:barChart>
        <c:barDir val="bar"/>
        <c:grouping val="clustered"/>
        <c:varyColors val="0"/>
        <c:ser>
          <c:idx val="0"/>
          <c:order val="0"/>
          <c:tx>
            <c:strRef>
              <c:f>Sheet1!$B$1</c:f>
              <c:strCache>
                <c:ptCount val="1"/>
                <c:pt idx="0">
                  <c:v>Series 1</c:v>
                </c:pt>
              </c:strCache>
            </c:strRef>
          </c:tx>
          <c:spPr>
            <a:solidFill>
              <a:srgbClr val="848484"/>
            </a:solidFill>
          </c:spPr>
          <c:invertIfNegative val="0"/>
          <c:dPt>
            <c:idx val="0"/>
            <c:invertIfNegative val="0"/>
            <c:bubble3D val="0"/>
            <c:spPr>
              <a:solidFill>
                <a:srgbClr val="E5007E"/>
              </a:solidFill>
            </c:spPr>
            <c:extLst>
              <c:ext xmlns:c16="http://schemas.microsoft.com/office/drawing/2014/chart" uri="{C3380CC4-5D6E-409C-BE32-E72D297353CC}">
                <c16:uniqueId val="{00000001-6476-4325-995A-E8AA58564979}"/>
              </c:ext>
            </c:extLst>
          </c:dPt>
          <c:dPt>
            <c:idx val="1"/>
            <c:invertIfNegative val="0"/>
            <c:bubble3D val="0"/>
            <c:spPr>
              <a:solidFill>
                <a:srgbClr val="FFFFFF">
                  <a:lumMod val="65000"/>
                </a:srgbClr>
              </a:solidFill>
            </c:spPr>
            <c:extLst>
              <c:ext xmlns:c16="http://schemas.microsoft.com/office/drawing/2014/chart" uri="{C3380CC4-5D6E-409C-BE32-E72D297353CC}">
                <c16:uniqueId val="{00000003-8E78-446C-B99B-CF08CADB2DC8}"/>
              </c:ext>
            </c:extLst>
          </c:dPt>
          <c:dPt>
            <c:idx val="2"/>
            <c:invertIfNegative val="0"/>
            <c:bubble3D val="0"/>
            <c:spPr>
              <a:solidFill>
                <a:srgbClr val="FFFFFF">
                  <a:lumMod val="65000"/>
                </a:srgbClr>
              </a:solidFill>
            </c:spPr>
            <c:extLst>
              <c:ext xmlns:c16="http://schemas.microsoft.com/office/drawing/2014/chart" uri="{C3380CC4-5D6E-409C-BE32-E72D297353CC}">
                <c16:uniqueId val="{00000005-8E78-446C-B99B-CF08CADB2DC8}"/>
              </c:ext>
            </c:extLst>
          </c:dPt>
          <c:dLbls>
            <c:spPr>
              <a:noFill/>
              <a:ln>
                <a:noFill/>
              </a:ln>
              <a:effectLst/>
            </c:spPr>
            <c:txPr>
              <a:bodyPr/>
              <a:lstStyle/>
              <a:p>
                <a:pPr>
                  <a:defRPr sz="1200">
                    <a:solidFill>
                      <a:srgbClr val="717171"/>
                    </a:solidFill>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Sheet1!$A$2:$A$4</c:f>
              <c:strCache>
                <c:ptCount val="3"/>
                <c:pt idx="0">
                  <c:v>Read price label</c:v>
                </c:pt>
                <c:pt idx="1">
                  <c:v>Read packaging</c:v>
                </c:pt>
                <c:pt idx="2">
                  <c:v>Saw a special display</c:v>
                </c:pt>
              </c:strCache>
            </c:strRef>
          </c:cat>
          <c:val>
            <c:numRef>
              <c:f>Sheet1!$B$2:$B$4</c:f>
              <c:numCache>
                <c:formatCode>General</c:formatCode>
                <c:ptCount val="3"/>
                <c:pt idx="0">
                  <c:v>37</c:v>
                </c:pt>
                <c:pt idx="1">
                  <c:v>24</c:v>
                </c:pt>
                <c:pt idx="2">
                  <c:v>20</c:v>
                </c:pt>
              </c:numCache>
            </c:numRef>
          </c:val>
          <c:extLst>
            <c:ext xmlns:c16="http://schemas.microsoft.com/office/drawing/2014/chart" uri="{C3380CC4-5D6E-409C-BE32-E72D297353CC}">
              <c16:uniqueId val="{00000004-6476-4325-995A-E8AA58564979}"/>
            </c:ext>
          </c:extLst>
        </c:ser>
        <c:dLbls>
          <c:showLegendKey val="0"/>
          <c:showVal val="0"/>
          <c:showCatName val="0"/>
          <c:showSerName val="0"/>
          <c:showPercent val="0"/>
          <c:showBubbleSize val="0"/>
        </c:dLbls>
        <c:gapWidth val="66"/>
        <c:overlap val="9"/>
        <c:axId val="2024524248"/>
        <c:axId val="2024516408"/>
      </c:barChart>
      <c:catAx>
        <c:axId val="2024524248"/>
        <c:scaling>
          <c:orientation val="maxMin"/>
        </c:scaling>
        <c:delete val="0"/>
        <c:axPos val="l"/>
        <c:numFmt formatCode="General" sourceLinked="1"/>
        <c:majorTickMark val="none"/>
        <c:minorTickMark val="none"/>
        <c:tickLblPos val="nextTo"/>
        <c:spPr>
          <a:ln>
            <a:solidFill>
              <a:srgbClr val="717171"/>
            </a:solidFill>
          </a:ln>
        </c:spPr>
        <c:txPr>
          <a:bodyPr/>
          <a:lstStyle/>
          <a:p>
            <a:pPr>
              <a:defRPr sz="1200">
                <a:solidFill>
                  <a:srgbClr val="717171"/>
                </a:solidFill>
              </a:defRPr>
            </a:pPr>
            <a:endParaRPr lang="en-US"/>
          </a:p>
        </c:txPr>
        <c:crossAx val="2024516408"/>
        <c:crosses val="autoZero"/>
        <c:auto val="1"/>
        <c:lblAlgn val="ctr"/>
        <c:lblOffset val="100"/>
        <c:noMultiLvlLbl val="0"/>
      </c:catAx>
      <c:valAx>
        <c:axId val="2024516408"/>
        <c:scaling>
          <c:orientation val="minMax"/>
          <c:max val="50"/>
        </c:scaling>
        <c:delete val="1"/>
        <c:axPos val="t"/>
        <c:numFmt formatCode="General" sourceLinked="1"/>
        <c:majorTickMark val="out"/>
        <c:minorTickMark val="none"/>
        <c:tickLblPos val="nextTo"/>
        <c:crossAx val="2024524248"/>
        <c:crosses val="autoZero"/>
        <c:crossBetween val="between"/>
      </c:valAx>
    </c:plotArea>
    <c:plotVisOnly val="1"/>
    <c:dispBlanksAs val="gap"/>
    <c:showDLblsOverMax val="0"/>
  </c:chart>
  <c:txPr>
    <a:bodyPr/>
    <a:lstStyle/>
    <a:p>
      <a:pPr>
        <a:defRPr sz="1800"/>
      </a:pPr>
      <a:endParaRPr lang="en-US"/>
    </a:p>
  </c:txPr>
  <c:externalData r:id="rId2">
    <c:autoUpdate val="0"/>
  </c:externalData>
</c:chartSpace>
</file>

<file path=ppt/charts/chart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sz="1400"/>
            </a:pPr>
            <a:r>
              <a:rPr lang="en-ZA" sz="1400" dirty="0"/>
              <a:t>Preferred Touchpoint (%) </a:t>
            </a:r>
          </a:p>
        </c:rich>
      </c:tx>
      <c:layout>
        <c:manualLayout>
          <c:xMode val="edge"/>
          <c:yMode val="edge"/>
          <c:x val="0.11154239135499812"/>
          <c:y val="1.045145538644178E-2"/>
        </c:manualLayout>
      </c:layout>
      <c:overlay val="0"/>
    </c:title>
    <c:autoTitleDeleted val="0"/>
    <c:plotArea>
      <c:layout>
        <c:manualLayout>
          <c:layoutTarget val="inner"/>
          <c:xMode val="edge"/>
          <c:yMode val="edge"/>
          <c:x val="8.2187300039438041E-2"/>
          <c:y val="0.25137624268760245"/>
          <c:w val="0.89012314759572597"/>
          <c:h val="0.4488573409020496"/>
        </c:manualLayout>
      </c:layout>
      <c:barChart>
        <c:barDir val="col"/>
        <c:grouping val="clustered"/>
        <c:varyColors val="0"/>
        <c:ser>
          <c:idx val="0"/>
          <c:order val="0"/>
          <c:tx>
            <c:strRef>
              <c:f>Sheet1!$B$1</c:f>
              <c:strCache>
                <c:ptCount val="1"/>
                <c:pt idx="0">
                  <c:v>Series 1</c:v>
                </c:pt>
              </c:strCache>
            </c:strRef>
          </c:tx>
          <c:spPr>
            <a:solidFill>
              <a:srgbClr val="717171"/>
            </a:solidFill>
            <a:ln>
              <a:noFill/>
            </a:ln>
            <a:effectLst/>
          </c:spPr>
          <c:invertIfNegative val="0"/>
          <c:dPt>
            <c:idx val="0"/>
            <c:invertIfNegative val="0"/>
            <c:bubble3D val="0"/>
            <c:spPr>
              <a:solidFill>
                <a:srgbClr val="E5007E"/>
              </a:solidFill>
              <a:ln>
                <a:noFill/>
              </a:ln>
              <a:effectLst/>
            </c:spPr>
            <c:extLst>
              <c:ext xmlns:c16="http://schemas.microsoft.com/office/drawing/2014/chart" uri="{C3380CC4-5D6E-409C-BE32-E72D297353CC}">
                <c16:uniqueId val="{00000001-E794-461B-83E9-4A8DAFB2BE3C}"/>
              </c:ext>
            </c:extLst>
          </c:dPt>
          <c:dPt>
            <c:idx val="1"/>
            <c:invertIfNegative val="0"/>
            <c:bubble3D val="0"/>
            <c:extLst>
              <c:ext xmlns:c16="http://schemas.microsoft.com/office/drawing/2014/chart" uri="{C3380CC4-5D6E-409C-BE32-E72D297353CC}">
                <c16:uniqueId val="{00000002-E794-461B-83E9-4A8DAFB2BE3C}"/>
              </c:ext>
            </c:extLst>
          </c:dPt>
          <c:dPt>
            <c:idx val="2"/>
            <c:invertIfNegative val="0"/>
            <c:bubble3D val="0"/>
            <c:extLst>
              <c:ext xmlns:c16="http://schemas.microsoft.com/office/drawing/2014/chart" uri="{C3380CC4-5D6E-409C-BE32-E72D297353CC}">
                <c16:uniqueId val="{00000003-E794-461B-83E9-4A8DAFB2BE3C}"/>
              </c:ext>
            </c:extLst>
          </c:dPt>
          <c:dPt>
            <c:idx val="3"/>
            <c:invertIfNegative val="0"/>
            <c:bubble3D val="0"/>
            <c:extLst>
              <c:ext xmlns:c16="http://schemas.microsoft.com/office/drawing/2014/chart" uri="{C3380CC4-5D6E-409C-BE32-E72D297353CC}">
                <c16:uniqueId val="{00000004-E794-461B-83E9-4A8DAFB2BE3C}"/>
              </c:ext>
            </c:extLst>
          </c:dPt>
          <c:dLbls>
            <c:dLbl>
              <c:idx val="3"/>
              <c:layout>
                <c:manualLayout>
                  <c:x val="-2.8868196226450463E-3"/>
                  <c:y val="2.711420219735905E-2"/>
                </c:manualLayout>
              </c:layout>
              <c:spPr>
                <a:noFill/>
                <a:ln>
                  <a:noFill/>
                </a:ln>
                <a:effectLst/>
              </c:spPr>
              <c:txPr>
                <a:bodyPr wrap="square" lIns="38100" tIns="19050" rIns="38100" bIns="19050" anchor="ctr">
                  <a:spAutoFit/>
                </a:bodyPr>
                <a:lstStyle/>
                <a:p>
                  <a:pPr>
                    <a:defRPr sz="1200">
                      <a:solidFill>
                        <a:schemeClr val="tx1"/>
                      </a:solidFill>
                    </a:defRPr>
                  </a:pPr>
                  <a:endParaRPr lang="en-US"/>
                </a:p>
              </c:txPr>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E794-461B-83E9-4A8DAFB2BE3C}"/>
                </c:ext>
              </c:extLst>
            </c:dLbl>
            <c:spPr>
              <a:noFill/>
              <a:ln>
                <a:noFill/>
              </a:ln>
              <a:effectLst/>
            </c:spPr>
            <c:txPr>
              <a:bodyPr wrap="square" lIns="38100" tIns="19050" rIns="38100" bIns="19050" anchor="ctr">
                <a:spAutoFit/>
              </a:bodyPr>
              <a:lstStyle/>
              <a:p>
                <a:pPr>
                  <a:defRPr sz="1200">
                    <a:solidFill>
                      <a:schemeClr val="bg1"/>
                    </a:solidFill>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Sheet1!$A$2:$A$5</c:f>
              <c:strCache>
                <c:ptCount val="4"/>
                <c:pt idx="0">
                  <c:v>TV advert</c:v>
                </c:pt>
                <c:pt idx="1">
                  <c:v>Speaking to family</c:v>
                </c:pt>
                <c:pt idx="2">
                  <c:v>Speaking to Friends</c:v>
                </c:pt>
                <c:pt idx="3">
                  <c:v>Use a product sample</c:v>
                </c:pt>
              </c:strCache>
            </c:strRef>
          </c:cat>
          <c:val>
            <c:numRef>
              <c:f>Sheet1!$B$2:$B$5</c:f>
              <c:numCache>
                <c:formatCode>General</c:formatCode>
                <c:ptCount val="4"/>
                <c:pt idx="0">
                  <c:v>35</c:v>
                </c:pt>
                <c:pt idx="1">
                  <c:v>25</c:v>
                </c:pt>
                <c:pt idx="2">
                  <c:v>15</c:v>
                </c:pt>
                <c:pt idx="3">
                  <c:v>9</c:v>
                </c:pt>
              </c:numCache>
            </c:numRef>
          </c:val>
          <c:extLst>
            <c:ext xmlns:c16="http://schemas.microsoft.com/office/drawing/2014/chart" uri="{C3380CC4-5D6E-409C-BE32-E72D297353CC}">
              <c16:uniqueId val="{0000000D-E794-461B-83E9-4A8DAFB2BE3C}"/>
            </c:ext>
          </c:extLst>
        </c:ser>
        <c:dLbls>
          <c:showLegendKey val="0"/>
          <c:showVal val="0"/>
          <c:showCatName val="0"/>
          <c:showSerName val="0"/>
          <c:showPercent val="0"/>
          <c:showBubbleSize val="0"/>
        </c:dLbls>
        <c:gapWidth val="66"/>
        <c:overlap val="-9"/>
        <c:axId val="2024522680"/>
        <c:axId val="2024522288"/>
      </c:barChart>
      <c:catAx>
        <c:axId val="2024522680"/>
        <c:scaling>
          <c:orientation val="minMax"/>
        </c:scaling>
        <c:delete val="0"/>
        <c:axPos val="b"/>
        <c:numFmt formatCode="General" sourceLinked="1"/>
        <c:majorTickMark val="none"/>
        <c:minorTickMark val="none"/>
        <c:tickLblPos val="nextTo"/>
        <c:spPr>
          <a:noFill/>
          <a:ln w="9525" cap="flat" cmpd="sng" algn="ctr">
            <a:solidFill>
              <a:srgbClr val="717171"/>
            </a:solidFill>
            <a:round/>
          </a:ln>
          <a:effectLst/>
        </c:spPr>
        <c:txPr>
          <a:bodyPr rot="-60000000" spcFirstLastPara="1" vertOverflow="ellipsis" vert="horz" wrap="square" anchor="ctr" anchorCtr="1"/>
          <a:lstStyle/>
          <a:p>
            <a:pPr>
              <a:defRPr sz="1100" b="0" i="0" u="none" strike="noStrike" kern="1200" baseline="0">
                <a:solidFill>
                  <a:srgbClr val="717171"/>
                </a:solidFill>
                <a:latin typeface="+mn-lt"/>
                <a:ea typeface="+mn-ea"/>
                <a:cs typeface="+mn-cs"/>
              </a:defRPr>
            </a:pPr>
            <a:endParaRPr lang="en-US"/>
          </a:p>
        </c:txPr>
        <c:crossAx val="2024522288"/>
        <c:crosses val="autoZero"/>
        <c:auto val="1"/>
        <c:lblAlgn val="ctr"/>
        <c:lblOffset val="100"/>
        <c:noMultiLvlLbl val="0"/>
      </c:catAx>
      <c:valAx>
        <c:axId val="2024522288"/>
        <c:scaling>
          <c:orientation val="minMax"/>
        </c:scaling>
        <c:delete val="1"/>
        <c:axPos val="l"/>
        <c:numFmt formatCode="General" sourceLinked="1"/>
        <c:majorTickMark val="none"/>
        <c:minorTickMark val="none"/>
        <c:tickLblPos val="nextTo"/>
        <c:crossAx val="2024522680"/>
        <c:crosses val="autoZero"/>
        <c:crossBetween val="between"/>
      </c:valAx>
      <c:spPr>
        <a:noFill/>
        <a:ln>
          <a:noFill/>
        </a:ln>
        <a:effectLst/>
      </c:spPr>
    </c:plotArea>
    <c:plotVisOnly val="1"/>
    <c:dispBlanksAs val="gap"/>
    <c:showDLblsOverMax val="0"/>
  </c:chart>
  <c:spPr>
    <a:noFill/>
    <a:ln>
      <a:noFill/>
    </a:ln>
    <a:effectLst/>
  </c:spPr>
  <c:txPr>
    <a:bodyPr/>
    <a:lstStyle/>
    <a:p>
      <a:pPr>
        <a:defRPr sz="1000"/>
      </a:pPr>
      <a:endParaRPr lang="en-US"/>
    </a:p>
  </c:txPr>
  <c:externalData r:id="rId2">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1" i="0" u="none" strike="noStrike" kern="1200" spc="0" baseline="0">
                <a:solidFill>
                  <a:schemeClr val="tx1"/>
                </a:solidFill>
                <a:latin typeface="+mn-lt"/>
                <a:ea typeface="+mn-ea"/>
                <a:cs typeface="+mn-cs"/>
              </a:defRPr>
            </a:pPr>
            <a:r>
              <a:rPr lang="en-US" sz="1400" b="1" dirty="0">
                <a:solidFill>
                  <a:schemeClr val="tx1"/>
                </a:solidFill>
              </a:rPr>
              <a:t>Work</a:t>
            </a:r>
            <a:r>
              <a:rPr lang="en-US" sz="1400" b="1" baseline="0" dirty="0">
                <a:solidFill>
                  <a:schemeClr val="tx1"/>
                </a:solidFill>
              </a:rPr>
              <a:t> Status (%)</a:t>
            </a:r>
            <a:endParaRPr lang="en-US" sz="1400" b="1" dirty="0">
              <a:solidFill>
                <a:schemeClr val="tx1"/>
              </a:solidFill>
            </a:endParaRPr>
          </a:p>
        </c:rich>
      </c:tx>
      <c:layout>
        <c:manualLayout>
          <c:xMode val="edge"/>
          <c:yMode val="edge"/>
          <c:x val="9.2331244127177525E-2"/>
          <c:y val="4.0356547369751951E-2"/>
        </c:manualLayout>
      </c:layout>
      <c:overlay val="0"/>
      <c:spPr>
        <a:noFill/>
        <a:ln>
          <a:noFill/>
        </a:ln>
        <a:effectLst/>
      </c:spPr>
      <c:txPr>
        <a:bodyPr rot="0" spcFirstLastPara="1" vertOverflow="ellipsis" vert="horz" wrap="square" anchor="ctr" anchorCtr="1"/>
        <a:lstStyle/>
        <a:p>
          <a:pPr>
            <a:defRPr sz="1400" b="1" i="0" u="none" strike="noStrike" kern="1200" spc="0" baseline="0">
              <a:solidFill>
                <a:schemeClr val="tx1"/>
              </a:solidFill>
              <a:latin typeface="+mn-lt"/>
              <a:ea typeface="+mn-ea"/>
              <a:cs typeface="+mn-cs"/>
            </a:defRPr>
          </a:pPr>
          <a:endParaRPr lang="en-US"/>
        </a:p>
      </c:txPr>
    </c:title>
    <c:autoTitleDeleted val="0"/>
    <c:plotArea>
      <c:layout>
        <c:manualLayout>
          <c:layoutTarget val="inner"/>
          <c:xMode val="edge"/>
          <c:yMode val="edge"/>
          <c:x val="0.41929222122458626"/>
          <c:y val="0.24869811216386006"/>
          <c:w val="0.36277945474698775"/>
          <c:h val="0.7510311628955566"/>
        </c:manualLayout>
      </c:layout>
      <c:barChart>
        <c:barDir val="bar"/>
        <c:grouping val="clustered"/>
        <c:varyColors val="0"/>
        <c:ser>
          <c:idx val="0"/>
          <c:order val="0"/>
          <c:tx>
            <c:strRef>
              <c:f>Sheet1!$B$1</c:f>
              <c:strCache>
                <c:ptCount val="1"/>
                <c:pt idx="0">
                  <c:v>Work Status</c:v>
                </c:pt>
              </c:strCache>
            </c:strRef>
          </c:tx>
          <c:spPr>
            <a:solidFill>
              <a:schemeClr val="bg2"/>
            </a:solidFill>
            <a:ln w="19050">
              <a:solidFill>
                <a:schemeClr val="lt1"/>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Student</c:v>
                </c:pt>
                <c:pt idx="1">
                  <c:v>Employed</c:v>
                </c:pt>
                <c:pt idx="2">
                  <c:v>Unemployed - looking for work</c:v>
                </c:pt>
                <c:pt idx="3">
                  <c:v>Unemployed - not looking for work</c:v>
                </c:pt>
              </c:strCache>
            </c:strRef>
          </c:cat>
          <c:val>
            <c:numRef>
              <c:f>Sheet1!$B$2:$B$5</c:f>
              <c:numCache>
                <c:formatCode>General</c:formatCode>
                <c:ptCount val="4"/>
                <c:pt idx="0">
                  <c:v>53</c:v>
                </c:pt>
                <c:pt idx="1">
                  <c:v>17</c:v>
                </c:pt>
                <c:pt idx="2">
                  <c:v>26</c:v>
                </c:pt>
                <c:pt idx="3">
                  <c:v>4</c:v>
                </c:pt>
              </c:numCache>
            </c:numRef>
          </c:val>
          <c:extLst>
            <c:ext xmlns:c16="http://schemas.microsoft.com/office/drawing/2014/chart" uri="{C3380CC4-5D6E-409C-BE32-E72D297353CC}">
              <c16:uniqueId val="{00000000-73C7-46B6-A08A-AEC365C695E5}"/>
            </c:ext>
          </c:extLst>
        </c:ser>
        <c:dLbls>
          <c:showLegendKey val="0"/>
          <c:showVal val="0"/>
          <c:showCatName val="0"/>
          <c:showSerName val="0"/>
          <c:showPercent val="0"/>
          <c:showBubbleSize val="0"/>
        </c:dLbls>
        <c:gapWidth val="30"/>
        <c:axId val="873998064"/>
        <c:axId val="874050200"/>
      </c:barChart>
      <c:valAx>
        <c:axId val="874050200"/>
        <c:scaling>
          <c:orientation val="minMax"/>
        </c:scaling>
        <c:delete val="1"/>
        <c:axPos val="t"/>
        <c:numFmt formatCode="General" sourceLinked="1"/>
        <c:majorTickMark val="out"/>
        <c:minorTickMark val="none"/>
        <c:tickLblPos val="nextTo"/>
        <c:crossAx val="873998064"/>
        <c:crosses val="autoZero"/>
        <c:crossBetween val="between"/>
      </c:valAx>
      <c:catAx>
        <c:axId val="873998064"/>
        <c:scaling>
          <c:orientation val="maxMin"/>
        </c:scaling>
        <c:delete val="0"/>
        <c:axPos val="l"/>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crossAx val="874050200"/>
        <c:crosses val="autoZero"/>
        <c:auto val="1"/>
        <c:lblAlgn val="ctr"/>
        <c:lblOffset val="100"/>
        <c:noMultiLvlLbl val="0"/>
      </c:cat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587458436753618"/>
          <c:y val="6.6322851284417741E-2"/>
          <c:w val="0.72837540392450717"/>
          <c:h val="0.80374645728318284"/>
        </c:manualLayout>
      </c:layout>
      <c:barChart>
        <c:barDir val="bar"/>
        <c:grouping val="clustered"/>
        <c:varyColors val="0"/>
        <c:ser>
          <c:idx val="0"/>
          <c:order val="0"/>
          <c:tx>
            <c:strRef>
              <c:f>Sheet1!$B$1</c:f>
              <c:strCache>
                <c:ptCount val="1"/>
                <c:pt idx="0">
                  <c:v>Deodorant</c:v>
                </c:pt>
              </c:strCache>
            </c:strRef>
          </c:tx>
          <c:spPr>
            <a:solidFill>
              <a:schemeClr val="bg2"/>
            </a:solidFill>
            <a:ln>
              <a:noFill/>
            </a:ln>
            <a:effectLst/>
          </c:spPr>
          <c:invertIfNegative val="0"/>
          <c:dLbls>
            <c:spPr>
              <a:noFill/>
              <a:ln>
                <a:noFill/>
              </a:ln>
              <a:effectLst/>
            </c:spPr>
            <c:txPr>
              <a:bodyPr rot="0" spcFirstLastPara="1" vertOverflow="ellipsis" vert="horz" wrap="square" anchor="ctr" anchorCtr="1"/>
              <a:lstStyle/>
              <a:p>
                <a:pPr>
                  <a:defRPr sz="12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Routine</c:v>
                </c:pt>
                <c:pt idx="1">
                  <c:v>Pressured</c:v>
                </c:pt>
                <c:pt idx="2">
                  <c:v>Exploration</c:v>
                </c:pt>
              </c:strCache>
            </c:strRef>
          </c:cat>
          <c:val>
            <c:numRef>
              <c:f>Sheet1!$B$2:$B$4</c:f>
              <c:numCache>
                <c:formatCode>General</c:formatCode>
                <c:ptCount val="3"/>
                <c:pt idx="0">
                  <c:v>68</c:v>
                </c:pt>
                <c:pt idx="1">
                  <c:v>26</c:v>
                </c:pt>
                <c:pt idx="2">
                  <c:v>6</c:v>
                </c:pt>
              </c:numCache>
            </c:numRef>
          </c:val>
          <c:extLst>
            <c:ext xmlns:c16="http://schemas.microsoft.com/office/drawing/2014/chart" uri="{C3380CC4-5D6E-409C-BE32-E72D297353CC}">
              <c16:uniqueId val="{00000000-72E5-4BB0-8CB0-DB8BB7177291}"/>
            </c:ext>
          </c:extLst>
        </c:ser>
        <c:ser>
          <c:idx val="1"/>
          <c:order val="1"/>
          <c:tx>
            <c:strRef>
              <c:f>Sheet1!$C$1</c:f>
              <c:strCache>
                <c:ptCount val="1"/>
                <c:pt idx="0">
                  <c:v>Sanitary</c:v>
                </c:pt>
              </c:strCache>
            </c:strRef>
          </c:tx>
          <c:spPr>
            <a:solidFill>
              <a:schemeClr val="tx1"/>
            </a:solidFill>
            <a:ln>
              <a:noFill/>
            </a:ln>
            <a:effectLst/>
          </c:spPr>
          <c:invertIfNegative val="0"/>
          <c:dLbls>
            <c:spPr>
              <a:noFill/>
              <a:ln>
                <a:noFill/>
              </a:ln>
              <a:effectLst/>
            </c:spPr>
            <c:txPr>
              <a:bodyPr rot="0" spcFirstLastPara="1" vertOverflow="ellipsis" vert="horz" wrap="square" anchor="ctr" anchorCtr="1"/>
              <a:lstStyle/>
              <a:p>
                <a:pPr>
                  <a:defRPr sz="12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Routine</c:v>
                </c:pt>
                <c:pt idx="1">
                  <c:v>Pressured</c:v>
                </c:pt>
                <c:pt idx="2">
                  <c:v>Exploration</c:v>
                </c:pt>
              </c:strCache>
            </c:strRef>
          </c:cat>
          <c:val>
            <c:numRef>
              <c:f>Sheet1!$C$2:$C$4</c:f>
              <c:numCache>
                <c:formatCode>General</c:formatCode>
                <c:ptCount val="3"/>
                <c:pt idx="0">
                  <c:v>54</c:v>
                </c:pt>
                <c:pt idx="1">
                  <c:v>41</c:v>
                </c:pt>
                <c:pt idx="2">
                  <c:v>6</c:v>
                </c:pt>
              </c:numCache>
            </c:numRef>
          </c:val>
          <c:extLst>
            <c:ext xmlns:c16="http://schemas.microsoft.com/office/drawing/2014/chart" uri="{C3380CC4-5D6E-409C-BE32-E72D297353CC}">
              <c16:uniqueId val="{00000001-72E5-4BB0-8CB0-DB8BB7177291}"/>
            </c:ext>
          </c:extLst>
        </c:ser>
        <c:dLbls>
          <c:dLblPos val="outEnd"/>
          <c:showLegendKey val="0"/>
          <c:showVal val="1"/>
          <c:showCatName val="0"/>
          <c:showSerName val="0"/>
          <c:showPercent val="0"/>
          <c:showBubbleSize val="0"/>
        </c:dLbls>
        <c:gapWidth val="50"/>
        <c:overlap val="1"/>
        <c:axId val="2024521504"/>
        <c:axId val="2024521112"/>
      </c:barChart>
      <c:catAx>
        <c:axId val="2024521504"/>
        <c:scaling>
          <c:orientation val="maxMin"/>
        </c:scaling>
        <c:delete val="1"/>
        <c:axPos val="l"/>
        <c:numFmt formatCode="General" sourceLinked="1"/>
        <c:majorTickMark val="out"/>
        <c:minorTickMark val="none"/>
        <c:tickLblPos val="nextTo"/>
        <c:crossAx val="2024521112"/>
        <c:crosses val="autoZero"/>
        <c:auto val="1"/>
        <c:lblAlgn val="ctr"/>
        <c:lblOffset val="100"/>
        <c:noMultiLvlLbl val="0"/>
      </c:catAx>
      <c:valAx>
        <c:axId val="2024521112"/>
        <c:scaling>
          <c:orientation val="minMax"/>
        </c:scaling>
        <c:delete val="1"/>
        <c:axPos val="t"/>
        <c:numFmt formatCode="General" sourceLinked="1"/>
        <c:majorTickMark val="none"/>
        <c:minorTickMark val="none"/>
        <c:tickLblPos val="nextTo"/>
        <c:crossAx val="2024521504"/>
        <c:crosses val="autoZero"/>
        <c:crossBetween val="between"/>
      </c:valAx>
      <c:spPr>
        <a:noFill/>
        <a:ln>
          <a:noFill/>
        </a:ln>
        <a:effectLst/>
      </c:spPr>
    </c:plotArea>
    <c:legend>
      <c:legendPos val="r"/>
      <c:layout>
        <c:manualLayout>
          <c:xMode val="edge"/>
          <c:yMode val="edge"/>
          <c:x val="0.58274489088895121"/>
          <c:y val="0.61272928446418951"/>
          <c:w val="0.41089258131397927"/>
          <c:h val="0.20197808284792212"/>
        </c:manualLayout>
      </c:layout>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sz="1200"/>
      </a:pPr>
      <a:endParaRPr lang="en-US"/>
    </a:p>
  </c:txPr>
  <c:externalData r:id="rId3">
    <c:autoUpdate val="0"/>
  </c:externalData>
</c:chartSpace>
</file>

<file path=ppt/charts/chart4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1" i="0" u="none" strike="noStrike" kern="1200" spc="0" baseline="0">
                <a:solidFill>
                  <a:schemeClr val="tx1"/>
                </a:solidFill>
                <a:latin typeface="+mn-lt"/>
                <a:ea typeface="+mn-ea"/>
                <a:cs typeface="+mn-cs"/>
              </a:defRPr>
            </a:pPr>
            <a:r>
              <a:rPr lang="en-US" sz="1400" b="1" dirty="0">
                <a:solidFill>
                  <a:schemeClr val="tx1"/>
                </a:solidFill>
              </a:rPr>
              <a:t>Age breakdown</a:t>
            </a:r>
          </a:p>
        </c:rich>
      </c:tx>
      <c:layout>
        <c:manualLayout>
          <c:xMode val="edge"/>
          <c:yMode val="edge"/>
          <c:x val="0.13497530836514773"/>
          <c:y val="0.10233409362058728"/>
        </c:manualLayout>
      </c:layout>
      <c:overlay val="0"/>
      <c:spPr>
        <a:noFill/>
        <a:ln>
          <a:noFill/>
        </a:ln>
        <a:effectLst/>
      </c:spPr>
      <c:txPr>
        <a:bodyPr rot="0" spcFirstLastPara="1" vertOverflow="ellipsis" vert="horz" wrap="square" anchor="ctr" anchorCtr="1"/>
        <a:lstStyle/>
        <a:p>
          <a:pPr>
            <a:defRPr sz="1400" b="1" i="0" u="none" strike="noStrike" kern="1200" spc="0" baseline="0">
              <a:solidFill>
                <a:schemeClr val="tx1"/>
              </a:solidFill>
              <a:latin typeface="+mn-lt"/>
              <a:ea typeface="+mn-ea"/>
              <a:cs typeface="+mn-cs"/>
            </a:defRPr>
          </a:pPr>
          <a:endParaRPr lang="en-US"/>
        </a:p>
      </c:txPr>
    </c:title>
    <c:autoTitleDeleted val="0"/>
    <c:plotArea>
      <c:layout>
        <c:manualLayout>
          <c:layoutTarget val="inner"/>
          <c:xMode val="edge"/>
          <c:yMode val="edge"/>
          <c:x val="0.21299031537554372"/>
          <c:y val="0.25173336087387932"/>
          <c:w val="0.25649762744933569"/>
          <c:h val="0.46662785491724884"/>
        </c:manualLayout>
      </c:layout>
      <c:pieChart>
        <c:varyColors val="1"/>
        <c:ser>
          <c:idx val="0"/>
          <c:order val="0"/>
          <c:tx>
            <c:strRef>
              <c:f>Sheet1!$B$1</c:f>
              <c:strCache>
                <c:ptCount val="1"/>
                <c:pt idx="0">
                  <c:v>Age</c:v>
                </c:pt>
              </c:strCache>
            </c:strRef>
          </c:tx>
          <c:spPr>
            <a:solidFill>
              <a:schemeClr val="bg2"/>
            </a:solidFill>
          </c:spPr>
          <c:dPt>
            <c:idx val="0"/>
            <c:bubble3D val="0"/>
            <c:spPr>
              <a:solidFill>
                <a:schemeClr val="tx2"/>
              </a:solidFill>
              <a:ln w="19050">
                <a:solidFill>
                  <a:schemeClr val="lt1"/>
                </a:solidFill>
              </a:ln>
              <a:effectLst/>
            </c:spPr>
            <c:extLst>
              <c:ext xmlns:c16="http://schemas.microsoft.com/office/drawing/2014/chart" uri="{C3380CC4-5D6E-409C-BE32-E72D297353CC}">
                <c16:uniqueId val="{00000001-4E12-44B3-9FBC-A47CE569669F}"/>
              </c:ext>
            </c:extLst>
          </c:dPt>
          <c:dPt>
            <c:idx val="1"/>
            <c:bubble3D val="0"/>
            <c:spPr>
              <a:solidFill>
                <a:schemeClr val="tx1"/>
              </a:solidFill>
              <a:ln w="19050">
                <a:solidFill>
                  <a:schemeClr val="lt1"/>
                </a:solidFill>
              </a:ln>
              <a:effectLst/>
            </c:spPr>
            <c:extLst>
              <c:ext xmlns:c16="http://schemas.microsoft.com/office/drawing/2014/chart" uri="{C3380CC4-5D6E-409C-BE32-E72D297353CC}">
                <c16:uniqueId val="{00000003-4E12-44B3-9FBC-A47CE569669F}"/>
              </c:ext>
            </c:extLst>
          </c:dPt>
          <c:dLbls>
            <c:dLbl>
              <c:idx val="0"/>
              <c:tx>
                <c:rich>
                  <a:bodyPr/>
                  <a:lstStyle/>
                  <a:p>
                    <a:r>
                      <a:rPr lang="en-US" dirty="0"/>
                      <a:t>25</a:t>
                    </a:r>
                  </a:p>
                </c:rich>
              </c:tx>
              <c:dLblPos val="bestFi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4E12-44B3-9FBC-A47CE569669F}"/>
                </c:ext>
              </c:extLst>
            </c:dLbl>
            <c:dLbl>
              <c:idx val="1"/>
              <c:tx>
                <c:rich>
                  <a:bodyPr/>
                  <a:lstStyle/>
                  <a:p>
                    <a:r>
                      <a:rPr lang="en-US"/>
                      <a:t>75</a:t>
                    </a:r>
                    <a:endParaRPr lang="en-US" dirty="0"/>
                  </a:p>
                </c:rich>
              </c:tx>
              <c:dLblPos val="bestFi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4E12-44B3-9FBC-A47CE569669F}"/>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US"/>
              </a:p>
            </c:txPr>
            <c:dLblPos val="bestFit"/>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14-17</c:v>
                </c:pt>
                <c:pt idx="1">
                  <c:v>18-25</c:v>
                </c:pt>
              </c:strCache>
            </c:strRef>
          </c:cat>
          <c:val>
            <c:numRef>
              <c:f>Sheet1!$B$2:$B$3</c:f>
              <c:numCache>
                <c:formatCode>0%</c:formatCode>
                <c:ptCount val="2"/>
                <c:pt idx="0">
                  <c:v>0.23</c:v>
                </c:pt>
                <c:pt idx="1">
                  <c:v>0.77</c:v>
                </c:pt>
              </c:numCache>
            </c:numRef>
          </c:val>
          <c:extLst>
            <c:ext xmlns:c16="http://schemas.microsoft.com/office/drawing/2014/chart" uri="{C3380CC4-5D6E-409C-BE32-E72D297353CC}">
              <c16:uniqueId val="{00000004-4E12-44B3-9FBC-A47CE569669F}"/>
            </c:ext>
          </c:extLst>
        </c:ser>
        <c:dLbls>
          <c:dLblPos val="bestFit"/>
          <c:showLegendKey val="0"/>
          <c:showVal val="1"/>
          <c:showCatName val="0"/>
          <c:showSerName val="0"/>
          <c:showPercent val="0"/>
          <c:showBubbleSize val="0"/>
          <c:showLeaderLines val="1"/>
        </c:dLbls>
        <c:firstSliceAng val="0"/>
      </c:pieChart>
      <c:spPr>
        <a:noFill/>
        <a:ln>
          <a:noFill/>
        </a:ln>
        <a:effectLst/>
      </c:spPr>
    </c:plotArea>
    <c:legend>
      <c:legendPos val="l"/>
      <c:layout>
        <c:manualLayout>
          <c:xMode val="edge"/>
          <c:yMode val="edge"/>
          <c:x val="0.59415500738160709"/>
          <c:y val="0.36104344515381087"/>
          <c:w val="0.17144097330357991"/>
          <c:h val="0.24657278990840797"/>
        </c:manualLayout>
      </c:layout>
      <c:overlay val="0"/>
      <c:spPr>
        <a:noFill/>
        <a:ln>
          <a:noFill/>
        </a:ln>
        <a:effectLst/>
      </c:spPr>
      <c:txPr>
        <a:bodyPr rot="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1" i="0" u="none" strike="noStrike" kern="1200" spc="0" baseline="0">
                <a:solidFill>
                  <a:schemeClr val="tx1"/>
                </a:solidFill>
                <a:latin typeface="+mn-lt"/>
                <a:ea typeface="+mn-ea"/>
                <a:cs typeface="+mn-cs"/>
              </a:defRPr>
            </a:pPr>
            <a:r>
              <a:rPr lang="en-ZA" sz="1400" b="1" dirty="0">
                <a:solidFill>
                  <a:schemeClr val="tx1"/>
                </a:solidFill>
              </a:rPr>
              <a:t>LSM group</a:t>
            </a:r>
          </a:p>
        </c:rich>
      </c:tx>
      <c:layout>
        <c:manualLayout>
          <c:xMode val="edge"/>
          <c:yMode val="edge"/>
          <c:x val="4.327722462829843E-2"/>
          <c:y val="7.3150782770974684E-2"/>
        </c:manualLayout>
      </c:layout>
      <c:overlay val="0"/>
      <c:spPr>
        <a:noFill/>
        <a:ln>
          <a:noFill/>
        </a:ln>
        <a:effectLst/>
      </c:spPr>
      <c:txPr>
        <a:bodyPr rot="0" spcFirstLastPara="1" vertOverflow="ellipsis" vert="horz" wrap="square" anchor="ctr" anchorCtr="1"/>
        <a:lstStyle/>
        <a:p>
          <a:pPr>
            <a:defRPr sz="1400" b="1" i="0" u="none" strike="noStrike" kern="1200" spc="0" baseline="0">
              <a:solidFill>
                <a:schemeClr val="tx1"/>
              </a:solidFill>
              <a:latin typeface="+mn-lt"/>
              <a:ea typeface="+mn-ea"/>
              <a:cs typeface="+mn-cs"/>
            </a:defRPr>
          </a:pPr>
          <a:endParaRPr lang="en-US"/>
        </a:p>
      </c:txPr>
    </c:title>
    <c:autoTitleDeleted val="0"/>
    <c:plotArea>
      <c:layout>
        <c:manualLayout>
          <c:layoutTarget val="inner"/>
          <c:xMode val="edge"/>
          <c:yMode val="edge"/>
          <c:x val="0.36923963030763046"/>
          <c:y val="0.30482436772252108"/>
          <c:w val="0.49696834397463957"/>
          <c:h val="0.5658715438975096"/>
        </c:manualLayout>
      </c:layout>
      <c:barChart>
        <c:barDir val="bar"/>
        <c:grouping val="clustered"/>
        <c:varyColors val="0"/>
        <c:ser>
          <c:idx val="0"/>
          <c:order val="0"/>
          <c:tx>
            <c:strRef>
              <c:f>Sheet1!$B$1</c:f>
              <c:strCache>
                <c:ptCount val="1"/>
                <c:pt idx="0">
                  <c:v>Sales</c:v>
                </c:pt>
              </c:strCache>
            </c:strRef>
          </c:tx>
          <c:spPr>
            <a:solidFill>
              <a:schemeClr val="bg1">
                <a:lumMod val="65000"/>
              </a:schemeClr>
            </a:solidFill>
            <a:ln w="19050">
              <a:solidFill>
                <a:schemeClr val="lt1"/>
              </a:solidFill>
            </a:ln>
            <a:effectLst/>
          </c:spPr>
          <c:invertIfNegative val="0"/>
          <c:dPt>
            <c:idx val="0"/>
            <c:invertIfNegative val="0"/>
            <c:bubble3D val="0"/>
            <c:spPr>
              <a:solidFill>
                <a:schemeClr val="bg1">
                  <a:lumMod val="65000"/>
                </a:schemeClr>
              </a:solidFill>
              <a:ln w="19050">
                <a:solidFill>
                  <a:schemeClr val="lt1"/>
                </a:solidFill>
              </a:ln>
              <a:effectLst/>
            </c:spPr>
            <c:extLst>
              <c:ext xmlns:c16="http://schemas.microsoft.com/office/drawing/2014/chart" uri="{C3380CC4-5D6E-409C-BE32-E72D297353CC}">
                <c16:uniqueId val="{00000004-0519-433D-8FC5-3EBB4457F10D}"/>
              </c:ext>
            </c:extLst>
          </c:dPt>
          <c:dPt>
            <c:idx val="1"/>
            <c:invertIfNegative val="0"/>
            <c:bubble3D val="0"/>
            <c:spPr>
              <a:solidFill>
                <a:schemeClr val="bg1">
                  <a:lumMod val="65000"/>
                </a:schemeClr>
              </a:solidFill>
              <a:ln w="19050">
                <a:solidFill>
                  <a:schemeClr val="lt1"/>
                </a:solidFill>
              </a:ln>
              <a:effectLst/>
            </c:spPr>
            <c:extLst>
              <c:ext xmlns:c16="http://schemas.microsoft.com/office/drawing/2014/chart" uri="{C3380CC4-5D6E-409C-BE32-E72D297353CC}">
                <c16:uniqueId val="{00000005-0519-433D-8FC5-3EBB4457F10D}"/>
              </c:ext>
            </c:extLst>
          </c:dPt>
          <c:dPt>
            <c:idx val="2"/>
            <c:invertIfNegative val="0"/>
            <c:bubble3D val="0"/>
            <c:spPr>
              <a:solidFill>
                <a:schemeClr val="bg1">
                  <a:lumMod val="65000"/>
                </a:schemeClr>
              </a:solidFill>
              <a:ln w="19050">
                <a:solidFill>
                  <a:schemeClr val="lt1"/>
                </a:solidFill>
              </a:ln>
              <a:effectLst/>
            </c:spPr>
            <c:extLst>
              <c:ext xmlns:c16="http://schemas.microsoft.com/office/drawing/2014/chart" uri="{C3380CC4-5D6E-409C-BE32-E72D297353CC}">
                <c16:uniqueId val="{00000003-0519-433D-8FC5-3EBB4457F10D}"/>
              </c:ext>
            </c:extLst>
          </c:dPt>
          <c:dPt>
            <c:idx val="3"/>
            <c:invertIfNegative val="0"/>
            <c:bubble3D val="0"/>
            <c:spPr>
              <a:solidFill>
                <a:schemeClr val="bg1">
                  <a:lumMod val="65000"/>
                </a:schemeClr>
              </a:solidFill>
              <a:ln w="19050">
                <a:solidFill>
                  <a:schemeClr val="lt1"/>
                </a:solidFill>
              </a:ln>
              <a:effectLst/>
            </c:spPr>
            <c:extLst>
              <c:ext xmlns:c16="http://schemas.microsoft.com/office/drawing/2014/chart" uri="{C3380CC4-5D6E-409C-BE32-E72D297353CC}">
                <c16:uniqueId val="{00000001-0519-433D-8FC5-3EBB4457F10D}"/>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LSM 4</c:v>
                </c:pt>
                <c:pt idx="1">
                  <c:v>LSM 5</c:v>
                </c:pt>
                <c:pt idx="2">
                  <c:v>LSM 6</c:v>
                </c:pt>
                <c:pt idx="3">
                  <c:v>LSM 7</c:v>
                </c:pt>
              </c:strCache>
            </c:strRef>
          </c:cat>
          <c:val>
            <c:numRef>
              <c:f>Sheet1!$B$2:$B$5</c:f>
              <c:numCache>
                <c:formatCode>General</c:formatCode>
                <c:ptCount val="4"/>
                <c:pt idx="0">
                  <c:v>6</c:v>
                </c:pt>
                <c:pt idx="1">
                  <c:v>18</c:v>
                </c:pt>
                <c:pt idx="2">
                  <c:v>52</c:v>
                </c:pt>
                <c:pt idx="3">
                  <c:v>24</c:v>
                </c:pt>
              </c:numCache>
            </c:numRef>
          </c:val>
          <c:extLst>
            <c:ext xmlns:c16="http://schemas.microsoft.com/office/drawing/2014/chart" uri="{C3380CC4-5D6E-409C-BE32-E72D297353CC}">
              <c16:uniqueId val="{00000000-0519-433D-8FC5-3EBB4457F10D}"/>
            </c:ext>
          </c:extLst>
        </c:ser>
        <c:dLbls>
          <c:showLegendKey val="0"/>
          <c:showVal val="0"/>
          <c:showCatName val="0"/>
          <c:showSerName val="0"/>
          <c:showPercent val="0"/>
          <c:showBubbleSize val="0"/>
        </c:dLbls>
        <c:gapWidth val="50"/>
        <c:axId val="2024520328"/>
        <c:axId val="2024520720"/>
      </c:barChart>
      <c:valAx>
        <c:axId val="2024520720"/>
        <c:scaling>
          <c:orientation val="minMax"/>
        </c:scaling>
        <c:delete val="1"/>
        <c:axPos val="t"/>
        <c:numFmt formatCode="General" sourceLinked="1"/>
        <c:majorTickMark val="out"/>
        <c:minorTickMark val="none"/>
        <c:tickLblPos val="nextTo"/>
        <c:crossAx val="2024520328"/>
        <c:crosses val="autoZero"/>
        <c:crossBetween val="between"/>
      </c:valAx>
      <c:catAx>
        <c:axId val="2024520328"/>
        <c:scaling>
          <c:orientation val="maxMin"/>
        </c:scaling>
        <c:delete val="0"/>
        <c:axPos val="l"/>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2024520720"/>
        <c:crosses val="autoZero"/>
        <c:auto val="1"/>
        <c:lblAlgn val="ctr"/>
        <c:lblOffset val="100"/>
        <c:noMultiLvlLbl val="0"/>
      </c:cat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1" i="0" u="none" strike="noStrike" kern="1200" spc="0" baseline="0">
                <a:solidFill>
                  <a:schemeClr val="tx1"/>
                </a:solidFill>
                <a:latin typeface="+mn-lt"/>
                <a:ea typeface="+mn-ea"/>
                <a:cs typeface="+mn-cs"/>
              </a:defRPr>
            </a:pPr>
            <a:r>
              <a:rPr lang="en-US" sz="1400" b="1" dirty="0">
                <a:solidFill>
                  <a:schemeClr val="tx1"/>
                </a:solidFill>
              </a:rPr>
              <a:t>Urbanity</a:t>
            </a:r>
          </a:p>
        </c:rich>
      </c:tx>
      <c:layout>
        <c:manualLayout>
          <c:xMode val="edge"/>
          <c:yMode val="edge"/>
          <c:x val="0.12794388815944824"/>
          <c:y val="4.4771165959006938E-2"/>
        </c:manualLayout>
      </c:layout>
      <c:overlay val="0"/>
      <c:spPr>
        <a:noFill/>
        <a:ln>
          <a:noFill/>
        </a:ln>
        <a:effectLst/>
      </c:spPr>
      <c:txPr>
        <a:bodyPr rot="0" spcFirstLastPara="1" vertOverflow="ellipsis" vert="horz" wrap="square" anchor="ctr" anchorCtr="1"/>
        <a:lstStyle/>
        <a:p>
          <a:pPr>
            <a:defRPr sz="1400" b="1" i="0" u="none" strike="noStrike" kern="1200" spc="0" baseline="0">
              <a:solidFill>
                <a:schemeClr val="tx1"/>
              </a:solidFill>
              <a:latin typeface="+mn-lt"/>
              <a:ea typeface="+mn-ea"/>
              <a:cs typeface="+mn-cs"/>
            </a:defRPr>
          </a:pPr>
          <a:endParaRPr lang="en-US"/>
        </a:p>
      </c:txPr>
    </c:title>
    <c:autoTitleDeleted val="0"/>
    <c:plotArea>
      <c:layout>
        <c:manualLayout>
          <c:layoutTarget val="inner"/>
          <c:xMode val="edge"/>
          <c:yMode val="edge"/>
          <c:x val="0.21299029968521938"/>
          <c:y val="0.2356224082792662"/>
          <c:w val="0.30571756888923213"/>
          <c:h val="0.51059343094007714"/>
        </c:manualLayout>
      </c:layout>
      <c:pieChart>
        <c:varyColors val="1"/>
        <c:ser>
          <c:idx val="0"/>
          <c:order val="0"/>
          <c:tx>
            <c:strRef>
              <c:f>Sheet1!$B$1</c:f>
              <c:strCache>
                <c:ptCount val="1"/>
                <c:pt idx="0">
                  <c:v>Age</c:v>
                </c:pt>
              </c:strCache>
            </c:strRef>
          </c:tx>
          <c:spPr>
            <a:solidFill>
              <a:schemeClr val="bg2"/>
            </a:solidFill>
          </c:spPr>
          <c:dPt>
            <c:idx val="0"/>
            <c:bubble3D val="0"/>
            <c:spPr>
              <a:solidFill>
                <a:schemeClr val="tx2"/>
              </a:solidFill>
              <a:ln w="19050">
                <a:solidFill>
                  <a:schemeClr val="lt1"/>
                </a:solidFill>
              </a:ln>
              <a:effectLst/>
            </c:spPr>
            <c:extLst>
              <c:ext xmlns:c16="http://schemas.microsoft.com/office/drawing/2014/chart" uri="{C3380CC4-5D6E-409C-BE32-E72D297353CC}">
                <c16:uniqueId val="{00000001-4E12-44B3-9FBC-A47CE569669F}"/>
              </c:ext>
            </c:extLst>
          </c:dPt>
          <c:dPt>
            <c:idx val="1"/>
            <c:bubble3D val="0"/>
            <c:spPr>
              <a:solidFill>
                <a:schemeClr val="tx1"/>
              </a:solidFill>
              <a:ln w="19050">
                <a:solidFill>
                  <a:schemeClr val="lt1"/>
                </a:solidFill>
              </a:ln>
              <a:effectLst/>
            </c:spPr>
            <c:extLst>
              <c:ext xmlns:c16="http://schemas.microsoft.com/office/drawing/2014/chart" uri="{C3380CC4-5D6E-409C-BE32-E72D297353CC}">
                <c16:uniqueId val="{00000003-4E12-44B3-9FBC-A47CE569669F}"/>
              </c:ext>
            </c:extLst>
          </c:dPt>
          <c:dLbls>
            <c:dLbl>
              <c:idx val="0"/>
              <c:tx>
                <c:rich>
                  <a:bodyPr/>
                  <a:lstStyle/>
                  <a:p>
                    <a:r>
                      <a:rPr lang="en-US"/>
                      <a:t>68</a:t>
                    </a:r>
                  </a:p>
                </c:rich>
              </c:tx>
              <c:dLblPos val="bestFi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4E12-44B3-9FBC-A47CE569669F}"/>
                </c:ext>
              </c:extLst>
            </c:dLbl>
            <c:dLbl>
              <c:idx val="1"/>
              <c:tx>
                <c:rich>
                  <a:bodyPr/>
                  <a:lstStyle/>
                  <a:p>
                    <a:r>
                      <a:rPr lang="en-US"/>
                      <a:t>32</a:t>
                    </a:r>
                  </a:p>
                </c:rich>
              </c:tx>
              <c:dLblPos val="bestFi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4E12-44B3-9FBC-A47CE569669F}"/>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US"/>
              </a:p>
            </c:txPr>
            <c:dLblPos val="bestFit"/>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Urban</c:v>
                </c:pt>
                <c:pt idx="1">
                  <c:v>Small Urban</c:v>
                </c:pt>
              </c:strCache>
            </c:strRef>
          </c:cat>
          <c:val>
            <c:numRef>
              <c:f>Sheet1!$B$2:$B$3</c:f>
              <c:numCache>
                <c:formatCode>0%</c:formatCode>
                <c:ptCount val="2"/>
                <c:pt idx="0">
                  <c:v>0.68</c:v>
                </c:pt>
                <c:pt idx="1">
                  <c:v>0.32</c:v>
                </c:pt>
              </c:numCache>
            </c:numRef>
          </c:val>
          <c:extLst>
            <c:ext xmlns:c16="http://schemas.microsoft.com/office/drawing/2014/chart" uri="{C3380CC4-5D6E-409C-BE32-E72D297353CC}">
              <c16:uniqueId val="{00000004-4E12-44B3-9FBC-A47CE569669F}"/>
            </c:ext>
          </c:extLst>
        </c:ser>
        <c:dLbls>
          <c:dLblPos val="bestFit"/>
          <c:showLegendKey val="0"/>
          <c:showVal val="1"/>
          <c:showCatName val="0"/>
          <c:showSerName val="0"/>
          <c:showPercent val="0"/>
          <c:showBubbleSize val="0"/>
          <c:showLeaderLines val="1"/>
        </c:dLbls>
        <c:firstSliceAng val="0"/>
      </c:pieChart>
      <c:spPr>
        <a:noFill/>
        <a:ln>
          <a:noFill/>
        </a:ln>
        <a:effectLst/>
      </c:spPr>
    </c:plotArea>
    <c:legend>
      <c:legendPos val="l"/>
      <c:layout>
        <c:manualLayout>
          <c:xMode val="edge"/>
          <c:yMode val="edge"/>
          <c:x val="0.20391118596528526"/>
          <c:y val="0.76398393878487325"/>
          <c:w val="0.29449082690332101"/>
          <c:h val="0.20819750480068772"/>
        </c:manualLayout>
      </c:layout>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1" i="0" u="none" strike="noStrike" kern="1200" spc="0" baseline="0">
                <a:solidFill>
                  <a:schemeClr val="tx1"/>
                </a:solidFill>
                <a:latin typeface="+mn-lt"/>
                <a:ea typeface="+mn-ea"/>
                <a:cs typeface="+mn-cs"/>
              </a:defRPr>
            </a:pPr>
            <a:r>
              <a:rPr lang="en-ZA" sz="1400" b="1" dirty="0">
                <a:solidFill>
                  <a:schemeClr val="tx1"/>
                </a:solidFill>
              </a:rPr>
              <a:t>Province</a:t>
            </a:r>
          </a:p>
        </c:rich>
      </c:tx>
      <c:layout>
        <c:manualLayout>
          <c:xMode val="edge"/>
          <c:yMode val="edge"/>
          <c:x val="0.13708922004351168"/>
          <c:y val="4.3826557589779463E-2"/>
        </c:manualLayout>
      </c:layout>
      <c:overlay val="0"/>
      <c:spPr>
        <a:noFill/>
        <a:ln>
          <a:noFill/>
        </a:ln>
        <a:effectLst/>
      </c:spPr>
      <c:txPr>
        <a:bodyPr rot="0" spcFirstLastPara="1" vertOverflow="ellipsis" vert="horz" wrap="square" anchor="ctr" anchorCtr="1"/>
        <a:lstStyle/>
        <a:p>
          <a:pPr>
            <a:defRPr sz="1400" b="1" i="0" u="none" strike="noStrike" kern="1200" spc="0" baseline="0">
              <a:solidFill>
                <a:schemeClr val="tx1"/>
              </a:solidFill>
              <a:latin typeface="+mn-lt"/>
              <a:ea typeface="+mn-ea"/>
              <a:cs typeface="+mn-cs"/>
            </a:defRPr>
          </a:pPr>
          <a:endParaRPr lang="en-US"/>
        </a:p>
      </c:txPr>
    </c:title>
    <c:autoTitleDeleted val="0"/>
    <c:plotArea>
      <c:layout>
        <c:manualLayout>
          <c:layoutTarget val="inner"/>
          <c:xMode val="edge"/>
          <c:yMode val="edge"/>
          <c:x val="0.48735470459018299"/>
          <c:y val="0.22858119231843804"/>
          <c:w val="0.39506809032278495"/>
          <c:h val="0.72557880712740341"/>
        </c:manualLayout>
      </c:layout>
      <c:barChart>
        <c:barDir val="bar"/>
        <c:grouping val="clustered"/>
        <c:varyColors val="0"/>
        <c:ser>
          <c:idx val="0"/>
          <c:order val="0"/>
          <c:tx>
            <c:strRef>
              <c:f>Sheet1!$B$1</c:f>
              <c:strCache>
                <c:ptCount val="1"/>
                <c:pt idx="0">
                  <c:v>Sales</c:v>
                </c:pt>
              </c:strCache>
            </c:strRef>
          </c:tx>
          <c:spPr>
            <a:solidFill>
              <a:schemeClr val="bg1">
                <a:lumMod val="65000"/>
              </a:schemeClr>
            </a:solidFill>
            <a:ln w="19050">
              <a:solidFill>
                <a:schemeClr val="lt1"/>
              </a:solidFill>
            </a:ln>
            <a:effectLst/>
          </c:spPr>
          <c:invertIfNegative val="0"/>
          <c:dPt>
            <c:idx val="1"/>
            <c:invertIfNegative val="0"/>
            <c:bubble3D val="0"/>
            <c:spPr>
              <a:solidFill>
                <a:schemeClr val="bg1">
                  <a:lumMod val="65000"/>
                </a:schemeClr>
              </a:solidFill>
              <a:ln w="19050">
                <a:solidFill>
                  <a:schemeClr val="lt1"/>
                </a:solidFill>
              </a:ln>
              <a:effectLst/>
            </c:spPr>
            <c:extLst>
              <c:ext xmlns:c16="http://schemas.microsoft.com/office/drawing/2014/chart" uri="{C3380CC4-5D6E-409C-BE32-E72D297353CC}">
                <c16:uniqueId val="{00000001-A767-426A-997C-DA093651F310}"/>
              </c:ext>
            </c:extLst>
          </c:dPt>
          <c:dPt>
            <c:idx val="3"/>
            <c:invertIfNegative val="0"/>
            <c:bubble3D val="0"/>
            <c:spPr>
              <a:solidFill>
                <a:schemeClr val="bg1">
                  <a:lumMod val="65000"/>
                </a:schemeClr>
              </a:solidFill>
              <a:ln w="19050">
                <a:solidFill>
                  <a:schemeClr val="lt1"/>
                </a:solidFill>
              </a:ln>
              <a:effectLst/>
            </c:spPr>
            <c:extLst>
              <c:ext xmlns:c16="http://schemas.microsoft.com/office/drawing/2014/chart" uri="{C3380CC4-5D6E-409C-BE32-E72D297353CC}">
                <c16:uniqueId val="{00000001-0519-433D-8FC5-3EBB4457F10D}"/>
              </c:ext>
            </c:extLst>
          </c:dPt>
          <c:dPt>
            <c:idx val="6"/>
            <c:invertIfNegative val="0"/>
            <c:bubble3D val="0"/>
            <c:spPr>
              <a:solidFill>
                <a:schemeClr val="bg1">
                  <a:lumMod val="65000"/>
                </a:schemeClr>
              </a:solidFill>
              <a:ln w="19050">
                <a:solidFill>
                  <a:schemeClr val="lt1"/>
                </a:solidFill>
              </a:ln>
              <a:effectLst/>
            </c:spPr>
            <c:extLst>
              <c:ext xmlns:c16="http://schemas.microsoft.com/office/drawing/2014/chart" uri="{C3380CC4-5D6E-409C-BE32-E72D297353CC}">
                <c16:uniqueId val="{00000005-A767-426A-997C-DA093651F310}"/>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Mpumalanga</c:v>
                </c:pt>
                <c:pt idx="1">
                  <c:v>KwaZulu-Natal</c:v>
                </c:pt>
                <c:pt idx="2">
                  <c:v>Limpopo</c:v>
                </c:pt>
                <c:pt idx="3">
                  <c:v>Free State</c:v>
                </c:pt>
                <c:pt idx="4">
                  <c:v>North West</c:v>
                </c:pt>
                <c:pt idx="5">
                  <c:v>Northern Cape</c:v>
                </c:pt>
                <c:pt idx="6">
                  <c:v>Eastern Cape</c:v>
                </c:pt>
              </c:strCache>
            </c:strRef>
          </c:cat>
          <c:val>
            <c:numRef>
              <c:f>Sheet1!$B$2:$B$8</c:f>
              <c:numCache>
                <c:formatCode>General</c:formatCode>
                <c:ptCount val="7"/>
                <c:pt idx="0">
                  <c:v>19</c:v>
                </c:pt>
                <c:pt idx="1">
                  <c:v>15</c:v>
                </c:pt>
                <c:pt idx="2">
                  <c:v>15</c:v>
                </c:pt>
                <c:pt idx="3">
                  <c:v>13</c:v>
                </c:pt>
                <c:pt idx="4">
                  <c:v>13</c:v>
                </c:pt>
                <c:pt idx="5">
                  <c:v>10</c:v>
                </c:pt>
                <c:pt idx="6">
                  <c:v>7</c:v>
                </c:pt>
              </c:numCache>
            </c:numRef>
          </c:val>
          <c:extLst>
            <c:ext xmlns:c16="http://schemas.microsoft.com/office/drawing/2014/chart" uri="{C3380CC4-5D6E-409C-BE32-E72D297353CC}">
              <c16:uniqueId val="{00000000-0519-433D-8FC5-3EBB4457F10D}"/>
            </c:ext>
          </c:extLst>
        </c:ser>
        <c:dLbls>
          <c:showLegendKey val="0"/>
          <c:showVal val="0"/>
          <c:showCatName val="0"/>
          <c:showSerName val="0"/>
          <c:showPercent val="0"/>
          <c:showBubbleSize val="0"/>
        </c:dLbls>
        <c:gapWidth val="50"/>
        <c:axId val="2024518760"/>
        <c:axId val="2024519152"/>
      </c:barChart>
      <c:valAx>
        <c:axId val="2024519152"/>
        <c:scaling>
          <c:orientation val="minMax"/>
        </c:scaling>
        <c:delete val="1"/>
        <c:axPos val="t"/>
        <c:numFmt formatCode="General" sourceLinked="1"/>
        <c:majorTickMark val="out"/>
        <c:minorTickMark val="none"/>
        <c:tickLblPos val="nextTo"/>
        <c:crossAx val="2024518760"/>
        <c:crosses val="autoZero"/>
        <c:crossBetween val="between"/>
      </c:valAx>
      <c:catAx>
        <c:axId val="2024518760"/>
        <c:scaling>
          <c:orientation val="maxMin"/>
        </c:scaling>
        <c:delete val="0"/>
        <c:axPos val="l"/>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2024519152"/>
        <c:crosses val="autoZero"/>
        <c:auto val="1"/>
        <c:lblAlgn val="ctr"/>
        <c:lblOffset val="100"/>
        <c:noMultiLvlLbl val="0"/>
      </c:cat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1" i="0" u="none" strike="noStrike" kern="1200" spc="0" baseline="0">
                <a:solidFill>
                  <a:schemeClr val="tx1"/>
                </a:solidFill>
                <a:latin typeface="+mn-lt"/>
                <a:ea typeface="+mn-ea"/>
                <a:cs typeface="+mn-cs"/>
              </a:defRPr>
            </a:pPr>
            <a:r>
              <a:rPr lang="en-US" sz="1400" b="1" dirty="0">
                <a:solidFill>
                  <a:schemeClr val="tx1"/>
                </a:solidFill>
              </a:rPr>
              <a:t>Education</a:t>
            </a:r>
            <a:r>
              <a:rPr lang="en-US" sz="1400" b="1" baseline="0" dirty="0">
                <a:solidFill>
                  <a:schemeClr val="tx1"/>
                </a:solidFill>
              </a:rPr>
              <a:t> Level</a:t>
            </a:r>
            <a:endParaRPr lang="en-US" sz="1400" b="1" dirty="0">
              <a:solidFill>
                <a:schemeClr val="tx1"/>
              </a:solidFill>
            </a:endParaRPr>
          </a:p>
        </c:rich>
      </c:tx>
      <c:layout>
        <c:manualLayout>
          <c:xMode val="edge"/>
          <c:yMode val="edge"/>
          <c:x val="6.0820735733038839E-2"/>
          <c:y val="2.922139926785439E-2"/>
        </c:manualLayout>
      </c:layout>
      <c:overlay val="0"/>
      <c:spPr>
        <a:noFill/>
        <a:ln>
          <a:noFill/>
        </a:ln>
        <a:effectLst/>
      </c:spPr>
      <c:txPr>
        <a:bodyPr rot="0" spcFirstLastPara="1" vertOverflow="ellipsis" vert="horz" wrap="square" anchor="ctr" anchorCtr="1"/>
        <a:lstStyle/>
        <a:p>
          <a:pPr>
            <a:defRPr sz="1400" b="1" i="0" u="none" strike="noStrike" kern="1200" spc="0" baseline="0">
              <a:solidFill>
                <a:schemeClr val="tx1"/>
              </a:solidFill>
              <a:latin typeface="+mn-lt"/>
              <a:ea typeface="+mn-ea"/>
              <a:cs typeface="+mn-cs"/>
            </a:defRPr>
          </a:pPr>
          <a:endParaRPr lang="en-US"/>
        </a:p>
      </c:txPr>
    </c:title>
    <c:autoTitleDeleted val="0"/>
    <c:plotArea>
      <c:layout>
        <c:manualLayout>
          <c:layoutTarget val="inner"/>
          <c:xMode val="edge"/>
          <c:yMode val="edge"/>
          <c:x val="9.1438483046487884E-2"/>
          <c:y val="0.28300994149159009"/>
          <c:w val="0.40688129238113058"/>
          <c:h val="0.68359688401168361"/>
        </c:manualLayout>
      </c:layout>
      <c:doughnutChart>
        <c:varyColors val="1"/>
        <c:ser>
          <c:idx val="0"/>
          <c:order val="0"/>
          <c:tx>
            <c:strRef>
              <c:f>Sheet1!$B$1</c:f>
              <c:strCache>
                <c:ptCount val="1"/>
                <c:pt idx="0">
                  <c:v>Work Status</c:v>
                </c:pt>
              </c:strCache>
            </c:strRef>
          </c:tx>
          <c:spPr>
            <a:solidFill>
              <a:schemeClr val="tx1"/>
            </a:solidFill>
          </c:spPr>
          <c:dPt>
            <c:idx val="0"/>
            <c:bubble3D val="0"/>
            <c:spPr>
              <a:solidFill>
                <a:schemeClr val="tx2"/>
              </a:solidFill>
              <a:ln w="19050">
                <a:solidFill>
                  <a:schemeClr val="lt1"/>
                </a:solidFill>
              </a:ln>
              <a:effectLst/>
            </c:spPr>
            <c:extLst>
              <c:ext xmlns:c16="http://schemas.microsoft.com/office/drawing/2014/chart" uri="{C3380CC4-5D6E-409C-BE32-E72D297353CC}">
                <c16:uniqueId val="{00000001-EFEA-4A0B-9C9A-3D2F13E098A5}"/>
              </c:ext>
            </c:extLst>
          </c:dPt>
          <c:dPt>
            <c:idx val="1"/>
            <c:bubble3D val="0"/>
            <c:spPr>
              <a:solidFill>
                <a:schemeClr val="tx1"/>
              </a:solidFill>
              <a:ln w="19050">
                <a:solidFill>
                  <a:schemeClr val="lt1"/>
                </a:solidFill>
              </a:ln>
              <a:effectLst/>
            </c:spPr>
            <c:extLst>
              <c:ext xmlns:c16="http://schemas.microsoft.com/office/drawing/2014/chart" uri="{C3380CC4-5D6E-409C-BE32-E72D297353CC}">
                <c16:uniqueId val="{00000003-EFEA-4A0B-9C9A-3D2F13E098A5}"/>
              </c:ext>
            </c:extLst>
          </c:dPt>
          <c:dPt>
            <c:idx val="2"/>
            <c:bubble3D val="0"/>
            <c:spPr>
              <a:solidFill>
                <a:schemeClr val="bg1">
                  <a:lumMod val="75000"/>
                </a:schemeClr>
              </a:solidFill>
              <a:ln w="19050">
                <a:solidFill>
                  <a:schemeClr val="lt1"/>
                </a:solidFill>
              </a:ln>
              <a:effectLst/>
            </c:spPr>
            <c:extLst>
              <c:ext xmlns:c16="http://schemas.microsoft.com/office/drawing/2014/chart" uri="{C3380CC4-5D6E-409C-BE32-E72D297353CC}">
                <c16:uniqueId val="{00000005-EFEA-4A0B-9C9A-3D2F13E098A5}"/>
              </c:ext>
            </c:extLst>
          </c:dPt>
          <c:dPt>
            <c:idx val="3"/>
            <c:bubble3D val="0"/>
            <c:spPr>
              <a:solidFill>
                <a:schemeClr val="bg1">
                  <a:lumMod val="65000"/>
                </a:schemeClr>
              </a:solidFill>
              <a:ln w="19050">
                <a:solidFill>
                  <a:schemeClr val="lt1"/>
                </a:solidFill>
              </a:ln>
              <a:effectLst/>
            </c:spPr>
            <c:extLst>
              <c:ext xmlns:c16="http://schemas.microsoft.com/office/drawing/2014/chart" uri="{C3380CC4-5D6E-409C-BE32-E72D297353CC}">
                <c16:uniqueId val="{00000007-EFEA-4A0B-9C9A-3D2F13E098A5}"/>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Sheet1!$A$2:$A$5</c:f>
              <c:strCache>
                <c:ptCount val="4"/>
                <c:pt idx="0">
                  <c:v>In school</c:v>
                </c:pt>
                <c:pt idx="1">
                  <c:v>Matriculated</c:v>
                </c:pt>
                <c:pt idx="2">
                  <c:v>Some secondary</c:v>
                </c:pt>
                <c:pt idx="3">
                  <c:v>Secondary completed</c:v>
                </c:pt>
              </c:strCache>
            </c:strRef>
          </c:cat>
          <c:val>
            <c:numRef>
              <c:f>Sheet1!$B$2:$B$5</c:f>
              <c:numCache>
                <c:formatCode>General</c:formatCode>
                <c:ptCount val="4"/>
                <c:pt idx="0">
                  <c:v>38</c:v>
                </c:pt>
                <c:pt idx="1">
                  <c:v>46</c:v>
                </c:pt>
                <c:pt idx="2">
                  <c:v>12</c:v>
                </c:pt>
                <c:pt idx="3">
                  <c:v>3</c:v>
                </c:pt>
              </c:numCache>
            </c:numRef>
          </c:val>
          <c:extLst>
            <c:ext xmlns:c16="http://schemas.microsoft.com/office/drawing/2014/chart" uri="{C3380CC4-5D6E-409C-BE32-E72D297353CC}">
              <c16:uniqueId val="{00000000-8F43-4F98-9578-43EAA7B6677E}"/>
            </c:ext>
          </c:extLst>
        </c:ser>
        <c:dLbls>
          <c:showLegendKey val="0"/>
          <c:showVal val="0"/>
          <c:showCatName val="0"/>
          <c:showSerName val="0"/>
          <c:showPercent val="0"/>
          <c:showBubbleSize val="0"/>
          <c:showLeaderLines val="1"/>
        </c:dLbls>
        <c:firstSliceAng val="0"/>
        <c:holeSize val="50"/>
      </c:doughnutChart>
      <c:spPr>
        <a:noFill/>
        <a:ln>
          <a:noFill/>
        </a:ln>
        <a:effectLst/>
      </c:spPr>
    </c:plotArea>
    <c:legend>
      <c:legendPos val="r"/>
      <c:layout>
        <c:manualLayout>
          <c:xMode val="edge"/>
          <c:yMode val="edge"/>
          <c:x val="0.5095223226250134"/>
          <c:y val="0.2115345302627967"/>
          <c:w val="0.49047767737498671"/>
          <c:h val="0.78846546973720333"/>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1" i="0" u="none" strike="noStrike" kern="1200" spc="0" baseline="0">
                <a:solidFill>
                  <a:schemeClr val="tx1"/>
                </a:solidFill>
                <a:latin typeface="+mn-lt"/>
                <a:ea typeface="+mn-ea"/>
                <a:cs typeface="+mn-cs"/>
              </a:defRPr>
            </a:pPr>
            <a:r>
              <a:rPr lang="en-US" sz="1400" b="1" dirty="0">
                <a:solidFill>
                  <a:schemeClr val="tx1"/>
                </a:solidFill>
              </a:rPr>
              <a:t>People living in household</a:t>
            </a:r>
          </a:p>
        </c:rich>
      </c:tx>
      <c:layout>
        <c:manualLayout>
          <c:xMode val="edge"/>
          <c:yMode val="edge"/>
          <c:x val="0.12794388815944824"/>
          <c:y val="4.4771165959006938E-2"/>
        </c:manualLayout>
      </c:layout>
      <c:overlay val="0"/>
      <c:spPr>
        <a:noFill/>
        <a:ln>
          <a:noFill/>
        </a:ln>
        <a:effectLst/>
      </c:spPr>
      <c:txPr>
        <a:bodyPr rot="0" spcFirstLastPara="1" vertOverflow="ellipsis" vert="horz" wrap="square" anchor="ctr" anchorCtr="1"/>
        <a:lstStyle/>
        <a:p>
          <a:pPr>
            <a:defRPr sz="1400" b="1" i="0" u="none" strike="noStrike" kern="1200" spc="0" baseline="0">
              <a:solidFill>
                <a:schemeClr val="tx1"/>
              </a:solidFill>
              <a:latin typeface="+mn-lt"/>
              <a:ea typeface="+mn-ea"/>
              <a:cs typeface="+mn-cs"/>
            </a:defRPr>
          </a:pPr>
          <a:endParaRPr lang="en-US"/>
        </a:p>
      </c:txPr>
    </c:title>
    <c:autoTitleDeleted val="0"/>
    <c:plotArea>
      <c:layout>
        <c:manualLayout>
          <c:layoutTarget val="inner"/>
          <c:xMode val="edge"/>
          <c:yMode val="edge"/>
          <c:x val="0.58213986048444266"/>
          <c:y val="0.23254566633747187"/>
          <c:w val="0.35142180022627884"/>
          <c:h val="0.67129604215842342"/>
        </c:manualLayout>
      </c:layout>
      <c:barChart>
        <c:barDir val="bar"/>
        <c:grouping val="clustered"/>
        <c:varyColors val="0"/>
        <c:ser>
          <c:idx val="0"/>
          <c:order val="0"/>
          <c:tx>
            <c:strRef>
              <c:f>Sheet1!$B$1</c:f>
              <c:strCache>
                <c:ptCount val="1"/>
                <c:pt idx="0">
                  <c:v>Age</c:v>
                </c:pt>
              </c:strCache>
            </c:strRef>
          </c:tx>
          <c:spPr>
            <a:solidFill>
              <a:schemeClr val="tx1"/>
            </a:solidFill>
            <a:ln w="19050">
              <a:solidFill>
                <a:schemeClr val="lt1"/>
              </a:solidFill>
            </a:ln>
            <a:effectLst/>
          </c:spPr>
          <c:invertIfNegative val="0"/>
          <c:dPt>
            <c:idx val="0"/>
            <c:invertIfNegative val="0"/>
            <c:bubble3D val="0"/>
            <c:spPr>
              <a:solidFill>
                <a:schemeClr val="tx1"/>
              </a:solidFill>
              <a:ln w="19050">
                <a:solidFill>
                  <a:schemeClr val="lt1"/>
                </a:solidFill>
              </a:ln>
              <a:effectLst/>
            </c:spPr>
            <c:extLst>
              <c:ext xmlns:c16="http://schemas.microsoft.com/office/drawing/2014/chart" uri="{C3380CC4-5D6E-409C-BE32-E72D297353CC}">
                <c16:uniqueId val="{00000001-4E12-44B3-9FBC-A47CE569669F}"/>
              </c:ext>
            </c:extLst>
          </c:dPt>
          <c:dPt>
            <c:idx val="1"/>
            <c:invertIfNegative val="0"/>
            <c:bubble3D val="0"/>
            <c:spPr>
              <a:solidFill>
                <a:schemeClr val="tx1"/>
              </a:solidFill>
              <a:ln w="19050">
                <a:solidFill>
                  <a:schemeClr val="lt1"/>
                </a:solidFill>
              </a:ln>
              <a:effectLst/>
            </c:spPr>
            <c:extLst>
              <c:ext xmlns:c16="http://schemas.microsoft.com/office/drawing/2014/chart" uri="{C3380CC4-5D6E-409C-BE32-E72D297353CC}">
                <c16:uniqueId val="{00000003-4E12-44B3-9FBC-A47CE569669F}"/>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Own parents</c:v>
                </c:pt>
                <c:pt idx="1">
                  <c:v>Other adults in family</c:v>
                </c:pt>
                <c:pt idx="2">
                  <c:v>Other people’s children</c:v>
                </c:pt>
                <c:pt idx="3">
                  <c:v>Own children</c:v>
                </c:pt>
              </c:strCache>
            </c:strRef>
          </c:cat>
          <c:val>
            <c:numRef>
              <c:f>Sheet1!$B$2:$B$5</c:f>
              <c:numCache>
                <c:formatCode>General</c:formatCode>
                <c:ptCount val="4"/>
                <c:pt idx="0">
                  <c:v>85</c:v>
                </c:pt>
                <c:pt idx="1">
                  <c:v>73</c:v>
                </c:pt>
                <c:pt idx="2">
                  <c:v>20</c:v>
                </c:pt>
                <c:pt idx="3">
                  <c:v>10</c:v>
                </c:pt>
              </c:numCache>
            </c:numRef>
          </c:val>
          <c:extLst>
            <c:ext xmlns:c16="http://schemas.microsoft.com/office/drawing/2014/chart" uri="{C3380CC4-5D6E-409C-BE32-E72D297353CC}">
              <c16:uniqueId val="{00000004-4E12-44B3-9FBC-A47CE569669F}"/>
            </c:ext>
          </c:extLst>
        </c:ser>
        <c:dLbls>
          <c:showLegendKey val="0"/>
          <c:showVal val="0"/>
          <c:showCatName val="0"/>
          <c:showSerName val="0"/>
          <c:showPercent val="0"/>
          <c:showBubbleSize val="0"/>
        </c:dLbls>
        <c:gapWidth val="50"/>
        <c:axId val="2024517192"/>
        <c:axId val="2024517584"/>
      </c:barChart>
      <c:valAx>
        <c:axId val="2024517584"/>
        <c:scaling>
          <c:orientation val="minMax"/>
        </c:scaling>
        <c:delete val="1"/>
        <c:axPos val="t"/>
        <c:numFmt formatCode="General" sourceLinked="1"/>
        <c:majorTickMark val="out"/>
        <c:minorTickMark val="none"/>
        <c:tickLblPos val="nextTo"/>
        <c:crossAx val="2024517192"/>
        <c:crosses val="autoZero"/>
        <c:crossBetween val="between"/>
      </c:valAx>
      <c:catAx>
        <c:axId val="2024517192"/>
        <c:scaling>
          <c:orientation val="maxMin"/>
        </c:scaling>
        <c:delete val="0"/>
        <c:axPos val="l"/>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2024517584"/>
        <c:crosses val="autoZero"/>
        <c:auto val="1"/>
        <c:lblAlgn val="ctr"/>
        <c:lblOffset val="100"/>
        <c:noMultiLvlLbl val="0"/>
      </c:cat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l">
              <a:defRPr sz="1862" b="0" i="0" u="none" strike="noStrike" kern="1200" spc="0" baseline="0">
                <a:solidFill>
                  <a:schemeClr val="tx1">
                    <a:lumMod val="65000"/>
                    <a:lumOff val="35000"/>
                  </a:schemeClr>
                </a:solidFill>
                <a:latin typeface="+mn-lt"/>
                <a:ea typeface="+mn-ea"/>
                <a:cs typeface="+mn-cs"/>
              </a:defRPr>
            </a:pPr>
            <a:r>
              <a:rPr lang="en-US" sz="1400" b="1" dirty="0">
                <a:solidFill>
                  <a:schemeClr val="tx1"/>
                </a:solidFill>
              </a:rPr>
              <a:t>Age</a:t>
            </a:r>
            <a:r>
              <a:rPr lang="en-US" sz="1400" b="1" baseline="0" dirty="0">
                <a:solidFill>
                  <a:schemeClr val="tx1"/>
                </a:solidFill>
              </a:rPr>
              <a:t> group of children in household</a:t>
            </a:r>
            <a:endParaRPr lang="en-US" sz="1400" b="1" dirty="0">
              <a:solidFill>
                <a:schemeClr val="tx1"/>
              </a:solidFill>
            </a:endParaRPr>
          </a:p>
        </c:rich>
      </c:tx>
      <c:layout>
        <c:manualLayout>
          <c:xMode val="edge"/>
          <c:yMode val="edge"/>
          <c:x val="4.533388249789936E-2"/>
          <c:y val="3.6361263927411257E-2"/>
        </c:manualLayout>
      </c:layout>
      <c:overlay val="0"/>
      <c:spPr>
        <a:noFill/>
        <a:ln>
          <a:noFill/>
        </a:ln>
        <a:effectLst/>
      </c:spPr>
      <c:txPr>
        <a:bodyPr rot="0" spcFirstLastPara="1" vertOverflow="ellipsis" vert="horz" wrap="square" anchor="ctr" anchorCtr="1"/>
        <a:lstStyle/>
        <a:p>
          <a:pPr algn="l">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4.4426041821945157E-2"/>
          <c:y val="0.31736161109251393"/>
          <c:w val="0.93285859862027165"/>
          <c:h val="0.25140511879558131"/>
        </c:manualLayout>
      </c:layout>
      <c:barChart>
        <c:barDir val="col"/>
        <c:grouping val="clustered"/>
        <c:varyColors val="0"/>
        <c:ser>
          <c:idx val="0"/>
          <c:order val="0"/>
          <c:tx>
            <c:strRef>
              <c:f>Sheet1!$B$1</c:f>
              <c:strCache>
                <c:ptCount val="1"/>
                <c:pt idx="0">
                  <c:v>Series 1</c:v>
                </c:pt>
              </c:strCache>
            </c:strRef>
          </c:tx>
          <c:spPr>
            <a:solidFill>
              <a:schemeClr val="tx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2 years or younger</c:v>
                </c:pt>
                <c:pt idx="1">
                  <c:v>3 - 6 years</c:v>
                </c:pt>
                <c:pt idx="2">
                  <c:v>7 - 12 years</c:v>
                </c:pt>
                <c:pt idx="3">
                  <c:v>13 - 18 years</c:v>
                </c:pt>
                <c:pt idx="4">
                  <c:v>19 years or older</c:v>
                </c:pt>
              </c:strCache>
            </c:strRef>
          </c:cat>
          <c:val>
            <c:numRef>
              <c:f>Sheet1!$B$2:$B$6</c:f>
              <c:numCache>
                <c:formatCode>General</c:formatCode>
                <c:ptCount val="5"/>
                <c:pt idx="0">
                  <c:v>28</c:v>
                </c:pt>
                <c:pt idx="1">
                  <c:v>64</c:v>
                </c:pt>
                <c:pt idx="2">
                  <c:v>53</c:v>
                </c:pt>
                <c:pt idx="3">
                  <c:v>25</c:v>
                </c:pt>
                <c:pt idx="4">
                  <c:v>14</c:v>
                </c:pt>
              </c:numCache>
            </c:numRef>
          </c:val>
          <c:extLst>
            <c:ext xmlns:c16="http://schemas.microsoft.com/office/drawing/2014/chart" uri="{C3380CC4-5D6E-409C-BE32-E72D297353CC}">
              <c16:uniqueId val="{00000000-3E6A-487F-8032-646CFCD929E3}"/>
            </c:ext>
          </c:extLst>
        </c:ser>
        <c:dLbls>
          <c:dLblPos val="outEnd"/>
          <c:showLegendKey val="0"/>
          <c:showVal val="1"/>
          <c:showCatName val="0"/>
          <c:showSerName val="0"/>
          <c:showPercent val="0"/>
          <c:showBubbleSize val="0"/>
        </c:dLbls>
        <c:gapWidth val="150"/>
        <c:overlap val="-27"/>
        <c:axId val="2024509352"/>
        <c:axId val="2024508960"/>
      </c:barChart>
      <c:catAx>
        <c:axId val="202450935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2024508960"/>
        <c:crosses val="autoZero"/>
        <c:auto val="1"/>
        <c:lblAlgn val="ctr"/>
        <c:lblOffset val="100"/>
        <c:noMultiLvlLbl val="0"/>
      </c:catAx>
      <c:valAx>
        <c:axId val="2024508960"/>
        <c:scaling>
          <c:orientation val="minMax"/>
        </c:scaling>
        <c:delete val="1"/>
        <c:axPos val="l"/>
        <c:numFmt formatCode="General" sourceLinked="1"/>
        <c:majorTickMark val="none"/>
        <c:minorTickMark val="none"/>
        <c:tickLblPos val="nextTo"/>
        <c:crossAx val="202450935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0"/>
    </mc:Choice>
    <mc:Fallback>
      <c:style val="10"/>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3913833190360986"/>
          <c:y val="0"/>
          <c:w val="0.67165704414579108"/>
          <c:h val="1"/>
        </c:manualLayout>
      </c:layout>
      <c:doughnutChart>
        <c:varyColors val="1"/>
        <c:ser>
          <c:idx val="0"/>
          <c:order val="0"/>
          <c:tx>
            <c:strRef>
              <c:f>Sheet1!$B$1</c:f>
              <c:strCache>
                <c:ptCount val="1"/>
                <c:pt idx="0">
                  <c:v>Spalte1</c:v>
                </c:pt>
              </c:strCache>
            </c:strRef>
          </c:tx>
          <c:spPr>
            <a:ln>
              <a:noFill/>
            </a:ln>
            <a:effectLst/>
          </c:spPr>
          <c:dPt>
            <c:idx val="0"/>
            <c:bubble3D val="0"/>
            <c:spPr>
              <a:solidFill>
                <a:srgbClr val="81C341"/>
              </a:solidFill>
              <a:ln>
                <a:noFill/>
              </a:ln>
              <a:effectLst/>
            </c:spPr>
            <c:extLst>
              <c:ext xmlns:c16="http://schemas.microsoft.com/office/drawing/2014/chart" uri="{C3380CC4-5D6E-409C-BE32-E72D297353CC}">
                <c16:uniqueId val="{00000001-7A3E-464B-A35F-ECCF6212A144}"/>
              </c:ext>
            </c:extLst>
          </c:dPt>
          <c:dPt>
            <c:idx val="1"/>
            <c:bubble3D val="0"/>
            <c:spPr>
              <a:solidFill>
                <a:srgbClr val="717171">
                  <a:lumMod val="75000"/>
                </a:srgbClr>
              </a:solidFill>
              <a:ln>
                <a:noFill/>
              </a:ln>
              <a:effectLst/>
            </c:spPr>
            <c:extLst>
              <c:ext xmlns:c16="http://schemas.microsoft.com/office/drawing/2014/chart" uri="{C3380CC4-5D6E-409C-BE32-E72D297353CC}">
                <c16:uniqueId val="{00000003-7A3E-464B-A35F-ECCF6212A144}"/>
              </c:ext>
            </c:extLst>
          </c:dPt>
          <c:dPt>
            <c:idx val="2"/>
            <c:bubble3D val="0"/>
            <c:spPr>
              <a:solidFill>
                <a:srgbClr val="717171"/>
              </a:solidFill>
              <a:ln>
                <a:noFill/>
              </a:ln>
              <a:effectLst/>
            </c:spPr>
            <c:extLst>
              <c:ext xmlns:c16="http://schemas.microsoft.com/office/drawing/2014/chart" uri="{C3380CC4-5D6E-409C-BE32-E72D297353CC}">
                <c16:uniqueId val="{00000005-7A3E-464B-A35F-ECCF6212A144}"/>
              </c:ext>
            </c:extLst>
          </c:dPt>
          <c:dPt>
            <c:idx val="3"/>
            <c:bubble3D val="0"/>
            <c:spPr>
              <a:solidFill>
                <a:srgbClr val="717171">
                  <a:lumMod val="60000"/>
                  <a:lumOff val="40000"/>
                </a:srgbClr>
              </a:solidFill>
              <a:ln>
                <a:noFill/>
              </a:ln>
              <a:effectLst/>
            </c:spPr>
            <c:extLst>
              <c:ext xmlns:c16="http://schemas.microsoft.com/office/drawing/2014/chart" uri="{C3380CC4-5D6E-409C-BE32-E72D297353CC}">
                <c16:uniqueId val="{00000007-7A3E-464B-A35F-ECCF6212A144}"/>
              </c:ext>
            </c:extLst>
          </c:dPt>
          <c:dPt>
            <c:idx val="4"/>
            <c:bubble3D val="0"/>
            <c:spPr>
              <a:solidFill>
                <a:srgbClr val="717171">
                  <a:lumMod val="40000"/>
                  <a:lumOff val="60000"/>
                </a:srgbClr>
              </a:solidFill>
              <a:ln>
                <a:noFill/>
              </a:ln>
              <a:effectLst/>
            </c:spPr>
            <c:extLst>
              <c:ext xmlns:c16="http://schemas.microsoft.com/office/drawing/2014/chart" uri="{C3380CC4-5D6E-409C-BE32-E72D297353CC}">
                <c16:uniqueId val="{00000009-7A3E-464B-A35F-ECCF6212A144}"/>
              </c:ext>
            </c:extLst>
          </c:dPt>
          <c:dPt>
            <c:idx val="5"/>
            <c:bubble3D val="0"/>
            <c:spPr>
              <a:solidFill>
                <a:srgbClr val="717171">
                  <a:lumMod val="20000"/>
                  <a:lumOff val="80000"/>
                </a:srgbClr>
              </a:solidFill>
              <a:ln>
                <a:noFill/>
              </a:ln>
              <a:effectLst/>
            </c:spPr>
            <c:extLst>
              <c:ext xmlns:c16="http://schemas.microsoft.com/office/drawing/2014/chart" uri="{C3380CC4-5D6E-409C-BE32-E72D297353CC}">
                <c16:uniqueId val="{0000000B-7A3E-464B-A35F-ECCF6212A144}"/>
              </c:ext>
            </c:extLst>
          </c:dPt>
          <c:dPt>
            <c:idx val="6"/>
            <c:bubble3D val="0"/>
            <c:spPr>
              <a:noFill/>
              <a:ln>
                <a:noFill/>
              </a:ln>
              <a:effectLst/>
            </c:spPr>
            <c:extLst>
              <c:ext xmlns:c16="http://schemas.microsoft.com/office/drawing/2014/chart" uri="{C3380CC4-5D6E-409C-BE32-E72D297353CC}">
                <c16:uniqueId val="{0000000D-7A3E-464B-A35F-ECCF6212A144}"/>
              </c:ext>
            </c:extLst>
          </c:dPt>
          <c:dPt>
            <c:idx val="7"/>
            <c:bubble3D val="0"/>
            <c:spPr>
              <a:solidFill>
                <a:srgbClr val="131C6B"/>
              </a:solidFill>
              <a:ln>
                <a:noFill/>
              </a:ln>
              <a:effectLst/>
            </c:spPr>
            <c:extLst>
              <c:ext xmlns:c16="http://schemas.microsoft.com/office/drawing/2014/chart" uri="{C3380CC4-5D6E-409C-BE32-E72D297353CC}">
                <c16:uniqueId val="{0000000F-7A3E-464B-A35F-ECCF6212A144}"/>
              </c:ext>
            </c:extLst>
          </c:dPt>
          <c:dPt>
            <c:idx val="8"/>
            <c:bubble3D val="0"/>
            <c:spPr>
              <a:solidFill>
                <a:sysClr val="windowText" lastClr="000000">
                  <a:lumMod val="50000"/>
                  <a:lumOff val="50000"/>
                </a:sysClr>
              </a:solidFill>
              <a:ln>
                <a:noFill/>
              </a:ln>
              <a:effectLst/>
            </c:spPr>
            <c:extLst>
              <c:ext xmlns:c16="http://schemas.microsoft.com/office/drawing/2014/chart" uri="{C3380CC4-5D6E-409C-BE32-E72D297353CC}">
                <c16:uniqueId val="{00000011-7A3E-464B-A35F-ECCF6212A144}"/>
              </c:ext>
            </c:extLst>
          </c:dPt>
          <c:dPt>
            <c:idx val="9"/>
            <c:bubble3D val="0"/>
            <c:spPr>
              <a:solidFill>
                <a:sysClr val="windowText" lastClr="000000">
                  <a:lumMod val="75000"/>
                  <a:lumOff val="25000"/>
                </a:sysClr>
              </a:solidFill>
              <a:ln>
                <a:noFill/>
              </a:ln>
              <a:effectLst/>
            </c:spPr>
            <c:extLst>
              <c:ext xmlns:c16="http://schemas.microsoft.com/office/drawing/2014/chart" uri="{C3380CC4-5D6E-409C-BE32-E72D297353CC}">
                <c16:uniqueId val="{00000013-7A3E-464B-A35F-ECCF6212A144}"/>
              </c:ext>
            </c:extLst>
          </c:dPt>
          <c:dPt>
            <c:idx val="10"/>
            <c:bubble3D val="0"/>
            <c:spPr>
              <a:solidFill>
                <a:sysClr val="windowText" lastClr="000000"/>
              </a:solidFill>
              <a:ln>
                <a:noFill/>
              </a:ln>
              <a:effectLst/>
            </c:spPr>
            <c:extLst>
              <c:ext xmlns:c16="http://schemas.microsoft.com/office/drawing/2014/chart" uri="{C3380CC4-5D6E-409C-BE32-E72D297353CC}">
                <c16:uniqueId val="{00000015-7A3E-464B-A35F-ECCF6212A144}"/>
              </c:ext>
            </c:extLst>
          </c:dPt>
          <c:dLbls>
            <c:dLbl>
              <c:idx val="6"/>
              <c:delete val="1"/>
              <c:extLst>
                <c:ext xmlns:c15="http://schemas.microsoft.com/office/drawing/2012/chart" uri="{CE6537A1-D6FC-4f65-9D91-7224C49458BB}"/>
                <c:ext xmlns:c16="http://schemas.microsoft.com/office/drawing/2014/chart" uri="{C3380CC4-5D6E-409C-BE32-E72D297353CC}">
                  <c16:uniqueId val="{0000000D-7A3E-464B-A35F-ECCF6212A144}"/>
                </c:ext>
              </c:extLst>
            </c:dLbl>
            <c:spPr>
              <a:noFill/>
              <a:ln>
                <a:noFill/>
              </a:ln>
              <a:effectLst/>
            </c:spPr>
            <c:txPr>
              <a:bodyPr wrap="square" lIns="38100" tIns="19050" rIns="38100" bIns="19050" anchor="ctr">
                <a:spAutoFit/>
              </a:bodyPr>
              <a:lstStyle/>
              <a:p>
                <a:pPr>
                  <a:defRPr sz="1400">
                    <a:solidFill>
                      <a:schemeClr val="bg1"/>
                    </a:solidFill>
                  </a:defRPr>
                </a:pPr>
                <a:endParaRPr lang="en-US"/>
              </a:p>
            </c:txPr>
            <c:showLegendKey val="0"/>
            <c:showVal val="1"/>
            <c:showCatName val="0"/>
            <c:showSerName val="0"/>
            <c:showPercent val="0"/>
            <c:showBubbleSize val="0"/>
            <c:showLeaderLines val="1"/>
            <c:extLst>
              <c:ext xmlns:c15="http://schemas.microsoft.com/office/drawing/2012/chart" uri="{CE6537A1-D6FC-4f65-9D91-7224C49458BB}"/>
            </c:extLst>
          </c:dLbls>
          <c:cat>
            <c:strRef>
              <c:f>Sheet1!$A$2:$A$8</c:f>
              <c:strCache>
                <c:ptCount val="7"/>
                <c:pt idx="0">
                  <c:v>Several times a day</c:v>
                </c:pt>
                <c:pt idx="1">
                  <c:v>Once a day</c:v>
                </c:pt>
                <c:pt idx="2">
                  <c:v>Once a week</c:v>
                </c:pt>
                <c:pt idx="3">
                  <c:v>Once a month</c:v>
                </c:pt>
                <c:pt idx="4">
                  <c:v>Less often</c:v>
                </c:pt>
                <c:pt idx="5">
                  <c:v>Never</c:v>
                </c:pt>
                <c:pt idx="6">
                  <c:v>Rest</c:v>
                </c:pt>
              </c:strCache>
            </c:strRef>
          </c:cat>
          <c:val>
            <c:numRef>
              <c:f>Sheet1!$B$2:$B$8</c:f>
              <c:numCache>
                <c:formatCode>General</c:formatCode>
                <c:ptCount val="7"/>
                <c:pt idx="0">
                  <c:v>57</c:v>
                </c:pt>
                <c:pt idx="1">
                  <c:v>9</c:v>
                </c:pt>
                <c:pt idx="2">
                  <c:v>3</c:v>
                </c:pt>
                <c:pt idx="3">
                  <c:v>4</c:v>
                </c:pt>
                <c:pt idx="4">
                  <c:v>3</c:v>
                </c:pt>
                <c:pt idx="5">
                  <c:v>23</c:v>
                </c:pt>
                <c:pt idx="6">
                  <c:v>100</c:v>
                </c:pt>
              </c:numCache>
            </c:numRef>
          </c:val>
          <c:extLst>
            <c:ext xmlns:c16="http://schemas.microsoft.com/office/drawing/2014/chart" uri="{C3380CC4-5D6E-409C-BE32-E72D297353CC}">
              <c16:uniqueId val="{00000016-7A3E-464B-A35F-ECCF6212A144}"/>
            </c:ext>
          </c:extLst>
        </c:ser>
        <c:dLbls>
          <c:showLegendKey val="0"/>
          <c:showVal val="0"/>
          <c:showCatName val="0"/>
          <c:showSerName val="0"/>
          <c:showPercent val="0"/>
          <c:showBubbleSize val="0"/>
          <c:showLeaderLines val="1"/>
        </c:dLbls>
        <c:firstSliceAng val="270"/>
        <c:holeSize val="40"/>
      </c:doughnutChart>
      <c:spPr>
        <a:noFill/>
        <a:ln w="25400">
          <a:noFill/>
        </a:ln>
      </c:spPr>
    </c:plotArea>
    <c:legend>
      <c:legendPos val="b"/>
      <c:legendEntry>
        <c:idx val="6"/>
        <c:delete val="1"/>
      </c:legendEntry>
      <c:layout>
        <c:manualLayout>
          <c:xMode val="edge"/>
          <c:yMode val="edge"/>
          <c:x val="3.4002786622072144E-2"/>
          <c:y val="0.61232052856719321"/>
          <c:w val="0.96259693471572061"/>
          <c:h val="0.25837921044777862"/>
        </c:manualLayout>
      </c:layout>
      <c:overlay val="0"/>
      <c:txPr>
        <a:bodyPr/>
        <a:lstStyle/>
        <a:p>
          <a:pPr>
            <a:defRPr>
              <a:solidFill>
                <a:schemeClr val="tx1"/>
              </a:solidFill>
            </a:defRPr>
          </a:pPr>
          <a:endParaRPr lang="en-US"/>
        </a:p>
      </c:txPr>
    </c:legend>
    <c:plotVisOnly val="1"/>
    <c:dispBlanksAs val="zero"/>
    <c:showDLblsOverMax val="0"/>
  </c:chart>
  <c:txPr>
    <a:bodyPr/>
    <a:lstStyle/>
    <a:p>
      <a:pPr>
        <a:defRPr sz="1200" baseline="0">
          <a:solidFill>
            <a:srgbClr val="939598"/>
          </a:solidFill>
        </a:defRPr>
      </a:pPr>
      <a:endParaRPr lang="en-US"/>
    </a:p>
  </c:txPr>
  <c:externalData r:id="rId2">
    <c:autoUpdate val="0"/>
  </c:externalData>
</c:chartSpace>
</file>

<file path=ppt/charts/chart4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6033374173058651"/>
          <c:y val="7.6267864532549509E-2"/>
          <c:w val="0.30328353915124873"/>
          <c:h val="0.84746427093490095"/>
        </c:manualLayout>
      </c:layout>
      <c:barChart>
        <c:barDir val="bar"/>
        <c:grouping val="clustered"/>
        <c:varyColors val="0"/>
        <c:ser>
          <c:idx val="0"/>
          <c:order val="0"/>
          <c:tx>
            <c:strRef>
              <c:f>Sheet1!$B$1</c:f>
              <c:strCache>
                <c:ptCount val="1"/>
                <c:pt idx="0">
                  <c:v>Column1</c:v>
                </c:pt>
              </c:strCache>
            </c:strRef>
          </c:tx>
          <c:spPr>
            <a:solidFill>
              <a:schemeClr val="tx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Instant messaging</c:v>
                </c:pt>
                <c:pt idx="1">
                  <c:v>Browse Social networks</c:v>
                </c:pt>
                <c:pt idx="2">
                  <c:v>Post videos, photos or music</c:v>
                </c:pt>
                <c:pt idx="3">
                  <c:v>Download/listen to music or radio</c:v>
                </c:pt>
              </c:strCache>
            </c:strRef>
          </c:cat>
          <c:val>
            <c:numRef>
              <c:f>Sheet1!$B$2:$B$5</c:f>
              <c:numCache>
                <c:formatCode>General</c:formatCode>
                <c:ptCount val="4"/>
                <c:pt idx="0">
                  <c:v>93</c:v>
                </c:pt>
                <c:pt idx="1">
                  <c:v>50</c:v>
                </c:pt>
                <c:pt idx="2">
                  <c:v>16</c:v>
                </c:pt>
                <c:pt idx="3">
                  <c:v>16</c:v>
                </c:pt>
              </c:numCache>
            </c:numRef>
          </c:val>
          <c:extLst>
            <c:ext xmlns:c16="http://schemas.microsoft.com/office/drawing/2014/chart" uri="{C3380CC4-5D6E-409C-BE32-E72D297353CC}">
              <c16:uniqueId val="{00000000-1BEB-4D1E-A0F9-11EADBD43E78}"/>
            </c:ext>
          </c:extLst>
        </c:ser>
        <c:dLbls>
          <c:dLblPos val="outEnd"/>
          <c:showLegendKey val="0"/>
          <c:showVal val="1"/>
          <c:showCatName val="0"/>
          <c:showSerName val="0"/>
          <c:showPercent val="0"/>
          <c:showBubbleSize val="0"/>
        </c:dLbls>
        <c:gapWidth val="50"/>
        <c:axId val="2024514840"/>
        <c:axId val="2024514448"/>
      </c:barChart>
      <c:catAx>
        <c:axId val="2024514840"/>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crossAx val="2024514448"/>
        <c:crosses val="autoZero"/>
        <c:auto val="1"/>
        <c:lblAlgn val="ctr"/>
        <c:lblOffset val="100"/>
        <c:noMultiLvlLbl val="0"/>
      </c:catAx>
      <c:valAx>
        <c:axId val="2024514448"/>
        <c:scaling>
          <c:orientation val="minMax"/>
        </c:scaling>
        <c:delete val="1"/>
        <c:axPos val="t"/>
        <c:numFmt formatCode="General" sourceLinked="1"/>
        <c:majorTickMark val="none"/>
        <c:minorTickMark val="none"/>
        <c:tickLblPos val="nextTo"/>
        <c:crossAx val="202451484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1" i="0" u="none" strike="noStrike" kern="1200" spc="0" baseline="0">
                <a:solidFill>
                  <a:schemeClr val="tx1"/>
                </a:solidFill>
                <a:latin typeface="+mn-lt"/>
                <a:ea typeface="+mn-ea"/>
                <a:cs typeface="+mn-cs"/>
              </a:defRPr>
            </a:pPr>
            <a:r>
              <a:rPr lang="en-US" sz="1400" b="1" dirty="0">
                <a:solidFill>
                  <a:schemeClr val="tx1"/>
                </a:solidFill>
              </a:rPr>
              <a:t>Education</a:t>
            </a:r>
            <a:r>
              <a:rPr lang="en-US" sz="1400" b="1" baseline="0" dirty="0">
                <a:solidFill>
                  <a:schemeClr val="tx1"/>
                </a:solidFill>
              </a:rPr>
              <a:t> Levels (%)</a:t>
            </a:r>
            <a:endParaRPr lang="en-US" sz="1400" b="1" dirty="0">
              <a:solidFill>
                <a:schemeClr val="tx1"/>
              </a:solidFill>
            </a:endParaRPr>
          </a:p>
        </c:rich>
      </c:tx>
      <c:layout>
        <c:manualLayout>
          <c:xMode val="edge"/>
          <c:yMode val="edge"/>
          <c:x val="7.3035424762204287E-2"/>
          <c:y val="2.8827378958709458E-3"/>
        </c:manualLayout>
      </c:layout>
      <c:overlay val="0"/>
      <c:spPr>
        <a:noFill/>
        <a:ln>
          <a:noFill/>
        </a:ln>
        <a:effectLst/>
      </c:spPr>
      <c:txPr>
        <a:bodyPr rot="0" spcFirstLastPara="1" vertOverflow="ellipsis" vert="horz" wrap="square" anchor="ctr" anchorCtr="1"/>
        <a:lstStyle/>
        <a:p>
          <a:pPr>
            <a:defRPr sz="1400" b="1" i="0" u="none" strike="noStrike" kern="1200" spc="0" baseline="0">
              <a:solidFill>
                <a:schemeClr val="tx1"/>
              </a:solidFill>
              <a:latin typeface="+mn-lt"/>
              <a:ea typeface="+mn-ea"/>
              <a:cs typeface="+mn-cs"/>
            </a:defRPr>
          </a:pPr>
          <a:endParaRPr lang="en-US"/>
        </a:p>
      </c:txPr>
    </c:title>
    <c:autoTitleDeleted val="0"/>
    <c:plotArea>
      <c:layout>
        <c:manualLayout>
          <c:layoutTarget val="inner"/>
          <c:xMode val="edge"/>
          <c:yMode val="edge"/>
          <c:x val="0.43424734312480118"/>
          <c:y val="0.17416299497802171"/>
          <c:w val="0.46222354948764427"/>
          <c:h val="0.7027434055642372"/>
        </c:manualLayout>
      </c:layout>
      <c:barChart>
        <c:barDir val="bar"/>
        <c:grouping val="clustered"/>
        <c:varyColors val="0"/>
        <c:ser>
          <c:idx val="0"/>
          <c:order val="0"/>
          <c:tx>
            <c:strRef>
              <c:f>Sheet1!$B$1</c:f>
              <c:strCache>
                <c:ptCount val="1"/>
                <c:pt idx="0">
                  <c:v>Work Status</c:v>
                </c:pt>
              </c:strCache>
            </c:strRef>
          </c:tx>
          <c:spPr>
            <a:solidFill>
              <a:schemeClr val="tx1"/>
            </a:solidFill>
            <a:ln w="19050">
              <a:solidFill>
                <a:schemeClr val="lt1"/>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Matriculated</c:v>
                </c:pt>
                <c:pt idx="1">
                  <c:v>In school</c:v>
                </c:pt>
                <c:pt idx="2">
                  <c:v>In univesity</c:v>
                </c:pt>
                <c:pt idx="3">
                  <c:v>Completed university/ post matric</c:v>
                </c:pt>
              </c:strCache>
            </c:strRef>
          </c:cat>
          <c:val>
            <c:numRef>
              <c:f>Sheet1!$B$2:$B$5</c:f>
              <c:numCache>
                <c:formatCode>General</c:formatCode>
                <c:ptCount val="4"/>
                <c:pt idx="0">
                  <c:v>46</c:v>
                </c:pt>
                <c:pt idx="1">
                  <c:v>41</c:v>
                </c:pt>
                <c:pt idx="2">
                  <c:v>7</c:v>
                </c:pt>
                <c:pt idx="3">
                  <c:v>5</c:v>
                </c:pt>
              </c:numCache>
            </c:numRef>
          </c:val>
          <c:extLst>
            <c:ext xmlns:c16="http://schemas.microsoft.com/office/drawing/2014/chart" uri="{C3380CC4-5D6E-409C-BE32-E72D297353CC}">
              <c16:uniqueId val="{00000000-8F43-4F98-9578-43EAA7B6677E}"/>
            </c:ext>
          </c:extLst>
        </c:ser>
        <c:dLbls>
          <c:showLegendKey val="0"/>
          <c:showVal val="0"/>
          <c:showCatName val="0"/>
          <c:showSerName val="0"/>
          <c:showPercent val="0"/>
          <c:showBubbleSize val="0"/>
        </c:dLbls>
        <c:gapWidth val="30"/>
        <c:axId val="873976112"/>
        <c:axId val="874002376"/>
      </c:barChart>
      <c:valAx>
        <c:axId val="874002376"/>
        <c:scaling>
          <c:orientation val="minMax"/>
        </c:scaling>
        <c:delete val="1"/>
        <c:axPos val="t"/>
        <c:numFmt formatCode="General" sourceLinked="1"/>
        <c:majorTickMark val="out"/>
        <c:minorTickMark val="none"/>
        <c:tickLblPos val="nextTo"/>
        <c:crossAx val="873976112"/>
        <c:crosses val="autoZero"/>
        <c:crossBetween val="between"/>
      </c:valAx>
      <c:catAx>
        <c:axId val="873976112"/>
        <c:scaling>
          <c:orientation val="maxMin"/>
        </c:scaling>
        <c:delete val="0"/>
        <c:axPos val="l"/>
        <c:numFmt formatCode="General" sourceLinked="1"/>
        <c:majorTickMark val="out"/>
        <c:minorTickMark val="none"/>
        <c:tickLblPos val="low"/>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crossAx val="874002376"/>
        <c:crosses val="autoZero"/>
        <c:auto val="1"/>
        <c:lblAlgn val="ctr"/>
        <c:lblOffset val="100"/>
        <c:noMultiLvlLbl val="0"/>
      </c:cat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5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
          <c:w val="1"/>
          <c:h val="0.64845766297591434"/>
        </c:manualLayout>
      </c:layout>
      <c:barChart>
        <c:barDir val="col"/>
        <c:grouping val="clustered"/>
        <c:varyColors val="0"/>
        <c:ser>
          <c:idx val="0"/>
          <c:order val="0"/>
          <c:tx>
            <c:strRef>
              <c:f>Sheet1!$B$1</c:f>
              <c:strCache>
                <c:ptCount val="1"/>
                <c:pt idx="0">
                  <c:v>Series 1</c:v>
                </c:pt>
              </c:strCache>
            </c:strRef>
          </c:tx>
          <c:spPr>
            <a:solidFill>
              <a:schemeClr val="tx2"/>
            </a:solidFill>
            <a:ln>
              <a:noFill/>
            </a:ln>
            <a:effectLst/>
          </c:spPr>
          <c:invertIfNegative val="0"/>
          <c:dLbls>
            <c:dLbl>
              <c:idx val="2"/>
              <c:layout>
                <c:manualLayout>
                  <c:x val="0"/>
                  <c:y val="5.6153717530225154E-2"/>
                </c:manualLayout>
              </c:layout>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2F34-4E41-B8CB-5B6710B7EE1A}"/>
                </c:ext>
              </c:extLst>
            </c:dLbl>
            <c:dLbl>
              <c:idx val="3"/>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solidFill>
                      <a:latin typeface="+mn-lt"/>
                      <a:ea typeface="+mn-ea"/>
                      <a:cs typeface="+mn-cs"/>
                    </a:defRPr>
                  </a:pPr>
                  <a:endParaRPr lang="en-US"/>
                </a:p>
              </c:txPr>
              <c:dLblPos val="inEnd"/>
              <c:showLegendKey val="0"/>
              <c:showVal val="1"/>
              <c:showCatName val="0"/>
              <c:showSerName val="0"/>
              <c:showPercent val="0"/>
              <c:showBubbleSize val="0"/>
              <c:extLst>
                <c:ext xmlns:c16="http://schemas.microsoft.com/office/drawing/2014/chart" uri="{C3380CC4-5D6E-409C-BE32-E72D297353CC}">
                  <c16:uniqueId val="{00000000-A136-0545-9410-9A48BFE44E74}"/>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Whatsapp</c:v>
                </c:pt>
                <c:pt idx="1">
                  <c:v>Facebook</c:v>
                </c:pt>
                <c:pt idx="2">
                  <c:v>FB messenger</c:v>
                </c:pt>
                <c:pt idx="3">
                  <c:v>Instagram</c:v>
                </c:pt>
              </c:strCache>
            </c:strRef>
          </c:cat>
          <c:val>
            <c:numRef>
              <c:f>Sheet1!$B$2:$B$5</c:f>
              <c:numCache>
                <c:formatCode>General</c:formatCode>
                <c:ptCount val="4"/>
                <c:pt idx="0">
                  <c:v>95</c:v>
                </c:pt>
                <c:pt idx="1">
                  <c:v>68</c:v>
                </c:pt>
                <c:pt idx="2">
                  <c:v>28</c:v>
                </c:pt>
                <c:pt idx="3">
                  <c:v>9</c:v>
                </c:pt>
              </c:numCache>
            </c:numRef>
          </c:val>
          <c:extLst>
            <c:ext xmlns:c16="http://schemas.microsoft.com/office/drawing/2014/chart" uri="{C3380CC4-5D6E-409C-BE32-E72D297353CC}">
              <c16:uniqueId val="{00000000-D073-44E8-BA77-F384FF9F682D}"/>
            </c:ext>
          </c:extLst>
        </c:ser>
        <c:dLbls>
          <c:showLegendKey val="0"/>
          <c:showVal val="0"/>
          <c:showCatName val="0"/>
          <c:showSerName val="0"/>
          <c:showPercent val="0"/>
          <c:showBubbleSize val="0"/>
        </c:dLbls>
        <c:gapWidth val="30"/>
        <c:overlap val="-27"/>
        <c:axId val="2024512880"/>
        <c:axId val="2024512488"/>
      </c:barChart>
      <c:catAx>
        <c:axId val="20245128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crossAx val="2024512488"/>
        <c:crosses val="autoZero"/>
        <c:auto val="1"/>
        <c:lblAlgn val="ctr"/>
        <c:lblOffset val="100"/>
        <c:noMultiLvlLbl val="0"/>
      </c:catAx>
      <c:valAx>
        <c:axId val="2024512488"/>
        <c:scaling>
          <c:orientation val="minMax"/>
        </c:scaling>
        <c:delete val="1"/>
        <c:axPos val="l"/>
        <c:numFmt formatCode="General" sourceLinked="1"/>
        <c:majorTickMark val="none"/>
        <c:minorTickMark val="none"/>
        <c:tickLblPos val="nextTo"/>
        <c:crossAx val="202451288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5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6033374173058651"/>
          <c:y val="7.6267864532549509E-2"/>
          <c:w val="0.30328353915124873"/>
          <c:h val="0.84746427093490095"/>
        </c:manualLayout>
      </c:layout>
      <c:barChart>
        <c:barDir val="bar"/>
        <c:grouping val="clustered"/>
        <c:varyColors val="0"/>
        <c:ser>
          <c:idx val="0"/>
          <c:order val="0"/>
          <c:tx>
            <c:strRef>
              <c:f>Sheet1!$B$1</c:f>
              <c:strCache>
                <c:ptCount val="1"/>
                <c:pt idx="0">
                  <c:v>Column1</c:v>
                </c:pt>
              </c:strCache>
            </c:strRef>
          </c:tx>
          <c:spPr>
            <a:solidFill>
              <a:schemeClr val="tx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TV</c:v>
                </c:pt>
                <c:pt idx="1">
                  <c:v>Radio</c:v>
                </c:pt>
              </c:strCache>
            </c:strRef>
          </c:cat>
          <c:val>
            <c:numRef>
              <c:f>Sheet1!$B$2:$B$3</c:f>
              <c:numCache>
                <c:formatCode>General</c:formatCode>
                <c:ptCount val="2"/>
                <c:pt idx="0">
                  <c:v>90</c:v>
                </c:pt>
                <c:pt idx="1">
                  <c:v>51</c:v>
                </c:pt>
              </c:numCache>
            </c:numRef>
          </c:val>
          <c:extLst>
            <c:ext xmlns:c16="http://schemas.microsoft.com/office/drawing/2014/chart" uri="{C3380CC4-5D6E-409C-BE32-E72D297353CC}">
              <c16:uniqueId val="{00000000-1BEB-4D1E-A0F9-11EADBD43E78}"/>
            </c:ext>
          </c:extLst>
        </c:ser>
        <c:dLbls>
          <c:dLblPos val="outEnd"/>
          <c:showLegendKey val="0"/>
          <c:showVal val="1"/>
          <c:showCatName val="0"/>
          <c:showSerName val="0"/>
          <c:showPercent val="0"/>
          <c:showBubbleSize val="0"/>
        </c:dLbls>
        <c:gapWidth val="50"/>
        <c:axId val="2024514056"/>
        <c:axId val="2024512096"/>
      </c:barChart>
      <c:catAx>
        <c:axId val="2024514056"/>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crossAx val="2024512096"/>
        <c:crosses val="autoZero"/>
        <c:auto val="1"/>
        <c:lblAlgn val="ctr"/>
        <c:lblOffset val="100"/>
        <c:noMultiLvlLbl val="0"/>
      </c:catAx>
      <c:valAx>
        <c:axId val="2024512096"/>
        <c:scaling>
          <c:orientation val="minMax"/>
        </c:scaling>
        <c:delete val="1"/>
        <c:axPos val="t"/>
        <c:numFmt formatCode="General" sourceLinked="1"/>
        <c:majorTickMark val="none"/>
        <c:minorTickMark val="none"/>
        <c:tickLblPos val="nextTo"/>
        <c:crossAx val="202451405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5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63825594850173561"/>
          <c:y val="9.1914903324357589E-2"/>
          <c:w val="0.30262469685007987"/>
          <c:h val="0.8161698185581634"/>
        </c:manualLayout>
      </c:layout>
      <c:barChart>
        <c:barDir val="bar"/>
        <c:grouping val="clustered"/>
        <c:varyColors val="0"/>
        <c:ser>
          <c:idx val="0"/>
          <c:order val="0"/>
          <c:tx>
            <c:strRef>
              <c:f>Sheet1!$B$1</c:f>
              <c:strCache>
                <c:ptCount val="1"/>
                <c:pt idx="0">
                  <c:v>Series 1</c:v>
                </c:pt>
              </c:strCache>
            </c:strRef>
          </c:tx>
          <c:spPr>
            <a:solidFill>
              <a:schemeClr val="bg2"/>
            </a:solidFill>
            <a:ln>
              <a:noFill/>
            </a:ln>
            <a:effectLst/>
          </c:spPr>
          <c:invertIfNegative val="0"/>
          <c:dPt>
            <c:idx val="0"/>
            <c:invertIfNegative val="0"/>
            <c:bubble3D val="0"/>
            <c:spPr>
              <a:solidFill>
                <a:schemeClr val="tx2"/>
              </a:solidFill>
              <a:ln>
                <a:noFill/>
              </a:ln>
              <a:effectLst/>
            </c:spPr>
            <c:extLst>
              <c:ext xmlns:c16="http://schemas.microsoft.com/office/drawing/2014/chart" uri="{C3380CC4-5D6E-409C-BE32-E72D297353CC}">
                <c16:uniqueId val="{00000000-0D8B-48C3-8D3E-34FA4035249F}"/>
              </c:ext>
            </c:extLst>
          </c:dPt>
          <c:dPt>
            <c:idx val="1"/>
            <c:invertIfNegative val="0"/>
            <c:bubble3D val="0"/>
            <c:spPr>
              <a:solidFill>
                <a:schemeClr val="tx1"/>
              </a:solidFill>
              <a:ln>
                <a:noFill/>
              </a:ln>
              <a:effectLst/>
            </c:spPr>
            <c:extLst>
              <c:ext xmlns:c16="http://schemas.microsoft.com/office/drawing/2014/chart" uri="{C3380CC4-5D6E-409C-BE32-E72D297353CC}">
                <c16:uniqueId val="{00000001-7BBD-41AB-9B7E-4ECC49E7A0CA}"/>
              </c:ext>
            </c:extLst>
          </c:dPt>
          <c:dPt>
            <c:idx val="2"/>
            <c:invertIfNegative val="0"/>
            <c:bubble3D val="0"/>
            <c:spPr>
              <a:solidFill>
                <a:schemeClr val="bg1">
                  <a:lumMod val="75000"/>
                </a:schemeClr>
              </a:solidFill>
              <a:ln>
                <a:noFill/>
              </a:ln>
              <a:effectLst/>
            </c:spPr>
            <c:extLst>
              <c:ext xmlns:c16="http://schemas.microsoft.com/office/drawing/2014/chart" uri="{C3380CC4-5D6E-409C-BE32-E72D297353CC}">
                <c16:uniqueId val="{00000003-7C36-4C69-9623-7DAEC240DBA3}"/>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Routine Stock up</c:v>
                </c:pt>
                <c:pt idx="1">
                  <c:v>Replacing items</c:v>
                </c:pt>
                <c:pt idx="2">
                  <c:v>Items I need now</c:v>
                </c:pt>
              </c:strCache>
            </c:strRef>
          </c:cat>
          <c:val>
            <c:numRef>
              <c:f>Sheet1!$B$2:$B$4</c:f>
              <c:numCache>
                <c:formatCode>General</c:formatCode>
                <c:ptCount val="3"/>
                <c:pt idx="0">
                  <c:v>46</c:v>
                </c:pt>
                <c:pt idx="1">
                  <c:v>32</c:v>
                </c:pt>
                <c:pt idx="2">
                  <c:v>22</c:v>
                </c:pt>
              </c:numCache>
            </c:numRef>
          </c:val>
          <c:extLst>
            <c:ext xmlns:c16="http://schemas.microsoft.com/office/drawing/2014/chart" uri="{C3380CC4-5D6E-409C-BE32-E72D297353CC}">
              <c16:uniqueId val="{00000000-7BBD-41AB-9B7E-4ECC49E7A0CA}"/>
            </c:ext>
          </c:extLst>
        </c:ser>
        <c:dLbls>
          <c:showLegendKey val="0"/>
          <c:showVal val="0"/>
          <c:showCatName val="0"/>
          <c:showSerName val="0"/>
          <c:showPercent val="0"/>
          <c:showBubbleSize val="0"/>
        </c:dLbls>
        <c:gapWidth val="40"/>
        <c:axId val="2024511312"/>
        <c:axId val="2024510920"/>
      </c:barChart>
      <c:catAx>
        <c:axId val="2024511312"/>
        <c:scaling>
          <c:orientation val="maxMin"/>
        </c:scaling>
        <c:delete val="0"/>
        <c:axPos val="l"/>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2024510920"/>
        <c:crosses val="autoZero"/>
        <c:auto val="1"/>
        <c:lblAlgn val="ctr"/>
        <c:lblOffset val="100"/>
        <c:noMultiLvlLbl val="0"/>
      </c:catAx>
      <c:valAx>
        <c:axId val="2024510920"/>
        <c:scaling>
          <c:orientation val="minMax"/>
        </c:scaling>
        <c:delete val="1"/>
        <c:axPos val="t"/>
        <c:numFmt formatCode="General" sourceLinked="1"/>
        <c:majorTickMark val="none"/>
        <c:minorTickMark val="none"/>
        <c:tickLblPos val="nextTo"/>
        <c:crossAx val="202451131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5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1382982923162863"/>
          <c:y val="0.22494348737681799"/>
          <c:w val="0.24826221156139627"/>
          <c:h val="0.77505651262318198"/>
        </c:manualLayout>
      </c:layout>
      <c:doughnutChart>
        <c:varyColors val="1"/>
        <c:ser>
          <c:idx val="0"/>
          <c:order val="0"/>
          <c:tx>
            <c:strRef>
              <c:f>Sheet1!$B$1</c:f>
              <c:strCache>
                <c:ptCount val="1"/>
                <c:pt idx="0">
                  <c:v>Deodorant</c:v>
                </c:pt>
              </c:strCache>
            </c:strRef>
          </c:tx>
          <c:dPt>
            <c:idx val="0"/>
            <c:bubble3D val="0"/>
            <c:spPr>
              <a:solidFill>
                <a:schemeClr val="tx2"/>
              </a:solidFill>
              <a:ln w="19050">
                <a:solidFill>
                  <a:schemeClr val="lt1"/>
                </a:solidFill>
              </a:ln>
              <a:effectLst/>
            </c:spPr>
            <c:extLst>
              <c:ext xmlns:c16="http://schemas.microsoft.com/office/drawing/2014/chart" uri="{C3380CC4-5D6E-409C-BE32-E72D297353CC}">
                <c16:uniqueId val="{00000001-742C-41E2-A445-976E31205327}"/>
              </c:ext>
            </c:extLst>
          </c:dPt>
          <c:dPt>
            <c:idx val="1"/>
            <c:bubble3D val="0"/>
            <c:spPr>
              <a:solidFill>
                <a:schemeClr val="tx1">
                  <a:lumMod val="60000"/>
                  <a:lumOff val="40000"/>
                </a:schemeClr>
              </a:solidFill>
              <a:ln w="19050">
                <a:solidFill>
                  <a:schemeClr val="lt1"/>
                </a:solidFill>
              </a:ln>
              <a:effectLst/>
            </c:spPr>
            <c:extLst>
              <c:ext xmlns:c16="http://schemas.microsoft.com/office/drawing/2014/chart" uri="{C3380CC4-5D6E-409C-BE32-E72D297353CC}">
                <c16:uniqueId val="{00000003-742C-41E2-A445-976E31205327}"/>
              </c:ext>
            </c:extLst>
          </c:dPt>
          <c:dPt>
            <c:idx val="2"/>
            <c:bubble3D val="0"/>
            <c:spPr>
              <a:solidFill>
                <a:schemeClr val="tx1"/>
              </a:solidFill>
              <a:ln w="19050">
                <a:solidFill>
                  <a:schemeClr val="lt1"/>
                </a:solidFill>
              </a:ln>
              <a:effectLst/>
            </c:spPr>
            <c:extLst>
              <c:ext xmlns:c16="http://schemas.microsoft.com/office/drawing/2014/chart" uri="{C3380CC4-5D6E-409C-BE32-E72D297353CC}">
                <c16:uniqueId val="{00000005-742C-41E2-A445-976E31205327}"/>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Sheet1!$A$2:$A$4</c:f>
              <c:strCache>
                <c:ptCount val="3"/>
                <c:pt idx="0">
                  <c:v>Planned purchase</c:v>
                </c:pt>
                <c:pt idx="1">
                  <c:v>Remembered in store</c:v>
                </c:pt>
                <c:pt idx="2">
                  <c:v>Unplanned purchase</c:v>
                </c:pt>
              </c:strCache>
            </c:strRef>
          </c:cat>
          <c:val>
            <c:numRef>
              <c:f>Sheet1!$B$2:$B$4</c:f>
              <c:numCache>
                <c:formatCode>General</c:formatCode>
                <c:ptCount val="3"/>
                <c:pt idx="0">
                  <c:v>88</c:v>
                </c:pt>
                <c:pt idx="1">
                  <c:v>10</c:v>
                </c:pt>
                <c:pt idx="2">
                  <c:v>3</c:v>
                </c:pt>
              </c:numCache>
            </c:numRef>
          </c:val>
          <c:extLst>
            <c:ext xmlns:c16="http://schemas.microsoft.com/office/drawing/2014/chart" uri="{C3380CC4-5D6E-409C-BE32-E72D297353CC}">
              <c16:uniqueId val="{00000008-742C-41E2-A445-976E31205327}"/>
            </c:ext>
          </c:extLst>
        </c:ser>
        <c:dLbls>
          <c:showLegendKey val="0"/>
          <c:showVal val="0"/>
          <c:showCatName val="0"/>
          <c:showSerName val="0"/>
          <c:showPercent val="1"/>
          <c:showBubbleSize val="0"/>
          <c:showLeaderLines val="1"/>
        </c:dLbls>
        <c:firstSliceAng val="0"/>
        <c:holeSize val="48"/>
      </c:doughnutChart>
      <c:spPr>
        <a:noFill/>
        <a:ln>
          <a:noFill/>
        </a:ln>
        <a:effectLst/>
      </c:spPr>
    </c:plotArea>
    <c:legend>
      <c:legendPos val="r"/>
      <c:layout>
        <c:manualLayout>
          <c:xMode val="edge"/>
          <c:yMode val="edge"/>
          <c:x val="0.48953710114785637"/>
          <c:y val="0.24029174757030775"/>
          <c:w val="0.3903749509778775"/>
          <c:h val="0.63188751054422609"/>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5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lrMapOvr bg1="lt1" tx1="dk1" bg2="lt2" tx2="dk2" accent1="accent1" accent2="accent2" accent3="accent3" accent4="accent4" accent5="accent5" accent6="accent6" hlink="hlink" folHlink="folHlink"/>
  <c:chart>
    <c:title>
      <c:tx>
        <c:rich>
          <a:bodyPr/>
          <a:lstStyle/>
          <a:p>
            <a:pPr>
              <a:defRPr sz="1400">
                <a:solidFill>
                  <a:schemeClr val="accent3"/>
                </a:solidFill>
              </a:defRPr>
            </a:pPr>
            <a:r>
              <a:rPr lang="en-US" sz="1400" dirty="0">
                <a:solidFill>
                  <a:schemeClr val="accent3"/>
                </a:solidFill>
              </a:rPr>
              <a:t>Pre-store Touchpoints (%)</a:t>
            </a:r>
          </a:p>
        </c:rich>
      </c:tx>
      <c:layout>
        <c:manualLayout>
          <c:xMode val="edge"/>
          <c:yMode val="edge"/>
          <c:x val="1.36820460894164E-3"/>
          <c:y val="0"/>
        </c:manualLayout>
      </c:layout>
      <c:overlay val="0"/>
    </c:title>
    <c:autoTitleDeleted val="0"/>
    <c:plotArea>
      <c:layout>
        <c:manualLayout>
          <c:layoutTarget val="inner"/>
          <c:xMode val="edge"/>
          <c:yMode val="edge"/>
          <c:x val="0.41695002931036884"/>
          <c:y val="0.25410018429141074"/>
          <c:w val="0.55258376135776799"/>
          <c:h val="0.6731107004167789"/>
        </c:manualLayout>
      </c:layout>
      <c:barChart>
        <c:barDir val="bar"/>
        <c:grouping val="clustered"/>
        <c:varyColors val="0"/>
        <c:ser>
          <c:idx val="0"/>
          <c:order val="0"/>
          <c:tx>
            <c:strRef>
              <c:f>Sheet1!$B$1</c:f>
              <c:strCache>
                <c:ptCount val="1"/>
                <c:pt idx="0">
                  <c:v>Series 1</c:v>
                </c:pt>
              </c:strCache>
            </c:strRef>
          </c:tx>
          <c:spPr>
            <a:solidFill>
              <a:srgbClr val="848484"/>
            </a:solidFill>
          </c:spPr>
          <c:invertIfNegative val="0"/>
          <c:dPt>
            <c:idx val="0"/>
            <c:invertIfNegative val="0"/>
            <c:bubble3D val="0"/>
            <c:spPr>
              <a:solidFill>
                <a:srgbClr val="81C341"/>
              </a:solidFill>
            </c:spPr>
            <c:extLst>
              <c:ext xmlns:c16="http://schemas.microsoft.com/office/drawing/2014/chart" uri="{C3380CC4-5D6E-409C-BE32-E72D297353CC}">
                <c16:uniqueId val="{00000001-6476-4325-995A-E8AA58564979}"/>
              </c:ext>
            </c:extLst>
          </c:dPt>
          <c:dPt>
            <c:idx val="1"/>
            <c:invertIfNegative val="0"/>
            <c:bubble3D val="0"/>
            <c:spPr>
              <a:solidFill>
                <a:srgbClr val="81C341"/>
              </a:solidFill>
            </c:spPr>
            <c:extLst>
              <c:ext xmlns:c16="http://schemas.microsoft.com/office/drawing/2014/chart" uri="{C3380CC4-5D6E-409C-BE32-E72D297353CC}">
                <c16:uniqueId val="{00000003-8E78-446C-B99B-CF08CADB2DC8}"/>
              </c:ext>
            </c:extLst>
          </c:dPt>
          <c:dPt>
            <c:idx val="2"/>
            <c:invertIfNegative val="0"/>
            <c:bubble3D val="0"/>
            <c:spPr>
              <a:solidFill>
                <a:srgbClr val="FFFFFF">
                  <a:lumMod val="65000"/>
                </a:srgbClr>
              </a:solidFill>
            </c:spPr>
            <c:extLst>
              <c:ext xmlns:c16="http://schemas.microsoft.com/office/drawing/2014/chart" uri="{C3380CC4-5D6E-409C-BE32-E72D297353CC}">
                <c16:uniqueId val="{00000005-8E78-446C-B99B-CF08CADB2DC8}"/>
              </c:ext>
            </c:extLst>
          </c:dPt>
          <c:dLbls>
            <c:spPr>
              <a:noFill/>
              <a:ln>
                <a:noFill/>
              </a:ln>
              <a:effectLst/>
            </c:spPr>
            <c:txPr>
              <a:bodyPr/>
              <a:lstStyle/>
              <a:p>
                <a:pPr>
                  <a:defRPr sz="1200">
                    <a:solidFill>
                      <a:srgbClr val="717171"/>
                    </a:solidFill>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Sheet1!$A$2:$A$4</c:f>
              <c:strCache>
                <c:ptCount val="3"/>
                <c:pt idx="0">
                  <c:v>Spoke to family</c:v>
                </c:pt>
                <c:pt idx="1">
                  <c:v>Saw a TV advert</c:v>
                </c:pt>
                <c:pt idx="2">
                  <c:v>Spoke to friends</c:v>
                </c:pt>
              </c:strCache>
            </c:strRef>
          </c:cat>
          <c:val>
            <c:numRef>
              <c:f>Sheet1!$B$2:$B$4</c:f>
              <c:numCache>
                <c:formatCode>General</c:formatCode>
                <c:ptCount val="3"/>
                <c:pt idx="0">
                  <c:v>51</c:v>
                </c:pt>
                <c:pt idx="1">
                  <c:v>42</c:v>
                </c:pt>
                <c:pt idx="2">
                  <c:v>39</c:v>
                </c:pt>
              </c:numCache>
            </c:numRef>
          </c:val>
          <c:extLst>
            <c:ext xmlns:c16="http://schemas.microsoft.com/office/drawing/2014/chart" uri="{C3380CC4-5D6E-409C-BE32-E72D297353CC}">
              <c16:uniqueId val="{00000004-6476-4325-995A-E8AA58564979}"/>
            </c:ext>
          </c:extLst>
        </c:ser>
        <c:dLbls>
          <c:showLegendKey val="0"/>
          <c:showVal val="0"/>
          <c:showCatName val="0"/>
          <c:showSerName val="0"/>
          <c:showPercent val="0"/>
          <c:showBubbleSize val="0"/>
        </c:dLbls>
        <c:gapWidth val="66"/>
        <c:overlap val="9"/>
        <c:axId val="2024501904"/>
        <c:axId val="2024508568"/>
      </c:barChart>
      <c:catAx>
        <c:axId val="2024501904"/>
        <c:scaling>
          <c:orientation val="maxMin"/>
        </c:scaling>
        <c:delete val="0"/>
        <c:axPos val="l"/>
        <c:numFmt formatCode="General" sourceLinked="1"/>
        <c:majorTickMark val="none"/>
        <c:minorTickMark val="none"/>
        <c:tickLblPos val="nextTo"/>
        <c:spPr>
          <a:ln>
            <a:solidFill>
              <a:srgbClr val="717171"/>
            </a:solidFill>
          </a:ln>
        </c:spPr>
        <c:txPr>
          <a:bodyPr/>
          <a:lstStyle/>
          <a:p>
            <a:pPr>
              <a:defRPr sz="1200">
                <a:solidFill>
                  <a:srgbClr val="717171"/>
                </a:solidFill>
              </a:defRPr>
            </a:pPr>
            <a:endParaRPr lang="en-US"/>
          </a:p>
        </c:txPr>
        <c:crossAx val="2024508568"/>
        <c:crosses val="autoZero"/>
        <c:auto val="1"/>
        <c:lblAlgn val="ctr"/>
        <c:lblOffset val="100"/>
        <c:noMultiLvlLbl val="0"/>
      </c:catAx>
      <c:valAx>
        <c:axId val="2024508568"/>
        <c:scaling>
          <c:orientation val="minMax"/>
        </c:scaling>
        <c:delete val="1"/>
        <c:axPos val="t"/>
        <c:numFmt formatCode="General" sourceLinked="1"/>
        <c:majorTickMark val="out"/>
        <c:minorTickMark val="none"/>
        <c:tickLblPos val="nextTo"/>
        <c:crossAx val="2024501904"/>
        <c:crosses val="autoZero"/>
        <c:crossBetween val="between"/>
      </c:valAx>
    </c:plotArea>
    <c:plotVisOnly val="1"/>
    <c:dispBlanksAs val="gap"/>
    <c:showDLblsOverMax val="0"/>
  </c:chart>
  <c:txPr>
    <a:bodyPr/>
    <a:lstStyle/>
    <a:p>
      <a:pPr>
        <a:defRPr sz="1800"/>
      </a:pPr>
      <a:endParaRPr lang="en-US"/>
    </a:p>
  </c:txPr>
  <c:externalData r:id="rId2">
    <c:autoUpdate val="0"/>
  </c:externalData>
</c:chartSpace>
</file>

<file path=ppt/charts/chart5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lrMapOvr bg1="lt1" tx1="dk1" bg2="lt2" tx2="dk2" accent1="accent1" accent2="accent2" accent3="accent3" accent4="accent4" accent5="accent5" accent6="accent6" hlink="hlink" folHlink="folHlink"/>
  <c:chart>
    <c:title>
      <c:tx>
        <c:rich>
          <a:bodyPr/>
          <a:lstStyle/>
          <a:p>
            <a:pPr>
              <a:defRPr sz="1400">
                <a:solidFill>
                  <a:schemeClr val="accent3"/>
                </a:solidFill>
              </a:defRPr>
            </a:pPr>
            <a:r>
              <a:rPr lang="en-US" sz="1400" dirty="0">
                <a:solidFill>
                  <a:schemeClr val="accent3"/>
                </a:solidFill>
              </a:rPr>
              <a:t>In-store Touchpoints (%)</a:t>
            </a:r>
          </a:p>
        </c:rich>
      </c:tx>
      <c:layout>
        <c:manualLayout>
          <c:xMode val="edge"/>
          <c:yMode val="edge"/>
          <c:x val="2.4336272325667253E-2"/>
          <c:y val="8.7930469846426319E-3"/>
        </c:manualLayout>
      </c:layout>
      <c:overlay val="0"/>
    </c:title>
    <c:autoTitleDeleted val="0"/>
    <c:plotArea>
      <c:layout>
        <c:manualLayout>
          <c:layoutTarget val="inner"/>
          <c:xMode val="edge"/>
          <c:yMode val="edge"/>
          <c:x val="0.42716109469414137"/>
          <c:y val="0.25410018429141074"/>
          <c:w val="0.54237257700803532"/>
          <c:h val="0.6731107004167789"/>
        </c:manualLayout>
      </c:layout>
      <c:barChart>
        <c:barDir val="bar"/>
        <c:grouping val="clustered"/>
        <c:varyColors val="0"/>
        <c:ser>
          <c:idx val="0"/>
          <c:order val="0"/>
          <c:tx>
            <c:strRef>
              <c:f>Sheet1!$B$1</c:f>
              <c:strCache>
                <c:ptCount val="1"/>
                <c:pt idx="0">
                  <c:v>Series 1</c:v>
                </c:pt>
              </c:strCache>
            </c:strRef>
          </c:tx>
          <c:spPr>
            <a:solidFill>
              <a:srgbClr val="848484"/>
            </a:solidFill>
          </c:spPr>
          <c:invertIfNegative val="0"/>
          <c:dPt>
            <c:idx val="0"/>
            <c:invertIfNegative val="0"/>
            <c:bubble3D val="0"/>
            <c:spPr>
              <a:solidFill>
                <a:srgbClr val="81C341"/>
              </a:solidFill>
            </c:spPr>
            <c:extLst>
              <c:ext xmlns:c16="http://schemas.microsoft.com/office/drawing/2014/chart" uri="{C3380CC4-5D6E-409C-BE32-E72D297353CC}">
                <c16:uniqueId val="{00000001-6476-4325-995A-E8AA58564979}"/>
              </c:ext>
            </c:extLst>
          </c:dPt>
          <c:dPt>
            <c:idx val="1"/>
            <c:invertIfNegative val="0"/>
            <c:bubble3D val="0"/>
            <c:spPr>
              <a:solidFill>
                <a:srgbClr val="FFFFFF">
                  <a:lumMod val="65000"/>
                </a:srgbClr>
              </a:solidFill>
            </c:spPr>
            <c:extLst>
              <c:ext xmlns:c16="http://schemas.microsoft.com/office/drawing/2014/chart" uri="{C3380CC4-5D6E-409C-BE32-E72D297353CC}">
                <c16:uniqueId val="{00000003-8E78-446C-B99B-CF08CADB2DC8}"/>
              </c:ext>
            </c:extLst>
          </c:dPt>
          <c:dPt>
            <c:idx val="2"/>
            <c:invertIfNegative val="0"/>
            <c:bubble3D val="0"/>
            <c:spPr>
              <a:solidFill>
                <a:srgbClr val="FFFFFF">
                  <a:lumMod val="65000"/>
                </a:srgbClr>
              </a:solidFill>
            </c:spPr>
            <c:extLst>
              <c:ext xmlns:c16="http://schemas.microsoft.com/office/drawing/2014/chart" uri="{C3380CC4-5D6E-409C-BE32-E72D297353CC}">
                <c16:uniqueId val="{00000005-8E78-446C-B99B-CF08CADB2DC8}"/>
              </c:ext>
            </c:extLst>
          </c:dPt>
          <c:dLbls>
            <c:spPr>
              <a:noFill/>
              <a:ln>
                <a:noFill/>
              </a:ln>
              <a:effectLst/>
            </c:spPr>
            <c:txPr>
              <a:bodyPr/>
              <a:lstStyle/>
              <a:p>
                <a:pPr>
                  <a:defRPr sz="1200">
                    <a:solidFill>
                      <a:srgbClr val="717171"/>
                    </a:solidFill>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Sheet1!$A$2:$A$4</c:f>
              <c:strCache>
                <c:ptCount val="3"/>
                <c:pt idx="0">
                  <c:v>Read price label</c:v>
                </c:pt>
                <c:pt idx="1">
                  <c:v>Saw a special display</c:v>
                </c:pt>
                <c:pt idx="2">
                  <c:v>Read packaging</c:v>
                </c:pt>
              </c:strCache>
            </c:strRef>
          </c:cat>
          <c:val>
            <c:numRef>
              <c:f>Sheet1!$B$2:$B$4</c:f>
              <c:numCache>
                <c:formatCode>General</c:formatCode>
                <c:ptCount val="3"/>
                <c:pt idx="0">
                  <c:v>34</c:v>
                </c:pt>
                <c:pt idx="1">
                  <c:v>27</c:v>
                </c:pt>
                <c:pt idx="2">
                  <c:v>22</c:v>
                </c:pt>
              </c:numCache>
            </c:numRef>
          </c:val>
          <c:extLst>
            <c:ext xmlns:c16="http://schemas.microsoft.com/office/drawing/2014/chart" uri="{C3380CC4-5D6E-409C-BE32-E72D297353CC}">
              <c16:uniqueId val="{00000004-6476-4325-995A-E8AA58564979}"/>
            </c:ext>
          </c:extLst>
        </c:ser>
        <c:dLbls>
          <c:showLegendKey val="0"/>
          <c:showVal val="0"/>
          <c:showCatName val="0"/>
          <c:showSerName val="0"/>
          <c:showPercent val="0"/>
          <c:showBubbleSize val="0"/>
        </c:dLbls>
        <c:gapWidth val="66"/>
        <c:overlap val="9"/>
        <c:axId val="2024507784"/>
        <c:axId val="2024507392"/>
      </c:barChart>
      <c:catAx>
        <c:axId val="2024507784"/>
        <c:scaling>
          <c:orientation val="maxMin"/>
        </c:scaling>
        <c:delete val="0"/>
        <c:axPos val="l"/>
        <c:numFmt formatCode="General" sourceLinked="1"/>
        <c:majorTickMark val="none"/>
        <c:minorTickMark val="none"/>
        <c:tickLblPos val="nextTo"/>
        <c:spPr>
          <a:ln>
            <a:solidFill>
              <a:srgbClr val="717171"/>
            </a:solidFill>
          </a:ln>
        </c:spPr>
        <c:txPr>
          <a:bodyPr/>
          <a:lstStyle/>
          <a:p>
            <a:pPr>
              <a:defRPr sz="1200">
                <a:solidFill>
                  <a:srgbClr val="717171"/>
                </a:solidFill>
              </a:defRPr>
            </a:pPr>
            <a:endParaRPr lang="en-US"/>
          </a:p>
        </c:txPr>
        <c:crossAx val="2024507392"/>
        <c:crosses val="autoZero"/>
        <c:auto val="1"/>
        <c:lblAlgn val="ctr"/>
        <c:lblOffset val="100"/>
        <c:noMultiLvlLbl val="0"/>
      </c:catAx>
      <c:valAx>
        <c:axId val="2024507392"/>
        <c:scaling>
          <c:orientation val="minMax"/>
          <c:max val="50"/>
        </c:scaling>
        <c:delete val="1"/>
        <c:axPos val="t"/>
        <c:numFmt formatCode="General" sourceLinked="1"/>
        <c:majorTickMark val="out"/>
        <c:minorTickMark val="none"/>
        <c:tickLblPos val="nextTo"/>
        <c:crossAx val="2024507784"/>
        <c:crosses val="autoZero"/>
        <c:crossBetween val="between"/>
      </c:valAx>
    </c:plotArea>
    <c:plotVisOnly val="1"/>
    <c:dispBlanksAs val="gap"/>
    <c:showDLblsOverMax val="0"/>
  </c:chart>
  <c:txPr>
    <a:bodyPr/>
    <a:lstStyle/>
    <a:p>
      <a:pPr>
        <a:defRPr sz="1800"/>
      </a:pPr>
      <a:endParaRPr lang="en-US"/>
    </a:p>
  </c:txPr>
  <c:externalData r:id="rId2">
    <c:autoUpdate val="0"/>
  </c:externalData>
</c:chartSpace>
</file>

<file path=ppt/charts/chart5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sz="1400"/>
            </a:pPr>
            <a:r>
              <a:rPr lang="en-ZA" sz="1400" dirty="0"/>
              <a:t>Preferred Touchpoint (%) </a:t>
            </a:r>
          </a:p>
        </c:rich>
      </c:tx>
      <c:layout>
        <c:manualLayout>
          <c:xMode val="edge"/>
          <c:yMode val="edge"/>
          <c:x val="0.11154239135499812"/>
          <c:y val="1.045145538644178E-2"/>
        </c:manualLayout>
      </c:layout>
      <c:overlay val="0"/>
    </c:title>
    <c:autoTitleDeleted val="0"/>
    <c:plotArea>
      <c:layout>
        <c:manualLayout>
          <c:layoutTarget val="inner"/>
          <c:xMode val="edge"/>
          <c:yMode val="edge"/>
          <c:x val="8.2187300039438041E-2"/>
          <c:y val="0.25137624268760245"/>
          <c:w val="0.89012314759572597"/>
          <c:h val="0.4488573409020496"/>
        </c:manualLayout>
      </c:layout>
      <c:barChart>
        <c:barDir val="col"/>
        <c:grouping val="clustered"/>
        <c:varyColors val="0"/>
        <c:ser>
          <c:idx val="0"/>
          <c:order val="0"/>
          <c:tx>
            <c:strRef>
              <c:f>Sheet1!$B$1</c:f>
              <c:strCache>
                <c:ptCount val="1"/>
                <c:pt idx="0">
                  <c:v>Series 1</c:v>
                </c:pt>
              </c:strCache>
            </c:strRef>
          </c:tx>
          <c:spPr>
            <a:solidFill>
              <a:srgbClr val="717171"/>
            </a:solidFill>
            <a:ln>
              <a:noFill/>
            </a:ln>
            <a:effectLst/>
          </c:spPr>
          <c:invertIfNegative val="0"/>
          <c:dPt>
            <c:idx val="0"/>
            <c:invertIfNegative val="0"/>
            <c:bubble3D val="0"/>
            <c:spPr>
              <a:solidFill>
                <a:srgbClr val="81C341"/>
              </a:solidFill>
              <a:ln>
                <a:noFill/>
              </a:ln>
              <a:effectLst/>
            </c:spPr>
            <c:extLst>
              <c:ext xmlns:c16="http://schemas.microsoft.com/office/drawing/2014/chart" uri="{C3380CC4-5D6E-409C-BE32-E72D297353CC}">
                <c16:uniqueId val="{00000001-E794-461B-83E9-4A8DAFB2BE3C}"/>
              </c:ext>
            </c:extLst>
          </c:dPt>
          <c:dPt>
            <c:idx val="1"/>
            <c:invertIfNegative val="0"/>
            <c:bubble3D val="0"/>
            <c:extLst>
              <c:ext xmlns:c16="http://schemas.microsoft.com/office/drawing/2014/chart" uri="{C3380CC4-5D6E-409C-BE32-E72D297353CC}">
                <c16:uniqueId val="{00000002-E794-461B-83E9-4A8DAFB2BE3C}"/>
              </c:ext>
            </c:extLst>
          </c:dPt>
          <c:dPt>
            <c:idx val="2"/>
            <c:invertIfNegative val="0"/>
            <c:bubble3D val="0"/>
            <c:extLst>
              <c:ext xmlns:c16="http://schemas.microsoft.com/office/drawing/2014/chart" uri="{C3380CC4-5D6E-409C-BE32-E72D297353CC}">
                <c16:uniqueId val="{00000003-E794-461B-83E9-4A8DAFB2BE3C}"/>
              </c:ext>
            </c:extLst>
          </c:dPt>
          <c:dPt>
            <c:idx val="3"/>
            <c:invertIfNegative val="0"/>
            <c:bubble3D val="0"/>
            <c:extLst>
              <c:ext xmlns:c16="http://schemas.microsoft.com/office/drawing/2014/chart" uri="{C3380CC4-5D6E-409C-BE32-E72D297353CC}">
                <c16:uniqueId val="{00000004-E794-461B-83E9-4A8DAFB2BE3C}"/>
              </c:ext>
            </c:extLst>
          </c:dPt>
          <c:dLbls>
            <c:dLbl>
              <c:idx val="3"/>
              <c:layout>
                <c:manualLayout>
                  <c:x val="-2.8868196226450463E-3"/>
                  <c:y val="2.711420219735905E-2"/>
                </c:manualLayout>
              </c:layout>
              <c:spPr>
                <a:noFill/>
                <a:ln>
                  <a:noFill/>
                </a:ln>
                <a:effectLst/>
              </c:spPr>
              <c:txPr>
                <a:bodyPr wrap="square" lIns="38100" tIns="19050" rIns="38100" bIns="19050" anchor="ctr">
                  <a:spAutoFit/>
                </a:bodyPr>
                <a:lstStyle/>
                <a:p>
                  <a:pPr>
                    <a:defRPr sz="1200">
                      <a:solidFill>
                        <a:schemeClr val="tx1"/>
                      </a:solidFill>
                    </a:defRPr>
                  </a:pPr>
                  <a:endParaRPr lang="en-US"/>
                </a:p>
              </c:txPr>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E794-461B-83E9-4A8DAFB2BE3C}"/>
                </c:ext>
              </c:extLst>
            </c:dLbl>
            <c:spPr>
              <a:noFill/>
              <a:ln>
                <a:noFill/>
              </a:ln>
              <a:effectLst/>
            </c:spPr>
            <c:txPr>
              <a:bodyPr wrap="square" lIns="38100" tIns="19050" rIns="38100" bIns="19050" anchor="ctr">
                <a:spAutoFit/>
              </a:bodyPr>
              <a:lstStyle/>
              <a:p>
                <a:pPr>
                  <a:defRPr sz="1200">
                    <a:solidFill>
                      <a:schemeClr val="bg1"/>
                    </a:solidFill>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Sheet1!$A$2:$A$5</c:f>
              <c:strCache>
                <c:ptCount val="4"/>
                <c:pt idx="0">
                  <c:v>TV advert</c:v>
                </c:pt>
                <c:pt idx="1">
                  <c:v>Speaking to family</c:v>
                </c:pt>
                <c:pt idx="2">
                  <c:v>Speaking to Friends</c:v>
                </c:pt>
                <c:pt idx="3">
                  <c:v>Use a product sample</c:v>
                </c:pt>
              </c:strCache>
            </c:strRef>
          </c:cat>
          <c:val>
            <c:numRef>
              <c:f>Sheet1!$B$2:$B$5</c:f>
              <c:numCache>
                <c:formatCode>General</c:formatCode>
                <c:ptCount val="4"/>
                <c:pt idx="0">
                  <c:v>33</c:v>
                </c:pt>
                <c:pt idx="1">
                  <c:v>26</c:v>
                </c:pt>
                <c:pt idx="2">
                  <c:v>15</c:v>
                </c:pt>
                <c:pt idx="3">
                  <c:v>8</c:v>
                </c:pt>
              </c:numCache>
            </c:numRef>
          </c:val>
          <c:extLst>
            <c:ext xmlns:c16="http://schemas.microsoft.com/office/drawing/2014/chart" uri="{C3380CC4-5D6E-409C-BE32-E72D297353CC}">
              <c16:uniqueId val="{0000000D-E794-461B-83E9-4A8DAFB2BE3C}"/>
            </c:ext>
          </c:extLst>
        </c:ser>
        <c:dLbls>
          <c:showLegendKey val="0"/>
          <c:showVal val="0"/>
          <c:showCatName val="0"/>
          <c:showSerName val="0"/>
          <c:showPercent val="0"/>
          <c:showBubbleSize val="0"/>
        </c:dLbls>
        <c:gapWidth val="66"/>
        <c:overlap val="-9"/>
        <c:axId val="2024506608"/>
        <c:axId val="2024506216"/>
      </c:barChart>
      <c:catAx>
        <c:axId val="2024506608"/>
        <c:scaling>
          <c:orientation val="minMax"/>
        </c:scaling>
        <c:delete val="0"/>
        <c:axPos val="b"/>
        <c:numFmt formatCode="General" sourceLinked="1"/>
        <c:majorTickMark val="none"/>
        <c:minorTickMark val="none"/>
        <c:tickLblPos val="nextTo"/>
        <c:spPr>
          <a:noFill/>
          <a:ln w="9525" cap="flat" cmpd="sng" algn="ctr">
            <a:solidFill>
              <a:srgbClr val="717171"/>
            </a:solidFill>
            <a:round/>
          </a:ln>
          <a:effectLst/>
        </c:spPr>
        <c:txPr>
          <a:bodyPr rot="-60000000" spcFirstLastPara="1" vertOverflow="ellipsis" vert="horz" wrap="square" anchor="ctr" anchorCtr="1"/>
          <a:lstStyle/>
          <a:p>
            <a:pPr>
              <a:defRPr sz="1100" b="0" i="0" u="none" strike="noStrike" kern="1200" baseline="0">
                <a:solidFill>
                  <a:srgbClr val="717171"/>
                </a:solidFill>
                <a:latin typeface="+mn-lt"/>
                <a:ea typeface="+mn-ea"/>
                <a:cs typeface="+mn-cs"/>
              </a:defRPr>
            </a:pPr>
            <a:endParaRPr lang="en-US"/>
          </a:p>
        </c:txPr>
        <c:crossAx val="2024506216"/>
        <c:crosses val="autoZero"/>
        <c:auto val="1"/>
        <c:lblAlgn val="ctr"/>
        <c:lblOffset val="100"/>
        <c:noMultiLvlLbl val="0"/>
      </c:catAx>
      <c:valAx>
        <c:axId val="2024506216"/>
        <c:scaling>
          <c:orientation val="minMax"/>
        </c:scaling>
        <c:delete val="1"/>
        <c:axPos val="l"/>
        <c:numFmt formatCode="General" sourceLinked="1"/>
        <c:majorTickMark val="none"/>
        <c:minorTickMark val="none"/>
        <c:tickLblPos val="nextTo"/>
        <c:crossAx val="2024506608"/>
        <c:crosses val="autoZero"/>
        <c:crossBetween val="between"/>
      </c:valAx>
      <c:spPr>
        <a:noFill/>
        <a:ln>
          <a:noFill/>
        </a:ln>
        <a:effectLst/>
      </c:spPr>
    </c:plotArea>
    <c:plotVisOnly val="1"/>
    <c:dispBlanksAs val="gap"/>
    <c:showDLblsOverMax val="0"/>
  </c:chart>
  <c:spPr>
    <a:noFill/>
    <a:ln>
      <a:noFill/>
    </a:ln>
    <a:effectLst/>
  </c:spPr>
  <c:txPr>
    <a:bodyPr/>
    <a:lstStyle/>
    <a:p>
      <a:pPr>
        <a:defRPr sz="1000"/>
      </a:pPr>
      <a:endParaRPr lang="en-US"/>
    </a:p>
  </c:txPr>
  <c:externalData r:id="rId2">
    <c:autoUpdate val="0"/>
  </c:externalData>
</c:chartSpace>
</file>

<file path=ppt/charts/chart5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587458436753618"/>
          <c:y val="6.6322851284417741E-2"/>
          <c:w val="0.72837540392450717"/>
          <c:h val="0.80374645728318284"/>
        </c:manualLayout>
      </c:layout>
      <c:barChart>
        <c:barDir val="bar"/>
        <c:grouping val="clustered"/>
        <c:varyColors val="0"/>
        <c:ser>
          <c:idx val="0"/>
          <c:order val="0"/>
          <c:tx>
            <c:strRef>
              <c:f>Sheet1!$B$1</c:f>
              <c:strCache>
                <c:ptCount val="1"/>
                <c:pt idx="0">
                  <c:v>Deodorant</c:v>
                </c:pt>
              </c:strCache>
            </c:strRef>
          </c:tx>
          <c:spPr>
            <a:solidFill>
              <a:schemeClr val="tx2"/>
            </a:solidFill>
            <a:ln>
              <a:noFill/>
            </a:ln>
            <a:effectLst/>
          </c:spPr>
          <c:invertIfNegative val="0"/>
          <c:dLbls>
            <c:spPr>
              <a:noFill/>
              <a:ln>
                <a:noFill/>
              </a:ln>
              <a:effectLst/>
            </c:spPr>
            <c:txPr>
              <a:bodyPr rot="0" spcFirstLastPara="1" vertOverflow="ellipsis" vert="horz" wrap="square" anchor="ctr" anchorCtr="1"/>
              <a:lstStyle/>
              <a:p>
                <a:pPr>
                  <a:defRPr sz="12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Routine</c:v>
                </c:pt>
                <c:pt idx="1">
                  <c:v>Pressured</c:v>
                </c:pt>
                <c:pt idx="2">
                  <c:v>Exploration</c:v>
                </c:pt>
              </c:strCache>
            </c:strRef>
          </c:cat>
          <c:val>
            <c:numRef>
              <c:f>Sheet1!$B$2:$B$4</c:f>
              <c:numCache>
                <c:formatCode>General</c:formatCode>
                <c:ptCount val="3"/>
                <c:pt idx="0">
                  <c:v>57</c:v>
                </c:pt>
                <c:pt idx="1">
                  <c:v>29</c:v>
                </c:pt>
                <c:pt idx="2">
                  <c:v>15</c:v>
                </c:pt>
              </c:numCache>
            </c:numRef>
          </c:val>
          <c:extLst>
            <c:ext xmlns:c16="http://schemas.microsoft.com/office/drawing/2014/chart" uri="{C3380CC4-5D6E-409C-BE32-E72D297353CC}">
              <c16:uniqueId val="{00000000-0CF3-4B8D-8EED-EDC101B0D1AA}"/>
            </c:ext>
          </c:extLst>
        </c:ser>
        <c:ser>
          <c:idx val="1"/>
          <c:order val="1"/>
          <c:tx>
            <c:strRef>
              <c:f>Sheet1!$C$1</c:f>
              <c:strCache>
                <c:ptCount val="1"/>
                <c:pt idx="0">
                  <c:v>Sanitary</c:v>
                </c:pt>
              </c:strCache>
            </c:strRef>
          </c:tx>
          <c:spPr>
            <a:solidFill>
              <a:schemeClr val="tx1"/>
            </a:solidFill>
            <a:ln>
              <a:noFill/>
            </a:ln>
            <a:effectLst/>
          </c:spPr>
          <c:invertIfNegative val="0"/>
          <c:dLbls>
            <c:spPr>
              <a:noFill/>
              <a:ln>
                <a:noFill/>
              </a:ln>
              <a:effectLst/>
            </c:spPr>
            <c:txPr>
              <a:bodyPr rot="0" spcFirstLastPara="1" vertOverflow="ellipsis" vert="horz" wrap="square" anchor="ctr" anchorCtr="1"/>
              <a:lstStyle/>
              <a:p>
                <a:pPr>
                  <a:defRPr sz="12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Routine</c:v>
                </c:pt>
                <c:pt idx="1">
                  <c:v>Pressured</c:v>
                </c:pt>
                <c:pt idx="2">
                  <c:v>Exploration</c:v>
                </c:pt>
              </c:strCache>
            </c:strRef>
          </c:cat>
          <c:val>
            <c:numRef>
              <c:f>Sheet1!$C$2:$C$4</c:f>
              <c:numCache>
                <c:formatCode>General</c:formatCode>
                <c:ptCount val="3"/>
                <c:pt idx="0">
                  <c:v>43</c:v>
                </c:pt>
                <c:pt idx="1">
                  <c:v>48</c:v>
                </c:pt>
                <c:pt idx="2">
                  <c:v>9</c:v>
                </c:pt>
              </c:numCache>
            </c:numRef>
          </c:val>
          <c:extLst>
            <c:ext xmlns:c16="http://schemas.microsoft.com/office/drawing/2014/chart" uri="{C3380CC4-5D6E-409C-BE32-E72D297353CC}">
              <c16:uniqueId val="{00000001-0CF3-4B8D-8EED-EDC101B0D1AA}"/>
            </c:ext>
          </c:extLst>
        </c:ser>
        <c:dLbls>
          <c:dLblPos val="outEnd"/>
          <c:showLegendKey val="0"/>
          <c:showVal val="1"/>
          <c:showCatName val="0"/>
          <c:showSerName val="0"/>
          <c:showPercent val="0"/>
          <c:showBubbleSize val="0"/>
        </c:dLbls>
        <c:gapWidth val="50"/>
        <c:overlap val="1"/>
        <c:axId val="2024505432"/>
        <c:axId val="2024505040"/>
      </c:barChart>
      <c:catAx>
        <c:axId val="2024505432"/>
        <c:scaling>
          <c:orientation val="maxMin"/>
        </c:scaling>
        <c:delete val="1"/>
        <c:axPos val="l"/>
        <c:numFmt formatCode="General" sourceLinked="1"/>
        <c:majorTickMark val="out"/>
        <c:minorTickMark val="none"/>
        <c:tickLblPos val="nextTo"/>
        <c:crossAx val="2024505040"/>
        <c:crosses val="autoZero"/>
        <c:auto val="1"/>
        <c:lblAlgn val="ctr"/>
        <c:lblOffset val="100"/>
        <c:noMultiLvlLbl val="0"/>
      </c:catAx>
      <c:valAx>
        <c:axId val="2024505040"/>
        <c:scaling>
          <c:orientation val="minMax"/>
        </c:scaling>
        <c:delete val="1"/>
        <c:axPos val="t"/>
        <c:numFmt formatCode="General" sourceLinked="1"/>
        <c:majorTickMark val="none"/>
        <c:minorTickMark val="none"/>
        <c:tickLblPos val="nextTo"/>
        <c:crossAx val="2024505432"/>
        <c:crosses val="autoZero"/>
        <c:crossBetween val="between"/>
      </c:valAx>
      <c:spPr>
        <a:noFill/>
        <a:ln>
          <a:noFill/>
        </a:ln>
        <a:effectLst/>
      </c:spPr>
    </c:plotArea>
    <c:legend>
      <c:legendPos val="r"/>
      <c:layout>
        <c:manualLayout>
          <c:xMode val="edge"/>
          <c:yMode val="edge"/>
          <c:x val="0.58274489088895121"/>
          <c:y val="0.61272928446418951"/>
          <c:w val="0.41089258131397927"/>
          <c:h val="0.20197808284792212"/>
        </c:manualLayout>
      </c:layout>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sz="1200"/>
      </a:pPr>
      <a:endParaRPr lang="en-US"/>
    </a:p>
  </c:txPr>
  <c:externalData r:id="rId3">
    <c:autoUpdate val="0"/>
  </c:externalData>
</c:chartSpace>
</file>

<file path=ppt/charts/chart5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1" i="0" u="none" strike="noStrike" kern="1200" spc="0" baseline="0">
                <a:solidFill>
                  <a:schemeClr val="tx1"/>
                </a:solidFill>
                <a:latin typeface="+mn-lt"/>
                <a:ea typeface="+mn-ea"/>
                <a:cs typeface="+mn-cs"/>
              </a:defRPr>
            </a:pPr>
            <a:r>
              <a:rPr lang="en-US" sz="1400" b="1" dirty="0">
                <a:solidFill>
                  <a:schemeClr val="tx1"/>
                </a:solidFill>
              </a:rPr>
              <a:t>Age breakdown</a:t>
            </a:r>
          </a:p>
        </c:rich>
      </c:tx>
      <c:layout>
        <c:manualLayout>
          <c:xMode val="edge"/>
          <c:yMode val="edge"/>
          <c:x val="0.13497530836514773"/>
          <c:y val="0.10233409362058728"/>
        </c:manualLayout>
      </c:layout>
      <c:overlay val="0"/>
      <c:spPr>
        <a:noFill/>
        <a:ln>
          <a:noFill/>
        </a:ln>
        <a:effectLst/>
      </c:spPr>
      <c:txPr>
        <a:bodyPr rot="0" spcFirstLastPara="1" vertOverflow="ellipsis" vert="horz" wrap="square" anchor="ctr" anchorCtr="1"/>
        <a:lstStyle/>
        <a:p>
          <a:pPr>
            <a:defRPr sz="1400" b="1" i="0" u="none" strike="noStrike" kern="1200" spc="0" baseline="0">
              <a:solidFill>
                <a:schemeClr val="tx1"/>
              </a:solidFill>
              <a:latin typeface="+mn-lt"/>
              <a:ea typeface="+mn-ea"/>
              <a:cs typeface="+mn-cs"/>
            </a:defRPr>
          </a:pPr>
          <a:endParaRPr lang="en-US"/>
        </a:p>
      </c:txPr>
    </c:title>
    <c:autoTitleDeleted val="0"/>
    <c:plotArea>
      <c:layout>
        <c:manualLayout>
          <c:layoutTarget val="inner"/>
          <c:xMode val="edge"/>
          <c:yMode val="edge"/>
          <c:x val="0.21299031537554372"/>
          <c:y val="0.25173336087387932"/>
          <c:w val="0.25649762744933569"/>
          <c:h val="0.46662785491724884"/>
        </c:manualLayout>
      </c:layout>
      <c:pieChart>
        <c:varyColors val="1"/>
        <c:ser>
          <c:idx val="0"/>
          <c:order val="0"/>
          <c:tx>
            <c:strRef>
              <c:f>Sheet1!$B$1</c:f>
              <c:strCache>
                <c:ptCount val="1"/>
                <c:pt idx="0">
                  <c:v>Age</c:v>
                </c:pt>
              </c:strCache>
            </c:strRef>
          </c:tx>
          <c:spPr>
            <a:solidFill>
              <a:schemeClr val="bg2"/>
            </a:solidFill>
          </c:spPr>
          <c:dPt>
            <c:idx val="0"/>
            <c:bubble3D val="0"/>
            <c:spPr>
              <a:solidFill>
                <a:schemeClr val="accent6"/>
              </a:solidFill>
              <a:ln w="19050">
                <a:solidFill>
                  <a:schemeClr val="lt1"/>
                </a:solidFill>
              </a:ln>
              <a:effectLst/>
            </c:spPr>
            <c:extLst>
              <c:ext xmlns:c16="http://schemas.microsoft.com/office/drawing/2014/chart" uri="{C3380CC4-5D6E-409C-BE32-E72D297353CC}">
                <c16:uniqueId val="{00000001-4E12-44B3-9FBC-A47CE569669F}"/>
              </c:ext>
            </c:extLst>
          </c:dPt>
          <c:dPt>
            <c:idx val="1"/>
            <c:bubble3D val="0"/>
            <c:spPr>
              <a:solidFill>
                <a:schemeClr val="tx1"/>
              </a:solidFill>
              <a:ln w="19050">
                <a:solidFill>
                  <a:schemeClr val="lt1"/>
                </a:solidFill>
              </a:ln>
              <a:effectLst/>
            </c:spPr>
            <c:extLst>
              <c:ext xmlns:c16="http://schemas.microsoft.com/office/drawing/2014/chart" uri="{C3380CC4-5D6E-409C-BE32-E72D297353CC}">
                <c16:uniqueId val="{00000003-4E12-44B3-9FBC-A47CE569669F}"/>
              </c:ext>
            </c:extLst>
          </c:dPt>
          <c:dLbls>
            <c:dLbl>
              <c:idx val="0"/>
              <c:tx>
                <c:rich>
                  <a:bodyPr/>
                  <a:lstStyle/>
                  <a:p>
                    <a:r>
                      <a:rPr lang="en-US" dirty="0"/>
                      <a:t>25</a:t>
                    </a:r>
                  </a:p>
                </c:rich>
              </c:tx>
              <c:dLblPos val="bestFi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4E12-44B3-9FBC-A47CE569669F}"/>
                </c:ext>
              </c:extLst>
            </c:dLbl>
            <c:dLbl>
              <c:idx val="1"/>
              <c:tx>
                <c:rich>
                  <a:bodyPr/>
                  <a:lstStyle/>
                  <a:p>
                    <a:r>
                      <a:rPr lang="en-US"/>
                      <a:t>75</a:t>
                    </a:r>
                    <a:endParaRPr lang="en-US" dirty="0"/>
                  </a:p>
                </c:rich>
              </c:tx>
              <c:dLblPos val="bestFi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4E12-44B3-9FBC-A47CE569669F}"/>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US"/>
              </a:p>
            </c:txPr>
            <c:dLblPos val="bestFit"/>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14-17</c:v>
                </c:pt>
                <c:pt idx="1">
                  <c:v>18-25</c:v>
                </c:pt>
              </c:strCache>
            </c:strRef>
          </c:cat>
          <c:val>
            <c:numRef>
              <c:f>Sheet1!$B$2:$B$3</c:f>
              <c:numCache>
                <c:formatCode>0%</c:formatCode>
                <c:ptCount val="2"/>
                <c:pt idx="0">
                  <c:v>0.28000000000000003</c:v>
                </c:pt>
                <c:pt idx="1">
                  <c:v>0.72</c:v>
                </c:pt>
              </c:numCache>
            </c:numRef>
          </c:val>
          <c:extLst>
            <c:ext xmlns:c16="http://schemas.microsoft.com/office/drawing/2014/chart" uri="{C3380CC4-5D6E-409C-BE32-E72D297353CC}">
              <c16:uniqueId val="{00000004-4E12-44B3-9FBC-A47CE569669F}"/>
            </c:ext>
          </c:extLst>
        </c:ser>
        <c:dLbls>
          <c:dLblPos val="bestFit"/>
          <c:showLegendKey val="0"/>
          <c:showVal val="1"/>
          <c:showCatName val="0"/>
          <c:showSerName val="0"/>
          <c:showPercent val="0"/>
          <c:showBubbleSize val="0"/>
          <c:showLeaderLines val="1"/>
        </c:dLbls>
        <c:firstSliceAng val="0"/>
      </c:pieChart>
      <c:spPr>
        <a:noFill/>
        <a:ln>
          <a:noFill/>
        </a:ln>
        <a:effectLst/>
      </c:spPr>
    </c:plotArea>
    <c:legend>
      <c:legendPos val="l"/>
      <c:layout>
        <c:manualLayout>
          <c:xMode val="edge"/>
          <c:yMode val="edge"/>
          <c:x val="0.59415500738160709"/>
          <c:y val="0.36104344515381087"/>
          <c:w val="0.17144097330357991"/>
          <c:h val="0.24657278990840797"/>
        </c:manualLayout>
      </c:layout>
      <c:overlay val="0"/>
      <c:spPr>
        <a:noFill/>
        <a:ln>
          <a:noFill/>
        </a:ln>
        <a:effectLst/>
      </c:spPr>
      <c:txPr>
        <a:bodyPr rot="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5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1" i="0" u="none" strike="noStrike" kern="1200" spc="0" baseline="0">
                <a:solidFill>
                  <a:schemeClr val="tx1"/>
                </a:solidFill>
                <a:latin typeface="+mn-lt"/>
                <a:ea typeface="+mn-ea"/>
                <a:cs typeface="+mn-cs"/>
              </a:defRPr>
            </a:pPr>
            <a:r>
              <a:rPr lang="en-ZA" sz="1400" b="1" dirty="0">
                <a:solidFill>
                  <a:schemeClr val="tx1"/>
                </a:solidFill>
              </a:rPr>
              <a:t>LSM group</a:t>
            </a:r>
          </a:p>
        </c:rich>
      </c:tx>
      <c:layout>
        <c:manualLayout>
          <c:xMode val="edge"/>
          <c:yMode val="edge"/>
          <c:x val="4.327722462829843E-2"/>
          <c:y val="7.3150782770974684E-2"/>
        </c:manualLayout>
      </c:layout>
      <c:overlay val="0"/>
      <c:spPr>
        <a:noFill/>
        <a:ln>
          <a:noFill/>
        </a:ln>
        <a:effectLst/>
      </c:spPr>
      <c:txPr>
        <a:bodyPr rot="0" spcFirstLastPara="1" vertOverflow="ellipsis" vert="horz" wrap="square" anchor="ctr" anchorCtr="1"/>
        <a:lstStyle/>
        <a:p>
          <a:pPr>
            <a:defRPr sz="1400" b="1" i="0" u="none" strike="noStrike" kern="1200" spc="0" baseline="0">
              <a:solidFill>
                <a:schemeClr val="tx1"/>
              </a:solidFill>
              <a:latin typeface="+mn-lt"/>
              <a:ea typeface="+mn-ea"/>
              <a:cs typeface="+mn-cs"/>
            </a:defRPr>
          </a:pPr>
          <a:endParaRPr lang="en-US"/>
        </a:p>
      </c:txPr>
    </c:title>
    <c:autoTitleDeleted val="0"/>
    <c:plotArea>
      <c:layout>
        <c:manualLayout>
          <c:layoutTarget val="inner"/>
          <c:xMode val="edge"/>
          <c:yMode val="edge"/>
          <c:x val="0.36923963030763046"/>
          <c:y val="0.30482436772252108"/>
          <c:w val="0.49696834397463957"/>
          <c:h val="0.5658715438975096"/>
        </c:manualLayout>
      </c:layout>
      <c:barChart>
        <c:barDir val="bar"/>
        <c:grouping val="clustered"/>
        <c:varyColors val="0"/>
        <c:ser>
          <c:idx val="0"/>
          <c:order val="0"/>
          <c:tx>
            <c:strRef>
              <c:f>Sheet1!$B$1</c:f>
              <c:strCache>
                <c:ptCount val="1"/>
                <c:pt idx="0">
                  <c:v>Sales</c:v>
                </c:pt>
              </c:strCache>
            </c:strRef>
          </c:tx>
          <c:spPr>
            <a:solidFill>
              <a:schemeClr val="bg1">
                <a:lumMod val="65000"/>
              </a:schemeClr>
            </a:solidFill>
            <a:ln w="19050">
              <a:solidFill>
                <a:schemeClr val="lt1"/>
              </a:solidFill>
            </a:ln>
            <a:effectLst/>
          </c:spPr>
          <c:invertIfNegative val="0"/>
          <c:dPt>
            <c:idx val="0"/>
            <c:invertIfNegative val="0"/>
            <c:bubble3D val="0"/>
            <c:spPr>
              <a:solidFill>
                <a:schemeClr val="bg1">
                  <a:lumMod val="65000"/>
                </a:schemeClr>
              </a:solidFill>
              <a:ln w="19050">
                <a:solidFill>
                  <a:schemeClr val="lt1"/>
                </a:solidFill>
              </a:ln>
              <a:effectLst/>
            </c:spPr>
            <c:extLst>
              <c:ext xmlns:c16="http://schemas.microsoft.com/office/drawing/2014/chart" uri="{C3380CC4-5D6E-409C-BE32-E72D297353CC}">
                <c16:uniqueId val="{00000004-0519-433D-8FC5-3EBB4457F10D}"/>
              </c:ext>
            </c:extLst>
          </c:dPt>
          <c:dPt>
            <c:idx val="1"/>
            <c:invertIfNegative val="0"/>
            <c:bubble3D val="0"/>
            <c:spPr>
              <a:solidFill>
                <a:schemeClr val="bg1">
                  <a:lumMod val="65000"/>
                </a:schemeClr>
              </a:solidFill>
              <a:ln w="19050">
                <a:solidFill>
                  <a:schemeClr val="lt1"/>
                </a:solidFill>
              </a:ln>
              <a:effectLst/>
            </c:spPr>
            <c:extLst>
              <c:ext xmlns:c16="http://schemas.microsoft.com/office/drawing/2014/chart" uri="{C3380CC4-5D6E-409C-BE32-E72D297353CC}">
                <c16:uniqueId val="{00000005-0519-433D-8FC5-3EBB4457F10D}"/>
              </c:ext>
            </c:extLst>
          </c:dPt>
          <c:dPt>
            <c:idx val="2"/>
            <c:invertIfNegative val="0"/>
            <c:bubble3D val="0"/>
            <c:spPr>
              <a:solidFill>
                <a:schemeClr val="bg1">
                  <a:lumMod val="65000"/>
                </a:schemeClr>
              </a:solidFill>
              <a:ln w="19050">
                <a:solidFill>
                  <a:schemeClr val="lt1"/>
                </a:solidFill>
              </a:ln>
              <a:effectLst/>
            </c:spPr>
            <c:extLst>
              <c:ext xmlns:c16="http://schemas.microsoft.com/office/drawing/2014/chart" uri="{C3380CC4-5D6E-409C-BE32-E72D297353CC}">
                <c16:uniqueId val="{00000003-0519-433D-8FC5-3EBB4457F10D}"/>
              </c:ext>
            </c:extLst>
          </c:dPt>
          <c:dPt>
            <c:idx val="3"/>
            <c:invertIfNegative val="0"/>
            <c:bubble3D val="0"/>
            <c:spPr>
              <a:solidFill>
                <a:schemeClr val="bg1">
                  <a:lumMod val="65000"/>
                </a:schemeClr>
              </a:solidFill>
              <a:ln w="19050">
                <a:solidFill>
                  <a:schemeClr val="lt1"/>
                </a:solidFill>
              </a:ln>
              <a:effectLst/>
            </c:spPr>
            <c:extLst>
              <c:ext xmlns:c16="http://schemas.microsoft.com/office/drawing/2014/chart" uri="{C3380CC4-5D6E-409C-BE32-E72D297353CC}">
                <c16:uniqueId val="{00000001-0519-433D-8FC5-3EBB4457F10D}"/>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LSM 4</c:v>
                </c:pt>
                <c:pt idx="1">
                  <c:v>LSM 5</c:v>
                </c:pt>
                <c:pt idx="2">
                  <c:v>LSM 6</c:v>
                </c:pt>
                <c:pt idx="3">
                  <c:v>LSM 7</c:v>
                </c:pt>
              </c:strCache>
            </c:strRef>
          </c:cat>
          <c:val>
            <c:numRef>
              <c:f>Sheet1!$B$2:$B$5</c:f>
              <c:numCache>
                <c:formatCode>General</c:formatCode>
                <c:ptCount val="4"/>
                <c:pt idx="0">
                  <c:v>5</c:v>
                </c:pt>
                <c:pt idx="1">
                  <c:v>22</c:v>
                </c:pt>
                <c:pt idx="2">
                  <c:v>46</c:v>
                </c:pt>
                <c:pt idx="3">
                  <c:v>26</c:v>
                </c:pt>
              </c:numCache>
            </c:numRef>
          </c:val>
          <c:extLst>
            <c:ext xmlns:c16="http://schemas.microsoft.com/office/drawing/2014/chart" uri="{C3380CC4-5D6E-409C-BE32-E72D297353CC}">
              <c16:uniqueId val="{00000000-0519-433D-8FC5-3EBB4457F10D}"/>
            </c:ext>
          </c:extLst>
        </c:ser>
        <c:dLbls>
          <c:showLegendKey val="0"/>
          <c:showVal val="0"/>
          <c:showCatName val="0"/>
          <c:showSerName val="0"/>
          <c:showPercent val="0"/>
          <c:showBubbleSize val="0"/>
        </c:dLbls>
        <c:gapWidth val="50"/>
        <c:axId val="2024504256"/>
        <c:axId val="2024504648"/>
      </c:barChart>
      <c:valAx>
        <c:axId val="2024504648"/>
        <c:scaling>
          <c:orientation val="minMax"/>
        </c:scaling>
        <c:delete val="1"/>
        <c:axPos val="t"/>
        <c:numFmt formatCode="General" sourceLinked="1"/>
        <c:majorTickMark val="out"/>
        <c:minorTickMark val="none"/>
        <c:tickLblPos val="nextTo"/>
        <c:crossAx val="2024504256"/>
        <c:crosses val="autoZero"/>
        <c:crossBetween val="between"/>
      </c:valAx>
      <c:catAx>
        <c:axId val="2024504256"/>
        <c:scaling>
          <c:orientation val="maxMin"/>
        </c:scaling>
        <c:delete val="0"/>
        <c:axPos val="l"/>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2024504648"/>
        <c:crosses val="autoZero"/>
        <c:auto val="1"/>
        <c:lblAlgn val="ctr"/>
        <c:lblOffset val="100"/>
        <c:noMultiLvlLbl val="0"/>
      </c:cat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158265807249793"/>
          <c:y val="0.19021004901653873"/>
          <c:w val="0.62171741090582266"/>
          <c:h val="0.61463841757602045"/>
        </c:manualLayout>
      </c:layout>
      <c:doughnutChart>
        <c:varyColors val="1"/>
        <c:ser>
          <c:idx val="0"/>
          <c:order val="0"/>
          <c:tx>
            <c:strRef>
              <c:f>Sheet1!$B$1</c:f>
              <c:strCache>
                <c:ptCount val="1"/>
                <c:pt idx="0">
                  <c:v>Sales</c:v>
                </c:pt>
              </c:strCache>
            </c:strRef>
          </c:tx>
          <c:dPt>
            <c:idx val="0"/>
            <c:bubble3D val="0"/>
            <c:spPr>
              <a:solidFill>
                <a:schemeClr val="bg1">
                  <a:lumMod val="50000"/>
                </a:schemeClr>
              </a:solidFill>
              <a:ln w="19050">
                <a:solidFill>
                  <a:schemeClr val="lt1"/>
                </a:solidFill>
              </a:ln>
              <a:effectLst/>
            </c:spPr>
            <c:extLst>
              <c:ext xmlns:c16="http://schemas.microsoft.com/office/drawing/2014/chart" uri="{C3380CC4-5D6E-409C-BE32-E72D297353CC}">
                <c16:uniqueId val="{00000004-0519-433D-8FC5-3EBB4457F10D}"/>
              </c:ext>
            </c:extLst>
          </c:dPt>
          <c:dPt>
            <c:idx val="1"/>
            <c:bubble3D val="0"/>
            <c:spPr>
              <a:solidFill>
                <a:schemeClr val="tx1">
                  <a:lumMod val="60000"/>
                  <a:lumOff val="40000"/>
                </a:schemeClr>
              </a:solidFill>
              <a:ln w="19050">
                <a:solidFill>
                  <a:schemeClr val="lt1"/>
                </a:solidFill>
              </a:ln>
              <a:effectLst/>
            </c:spPr>
            <c:extLst>
              <c:ext xmlns:c16="http://schemas.microsoft.com/office/drawing/2014/chart" uri="{C3380CC4-5D6E-409C-BE32-E72D297353CC}">
                <c16:uniqueId val="{00000005-0519-433D-8FC5-3EBB4457F10D}"/>
              </c:ext>
            </c:extLst>
          </c:dPt>
          <c:dPt>
            <c:idx val="2"/>
            <c:bubble3D val="0"/>
            <c:spPr>
              <a:solidFill>
                <a:schemeClr val="bg2"/>
              </a:solidFill>
              <a:ln w="19050">
                <a:solidFill>
                  <a:schemeClr val="lt1"/>
                </a:solidFill>
              </a:ln>
              <a:effectLst/>
            </c:spPr>
            <c:extLst>
              <c:ext xmlns:c16="http://schemas.microsoft.com/office/drawing/2014/chart" uri="{C3380CC4-5D6E-409C-BE32-E72D297353CC}">
                <c16:uniqueId val="{00000003-0519-433D-8FC5-3EBB4457F10D}"/>
              </c:ext>
            </c:extLst>
          </c:dPt>
          <c:dPt>
            <c:idx val="3"/>
            <c:bubble3D val="0"/>
            <c:spPr>
              <a:solidFill>
                <a:schemeClr val="tx1">
                  <a:lumMod val="75000"/>
                </a:schemeClr>
              </a:solidFill>
              <a:ln w="19050">
                <a:solidFill>
                  <a:schemeClr val="lt1"/>
                </a:solidFill>
              </a:ln>
              <a:effectLst/>
            </c:spPr>
            <c:extLst>
              <c:ext xmlns:c16="http://schemas.microsoft.com/office/drawing/2014/chart" uri="{C3380CC4-5D6E-409C-BE32-E72D297353CC}">
                <c16:uniqueId val="{00000001-0519-433D-8FC5-3EBB4457F10D}"/>
              </c:ext>
            </c:extLst>
          </c:dPt>
          <c:dLbls>
            <c:dLbl>
              <c:idx val="0"/>
              <c:tx>
                <c:rich>
                  <a:bodyPr/>
                  <a:lstStyle/>
                  <a:p>
                    <a:r>
                      <a:rPr lang="en-US"/>
                      <a:t>6</a:t>
                    </a:r>
                  </a:p>
                </c:rich>
              </c:tx>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4-0519-433D-8FC5-3EBB4457F10D}"/>
                </c:ext>
              </c:extLst>
            </c:dLbl>
            <c:dLbl>
              <c:idx val="1"/>
              <c:tx>
                <c:rich>
                  <a:bodyPr/>
                  <a:lstStyle/>
                  <a:p>
                    <a:r>
                      <a:rPr lang="en-US"/>
                      <a:t>18</a:t>
                    </a:r>
                  </a:p>
                </c:rich>
              </c:tx>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5-0519-433D-8FC5-3EBB4457F10D}"/>
                </c:ext>
              </c:extLst>
            </c:dLbl>
            <c:dLbl>
              <c:idx val="2"/>
              <c:tx>
                <c:rich>
                  <a:bodyPr/>
                  <a:lstStyle/>
                  <a:p>
                    <a:r>
                      <a:rPr lang="en-US"/>
                      <a:t>46</a:t>
                    </a:r>
                  </a:p>
                </c:rich>
              </c:tx>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3-0519-433D-8FC5-3EBB4457F10D}"/>
                </c:ext>
              </c:extLst>
            </c:dLbl>
            <c:dLbl>
              <c:idx val="3"/>
              <c:tx>
                <c:rich>
                  <a:bodyPr/>
                  <a:lstStyle/>
                  <a:p>
                    <a:r>
                      <a:rPr lang="en-US"/>
                      <a:t>30</a:t>
                    </a:r>
                  </a:p>
                </c:rich>
              </c:tx>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1-0519-433D-8FC5-3EBB4457F10D}"/>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US"/>
              </a:p>
            </c:txP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Sheet1!$A$2:$A$5</c:f>
              <c:strCache>
                <c:ptCount val="4"/>
                <c:pt idx="0">
                  <c:v>LSM 4</c:v>
                </c:pt>
                <c:pt idx="1">
                  <c:v>LSM 5</c:v>
                </c:pt>
                <c:pt idx="2">
                  <c:v>LSM 6</c:v>
                </c:pt>
                <c:pt idx="3">
                  <c:v>LSM 7</c:v>
                </c:pt>
              </c:strCache>
            </c:strRef>
          </c:cat>
          <c:val>
            <c:numRef>
              <c:f>Sheet1!$B$2:$B$5</c:f>
              <c:numCache>
                <c:formatCode>General</c:formatCode>
                <c:ptCount val="4"/>
                <c:pt idx="0">
                  <c:v>6</c:v>
                </c:pt>
                <c:pt idx="1">
                  <c:v>18</c:v>
                </c:pt>
                <c:pt idx="2">
                  <c:v>45</c:v>
                </c:pt>
                <c:pt idx="3">
                  <c:v>30</c:v>
                </c:pt>
              </c:numCache>
            </c:numRef>
          </c:val>
          <c:extLst>
            <c:ext xmlns:c16="http://schemas.microsoft.com/office/drawing/2014/chart" uri="{C3380CC4-5D6E-409C-BE32-E72D297353CC}">
              <c16:uniqueId val="{00000000-0519-433D-8FC5-3EBB4457F10D}"/>
            </c:ext>
          </c:extLst>
        </c:ser>
        <c:dLbls>
          <c:showLegendKey val="0"/>
          <c:showVal val="0"/>
          <c:showCatName val="0"/>
          <c:showSerName val="0"/>
          <c:showPercent val="1"/>
          <c:showBubbleSize val="0"/>
          <c:showLeaderLines val="1"/>
        </c:dLbls>
        <c:firstSliceAng val="0"/>
        <c:holeSize val="48"/>
      </c:doughnutChart>
      <c:spPr>
        <a:noFill/>
        <a:ln>
          <a:noFill/>
        </a:ln>
        <a:effectLst/>
      </c:spPr>
    </c:plotArea>
    <c:legend>
      <c:legendPos val="l"/>
      <c:layout>
        <c:manualLayout>
          <c:xMode val="edge"/>
          <c:yMode val="edge"/>
          <c:x val="0.73499176204911842"/>
          <c:y val="0.26161678982251735"/>
          <c:w val="0.26500823795088158"/>
          <c:h val="0.45320611016268814"/>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6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1" i="0" u="none" strike="noStrike" kern="1200" spc="0" baseline="0">
                <a:solidFill>
                  <a:schemeClr val="tx1"/>
                </a:solidFill>
                <a:latin typeface="+mn-lt"/>
                <a:ea typeface="+mn-ea"/>
                <a:cs typeface="+mn-cs"/>
              </a:defRPr>
            </a:pPr>
            <a:r>
              <a:rPr lang="en-US" sz="1400" b="1" dirty="0">
                <a:solidFill>
                  <a:schemeClr val="tx1"/>
                </a:solidFill>
              </a:rPr>
              <a:t>Urbanity</a:t>
            </a:r>
          </a:p>
        </c:rich>
      </c:tx>
      <c:layout>
        <c:manualLayout>
          <c:xMode val="edge"/>
          <c:yMode val="edge"/>
          <c:x val="0.12794388815944824"/>
          <c:y val="4.4771165959006938E-2"/>
        </c:manualLayout>
      </c:layout>
      <c:overlay val="0"/>
      <c:spPr>
        <a:noFill/>
        <a:ln>
          <a:noFill/>
        </a:ln>
        <a:effectLst/>
      </c:spPr>
      <c:txPr>
        <a:bodyPr rot="0" spcFirstLastPara="1" vertOverflow="ellipsis" vert="horz" wrap="square" anchor="ctr" anchorCtr="1"/>
        <a:lstStyle/>
        <a:p>
          <a:pPr>
            <a:defRPr sz="1400" b="1" i="0" u="none" strike="noStrike" kern="1200" spc="0" baseline="0">
              <a:solidFill>
                <a:schemeClr val="tx1"/>
              </a:solidFill>
              <a:latin typeface="+mn-lt"/>
              <a:ea typeface="+mn-ea"/>
              <a:cs typeface="+mn-cs"/>
            </a:defRPr>
          </a:pPr>
          <a:endParaRPr lang="en-US"/>
        </a:p>
      </c:txPr>
    </c:title>
    <c:autoTitleDeleted val="0"/>
    <c:plotArea>
      <c:layout>
        <c:manualLayout>
          <c:layoutTarget val="inner"/>
          <c:xMode val="edge"/>
          <c:yMode val="edge"/>
          <c:x val="0.21299029968521938"/>
          <c:y val="0.2356224082792662"/>
          <c:w val="0.30571756888923213"/>
          <c:h val="0.51059343094007714"/>
        </c:manualLayout>
      </c:layout>
      <c:pieChart>
        <c:varyColors val="1"/>
        <c:ser>
          <c:idx val="0"/>
          <c:order val="0"/>
          <c:tx>
            <c:strRef>
              <c:f>Sheet1!$B$1</c:f>
              <c:strCache>
                <c:ptCount val="1"/>
                <c:pt idx="0">
                  <c:v>Age</c:v>
                </c:pt>
              </c:strCache>
            </c:strRef>
          </c:tx>
          <c:spPr>
            <a:solidFill>
              <a:schemeClr val="bg2"/>
            </a:solidFill>
          </c:spPr>
          <c:dPt>
            <c:idx val="0"/>
            <c:bubble3D val="0"/>
            <c:spPr>
              <a:solidFill>
                <a:schemeClr val="accent6"/>
              </a:solidFill>
              <a:ln w="19050">
                <a:solidFill>
                  <a:schemeClr val="lt1"/>
                </a:solidFill>
              </a:ln>
              <a:effectLst/>
            </c:spPr>
            <c:extLst>
              <c:ext xmlns:c16="http://schemas.microsoft.com/office/drawing/2014/chart" uri="{C3380CC4-5D6E-409C-BE32-E72D297353CC}">
                <c16:uniqueId val="{00000001-4E12-44B3-9FBC-A47CE569669F}"/>
              </c:ext>
            </c:extLst>
          </c:dPt>
          <c:dPt>
            <c:idx val="1"/>
            <c:bubble3D val="0"/>
            <c:spPr>
              <a:solidFill>
                <a:schemeClr val="tx1"/>
              </a:solidFill>
              <a:ln w="19050">
                <a:solidFill>
                  <a:schemeClr val="lt1"/>
                </a:solidFill>
              </a:ln>
              <a:effectLst/>
            </c:spPr>
            <c:extLst>
              <c:ext xmlns:c16="http://schemas.microsoft.com/office/drawing/2014/chart" uri="{C3380CC4-5D6E-409C-BE32-E72D297353CC}">
                <c16:uniqueId val="{00000003-4E12-44B3-9FBC-A47CE569669F}"/>
              </c:ext>
            </c:extLst>
          </c:dPt>
          <c:dLbls>
            <c:dLbl>
              <c:idx val="0"/>
              <c:tx>
                <c:rich>
                  <a:bodyPr/>
                  <a:lstStyle/>
                  <a:p>
                    <a:r>
                      <a:rPr lang="en-US"/>
                      <a:t>52</a:t>
                    </a:r>
                  </a:p>
                </c:rich>
              </c:tx>
              <c:dLblPos val="bestFi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4E12-44B3-9FBC-A47CE569669F}"/>
                </c:ext>
              </c:extLst>
            </c:dLbl>
            <c:dLbl>
              <c:idx val="1"/>
              <c:tx>
                <c:rich>
                  <a:bodyPr/>
                  <a:lstStyle/>
                  <a:p>
                    <a:r>
                      <a:rPr lang="en-US"/>
                      <a:t>48</a:t>
                    </a:r>
                  </a:p>
                </c:rich>
              </c:tx>
              <c:dLblPos val="bestFi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4E12-44B3-9FBC-A47CE569669F}"/>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US"/>
              </a:p>
            </c:txPr>
            <c:dLblPos val="bestFit"/>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Urban</c:v>
                </c:pt>
                <c:pt idx="1">
                  <c:v>Small Urban</c:v>
                </c:pt>
              </c:strCache>
            </c:strRef>
          </c:cat>
          <c:val>
            <c:numRef>
              <c:f>Sheet1!$B$2:$B$3</c:f>
              <c:numCache>
                <c:formatCode>0%</c:formatCode>
                <c:ptCount val="2"/>
                <c:pt idx="0">
                  <c:v>0.52</c:v>
                </c:pt>
                <c:pt idx="1">
                  <c:v>0.48</c:v>
                </c:pt>
              </c:numCache>
            </c:numRef>
          </c:val>
          <c:extLst>
            <c:ext xmlns:c16="http://schemas.microsoft.com/office/drawing/2014/chart" uri="{C3380CC4-5D6E-409C-BE32-E72D297353CC}">
              <c16:uniqueId val="{00000004-4E12-44B3-9FBC-A47CE569669F}"/>
            </c:ext>
          </c:extLst>
        </c:ser>
        <c:dLbls>
          <c:dLblPos val="bestFit"/>
          <c:showLegendKey val="0"/>
          <c:showVal val="1"/>
          <c:showCatName val="0"/>
          <c:showSerName val="0"/>
          <c:showPercent val="0"/>
          <c:showBubbleSize val="0"/>
          <c:showLeaderLines val="1"/>
        </c:dLbls>
        <c:firstSliceAng val="0"/>
      </c:pieChart>
      <c:spPr>
        <a:noFill/>
        <a:ln>
          <a:noFill/>
        </a:ln>
        <a:effectLst/>
      </c:spPr>
    </c:plotArea>
    <c:legend>
      <c:legendPos val="l"/>
      <c:layout>
        <c:manualLayout>
          <c:xMode val="edge"/>
          <c:yMode val="edge"/>
          <c:x val="0.20391118596528526"/>
          <c:y val="0.76398393878487325"/>
          <c:w val="0.29449082690332101"/>
          <c:h val="0.20819750480068772"/>
        </c:manualLayout>
      </c:layout>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6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1" i="0" u="none" strike="noStrike" kern="1200" spc="0" baseline="0">
                <a:solidFill>
                  <a:schemeClr val="tx1"/>
                </a:solidFill>
                <a:latin typeface="+mn-lt"/>
                <a:ea typeface="+mn-ea"/>
                <a:cs typeface="+mn-cs"/>
              </a:defRPr>
            </a:pPr>
            <a:r>
              <a:rPr lang="en-ZA" sz="1400" b="1" dirty="0">
                <a:solidFill>
                  <a:schemeClr val="tx1"/>
                </a:solidFill>
              </a:rPr>
              <a:t>Province</a:t>
            </a:r>
          </a:p>
        </c:rich>
      </c:tx>
      <c:layout>
        <c:manualLayout>
          <c:xMode val="edge"/>
          <c:yMode val="edge"/>
          <c:x val="0.13708922004351168"/>
          <c:y val="4.3826557589779463E-2"/>
        </c:manualLayout>
      </c:layout>
      <c:overlay val="0"/>
      <c:spPr>
        <a:noFill/>
        <a:ln>
          <a:noFill/>
        </a:ln>
        <a:effectLst/>
      </c:spPr>
      <c:txPr>
        <a:bodyPr rot="0" spcFirstLastPara="1" vertOverflow="ellipsis" vert="horz" wrap="square" anchor="ctr" anchorCtr="1"/>
        <a:lstStyle/>
        <a:p>
          <a:pPr>
            <a:defRPr sz="1400" b="1" i="0" u="none" strike="noStrike" kern="1200" spc="0" baseline="0">
              <a:solidFill>
                <a:schemeClr val="tx1"/>
              </a:solidFill>
              <a:latin typeface="+mn-lt"/>
              <a:ea typeface="+mn-ea"/>
              <a:cs typeface="+mn-cs"/>
            </a:defRPr>
          </a:pPr>
          <a:endParaRPr lang="en-US"/>
        </a:p>
      </c:txPr>
    </c:title>
    <c:autoTitleDeleted val="0"/>
    <c:plotArea>
      <c:layout>
        <c:manualLayout>
          <c:layoutTarget val="inner"/>
          <c:xMode val="edge"/>
          <c:yMode val="edge"/>
          <c:x val="0.48735470459018299"/>
          <c:y val="0.22858119231843804"/>
          <c:w val="0.39506809032278495"/>
          <c:h val="0.72557880712740341"/>
        </c:manualLayout>
      </c:layout>
      <c:barChart>
        <c:barDir val="bar"/>
        <c:grouping val="clustered"/>
        <c:varyColors val="0"/>
        <c:ser>
          <c:idx val="0"/>
          <c:order val="0"/>
          <c:tx>
            <c:strRef>
              <c:f>Sheet1!$B$1</c:f>
              <c:strCache>
                <c:ptCount val="1"/>
                <c:pt idx="0">
                  <c:v>Sales</c:v>
                </c:pt>
              </c:strCache>
            </c:strRef>
          </c:tx>
          <c:spPr>
            <a:solidFill>
              <a:schemeClr val="bg1">
                <a:lumMod val="65000"/>
              </a:schemeClr>
            </a:solidFill>
            <a:ln w="19050">
              <a:solidFill>
                <a:schemeClr val="lt1"/>
              </a:solidFill>
            </a:ln>
            <a:effectLst/>
          </c:spPr>
          <c:invertIfNegative val="0"/>
          <c:dPt>
            <c:idx val="1"/>
            <c:invertIfNegative val="0"/>
            <c:bubble3D val="0"/>
            <c:spPr>
              <a:solidFill>
                <a:schemeClr val="bg1">
                  <a:lumMod val="65000"/>
                </a:schemeClr>
              </a:solidFill>
              <a:ln w="19050">
                <a:solidFill>
                  <a:schemeClr val="lt1"/>
                </a:solidFill>
              </a:ln>
              <a:effectLst/>
            </c:spPr>
            <c:extLst>
              <c:ext xmlns:c16="http://schemas.microsoft.com/office/drawing/2014/chart" uri="{C3380CC4-5D6E-409C-BE32-E72D297353CC}">
                <c16:uniqueId val="{00000001-3392-4210-9E0A-35CDB2BDC3EF}"/>
              </c:ext>
            </c:extLst>
          </c:dPt>
          <c:dPt>
            <c:idx val="3"/>
            <c:invertIfNegative val="0"/>
            <c:bubble3D val="0"/>
            <c:spPr>
              <a:solidFill>
                <a:schemeClr val="bg1">
                  <a:lumMod val="65000"/>
                </a:schemeClr>
              </a:solidFill>
              <a:ln w="19050">
                <a:solidFill>
                  <a:schemeClr val="lt1"/>
                </a:solidFill>
              </a:ln>
              <a:effectLst/>
            </c:spPr>
            <c:extLst>
              <c:ext xmlns:c16="http://schemas.microsoft.com/office/drawing/2014/chart" uri="{C3380CC4-5D6E-409C-BE32-E72D297353CC}">
                <c16:uniqueId val="{00000001-0519-433D-8FC5-3EBB4457F10D}"/>
              </c:ext>
            </c:extLst>
          </c:dPt>
          <c:dPt>
            <c:idx val="6"/>
            <c:invertIfNegative val="0"/>
            <c:bubble3D val="0"/>
            <c:spPr>
              <a:solidFill>
                <a:schemeClr val="bg1">
                  <a:lumMod val="65000"/>
                </a:schemeClr>
              </a:solidFill>
              <a:ln w="19050">
                <a:solidFill>
                  <a:schemeClr val="lt1"/>
                </a:solidFill>
              </a:ln>
              <a:effectLst/>
            </c:spPr>
            <c:extLst>
              <c:ext xmlns:c16="http://schemas.microsoft.com/office/drawing/2014/chart" uri="{C3380CC4-5D6E-409C-BE32-E72D297353CC}">
                <c16:uniqueId val="{00000005-3392-4210-9E0A-35CDB2BDC3EF}"/>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North West</c:v>
                </c:pt>
                <c:pt idx="1">
                  <c:v>Free State</c:v>
                </c:pt>
                <c:pt idx="2">
                  <c:v>Mpumalanga</c:v>
                </c:pt>
                <c:pt idx="3">
                  <c:v>Eastern Cape</c:v>
                </c:pt>
                <c:pt idx="4">
                  <c:v>Western Cape</c:v>
                </c:pt>
                <c:pt idx="5">
                  <c:v>Limpopo</c:v>
                </c:pt>
                <c:pt idx="6">
                  <c:v>KwaZulu-Natal</c:v>
                </c:pt>
              </c:strCache>
            </c:strRef>
          </c:cat>
          <c:val>
            <c:numRef>
              <c:f>Sheet1!$B$2:$B$8</c:f>
              <c:numCache>
                <c:formatCode>General</c:formatCode>
                <c:ptCount val="7"/>
                <c:pt idx="0">
                  <c:v>26</c:v>
                </c:pt>
                <c:pt idx="1">
                  <c:v>20</c:v>
                </c:pt>
                <c:pt idx="2">
                  <c:v>17</c:v>
                </c:pt>
                <c:pt idx="3">
                  <c:v>9</c:v>
                </c:pt>
                <c:pt idx="4">
                  <c:v>8</c:v>
                </c:pt>
                <c:pt idx="5">
                  <c:v>7</c:v>
                </c:pt>
                <c:pt idx="6">
                  <c:v>5</c:v>
                </c:pt>
              </c:numCache>
            </c:numRef>
          </c:val>
          <c:extLst>
            <c:ext xmlns:c16="http://schemas.microsoft.com/office/drawing/2014/chart" uri="{C3380CC4-5D6E-409C-BE32-E72D297353CC}">
              <c16:uniqueId val="{00000000-0519-433D-8FC5-3EBB4457F10D}"/>
            </c:ext>
          </c:extLst>
        </c:ser>
        <c:dLbls>
          <c:showLegendKey val="0"/>
          <c:showVal val="0"/>
          <c:showCatName val="0"/>
          <c:showSerName val="0"/>
          <c:showPercent val="0"/>
          <c:showBubbleSize val="0"/>
        </c:dLbls>
        <c:gapWidth val="50"/>
        <c:axId val="2024502688"/>
        <c:axId val="2024503080"/>
      </c:barChart>
      <c:valAx>
        <c:axId val="2024503080"/>
        <c:scaling>
          <c:orientation val="minMax"/>
        </c:scaling>
        <c:delete val="1"/>
        <c:axPos val="t"/>
        <c:numFmt formatCode="General" sourceLinked="1"/>
        <c:majorTickMark val="out"/>
        <c:minorTickMark val="none"/>
        <c:tickLblPos val="nextTo"/>
        <c:crossAx val="2024502688"/>
        <c:crosses val="autoZero"/>
        <c:crossBetween val="between"/>
      </c:valAx>
      <c:catAx>
        <c:axId val="2024502688"/>
        <c:scaling>
          <c:orientation val="maxMin"/>
        </c:scaling>
        <c:delete val="0"/>
        <c:axPos val="l"/>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2024503080"/>
        <c:crosses val="autoZero"/>
        <c:auto val="1"/>
        <c:lblAlgn val="ctr"/>
        <c:lblOffset val="100"/>
        <c:noMultiLvlLbl val="0"/>
      </c:cat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6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1" i="0" u="none" strike="noStrike" kern="1200" spc="0" baseline="0">
                <a:solidFill>
                  <a:schemeClr val="tx1"/>
                </a:solidFill>
                <a:latin typeface="+mn-lt"/>
                <a:ea typeface="+mn-ea"/>
                <a:cs typeface="+mn-cs"/>
              </a:defRPr>
            </a:pPr>
            <a:r>
              <a:rPr lang="en-US" sz="1400" b="1" dirty="0">
                <a:solidFill>
                  <a:schemeClr val="tx1"/>
                </a:solidFill>
              </a:rPr>
              <a:t>Education</a:t>
            </a:r>
            <a:r>
              <a:rPr lang="en-US" sz="1400" b="1" baseline="0" dirty="0">
                <a:solidFill>
                  <a:schemeClr val="tx1"/>
                </a:solidFill>
              </a:rPr>
              <a:t> Level</a:t>
            </a:r>
            <a:endParaRPr lang="en-US" sz="1400" b="1" dirty="0">
              <a:solidFill>
                <a:schemeClr val="tx1"/>
              </a:solidFill>
            </a:endParaRPr>
          </a:p>
        </c:rich>
      </c:tx>
      <c:layout>
        <c:manualLayout>
          <c:xMode val="edge"/>
          <c:yMode val="edge"/>
          <c:x val="6.0820735733038839E-2"/>
          <c:y val="2.922139926785439E-2"/>
        </c:manualLayout>
      </c:layout>
      <c:overlay val="0"/>
      <c:spPr>
        <a:noFill/>
        <a:ln>
          <a:noFill/>
        </a:ln>
        <a:effectLst/>
      </c:spPr>
      <c:txPr>
        <a:bodyPr rot="0" spcFirstLastPara="1" vertOverflow="ellipsis" vert="horz" wrap="square" anchor="ctr" anchorCtr="1"/>
        <a:lstStyle/>
        <a:p>
          <a:pPr>
            <a:defRPr sz="1400" b="1" i="0" u="none" strike="noStrike" kern="1200" spc="0" baseline="0">
              <a:solidFill>
                <a:schemeClr val="tx1"/>
              </a:solidFill>
              <a:latin typeface="+mn-lt"/>
              <a:ea typeface="+mn-ea"/>
              <a:cs typeface="+mn-cs"/>
            </a:defRPr>
          </a:pPr>
          <a:endParaRPr lang="en-US"/>
        </a:p>
      </c:txPr>
    </c:title>
    <c:autoTitleDeleted val="0"/>
    <c:plotArea>
      <c:layout>
        <c:manualLayout>
          <c:layoutTarget val="inner"/>
          <c:xMode val="edge"/>
          <c:yMode val="edge"/>
          <c:x val="9.1438483046487884E-2"/>
          <c:y val="0.28300994149159009"/>
          <c:w val="0.40688129238113058"/>
          <c:h val="0.68359688401168361"/>
        </c:manualLayout>
      </c:layout>
      <c:doughnutChart>
        <c:varyColors val="1"/>
        <c:ser>
          <c:idx val="0"/>
          <c:order val="0"/>
          <c:tx>
            <c:strRef>
              <c:f>Sheet1!$B$1</c:f>
              <c:strCache>
                <c:ptCount val="1"/>
                <c:pt idx="0">
                  <c:v>Work Status</c:v>
                </c:pt>
              </c:strCache>
            </c:strRef>
          </c:tx>
          <c:spPr>
            <a:solidFill>
              <a:schemeClr val="tx1"/>
            </a:solidFill>
          </c:spPr>
          <c:dPt>
            <c:idx val="0"/>
            <c:bubble3D val="0"/>
            <c:spPr>
              <a:solidFill>
                <a:schemeClr val="accent6"/>
              </a:solidFill>
              <a:ln w="19050">
                <a:solidFill>
                  <a:schemeClr val="lt1"/>
                </a:solidFill>
              </a:ln>
              <a:effectLst/>
            </c:spPr>
            <c:extLst>
              <c:ext xmlns:c16="http://schemas.microsoft.com/office/drawing/2014/chart" uri="{C3380CC4-5D6E-409C-BE32-E72D297353CC}">
                <c16:uniqueId val="{00000001-EFEA-4A0B-9C9A-3D2F13E098A5}"/>
              </c:ext>
            </c:extLst>
          </c:dPt>
          <c:dPt>
            <c:idx val="1"/>
            <c:bubble3D val="0"/>
            <c:spPr>
              <a:solidFill>
                <a:schemeClr val="tx1"/>
              </a:solidFill>
              <a:ln w="19050">
                <a:solidFill>
                  <a:schemeClr val="lt1"/>
                </a:solidFill>
              </a:ln>
              <a:effectLst/>
            </c:spPr>
            <c:extLst>
              <c:ext xmlns:c16="http://schemas.microsoft.com/office/drawing/2014/chart" uri="{C3380CC4-5D6E-409C-BE32-E72D297353CC}">
                <c16:uniqueId val="{00000003-EFEA-4A0B-9C9A-3D2F13E098A5}"/>
              </c:ext>
            </c:extLst>
          </c:dPt>
          <c:dPt>
            <c:idx val="2"/>
            <c:bubble3D val="0"/>
            <c:spPr>
              <a:solidFill>
                <a:schemeClr val="bg1">
                  <a:lumMod val="75000"/>
                </a:schemeClr>
              </a:solidFill>
              <a:ln w="19050">
                <a:solidFill>
                  <a:schemeClr val="lt1"/>
                </a:solidFill>
              </a:ln>
              <a:effectLst/>
            </c:spPr>
            <c:extLst>
              <c:ext xmlns:c16="http://schemas.microsoft.com/office/drawing/2014/chart" uri="{C3380CC4-5D6E-409C-BE32-E72D297353CC}">
                <c16:uniqueId val="{00000005-EFEA-4A0B-9C9A-3D2F13E098A5}"/>
              </c:ext>
            </c:extLst>
          </c:dPt>
          <c:dPt>
            <c:idx val="3"/>
            <c:bubble3D val="0"/>
            <c:spPr>
              <a:solidFill>
                <a:schemeClr val="bg1">
                  <a:lumMod val="65000"/>
                </a:schemeClr>
              </a:solidFill>
              <a:ln w="19050">
                <a:solidFill>
                  <a:schemeClr val="lt1"/>
                </a:solidFill>
              </a:ln>
              <a:effectLst/>
            </c:spPr>
            <c:extLst>
              <c:ext xmlns:c16="http://schemas.microsoft.com/office/drawing/2014/chart" uri="{C3380CC4-5D6E-409C-BE32-E72D297353CC}">
                <c16:uniqueId val="{00000007-EFEA-4A0B-9C9A-3D2F13E098A5}"/>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Sheet1!$A$2:$A$5</c:f>
              <c:strCache>
                <c:ptCount val="4"/>
                <c:pt idx="0">
                  <c:v>In school</c:v>
                </c:pt>
                <c:pt idx="1">
                  <c:v>Matriculated</c:v>
                </c:pt>
                <c:pt idx="2">
                  <c:v>Some secondary</c:v>
                </c:pt>
                <c:pt idx="3">
                  <c:v>Secondary completed</c:v>
                </c:pt>
              </c:strCache>
            </c:strRef>
          </c:cat>
          <c:val>
            <c:numRef>
              <c:f>Sheet1!$B$2:$B$5</c:f>
              <c:numCache>
                <c:formatCode>General</c:formatCode>
                <c:ptCount val="4"/>
                <c:pt idx="0">
                  <c:v>50</c:v>
                </c:pt>
                <c:pt idx="1">
                  <c:v>43</c:v>
                </c:pt>
                <c:pt idx="2">
                  <c:v>5</c:v>
                </c:pt>
                <c:pt idx="3">
                  <c:v>2</c:v>
                </c:pt>
              </c:numCache>
            </c:numRef>
          </c:val>
          <c:extLst>
            <c:ext xmlns:c16="http://schemas.microsoft.com/office/drawing/2014/chart" uri="{C3380CC4-5D6E-409C-BE32-E72D297353CC}">
              <c16:uniqueId val="{00000000-8F43-4F98-9578-43EAA7B6677E}"/>
            </c:ext>
          </c:extLst>
        </c:ser>
        <c:dLbls>
          <c:showLegendKey val="0"/>
          <c:showVal val="0"/>
          <c:showCatName val="0"/>
          <c:showSerName val="0"/>
          <c:showPercent val="0"/>
          <c:showBubbleSize val="0"/>
          <c:showLeaderLines val="1"/>
        </c:dLbls>
        <c:firstSliceAng val="0"/>
        <c:holeSize val="50"/>
      </c:doughnutChart>
      <c:spPr>
        <a:noFill/>
        <a:ln>
          <a:noFill/>
        </a:ln>
        <a:effectLst/>
      </c:spPr>
    </c:plotArea>
    <c:legend>
      <c:legendPos val="r"/>
      <c:layout>
        <c:manualLayout>
          <c:xMode val="edge"/>
          <c:yMode val="edge"/>
          <c:x val="0.5095223226250134"/>
          <c:y val="0.2115345302627967"/>
          <c:w val="0.49047767737498671"/>
          <c:h val="0.78846546973720333"/>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6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1" i="0" u="none" strike="noStrike" kern="1200" spc="0" baseline="0">
                <a:solidFill>
                  <a:schemeClr val="tx1"/>
                </a:solidFill>
                <a:latin typeface="+mn-lt"/>
                <a:ea typeface="+mn-ea"/>
                <a:cs typeface="+mn-cs"/>
              </a:defRPr>
            </a:pPr>
            <a:r>
              <a:rPr lang="en-US" sz="1400" b="1" dirty="0">
                <a:solidFill>
                  <a:schemeClr val="tx1"/>
                </a:solidFill>
              </a:rPr>
              <a:t>People living in household</a:t>
            </a:r>
          </a:p>
        </c:rich>
      </c:tx>
      <c:layout>
        <c:manualLayout>
          <c:xMode val="edge"/>
          <c:yMode val="edge"/>
          <c:x val="0.12794388815944824"/>
          <c:y val="4.4771165959006938E-2"/>
        </c:manualLayout>
      </c:layout>
      <c:overlay val="0"/>
      <c:spPr>
        <a:noFill/>
        <a:ln>
          <a:noFill/>
        </a:ln>
        <a:effectLst/>
      </c:spPr>
      <c:txPr>
        <a:bodyPr rot="0" spcFirstLastPara="1" vertOverflow="ellipsis" vert="horz" wrap="square" anchor="ctr" anchorCtr="1"/>
        <a:lstStyle/>
        <a:p>
          <a:pPr>
            <a:defRPr sz="1400" b="1" i="0" u="none" strike="noStrike" kern="1200" spc="0" baseline="0">
              <a:solidFill>
                <a:schemeClr val="tx1"/>
              </a:solidFill>
              <a:latin typeface="+mn-lt"/>
              <a:ea typeface="+mn-ea"/>
              <a:cs typeface="+mn-cs"/>
            </a:defRPr>
          </a:pPr>
          <a:endParaRPr lang="en-US"/>
        </a:p>
      </c:txPr>
    </c:title>
    <c:autoTitleDeleted val="0"/>
    <c:plotArea>
      <c:layout>
        <c:manualLayout>
          <c:layoutTarget val="inner"/>
          <c:xMode val="edge"/>
          <c:yMode val="edge"/>
          <c:x val="0.58213986048444266"/>
          <c:y val="0.23254566633747187"/>
          <c:w val="0.35142180022627884"/>
          <c:h val="0.67129604215842342"/>
        </c:manualLayout>
      </c:layout>
      <c:barChart>
        <c:barDir val="bar"/>
        <c:grouping val="clustered"/>
        <c:varyColors val="0"/>
        <c:ser>
          <c:idx val="0"/>
          <c:order val="0"/>
          <c:tx>
            <c:strRef>
              <c:f>Sheet1!$B$1</c:f>
              <c:strCache>
                <c:ptCount val="1"/>
                <c:pt idx="0">
                  <c:v>Age</c:v>
                </c:pt>
              </c:strCache>
            </c:strRef>
          </c:tx>
          <c:spPr>
            <a:solidFill>
              <a:schemeClr val="tx1"/>
            </a:solidFill>
            <a:ln w="19050">
              <a:solidFill>
                <a:schemeClr val="lt1"/>
              </a:solidFill>
            </a:ln>
            <a:effectLst/>
          </c:spPr>
          <c:invertIfNegative val="0"/>
          <c:dPt>
            <c:idx val="0"/>
            <c:invertIfNegative val="0"/>
            <c:bubble3D val="0"/>
            <c:spPr>
              <a:solidFill>
                <a:schemeClr val="tx1"/>
              </a:solidFill>
              <a:ln w="19050">
                <a:solidFill>
                  <a:schemeClr val="lt1"/>
                </a:solidFill>
              </a:ln>
              <a:effectLst/>
            </c:spPr>
            <c:extLst>
              <c:ext xmlns:c16="http://schemas.microsoft.com/office/drawing/2014/chart" uri="{C3380CC4-5D6E-409C-BE32-E72D297353CC}">
                <c16:uniqueId val="{00000001-4E12-44B3-9FBC-A47CE569669F}"/>
              </c:ext>
            </c:extLst>
          </c:dPt>
          <c:dPt>
            <c:idx val="1"/>
            <c:invertIfNegative val="0"/>
            <c:bubble3D val="0"/>
            <c:spPr>
              <a:solidFill>
                <a:schemeClr val="tx1"/>
              </a:solidFill>
              <a:ln w="19050">
                <a:solidFill>
                  <a:schemeClr val="lt1"/>
                </a:solidFill>
              </a:ln>
              <a:effectLst/>
            </c:spPr>
            <c:extLst>
              <c:ext xmlns:c16="http://schemas.microsoft.com/office/drawing/2014/chart" uri="{C3380CC4-5D6E-409C-BE32-E72D297353CC}">
                <c16:uniqueId val="{00000003-4E12-44B3-9FBC-A47CE569669F}"/>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Own parents</c:v>
                </c:pt>
                <c:pt idx="1">
                  <c:v>Other adults in family</c:v>
                </c:pt>
                <c:pt idx="2">
                  <c:v>Other people’s children</c:v>
                </c:pt>
                <c:pt idx="3">
                  <c:v>Own children</c:v>
                </c:pt>
              </c:strCache>
            </c:strRef>
          </c:cat>
          <c:val>
            <c:numRef>
              <c:f>Sheet1!$B$2:$B$5</c:f>
              <c:numCache>
                <c:formatCode>General</c:formatCode>
                <c:ptCount val="4"/>
                <c:pt idx="0">
                  <c:v>79</c:v>
                </c:pt>
                <c:pt idx="1">
                  <c:v>58</c:v>
                </c:pt>
                <c:pt idx="2">
                  <c:v>15</c:v>
                </c:pt>
                <c:pt idx="3">
                  <c:v>13</c:v>
                </c:pt>
              </c:numCache>
            </c:numRef>
          </c:val>
          <c:extLst>
            <c:ext xmlns:c16="http://schemas.microsoft.com/office/drawing/2014/chart" uri="{C3380CC4-5D6E-409C-BE32-E72D297353CC}">
              <c16:uniqueId val="{00000004-4E12-44B3-9FBC-A47CE569669F}"/>
            </c:ext>
          </c:extLst>
        </c:ser>
        <c:dLbls>
          <c:showLegendKey val="0"/>
          <c:showVal val="0"/>
          <c:showCatName val="0"/>
          <c:showSerName val="0"/>
          <c:showPercent val="0"/>
          <c:showBubbleSize val="0"/>
        </c:dLbls>
        <c:gapWidth val="50"/>
        <c:axId val="2024501120"/>
        <c:axId val="2024501512"/>
      </c:barChart>
      <c:valAx>
        <c:axId val="2024501512"/>
        <c:scaling>
          <c:orientation val="minMax"/>
        </c:scaling>
        <c:delete val="1"/>
        <c:axPos val="t"/>
        <c:numFmt formatCode="General" sourceLinked="1"/>
        <c:majorTickMark val="out"/>
        <c:minorTickMark val="none"/>
        <c:tickLblPos val="nextTo"/>
        <c:crossAx val="2024501120"/>
        <c:crosses val="autoZero"/>
        <c:crossBetween val="between"/>
      </c:valAx>
      <c:catAx>
        <c:axId val="2024501120"/>
        <c:scaling>
          <c:orientation val="maxMin"/>
        </c:scaling>
        <c:delete val="0"/>
        <c:axPos val="l"/>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2024501512"/>
        <c:crosses val="autoZero"/>
        <c:auto val="1"/>
        <c:lblAlgn val="ctr"/>
        <c:lblOffset val="100"/>
        <c:noMultiLvlLbl val="0"/>
      </c:cat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6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l">
              <a:defRPr sz="1862" b="0" i="0" u="none" strike="noStrike" kern="1200" spc="0" baseline="0">
                <a:solidFill>
                  <a:schemeClr val="tx1">
                    <a:lumMod val="65000"/>
                    <a:lumOff val="35000"/>
                  </a:schemeClr>
                </a:solidFill>
                <a:latin typeface="+mn-lt"/>
                <a:ea typeface="+mn-ea"/>
                <a:cs typeface="+mn-cs"/>
              </a:defRPr>
            </a:pPr>
            <a:r>
              <a:rPr lang="en-US" sz="1400" b="1" dirty="0">
                <a:solidFill>
                  <a:schemeClr val="tx1"/>
                </a:solidFill>
              </a:rPr>
              <a:t>Age</a:t>
            </a:r>
            <a:r>
              <a:rPr lang="en-US" sz="1400" b="1" baseline="0" dirty="0">
                <a:solidFill>
                  <a:schemeClr val="tx1"/>
                </a:solidFill>
              </a:rPr>
              <a:t> group of children in household</a:t>
            </a:r>
            <a:endParaRPr lang="en-US" sz="1400" b="1" dirty="0">
              <a:solidFill>
                <a:schemeClr val="tx1"/>
              </a:solidFill>
            </a:endParaRPr>
          </a:p>
        </c:rich>
      </c:tx>
      <c:layout>
        <c:manualLayout>
          <c:xMode val="edge"/>
          <c:yMode val="edge"/>
          <c:x val="4.533388249789936E-2"/>
          <c:y val="3.6361263927411257E-2"/>
        </c:manualLayout>
      </c:layout>
      <c:overlay val="0"/>
      <c:spPr>
        <a:noFill/>
        <a:ln>
          <a:noFill/>
        </a:ln>
        <a:effectLst/>
      </c:spPr>
      <c:txPr>
        <a:bodyPr rot="0" spcFirstLastPara="1" vertOverflow="ellipsis" vert="horz" wrap="square" anchor="ctr" anchorCtr="1"/>
        <a:lstStyle/>
        <a:p>
          <a:pPr algn="l">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4.4426041821945157E-2"/>
          <c:y val="0.31736161109251393"/>
          <c:w val="0.93285859862027165"/>
          <c:h val="0.25140511879558131"/>
        </c:manualLayout>
      </c:layout>
      <c:barChart>
        <c:barDir val="col"/>
        <c:grouping val="clustered"/>
        <c:varyColors val="0"/>
        <c:ser>
          <c:idx val="0"/>
          <c:order val="0"/>
          <c:tx>
            <c:strRef>
              <c:f>Sheet1!$B$1</c:f>
              <c:strCache>
                <c:ptCount val="1"/>
                <c:pt idx="0">
                  <c:v>Series 1</c:v>
                </c:pt>
              </c:strCache>
            </c:strRef>
          </c:tx>
          <c:spPr>
            <a:solidFill>
              <a:schemeClr val="accent6"/>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2 years or younger</c:v>
                </c:pt>
                <c:pt idx="1">
                  <c:v>3 - 6 years</c:v>
                </c:pt>
                <c:pt idx="2">
                  <c:v>7 - 12 years</c:v>
                </c:pt>
                <c:pt idx="3">
                  <c:v>13 - 18 years</c:v>
                </c:pt>
                <c:pt idx="4">
                  <c:v>19 years or older</c:v>
                </c:pt>
              </c:strCache>
            </c:strRef>
          </c:cat>
          <c:val>
            <c:numRef>
              <c:f>Sheet1!$B$2:$B$6</c:f>
              <c:numCache>
                <c:formatCode>General</c:formatCode>
                <c:ptCount val="5"/>
                <c:pt idx="0">
                  <c:v>34</c:v>
                </c:pt>
                <c:pt idx="1">
                  <c:v>68</c:v>
                </c:pt>
                <c:pt idx="2">
                  <c:v>32</c:v>
                </c:pt>
                <c:pt idx="3">
                  <c:v>22</c:v>
                </c:pt>
                <c:pt idx="4">
                  <c:v>7</c:v>
                </c:pt>
              </c:numCache>
            </c:numRef>
          </c:val>
          <c:extLst>
            <c:ext xmlns:c16="http://schemas.microsoft.com/office/drawing/2014/chart" uri="{C3380CC4-5D6E-409C-BE32-E72D297353CC}">
              <c16:uniqueId val="{00000000-3E6A-487F-8032-646CFCD929E3}"/>
            </c:ext>
          </c:extLst>
        </c:ser>
        <c:dLbls>
          <c:dLblPos val="outEnd"/>
          <c:showLegendKey val="0"/>
          <c:showVal val="1"/>
          <c:showCatName val="0"/>
          <c:showSerName val="0"/>
          <c:showPercent val="0"/>
          <c:showBubbleSize val="0"/>
        </c:dLbls>
        <c:gapWidth val="150"/>
        <c:overlap val="-27"/>
        <c:axId val="2024500336"/>
        <c:axId val="2024499944"/>
      </c:barChart>
      <c:catAx>
        <c:axId val="202450033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2024499944"/>
        <c:crosses val="autoZero"/>
        <c:auto val="1"/>
        <c:lblAlgn val="ctr"/>
        <c:lblOffset val="100"/>
        <c:noMultiLvlLbl val="0"/>
      </c:catAx>
      <c:valAx>
        <c:axId val="2024499944"/>
        <c:scaling>
          <c:orientation val="minMax"/>
        </c:scaling>
        <c:delete val="1"/>
        <c:axPos val="l"/>
        <c:numFmt formatCode="General" sourceLinked="1"/>
        <c:majorTickMark val="none"/>
        <c:minorTickMark val="none"/>
        <c:tickLblPos val="nextTo"/>
        <c:crossAx val="202450033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6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0"/>
    </mc:Choice>
    <mc:Fallback>
      <c:style val="10"/>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3913833190360986"/>
          <c:y val="0"/>
          <c:w val="0.67165704414579108"/>
          <c:h val="1"/>
        </c:manualLayout>
      </c:layout>
      <c:doughnutChart>
        <c:varyColors val="1"/>
        <c:ser>
          <c:idx val="0"/>
          <c:order val="0"/>
          <c:tx>
            <c:strRef>
              <c:f>Sheet1!$B$1</c:f>
              <c:strCache>
                <c:ptCount val="1"/>
                <c:pt idx="0">
                  <c:v>Spalte1</c:v>
                </c:pt>
              </c:strCache>
            </c:strRef>
          </c:tx>
          <c:spPr>
            <a:ln>
              <a:noFill/>
            </a:ln>
            <a:effectLst/>
          </c:spPr>
          <c:dPt>
            <c:idx val="0"/>
            <c:bubble3D val="0"/>
            <c:spPr>
              <a:solidFill>
                <a:srgbClr val="4655A5"/>
              </a:solidFill>
              <a:ln>
                <a:noFill/>
              </a:ln>
              <a:effectLst/>
            </c:spPr>
            <c:extLst>
              <c:ext xmlns:c16="http://schemas.microsoft.com/office/drawing/2014/chart" uri="{C3380CC4-5D6E-409C-BE32-E72D297353CC}">
                <c16:uniqueId val="{00000001-7A3E-464B-A35F-ECCF6212A144}"/>
              </c:ext>
            </c:extLst>
          </c:dPt>
          <c:dPt>
            <c:idx val="1"/>
            <c:bubble3D val="0"/>
            <c:spPr>
              <a:solidFill>
                <a:srgbClr val="717171">
                  <a:lumMod val="75000"/>
                </a:srgbClr>
              </a:solidFill>
              <a:ln>
                <a:noFill/>
              </a:ln>
              <a:effectLst/>
            </c:spPr>
            <c:extLst>
              <c:ext xmlns:c16="http://schemas.microsoft.com/office/drawing/2014/chart" uri="{C3380CC4-5D6E-409C-BE32-E72D297353CC}">
                <c16:uniqueId val="{00000003-7A3E-464B-A35F-ECCF6212A144}"/>
              </c:ext>
            </c:extLst>
          </c:dPt>
          <c:dPt>
            <c:idx val="2"/>
            <c:bubble3D val="0"/>
            <c:spPr>
              <a:solidFill>
                <a:srgbClr val="717171"/>
              </a:solidFill>
              <a:ln>
                <a:noFill/>
              </a:ln>
              <a:effectLst/>
            </c:spPr>
            <c:extLst>
              <c:ext xmlns:c16="http://schemas.microsoft.com/office/drawing/2014/chart" uri="{C3380CC4-5D6E-409C-BE32-E72D297353CC}">
                <c16:uniqueId val="{00000005-7A3E-464B-A35F-ECCF6212A144}"/>
              </c:ext>
            </c:extLst>
          </c:dPt>
          <c:dPt>
            <c:idx val="3"/>
            <c:bubble3D val="0"/>
            <c:spPr>
              <a:solidFill>
                <a:srgbClr val="717171">
                  <a:lumMod val="60000"/>
                  <a:lumOff val="40000"/>
                </a:srgbClr>
              </a:solidFill>
              <a:ln>
                <a:noFill/>
              </a:ln>
              <a:effectLst/>
            </c:spPr>
            <c:extLst>
              <c:ext xmlns:c16="http://schemas.microsoft.com/office/drawing/2014/chart" uri="{C3380CC4-5D6E-409C-BE32-E72D297353CC}">
                <c16:uniqueId val="{00000007-7A3E-464B-A35F-ECCF6212A144}"/>
              </c:ext>
            </c:extLst>
          </c:dPt>
          <c:dPt>
            <c:idx val="4"/>
            <c:bubble3D val="0"/>
            <c:spPr>
              <a:solidFill>
                <a:srgbClr val="717171">
                  <a:lumMod val="40000"/>
                  <a:lumOff val="60000"/>
                </a:srgbClr>
              </a:solidFill>
              <a:ln>
                <a:noFill/>
              </a:ln>
              <a:effectLst/>
            </c:spPr>
            <c:extLst>
              <c:ext xmlns:c16="http://schemas.microsoft.com/office/drawing/2014/chart" uri="{C3380CC4-5D6E-409C-BE32-E72D297353CC}">
                <c16:uniqueId val="{00000009-7A3E-464B-A35F-ECCF6212A144}"/>
              </c:ext>
            </c:extLst>
          </c:dPt>
          <c:dPt>
            <c:idx val="5"/>
            <c:bubble3D val="0"/>
            <c:spPr>
              <a:solidFill>
                <a:srgbClr val="717171">
                  <a:lumMod val="20000"/>
                  <a:lumOff val="80000"/>
                </a:srgbClr>
              </a:solidFill>
              <a:ln>
                <a:noFill/>
              </a:ln>
              <a:effectLst/>
            </c:spPr>
            <c:extLst>
              <c:ext xmlns:c16="http://schemas.microsoft.com/office/drawing/2014/chart" uri="{C3380CC4-5D6E-409C-BE32-E72D297353CC}">
                <c16:uniqueId val="{0000000B-7A3E-464B-A35F-ECCF6212A144}"/>
              </c:ext>
            </c:extLst>
          </c:dPt>
          <c:dPt>
            <c:idx val="6"/>
            <c:bubble3D val="0"/>
            <c:spPr>
              <a:noFill/>
              <a:ln>
                <a:noFill/>
              </a:ln>
              <a:effectLst/>
            </c:spPr>
            <c:extLst>
              <c:ext xmlns:c16="http://schemas.microsoft.com/office/drawing/2014/chart" uri="{C3380CC4-5D6E-409C-BE32-E72D297353CC}">
                <c16:uniqueId val="{0000000D-7A3E-464B-A35F-ECCF6212A144}"/>
              </c:ext>
            </c:extLst>
          </c:dPt>
          <c:dPt>
            <c:idx val="7"/>
            <c:bubble3D val="0"/>
            <c:spPr>
              <a:solidFill>
                <a:srgbClr val="131C6B"/>
              </a:solidFill>
              <a:ln>
                <a:noFill/>
              </a:ln>
              <a:effectLst/>
            </c:spPr>
            <c:extLst>
              <c:ext xmlns:c16="http://schemas.microsoft.com/office/drawing/2014/chart" uri="{C3380CC4-5D6E-409C-BE32-E72D297353CC}">
                <c16:uniqueId val="{0000000F-7A3E-464B-A35F-ECCF6212A144}"/>
              </c:ext>
            </c:extLst>
          </c:dPt>
          <c:dPt>
            <c:idx val="8"/>
            <c:bubble3D val="0"/>
            <c:spPr>
              <a:solidFill>
                <a:sysClr val="windowText" lastClr="000000">
                  <a:lumMod val="50000"/>
                  <a:lumOff val="50000"/>
                </a:sysClr>
              </a:solidFill>
              <a:ln>
                <a:noFill/>
              </a:ln>
              <a:effectLst/>
            </c:spPr>
            <c:extLst>
              <c:ext xmlns:c16="http://schemas.microsoft.com/office/drawing/2014/chart" uri="{C3380CC4-5D6E-409C-BE32-E72D297353CC}">
                <c16:uniqueId val="{00000011-7A3E-464B-A35F-ECCF6212A144}"/>
              </c:ext>
            </c:extLst>
          </c:dPt>
          <c:dPt>
            <c:idx val="9"/>
            <c:bubble3D val="0"/>
            <c:spPr>
              <a:solidFill>
                <a:sysClr val="windowText" lastClr="000000">
                  <a:lumMod val="75000"/>
                  <a:lumOff val="25000"/>
                </a:sysClr>
              </a:solidFill>
              <a:ln>
                <a:noFill/>
              </a:ln>
              <a:effectLst/>
            </c:spPr>
            <c:extLst>
              <c:ext xmlns:c16="http://schemas.microsoft.com/office/drawing/2014/chart" uri="{C3380CC4-5D6E-409C-BE32-E72D297353CC}">
                <c16:uniqueId val="{00000013-7A3E-464B-A35F-ECCF6212A144}"/>
              </c:ext>
            </c:extLst>
          </c:dPt>
          <c:dPt>
            <c:idx val="10"/>
            <c:bubble3D val="0"/>
            <c:spPr>
              <a:solidFill>
                <a:sysClr val="windowText" lastClr="000000"/>
              </a:solidFill>
              <a:ln>
                <a:noFill/>
              </a:ln>
              <a:effectLst/>
            </c:spPr>
            <c:extLst>
              <c:ext xmlns:c16="http://schemas.microsoft.com/office/drawing/2014/chart" uri="{C3380CC4-5D6E-409C-BE32-E72D297353CC}">
                <c16:uniqueId val="{00000015-7A3E-464B-A35F-ECCF6212A144}"/>
              </c:ext>
            </c:extLst>
          </c:dPt>
          <c:dLbls>
            <c:dLbl>
              <c:idx val="6"/>
              <c:delete val="1"/>
              <c:extLst>
                <c:ext xmlns:c15="http://schemas.microsoft.com/office/drawing/2012/chart" uri="{CE6537A1-D6FC-4f65-9D91-7224C49458BB}"/>
                <c:ext xmlns:c16="http://schemas.microsoft.com/office/drawing/2014/chart" uri="{C3380CC4-5D6E-409C-BE32-E72D297353CC}">
                  <c16:uniqueId val="{0000000D-7A3E-464B-A35F-ECCF6212A144}"/>
                </c:ext>
              </c:extLst>
            </c:dLbl>
            <c:spPr>
              <a:noFill/>
              <a:ln>
                <a:noFill/>
              </a:ln>
              <a:effectLst/>
            </c:spPr>
            <c:txPr>
              <a:bodyPr wrap="square" lIns="38100" tIns="19050" rIns="38100" bIns="19050" anchor="ctr">
                <a:spAutoFit/>
              </a:bodyPr>
              <a:lstStyle/>
              <a:p>
                <a:pPr>
                  <a:defRPr sz="1400">
                    <a:solidFill>
                      <a:schemeClr val="bg1"/>
                    </a:solidFill>
                  </a:defRPr>
                </a:pPr>
                <a:endParaRPr lang="en-US"/>
              </a:p>
            </c:txPr>
            <c:showLegendKey val="0"/>
            <c:showVal val="1"/>
            <c:showCatName val="0"/>
            <c:showSerName val="0"/>
            <c:showPercent val="0"/>
            <c:showBubbleSize val="0"/>
            <c:showLeaderLines val="1"/>
            <c:extLst>
              <c:ext xmlns:c15="http://schemas.microsoft.com/office/drawing/2012/chart" uri="{CE6537A1-D6FC-4f65-9D91-7224C49458BB}"/>
            </c:extLst>
          </c:dLbls>
          <c:cat>
            <c:strRef>
              <c:f>Sheet1!$A$2:$A$8</c:f>
              <c:strCache>
                <c:ptCount val="7"/>
                <c:pt idx="0">
                  <c:v>Several times a day</c:v>
                </c:pt>
                <c:pt idx="1">
                  <c:v>Once a day</c:v>
                </c:pt>
                <c:pt idx="2">
                  <c:v>Once a week</c:v>
                </c:pt>
                <c:pt idx="3">
                  <c:v>Once a month</c:v>
                </c:pt>
                <c:pt idx="4">
                  <c:v>Less often</c:v>
                </c:pt>
                <c:pt idx="5">
                  <c:v>Never</c:v>
                </c:pt>
                <c:pt idx="6">
                  <c:v>Rest</c:v>
                </c:pt>
              </c:strCache>
            </c:strRef>
          </c:cat>
          <c:val>
            <c:numRef>
              <c:f>Sheet1!$B$2:$B$8</c:f>
              <c:numCache>
                <c:formatCode>General</c:formatCode>
                <c:ptCount val="7"/>
                <c:pt idx="0">
                  <c:v>35</c:v>
                </c:pt>
                <c:pt idx="1">
                  <c:v>16</c:v>
                </c:pt>
                <c:pt idx="2">
                  <c:v>11</c:v>
                </c:pt>
                <c:pt idx="3">
                  <c:v>2</c:v>
                </c:pt>
                <c:pt idx="4">
                  <c:v>4</c:v>
                </c:pt>
                <c:pt idx="5">
                  <c:v>31</c:v>
                </c:pt>
                <c:pt idx="6">
                  <c:v>100</c:v>
                </c:pt>
              </c:numCache>
            </c:numRef>
          </c:val>
          <c:extLst>
            <c:ext xmlns:c16="http://schemas.microsoft.com/office/drawing/2014/chart" uri="{C3380CC4-5D6E-409C-BE32-E72D297353CC}">
              <c16:uniqueId val="{00000016-7A3E-464B-A35F-ECCF6212A144}"/>
            </c:ext>
          </c:extLst>
        </c:ser>
        <c:dLbls>
          <c:showLegendKey val="0"/>
          <c:showVal val="0"/>
          <c:showCatName val="0"/>
          <c:showSerName val="0"/>
          <c:showPercent val="0"/>
          <c:showBubbleSize val="0"/>
          <c:showLeaderLines val="1"/>
        </c:dLbls>
        <c:firstSliceAng val="270"/>
        <c:holeSize val="40"/>
      </c:doughnutChart>
      <c:spPr>
        <a:noFill/>
        <a:ln w="25400">
          <a:noFill/>
        </a:ln>
      </c:spPr>
    </c:plotArea>
    <c:legend>
      <c:legendPos val="b"/>
      <c:legendEntry>
        <c:idx val="6"/>
        <c:delete val="1"/>
      </c:legendEntry>
      <c:layout>
        <c:manualLayout>
          <c:xMode val="edge"/>
          <c:yMode val="edge"/>
          <c:x val="3.4002786622072144E-2"/>
          <c:y val="0.61232052856719321"/>
          <c:w val="0.96259693471572061"/>
          <c:h val="0.25837921044777862"/>
        </c:manualLayout>
      </c:layout>
      <c:overlay val="0"/>
      <c:txPr>
        <a:bodyPr/>
        <a:lstStyle/>
        <a:p>
          <a:pPr>
            <a:defRPr>
              <a:solidFill>
                <a:schemeClr val="tx1"/>
              </a:solidFill>
            </a:defRPr>
          </a:pPr>
          <a:endParaRPr lang="en-US"/>
        </a:p>
      </c:txPr>
    </c:legend>
    <c:plotVisOnly val="1"/>
    <c:dispBlanksAs val="zero"/>
    <c:showDLblsOverMax val="0"/>
  </c:chart>
  <c:txPr>
    <a:bodyPr/>
    <a:lstStyle/>
    <a:p>
      <a:pPr>
        <a:defRPr sz="1200" baseline="0">
          <a:solidFill>
            <a:srgbClr val="939598"/>
          </a:solidFill>
        </a:defRPr>
      </a:pPr>
      <a:endParaRPr lang="en-US"/>
    </a:p>
  </c:txPr>
  <c:externalData r:id="rId2">
    <c:autoUpdate val="0"/>
  </c:externalData>
</c:chartSpace>
</file>

<file path=ppt/charts/chart6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6033374173058651"/>
          <c:y val="7.6267864532549509E-2"/>
          <c:w val="0.30328353915124873"/>
          <c:h val="0.84746427093490095"/>
        </c:manualLayout>
      </c:layout>
      <c:barChart>
        <c:barDir val="bar"/>
        <c:grouping val="clustered"/>
        <c:varyColors val="0"/>
        <c:ser>
          <c:idx val="0"/>
          <c:order val="0"/>
          <c:tx>
            <c:strRef>
              <c:f>Sheet1!$B$1</c:f>
              <c:strCache>
                <c:ptCount val="1"/>
                <c:pt idx="0">
                  <c:v>Column1</c:v>
                </c:pt>
              </c:strCache>
            </c:strRef>
          </c:tx>
          <c:spPr>
            <a:solidFill>
              <a:schemeClr val="accent6"/>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Instant messaging</c:v>
                </c:pt>
                <c:pt idx="1">
                  <c:v>Browse Social networks</c:v>
                </c:pt>
                <c:pt idx="2">
                  <c:v>Play games</c:v>
                </c:pt>
                <c:pt idx="3">
                  <c:v>Post videos, photos or music</c:v>
                </c:pt>
              </c:strCache>
            </c:strRef>
          </c:cat>
          <c:val>
            <c:numRef>
              <c:f>Sheet1!$B$2:$B$5</c:f>
              <c:numCache>
                <c:formatCode>General</c:formatCode>
                <c:ptCount val="4"/>
                <c:pt idx="0">
                  <c:v>86</c:v>
                </c:pt>
                <c:pt idx="1">
                  <c:v>43</c:v>
                </c:pt>
                <c:pt idx="2">
                  <c:v>12</c:v>
                </c:pt>
                <c:pt idx="3">
                  <c:v>12</c:v>
                </c:pt>
              </c:numCache>
            </c:numRef>
          </c:val>
          <c:extLst>
            <c:ext xmlns:c16="http://schemas.microsoft.com/office/drawing/2014/chart" uri="{C3380CC4-5D6E-409C-BE32-E72D297353CC}">
              <c16:uniqueId val="{00000000-1BEB-4D1E-A0F9-11EADBD43E78}"/>
            </c:ext>
          </c:extLst>
        </c:ser>
        <c:dLbls>
          <c:dLblPos val="outEnd"/>
          <c:showLegendKey val="0"/>
          <c:showVal val="1"/>
          <c:showCatName val="0"/>
          <c:showSerName val="0"/>
          <c:showPercent val="0"/>
          <c:showBubbleSize val="0"/>
        </c:dLbls>
        <c:gapWidth val="50"/>
        <c:axId val="2024498768"/>
        <c:axId val="2024498376"/>
      </c:barChart>
      <c:catAx>
        <c:axId val="2024498768"/>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crossAx val="2024498376"/>
        <c:crosses val="autoZero"/>
        <c:auto val="1"/>
        <c:lblAlgn val="ctr"/>
        <c:lblOffset val="100"/>
        <c:noMultiLvlLbl val="0"/>
      </c:catAx>
      <c:valAx>
        <c:axId val="2024498376"/>
        <c:scaling>
          <c:orientation val="minMax"/>
        </c:scaling>
        <c:delete val="1"/>
        <c:axPos val="t"/>
        <c:numFmt formatCode="General" sourceLinked="1"/>
        <c:majorTickMark val="none"/>
        <c:minorTickMark val="none"/>
        <c:tickLblPos val="nextTo"/>
        <c:crossAx val="202449876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6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
          <c:w val="1"/>
          <c:h val="0.64845766297591434"/>
        </c:manualLayout>
      </c:layout>
      <c:barChart>
        <c:barDir val="col"/>
        <c:grouping val="clustered"/>
        <c:varyColors val="0"/>
        <c:ser>
          <c:idx val="0"/>
          <c:order val="0"/>
          <c:tx>
            <c:strRef>
              <c:f>Sheet1!$B$1</c:f>
              <c:strCache>
                <c:ptCount val="1"/>
                <c:pt idx="0">
                  <c:v>Series 1</c:v>
                </c:pt>
              </c:strCache>
            </c:strRef>
          </c:tx>
          <c:spPr>
            <a:solidFill>
              <a:schemeClr val="accent6"/>
            </a:solidFill>
            <a:ln>
              <a:noFill/>
            </a:ln>
            <a:effectLst/>
          </c:spPr>
          <c:invertIfNegative val="0"/>
          <c:dLbls>
            <c:dLbl>
              <c:idx val="2"/>
              <c:layout>
                <c:manualLayout>
                  <c:x val="0"/>
                  <c:y val="5.6153717530225154E-2"/>
                </c:manualLayout>
              </c:layout>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2F34-4E41-B8CB-5B6710B7EE1A}"/>
                </c:ext>
              </c:extLst>
            </c:dLbl>
            <c:dLbl>
              <c:idx val="3"/>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solidFill>
                      <a:latin typeface="+mn-lt"/>
                      <a:ea typeface="+mn-ea"/>
                      <a:cs typeface="+mn-cs"/>
                    </a:defRPr>
                  </a:pPr>
                  <a:endParaRPr lang="en-US"/>
                </a:p>
              </c:txPr>
              <c:dLblPos val="inEnd"/>
              <c:showLegendKey val="0"/>
              <c:showVal val="1"/>
              <c:showCatName val="0"/>
              <c:showSerName val="0"/>
              <c:showPercent val="0"/>
              <c:showBubbleSize val="0"/>
              <c:extLst>
                <c:ext xmlns:c16="http://schemas.microsoft.com/office/drawing/2014/chart" uri="{C3380CC4-5D6E-409C-BE32-E72D297353CC}">
                  <c16:uniqueId val="{00000000-645C-614D-9900-2E4F21746EC5}"/>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Whatsapp</c:v>
                </c:pt>
                <c:pt idx="1">
                  <c:v>Facebook</c:v>
                </c:pt>
                <c:pt idx="2">
                  <c:v>FB messenger</c:v>
                </c:pt>
                <c:pt idx="3">
                  <c:v>Instagram</c:v>
                </c:pt>
              </c:strCache>
            </c:strRef>
          </c:cat>
          <c:val>
            <c:numRef>
              <c:f>Sheet1!$B$2:$B$5</c:f>
              <c:numCache>
                <c:formatCode>General</c:formatCode>
                <c:ptCount val="4"/>
                <c:pt idx="0">
                  <c:v>93</c:v>
                </c:pt>
                <c:pt idx="1">
                  <c:v>66</c:v>
                </c:pt>
                <c:pt idx="2">
                  <c:v>30</c:v>
                </c:pt>
                <c:pt idx="3">
                  <c:v>12</c:v>
                </c:pt>
              </c:numCache>
            </c:numRef>
          </c:val>
          <c:extLst>
            <c:ext xmlns:c16="http://schemas.microsoft.com/office/drawing/2014/chart" uri="{C3380CC4-5D6E-409C-BE32-E72D297353CC}">
              <c16:uniqueId val="{00000000-D073-44E8-BA77-F384FF9F682D}"/>
            </c:ext>
          </c:extLst>
        </c:ser>
        <c:dLbls>
          <c:showLegendKey val="0"/>
          <c:showVal val="0"/>
          <c:showCatName val="0"/>
          <c:showSerName val="0"/>
          <c:showPercent val="0"/>
          <c:showBubbleSize val="0"/>
        </c:dLbls>
        <c:gapWidth val="30"/>
        <c:overlap val="-27"/>
        <c:axId val="2024496808"/>
        <c:axId val="2024496416"/>
      </c:barChart>
      <c:catAx>
        <c:axId val="202449680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crossAx val="2024496416"/>
        <c:crosses val="autoZero"/>
        <c:auto val="1"/>
        <c:lblAlgn val="ctr"/>
        <c:lblOffset val="100"/>
        <c:noMultiLvlLbl val="0"/>
      </c:catAx>
      <c:valAx>
        <c:axId val="2024496416"/>
        <c:scaling>
          <c:orientation val="minMax"/>
        </c:scaling>
        <c:delete val="1"/>
        <c:axPos val="l"/>
        <c:numFmt formatCode="General" sourceLinked="1"/>
        <c:majorTickMark val="none"/>
        <c:minorTickMark val="none"/>
        <c:tickLblPos val="nextTo"/>
        <c:crossAx val="202449680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6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6033374173058651"/>
          <c:y val="7.6267864532549509E-2"/>
          <c:w val="0.30328353915124873"/>
          <c:h val="0.84746427093490095"/>
        </c:manualLayout>
      </c:layout>
      <c:barChart>
        <c:barDir val="bar"/>
        <c:grouping val="clustered"/>
        <c:varyColors val="0"/>
        <c:ser>
          <c:idx val="0"/>
          <c:order val="0"/>
          <c:tx>
            <c:strRef>
              <c:f>Sheet1!$B$1</c:f>
              <c:strCache>
                <c:ptCount val="1"/>
                <c:pt idx="0">
                  <c:v>Column1</c:v>
                </c:pt>
              </c:strCache>
            </c:strRef>
          </c:tx>
          <c:spPr>
            <a:solidFill>
              <a:schemeClr val="accent6"/>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TV</c:v>
                </c:pt>
                <c:pt idx="1">
                  <c:v>Radio</c:v>
                </c:pt>
              </c:strCache>
            </c:strRef>
          </c:cat>
          <c:val>
            <c:numRef>
              <c:f>Sheet1!$B$2:$B$3</c:f>
              <c:numCache>
                <c:formatCode>General</c:formatCode>
                <c:ptCount val="2"/>
                <c:pt idx="0">
                  <c:v>95</c:v>
                </c:pt>
                <c:pt idx="1">
                  <c:v>37</c:v>
                </c:pt>
              </c:numCache>
            </c:numRef>
          </c:val>
          <c:extLst>
            <c:ext xmlns:c16="http://schemas.microsoft.com/office/drawing/2014/chart" uri="{C3380CC4-5D6E-409C-BE32-E72D297353CC}">
              <c16:uniqueId val="{00000000-1BEB-4D1E-A0F9-11EADBD43E78}"/>
            </c:ext>
          </c:extLst>
        </c:ser>
        <c:dLbls>
          <c:dLblPos val="outEnd"/>
          <c:showLegendKey val="0"/>
          <c:showVal val="1"/>
          <c:showCatName val="0"/>
          <c:showSerName val="0"/>
          <c:showPercent val="0"/>
          <c:showBubbleSize val="0"/>
        </c:dLbls>
        <c:gapWidth val="50"/>
        <c:axId val="2024497984"/>
        <c:axId val="2024496024"/>
      </c:barChart>
      <c:catAx>
        <c:axId val="2024497984"/>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crossAx val="2024496024"/>
        <c:crosses val="autoZero"/>
        <c:auto val="1"/>
        <c:lblAlgn val="ctr"/>
        <c:lblOffset val="100"/>
        <c:noMultiLvlLbl val="0"/>
      </c:catAx>
      <c:valAx>
        <c:axId val="2024496024"/>
        <c:scaling>
          <c:orientation val="minMax"/>
        </c:scaling>
        <c:delete val="1"/>
        <c:axPos val="t"/>
        <c:numFmt formatCode="General" sourceLinked="1"/>
        <c:majorTickMark val="none"/>
        <c:minorTickMark val="none"/>
        <c:tickLblPos val="nextTo"/>
        <c:crossAx val="202449798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6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63825594850173561"/>
          <c:y val="9.1914903324357589E-2"/>
          <c:w val="0.30262469685007987"/>
          <c:h val="0.8161698185581634"/>
        </c:manualLayout>
      </c:layout>
      <c:barChart>
        <c:barDir val="bar"/>
        <c:grouping val="clustered"/>
        <c:varyColors val="0"/>
        <c:ser>
          <c:idx val="0"/>
          <c:order val="0"/>
          <c:tx>
            <c:strRef>
              <c:f>Sheet1!$B$1</c:f>
              <c:strCache>
                <c:ptCount val="1"/>
                <c:pt idx="0">
                  <c:v>Series 1</c:v>
                </c:pt>
              </c:strCache>
            </c:strRef>
          </c:tx>
          <c:spPr>
            <a:solidFill>
              <a:schemeClr val="bg2"/>
            </a:solidFill>
            <a:ln>
              <a:noFill/>
            </a:ln>
            <a:effectLst/>
          </c:spPr>
          <c:invertIfNegative val="0"/>
          <c:dPt>
            <c:idx val="0"/>
            <c:invertIfNegative val="0"/>
            <c:bubble3D val="0"/>
            <c:spPr>
              <a:solidFill>
                <a:schemeClr val="accent6"/>
              </a:solidFill>
              <a:ln>
                <a:noFill/>
              </a:ln>
              <a:effectLst/>
            </c:spPr>
            <c:extLst>
              <c:ext xmlns:c16="http://schemas.microsoft.com/office/drawing/2014/chart" uri="{C3380CC4-5D6E-409C-BE32-E72D297353CC}">
                <c16:uniqueId val="{00000000-D531-46C8-97D9-94E58280743B}"/>
              </c:ext>
            </c:extLst>
          </c:dPt>
          <c:dPt>
            <c:idx val="1"/>
            <c:invertIfNegative val="0"/>
            <c:bubble3D val="0"/>
            <c:spPr>
              <a:solidFill>
                <a:schemeClr val="tx1"/>
              </a:solidFill>
              <a:ln>
                <a:noFill/>
              </a:ln>
              <a:effectLst/>
            </c:spPr>
            <c:extLst>
              <c:ext xmlns:c16="http://schemas.microsoft.com/office/drawing/2014/chart" uri="{C3380CC4-5D6E-409C-BE32-E72D297353CC}">
                <c16:uniqueId val="{00000001-7BBD-41AB-9B7E-4ECC49E7A0CA}"/>
              </c:ext>
            </c:extLst>
          </c:dPt>
          <c:dPt>
            <c:idx val="2"/>
            <c:invertIfNegative val="0"/>
            <c:bubble3D val="0"/>
            <c:spPr>
              <a:solidFill>
                <a:schemeClr val="bg1">
                  <a:lumMod val="75000"/>
                </a:schemeClr>
              </a:solidFill>
              <a:ln>
                <a:noFill/>
              </a:ln>
              <a:effectLst/>
            </c:spPr>
            <c:extLst>
              <c:ext xmlns:c16="http://schemas.microsoft.com/office/drawing/2014/chart" uri="{C3380CC4-5D6E-409C-BE32-E72D297353CC}">
                <c16:uniqueId val="{00000003-7C36-4C69-9623-7DAEC240DBA3}"/>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Routine Stock up</c:v>
                </c:pt>
                <c:pt idx="1">
                  <c:v>Replacing items</c:v>
                </c:pt>
                <c:pt idx="2">
                  <c:v>Items I need now</c:v>
                </c:pt>
              </c:strCache>
            </c:strRef>
          </c:cat>
          <c:val>
            <c:numRef>
              <c:f>Sheet1!$B$2:$B$4</c:f>
              <c:numCache>
                <c:formatCode>General</c:formatCode>
                <c:ptCount val="3"/>
                <c:pt idx="0">
                  <c:v>59</c:v>
                </c:pt>
                <c:pt idx="1">
                  <c:v>29</c:v>
                </c:pt>
                <c:pt idx="2">
                  <c:v>12</c:v>
                </c:pt>
              </c:numCache>
            </c:numRef>
          </c:val>
          <c:extLst>
            <c:ext xmlns:c16="http://schemas.microsoft.com/office/drawing/2014/chart" uri="{C3380CC4-5D6E-409C-BE32-E72D297353CC}">
              <c16:uniqueId val="{00000000-7BBD-41AB-9B7E-4ECC49E7A0CA}"/>
            </c:ext>
          </c:extLst>
        </c:ser>
        <c:dLbls>
          <c:showLegendKey val="0"/>
          <c:showVal val="0"/>
          <c:showCatName val="0"/>
          <c:showSerName val="0"/>
          <c:showPercent val="0"/>
          <c:showBubbleSize val="0"/>
        </c:dLbls>
        <c:gapWidth val="40"/>
        <c:axId val="2024488184"/>
        <c:axId val="2024487792"/>
      </c:barChart>
      <c:catAx>
        <c:axId val="2024488184"/>
        <c:scaling>
          <c:orientation val="maxMin"/>
        </c:scaling>
        <c:delete val="0"/>
        <c:axPos val="l"/>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2024487792"/>
        <c:crosses val="autoZero"/>
        <c:auto val="1"/>
        <c:lblAlgn val="ctr"/>
        <c:lblOffset val="100"/>
        <c:noMultiLvlLbl val="0"/>
      </c:catAx>
      <c:valAx>
        <c:axId val="2024487792"/>
        <c:scaling>
          <c:orientation val="minMax"/>
        </c:scaling>
        <c:delete val="1"/>
        <c:axPos val="t"/>
        <c:numFmt formatCode="General" sourceLinked="1"/>
        <c:majorTickMark val="none"/>
        <c:minorTickMark val="none"/>
        <c:tickLblPos val="nextTo"/>
        <c:crossAx val="202448818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274170480593009"/>
          <c:y val="0.16435879073843931"/>
          <c:w val="0.76583814534896"/>
          <c:h val="0.70078836368017694"/>
        </c:manualLayout>
      </c:layout>
      <c:barChart>
        <c:barDir val="col"/>
        <c:grouping val="percentStacked"/>
        <c:varyColors val="0"/>
        <c:ser>
          <c:idx val="0"/>
          <c:order val="0"/>
          <c:tx>
            <c:strRef>
              <c:f>Sheet1!$B$1</c:f>
              <c:strCache>
                <c:ptCount val="1"/>
                <c:pt idx="0">
                  <c:v>Low</c:v>
                </c:pt>
              </c:strCache>
            </c:strRef>
          </c:tx>
          <c:spPr>
            <a:solidFill>
              <a:srgbClr val="E5007E"/>
            </a:solidFill>
            <a:ln>
              <a:solidFill>
                <a:srgbClr val="FFFFFF"/>
              </a:solidFill>
            </a:ln>
          </c:spPr>
          <c:invertIfNegative val="0"/>
          <c:dLbls>
            <c:dLbl>
              <c:idx val="1"/>
              <c:delete val="1"/>
              <c:extLst>
                <c:ext xmlns:c15="http://schemas.microsoft.com/office/drawing/2012/chart" uri="{CE6537A1-D6FC-4f65-9D91-7224C49458BB}"/>
                <c:ext xmlns:c16="http://schemas.microsoft.com/office/drawing/2014/chart" uri="{C3380CC4-5D6E-409C-BE32-E72D297353CC}">
                  <c16:uniqueId val="{00000000-3770-4945-A831-EA5201225F92}"/>
                </c:ext>
              </c:extLst>
            </c:dLbl>
            <c:spPr>
              <a:noFill/>
              <a:ln>
                <a:noFill/>
              </a:ln>
              <a:effectLst/>
            </c:spPr>
            <c:txPr>
              <a:bodyPr/>
              <a:lstStyle/>
              <a:p>
                <a:pPr>
                  <a:defRPr sz="1200">
                    <a:solidFill>
                      <a:schemeClr val="bg1"/>
                    </a:solidFill>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Sheet1!$A$2:$A$4</c:f>
              <c:strCache>
                <c:ptCount val="3"/>
                <c:pt idx="0">
                  <c:v>Total (n=1500)</c:v>
                </c:pt>
                <c:pt idx="1">
                  <c:v>Sex Active (n=658)</c:v>
                </c:pt>
                <c:pt idx="2">
                  <c:v>Sex Inactive (n=842)</c:v>
                </c:pt>
              </c:strCache>
            </c:strRef>
          </c:cat>
          <c:val>
            <c:numRef>
              <c:f>Sheet1!$B$2:$B$4</c:f>
              <c:numCache>
                <c:formatCode>General</c:formatCode>
                <c:ptCount val="3"/>
                <c:pt idx="0">
                  <c:v>30</c:v>
                </c:pt>
                <c:pt idx="1">
                  <c:v>0</c:v>
                </c:pt>
                <c:pt idx="2">
                  <c:v>54</c:v>
                </c:pt>
              </c:numCache>
            </c:numRef>
          </c:val>
          <c:extLst>
            <c:ext xmlns:c16="http://schemas.microsoft.com/office/drawing/2014/chart" uri="{C3380CC4-5D6E-409C-BE32-E72D297353CC}">
              <c16:uniqueId val="{00000001-3770-4945-A831-EA5201225F92}"/>
            </c:ext>
          </c:extLst>
        </c:ser>
        <c:ser>
          <c:idx val="1"/>
          <c:order val="1"/>
          <c:tx>
            <c:strRef>
              <c:f>Sheet1!$C$1</c:f>
              <c:strCache>
                <c:ptCount val="1"/>
                <c:pt idx="0">
                  <c:v>Medium</c:v>
                </c:pt>
              </c:strCache>
            </c:strRef>
          </c:tx>
          <c:spPr>
            <a:solidFill>
              <a:srgbClr val="717171"/>
            </a:solidFill>
            <a:ln>
              <a:solidFill>
                <a:srgbClr val="FFFFFF"/>
              </a:solidFill>
            </a:ln>
          </c:spPr>
          <c:invertIfNegative val="0"/>
          <c:dLbls>
            <c:spPr>
              <a:noFill/>
              <a:ln>
                <a:noFill/>
              </a:ln>
              <a:effectLst/>
            </c:spPr>
            <c:txPr>
              <a:bodyPr/>
              <a:lstStyle/>
              <a:p>
                <a:pPr>
                  <a:defRPr sz="1200">
                    <a:solidFill>
                      <a:srgbClr val="FFFFFF"/>
                    </a:solidFill>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Sheet1!$A$2:$A$4</c:f>
              <c:strCache>
                <c:ptCount val="3"/>
                <c:pt idx="0">
                  <c:v>Total (n=1500)</c:v>
                </c:pt>
                <c:pt idx="1">
                  <c:v>Sex Active (n=658)</c:v>
                </c:pt>
                <c:pt idx="2">
                  <c:v>Sex Inactive (n=842)</c:v>
                </c:pt>
              </c:strCache>
            </c:strRef>
          </c:cat>
          <c:val>
            <c:numRef>
              <c:f>Sheet1!$C$2:$C$4</c:f>
              <c:numCache>
                <c:formatCode>General</c:formatCode>
                <c:ptCount val="3"/>
                <c:pt idx="0">
                  <c:v>40</c:v>
                </c:pt>
                <c:pt idx="1">
                  <c:v>33</c:v>
                </c:pt>
                <c:pt idx="2">
                  <c:v>46</c:v>
                </c:pt>
              </c:numCache>
            </c:numRef>
          </c:val>
          <c:extLst>
            <c:ext xmlns:c16="http://schemas.microsoft.com/office/drawing/2014/chart" uri="{C3380CC4-5D6E-409C-BE32-E72D297353CC}">
              <c16:uniqueId val="{00000002-3770-4945-A831-EA5201225F92}"/>
            </c:ext>
          </c:extLst>
        </c:ser>
        <c:ser>
          <c:idx val="2"/>
          <c:order val="2"/>
          <c:tx>
            <c:strRef>
              <c:f>Sheet1!$D$1</c:f>
              <c:strCache>
                <c:ptCount val="1"/>
                <c:pt idx="0">
                  <c:v>High</c:v>
                </c:pt>
              </c:strCache>
            </c:strRef>
          </c:tx>
          <c:spPr>
            <a:solidFill>
              <a:srgbClr val="FFFFFF">
                <a:lumMod val="75000"/>
              </a:srgbClr>
            </a:solidFill>
            <a:ln>
              <a:solidFill>
                <a:srgbClr val="FFFFFF"/>
              </a:solidFill>
            </a:ln>
          </c:spPr>
          <c:invertIfNegative val="0"/>
          <c:dLbls>
            <c:dLbl>
              <c:idx val="2"/>
              <c:delete val="1"/>
              <c:extLst>
                <c:ext xmlns:c15="http://schemas.microsoft.com/office/drawing/2012/chart" uri="{CE6537A1-D6FC-4f65-9D91-7224C49458BB}"/>
                <c:ext xmlns:c16="http://schemas.microsoft.com/office/drawing/2014/chart" uri="{C3380CC4-5D6E-409C-BE32-E72D297353CC}">
                  <c16:uniqueId val="{00000003-3770-4945-A831-EA5201225F92}"/>
                </c:ext>
              </c:extLst>
            </c:dLbl>
            <c:spPr>
              <a:noFill/>
              <a:ln>
                <a:noFill/>
              </a:ln>
              <a:effectLst/>
            </c:spPr>
            <c:txPr>
              <a:bodyPr/>
              <a:lstStyle/>
              <a:p>
                <a:pPr>
                  <a:defRPr sz="1200">
                    <a:solidFill>
                      <a:srgbClr val="FFFFFF"/>
                    </a:solidFill>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Sheet1!$A$2:$A$4</c:f>
              <c:strCache>
                <c:ptCount val="3"/>
                <c:pt idx="0">
                  <c:v>Total (n=1500)</c:v>
                </c:pt>
                <c:pt idx="1">
                  <c:v>Sex Active (n=658)</c:v>
                </c:pt>
                <c:pt idx="2">
                  <c:v>Sex Inactive (n=842)</c:v>
                </c:pt>
              </c:strCache>
            </c:strRef>
          </c:cat>
          <c:val>
            <c:numRef>
              <c:f>Sheet1!$D$2:$D$4</c:f>
              <c:numCache>
                <c:formatCode>General</c:formatCode>
                <c:ptCount val="3"/>
                <c:pt idx="0">
                  <c:v>29</c:v>
                </c:pt>
                <c:pt idx="1">
                  <c:v>67</c:v>
                </c:pt>
                <c:pt idx="2">
                  <c:v>0</c:v>
                </c:pt>
              </c:numCache>
            </c:numRef>
          </c:val>
          <c:extLst>
            <c:ext xmlns:c16="http://schemas.microsoft.com/office/drawing/2014/chart" uri="{C3380CC4-5D6E-409C-BE32-E72D297353CC}">
              <c16:uniqueId val="{00000004-3770-4945-A831-EA5201225F92}"/>
            </c:ext>
          </c:extLst>
        </c:ser>
        <c:dLbls>
          <c:showLegendKey val="0"/>
          <c:showVal val="0"/>
          <c:showCatName val="0"/>
          <c:showSerName val="0"/>
          <c:showPercent val="0"/>
          <c:showBubbleSize val="0"/>
        </c:dLbls>
        <c:gapWidth val="66"/>
        <c:overlap val="100"/>
        <c:axId val="873954552"/>
        <c:axId val="873981992"/>
      </c:barChart>
      <c:catAx>
        <c:axId val="873954552"/>
        <c:scaling>
          <c:orientation val="minMax"/>
        </c:scaling>
        <c:delete val="0"/>
        <c:axPos val="b"/>
        <c:numFmt formatCode="General" sourceLinked="0"/>
        <c:majorTickMark val="out"/>
        <c:minorTickMark val="none"/>
        <c:tickLblPos val="nextTo"/>
        <c:spPr>
          <a:ln>
            <a:noFill/>
          </a:ln>
        </c:spPr>
        <c:txPr>
          <a:bodyPr/>
          <a:lstStyle/>
          <a:p>
            <a:pPr>
              <a:defRPr sz="1400">
                <a:solidFill>
                  <a:schemeClr val="tx1"/>
                </a:solidFill>
              </a:defRPr>
            </a:pPr>
            <a:endParaRPr lang="en-US"/>
          </a:p>
        </c:txPr>
        <c:crossAx val="873981992"/>
        <c:crosses val="autoZero"/>
        <c:auto val="1"/>
        <c:lblAlgn val="ctr"/>
        <c:lblOffset val="100"/>
        <c:noMultiLvlLbl val="0"/>
      </c:catAx>
      <c:valAx>
        <c:axId val="873981992"/>
        <c:scaling>
          <c:orientation val="minMax"/>
        </c:scaling>
        <c:delete val="1"/>
        <c:axPos val="l"/>
        <c:numFmt formatCode="0%" sourceLinked="1"/>
        <c:majorTickMark val="out"/>
        <c:minorTickMark val="none"/>
        <c:tickLblPos val="nextTo"/>
        <c:crossAx val="873954552"/>
        <c:crosses val="autoZero"/>
        <c:crossBetween val="between"/>
      </c:valAx>
    </c:plotArea>
    <c:legend>
      <c:legendPos val="r"/>
      <c:layout>
        <c:manualLayout>
          <c:xMode val="edge"/>
          <c:yMode val="edge"/>
          <c:x val="2.0227262122131715E-4"/>
          <c:y val="0.22992143084096983"/>
          <c:w val="0.1283815443642263"/>
          <c:h val="0.54632723675785133"/>
        </c:manualLayout>
      </c:layout>
      <c:overlay val="0"/>
      <c:txPr>
        <a:bodyPr/>
        <a:lstStyle/>
        <a:p>
          <a:pPr>
            <a:defRPr sz="1600"/>
          </a:pPr>
          <a:endParaRPr lang="en-US"/>
        </a:p>
      </c:txPr>
    </c:legend>
    <c:plotVisOnly val="1"/>
    <c:dispBlanksAs val="gap"/>
    <c:showDLblsOverMax val="0"/>
  </c:chart>
  <c:txPr>
    <a:bodyPr/>
    <a:lstStyle/>
    <a:p>
      <a:pPr>
        <a:defRPr sz="1800"/>
      </a:pPr>
      <a:endParaRPr lang="en-US"/>
    </a:p>
  </c:txPr>
  <c:externalData r:id="rId2">
    <c:autoUpdate val="0"/>
  </c:externalData>
</c:chartSpace>
</file>

<file path=ppt/charts/chart7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1382982923162863"/>
          <c:y val="0.22494348737681799"/>
          <c:w val="0.24826221156139627"/>
          <c:h val="0.77505651262318198"/>
        </c:manualLayout>
      </c:layout>
      <c:doughnutChart>
        <c:varyColors val="1"/>
        <c:ser>
          <c:idx val="0"/>
          <c:order val="0"/>
          <c:tx>
            <c:strRef>
              <c:f>Sheet1!$B$1</c:f>
              <c:strCache>
                <c:ptCount val="1"/>
                <c:pt idx="0">
                  <c:v>Deodorant</c:v>
                </c:pt>
              </c:strCache>
            </c:strRef>
          </c:tx>
          <c:dPt>
            <c:idx val="0"/>
            <c:bubble3D val="0"/>
            <c:spPr>
              <a:solidFill>
                <a:schemeClr val="accent6"/>
              </a:solidFill>
              <a:ln w="19050">
                <a:solidFill>
                  <a:schemeClr val="lt1"/>
                </a:solidFill>
              </a:ln>
              <a:effectLst/>
            </c:spPr>
            <c:extLst>
              <c:ext xmlns:c16="http://schemas.microsoft.com/office/drawing/2014/chart" uri="{C3380CC4-5D6E-409C-BE32-E72D297353CC}">
                <c16:uniqueId val="{00000001-742C-41E2-A445-976E31205327}"/>
              </c:ext>
            </c:extLst>
          </c:dPt>
          <c:dPt>
            <c:idx val="1"/>
            <c:bubble3D val="0"/>
            <c:spPr>
              <a:solidFill>
                <a:schemeClr val="tx1">
                  <a:lumMod val="60000"/>
                  <a:lumOff val="40000"/>
                </a:schemeClr>
              </a:solidFill>
              <a:ln w="19050">
                <a:solidFill>
                  <a:schemeClr val="lt1"/>
                </a:solidFill>
              </a:ln>
              <a:effectLst/>
            </c:spPr>
            <c:extLst>
              <c:ext xmlns:c16="http://schemas.microsoft.com/office/drawing/2014/chart" uri="{C3380CC4-5D6E-409C-BE32-E72D297353CC}">
                <c16:uniqueId val="{00000003-742C-41E2-A445-976E31205327}"/>
              </c:ext>
            </c:extLst>
          </c:dPt>
          <c:dPt>
            <c:idx val="2"/>
            <c:bubble3D val="0"/>
            <c:spPr>
              <a:solidFill>
                <a:schemeClr val="tx1"/>
              </a:solidFill>
              <a:ln w="19050">
                <a:solidFill>
                  <a:schemeClr val="lt1"/>
                </a:solidFill>
              </a:ln>
              <a:effectLst/>
            </c:spPr>
            <c:extLst>
              <c:ext xmlns:c16="http://schemas.microsoft.com/office/drawing/2014/chart" uri="{C3380CC4-5D6E-409C-BE32-E72D297353CC}">
                <c16:uniqueId val="{00000005-742C-41E2-A445-976E31205327}"/>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Sheet1!$A$2:$A$4</c:f>
              <c:strCache>
                <c:ptCount val="3"/>
                <c:pt idx="0">
                  <c:v>Planned purchase</c:v>
                </c:pt>
                <c:pt idx="1">
                  <c:v>Remembered in store</c:v>
                </c:pt>
                <c:pt idx="2">
                  <c:v>Unplanned purchase</c:v>
                </c:pt>
              </c:strCache>
            </c:strRef>
          </c:cat>
          <c:val>
            <c:numRef>
              <c:f>Sheet1!$B$2:$B$4</c:f>
              <c:numCache>
                <c:formatCode>General</c:formatCode>
                <c:ptCount val="3"/>
                <c:pt idx="0">
                  <c:v>74</c:v>
                </c:pt>
                <c:pt idx="1">
                  <c:v>19</c:v>
                </c:pt>
                <c:pt idx="2">
                  <c:v>7</c:v>
                </c:pt>
              </c:numCache>
            </c:numRef>
          </c:val>
          <c:extLst>
            <c:ext xmlns:c16="http://schemas.microsoft.com/office/drawing/2014/chart" uri="{C3380CC4-5D6E-409C-BE32-E72D297353CC}">
              <c16:uniqueId val="{00000008-742C-41E2-A445-976E31205327}"/>
            </c:ext>
          </c:extLst>
        </c:ser>
        <c:dLbls>
          <c:showLegendKey val="0"/>
          <c:showVal val="0"/>
          <c:showCatName val="0"/>
          <c:showSerName val="0"/>
          <c:showPercent val="1"/>
          <c:showBubbleSize val="0"/>
          <c:showLeaderLines val="1"/>
        </c:dLbls>
        <c:firstSliceAng val="0"/>
        <c:holeSize val="48"/>
      </c:doughnutChart>
      <c:spPr>
        <a:noFill/>
        <a:ln>
          <a:noFill/>
        </a:ln>
        <a:effectLst/>
      </c:spPr>
    </c:plotArea>
    <c:legend>
      <c:legendPos val="r"/>
      <c:layout>
        <c:manualLayout>
          <c:xMode val="edge"/>
          <c:yMode val="edge"/>
          <c:x val="0.48953710114785637"/>
          <c:y val="0.24029174757030775"/>
          <c:w val="0.3903749509778775"/>
          <c:h val="0.63188751054422609"/>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7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lrMapOvr bg1="lt1" tx1="dk1" bg2="lt2" tx2="dk2" accent1="accent1" accent2="accent2" accent3="accent3" accent4="accent4" accent5="accent5" accent6="accent6" hlink="hlink" folHlink="folHlink"/>
  <c:chart>
    <c:title>
      <c:tx>
        <c:rich>
          <a:bodyPr/>
          <a:lstStyle/>
          <a:p>
            <a:pPr>
              <a:defRPr sz="1400">
                <a:solidFill>
                  <a:schemeClr val="accent3"/>
                </a:solidFill>
              </a:defRPr>
            </a:pPr>
            <a:r>
              <a:rPr lang="en-US" sz="1400" dirty="0">
                <a:solidFill>
                  <a:schemeClr val="accent3"/>
                </a:solidFill>
              </a:rPr>
              <a:t>Pre-store Touchpoints (%)</a:t>
            </a:r>
          </a:p>
        </c:rich>
      </c:tx>
      <c:layout>
        <c:manualLayout>
          <c:xMode val="edge"/>
          <c:yMode val="edge"/>
          <c:x val="1.36820460894164E-3"/>
          <c:y val="0"/>
        </c:manualLayout>
      </c:layout>
      <c:overlay val="0"/>
    </c:title>
    <c:autoTitleDeleted val="0"/>
    <c:plotArea>
      <c:layout>
        <c:manualLayout>
          <c:layoutTarget val="inner"/>
          <c:xMode val="edge"/>
          <c:yMode val="edge"/>
          <c:x val="0.41695002931036884"/>
          <c:y val="0.25410018429141074"/>
          <c:w val="0.55258376135776799"/>
          <c:h val="0.6731107004167789"/>
        </c:manualLayout>
      </c:layout>
      <c:barChart>
        <c:barDir val="bar"/>
        <c:grouping val="clustered"/>
        <c:varyColors val="0"/>
        <c:ser>
          <c:idx val="0"/>
          <c:order val="0"/>
          <c:tx>
            <c:strRef>
              <c:f>Sheet1!$B$1</c:f>
              <c:strCache>
                <c:ptCount val="1"/>
                <c:pt idx="0">
                  <c:v>Series 1</c:v>
                </c:pt>
              </c:strCache>
            </c:strRef>
          </c:tx>
          <c:spPr>
            <a:solidFill>
              <a:srgbClr val="848484"/>
            </a:solidFill>
          </c:spPr>
          <c:invertIfNegative val="0"/>
          <c:dPt>
            <c:idx val="0"/>
            <c:invertIfNegative val="0"/>
            <c:bubble3D val="0"/>
            <c:spPr>
              <a:solidFill>
                <a:srgbClr val="4655A5"/>
              </a:solidFill>
            </c:spPr>
            <c:extLst>
              <c:ext xmlns:c16="http://schemas.microsoft.com/office/drawing/2014/chart" uri="{C3380CC4-5D6E-409C-BE32-E72D297353CC}">
                <c16:uniqueId val="{00000001-6476-4325-995A-E8AA58564979}"/>
              </c:ext>
            </c:extLst>
          </c:dPt>
          <c:dPt>
            <c:idx val="1"/>
            <c:invertIfNegative val="0"/>
            <c:bubble3D val="0"/>
            <c:spPr>
              <a:solidFill>
                <a:srgbClr val="4655A5"/>
              </a:solidFill>
            </c:spPr>
            <c:extLst>
              <c:ext xmlns:c16="http://schemas.microsoft.com/office/drawing/2014/chart" uri="{C3380CC4-5D6E-409C-BE32-E72D297353CC}">
                <c16:uniqueId val="{00000003-8E78-446C-B99B-CF08CADB2DC8}"/>
              </c:ext>
            </c:extLst>
          </c:dPt>
          <c:dPt>
            <c:idx val="2"/>
            <c:invertIfNegative val="0"/>
            <c:bubble3D val="0"/>
            <c:spPr>
              <a:solidFill>
                <a:srgbClr val="FFFFFF">
                  <a:lumMod val="65000"/>
                </a:srgbClr>
              </a:solidFill>
            </c:spPr>
            <c:extLst>
              <c:ext xmlns:c16="http://schemas.microsoft.com/office/drawing/2014/chart" uri="{C3380CC4-5D6E-409C-BE32-E72D297353CC}">
                <c16:uniqueId val="{00000005-8E78-446C-B99B-CF08CADB2DC8}"/>
              </c:ext>
            </c:extLst>
          </c:dPt>
          <c:dLbls>
            <c:spPr>
              <a:noFill/>
              <a:ln>
                <a:noFill/>
              </a:ln>
              <a:effectLst/>
            </c:spPr>
            <c:txPr>
              <a:bodyPr/>
              <a:lstStyle/>
              <a:p>
                <a:pPr>
                  <a:defRPr sz="1200">
                    <a:solidFill>
                      <a:srgbClr val="717171"/>
                    </a:solidFill>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Sheet1!$A$2:$A$4</c:f>
              <c:strCache>
                <c:ptCount val="3"/>
                <c:pt idx="0">
                  <c:v>Spoke to friends</c:v>
                </c:pt>
                <c:pt idx="1">
                  <c:v>Spoke to family</c:v>
                </c:pt>
                <c:pt idx="2">
                  <c:v>Saw a TV advert</c:v>
                </c:pt>
              </c:strCache>
            </c:strRef>
          </c:cat>
          <c:val>
            <c:numRef>
              <c:f>Sheet1!$B$2:$B$4</c:f>
              <c:numCache>
                <c:formatCode>General</c:formatCode>
                <c:ptCount val="3"/>
                <c:pt idx="0">
                  <c:v>37</c:v>
                </c:pt>
                <c:pt idx="1">
                  <c:v>34</c:v>
                </c:pt>
                <c:pt idx="2">
                  <c:v>32</c:v>
                </c:pt>
              </c:numCache>
            </c:numRef>
          </c:val>
          <c:extLst>
            <c:ext xmlns:c16="http://schemas.microsoft.com/office/drawing/2014/chart" uri="{C3380CC4-5D6E-409C-BE32-E72D297353CC}">
              <c16:uniqueId val="{00000004-6476-4325-995A-E8AA58564979}"/>
            </c:ext>
          </c:extLst>
        </c:ser>
        <c:dLbls>
          <c:showLegendKey val="0"/>
          <c:showVal val="0"/>
          <c:showCatName val="0"/>
          <c:showSerName val="0"/>
          <c:showPercent val="0"/>
          <c:showBubbleSize val="0"/>
        </c:dLbls>
        <c:gapWidth val="66"/>
        <c:overlap val="9"/>
        <c:axId val="2024492888"/>
        <c:axId val="2024492496"/>
      </c:barChart>
      <c:catAx>
        <c:axId val="2024492888"/>
        <c:scaling>
          <c:orientation val="maxMin"/>
        </c:scaling>
        <c:delete val="0"/>
        <c:axPos val="l"/>
        <c:numFmt formatCode="General" sourceLinked="1"/>
        <c:majorTickMark val="none"/>
        <c:minorTickMark val="none"/>
        <c:tickLblPos val="nextTo"/>
        <c:spPr>
          <a:ln>
            <a:solidFill>
              <a:srgbClr val="717171"/>
            </a:solidFill>
          </a:ln>
        </c:spPr>
        <c:txPr>
          <a:bodyPr/>
          <a:lstStyle/>
          <a:p>
            <a:pPr>
              <a:defRPr sz="1200">
                <a:solidFill>
                  <a:srgbClr val="717171"/>
                </a:solidFill>
              </a:defRPr>
            </a:pPr>
            <a:endParaRPr lang="en-US"/>
          </a:p>
        </c:txPr>
        <c:crossAx val="2024492496"/>
        <c:crosses val="autoZero"/>
        <c:auto val="1"/>
        <c:lblAlgn val="ctr"/>
        <c:lblOffset val="100"/>
        <c:noMultiLvlLbl val="0"/>
      </c:catAx>
      <c:valAx>
        <c:axId val="2024492496"/>
        <c:scaling>
          <c:orientation val="minMax"/>
        </c:scaling>
        <c:delete val="1"/>
        <c:axPos val="t"/>
        <c:numFmt formatCode="General" sourceLinked="1"/>
        <c:majorTickMark val="out"/>
        <c:minorTickMark val="none"/>
        <c:tickLblPos val="nextTo"/>
        <c:crossAx val="2024492888"/>
        <c:crosses val="autoZero"/>
        <c:crossBetween val="between"/>
      </c:valAx>
    </c:plotArea>
    <c:plotVisOnly val="1"/>
    <c:dispBlanksAs val="gap"/>
    <c:showDLblsOverMax val="0"/>
  </c:chart>
  <c:txPr>
    <a:bodyPr/>
    <a:lstStyle/>
    <a:p>
      <a:pPr>
        <a:defRPr sz="1800"/>
      </a:pPr>
      <a:endParaRPr lang="en-US"/>
    </a:p>
  </c:txPr>
  <c:externalData r:id="rId2">
    <c:autoUpdate val="0"/>
  </c:externalData>
</c:chartSpace>
</file>

<file path=ppt/charts/chart7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lrMapOvr bg1="lt1" tx1="dk1" bg2="lt2" tx2="dk2" accent1="accent1" accent2="accent2" accent3="accent3" accent4="accent4" accent5="accent5" accent6="accent6" hlink="hlink" folHlink="folHlink"/>
  <c:chart>
    <c:title>
      <c:tx>
        <c:rich>
          <a:bodyPr/>
          <a:lstStyle/>
          <a:p>
            <a:pPr>
              <a:defRPr sz="1400">
                <a:solidFill>
                  <a:schemeClr val="accent3"/>
                </a:solidFill>
              </a:defRPr>
            </a:pPr>
            <a:r>
              <a:rPr lang="en-US" sz="1400" dirty="0">
                <a:solidFill>
                  <a:schemeClr val="accent3"/>
                </a:solidFill>
              </a:rPr>
              <a:t>In-store Touchpoints (%)</a:t>
            </a:r>
          </a:p>
        </c:rich>
      </c:tx>
      <c:layout>
        <c:manualLayout>
          <c:xMode val="edge"/>
          <c:yMode val="edge"/>
          <c:x val="2.4336272325667253E-2"/>
          <c:y val="8.7930469846426319E-3"/>
        </c:manualLayout>
      </c:layout>
      <c:overlay val="0"/>
    </c:title>
    <c:autoTitleDeleted val="0"/>
    <c:plotArea>
      <c:layout>
        <c:manualLayout>
          <c:layoutTarget val="inner"/>
          <c:xMode val="edge"/>
          <c:yMode val="edge"/>
          <c:x val="0.42716109469414137"/>
          <c:y val="0.25410018429141074"/>
          <c:w val="0.54237257700803532"/>
          <c:h val="0.6731107004167789"/>
        </c:manualLayout>
      </c:layout>
      <c:barChart>
        <c:barDir val="bar"/>
        <c:grouping val="clustered"/>
        <c:varyColors val="0"/>
        <c:ser>
          <c:idx val="0"/>
          <c:order val="0"/>
          <c:tx>
            <c:strRef>
              <c:f>Sheet1!$B$1</c:f>
              <c:strCache>
                <c:ptCount val="1"/>
                <c:pt idx="0">
                  <c:v>Series 1</c:v>
                </c:pt>
              </c:strCache>
            </c:strRef>
          </c:tx>
          <c:spPr>
            <a:solidFill>
              <a:srgbClr val="848484"/>
            </a:solidFill>
          </c:spPr>
          <c:invertIfNegative val="0"/>
          <c:dPt>
            <c:idx val="0"/>
            <c:invertIfNegative val="0"/>
            <c:bubble3D val="0"/>
            <c:spPr>
              <a:solidFill>
                <a:srgbClr val="4655A5"/>
              </a:solidFill>
            </c:spPr>
            <c:extLst>
              <c:ext xmlns:c16="http://schemas.microsoft.com/office/drawing/2014/chart" uri="{C3380CC4-5D6E-409C-BE32-E72D297353CC}">
                <c16:uniqueId val="{00000001-6476-4325-995A-E8AA58564979}"/>
              </c:ext>
            </c:extLst>
          </c:dPt>
          <c:dPt>
            <c:idx val="1"/>
            <c:invertIfNegative val="0"/>
            <c:bubble3D val="0"/>
            <c:spPr>
              <a:solidFill>
                <a:srgbClr val="FFFFFF">
                  <a:lumMod val="65000"/>
                </a:srgbClr>
              </a:solidFill>
            </c:spPr>
            <c:extLst>
              <c:ext xmlns:c16="http://schemas.microsoft.com/office/drawing/2014/chart" uri="{C3380CC4-5D6E-409C-BE32-E72D297353CC}">
                <c16:uniqueId val="{00000003-8E78-446C-B99B-CF08CADB2DC8}"/>
              </c:ext>
            </c:extLst>
          </c:dPt>
          <c:dPt>
            <c:idx val="2"/>
            <c:invertIfNegative val="0"/>
            <c:bubble3D val="0"/>
            <c:spPr>
              <a:solidFill>
                <a:srgbClr val="FFFFFF">
                  <a:lumMod val="65000"/>
                </a:srgbClr>
              </a:solidFill>
            </c:spPr>
            <c:extLst>
              <c:ext xmlns:c16="http://schemas.microsoft.com/office/drawing/2014/chart" uri="{C3380CC4-5D6E-409C-BE32-E72D297353CC}">
                <c16:uniqueId val="{00000005-8E78-446C-B99B-CF08CADB2DC8}"/>
              </c:ext>
            </c:extLst>
          </c:dPt>
          <c:dLbls>
            <c:spPr>
              <a:noFill/>
              <a:ln>
                <a:noFill/>
              </a:ln>
              <a:effectLst/>
            </c:spPr>
            <c:txPr>
              <a:bodyPr/>
              <a:lstStyle/>
              <a:p>
                <a:pPr>
                  <a:defRPr sz="1200">
                    <a:solidFill>
                      <a:srgbClr val="717171"/>
                    </a:solidFill>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Sheet1!$A$2:$A$4</c:f>
              <c:strCache>
                <c:ptCount val="3"/>
                <c:pt idx="0">
                  <c:v>Read price label</c:v>
                </c:pt>
                <c:pt idx="1">
                  <c:v>Read packaging</c:v>
                </c:pt>
                <c:pt idx="2">
                  <c:v>Saw a special display</c:v>
                </c:pt>
              </c:strCache>
            </c:strRef>
          </c:cat>
          <c:val>
            <c:numRef>
              <c:f>Sheet1!$B$2:$B$4</c:f>
              <c:numCache>
                <c:formatCode>General</c:formatCode>
                <c:ptCount val="3"/>
                <c:pt idx="0">
                  <c:v>28</c:v>
                </c:pt>
                <c:pt idx="1">
                  <c:v>20</c:v>
                </c:pt>
                <c:pt idx="2">
                  <c:v>18</c:v>
                </c:pt>
              </c:numCache>
            </c:numRef>
          </c:val>
          <c:extLst>
            <c:ext xmlns:c16="http://schemas.microsoft.com/office/drawing/2014/chart" uri="{C3380CC4-5D6E-409C-BE32-E72D297353CC}">
              <c16:uniqueId val="{00000004-6476-4325-995A-E8AA58564979}"/>
            </c:ext>
          </c:extLst>
        </c:ser>
        <c:dLbls>
          <c:showLegendKey val="0"/>
          <c:showVal val="0"/>
          <c:showCatName val="0"/>
          <c:showSerName val="0"/>
          <c:showPercent val="0"/>
          <c:showBubbleSize val="0"/>
        </c:dLbls>
        <c:gapWidth val="66"/>
        <c:overlap val="9"/>
        <c:axId val="2024491712"/>
        <c:axId val="2024491320"/>
      </c:barChart>
      <c:catAx>
        <c:axId val="2024491712"/>
        <c:scaling>
          <c:orientation val="maxMin"/>
        </c:scaling>
        <c:delete val="0"/>
        <c:axPos val="l"/>
        <c:numFmt formatCode="General" sourceLinked="1"/>
        <c:majorTickMark val="none"/>
        <c:minorTickMark val="none"/>
        <c:tickLblPos val="nextTo"/>
        <c:spPr>
          <a:ln>
            <a:solidFill>
              <a:srgbClr val="717171"/>
            </a:solidFill>
          </a:ln>
        </c:spPr>
        <c:txPr>
          <a:bodyPr/>
          <a:lstStyle/>
          <a:p>
            <a:pPr>
              <a:defRPr sz="1200">
                <a:solidFill>
                  <a:srgbClr val="717171"/>
                </a:solidFill>
              </a:defRPr>
            </a:pPr>
            <a:endParaRPr lang="en-US"/>
          </a:p>
        </c:txPr>
        <c:crossAx val="2024491320"/>
        <c:crosses val="autoZero"/>
        <c:auto val="1"/>
        <c:lblAlgn val="ctr"/>
        <c:lblOffset val="100"/>
        <c:noMultiLvlLbl val="0"/>
      </c:catAx>
      <c:valAx>
        <c:axId val="2024491320"/>
        <c:scaling>
          <c:orientation val="minMax"/>
          <c:max val="50"/>
        </c:scaling>
        <c:delete val="1"/>
        <c:axPos val="t"/>
        <c:numFmt formatCode="General" sourceLinked="1"/>
        <c:majorTickMark val="out"/>
        <c:minorTickMark val="none"/>
        <c:tickLblPos val="nextTo"/>
        <c:crossAx val="2024491712"/>
        <c:crosses val="autoZero"/>
        <c:crossBetween val="between"/>
      </c:valAx>
    </c:plotArea>
    <c:plotVisOnly val="1"/>
    <c:dispBlanksAs val="gap"/>
    <c:showDLblsOverMax val="0"/>
  </c:chart>
  <c:txPr>
    <a:bodyPr/>
    <a:lstStyle/>
    <a:p>
      <a:pPr>
        <a:defRPr sz="1800"/>
      </a:pPr>
      <a:endParaRPr lang="en-US"/>
    </a:p>
  </c:txPr>
  <c:externalData r:id="rId2">
    <c:autoUpdate val="0"/>
  </c:externalData>
</c:chartSpace>
</file>

<file path=ppt/charts/chart7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sz="1400"/>
            </a:pPr>
            <a:r>
              <a:rPr lang="en-ZA" sz="1400" dirty="0"/>
              <a:t>Preferred Touchpoint (%) </a:t>
            </a:r>
          </a:p>
        </c:rich>
      </c:tx>
      <c:layout>
        <c:manualLayout>
          <c:xMode val="edge"/>
          <c:yMode val="edge"/>
          <c:x val="0.11154239135499812"/>
          <c:y val="1.045145538644178E-2"/>
        </c:manualLayout>
      </c:layout>
      <c:overlay val="0"/>
    </c:title>
    <c:autoTitleDeleted val="0"/>
    <c:plotArea>
      <c:layout>
        <c:manualLayout>
          <c:layoutTarget val="inner"/>
          <c:xMode val="edge"/>
          <c:yMode val="edge"/>
          <c:x val="8.2187300039438041E-2"/>
          <c:y val="0.25137624268760245"/>
          <c:w val="0.89012314759572597"/>
          <c:h val="0.4488573409020496"/>
        </c:manualLayout>
      </c:layout>
      <c:barChart>
        <c:barDir val="col"/>
        <c:grouping val="clustered"/>
        <c:varyColors val="0"/>
        <c:ser>
          <c:idx val="0"/>
          <c:order val="0"/>
          <c:tx>
            <c:strRef>
              <c:f>Sheet1!$B$1</c:f>
              <c:strCache>
                <c:ptCount val="1"/>
                <c:pt idx="0">
                  <c:v>Series 1</c:v>
                </c:pt>
              </c:strCache>
            </c:strRef>
          </c:tx>
          <c:spPr>
            <a:solidFill>
              <a:srgbClr val="717171"/>
            </a:solidFill>
            <a:ln>
              <a:noFill/>
            </a:ln>
            <a:effectLst/>
          </c:spPr>
          <c:invertIfNegative val="0"/>
          <c:dPt>
            <c:idx val="0"/>
            <c:invertIfNegative val="0"/>
            <c:bubble3D val="0"/>
            <c:spPr>
              <a:solidFill>
                <a:srgbClr val="4655A5"/>
              </a:solidFill>
              <a:ln>
                <a:noFill/>
              </a:ln>
              <a:effectLst/>
            </c:spPr>
            <c:extLst>
              <c:ext xmlns:c16="http://schemas.microsoft.com/office/drawing/2014/chart" uri="{C3380CC4-5D6E-409C-BE32-E72D297353CC}">
                <c16:uniqueId val="{00000001-E794-461B-83E9-4A8DAFB2BE3C}"/>
              </c:ext>
            </c:extLst>
          </c:dPt>
          <c:dPt>
            <c:idx val="1"/>
            <c:invertIfNegative val="0"/>
            <c:bubble3D val="0"/>
            <c:extLst>
              <c:ext xmlns:c16="http://schemas.microsoft.com/office/drawing/2014/chart" uri="{C3380CC4-5D6E-409C-BE32-E72D297353CC}">
                <c16:uniqueId val="{00000002-E794-461B-83E9-4A8DAFB2BE3C}"/>
              </c:ext>
            </c:extLst>
          </c:dPt>
          <c:dPt>
            <c:idx val="2"/>
            <c:invertIfNegative val="0"/>
            <c:bubble3D val="0"/>
            <c:extLst>
              <c:ext xmlns:c16="http://schemas.microsoft.com/office/drawing/2014/chart" uri="{C3380CC4-5D6E-409C-BE32-E72D297353CC}">
                <c16:uniqueId val="{00000003-E794-461B-83E9-4A8DAFB2BE3C}"/>
              </c:ext>
            </c:extLst>
          </c:dPt>
          <c:dPt>
            <c:idx val="3"/>
            <c:invertIfNegative val="0"/>
            <c:bubble3D val="0"/>
            <c:extLst>
              <c:ext xmlns:c16="http://schemas.microsoft.com/office/drawing/2014/chart" uri="{C3380CC4-5D6E-409C-BE32-E72D297353CC}">
                <c16:uniqueId val="{00000004-E794-461B-83E9-4A8DAFB2BE3C}"/>
              </c:ext>
            </c:extLst>
          </c:dPt>
          <c:dLbls>
            <c:dLbl>
              <c:idx val="3"/>
              <c:layout>
                <c:manualLayout>
                  <c:x val="-2.8868196226450463E-3"/>
                  <c:y val="2.711420219735905E-2"/>
                </c:manualLayout>
              </c:layout>
              <c:spPr>
                <a:noFill/>
                <a:ln>
                  <a:noFill/>
                </a:ln>
                <a:effectLst/>
              </c:spPr>
              <c:txPr>
                <a:bodyPr wrap="square" lIns="38100" tIns="19050" rIns="38100" bIns="19050" anchor="ctr">
                  <a:spAutoFit/>
                </a:bodyPr>
                <a:lstStyle/>
                <a:p>
                  <a:pPr>
                    <a:defRPr sz="1200">
                      <a:solidFill>
                        <a:schemeClr val="tx1"/>
                      </a:solidFill>
                    </a:defRPr>
                  </a:pPr>
                  <a:endParaRPr lang="en-US"/>
                </a:p>
              </c:txPr>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E794-461B-83E9-4A8DAFB2BE3C}"/>
                </c:ext>
              </c:extLst>
            </c:dLbl>
            <c:spPr>
              <a:noFill/>
              <a:ln>
                <a:noFill/>
              </a:ln>
              <a:effectLst/>
            </c:spPr>
            <c:txPr>
              <a:bodyPr wrap="square" lIns="38100" tIns="19050" rIns="38100" bIns="19050" anchor="ctr">
                <a:spAutoFit/>
              </a:bodyPr>
              <a:lstStyle/>
              <a:p>
                <a:pPr>
                  <a:defRPr sz="1200">
                    <a:solidFill>
                      <a:schemeClr val="bg1"/>
                    </a:solidFill>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Sheet1!$A$2:$A$5</c:f>
              <c:strCache>
                <c:ptCount val="4"/>
                <c:pt idx="0">
                  <c:v>TV advert</c:v>
                </c:pt>
                <c:pt idx="1">
                  <c:v>Speaking to family</c:v>
                </c:pt>
                <c:pt idx="2">
                  <c:v>Speaking to Friends</c:v>
                </c:pt>
                <c:pt idx="3">
                  <c:v>Use a product sample</c:v>
                </c:pt>
              </c:strCache>
            </c:strRef>
          </c:cat>
          <c:val>
            <c:numRef>
              <c:f>Sheet1!$B$2:$B$5</c:f>
              <c:numCache>
                <c:formatCode>General</c:formatCode>
                <c:ptCount val="4"/>
                <c:pt idx="0">
                  <c:v>32</c:v>
                </c:pt>
                <c:pt idx="1">
                  <c:v>22</c:v>
                </c:pt>
                <c:pt idx="2">
                  <c:v>17</c:v>
                </c:pt>
                <c:pt idx="3">
                  <c:v>8</c:v>
                </c:pt>
              </c:numCache>
            </c:numRef>
          </c:val>
          <c:extLst>
            <c:ext xmlns:c16="http://schemas.microsoft.com/office/drawing/2014/chart" uri="{C3380CC4-5D6E-409C-BE32-E72D297353CC}">
              <c16:uniqueId val="{0000000D-E794-461B-83E9-4A8DAFB2BE3C}"/>
            </c:ext>
          </c:extLst>
        </c:ser>
        <c:dLbls>
          <c:showLegendKey val="0"/>
          <c:showVal val="0"/>
          <c:showCatName val="0"/>
          <c:showSerName val="0"/>
          <c:showPercent val="0"/>
          <c:showBubbleSize val="0"/>
        </c:dLbls>
        <c:gapWidth val="66"/>
        <c:overlap val="-9"/>
        <c:axId val="2024490536"/>
        <c:axId val="2024490144"/>
      </c:barChart>
      <c:catAx>
        <c:axId val="2024490536"/>
        <c:scaling>
          <c:orientation val="minMax"/>
        </c:scaling>
        <c:delete val="0"/>
        <c:axPos val="b"/>
        <c:numFmt formatCode="General" sourceLinked="1"/>
        <c:majorTickMark val="none"/>
        <c:minorTickMark val="none"/>
        <c:tickLblPos val="nextTo"/>
        <c:spPr>
          <a:noFill/>
          <a:ln w="9525" cap="flat" cmpd="sng" algn="ctr">
            <a:solidFill>
              <a:srgbClr val="717171"/>
            </a:solidFill>
            <a:round/>
          </a:ln>
          <a:effectLst/>
        </c:spPr>
        <c:txPr>
          <a:bodyPr rot="-60000000" spcFirstLastPara="1" vertOverflow="ellipsis" vert="horz" wrap="square" anchor="ctr" anchorCtr="1"/>
          <a:lstStyle/>
          <a:p>
            <a:pPr>
              <a:defRPr sz="1100" b="0" i="0" u="none" strike="noStrike" kern="1200" baseline="0">
                <a:solidFill>
                  <a:srgbClr val="717171"/>
                </a:solidFill>
                <a:latin typeface="+mn-lt"/>
                <a:ea typeface="+mn-ea"/>
                <a:cs typeface="+mn-cs"/>
              </a:defRPr>
            </a:pPr>
            <a:endParaRPr lang="en-US"/>
          </a:p>
        </c:txPr>
        <c:crossAx val="2024490144"/>
        <c:crosses val="autoZero"/>
        <c:auto val="1"/>
        <c:lblAlgn val="ctr"/>
        <c:lblOffset val="100"/>
        <c:noMultiLvlLbl val="0"/>
      </c:catAx>
      <c:valAx>
        <c:axId val="2024490144"/>
        <c:scaling>
          <c:orientation val="minMax"/>
        </c:scaling>
        <c:delete val="1"/>
        <c:axPos val="l"/>
        <c:numFmt formatCode="General" sourceLinked="1"/>
        <c:majorTickMark val="none"/>
        <c:minorTickMark val="none"/>
        <c:tickLblPos val="nextTo"/>
        <c:crossAx val="2024490536"/>
        <c:crosses val="autoZero"/>
        <c:crossBetween val="between"/>
      </c:valAx>
      <c:spPr>
        <a:noFill/>
        <a:ln>
          <a:noFill/>
        </a:ln>
        <a:effectLst/>
      </c:spPr>
    </c:plotArea>
    <c:plotVisOnly val="1"/>
    <c:dispBlanksAs val="gap"/>
    <c:showDLblsOverMax val="0"/>
  </c:chart>
  <c:spPr>
    <a:noFill/>
    <a:ln>
      <a:noFill/>
    </a:ln>
    <a:effectLst/>
  </c:spPr>
  <c:txPr>
    <a:bodyPr/>
    <a:lstStyle/>
    <a:p>
      <a:pPr>
        <a:defRPr sz="1000"/>
      </a:pPr>
      <a:endParaRPr lang="en-US"/>
    </a:p>
  </c:txPr>
  <c:externalData r:id="rId2">
    <c:autoUpdate val="0"/>
  </c:externalData>
</c:chartSpace>
</file>

<file path=ppt/charts/chart7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587458436753618"/>
          <c:y val="6.6322851284417741E-2"/>
          <c:w val="0.72837540392450717"/>
          <c:h val="0.80374645728318284"/>
        </c:manualLayout>
      </c:layout>
      <c:barChart>
        <c:barDir val="bar"/>
        <c:grouping val="clustered"/>
        <c:varyColors val="0"/>
        <c:ser>
          <c:idx val="0"/>
          <c:order val="0"/>
          <c:tx>
            <c:strRef>
              <c:f>Sheet1!$B$1</c:f>
              <c:strCache>
                <c:ptCount val="1"/>
                <c:pt idx="0">
                  <c:v>Deodorant</c:v>
                </c:pt>
              </c:strCache>
            </c:strRef>
          </c:tx>
          <c:spPr>
            <a:solidFill>
              <a:schemeClr val="accent6"/>
            </a:solidFill>
            <a:ln>
              <a:noFill/>
            </a:ln>
            <a:effectLst/>
          </c:spPr>
          <c:invertIfNegative val="0"/>
          <c:dLbls>
            <c:spPr>
              <a:noFill/>
              <a:ln>
                <a:noFill/>
              </a:ln>
              <a:effectLst/>
            </c:spPr>
            <c:txPr>
              <a:bodyPr rot="0" spcFirstLastPara="1" vertOverflow="ellipsis" vert="horz" wrap="square" anchor="ctr" anchorCtr="1"/>
              <a:lstStyle/>
              <a:p>
                <a:pPr>
                  <a:defRPr sz="12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Routine</c:v>
                </c:pt>
                <c:pt idx="1">
                  <c:v>Pressured</c:v>
                </c:pt>
                <c:pt idx="2">
                  <c:v>Exploration</c:v>
                </c:pt>
              </c:strCache>
            </c:strRef>
          </c:cat>
          <c:val>
            <c:numRef>
              <c:f>Sheet1!$B$2:$B$4</c:f>
              <c:numCache>
                <c:formatCode>General</c:formatCode>
                <c:ptCount val="3"/>
                <c:pt idx="0">
                  <c:v>36</c:v>
                </c:pt>
                <c:pt idx="1">
                  <c:v>49</c:v>
                </c:pt>
                <c:pt idx="2">
                  <c:v>16</c:v>
                </c:pt>
              </c:numCache>
            </c:numRef>
          </c:val>
          <c:extLst>
            <c:ext xmlns:c16="http://schemas.microsoft.com/office/drawing/2014/chart" uri="{C3380CC4-5D6E-409C-BE32-E72D297353CC}">
              <c16:uniqueId val="{00000000-27A2-48E8-87C2-6C58A84390A7}"/>
            </c:ext>
          </c:extLst>
        </c:ser>
        <c:ser>
          <c:idx val="1"/>
          <c:order val="1"/>
          <c:tx>
            <c:strRef>
              <c:f>Sheet1!$C$1</c:f>
              <c:strCache>
                <c:ptCount val="1"/>
                <c:pt idx="0">
                  <c:v>41</c:v>
                </c:pt>
              </c:strCache>
            </c:strRef>
          </c:tx>
          <c:spPr>
            <a:solidFill>
              <a:schemeClr val="tx1"/>
            </a:solidFill>
            <a:ln>
              <a:noFill/>
            </a:ln>
            <a:effectLst/>
          </c:spPr>
          <c:invertIfNegative val="0"/>
          <c:dLbls>
            <c:spPr>
              <a:noFill/>
              <a:ln>
                <a:noFill/>
              </a:ln>
              <a:effectLst/>
            </c:spPr>
            <c:txPr>
              <a:bodyPr rot="0" spcFirstLastPara="1" vertOverflow="ellipsis" vert="horz" wrap="square" anchor="ctr" anchorCtr="1"/>
              <a:lstStyle/>
              <a:p>
                <a:pPr>
                  <a:defRPr sz="12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Routine</c:v>
                </c:pt>
                <c:pt idx="1">
                  <c:v>Pressured</c:v>
                </c:pt>
                <c:pt idx="2">
                  <c:v>Exploration</c:v>
                </c:pt>
              </c:strCache>
            </c:strRef>
          </c:cat>
          <c:val>
            <c:numRef>
              <c:f>Sheet1!$C$2:$C$4</c:f>
              <c:numCache>
                <c:formatCode>General</c:formatCode>
                <c:ptCount val="3"/>
                <c:pt idx="0">
                  <c:v>50</c:v>
                </c:pt>
                <c:pt idx="1">
                  <c:v>9</c:v>
                </c:pt>
                <c:pt idx="2">
                  <c:v>11</c:v>
                </c:pt>
              </c:numCache>
            </c:numRef>
          </c:val>
          <c:extLst>
            <c:ext xmlns:c16="http://schemas.microsoft.com/office/drawing/2014/chart" uri="{C3380CC4-5D6E-409C-BE32-E72D297353CC}">
              <c16:uniqueId val="{00000001-27A2-48E8-87C2-6C58A84390A7}"/>
            </c:ext>
          </c:extLst>
        </c:ser>
        <c:dLbls>
          <c:dLblPos val="outEnd"/>
          <c:showLegendKey val="0"/>
          <c:showVal val="1"/>
          <c:showCatName val="0"/>
          <c:showSerName val="0"/>
          <c:showPercent val="0"/>
          <c:showBubbleSize val="0"/>
        </c:dLbls>
        <c:gapWidth val="50"/>
        <c:overlap val="1"/>
        <c:axId val="2024489360"/>
        <c:axId val="2024488968"/>
      </c:barChart>
      <c:catAx>
        <c:axId val="2024489360"/>
        <c:scaling>
          <c:orientation val="maxMin"/>
        </c:scaling>
        <c:delete val="1"/>
        <c:axPos val="l"/>
        <c:numFmt formatCode="General" sourceLinked="1"/>
        <c:majorTickMark val="out"/>
        <c:minorTickMark val="none"/>
        <c:tickLblPos val="nextTo"/>
        <c:crossAx val="2024488968"/>
        <c:crosses val="autoZero"/>
        <c:auto val="1"/>
        <c:lblAlgn val="ctr"/>
        <c:lblOffset val="100"/>
        <c:noMultiLvlLbl val="0"/>
      </c:catAx>
      <c:valAx>
        <c:axId val="2024488968"/>
        <c:scaling>
          <c:orientation val="minMax"/>
        </c:scaling>
        <c:delete val="1"/>
        <c:axPos val="t"/>
        <c:numFmt formatCode="General" sourceLinked="1"/>
        <c:majorTickMark val="none"/>
        <c:minorTickMark val="none"/>
        <c:tickLblPos val="nextTo"/>
        <c:crossAx val="2024489360"/>
        <c:crosses val="autoZero"/>
        <c:crossBetween val="between"/>
      </c:valAx>
      <c:spPr>
        <a:noFill/>
        <a:ln>
          <a:noFill/>
        </a:ln>
        <a:effectLst/>
      </c:spPr>
    </c:plotArea>
    <c:legend>
      <c:legendPos val="r"/>
      <c:layout>
        <c:manualLayout>
          <c:xMode val="edge"/>
          <c:yMode val="edge"/>
          <c:x val="0.52095423327693535"/>
          <c:y val="0.61842255675432634"/>
          <c:w val="0.41089258131397927"/>
          <c:h val="0.20197808284792212"/>
        </c:manualLayout>
      </c:layout>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sz="1200"/>
      </a:pPr>
      <a:endParaRPr lang="en-US"/>
    </a:p>
  </c:txPr>
  <c:externalData r:id="rId3">
    <c:autoUpdate val="0"/>
  </c:externalData>
</c:chartSpace>
</file>

<file path=ppt/charts/chart7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1" i="0" u="none" strike="noStrike" kern="1200" spc="0" baseline="0">
                <a:solidFill>
                  <a:schemeClr val="tx1"/>
                </a:solidFill>
                <a:latin typeface="+mn-lt"/>
                <a:ea typeface="+mn-ea"/>
                <a:cs typeface="+mn-cs"/>
              </a:defRPr>
            </a:pPr>
            <a:r>
              <a:rPr lang="en-US" sz="1400" b="1" dirty="0">
                <a:solidFill>
                  <a:schemeClr val="tx1"/>
                </a:solidFill>
              </a:rPr>
              <a:t>Age breakdown</a:t>
            </a:r>
          </a:p>
        </c:rich>
      </c:tx>
      <c:layout>
        <c:manualLayout>
          <c:xMode val="edge"/>
          <c:yMode val="edge"/>
          <c:x val="0.13497530836514773"/>
          <c:y val="0.10233409362058728"/>
        </c:manualLayout>
      </c:layout>
      <c:overlay val="0"/>
      <c:spPr>
        <a:noFill/>
        <a:ln>
          <a:noFill/>
        </a:ln>
        <a:effectLst/>
      </c:spPr>
      <c:txPr>
        <a:bodyPr rot="0" spcFirstLastPara="1" vertOverflow="ellipsis" vert="horz" wrap="square" anchor="ctr" anchorCtr="1"/>
        <a:lstStyle/>
        <a:p>
          <a:pPr>
            <a:defRPr sz="1400" b="1" i="0" u="none" strike="noStrike" kern="1200" spc="0" baseline="0">
              <a:solidFill>
                <a:schemeClr val="tx1"/>
              </a:solidFill>
              <a:latin typeface="+mn-lt"/>
              <a:ea typeface="+mn-ea"/>
              <a:cs typeface="+mn-cs"/>
            </a:defRPr>
          </a:pPr>
          <a:endParaRPr lang="en-US"/>
        </a:p>
      </c:txPr>
    </c:title>
    <c:autoTitleDeleted val="0"/>
    <c:plotArea>
      <c:layout>
        <c:manualLayout>
          <c:layoutTarget val="inner"/>
          <c:xMode val="edge"/>
          <c:yMode val="edge"/>
          <c:x val="0.21299031537554372"/>
          <c:y val="0.25173336087387932"/>
          <c:w val="0.25649762744933569"/>
          <c:h val="0.46662785491724884"/>
        </c:manualLayout>
      </c:layout>
      <c:pieChart>
        <c:varyColors val="1"/>
        <c:ser>
          <c:idx val="0"/>
          <c:order val="0"/>
          <c:tx>
            <c:strRef>
              <c:f>Sheet1!$B$1</c:f>
              <c:strCache>
                <c:ptCount val="1"/>
                <c:pt idx="0">
                  <c:v>Age</c:v>
                </c:pt>
              </c:strCache>
            </c:strRef>
          </c:tx>
          <c:spPr>
            <a:solidFill>
              <a:schemeClr val="bg2"/>
            </a:solidFill>
          </c:spPr>
          <c:dPt>
            <c:idx val="0"/>
            <c:bubble3D val="0"/>
            <c:spPr>
              <a:solidFill>
                <a:schemeClr val="accent1"/>
              </a:solidFill>
              <a:ln w="19050">
                <a:solidFill>
                  <a:schemeClr val="lt1"/>
                </a:solidFill>
              </a:ln>
              <a:effectLst/>
            </c:spPr>
            <c:extLst>
              <c:ext xmlns:c16="http://schemas.microsoft.com/office/drawing/2014/chart" uri="{C3380CC4-5D6E-409C-BE32-E72D297353CC}">
                <c16:uniqueId val="{00000001-4E12-44B3-9FBC-A47CE569669F}"/>
              </c:ext>
            </c:extLst>
          </c:dPt>
          <c:dPt>
            <c:idx val="1"/>
            <c:bubble3D val="0"/>
            <c:spPr>
              <a:solidFill>
                <a:schemeClr val="tx1"/>
              </a:solidFill>
              <a:ln w="19050">
                <a:solidFill>
                  <a:schemeClr val="lt1"/>
                </a:solidFill>
              </a:ln>
              <a:effectLst/>
            </c:spPr>
            <c:extLst>
              <c:ext xmlns:c16="http://schemas.microsoft.com/office/drawing/2014/chart" uri="{C3380CC4-5D6E-409C-BE32-E72D297353CC}">
                <c16:uniqueId val="{00000003-4E12-44B3-9FBC-A47CE569669F}"/>
              </c:ext>
            </c:extLst>
          </c:dPt>
          <c:dLbls>
            <c:dLbl>
              <c:idx val="0"/>
              <c:tx>
                <c:rich>
                  <a:bodyPr/>
                  <a:lstStyle/>
                  <a:p>
                    <a:r>
                      <a:rPr lang="en-US" dirty="0"/>
                      <a:t>25</a:t>
                    </a:r>
                  </a:p>
                </c:rich>
              </c:tx>
              <c:dLblPos val="bestFi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4E12-44B3-9FBC-A47CE569669F}"/>
                </c:ext>
              </c:extLst>
            </c:dLbl>
            <c:dLbl>
              <c:idx val="1"/>
              <c:tx>
                <c:rich>
                  <a:bodyPr/>
                  <a:lstStyle/>
                  <a:p>
                    <a:r>
                      <a:rPr lang="en-US"/>
                      <a:t>75</a:t>
                    </a:r>
                    <a:endParaRPr lang="en-US" dirty="0"/>
                  </a:p>
                </c:rich>
              </c:tx>
              <c:dLblPos val="bestFi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4E12-44B3-9FBC-A47CE569669F}"/>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US"/>
              </a:p>
            </c:txPr>
            <c:dLblPos val="bestFit"/>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14-17</c:v>
                </c:pt>
                <c:pt idx="1">
                  <c:v>18-25</c:v>
                </c:pt>
              </c:strCache>
            </c:strRef>
          </c:cat>
          <c:val>
            <c:numRef>
              <c:f>Sheet1!$B$2:$B$3</c:f>
              <c:numCache>
                <c:formatCode>0%</c:formatCode>
                <c:ptCount val="2"/>
                <c:pt idx="0">
                  <c:v>0.19</c:v>
                </c:pt>
                <c:pt idx="1">
                  <c:v>0.81</c:v>
                </c:pt>
              </c:numCache>
            </c:numRef>
          </c:val>
          <c:extLst>
            <c:ext xmlns:c16="http://schemas.microsoft.com/office/drawing/2014/chart" uri="{C3380CC4-5D6E-409C-BE32-E72D297353CC}">
              <c16:uniqueId val="{00000004-4E12-44B3-9FBC-A47CE569669F}"/>
            </c:ext>
          </c:extLst>
        </c:ser>
        <c:dLbls>
          <c:dLblPos val="bestFit"/>
          <c:showLegendKey val="0"/>
          <c:showVal val="1"/>
          <c:showCatName val="0"/>
          <c:showSerName val="0"/>
          <c:showPercent val="0"/>
          <c:showBubbleSize val="0"/>
          <c:showLeaderLines val="1"/>
        </c:dLbls>
        <c:firstSliceAng val="0"/>
      </c:pieChart>
      <c:spPr>
        <a:noFill/>
        <a:ln>
          <a:noFill/>
        </a:ln>
        <a:effectLst/>
      </c:spPr>
    </c:plotArea>
    <c:legend>
      <c:legendPos val="l"/>
      <c:layout>
        <c:manualLayout>
          <c:xMode val="edge"/>
          <c:yMode val="edge"/>
          <c:x val="0.59415500738160709"/>
          <c:y val="0.36104344515381087"/>
          <c:w val="0.17144097330357991"/>
          <c:h val="0.24657278990840797"/>
        </c:manualLayout>
      </c:layout>
      <c:overlay val="0"/>
      <c:spPr>
        <a:noFill/>
        <a:ln>
          <a:noFill/>
        </a:ln>
        <a:effectLst/>
      </c:spPr>
      <c:txPr>
        <a:bodyPr rot="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7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1" i="0" u="none" strike="noStrike" kern="1200" spc="0" baseline="0">
                <a:solidFill>
                  <a:schemeClr val="tx1"/>
                </a:solidFill>
                <a:latin typeface="+mn-lt"/>
                <a:ea typeface="+mn-ea"/>
                <a:cs typeface="+mn-cs"/>
              </a:defRPr>
            </a:pPr>
            <a:r>
              <a:rPr lang="en-ZA" sz="1400" b="1" dirty="0">
                <a:solidFill>
                  <a:schemeClr val="tx1"/>
                </a:solidFill>
              </a:rPr>
              <a:t>LSM group</a:t>
            </a:r>
          </a:p>
        </c:rich>
      </c:tx>
      <c:layout>
        <c:manualLayout>
          <c:xMode val="edge"/>
          <c:yMode val="edge"/>
          <c:x val="4.327722462829843E-2"/>
          <c:y val="7.3150782770974684E-2"/>
        </c:manualLayout>
      </c:layout>
      <c:overlay val="0"/>
      <c:spPr>
        <a:noFill/>
        <a:ln>
          <a:noFill/>
        </a:ln>
        <a:effectLst/>
      </c:spPr>
      <c:txPr>
        <a:bodyPr rot="0" spcFirstLastPara="1" vertOverflow="ellipsis" vert="horz" wrap="square" anchor="ctr" anchorCtr="1"/>
        <a:lstStyle/>
        <a:p>
          <a:pPr>
            <a:defRPr sz="1400" b="1" i="0" u="none" strike="noStrike" kern="1200" spc="0" baseline="0">
              <a:solidFill>
                <a:schemeClr val="tx1"/>
              </a:solidFill>
              <a:latin typeface="+mn-lt"/>
              <a:ea typeface="+mn-ea"/>
              <a:cs typeface="+mn-cs"/>
            </a:defRPr>
          </a:pPr>
          <a:endParaRPr lang="en-US"/>
        </a:p>
      </c:txPr>
    </c:title>
    <c:autoTitleDeleted val="0"/>
    <c:plotArea>
      <c:layout>
        <c:manualLayout>
          <c:layoutTarget val="inner"/>
          <c:xMode val="edge"/>
          <c:yMode val="edge"/>
          <c:x val="0.36923963030763046"/>
          <c:y val="0.30482436772252108"/>
          <c:w val="0.49696834397463957"/>
          <c:h val="0.5658715438975096"/>
        </c:manualLayout>
      </c:layout>
      <c:barChart>
        <c:barDir val="bar"/>
        <c:grouping val="clustered"/>
        <c:varyColors val="0"/>
        <c:ser>
          <c:idx val="0"/>
          <c:order val="0"/>
          <c:tx>
            <c:strRef>
              <c:f>Sheet1!$B$1</c:f>
              <c:strCache>
                <c:ptCount val="1"/>
                <c:pt idx="0">
                  <c:v>Sales</c:v>
                </c:pt>
              </c:strCache>
            </c:strRef>
          </c:tx>
          <c:spPr>
            <a:solidFill>
              <a:schemeClr val="bg1">
                <a:lumMod val="65000"/>
              </a:schemeClr>
            </a:solidFill>
            <a:ln w="19050">
              <a:solidFill>
                <a:schemeClr val="lt1"/>
              </a:solidFill>
            </a:ln>
            <a:effectLst/>
          </c:spPr>
          <c:invertIfNegative val="0"/>
          <c:dPt>
            <c:idx val="0"/>
            <c:invertIfNegative val="0"/>
            <c:bubble3D val="0"/>
            <c:spPr>
              <a:solidFill>
                <a:schemeClr val="bg1">
                  <a:lumMod val="65000"/>
                </a:schemeClr>
              </a:solidFill>
              <a:ln w="19050">
                <a:solidFill>
                  <a:schemeClr val="lt1"/>
                </a:solidFill>
              </a:ln>
              <a:effectLst/>
            </c:spPr>
            <c:extLst>
              <c:ext xmlns:c16="http://schemas.microsoft.com/office/drawing/2014/chart" uri="{C3380CC4-5D6E-409C-BE32-E72D297353CC}">
                <c16:uniqueId val="{00000004-0519-433D-8FC5-3EBB4457F10D}"/>
              </c:ext>
            </c:extLst>
          </c:dPt>
          <c:dPt>
            <c:idx val="1"/>
            <c:invertIfNegative val="0"/>
            <c:bubble3D val="0"/>
            <c:spPr>
              <a:solidFill>
                <a:schemeClr val="bg1">
                  <a:lumMod val="65000"/>
                </a:schemeClr>
              </a:solidFill>
              <a:ln w="19050">
                <a:solidFill>
                  <a:schemeClr val="lt1"/>
                </a:solidFill>
              </a:ln>
              <a:effectLst/>
            </c:spPr>
            <c:extLst>
              <c:ext xmlns:c16="http://schemas.microsoft.com/office/drawing/2014/chart" uri="{C3380CC4-5D6E-409C-BE32-E72D297353CC}">
                <c16:uniqueId val="{00000005-0519-433D-8FC5-3EBB4457F10D}"/>
              </c:ext>
            </c:extLst>
          </c:dPt>
          <c:dPt>
            <c:idx val="2"/>
            <c:invertIfNegative val="0"/>
            <c:bubble3D val="0"/>
            <c:spPr>
              <a:solidFill>
                <a:schemeClr val="bg1">
                  <a:lumMod val="65000"/>
                </a:schemeClr>
              </a:solidFill>
              <a:ln w="19050">
                <a:solidFill>
                  <a:schemeClr val="lt1"/>
                </a:solidFill>
              </a:ln>
              <a:effectLst/>
            </c:spPr>
            <c:extLst>
              <c:ext xmlns:c16="http://schemas.microsoft.com/office/drawing/2014/chart" uri="{C3380CC4-5D6E-409C-BE32-E72D297353CC}">
                <c16:uniqueId val="{00000003-0519-433D-8FC5-3EBB4457F10D}"/>
              </c:ext>
            </c:extLst>
          </c:dPt>
          <c:dPt>
            <c:idx val="3"/>
            <c:invertIfNegative val="0"/>
            <c:bubble3D val="0"/>
            <c:spPr>
              <a:solidFill>
                <a:schemeClr val="bg1">
                  <a:lumMod val="65000"/>
                </a:schemeClr>
              </a:solidFill>
              <a:ln w="19050">
                <a:solidFill>
                  <a:schemeClr val="lt1"/>
                </a:solidFill>
              </a:ln>
              <a:effectLst/>
            </c:spPr>
            <c:extLst>
              <c:ext xmlns:c16="http://schemas.microsoft.com/office/drawing/2014/chart" uri="{C3380CC4-5D6E-409C-BE32-E72D297353CC}">
                <c16:uniqueId val="{00000001-0519-433D-8FC5-3EBB4457F10D}"/>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LSM 4</c:v>
                </c:pt>
                <c:pt idx="1">
                  <c:v>LSM 5</c:v>
                </c:pt>
                <c:pt idx="2">
                  <c:v>LSM 6</c:v>
                </c:pt>
                <c:pt idx="3">
                  <c:v>LSM 7</c:v>
                </c:pt>
              </c:strCache>
            </c:strRef>
          </c:cat>
          <c:val>
            <c:numRef>
              <c:f>Sheet1!$B$2:$B$5</c:f>
              <c:numCache>
                <c:formatCode>General</c:formatCode>
                <c:ptCount val="4"/>
                <c:pt idx="0">
                  <c:v>8</c:v>
                </c:pt>
                <c:pt idx="1">
                  <c:v>16</c:v>
                </c:pt>
                <c:pt idx="2">
                  <c:v>52</c:v>
                </c:pt>
                <c:pt idx="3">
                  <c:v>24</c:v>
                </c:pt>
              </c:numCache>
            </c:numRef>
          </c:val>
          <c:extLst>
            <c:ext xmlns:c16="http://schemas.microsoft.com/office/drawing/2014/chart" uri="{C3380CC4-5D6E-409C-BE32-E72D297353CC}">
              <c16:uniqueId val="{00000000-0519-433D-8FC5-3EBB4457F10D}"/>
            </c:ext>
          </c:extLst>
        </c:ser>
        <c:dLbls>
          <c:showLegendKey val="0"/>
          <c:showVal val="0"/>
          <c:showCatName val="0"/>
          <c:showSerName val="0"/>
          <c:showPercent val="0"/>
          <c:showBubbleSize val="0"/>
        </c:dLbls>
        <c:gapWidth val="50"/>
        <c:axId val="2024487400"/>
        <c:axId val="2024531304"/>
      </c:barChart>
      <c:valAx>
        <c:axId val="2024531304"/>
        <c:scaling>
          <c:orientation val="minMax"/>
        </c:scaling>
        <c:delete val="1"/>
        <c:axPos val="t"/>
        <c:numFmt formatCode="General" sourceLinked="1"/>
        <c:majorTickMark val="out"/>
        <c:minorTickMark val="none"/>
        <c:tickLblPos val="nextTo"/>
        <c:crossAx val="2024487400"/>
        <c:crosses val="autoZero"/>
        <c:crossBetween val="between"/>
      </c:valAx>
      <c:catAx>
        <c:axId val="2024487400"/>
        <c:scaling>
          <c:orientation val="maxMin"/>
        </c:scaling>
        <c:delete val="0"/>
        <c:axPos val="l"/>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2024531304"/>
        <c:crosses val="autoZero"/>
        <c:auto val="1"/>
        <c:lblAlgn val="ctr"/>
        <c:lblOffset val="100"/>
        <c:noMultiLvlLbl val="0"/>
      </c:cat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7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1" i="0" u="none" strike="noStrike" kern="1200" spc="0" baseline="0">
                <a:solidFill>
                  <a:schemeClr val="tx1"/>
                </a:solidFill>
                <a:latin typeface="+mn-lt"/>
                <a:ea typeface="+mn-ea"/>
                <a:cs typeface="+mn-cs"/>
              </a:defRPr>
            </a:pPr>
            <a:r>
              <a:rPr lang="en-US" sz="1400" b="1" dirty="0">
                <a:solidFill>
                  <a:schemeClr val="tx1"/>
                </a:solidFill>
              </a:rPr>
              <a:t>Urbanity</a:t>
            </a:r>
          </a:p>
        </c:rich>
      </c:tx>
      <c:layout>
        <c:manualLayout>
          <c:xMode val="edge"/>
          <c:yMode val="edge"/>
          <c:x val="0.12794388815944824"/>
          <c:y val="4.4771165959006938E-2"/>
        </c:manualLayout>
      </c:layout>
      <c:overlay val="0"/>
      <c:spPr>
        <a:noFill/>
        <a:ln>
          <a:noFill/>
        </a:ln>
        <a:effectLst/>
      </c:spPr>
      <c:txPr>
        <a:bodyPr rot="0" spcFirstLastPara="1" vertOverflow="ellipsis" vert="horz" wrap="square" anchor="ctr" anchorCtr="1"/>
        <a:lstStyle/>
        <a:p>
          <a:pPr>
            <a:defRPr sz="1400" b="1" i="0" u="none" strike="noStrike" kern="1200" spc="0" baseline="0">
              <a:solidFill>
                <a:schemeClr val="tx1"/>
              </a:solidFill>
              <a:latin typeface="+mn-lt"/>
              <a:ea typeface="+mn-ea"/>
              <a:cs typeface="+mn-cs"/>
            </a:defRPr>
          </a:pPr>
          <a:endParaRPr lang="en-US"/>
        </a:p>
      </c:txPr>
    </c:title>
    <c:autoTitleDeleted val="0"/>
    <c:plotArea>
      <c:layout>
        <c:manualLayout>
          <c:layoutTarget val="inner"/>
          <c:xMode val="edge"/>
          <c:yMode val="edge"/>
          <c:x val="0.21299029968521938"/>
          <c:y val="0.2356224082792662"/>
          <c:w val="0.30571756888923213"/>
          <c:h val="0.51059343094007714"/>
        </c:manualLayout>
      </c:layout>
      <c:pieChart>
        <c:varyColors val="1"/>
        <c:ser>
          <c:idx val="0"/>
          <c:order val="0"/>
          <c:tx>
            <c:strRef>
              <c:f>Sheet1!$B$1</c:f>
              <c:strCache>
                <c:ptCount val="1"/>
                <c:pt idx="0">
                  <c:v>Age</c:v>
                </c:pt>
              </c:strCache>
            </c:strRef>
          </c:tx>
          <c:spPr>
            <a:solidFill>
              <a:schemeClr val="accent1"/>
            </a:solidFill>
          </c:spPr>
          <c:dPt>
            <c:idx val="0"/>
            <c:bubble3D val="0"/>
            <c:spPr>
              <a:solidFill>
                <a:schemeClr val="accent1"/>
              </a:solidFill>
              <a:ln w="19050">
                <a:solidFill>
                  <a:schemeClr val="lt1"/>
                </a:solidFill>
              </a:ln>
              <a:effectLst/>
            </c:spPr>
            <c:extLst>
              <c:ext xmlns:c16="http://schemas.microsoft.com/office/drawing/2014/chart" uri="{C3380CC4-5D6E-409C-BE32-E72D297353CC}">
                <c16:uniqueId val="{00000001-4E12-44B3-9FBC-A47CE569669F}"/>
              </c:ext>
            </c:extLst>
          </c:dPt>
          <c:dPt>
            <c:idx val="1"/>
            <c:bubble3D val="0"/>
            <c:spPr>
              <a:solidFill>
                <a:schemeClr val="tx1"/>
              </a:solidFill>
              <a:ln w="19050">
                <a:solidFill>
                  <a:schemeClr val="lt1"/>
                </a:solidFill>
              </a:ln>
              <a:effectLst/>
            </c:spPr>
            <c:extLst>
              <c:ext xmlns:c16="http://schemas.microsoft.com/office/drawing/2014/chart" uri="{C3380CC4-5D6E-409C-BE32-E72D297353CC}">
                <c16:uniqueId val="{00000003-4E12-44B3-9FBC-A47CE569669F}"/>
              </c:ext>
            </c:extLst>
          </c:dPt>
          <c:dLbls>
            <c:dLbl>
              <c:idx val="0"/>
              <c:tx>
                <c:rich>
                  <a:bodyPr/>
                  <a:lstStyle/>
                  <a:p>
                    <a:r>
                      <a:rPr lang="en-US"/>
                      <a:t>55</a:t>
                    </a:r>
                  </a:p>
                </c:rich>
              </c:tx>
              <c:dLblPos val="bestFi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4E12-44B3-9FBC-A47CE569669F}"/>
                </c:ext>
              </c:extLst>
            </c:dLbl>
            <c:dLbl>
              <c:idx val="1"/>
              <c:tx>
                <c:rich>
                  <a:bodyPr/>
                  <a:lstStyle/>
                  <a:p>
                    <a:r>
                      <a:rPr lang="en-US"/>
                      <a:t>45</a:t>
                    </a:r>
                  </a:p>
                </c:rich>
              </c:tx>
              <c:dLblPos val="bestFi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4E12-44B3-9FBC-A47CE569669F}"/>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US"/>
              </a:p>
            </c:txPr>
            <c:dLblPos val="bestFit"/>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Urban</c:v>
                </c:pt>
                <c:pt idx="1">
                  <c:v>Small Urban</c:v>
                </c:pt>
              </c:strCache>
            </c:strRef>
          </c:cat>
          <c:val>
            <c:numRef>
              <c:f>Sheet1!$B$2:$B$3</c:f>
              <c:numCache>
                <c:formatCode>0%</c:formatCode>
                <c:ptCount val="2"/>
                <c:pt idx="0">
                  <c:v>0.55000000000000004</c:v>
                </c:pt>
                <c:pt idx="1">
                  <c:v>0.45</c:v>
                </c:pt>
              </c:numCache>
            </c:numRef>
          </c:val>
          <c:extLst>
            <c:ext xmlns:c16="http://schemas.microsoft.com/office/drawing/2014/chart" uri="{C3380CC4-5D6E-409C-BE32-E72D297353CC}">
              <c16:uniqueId val="{00000004-4E12-44B3-9FBC-A47CE569669F}"/>
            </c:ext>
          </c:extLst>
        </c:ser>
        <c:dLbls>
          <c:dLblPos val="bestFit"/>
          <c:showLegendKey val="0"/>
          <c:showVal val="1"/>
          <c:showCatName val="0"/>
          <c:showSerName val="0"/>
          <c:showPercent val="0"/>
          <c:showBubbleSize val="0"/>
          <c:showLeaderLines val="1"/>
        </c:dLbls>
        <c:firstSliceAng val="0"/>
      </c:pieChart>
      <c:spPr>
        <a:noFill/>
        <a:ln>
          <a:noFill/>
        </a:ln>
        <a:effectLst/>
      </c:spPr>
    </c:plotArea>
    <c:legend>
      <c:legendPos val="l"/>
      <c:layout>
        <c:manualLayout>
          <c:xMode val="edge"/>
          <c:yMode val="edge"/>
          <c:x val="0.20391118596528526"/>
          <c:y val="0.76398393878487325"/>
          <c:w val="0.29449082690332101"/>
          <c:h val="0.20819750480068772"/>
        </c:manualLayout>
      </c:layout>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7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1" i="0" u="none" strike="noStrike" kern="1200" spc="0" baseline="0">
                <a:solidFill>
                  <a:schemeClr val="tx1"/>
                </a:solidFill>
                <a:latin typeface="+mn-lt"/>
                <a:ea typeface="+mn-ea"/>
                <a:cs typeface="+mn-cs"/>
              </a:defRPr>
            </a:pPr>
            <a:r>
              <a:rPr lang="en-ZA" sz="1400" b="1" dirty="0">
                <a:solidFill>
                  <a:schemeClr val="tx1"/>
                </a:solidFill>
              </a:rPr>
              <a:t>Province</a:t>
            </a:r>
          </a:p>
        </c:rich>
      </c:tx>
      <c:layout>
        <c:manualLayout>
          <c:xMode val="edge"/>
          <c:yMode val="edge"/>
          <c:x val="0.13708922004351168"/>
          <c:y val="4.3826557589779463E-2"/>
        </c:manualLayout>
      </c:layout>
      <c:overlay val="0"/>
      <c:spPr>
        <a:noFill/>
        <a:ln>
          <a:noFill/>
        </a:ln>
        <a:effectLst/>
      </c:spPr>
      <c:txPr>
        <a:bodyPr rot="0" spcFirstLastPara="1" vertOverflow="ellipsis" vert="horz" wrap="square" anchor="ctr" anchorCtr="1"/>
        <a:lstStyle/>
        <a:p>
          <a:pPr>
            <a:defRPr sz="1400" b="1" i="0" u="none" strike="noStrike" kern="1200" spc="0" baseline="0">
              <a:solidFill>
                <a:schemeClr val="tx1"/>
              </a:solidFill>
              <a:latin typeface="+mn-lt"/>
              <a:ea typeface="+mn-ea"/>
              <a:cs typeface="+mn-cs"/>
            </a:defRPr>
          </a:pPr>
          <a:endParaRPr lang="en-US"/>
        </a:p>
      </c:txPr>
    </c:title>
    <c:autoTitleDeleted val="0"/>
    <c:plotArea>
      <c:layout>
        <c:manualLayout>
          <c:layoutTarget val="inner"/>
          <c:xMode val="edge"/>
          <c:yMode val="edge"/>
          <c:x val="0.48735470459018299"/>
          <c:y val="0.22858119231843804"/>
          <c:w val="0.39506809032278495"/>
          <c:h val="0.72557880712740341"/>
        </c:manualLayout>
      </c:layout>
      <c:barChart>
        <c:barDir val="bar"/>
        <c:grouping val="clustered"/>
        <c:varyColors val="0"/>
        <c:ser>
          <c:idx val="0"/>
          <c:order val="0"/>
          <c:tx>
            <c:strRef>
              <c:f>Sheet1!$B$1</c:f>
              <c:strCache>
                <c:ptCount val="1"/>
                <c:pt idx="0">
                  <c:v>Sales</c:v>
                </c:pt>
              </c:strCache>
            </c:strRef>
          </c:tx>
          <c:spPr>
            <a:solidFill>
              <a:schemeClr val="bg1">
                <a:lumMod val="65000"/>
              </a:schemeClr>
            </a:solidFill>
            <a:ln w="19050">
              <a:solidFill>
                <a:schemeClr val="lt1"/>
              </a:solidFill>
            </a:ln>
            <a:effectLst/>
          </c:spPr>
          <c:invertIfNegative val="0"/>
          <c:dPt>
            <c:idx val="0"/>
            <c:invertIfNegative val="0"/>
            <c:bubble3D val="0"/>
            <c:spPr>
              <a:solidFill>
                <a:schemeClr val="bg1">
                  <a:lumMod val="65000"/>
                </a:schemeClr>
              </a:solidFill>
              <a:ln w="19050">
                <a:solidFill>
                  <a:schemeClr val="lt1"/>
                </a:solidFill>
              </a:ln>
              <a:effectLst/>
            </c:spPr>
            <c:extLst>
              <c:ext xmlns:c16="http://schemas.microsoft.com/office/drawing/2014/chart" uri="{C3380CC4-5D6E-409C-BE32-E72D297353CC}">
                <c16:uniqueId val="{00000004-0519-433D-8FC5-3EBB4457F10D}"/>
              </c:ext>
            </c:extLst>
          </c:dPt>
          <c:dPt>
            <c:idx val="5"/>
            <c:invertIfNegative val="0"/>
            <c:bubble3D val="0"/>
            <c:spPr>
              <a:solidFill>
                <a:schemeClr val="bg1">
                  <a:lumMod val="65000"/>
                </a:schemeClr>
              </a:solidFill>
              <a:ln w="19050">
                <a:solidFill>
                  <a:schemeClr val="lt1"/>
                </a:solidFill>
              </a:ln>
              <a:effectLst/>
            </c:spPr>
            <c:extLst>
              <c:ext xmlns:c16="http://schemas.microsoft.com/office/drawing/2014/chart" uri="{C3380CC4-5D6E-409C-BE32-E72D297353CC}">
                <c16:uniqueId val="{00000003-65F4-4AFB-8CBA-E18B677BA689}"/>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KwaZulu-Natal</c:v>
                </c:pt>
                <c:pt idx="1">
                  <c:v>Western Cape</c:v>
                </c:pt>
                <c:pt idx="2">
                  <c:v>Mpumalanga</c:v>
                </c:pt>
                <c:pt idx="3">
                  <c:v>Limpopo</c:v>
                </c:pt>
                <c:pt idx="4">
                  <c:v>North West</c:v>
                </c:pt>
                <c:pt idx="5">
                  <c:v>Eastern Cape</c:v>
                </c:pt>
              </c:strCache>
            </c:strRef>
          </c:cat>
          <c:val>
            <c:numRef>
              <c:f>Sheet1!$B$2:$B$7</c:f>
              <c:numCache>
                <c:formatCode>General</c:formatCode>
                <c:ptCount val="6"/>
                <c:pt idx="0">
                  <c:v>26</c:v>
                </c:pt>
                <c:pt idx="1">
                  <c:v>23</c:v>
                </c:pt>
                <c:pt idx="2">
                  <c:v>13</c:v>
                </c:pt>
                <c:pt idx="3">
                  <c:v>13</c:v>
                </c:pt>
                <c:pt idx="4">
                  <c:v>12</c:v>
                </c:pt>
                <c:pt idx="5">
                  <c:v>10</c:v>
                </c:pt>
              </c:numCache>
            </c:numRef>
          </c:val>
          <c:extLst>
            <c:ext xmlns:c16="http://schemas.microsoft.com/office/drawing/2014/chart" uri="{C3380CC4-5D6E-409C-BE32-E72D297353CC}">
              <c16:uniqueId val="{00000000-0519-433D-8FC5-3EBB4457F10D}"/>
            </c:ext>
          </c:extLst>
        </c:ser>
        <c:dLbls>
          <c:showLegendKey val="0"/>
          <c:showVal val="0"/>
          <c:showCatName val="0"/>
          <c:showSerName val="0"/>
          <c:showPercent val="0"/>
          <c:showBubbleSize val="0"/>
        </c:dLbls>
        <c:gapWidth val="50"/>
        <c:axId val="2024531696"/>
        <c:axId val="2024530912"/>
      </c:barChart>
      <c:valAx>
        <c:axId val="2024530912"/>
        <c:scaling>
          <c:orientation val="minMax"/>
        </c:scaling>
        <c:delete val="1"/>
        <c:axPos val="t"/>
        <c:numFmt formatCode="General" sourceLinked="1"/>
        <c:majorTickMark val="out"/>
        <c:minorTickMark val="none"/>
        <c:tickLblPos val="nextTo"/>
        <c:crossAx val="2024531696"/>
        <c:crosses val="autoZero"/>
        <c:crossBetween val="between"/>
      </c:valAx>
      <c:catAx>
        <c:axId val="2024531696"/>
        <c:scaling>
          <c:orientation val="maxMin"/>
        </c:scaling>
        <c:delete val="0"/>
        <c:axPos val="l"/>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2024530912"/>
        <c:crosses val="autoZero"/>
        <c:auto val="1"/>
        <c:lblAlgn val="ctr"/>
        <c:lblOffset val="100"/>
        <c:noMultiLvlLbl val="0"/>
      </c:cat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7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1" i="0" u="none" strike="noStrike" kern="1200" spc="0" baseline="0">
                <a:solidFill>
                  <a:schemeClr val="tx1"/>
                </a:solidFill>
                <a:latin typeface="+mn-lt"/>
                <a:ea typeface="+mn-ea"/>
                <a:cs typeface="+mn-cs"/>
              </a:defRPr>
            </a:pPr>
            <a:r>
              <a:rPr lang="en-US" sz="1400" b="1" dirty="0">
                <a:solidFill>
                  <a:schemeClr val="tx1"/>
                </a:solidFill>
              </a:rPr>
              <a:t>Education</a:t>
            </a:r>
            <a:r>
              <a:rPr lang="en-US" sz="1400" b="1" baseline="0" dirty="0">
                <a:solidFill>
                  <a:schemeClr val="tx1"/>
                </a:solidFill>
              </a:rPr>
              <a:t> Level</a:t>
            </a:r>
            <a:endParaRPr lang="en-US" sz="1400" b="1" dirty="0">
              <a:solidFill>
                <a:schemeClr val="tx1"/>
              </a:solidFill>
            </a:endParaRPr>
          </a:p>
        </c:rich>
      </c:tx>
      <c:layout>
        <c:manualLayout>
          <c:xMode val="edge"/>
          <c:yMode val="edge"/>
          <c:x val="6.0820735733038839E-2"/>
          <c:y val="2.922139926785439E-2"/>
        </c:manualLayout>
      </c:layout>
      <c:overlay val="0"/>
      <c:spPr>
        <a:noFill/>
        <a:ln>
          <a:noFill/>
        </a:ln>
        <a:effectLst/>
      </c:spPr>
      <c:txPr>
        <a:bodyPr rot="0" spcFirstLastPara="1" vertOverflow="ellipsis" vert="horz" wrap="square" anchor="ctr" anchorCtr="1"/>
        <a:lstStyle/>
        <a:p>
          <a:pPr>
            <a:defRPr sz="1400" b="1" i="0" u="none" strike="noStrike" kern="1200" spc="0" baseline="0">
              <a:solidFill>
                <a:schemeClr val="tx1"/>
              </a:solidFill>
              <a:latin typeface="+mn-lt"/>
              <a:ea typeface="+mn-ea"/>
              <a:cs typeface="+mn-cs"/>
            </a:defRPr>
          </a:pPr>
          <a:endParaRPr lang="en-US"/>
        </a:p>
      </c:txPr>
    </c:title>
    <c:autoTitleDeleted val="0"/>
    <c:plotArea>
      <c:layout>
        <c:manualLayout>
          <c:layoutTarget val="inner"/>
          <c:xMode val="edge"/>
          <c:yMode val="edge"/>
          <c:x val="9.1438483046487884E-2"/>
          <c:y val="0.28300994149159009"/>
          <c:w val="0.40688129238113058"/>
          <c:h val="0.68359688401168361"/>
        </c:manualLayout>
      </c:layout>
      <c:doughnutChart>
        <c:varyColors val="1"/>
        <c:ser>
          <c:idx val="0"/>
          <c:order val="0"/>
          <c:tx>
            <c:strRef>
              <c:f>Sheet1!$B$1</c:f>
              <c:strCache>
                <c:ptCount val="1"/>
                <c:pt idx="0">
                  <c:v>Work Status</c:v>
                </c:pt>
              </c:strCache>
            </c:strRef>
          </c:tx>
          <c:spPr>
            <a:solidFill>
              <a:schemeClr val="tx1"/>
            </a:solidFill>
          </c:spPr>
          <c:dPt>
            <c:idx val="0"/>
            <c:bubble3D val="0"/>
            <c:spPr>
              <a:solidFill>
                <a:schemeClr val="accent1"/>
              </a:solidFill>
              <a:ln w="19050">
                <a:solidFill>
                  <a:schemeClr val="lt1"/>
                </a:solidFill>
              </a:ln>
              <a:effectLst/>
            </c:spPr>
            <c:extLst>
              <c:ext xmlns:c16="http://schemas.microsoft.com/office/drawing/2014/chart" uri="{C3380CC4-5D6E-409C-BE32-E72D297353CC}">
                <c16:uniqueId val="{00000001-EFEA-4A0B-9C9A-3D2F13E098A5}"/>
              </c:ext>
            </c:extLst>
          </c:dPt>
          <c:dPt>
            <c:idx val="1"/>
            <c:bubble3D val="0"/>
            <c:spPr>
              <a:solidFill>
                <a:schemeClr val="tx1"/>
              </a:solidFill>
              <a:ln w="19050">
                <a:solidFill>
                  <a:schemeClr val="lt1"/>
                </a:solidFill>
              </a:ln>
              <a:effectLst/>
            </c:spPr>
            <c:extLst>
              <c:ext xmlns:c16="http://schemas.microsoft.com/office/drawing/2014/chart" uri="{C3380CC4-5D6E-409C-BE32-E72D297353CC}">
                <c16:uniqueId val="{00000003-EFEA-4A0B-9C9A-3D2F13E098A5}"/>
              </c:ext>
            </c:extLst>
          </c:dPt>
          <c:dPt>
            <c:idx val="2"/>
            <c:bubble3D val="0"/>
            <c:spPr>
              <a:solidFill>
                <a:schemeClr val="bg1">
                  <a:lumMod val="75000"/>
                </a:schemeClr>
              </a:solidFill>
              <a:ln w="19050">
                <a:solidFill>
                  <a:schemeClr val="lt1"/>
                </a:solidFill>
              </a:ln>
              <a:effectLst/>
            </c:spPr>
            <c:extLst>
              <c:ext xmlns:c16="http://schemas.microsoft.com/office/drawing/2014/chart" uri="{C3380CC4-5D6E-409C-BE32-E72D297353CC}">
                <c16:uniqueId val="{00000005-EFEA-4A0B-9C9A-3D2F13E098A5}"/>
              </c:ext>
            </c:extLst>
          </c:dPt>
          <c:dPt>
            <c:idx val="3"/>
            <c:bubble3D val="0"/>
            <c:spPr>
              <a:solidFill>
                <a:schemeClr val="bg1">
                  <a:lumMod val="65000"/>
                </a:schemeClr>
              </a:solidFill>
              <a:ln w="19050">
                <a:solidFill>
                  <a:schemeClr val="lt1"/>
                </a:solidFill>
              </a:ln>
              <a:effectLst/>
            </c:spPr>
            <c:extLst>
              <c:ext xmlns:c16="http://schemas.microsoft.com/office/drawing/2014/chart" uri="{C3380CC4-5D6E-409C-BE32-E72D297353CC}">
                <c16:uniqueId val="{00000007-EFEA-4A0B-9C9A-3D2F13E098A5}"/>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Sheet1!$A$2:$A$5</c:f>
              <c:strCache>
                <c:ptCount val="4"/>
                <c:pt idx="0">
                  <c:v>In school</c:v>
                </c:pt>
                <c:pt idx="1">
                  <c:v>Matriculated</c:v>
                </c:pt>
                <c:pt idx="2">
                  <c:v>Some secondary</c:v>
                </c:pt>
                <c:pt idx="3">
                  <c:v>Secondary completed</c:v>
                </c:pt>
              </c:strCache>
            </c:strRef>
          </c:cat>
          <c:val>
            <c:numRef>
              <c:f>Sheet1!$B$2:$B$5</c:f>
              <c:numCache>
                <c:formatCode>General</c:formatCode>
                <c:ptCount val="4"/>
                <c:pt idx="0">
                  <c:v>40</c:v>
                </c:pt>
                <c:pt idx="1">
                  <c:v>53</c:v>
                </c:pt>
                <c:pt idx="2">
                  <c:v>3</c:v>
                </c:pt>
                <c:pt idx="3">
                  <c:v>4</c:v>
                </c:pt>
              </c:numCache>
            </c:numRef>
          </c:val>
          <c:extLst>
            <c:ext xmlns:c16="http://schemas.microsoft.com/office/drawing/2014/chart" uri="{C3380CC4-5D6E-409C-BE32-E72D297353CC}">
              <c16:uniqueId val="{00000000-8F43-4F98-9578-43EAA7B6677E}"/>
            </c:ext>
          </c:extLst>
        </c:ser>
        <c:dLbls>
          <c:showLegendKey val="0"/>
          <c:showVal val="0"/>
          <c:showCatName val="0"/>
          <c:showSerName val="0"/>
          <c:showPercent val="0"/>
          <c:showBubbleSize val="0"/>
          <c:showLeaderLines val="1"/>
        </c:dLbls>
        <c:firstSliceAng val="0"/>
        <c:holeSize val="50"/>
      </c:doughnutChart>
      <c:spPr>
        <a:noFill/>
        <a:ln>
          <a:noFill/>
        </a:ln>
        <a:effectLst/>
      </c:spPr>
    </c:plotArea>
    <c:legend>
      <c:legendPos val="r"/>
      <c:layout>
        <c:manualLayout>
          <c:xMode val="edge"/>
          <c:yMode val="edge"/>
          <c:x val="0.5095223226250134"/>
          <c:y val="0.2115345302627967"/>
          <c:w val="0.49047767737498671"/>
          <c:h val="0.78846546973720333"/>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2309513717263443E-2"/>
          <c:y val="0.13442992894279901"/>
          <c:w val="0.77035617468436879"/>
          <c:h val="0.6980933767101476"/>
        </c:manualLayout>
      </c:layout>
      <c:lineChart>
        <c:grouping val="stacked"/>
        <c:varyColors val="0"/>
        <c:ser>
          <c:idx val="1"/>
          <c:order val="1"/>
          <c:tx>
            <c:strRef>
              <c:f>Sheet1!$C$1</c:f>
              <c:strCache>
                <c:ptCount val="1"/>
                <c:pt idx="0">
                  <c:v>Sexual Partners</c:v>
                </c:pt>
              </c:strCache>
            </c:strRef>
          </c:tx>
          <c:spPr>
            <a:ln w="28575" cmpd="sng">
              <a:solidFill>
                <a:srgbClr val="E5007E"/>
              </a:solidFill>
            </a:ln>
          </c:spPr>
          <c:marker>
            <c:symbol val="circle"/>
            <c:size val="6"/>
            <c:spPr>
              <a:solidFill>
                <a:srgbClr val="E5007E"/>
              </a:solidFill>
              <a:ln w="28575">
                <a:solidFill>
                  <a:srgbClr val="E5007E"/>
                </a:solidFill>
              </a:ln>
            </c:spPr>
          </c:marker>
          <c:cat>
            <c:strRef>
              <c:f>Sheet1!$A$2:$A$7</c:f>
              <c:strCache>
                <c:ptCount val="6"/>
                <c:pt idx="0">
                  <c:v>14-15 years</c:v>
                </c:pt>
                <c:pt idx="1">
                  <c:v>16-17 years</c:v>
                </c:pt>
                <c:pt idx="2">
                  <c:v>18-19 years</c:v>
                </c:pt>
                <c:pt idx="3">
                  <c:v>20-21 years</c:v>
                </c:pt>
                <c:pt idx="4">
                  <c:v>22-23 years</c:v>
                </c:pt>
                <c:pt idx="5">
                  <c:v>24-25 years</c:v>
                </c:pt>
              </c:strCache>
            </c:strRef>
          </c:cat>
          <c:val>
            <c:numRef>
              <c:f>Sheet1!$C$2:$C$7</c:f>
              <c:numCache>
                <c:formatCode>0</c:formatCode>
                <c:ptCount val="6"/>
                <c:pt idx="0">
                  <c:v>0</c:v>
                </c:pt>
                <c:pt idx="1">
                  <c:v>2.3474178403755865</c:v>
                </c:pt>
                <c:pt idx="2">
                  <c:v>6.2271062271062272</c:v>
                </c:pt>
                <c:pt idx="3">
                  <c:v>9.4488188976377945</c:v>
                </c:pt>
                <c:pt idx="4">
                  <c:v>11.877394636015326</c:v>
                </c:pt>
                <c:pt idx="5">
                  <c:v>10</c:v>
                </c:pt>
              </c:numCache>
            </c:numRef>
          </c:val>
          <c:smooth val="0"/>
          <c:extLst>
            <c:ext xmlns:c16="http://schemas.microsoft.com/office/drawing/2014/chart" uri="{C3380CC4-5D6E-409C-BE32-E72D297353CC}">
              <c16:uniqueId val="{00000000-FE40-8549-AB8E-FF77FCDB97D3}"/>
            </c:ext>
          </c:extLst>
        </c:ser>
        <c:dLbls>
          <c:showLegendKey val="0"/>
          <c:showVal val="0"/>
          <c:showCatName val="0"/>
          <c:showSerName val="0"/>
          <c:showPercent val="0"/>
          <c:showBubbleSize val="0"/>
        </c:dLbls>
        <c:marker val="1"/>
        <c:smooth val="0"/>
        <c:axId val="1294936376"/>
        <c:axId val="1294928536"/>
      </c:lineChart>
      <c:lineChart>
        <c:grouping val="stacked"/>
        <c:varyColors val="0"/>
        <c:ser>
          <c:idx val="0"/>
          <c:order val="0"/>
          <c:tx>
            <c:strRef>
              <c:f>Sheet1!$B$1</c:f>
              <c:strCache>
                <c:ptCount val="1"/>
                <c:pt idx="0">
                  <c:v>Sexual Activity</c:v>
                </c:pt>
              </c:strCache>
            </c:strRef>
          </c:tx>
          <c:spPr>
            <a:ln w="28575" cmpd="sng">
              <a:solidFill>
                <a:srgbClr val="717171"/>
              </a:solidFill>
            </a:ln>
          </c:spPr>
          <c:marker>
            <c:symbol val="circle"/>
            <c:size val="6"/>
            <c:spPr>
              <a:solidFill>
                <a:srgbClr val="717171"/>
              </a:solidFill>
              <a:ln w="28575">
                <a:solidFill>
                  <a:srgbClr val="717171"/>
                </a:solidFill>
              </a:ln>
            </c:spPr>
          </c:marker>
          <c:cat>
            <c:strRef>
              <c:f>Sheet1!$A$2:$A$7</c:f>
              <c:strCache>
                <c:ptCount val="6"/>
                <c:pt idx="0">
                  <c:v>14-15 years</c:v>
                </c:pt>
                <c:pt idx="1">
                  <c:v>16-17 years</c:v>
                </c:pt>
                <c:pt idx="2">
                  <c:v>18-19 years</c:v>
                </c:pt>
                <c:pt idx="3">
                  <c:v>20-21 years</c:v>
                </c:pt>
                <c:pt idx="4">
                  <c:v>22-23 years</c:v>
                </c:pt>
                <c:pt idx="5">
                  <c:v>24-25 years</c:v>
                </c:pt>
              </c:strCache>
            </c:strRef>
          </c:cat>
          <c:val>
            <c:numRef>
              <c:f>Sheet1!$B$2:$B$7</c:f>
              <c:numCache>
                <c:formatCode>0</c:formatCode>
                <c:ptCount val="6"/>
                <c:pt idx="0">
                  <c:v>6.2893081761006293</c:v>
                </c:pt>
                <c:pt idx="1">
                  <c:v>10.7981220657277</c:v>
                </c:pt>
                <c:pt idx="2">
                  <c:v>30.036630036630036</c:v>
                </c:pt>
                <c:pt idx="3">
                  <c:v>51.574803149606296</c:v>
                </c:pt>
                <c:pt idx="4">
                  <c:v>62.835249042145591</c:v>
                </c:pt>
                <c:pt idx="5">
                  <c:v>72.647058823529406</c:v>
                </c:pt>
              </c:numCache>
            </c:numRef>
          </c:val>
          <c:smooth val="0"/>
          <c:extLst>
            <c:ext xmlns:c16="http://schemas.microsoft.com/office/drawing/2014/chart" uri="{C3380CC4-5D6E-409C-BE32-E72D297353CC}">
              <c16:uniqueId val="{00000001-FE40-8549-AB8E-FF77FCDB97D3}"/>
            </c:ext>
          </c:extLst>
        </c:ser>
        <c:dLbls>
          <c:showLegendKey val="0"/>
          <c:showVal val="0"/>
          <c:showCatName val="0"/>
          <c:showSerName val="0"/>
          <c:showPercent val="0"/>
          <c:showBubbleSize val="0"/>
        </c:dLbls>
        <c:marker val="1"/>
        <c:smooth val="0"/>
        <c:axId val="1294943824"/>
        <c:axId val="1294918736"/>
      </c:lineChart>
      <c:catAx>
        <c:axId val="1294936376"/>
        <c:scaling>
          <c:orientation val="minMax"/>
        </c:scaling>
        <c:delete val="0"/>
        <c:axPos val="b"/>
        <c:numFmt formatCode="General" sourceLinked="1"/>
        <c:majorTickMark val="out"/>
        <c:minorTickMark val="none"/>
        <c:tickLblPos val="nextTo"/>
        <c:txPr>
          <a:bodyPr/>
          <a:lstStyle/>
          <a:p>
            <a:pPr>
              <a:defRPr sz="1100">
                <a:solidFill>
                  <a:schemeClr val="tx1"/>
                </a:solidFill>
              </a:defRPr>
            </a:pPr>
            <a:endParaRPr lang="en-US"/>
          </a:p>
        </c:txPr>
        <c:crossAx val="1294928536"/>
        <c:crosses val="autoZero"/>
        <c:auto val="1"/>
        <c:lblAlgn val="ctr"/>
        <c:lblOffset val="100"/>
        <c:tickMarkSkip val="1"/>
        <c:noMultiLvlLbl val="0"/>
      </c:catAx>
      <c:valAx>
        <c:axId val="1294928536"/>
        <c:scaling>
          <c:orientation val="minMax"/>
          <c:max val="20"/>
        </c:scaling>
        <c:delete val="0"/>
        <c:axPos val="l"/>
        <c:numFmt formatCode="0" sourceLinked="1"/>
        <c:majorTickMark val="out"/>
        <c:minorTickMark val="none"/>
        <c:tickLblPos val="nextTo"/>
        <c:spPr>
          <a:ln>
            <a:noFill/>
          </a:ln>
        </c:spPr>
        <c:txPr>
          <a:bodyPr/>
          <a:lstStyle/>
          <a:p>
            <a:pPr>
              <a:defRPr sz="1000">
                <a:solidFill>
                  <a:srgbClr val="717171"/>
                </a:solidFill>
              </a:defRPr>
            </a:pPr>
            <a:endParaRPr lang="en-US"/>
          </a:p>
        </c:txPr>
        <c:crossAx val="1294936376"/>
        <c:crosses val="autoZero"/>
        <c:crossBetween val="between"/>
      </c:valAx>
      <c:valAx>
        <c:axId val="1294918736"/>
        <c:scaling>
          <c:orientation val="minMax"/>
          <c:max val="100"/>
        </c:scaling>
        <c:delete val="0"/>
        <c:axPos val="r"/>
        <c:numFmt formatCode="0" sourceLinked="1"/>
        <c:majorTickMark val="out"/>
        <c:minorTickMark val="none"/>
        <c:tickLblPos val="nextTo"/>
        <c:txPr>
          <a:bodyPr/>
          <a:lstStyle/>
          <a:p>
            <a:pPr>
              <a:defRPr sz="1000">
                <a:solidFill>
                  <a:schemeClr val="bg1">
                    <a:lumMod val="50000"/>
                  </a:schemeClr>
                </a:solidFill>
              </a:defRPr>
            </a:pPr>
            <a:endParaRPr lang="en-US"/>
          </a:p>
        </c:txPr>
        <c:crossAx val="1294943824"/>
        <c:crosses val="max"/>
        <c:crossBetween val="between"/>
      </c:valAx>
      <c:catAx>
        <c:axId val="1294943824"/>
        <c:scaling>
          <c:orientation val="minMax"/>
        </c:scaling>
        <c:delete val="1"/>
        <c:axPos val="b"/>
        <c:numFmt formatCode="General" sourceLinked="1"/>
        <c:majorTickMark val="out"/>
        <c:minorTickMark val="none"/>
        <c:tickLblPos val="nextTo"/>
        <c:crossAx val="1294918736"/>
        <c:crosses val="autoZero"/>
        <c:auto val="1"/>
        <c:lblAlgn val="ctr"/>
        <c:lblOffset val="100"/>
        <c:noMultiLvlLbl val="0"/>
      </c:catAx>
    </c:plotArea>
    <c:legend>
      <c:legendPos val="tr"/>
      <c:layout>
        <c:manualLayout>
          <c:xMode val="edge"/>
          <c:yMode val="edge"/>
          <c:x val="0.23224090650225321"/>
          <c:y val="5.3746120751559517E-2"/>
          <c:w val="0.26068368392819513"/>
          <c:h val="0.13045664295928114"/>
        </c:manualLayout>
      </c:layout>
      <c:overlay val="0"/>
      <c:txPr>
        <a:bodyPr/>
        <a:lstStyle/>
        <a:p>
          <a:pPr>
            <a:defRPr sz="1200">
              <a:solidFill>
                <a:schemeClr val="tx1"/>
              </a:solidFill>
            </a:defRPr>
          </a:pPr>
          <a:endParaRPr lang="en-US"/>
        </a:p>
      </c:txPr>
    </c:legend>
    <c:plotVisOnly val="1"/>
    <c:dispBlanksAs val="gap"/>
    <c:showDLblsOverMax val="0"/>
  </c:chart>
  <c:txPr>
    <a:bodyPr/>
    <a:lstStyle/>
    <a:p>
      <a:pPr>
        <a:defRPr sz="1800"/>
      </a:pPr>
      <a:endParaRPr lang="en-US"/>
    </a:p>
  </c:txPr>
  <c:externalData r:id="rId2">
    <c:autoUpdate val="0"/>
  </c:externalData>
</c:chartSpace>
</file>

<file path=ppt/charts/chart8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1" i="0" u="none" strike="noStrike" kern="1200" spc="0" baseline="0">
                <a:solidFill>
                  <a:schemeClr val="tx1"/>
                </a:solidFill>
                <a:latin typeface="+mn-lt"/>
                <a:ea typeface="+mn-ea"/>
                <a:cs typeface="+mn-cs"/>
              </a:defRPr>
            </a:pPr>
            <a:r>
              <a:rPr lang="en-US" sz="1400" b="1" dirty="0">
                <a:solidFill>
                  <a:schemeClr val="tx1"/>
                </a:solidFill>
              </a:rPr>
              <a:t>People living in household</a:t>
            </a:r>
          </a:p>
        </c:rich>
      </c:tx>
      <c:layout>
        <c:manualLayout>
          <c:xMode val="edge"/>
          <c:yMode val="edge"/>
          <c:x val="0.12794388815944824"/>
          <c:y val="4.4771165959006938E-2"/>
        </c:manualLayout>
      </c:layout>
      <c:overlay val="0"/>
      <c:spPr>
        <a:noFill/>
        <a:ln>
          <a:noFill/>
        </a:ln>
        <a:effectLst/>
      </c:spPr>
      <c:txPr>
        <a:bodyPr rot="0" spcFirstLastPara="1" vertOverflow="ellipsis" vert="horz" wrap="square" anchor="ctr" anchorCtr="1"/>
        <a:lstStyle/>
        <a:p>
          <a:pPr>
            <a:defRPr sz="1400" b="1" i="0" u="none" strike="noStrike" kern="1200" spc="0" baseline="0">
              <a:solidFill>
                <a:schemeClr val="tx1"/>
              </a:solidFill>
              <a:latin typeface="+mn-lt"/>
              <a:ea typeface="+mn-ea"/>
              <a:cs typeface="+mn-cs"/>
            </a:defRPr>
          </a:pPr>
          <a:endParaRPr lang="en-US"/>
        </a:p>
      </c:txPr>
    </c:title>
    <c:autoTitleDeleted val="0"/>
    <c:plotArea>
      <c:layout>
        <c:manualLayout>
          <c:layoutTarget val="inner"/>
          <c:xMode val="edge"/>
          <c:yMode val="edge"/>
          <c:x val="0.58213986048444266"/>
          <c:y val="0.23254566633747187"/>
          <c:w val="0.35142180022627884"/>
          <c:h val="0.67129604215842342"/>
        </c:manualLayout>
      </c:layout>
      <c:barChart>
        <c:barDir val="bar"/>
        <c:grouping val="clustered"/>
        <c:varyColors val="0"/>
        <c:ser>
          <c:idx val="0"/>
          <c:order val="0"/>
          <c:tx>
            <c:strRef>
              <c:f>Sheet1!$B$1</c:f>
              <c:strCache>
                <c:ptCount val="1"/>
                <c:pt idx="0">
                  <c:v>Age</c:v>
                </c:pt>
              </c:strCache>
            </c:strRef>
          </c:tx>
          <c:spPr>
            <a:solidFill>
              <a:schemeClr val="tx1"/>
            </a:solidFill>
            <a:ln w="19050">
              <a:solidFill>
                <a:schemeClr val="lt1"/>
              </a:solidFill>
            </a:ln>
            <a:effectLst/>
          </c:spPr>
          <c:invertIfNegative val="0"/>
          <c:dPt>
            <c:idx val="0"/>
            <c:invertIfNegative val="0"/>
            <c:bubble3D val="0"/>
            <c:spPr>
              <a:solidFill>
                <a:schemeClr val="tx1"/>
              </a:solidFill>
              <a:ln w="19050">
                <a:solidFill>
                  <a:schemeClr val="lt1"/>
                </a:solidFill>
              </a:ln>
              <a:effectLst/>
            </c:spPr>
            <c:extLst>
              <c:ext xmlns:c16="http://schemas.microsoft.com/office/drawing/2014/chart" uri="{C3380CC4-5D6E-409C-BE32-E72D297353CC}">
                <c16:uniqueId val="{00000001-4E12-44B3-9FBC-A47CE569669F}"/>
              </c:ext>
            </c:extLst>
          </c:dPt>
          <c:dPt>
            <c:idx val="1"/>
            <c:invertIfNegative val="0"/>
            <c:bubble3D val="0"/>
            <c:spPr>
              <a:solidFill>
                <a:schemeClr val="tx1"/>
              </a:solidFill>
              <a:ln w="19050">
                <a:solidFill>
                  <a:schemeClr val="lt1"/>
                </a:solidFill>
              </a:ln>
              <a:effectLst/>
            </c:spPr>
            <c:extLst>
              <c:ext xmlns:c16="http://schemas.microsoft.com/office/drawing/2014/chart" uri="{C3380CC4-5D6E-409C-BE32-E72D297353CC}">
                <c16:uniqueId val="{00000003-4E12-44B3-9FBC-A47CE569669F}"/>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Own parents</c:v>
                </c:pt>
                <c:pt idx="1">
                  <c:v>Other adults in family</c:v>
                </c:pt>
                <c:pt idx="2">
                  <c:v>Other people’s children</c:v>
                </c:pt>
                <c:pt idx="3">
                  <c:v>Own children</c:v>
                </c:pt>
              </c:strCache>
            </c:strRef>
          </c:cat>
          <c:val>
            <c:numRef>
              <c:f>Sheet1!$B$2:$B$5</c:f>
              <c:numCache>
                <c:formatCode>General</c:formatCode>
                <c:ptCount val="4"/>
                <c:pt idx="0">
                  <c:v>71</c:v>
                </c:pt>
                <c:pt idx="1">
                  <c:v>68</c:v>
                </c:pt>
                <c:pt idx="2">
                  <c:v>21</c:v>
                </c:pt>
                <c:pt idx="3">
                  <c:v>22</c:v>
                </c:pt>
              </c:numCache>
            </c:numRef>
          </c:val>
          <c:extLst>
            <c:ext xmlns:c16="http://schemas.microsoft.com/office/drawing/2014/chart" uri="{C3380CC4-5D6E-409C-BE32-E72D297353CC}">
              <c16:uniqueId val="{00000004-4E12-44B3-9FBC-A47CE569669F}"/>
            </c:ext>
          </c:extLst>
        </c:ser>
        <c:dLbls>
          <c:showLegendKey val="0"/>
          <c:showVal val="0"/>
          <c:showCatName val="0"/>
          <c:showSerName val="0"/>
          <c:showPercent val="0"/>
          <c:showBubbleSize val="0"/>
        </c:dLbls>
        <c:gapWidth val="50"/>
        <c:axId val="2024533264"/>
        <c:axId val="2024532872"/>
      </c:barChart>
      <c:valAx>
        <c:axId val="2024532872"/>
        <c:scaling>
          <c:orientation val="minMax"/>
        </c:scaling>
        <c:delete val="1"/>
        <c:axPos val="t"/>
        <c:numFmt formatCode="General" sourceLinked="1"/>
        <c:majorTickMark val="out"/>
        <c:minorTickMark val="none"/>
        <c:tickLblPos val="nextTo"/>
        <c:crossAx val="2024533264"/>
        <c:crosses val="autoZero"/>
        <c:crossBetween val="between"/>
      </c:valAx>
      <c:catAx>
        <c:axId val="2024533264"/>
        <c:scaling>
          <c:orientation val="maxMin"/>
        </c:scaling>
        <c:delete val="0"/>
        <c:axPos val="l"/>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2024532872"/>
        <c:crosses val="autoZero"/>
        <c:auto val="1"/>
        <c:lblAlgn val="ctr"/>
        <c:lblOffset val="100"/>
        <c:noMultiLvlLbl val="0"/>
      </c:cat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8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l">
              <a:defRPr sz="1862" b="0" i="0" u="none" strike="noStrike" kern="1200" spc="0" baseline="0">
                <a:solidFill>
                  <a:schemeClr val="tx1">
                    <a:lumMod val="65000"/>
                    <a:lumOff val="35000"/>
                  </a:schemeClr>
                </a:solidFill>
                <a:latin typeface="+mn-lt"/>
                <a:ea typeface="+mn-ea"/>
                <a:cs typeface="+mn-cs"/>
              </a:defRPr>
            </a:pPr>
            <a:r>
              <a:rPr lang="en-US" sz="1400" b="1" dirty="0">
                <a:solidFill>
                  <a:schemeClr val="tx1"/>
                </a:solidFill>
              </a:rPr>
              <a:t>Age</a:t>
            </a:r>
            <a:r>
              <a:rPr lang="en-US" sz="1400" b="1" baseline="0" dirty="0">
                <a:solidFill>
                  <a:schemeClr val="tx1"/>
                </a:solidFill>
              </a:rPr>
              <a:t> group of children in household</a:t>
            </a:r>
            <a:endParaRPr lang="en-US" sz="1400" b="1" dirty="0">
              <a:solidFill>
                <a:schemeClr val="tx1"/>
              </a:solidFill>
            </a:endParaRPr>
          </a:p>
        </c:rich>
      </c:tx>
      <c:layout>
        <c:manualLayout>
          <c:xMode val="edge"/>
          <c:yMode val="edge"/>
          <c:x val="4.533388249789936E-2"/>
          <c:y val="3.6361263927411257E-2"/>
        </c:manualLayout>
      </c:layout>
      <c:overlay val="0"/>
      <c:spPr>
        <a:noFill/>
        <a:ln>
          <a:noFill/>
        </a:ln>
        <a:effectLst/>
      </c:spPr>
      <c:txPr>
        <a:bodyPr rot="0" spcFirstLastPara="1" vertOverflow="ellipsis" vert="horz" wrap="square" anchor="ctr" anchorCtr="1"/>
        <a:lstStyle/>
        <a:p>
          <a:pPr algn="l">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4.4426041821945157E-2"/>
          <c:y val="0.31736161109251393"/>
          <c:w val="0.93285859862027165"/>
          <c:h val="0.25140511879558131"/>
        </c:manualLayout>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2 years or younger</c:v>
                </c:pt>
                <c:pt idx="1">
                  <c:v>3 - 6 years</c:v>
                </c:pt>
                <c:pt idx="2">
                  <c:v>7 - 12 years</c:v>
                </c:pt>
                <c:pt idx="3">
                  <c:v>13 - 18 years</c:v>
                </c:pt>
                <c:pt idx="4">
                  <c:v>19 years or older</c:v>
                </c:pt>
              </c:strCache>
            </c:strRef>
          </c:cat>
          <c:val>
            <c:numRef>
              <c:f>Sheet1!$B$2:$B$6</c:f>
              <c:numCache>
                <c:formatCode>General</c:formatCode>
                <c:ptCount val="5"/>
                <c:pt idx="0">
                  <c:v>36</c:v>
                </c:pt>
                <c:pt idx="1">
                  <c:v>63</c:v>
                </c:pt>
                <c:pt idx="2">
                  <c:v>37</c:v>
                </c:pt>
                <c:pt idx="3">
                  <c:v>33</c:v>
                </c:pt>
                <c:pt idx="4">
                  <c:v>21</c:v>
                </c:pt>
              </c:numCache>
            </c:numRef>
          </c:val>
          <c:extLst>
            <c:ext xmlns:c16="http://schemas.microsoft.com/office/drawing/2014/chart" uri="{C3380CC4-5D6E-409C-BE32-E72D297353CC}">
              <c16:uniqueId val="{00000000-3E6A-487F-8032-646CFCD929E3}"/>
            </c:ext>
          </c:extLst>
        </c:ser>
        <c:dLbls>
          <c:dLblPos val="outEnd"/>
          <c:showLegendKey val="0"/>
          <c:showVal val="1"/>
          <c:showCatName val="0"/>
          <c:showSerName val="0"/>
          <c:showPercent val="0"/>
          <c:showBubbleSize val="0"/>
        </c:dLbls>
        <c:gapWidth val="150"/>
        <c:overlap val="-27"/>
        <c:axId val="2024534048"/>
        <c:axId val="2024534440"/>
      </c:barChart>
      <c:catAx>
        <c:axId val="202453404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2024534440"/>
        <c:crosses val="autoZero"/>
        <c:auto val="1"/>
        <c:lblAlgn val="ctr"/>
        <c:lblOffset val="100"/>
        <c:noMultiLvlLbl val="0"/>
      </c:catAx>
      <c:valAx>
        <c:axId val="2024534440"/>
        <c:scaling>
          <c:orientation val="minMax"/>
        </c:scaling>
        <c:delete val="1"/>
        <c:axPos val="l"/>
        <c:numFmt formatCode="General" sourceLinked="1"/>
        <c:majorTickMark val="none"/>
        <c:minorTickMark val="none"/>
        <c:tickLblPos val="nextTo"/>
        <c:crossAx val="202453404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8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0"/>
    </mc:Choice>
    <mc:Fallback>
      <c:style val="10"/>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3913833190360986"/>
          <c:y val="0"/>
          <c:w val="0.67165704414579108"/>
          <c:h val="1"/>
        </c:manualLayout>
      </c:layout>
      <c:doughnutChart>
        <c:varyColors val="1"/>
        <c:ser>
          <c:idx val="0"/>
          <c:order val="0"/>
          <c:tx>
            <c:strRef>
              <c:f>Sheet1!$B$1</c:f>
              <c:strCache>
                <c:ptCount val="1"/>
                <c:pt idx="0">
                  <c:v>Spalte1</c:v>
                </c:pt>
              </c:strCache>
            </c:strRef>
          </c:tx>
          <c:spPr>
            <a:ln>
              <a:noFill/>
            </a:ln>
            <a:effectLst/>
          </c:spPr>
          <c:dPt>
            <c:idx val="0"/>
            <c:bubble3D val="0"/>
            <c:spPr>
              <a:solidFill>
                <a:srgbClr val="C50017"/>
              </a:solidFill>
              <a:ln>
                <a:noFill/>
              </a:ln>
              <a:effectLst/>
            </c:spPr>
            <c:extLst>
              <c:ext xmlns:c16="http://schemas.microsoft.com/office/drawing/2014/chart" uri="{C3380CC4-5D6E-409C-BE32-E72D297353CC}">
                <c16:uniqueId val="{00000001-7A3E-464B-A35F-ECCF6212A144}"/>
              </c:ext>
            </c:extLst>
          </c:dPt>
          <c:dPt>
            <c:idx val="1"/>
            <c:bubble3D val="0"/>
            <c:spPr>
              <a:solidFill>
                <a:srgbClr val="717171">
                  <a:lumMod val="75000"/>
                </a:srgbClr>
              </a:solidFill>
              <a:ln>
                <a:noFill/>
              </a:ln>
              <a:effectLst/>
            </c:spPr>
            <c:extLst>
              <c:ext xmlns:c16="http://schemas.microsoft.com/office/drawing/2014/chart" uri="{C3380CC4-5D6E-409C-BE32-E72D297353CC}">
                <c16:uniqueId val="{00000003-7A3E-464B-A35F-ECCF6212A144}"/>
              </c:ext>
            </c:extLst>
          </c:dPt>
          <c:dPt>
            <c:idx val="2"/>
            <c:bubble3D val="0"/>
            <c:spPr>
              <a:solidFill>
                <a:srgbClr val="717171"/>
              </a:solidFill>
              <a:ln>
                <a:noFill/>
              </a:ln>
              <a:effectLst/>
            </c:spPr>
            <c:extLst>
              <c:ext xmlns:c16="http://schemas.microsoft.com/office/drawing/2014/chart" uri="{C3380CC4-5D6E-409C-BE32-E72D297353CC}">
                <c16:uniqueId val="{00000005-7A3E-464B-A35F-ECCF6212A144}"/>
              </c:ext>
            </c:extLst>
          </c:dPt>
          <c:dPt>
            <c:idx val="3"/>
            <c:bubble3D val="0"/>
            <c:spPr>
              <a:solidFill>
                <a:srgbClr val="717171">
                  <a:lumMod val="60000"/>
                  <a:lumOff val="40000"/>
                </a:srgbClr>
              </a:solidFill>
              <a:ln>
                <a:noFill/>
              </a:ln>
              <a:effectLst/>
            </c:spPr>
            <c:extLst>
              <c:ext xmlns:c16="http://schemas.microsoft.com/office/drawing/2014/chart" uri="{C3380CC4-5D6E-409C-BE32-E72D297353CC}">
                <c16:uniqueId val="{00000007-7A3E-464B-A35F-ECCF6212A144}"/>
              </c:ext>
            </c:extLst>
          </c:dPt>
          <c:dPt>
            <c:idx val="4"/>
            <c:bubble3D val="0"/>
            <c:spPr>
              <a:solidFill>
                <a:srgbClr val="717171">
                  <a:lumMod val="40000"/>
                  <a:lumOff val="60000"/>
                </a:srgbClr>
              </a:solidFill>
              <a:ln>
                <a:noFill/>
              </a:ln>
              <a:effectLst/>
            </c:spPr>
            <c:extLst>
              <c:ext xmlns:c16="http://schemas.microsoft.com/office/drawing/2014/chart" uri="{C3380CC4-5D6E-409C-BE32-E72D297353CC}">
                <c16:uniqueId val="{00000009-7A3E-464B-A35F-ECCF6212A144}"/>
              </c:ext>
            </c:extLst>
          </c:dPt>
          <c:dPt>
            <c:idx val="5"/>
            <c:bubble3D val="0"/>
            <c:spPr>
              <a:solidFill>
                <a:srgbClr val="717171">
                  <a:lumMod val="20000"/>
                  <a:lumOff val="80000"/>
                </a:srgbClr>
              </a:solidFill>
              <a:ln>
                <a:noFill/>
              </a:ln>
              <a:effectLst/>
            </c:spPr>
            <c:extLst>
              <c:ext xmlns:c16="http://schemas.microsoft.com/office/drawing/2014/chart" uri="{C3380CC4-5D6E-409C-BE32-E72D297353CC}">
                <c16:uniqueId val="{0000000B-7A3E-464B-A35F-ECCF6212A144}"/>
              </c:ext>
            </c:extLst>
          </c:dPt>
          <c:dPt>
            <c:idx val="6"/>
            <c:bubble3D val="0"/>
            <c:spPr>
              <a:noFill/>
              <a:ln>
                <a:noFill/>
              </a:ln>
              <a:effectLst/>
            </c:spPr>
            <c:extLst>
              <c:ext xmlns:c16="http://schemas.microsoft.com/office/drawing/2014/chart" uri="{C3380CC4-5D6E-409C-BE32-E72D297353CC}">
                <c16:uniqueId val="{0000000D-7A3E-464B-A35F-ECCF6212A144}"/>
              </c:ext>
            </c:extLst>
          </c:dPt>
          <c:dPt>
            <c:idx val="7"/>
            <c:bubble3D val="0"/>
            <c:spPr>
              <a:solidFill>
                <a:srgbClr val="131C6B"/>
              </a:solidFill>
              <a:ln>
                <a:noFill/>
              </a:ln>
              <a:effectLst/>
            </c:spPr>
            <c:extLst>
              <c:ext xmlns:c16="http://schemas.microsoft.com/office/drawing/2014/chart" uri="{C3380CC4-5D6E-409C-BE32-E72D297353CC}">
                <c16:uniqueId val="{0000000F-7A3E-464B-A35F-ECCF6212A144}"/>
              </c:ext>
            </c:extLst>
          </c:dPt>
          <c:dPt>
            <c:idx val="8"/>
            <c:bubble3D val="0"/>
            <c:spPr>
              <a:solidFill>
                <a:sysClr val="windowText" lastClr="000000">
                  <a:lumMod val="50000"/>
                  <a:lumOff val="50000"/>
                </a:sysClr>
              </a:solidFill>
              <a:ln>
                <a:noFill/>
              </a:ln>
              <a:effectLst/>
            </c:spPr>
            <c:extLst>
              <c:ext xmlns:c16="http://schemas.microsoft.com/office/drawing/2014/chart" uri="{C3380CC4-5D6E-409C-BE32-E72D297353CC}">
                <c16:uniqueId val="{00000011-7A3E-464B-A35F-ECCF6212A144}"/>
              </c:ext>
            </c:extLst>
          </c:dPt>
          <c:dPt>
            <c:idx val="9"/>
            <c:bubble3D val="0"/>
            <c:spPr>
              <a:solidFill>
                <a:sysClr val="windowText" lastClr="000000">
                  <a:lumMod val="75000"/>
                  <a:lumOff val="25000"/>
                </a:sysClr>
              </a:solidFill>
              <a:ln>
                <a:noFill/>
              </a:ln>
              <a:effectLst/>
            </c:spPr>
            <c:extLst>
              <c:ext xmlns:c16="http://schemas.microsoft.com/office/drawing/2014/chart" uri="{C3380CC4-5D6E-409C-BE32-E72D297353CC}">
                <c16:uniqueId val="{00000013-7A3E-464B-A35F-ECCF6212A144}"/>
              </c:ext>
            </c:extLst>
          </c:dPt>
          <c:dPt>
            <c:idx val="10"/>
            <c:bubble3D val="0"/>
            <c:spPr>
              <a:solidFill>
                <a:sysClr val="windowText" lastClr="000000"/>
              </a:solidFill>
              <a:ln>
                <a:noFill/>
              </a:ln>
              <a:effectLst/>
            </c:spPr>
            <c:extLst>
              <c:ext xmlns:c16="http://schemas.microsoft.com/office/drawing/2014/chart" uri="{C3380CC4-5D6E-409C-BE32-E72D297353CC}">
                <c16:uniqueId val="{00000015-7A3E-464B-A35F-ECCF6212A144}"/>
              </c:ext>
            </c:extLst>
          </c:dPt>
          <c:dLbls>
            <c:dLbl>
              <c:idx val="4"/>
              <c:spPr>
                <a:noFill/>
                <a:ln>
                  <a:noFill/>
                </a:ln>
                <a:effectLst/>
              </c:spPr>
              <c:txPr>
                <a:bodyPr wrap="square" lIns="38100" tIns="19050" rIns="38100" bIns="19050" anchor="ctr">
                  <a:spAutoFit/>
                </a:bodyPr>
                <a:lstStyle/>
                <a:p>
                  <a:pPr>
                    <a:defRPr sz="1400">
                      <a:solidFill>
                        <a:schemeClr val="bg1">
                          <a:lumMod val="50000"/>
                        </a:schemeClr>
                      </a:solidFill>
                    </a:defRPr>
                  </a:pPr>
                  <a:endParaRPr lang="en-US"/>
                </a:p>
              </c:txPr>
              <c:showLegendKey val="0"/>
              <c:showVal val="1"/>
              <c:showCatName val="0"/>
              <c:showSerName val="0"/>
              <c:showPercent val="0"/>
              <c:showBubbleSize val="0"/>
              <c:extLst>
                <c:ext xmlns:c16="http://schemas.microsoft.com/office/drawing/2014/chart" uri="{C3380CC4-5D6E-409C-BE32-E72D297353CC}">
                  <c16:uniqueId val="{00000009-7A3E-464B-A35F-ECCF6212A144}"/>
                </c:ext>
              </c:extLst>
            </c:dLbl>
            <c:dLbl>
              <c:idx val="5"/>
              <c:spPr>
                <a:noFill/>
                <a:ln>
                  <a:noFill/>
                </a:ln>
                <a:effectLst/>
              </c:spPr>
              <c:txPr>
                <a:bodyPr wrap="square" lIns="38100" tIns="19050" rIns="38100" bIns="19050" anchor="ctr">
                  <a:spAutoFit/>
                </a:bodyPr>
                <a:lstStyle/>
                <a:p>
                  <a:pPr>
                    <a:defRPr sz="1400">
                      <a:solidFill>
                        <a:schemeClr val="bg1">
                          <a:lumMod val="50000"/>
                        </a:schemeClr>
                      </a:solidFill>
                    </a:defRPr>
                  </a:pPr>
                  <a:endParaRPr lang="en-US"/>
                </a:p>
              </c:txPr>
              <c:showLegendKey val="0"/>
              <c:showVal val="1"/>
              <c:showCatName val="0"/>
              <c:showSerName val="0"/>
              <c:showPercent val="0"/>
              <c:showBubbleSize val="0"/>
              <c:extLst>
                <c:ext xmlns:c16="http://schemas.microsoft.com/office/drawing/2014/chart" uri="{C3380CC4-5D6E-409C-BE32-E72D297353CC}">
                  <c16:uniqueId val="{0000000B-7A3E-464B-A35F-ECCF6212A144}"/>
                </c:ext>
              </c:extLst>
            </c:dLbl>
            <c:dLbl>
              <c:idx val="6"/>
              <c:delete val="1"/>
              <c:extLst>
                <c:ext xmlns:c15="http://schemas.microsoft.com/office/drawing/2012/chart" uri="{CE6537A1-D6FC-4f65-9D91-7224C49458BB}"/>
                <c:ext xmlns:c16="http://schemas.microsoft.com/office/drawing/2014/chart" uri="{C3380CC4-5D6E-409C-BE32-E72D297353CC}">
                  <c16:uniqueId val="{0000000D-7A3E-464B-A35F-ECCF6212A144}"/>
                </c:ext>
              </c:extLst>
            </c:dLbl>
            <c:spPr>
              <a:noFill/>
              <a:ln>
                <a:noFill/>
              </a:ln>
              <a:effectLst/>
            </c:spPr>
            <c:txPr>
              <a:bodyPr wrap="square" lIns="38100" tIns="19050" rIns="38100" bIns="19050" anchor="ctr">
                <a:spAutoFit/>
              </a:bodyPr>
              <a:lstStyle/>
              <a:p>
                <a:pPr>
                  <a:defRPr sz="1400">
                    <a:solidFill>
                      <a:schemeClr val="bg1"/>
                    </a:solidFill>
                  </a:defRPr>
                </a:pPr>
                <a:endParaRPr lang="en-US"/>
              </a:p>
            </c:txPr>
            <c:showLegendKey val="0"/>
            <c:showVal val="1"/>
            <c:showCatName val="0"/>
            <c:showSerName val="0"/>
            <c:showPercent val="0"/>
            <c:showBubbleSize val="0"/>
            <c:showLeaderLines val="1"/>
            <c:extLst>
              <c:ext xmlns:c15="http://schemas.microsoft.com/office/drawing/2012/chart" uri="{CE6537A1-D6FC-4f65-9D91-7224C49458BB}"/>
            </c:extLst>
          </c:dLbls>
          <c:cat>
            <c:strRef>
              <c:f>Sheet1!$A$2:$A$8</c:f>
              <c:strCache>
                <c:ptCount val="7"/>
                <c:pt idx="0">
                  <c:v>Several times a day</c:v>
                </c:pt>
                <c:pt idx="1">
                  <c:v>Once a day</c:v>
                </c:pt>
                <c:pt idx="2">
                  <c:v>Once a week</c:v>
                </c:pt>
                <c:pt idx="3">
                  <c:v>Once a month</c:v>
                </c:pt>
                <c:pt idx="4">
                  <c:v>Less often</c:v>
                </c:pt>
                <c:pt idx="5">
                  <c:v>Never</c:v>
                </c:pt>
                <c:pt idx="6">
                  <c:v>Rest</c:v>
                </c:pt>
              </c:strCache>
            </c:strRef>
          </c:cat>
          <c:val>
            <c:numRef>
              <c:f>Sheet1!$B$2:$B$8</c:f>
              <c:numCache>
                <c:formatCode>General</c:formatCode>
                <c:ptCount val="7"/>
                <c:pt idx="0">
                  <c:v>42</c:v>
                </c:pt>
                <c:pt idx="1">
                  <c:v>17</c:v>
                </c:pt>
                <c:pt idx="2">
                  <c:v>6</c:v>
                </c:pt>
                <c:pt idx="3">
                  <c:v>8</c:v>
                </c:pt>
                <c:pt idx="4">
                  <c:v>5</c:v>
                </c:pt>
                <c:pt idx="5">
                  <c:v>22</c:v>
                </c:pt>
                <c:pt idx="6">
                  <c:v>100</c:v>
                </c:pt>
              </c:numCache>
            </c:numRef>
          </c:val>
          <c:extLst>
            <c:ext xmlns:c16="http://schemas.microsoft.com/office/drawing/2014/chart" uri="{C3380CC4-5D6E-409C-BE32-E72D297353CC}">
              <c16:uniqueId val="{00000016-7A3E-464B-A35F-ECCF6212A144}"/>
            </c:ext>
          </c:extLst>
        </c:ser>
        <c:dLbls>
          <c:showLegendKey val="0"/>
          <c:showVal val="0"/>
          <c:showCatName val="0"/>
          <c:showSerName val="0"/>
          <c:showPercent val="0"/>
          <c:showBubbleSize val="0"/>
          <c:showLeaderLines val="1"/>
        </c:dLbls>
        <c:firstSliceAng val="270"/>
        <c:holeSize val="40"/>
      </c:doughnutChart>
      <c:spPr>
        <a:noFill/>
        <a:ln w="25400">
          <a:noFill/>
        </a:ln>
      </c:spPr>
    </c:plotArea>
    <c:legend>
      <c:legendPos val="b"/>
      <c:legendEntry>
        <c:idx val="6"/>
        <c:delete val="1"/>
      </c:legendEntry>
      <c:layout>
        <c:manualLayout>
          <c:xMode val="edge"/>
          <c:yMode val="edge"/>
          <c:x val="3.4002786622072144E-2"/>
          <c:y val="0.61232052856719321"/>
          <c:w val="0.96259693471572061"/>
          <c:h val="0.25837921044777862"/>
        </c:manualLayout>
      </c:layout>
      <c:overlay val="0"/>
      <c:txPr>
        <a:bodyPr/>
        <a:lstStyle/>
        <a:p>
          <a:pPr>
            <a:defRPr>
              <a:solidFill>
                <a:schemeClr val="tx1"/>
              </a:solidFill>
            </a:defRPr>
          </a:pPr>
          <a:endParaRPr lang="en-US"/>
        </a:p>
      </c:txPr>
    </c:legend>
    <c:plotVisOnly val="1"/>
    <c:dispBlanksAs val="zero"/>
    <c:showDLblsOverMax val="0"/>
  </c:chart>
  <c:txPr>
    <a:bodyPr/>
    <a:lstStyle/>
    <a:p>
      <a:pPr>
        <a:defRPr sz="1200" baseline="0">
          <a:solidFill>
            <a:srgbClr val="939598"/>
          </a:solidFill>
        </a:defRPr>
      </a:pPr>
      <a:endParaRPr lang="en-US"/>
    </a:p>
  </c:txPr>
  <c:externalData r:id="rId2">
    <c:autoUpdate val="0"/>
  </c:externalData>
</c:chartSpace>
</file>

<file path=ppt/charts/chart8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6033374173058651"/>
          <c:y val="7.6267864532549509E-2"/>
          <c:w val="0.30328353915124873"/>
          <c:h val="0.84746427093490095"/>
        </c:manualLayout>
      </c:layout>
      <c:barChart>
        <c:barDir val="bar"/>
        <c:grouping val="clustered"/>
        <c:varyColors val="0"/>
        <c:ser>
          <c:idx val="0"/>
          <c:order val="0"/>
          <c:tx>
            <c:strRef>
              <c:f>Sheet1!$B$1</c:f>
              <c:strCache>
                <c:ptCount val="1"/>
                <c:pt idx="0">
                  <c:v>Column1</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Instant messaging</c:v>
                </c:pt>
                <c:pt idx="1">
                  <c:v>Browse Social networks</c:v>
                </c:pt>
                <c:pt idx="2">
                  <c:v>Download/ listen to music or radio</c:v>
                </c:pt>
                <c:pt idx="3">
                  <c:v>Play games</c:v>
                </c:pt>
              </c:strCache>
            </c:strRef>
          </c:cat>
          <c:val>
            <c:numRef>
              <c:f>Sheet1!$B$2:$B$5</c:f>
              <c:numCache>
                <c:formatCode>General</c:formatCode>
                <c:ptCount val="4"/>
                <c:pt idx="0">
                  <c:v>87</c:v>
                </c:pt>
                <c:pt idx="1">
                  <c:v>38</c:v>
                </c:pt>
                <c:pt idx="2">
                  <c:v>26</c:v>
                </c:pt>
                <c:pt idx="3">
                  <c:v>22</c:v>
                </c:pt>
              </c:numCache>
            </c:numRef>
          </c:val>
          <c:extLst>
            <c:ext xmlns:c16="http://schemas.microsoft.com/office/drawing/2014/chart" uri="{C3380CC4-5D6E-409C-BE32-E72D297353CC}">
              <c16:uniqueId val="{00000000-1BEB-4D1E-A0F9-11EADBD43E78}"/>
            </c:ext>
          </c:extLst>
        </c:ser>
        <c:dLbls>
          <c:dLblPos val="outEnd"/>
          <c:showLegendKey val="0"/>
          <c:showVal val="1"/>
          <c:showCatName val="0"/>
          <c:showSerName val="0"/>
          <c:showPercent val="0"/>
          <c:showBubbleSize val="0"/>
        </c:dLbls>
        <c:gapWidth val="50"/>
        <c:axId val="2024535616"/>
        <c:axId val="2024536008"/>
      </c:barChart>
      <c:catAx>
        <c:axId val="2024535616"/>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crossAx val="2024536008"/>
        <c:crosses val="autoZero"/>
        <c:auto val="1"/>
        <c:lblAlgn val="ctr"/>
        <c:lblOffset val="100"/>
        <c:noMultiLvlLbl val="0"/>
      </c:catAx>
      <c:valAx>
        <c:axId val="2024536008"/>
        <c:scaling>
          <c:orientation val="minMax"/>
        </c:scaling>
        <c:delete val="1"/>
        <c:axPos val="t"/>
        <c:numFmt formatCode="General" sourceLinked="1"/>
        <c:majorTickMark val="none"/>
        <c:minorTickMark val="none"/>
        <c:tickLblPos val="nextTo"/>
        <c:crossAx val="202453561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8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
          <c:w val="1"/>
          <c:h val="0.64845766297591434"/>
        </c:manualLayout>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dLbls>
            <c:dLbl>
              <c:idx val="2"/>
              <c:layout>
                <c:manualLayout>
                  <c:x val="0"/>
                  <c:y val="5.6153717530225154E-2"/>
                </c:manualLayout>
              </c:layout>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2F34-4E41-B8CB-5B6710B7EE1A}"/>
                </c:ext>
              </c:extLst>
            </c:dLbl>
            <c:dLbl>
              <c:idx val="3"/>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solidFill>
                      <a:latin typeface="+mn-lt"/>
                      <a:ea typeface="+mn-ea"/>
                      <a:cs typeface="+mn-cs"/>
                    </a:defRPr>
                  </a:pPr>
                  <a:endParaRPr lang="en-US"/>
                </a:p>
              </c:txPr>
              <c:dLblPos val="inEnd"/>
              <c:showLegendKey val="0"/>
              <c:showVal val="1"/>
              <c:showCatName val="0"/>
              <c:showSerName val="0"/>
              <c:showPercent val="0"/>
              <c:showBubbleSize val="0"/>
              <c:extLst>
                <c:ext xmlns:c16="http://schemas.microsoft.com/office/drawing/2014/chart" uri="{C3380CC4-5D6E-409C-BE32-E72D297353CC}">
                  <c16:uniqueId val="{00000000-6832-8042-A4EA-1175394CDCDE}"/>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Whatsapp</c:v>
                </c:pt>
                <c:pt idx="1">
                  <c:v>Facebook</c:v>
                </c:pt>
                <c:pt idx="2">
                  <c:v>FB messenger</c:v>
                </c:pt>
                <c:pt idx="3">
                  <c:v>Instagram</c:v>
                </c:pt>
              </c:strCache>
            </c:strRef>
          </c:cat>
          <c:val>
            <c:numRef>
              <c:f>Sheet1!$B$2:$B$5</c:f>
              <c:numCache>
                <c:formatCode>General</c:formatCode>
                <c:ptCount val="4"/>
                <c:pt idx="0">
                  <c:v>89</c:v>
                </c:pt>
                <c:pt idx="1">
                  <c:v>59</c:v>
                </c:pt>
                <c:pt idx="2">
                  <c:v>32</c:v>
                </c:pt>
                <c:pt idx="3">
                  <c:v>13</c:v>
                </c:pt>
              </c:numCache>
            </c:numRef>
          </c:val>
          <c:extLst>
            <c:ext xmlns:c16="http://schemas.microsoft.com/office/drawing/2014/chart" uri="{C3380CC4-5D6E-409C-BE32-E72D297353CC}">
              <c16:uniqueId val="{00000000-D073-44E8-BA77-F384FF9F682D}"/>
            </c:ext>
          </c:extLst>
        </c:ser>
        <c:dLbls>
          <c:showLegendKey val="0"/>
          <c:showVal val="0"/>
          <c:showCatName val="0"/>
          <c:showSerName val="0"/>
          <c:showPercent val="0"/>
          <c:showBubbleSize val="0"/>
        </c:dLbls>
        <c:gapWidth val="30"/>
        <c:overlap val="-27"/>
        <c:axId val="2024537576"/>
        <c:axId val="2024537968"/>
      </c:barChart>
      <c:catAx>
        <c:axId val="20245375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crossAx val="2024537968"/>
        <c:crosses val="autoZero"/>
        <c:auto val="1"/>
        <c:lblAlgn val="ctr"/>
        <c:lblOffset val="100"/>
        <c:noMultiLvlLbl val="0"/>
      </c:catAx>
      <c:valAx>
        <c:axId val="2024537968"/>
        <c:scaling>
          <c:orientation val="minMax"/>
        </c:scaling>
        <c:delete val="1"/>
        <c:axPos val="l"/>
        <c:numFmt formatCode="General" sourceLinked="1"/>
        <c:majorTickMark val="none"/>
        <c:minorTickMark val="none"/>
        <c:tickLblPos val="nextTo"/>
        <c:crossAx val="202453757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8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6033374173058651"/>
          <c:y val="7.6267864532549509E-2"/>
          <c:w val="0.30328353915124873"/>
          <c:h val="0.84746427093490095"/>
        </c:manualLayout>
      </c:layout>
      <c:barChart>
        <c:barDir val="bar"/>
        <c:grouping val="clustered"/>
        <c:varyColors val="0"/>
        <c:ser>
          <c:idx val="0"/>
          <c:order val="0"/>
          <c:tx>
            <c:strRef>
              <c:f>Sheet1!$B$1</c:f>
              <c:strCache>
                <c:ptCount val="1"/>
                <c:pt idx="0">
                  <c:v>Column1</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TV</c:v>
                </c:pt>
                <c:pt idx="1">
                  <c:v>Radio</c:v>
                </c:pt>
              </c:strCache>
            </c:strRef>
          </c:cat>
          <c:val>
            <c:numRef>
              <c:f>Sheet1!$B$2:$B$3</c:f>
              <c:numCache>
                <c:formatCode>General</c:formatCode>
                <c:ptCount val="2"/>
                <c:pt idx="0">
                  <c:v>83</c:v>
                </c:pt>
                <c:pt idx="1">
                  <c:v>49</c:v>
                </c:pt>
              </c:numCache>
            </c:numRef>
          </c:val>
          <c:extLst>
            <c:ext xmlns:c16="http://schemas.microsoft.com/office/drawing/2014/chart" uri="{C3380CC4-5D6E-409C-BE32-E72D297353CC}">
              <c16:uniqueId val="{00000000-1BEB-4D1E-A0F9-11EADBD43E78}"/>
            </c:ext>
          </c:extLst>
        </c:ser>
        <c:dLbls>
          <c:dLblPos val="outEnd"/>
          <c:showLegendKey val="0"/>
          <c:showVal val="1"/>
          <c:showCatName val="0"/>
          <c:showSerName val="0"/>
          <c:showPercent val="0"/>
          <c:showBubbleSize val="0"/>
        </c:dLbls>
        <c:gapWidth val="50"/>
        <c:axId val="2024536400"/>
        <c:axId val="898799048"/>
      </c:barChart>
      <c:catAx>
        <c:axId val="2024536400"/>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crossAx val="898799048"/>
        <c:crosses val="autoZero"/>
        <c:auto val="1"/>
        <c:lblAlgn val="ctr"/>
        <c:lblOffset val="100"/>
        <c:noMultiLvlLbl val="0"/>
      </c:catAx>
      <c:valAx>
        <c:axId val="898799048"/>
        <c:scaling>
          <c:orientation val="minMax"/>
        </c:scaling>
        <c:delete val="1"/>
        <c:axPos val="t"/>
        <c:numFmt formatCode="General" sourceLinked="1"/>
        <c:majorTickMark val="none"/>
        <c:minorTickMark val="none"/>
        <c:tickLblPos val="nextTo"/>
        <c:crossAx val="202453640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8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63825594850173561"/>
          <c:y val="9.1914903324357589E-2"/>
          <c:w val="0.30262469685007987"/>
          <c:h val="0.8161698185581634"/>
        </c:manualLayout>
      </c:layout>
      <c:barChart>
        <c:barDir val="bar"/>
        <c:grouping val="clustered"/>
        <c:varyColors val="0"/>
        <c:ser>
          <c:idx val="0"/>
          <c:order val="0"/>
          <c:tx>
            <c:strRef>
              <c:f>Sheet1!$B$1</c:f>
              <c:strCache>
                <c:ptCount val="1"/>
                <c:pt idx="0">
                  <c:v>Series 1</c:v>
                </c:pt>
              </c:strCache>
            </c:strRef>
          </c:tx>
          <c:spPr>
            <a:solidFill>
              <a:schemeClr val="bg2"/>
            </a:solidFill>
            <a:ln>
              <a:noFill/>
            </a:ln>
            <a:effectLst/>
          </c:spPr>
          <c:invertIfNegative val="0"/>
          <c:dPt>
            <c:idx val="0"/>
            <c:invertIfNegative val="0"/>
            <c:bubble3D val="0"/>
            <c:spPr>
              <a:solidFill>
                <a:schemeClr val="accent1"/>
              </a:solidFill>
              <a:ln>
                <a:noFill/>
              </a:ln>
              <a:effectLst/>
            </c:spPr>
            <c:extLst>
              <c:ext xmlns:c16="http://schemas.microsoft.com/office/drawing/2014/chart" uri="{C3380CC4-5D6E-409C-BE32-E72D297353CC}">
                <c16:uniqueId val="{00000000-7ED4-4DD5-BA52-6C23EFF67201}"/>
              </c:ext>
            </c:extLst>
          </c:dPt>
          <c:dPt>
            <c:idx val="1"/>
            <c:invertIfNegative val="0"/>
            <c:bubble3D val="0"/>
            <c:spPr>
              <a:solidFill>
                <a:schemeClr val="tx1"/>
              </a:solidFill>
              <a:ln>
                <a:noFill/>
              </a:ln>
              <a:effectLst/>
            </c:spPr>
            <c:extLst>
              <c:ext xmlns:c16="http://schemas.microsoft.com/office/drawing/2014/chart" uri="{C3380CC4-5D6E-409C-BE32-E72D297353CC}">
                <c16:uniqueId val="{00000001-7BBD-41AB-9B7E-4ECC49E7A0CA}"/>
              </c:ext>
            </c:extLst>
          </c:dPt>
          <c:dPt>
            <c:idx val="2"/>
            <c:invertIfNegative val="0"/>
            <c:bubble3D val="0"/>
            <c:spPr>
              <a:solidFill>
                <a:schemeClr val="bg1">
                  <a:lumMod val="75000"/>
                </a:schemeClr>
              </a:solidFill>
              <a:ln>
                <a:noFill/>
              </a:ln>
              <a:effectLst/>
            </c:spPr>
            <c:extLst>
              <c:ext xmlns:c16="http://schemas.microsoft.com/office/drawing/2014/chart" uri="{C3380CC4-5D6E-409C-BE32-E72D297353CC}">
                <c16:uniqueId val="{00000003-7C36-4C69-9623-7DAEC240DBA3}"/>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Routine Stock up</c:v>
                </c:pt>
                <c:pt idx="1">
                  <c:v>Replacing items</c:v>
                </c:pt>
                <c:pt idx="2">
                  <c:v>Items I need now</c:v>
                </c:pt>
              </c:strCache>
            </c:strRef>
          </c:cat>
          <c:val>
            <c:numRef>
              <c:f>Sheet1!$B$2:$B$4</c:f>
              <c:numCache>
                <c:formatCode>General</c:formatCode>
                <c:ptCount val="3"/>
                <c:pt idx="0">
                  <c:v>57</c:v>
                </c:pt>
                <c:pt idx="1">
                  <c:v>28</c:v>
                </c:pt>
                <c:pt idx="2">
                  <c:v>15</c:v>
                </c:pt>
              </c:numCache>
            </c:numRef>
          </c:val>
          <c:extLst>
            <c:ext xmlns:c16="http://schemas.microsoft.com/office/drawing/2014/chart" uri="{C3380CC4-5D6E-409C-BE32-E72D297353CC}">
              <c16:uniqueId val="{00000000-7BBD-41AB-9B7E-4ECC49E7A0CA}"/>
            </c:ext>
          </c:extLst>
        </c:ser>
        <c:dLbls>
          <c:showLegendKey val="0"/>
          <c:showVal val="0"/>
          <c:showCatName val="0"/>
          <c:showSerName val="0"/>
          <c:showPercent val="0"/>
          <c:showBubbleSize val="0"/>
        </c:dLbls>
        <c:gapWidth val="40"/>
        <c:axId val="898788464"/>
        <c:axId val="898795912"/>
      </c:barChart>
      <c:catAx>
        <c:axId val="898788464"/>
        <c:scaling>
          <c:orientation val="maxMin"/>
        </c:scaling>
        <c:delete val="0"/>
        <c:axPos val="l"/>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898795912"/>
        <c:crosses val="autoZero"/>
        <c:auto val="1"/>
        <c:lblAlgn val="ctr"/>
        <c:lblOffset val="100"/>
        <c:noMultiLvlLbl val="0"/>
      </c:catAx>
      <c:valAx>
        <c:axId val="898795912"/>
        <c:scaling>
          <c:orientation val="minMax"/>
        </c:scaling>
        <c:delete val="1"/>
        <c:axPos val="t"/>
        <c:numFmt formatCode="General" sourceLinked="1"/>
        <c:majorTickMark val="none"/>
        <c:minorTickMark val="none"/>
        <c:tickLblPos val="nextTo"/>
        <c:crossAx val="89878846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8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1382982923162863"/>
          <c:y val="0.22494348737681799"/>
          <c:w val="0.24826221156139627"/>
          <c:h val="0.77505651262318198"/>
        </c:manualLayout>
      </c:layout>
      <c:doughnutChart>
        <c:varyColors val="1"/>
        <c:ser>
          <c:idx val="0"/>
          <c:order val="0"/>
          <c:tx>
            <c:strRef>
              <c:f>Sheet1!$B$1</c:f>
              <c:strCache>
                <c:ptCount val="1"/>
                <c:pt idx="0">
                  <c:v>Deodorant</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742C-41E2-A445-976E31205327}"/>
              </c:ext>
            </c:extLst>
          </c:dPt>
          <c:dPt>
            <c:idx val="1"/>
            <c:bubble3D val="0"/>
            <c:spPr>
              <a:solidFill>
                <a:schemeClr val="tx1">
                  <a:lumMod val="60000"/>
                  <a:lumOff val="40000"/>
                </a:schemeClr>
              </a:solidFill>
              <a:ln w="19050">
                <a:solidFill>
                  <a:schemeClr val="lt1"/>
                </a:solidFill>
              </a:ln>
              <a:effectLst/>
            </c:spPr>
            <c:extLst>
              <c:ext xmlns:c16="http://schemas.microsoft.com/office/drawing/2014/chart" uri="{C3380CC4-5D6E-409C-BE32-E72D297353CC}">
                <c16:uniqueId val="{00000003-742C-41E2-A445-976E31205327}"/>
              </c:ext>
            </c:extLst>
          </c:dPt>
          <c:dPt>
            <c:idx val="2"/>
            <c:bubble3D val="0"/>
            <c:spPr>
              <a:solidFill>
                <a:schemeClr val="tx1"/>
              </a:solidFill>
              <a:ln w="19050">
                <a:solidFill>
                  <a:schemeClr val="lt1"/>
                </a:solidFill>
              </a:ln>
              <a:effectLst/>
            </c:spPr>
            <c:extLst>
              <c:ext xmlns:c16="http://schemas.microsoft.com/office/drawing/2014/chart" uri="{C3380CC4-5D6E-409C-BE32-E72D297353CC}">
                <c16:uniqueId val="{00000005-742C-41E2-A445-976E31205327}"/>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Sheet1!$A$2:$A$4</c:f>
              <c:strCache>
                <c:ptCount val="3"/>
                <c:pt idx="0">
                  <c:v>Planned purchase</c:v>
                </c:pt>
                <c:pt idx="1">
                  <c:v>Remembered in store</c:v>
                </c:pt>
                <c:pt idx="2">
                  <c:v>Unplanned purchase</c:v>
                </c:pt>
              </c:strCache>
            </c:strRef>
          </c:cat>
          <c:val>
            <c:numRef>
              <c:f>Sheet1!$B$2:$B$4</c:f>
              <c:numCache>
                <c:formatCode>General</c:formatCode>
                <c:ptCount val="3"/>
                <c:pt idx="0">
                  <c:v>80</c:v>
                </c:pt>
                <c:pt idx="1">
                  <c:v>17</c:v>
                </c:pt>
                <c:pt idx="2">
                  <c:v>3</c:v>
                </c:pt>
              </c:numCache>
            </c:numRef>
          </c:val>
          <c:extLst>
            <c:ext xmlns:c16="http://schemas.microsoft.com/office/drawing/2014/chart" uri="{C3380CC4-5D6E-409C-BE32-E72D297353CC}">
              <c16:uniqueId val="{00000008-742C-41E2-A445-976E31205327}"/>
            </c:ext>
          </c:extLst>
        </c:ser>
        <c:dLbls>
          <c:showLegendKey val="0"/>
          <c:showVal val="0"/>
          <c:showCatName val="0"/>
          <c:showSerName val="0"/>
          <c:showPercent val="1"/>
          <c:showBubbleSize val="0"/>
          <c:showLeaderLines val="1"/>
        </c:dLbls>
        <c:firstSliceAng val="0"/>
        <c:holeSize val="48"/>
      </c:doughnutChart>
      <c:spPr>
        <a:noFill/>
        <a:ln>
          <a:noFill/>
        </a:ln>
        <a:effectLst/>
      </c:spPr>
    </c:plotArea>
    <c:legend>
      <c:legendPos val="r"/>
      <c:layout>
        <c:manualLayout>
          <c:xMode val="edge"/>
          <c:yMode val="edge"/>
          <c:x val="0.48953710114785637"/>
          <c:y val="0.24029174757030775"/>
          <c:w val="0.3903749509778775"/>
          <c:h val="0.63188751054422609"/>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8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lrMapOvr bg1="lt1" tx1="dk1" bg2="lt2" tx2="dk2" accent1="accent1" accent2="accent2" accent3="accent3" accent4="accent4" accent5="accent5" accent6="accent6" hlink="hlink" folHlink="folHlink"/>
  <c:chart>
    <c:title>
      <c:tx>
        <c:rich>
          <a:bodyPr/>
          <a:lstStyle/>
          <a:p>
            <a:pPr>
              <a:defRPr sz="1400">
                <a:solidFill>
                  <a:schemeClr val="accent3"/>
                </a:solidFill>
              </a:defRPr>
            </a:pPr>
            <a:r>
              <a:rPr lang="en-US" sz="1400" dirty="0">
                <a:solidFill>
                  <a:schemeClr val="accent3"/>
                </a:solidFill>
              </a:rPr>
              <a:t>Pre-store Touchpoints (%)</a:t>
            </a:r>
          </a:p>
        </c:rich>
      </c:tx>
      <c:layout>
        <c:manualLayout>
          <c:xMode val="edge"/>
          <c:yMode val="edge"/>
          <c:x val="1.36820460894164E-3"/>
          <c:y val="0"/>
        </c:manualLayout>
      </c:layout>
      <c:overlay val="0"/>
    </c:title>
    <c:autoTitleDeleted val="0"/>
    <c:plotArea>
      <c:layout>
        <c:manualLayout>
          <c:layoutTarget val="inner"/>
          <c:xMode val="edge"/>
          <c:yMode val="edge"/>
          <c:x val="0.41695002931036884"/>
          <c:y val="0.25410018429141074"/>
          <c:w val="0.55258376135776799"/>
          <c:h val="0.6731107004167789"/>
        </c:manualLayout>
      </c:layout>
      <c:barChart>
        <c:barDir val="bar"/>
        <c:grouping val="clustered"/>
        <c:varyColors val="0"/>
        <c:ser>
          <c:idx val="0"/>
          <c:order val="0"/>
          <c:tx>
            <c:strRef>
              <c:f>Sheet1!$B$1</c:f>
              <c:strCache>
                <c:ptCount val="1"/>
                <c:pt idx="0">
                  <c:v>Series 1</c:v>
                </c:pt>
              </c:strCache>
            </c:strRef>
          </c:tx>
          <c:spPr>
            <a:solidFill>
              <a:srgbClr val="848484"/>
            </a:solidFill>
          </c:spPr>
          <c:invertIfNegative val="0"/>
          <c:dPt>
            <c:idx val="0"/>
            <c:invertIfNegative val="0"/>
            <c:bubble3D val="0"/>
            <c:spPr>
              <a:solidFill>
                <a:srgbClr val="C50017"/>
              </a:solidFill>
            </c:spPr>
            <c:extLst>
              <c:ext xmlns:c16="http://schemas.microsoft.com/office/drawing/2014/chart" uri="{C3380CC4-5D6E-409C-BE32-E72D297353CC}">
                <c16:uniqueId val="{00000001-6476-4325-995A-E8AA58564979}"/>
              </c:ext>
            </c:extLst>
          </c:dPt>
          <c:dPt>
            <c:idx val="1"/>
            <c:invertIfNegative val="0"/>
            <c:bubble3D val="0"/>
            <c:spPr>
              <a:solidFill>
                <a:srgbClr val="C50017"/>
              </a:solidFill>
            </c:spPr>
            <c:extLst>
              <c:ext xmlns:c16="http://schemas.microsoft.com/office/drawing/2014/chart" uri="{C3380CC4-5D6E-409C-BE32-E72D297353CC}">
                <c16:uniqueId val="{00000003-8E78-446C-B99B-CF08CADB2DC8}"/>
              </c:ext>
            </c:extLst>
          </c:dPt>
          <c:dPt>
            <c:idx val="2"/>
            <c:invertIfNegative val="0"/>
            <c:bubble3D val="0"/>
            <c:spPr>
              <a:solidFill>
                <a:srgbClr val="FFFFFF">
                  <a:lumMod val="65000"/>
                </a:srgbClr>
              </a:solidFill>
            </c:spPr>
            <c:extLst>
              <c:ext xmlns:c16="http://schemas.microsoft.com/office/drawing/2014/chart" uri="{C3380CC4-5D6E-409C-BE32-E72D297353CC}">
                <c16:uniqueId val="{00000005-8E78-446C-B99B-CF08CADB2DC8}"/>
              </c:ext>
            </c:extLst>
          </c:dPt>
          <c:dLbls>
            <c:spPr>
              <a:noFill/>
              <a:ln>
                <a:noFill/>
              </a:ln>
              <a:effectLst/>
            </c:spPr>
            <c:txPr>
              <a:bodyPr/>
              <a:lstStyle/>
              <a:p>
                <a:pPr>
                  <a:defRPr sz="1200">
                    <a:solidFill>
                      <a:srgbClr val="717171"/>
                    </a:solidFill>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Sheet1!$A$2:$A$4</c:f>
              <c:strCache>
                <c:ptCount val="3"/>
                <c:pt idx="0">
                  <c:v>Spoke to family</c:v>
                </c:pt>
                <c:pt idx="1">
                  <c:v>Saw a TV advert</c:v>
                </c:pt>
                <c:pt idx="2">
                  <c:v>Spoke to friends</c:v>
                </c:pt>
              </c:strCache>
            </c:strRef>
          </c:cat>
          <c:val>
            <c:numRef>
              <c:f>Sheet1!$B$2:$B$4</c:f>
              <c:numCache>
                <c:formatCode>General</c:formatCode>
                <c:ptCount val="3"/>
                <c:pt idx="0">
                  <c:v>39</c:v>
                </c:pt>
                <c:pt idx="1">
                  <c:v>36</c:v>
                </c:pt>
                <c:pt idx="2">
                  <c:v>29</c:v>
                </c:pt>
              </c:numCache>
            </c:numRef>
          </c:val>
          <c:extLst>
            <c:ext xmlns:c16="http://schemas.microsoft.com/office/drawing/2014/chart" uri="{C3380CC4-5D6E-409C-BE32-E72D297353CC}">
              <c16:uniqueId val="{00000004-6476-4325-995A-E8AA58564979}"/>
            </c:ext>
          </c:extLst>
        </c:ser>
        <c:dLbls>
          <c:showLegendKey val="0"/>
          <c:showVal val="0"/>
          <c:showCatName val="0"/>
          <c:showSerName val="0"/>
          <c:showPercent val="0"/>
          <c:showBubbleSize val="0"/>
        </c:dLbls>
        <c:gapWidth val="66"/>
        <c:overlap val="9"/>
        <c:axId val="898788856"/>
        <c:axId val="898792776"/>
      </c:barChart>
      <c:catAx>
        <c:axId val="898788856"/>
        <c:scaling>
          <c:orientation val="maxMin"/>
        </c:scaling>
        <c:delete val="0"/>
        <c:axPos val="l"/>
        <c:numFmt formatCode="General" sourceLinked="1"/>
        <c:majorTickMark val="none"/>
        <c:minorTickMark val="none"/>
        <c:tickLblPos val="nextTo"/>
        <c:spPr>
          <a:ln>
            <a:solidFill>
              <a:srgbClr val="717171"/>
            </a:solidFill>
          </a:ln>
        </c:spPr>
        <c:txPr>
          <a:bodyPr/>
          <a:lstStyle/>
          <a:p>
            <a:pPr>
              <a:defRPr sz="1200">
                <a:solidFill>
                  <a:srgbClr val="717171"/>
                </a:solidFill>
              </a:defRPr>
            </a:pPr>
            <a:endParaRPr lang="en-US"/>
          </a:p>
        </c:txPr>
        <c:crossAx val="898792776"/>
        <c:crosses val="autoZero"/>
        <c:auto val="1"/>
        <c:lblAlgn val="ctr"/>
        <c:lblOffset val="100"/>
        <c:noMultiLvlLbl val="0"/>
      </c:catAx>
      <c:valAx>
        <c:axId val="898792776"/>
        <c:scaling>
          <c:orientation val="minMax"/>
        </c:scaling>
        <c:delete val="1"/>
        <c:axPos val="t"/>
        <c:numFmt formatCode="General" sourceLinked="1"/>
        <c:majorTickMark val="out"/>
        <c:minorTickMark val="none"/>
        <c:tickLblPos val="nextTo"/>
        <c:crossAx val="898788856"/>
        <c:crosses val="autoZero"/>
        <c:crossBetween val="between"/>
      </c:valAx>
    </c:plotArea>
    <c:plotVisOnly val="1"/>
    <c:dispBlanksAs val="gap"/>
    <c:showDLblsOverMax val="0"/>
  </c:chart>
  <c:txPr>
    <a:bodyPr/>
    <a:lstStyle/>
    <a:p>
      <a:pPr>
        <a:defRPr sz="1800"/>
      </a:pPr>
      <a:endParaRPr lang="en-US"/>
    </a:p>
  </c:txPr>
  <c:externalData r:id="rId2">
    <c:autoUpdate val="0"/>
  </c:externalData>
</c:chartSpace>
</file>

<file path=ppt/charts/chart8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lrMapOvr bg1="lt1" tx1="dk1" bg2="lt2" tx2="dk2" accent1="accent1" accent2="accent2" accent3="accent3" accent4="accent4" accent5="accent5" accent6="accent6" hlink="hlink" folHlink="folHlink"/>
  <c:chart>
    <c:title>
      <c:tx>
        <c:rich>
          <a:bodyPr/>
          <a:lstStyle/>
          <a:p>
            <a:pPr>
              <a:defRPr sz="1400">
                <a:solidFill>
                  <a:schemeClr val="accent3"/>
                </a:solidFill>
              </a:defRPr>
            </a:pPr>
            <a:r>
              <a:rPr lang="en-US" sz="1400" dirty="0">
                <a:solidFill>
                  <a:schemeClr val="accent3"/>
                </a:solidFill>
              </a:rPr>
              <a:t>In-store Touchpoints (%)</a:t>
            </a:r>
          </a:p>
        </c:rich>
      </c:tx>
      <c:layout>
        <c:manualLayout>
          <c:xMode val="edge"/>
          <c:yMode val="edge"/>
          <c:x val="2.4336272325667253E-2"/>
          <c:y val="8.7930469846426319E-3"/>
        </c:manualLayout>
      </c:layout>
      <c:overlay val="0"/>
    </c:title>
    <c:autoTitleDeleted val="0"/>
    <c:plotArea>
      <c:layout>
        <c:manualLayout>
          <c:layoutTarget val="inner"/>
          <c:xMode val="edge"/>
          <c:yMode val="edge"/>
          <c:x val="0.42716109469414137"/>
          <c:y val="0.25410018429141074"/>
          <c:w val="0.54237257700803532"/>
          <c:h val="0.6731107004167789"/>
        </c:manualLayout>
      </c:layout>
      <c:barChart>
        <c:barDir val="bar"/>
        <c:grouping val="clustered"/>
        <c:varyColors val="0"/>
        <c:ser>
          <c:idx val="0"/>
          <c:order val="0"/>
          <c:tx>
            <c:strRef>
              <c:f>Sheet1!$B$1</c:f>
              <c:strCache>
                <c:ptCount val="1"/>
                <c:pt idx="0">
                  <c:v>Series 1</c:v>
                </c:pt>
              </c:strCache>
            </c:strRef>
          </c:tx>
          <c:spPr>
            <a:solidFill>
              <a:srgbClr val="848484"/>
            </a:solidFill>
          </c:spPr>
          <c:invertIfNegative val="0"/>
          <c:dPt>
            <c:idx val="0"/>
            <c:invertIfNegative val="0"/>
            <c:bubble3D val="0"/>
            <c:spPr>
              <a:solidFill>
                <a:srgbClr val="C50017"/>
              </a:solidFill>
            </c:spPr>
            <c:extLst>
              <c:ext xmlns:c16="http://schemas.microsoft.com/office/drawing/2014/chart" uri="{C3380CC4-5D6E-409C-BE32-E72D297353CC}">
                <c16:uniqueId val="{00000001-6476-4325-995A-E8AA58564979}"/>
              </c:ext>
            </c:extLst>
          </c:dPt>
          <c:dPt>
            <c:idx val="1"/>
            <c:invertIfNegative val="0"/>
            <c:bubble3D val="0"/>
            <c:spPr>
              <a:solidFill>
                <a:srgbClr val="FFFFFF">
                  <a:lumMod val="65000"/>
                </a:srgbClr>
              </a:solidFill>
            </c:spPr>
            <c:extLst>
              <c:ext xmlns:c16="http://schemas.microsoft.com/office/drawing/2014/chart" uri="{C3380CC4-5D6E-409C-BE32-E72D297353CC}">
                <c16:uniqueId val="{00000003-8E78-446C-B99B-CF08CADB2DC8}"/>
              </c:ext>
            </c:extLst>
          </c:dPt>
          <c:dPt>
            <c:idx val="2"/>
            <c:invertIfNegative val="0"/>
            <c:bubble3D val="0"/>
            <c:spPr>
              <a:solidFill>
                <a:srgbClr val="FFFFFF">
                  <a:lumMod val="65000"/>
                </a:srgbClr>
              </a:solidFill>
            </c:spPr>
            <c:extLst>
              <c:ext xmlns:c16="http://schemas.microsoft.com/office/drawing/2014/chart" uri="{C3380CC4-5D6E-409C-BE32-E72D297353CC}">
                <c16:uniqueId val="{00000005-8E78-446C-B99B-CF08CADB2DC8}"/>
              </c:ext>
            </c:extLst>
          </c:dPt>
          <c:dLbls>
            <c:spPr>
              <a:noFill/>
              <a:ln>
                <a:noFill/>
              </a:ln>
              <a:effectLst/>
            </c:spPr>
            <c:txPr>
              <a:bodyPr/>
              <a:lstStyle/>
              <a:p>
                <a:pPr>
                  <a:defRPr sz="1200">
                    <a:solidFill>
                      <a:srgbClr val="717171"/>
                    </a:solidFill>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Sheet1!$A$2:$A$4</c:f>
              <c:strCache>
                <c:ptCount val="3"/>
                <c:pt idx="0">
                  <c:v>Read price label</c:v>
                </c:pt>
                <c:pt idx="1">
                  <c:v>Saw a special display</c:v>
                </c:pt>
                <c:pt idx="2">
                  <c:v>Read packaging</c:v>
                </c:pt>
              </c:strCache>
            </c:strRef>
          </c:cat>
          <c:val>
            <c:numRef>
              <c:f>Sheet1!$B$2:$B$4</c:f>
              <c:numCache>
                <c:formatCode>General</c:formatCode>
                <c:ptCount val="3"/>
                <c:pt idx="0">
                  <c:v>30</c:v>
                </c:pt>
                <c:pt idx="1">
                  <c:v>27</c:v>
                </c:pt>
                <c:pt idx="2">
                  <c:v>23</c:v>
                </c:pt>
              </c:numCache>
            </c:numRef>
          </c:val>
          <c:extLst>
            <c:ext xmlns:c16="http://schemas.microsoft.com/office/drawing/2014/chart" uri="{C3380CC4-5D6E-409C-BE32-E72D297353CC}">
              <c16:uniqueId val="{00000004-6476-4325-995A-E8AA58564979}"/>
            </c:ext>
          </c:extLst>
        </c:ser>
        <c:dLbls>
          <c:showLegendKey val="0"/>
          <c:showVal val="0"/>
          <c:showCatName val="0"/>
          <c:showSerName val="0"/>
          <c:showPercent val="0"/>
          <c:showBubbleSize val="0"/>
        </c:dLbls>
        <c:gapWidth val="66"/>
        <c:overlap val="9"/>
        <c:axId val="898784544"/>
        <c:axId val="898821000"/>
      </c:barChart>
      <c:catAx>
        <c:axId val="898784544"/>
        <c:scaling>
          <c:orientation val="maxMin"/>
        </c:scaling>
        <c:delete val="0"/>
        <c:axPos val="l"/>
        <c:numFmt formatCode="General" sourceLinked="1"/>
        <c:majorTickMark val="none"/>
        <c:minorTickMark val="none"/>
        <c:tickLblPos val="nextTo"/>
        <c:spPr>
          <a:ln>
            <a:solidFill>
              <a:srgbClr val="717171"/>
            </a:solidFill>
          </a:ln>
        </c:spPr>
        <c:txPr>
          <a:bodyPr/>
          <a:lstStyle/>
          <a:p>
            <a:pPr>
              <a:defRPr sz="1200">
                <a:solidFill>
                  <a:srgbClr val="717171"/>
                </a:solidFill>
              </a:defRPr>
            </a:pPr>
            <a:endParaRPr lang="en-US"/>
          </a:p>
        </c:txPr>
        <c:crossAx val="898821000"/>
        <c:crosses val="autoZero"/>
        <c:auto val="1"/>
        <c:lblAlgn val="ctr"/>
        <c:lblOffset val="100"/>
        <c:noMultiLvlLbl val="0"/>
      </c:catAx>
      <c:valAx>
        <c:axId val="898821000"/>
        <c:scaling>
          <c:orientation val="minMax"/>
          <c:max val="50"/>
        </c:scaling>
        <c:delete val="1"/>
        <c:axPos val="t"/>
        <c:numFmt formatCode="General" sourceLinked="1"/>
        <c:majorTickMark val="out"/>
        <c:minorTickMark val="none"/>
        <c:tickLblPos val="nextTo"/>
        <c:crossAx val="898784544"/>
        <c:crosses val="autoZero"/>
        <c:crossBetween val="between"/>
      </c:valAx>
    </c:plotArea>
    <c:plotVisOnly val="1"/>
    <c:dispBlanksAs val="gap"/>
    <c:showDLblsOverMax val="0"/>
  </c:chart>
  <c:txPr>
    <a:bodyPr/>
    <a:lstStyle/>
    <a:p>
      <a:pPr>
        <a:defRPr sz="1800"/>
      </a:pPr>
      <a:endParaRPr lang="en-US"/>
    </a:p>
  </c:txPr>
  <c:externalData r:id="rId2">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4.0622107702504517E-2"/>
          <c:w val="1"/>
          <c:h val="0.819927004930883"/>
        </c:manualLayout>
      </c:layout>
      <c:barChart>
        <c:barDir val="col"/>
        <c:grouping val="clustered"/>
        <c:varyColors val="0"/>
        <c:ser>
          <c:idx val="0"/>
          <c:order val="0"/>
          <c:tx>
            <c:strRef>
              <c:f>Sheet1!$B$1</c:f>
              <c:strCache>
                <c:ptCount val="1"/>
                <c:pt idx="0">
                  <c:v>Series 2</c:v>
                </c:pt>
              </c:strCache>
            </c:strRef>
          </c:tx>
          <c:spPr>
            <a:solidFill>
              <a:schemeClr val="tx1"/>
            </a:solidFill>
            <a:ln>
              <a:noFill/>
            </a:ln>
            <a:effectLst/>
          </c:spPr>
          <c:invertIfNegative val="0"/>
          <c:dPt>
            <c:idx val="0"/>
            <c:invertIfNegative val="0"/>
            <c:bubble3D val="0"/>
            <c:spPr>
              <a:solidFill>
                <a:schemeClr val="bg2"/>
              </a:solidFill>
              <a:ln>
                <a:noFill/>
              </a:ln>
              <a:effectLst/>
            </c:spPr>
            <c:extLst>
              <c:ext xmlns:c16="http://schemas.microsoft.com/office/drawing/2014/chart" uri="{C3380CC4-5D6E-409C-BE32-E72D297353CC}">
                <c16:uniqueId val="{00000001-3B3F-5742-8DA4-ECC70AC55931}"/>
              </c:ext>
            </c:extLst>
          </c:dPt>
          <c:dPt>
            <c:idx val="1"/>
            <c:invertIfNegative val="0"/>
            <c:bubble3D val="0"/>
            <c:spPr>
              <a:solidFill>
                <a:schemeClr val="bg2"/>
              </a:solidFill>
              <a:ln>
                <a:noFill/>
              </a:ln>
              <a:effectLst/>
            </c:spPr>
            <c:extLst>
              <c:ext xmlns:c16="http://schemas.microsoft.com/office/drawing/2014/chart" uri="{C3380CC4-5D6E-409C-BE32-E72D297353CC}">
                <c16:uniqueId val="{00000003-3B3F-5742-8DA4-ECC70AC55931}"/>
              </c:ext>
            </c:extLst>
          </c:dPt>
          <c:dPt>
            <c:idx val="2"/>
            <c:invertIfNegative val="0"/>
            <c:bubble3D val="0"/>
            <c:spPr>
              <a:solidFill>
                <a:schemeClr val="tx1"/>
              </a:solidFill>
              <a:ln>
                <a:noFill/>
              </a:ln>
              <a:effectLst/>
            </c:spPr>
            <c:extLst>
              <c:ext xmlns:c16="http://schemas.microsoft.com/office/drawing/2014/chart" uri="{C3380CC4-5D6E-409C-BE32-E72D297353CC}">
                <c16:uniqueId val="{00000005-3B3F-5742-8DA4-ECC70AC55931}"/>
              </c:ext>
            </c:extLst>
          </c:dPt>
          <c:dPt>
            <c:idx val="4"/>
            <c:invertIfNegative val="0"/>
            <c:bubble3D val="0"/>
            <c:spPr>
              <a:solidFill>
                <a:schemeClr val="tx1"/>
              </a:solidFill>
              <a:ln>
                <a:noFill/>
              </a:ln>
              <a:effectLst/>
            </c:spPr>
            <c:extLst>
              <c:ext xmlns:c16="http://schemas.microsoft.com/office/drawing/2014/chart" uri="{C3380CC4-5D6E-409C-BE32-E72D297353CC}">
                <c16:uniqueId val="{00000007-3B3F-5742-8DA4-ECC70AC55931}"/>
              </c:ext>
            </c:extLst>
          </c:dPt>
          <c:dPt>
            <c:idx val="6"/>
            <c:invertIfNegative val="0"/>
            <c:bubble3D val="0"/>
            <c:spPr>
              <a:solidFill>
                <a:schemeClr val="tx1"/>
              </a:solidFill>
              <a:ln>
                <a:noFill/>
              </a:ln>
              <a:effectLst/>
            </c:spPr>
            <c:extLst>
              <c:ext xmlns:c16="http://schemas.microsoft.com/office/drawing/2014/chart" uri="{C3380CC4-5D6E-409C-BE32-E72D297353CC}">
                <c16:uniqueId val="{00000009-3B3F-5742-8DA4-ECC70AC55931}"/>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Sheet1!$A$2:$A$12</c:f>
              <c:strCache>
                <c:ptCount val="11"/>
                <c:pt idx="0">
                  <c:v>Condoms</c:v>
                </c:pt>
                <c:pt idx="1">
                  <c:v>Abstain</c:v>
                </c:pt>
                <c:pt idx="2">
                  <c:v>One partner</c:v>
                </c:pt>
                <c:pt idx="3">
                  <c:v>Faithful</c:v>
                </c:pt>
                <c:pt idx="4">
                  <c:v>No casual sex</c:v>
                </c:pt>
                <c:pt idx="5">
                  <c:v>Do Nothing</c:v>
                </c:pt>
                <c:pt idx="6">
                  <c:v>Avoid blood transfusions</c:v>
                </c:pt>
                <c:pt idx="7">
                  <c:v>Avoid alcohol</c:v>
                </c:pt>
                <c:pt idx="8">
                  <c:v>'Reduced frequency of sex</c:v>
                </c:pt>
                <c:pt idx="9">
                  <c:v>I avoid injections</c:v>
                </c:pt>
                <c:pt idx="10">
                  <c:v>I have fewer partners</c:v>
                </c:pt>
              </c:strCache>
            </c:strRef>
          </c:cat>
          <c:val>
            <c:numRef>
              <c:f>Sheet1!$B$2:$B$12</c:f>
              <c:numCache>
                <c:formatCode>General</c:formatCode>
                <c:ptCount val="11"/>
                <c:pt idx="0">
                  <c:v>43</c:v>
                </c:pt>
                <c:pt idx="1">
                  <c:v>34</c:v>
                </c:pt>
                <c:pt idx="2">
                  <c:v>22</c:v>
                </c:pt>
                <c:pt idx="3">
                  <c:v>16</c:v>
                </c:pt>
                <c:pt idx="4">
                  <c:v>13</c:v>
                </c:pt>
                <c:pt idx="5">
                  <c:v>7</c:v>
                </c:pt>
                <c:pt idx="6">
                  <c:v>6</c:v>
                </c:pt>
                <c:pt idx="7">
                  <c:v>5</c:v>
                </c:pt>
                <c:pt idx="8">
                  <c:v>5</c:v>
                </c:pt>
                <c:pt idx="9">
                  <c:v>4</c:v>
                </c:pt>
                <c:pt idx="10">
                  <c:v>2</c:v>
                </c:pt>
              </c:numCache>
            </c:numRef>
          </c:val>
          <c:extLst>
            <c:ext xmlns:c16="http://schemas.microsoft.com/office/drawing/2014/chart" uri="{C3380CC4-5D6E-409C-BE32-E72D297353CC}">
              <c16:uniqueId val="{00000000-8233-47A9-97BE-3C16BB7C120C}"/>
            </c:ext>
          </c:extLst>
        </c:ser>
        <c:dLbls>
          <c:showLegendKey val="0"/>
          <c:showVal val="0"/>
          <c:showCatName val="0"/>
          <c:showSerName val="0"/>
          <c:showPercent val="0"/>
          <c:showBubbleSize val="0"/>
        </c:dLbls>
        <c:gapWidth val="25"/>
        <c:axId val="873978464"/>
        <c:axId val="873960432"/>
      </c:barChart>
      <c:catAx>
        <c:axId val="87397846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en-US"/>
          </a:p>
        </c:txPr>
        <c:crossAx val="873960432"/>
        <c:crosses val="autoZero"/>
        <c:auto val="1"/>
        <c:lblAlgn val="ctr"/>
        <c:lblOffset val="100"/>
        <c:noMultiLvlLbl val="0"/>
      </c:catAx>
      <c:valAx>
        <c:axId val="873960432"/>
        <c:scaling>
          <c:orientation val="minMax"/>
        </c:scaling>
        <c:delete val="1"/>
        <c:axPos val="l"/>
        <c:numFmt formatCode="General" sourceLinked="1"/>
        <c:majorTickMark val="none"/>
        <c:minorTickMark val="none"/>
        <c:tickLblPos val="nextTo"/>
        <c:crossAx val="87397846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9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sz="1400"/>
            </a:pPr>
            <a:r>
              <a:rPr lang="en-ZA" sz="1400" dirty="0"/>
              <a:t>Preferred Touchpoint (%) </a:t>
            </a:r>
          </a:p>
        </c:rich>
      </c:tx>
      <c:layout>
        <c:manualLayout>
          <c:xMode val="edge"/>
          <c:yMode val="edge"/>
          <c:x val="0.11154239135499812"/>
          <c:y val="1.045145538644178E-2"/>
        </c:manualLayout>
      </c:layout>
      <c:overlay val="0"/>
    </c:title>
    <c:autoTitleDeleted val="0"/>
    <c:plotArea>
      <c:layout>
        <c:manualLayout>
          <c:layoutTarget val="inner"/>
          <c:xMode val="edge"/>
          <c:yMode val="edge"/>
          <c:x val="8.2187300039438041E-2"/>
          <c:y val="0.25137624268760245"/>
          <c:w val="0.89012314759572597"/>
          <c:h val="0.4488573409020496"/>
        </c:manualLayout>
      </c:layout>
      <c:barChart>
        <c:barDir val="col"/>
        <c:grouping val="clustered"/>
        <c:varyColors val="0"/>
        <c:ser>
          <c:idx val="0"/>
          <c:order val="0"/>
          <c:tx>
            <c:strRef>
              <c:f>Sheet1!$B$1</c:f>
              <c:strCache>
                <c:ptCount val="1"/>
                <c:pt idx="0">
                  <c:v>Series 1</c:v>
                </c:pt>
              </c:strCache>
            </c:strRef>
          </c:tx>
          <c:spPr>
            <a:solidFill>
              <a:srgbClr val="717171"/>
            </a:solidFill>
            <a:ln>
              <a:noFill/>
            </a:ln>
            <a:effectLst/>
          </c:spPr>
          <c:invertIfNegative val="0"/>
          <c:dPt>
            <c:idx val="0"/>
            <c:invertIfNegative val="0"/>
            <c:bubble3D val="0"/>
            <c:spPr>
              <a:solidFill>
                <a:srgbClr val="C50017"/>
              </a:solidFill>
              <a:ln>
                <a:noFill/>
              </a:ln>
              <a:effectLst/>
            </c:spPr>
            <c:extLst>
              <c:ext xmlns:c16="http://schemas.microsoft.com/office/drawing/2014/chart" uri="{C3380CC4-5D6E-409C-BE32-E72D297353CC}">
                <c16:uniqueId val="{00000001-E794-461B-83E9-4A8DAFB2BE3C}"/>
              </c:ext>
            </c:extLst>
          </c:dPt>
          <c:dPt>
            <c:idx val="1"/>
            <c:invertIfNegative val="0"/>
            <c:bubble3D val="0"/>
            <c:extLst>
              <c:ext xmlns:c16="http://schemas.microsoft.com/office/drawing/2014/chart" uri="{C3380CC4-5D6E-409C-BE32-E72D297353CC}">
                <c16:uniqueId val="{00000002-E794-461B-83E9-4A8DAFB2BE3C}"/>
              </c:ext>
            </c:extLst>
          </c:dPt>
          <c:dPt>
            <c:idx val="2"/>
            <c:invertIfNegative val="0"/>
            <c:bubble3D val="0"/>
            <c:extLst>
              <c:ext xmlns:c16="http://schemas.microsoft.com/office/drawing/2014/chart" uri="{C3380CC4-5D6E-409C-BE32-E72D297353CC}">
                <c16:uniqueId val="{00000003-E794-461B-83E9-4A8DAFB2BE3C}"/>
              </c:ext>
            </c:extLst>
          </c:dPt>
          <c:dPt>
            <c:idx val="3"/>
            <c:invertIfNegative val="0"/>
            <c:bubble3D val="0"/>
            <c:extLst>
              <c:ext xmlns:c16="http://schemas.microsoft.com/office/drawing/2014/chart" uri="{C3380CC4-5D6E-409C-BE32-E72D297353CC}">
                <c16:uniqueId val="{00000004-E794-461B-83E9-4A8DAFB2BE3C}"/>
              </c:ext>
            </c:extLst>
          </c:dPt>
          <c:dLbls>
            <c:dLbl>
              <c:idx val="3"/>
              <c:layout>
                <c:manualLayout>
                  <c:x val="-2.8868196226450463E-3"/>
                  <c:y val="2.711420219735905E-2"/>
                </c:manualLayout>
              </c:layout>
              <c:spPr>
                <a:noFill/>
                <a:ln>
                  <a:noFill/>
                </a:ln>
                <a:effectLst/>
              </c:spPr>
              <c:txPr>
                <a:bodyPr wrap="square" lIns="38100" tIns="19050" rIns="38100" bIns="19050" anchor="ctr">
                  <a:spAutoFit/>
                </a:bodyPr>
                <a:lstStyle/>
                <a:p>
                  <a:pPr>
                    <a:defRPr sz="1200">
                      <a:solidFill>
                        <a:schemeClr val="tx1"/>
                      </a:solidFill>
                    </a:defRPr>
                  </a:pPr>
                  <a:endParaRPr lang="en-US"/>
                </a:p>
              </c:txPr>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E794-461B-83E9-4A8DAFB2BE3C}"/>
                </c:ext>
              </c:extLst>
            </c:dLbl>
            <c:spPr>
              <a:noFill/>
              <a:ln>
                <a:noFill/>
              </a:ln>
              <a:effectLst/>
            </c:spPr>
            <c:txPr>
              <a:bodyPr wrap="square" lIns="38100" tIns="19050" rIns="38100" bIns="19050" anchor="ctr">
                <a:spAutoFit/>
              </a:bodyPr>
              <a:lstStyle/>
              <a:p>
                <a:pPr>
                  <a:defRPr sz="1200">
                    <a:solidFill>
                      <a:schemeClr val="bg1"/>
                    </a:solidFill>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Sheet1!$A$2:$A$5</c:f>
              <c:strCache>
                <c:ptCount val="4"/>
                <c:pt idx="0">
                  <c:v>TV advert</c:v>
                </c:pt>
                <c:pt idx="1">
                  <c:v>Speaking to family</c:v>
                </c:pt>
                <c:pt idx="2">
                  <c:v>Speaking to Friends</c:v>
                </c:pt>
                <c:pt idx="3">
                  <c:v>Use a product sample</c:v>
                </c:pt>
              </c:strCache>
            </c:strRef>
          </c:cat>
          <c:val>
            <c:numRef>
              <c:f>Sheet1!$B$2:$B$5</c:f>
              <c:numCache>
                <c:formatCode>General</c:formatCode>
                <c:ptCount val="4"/>
                <c:pt idx="0">
                  <c:v>31</c:v>
                </c:pt>
                <c:pt idx="1">
                  <c:v>20</c:v>
                </c:pt>
                <c:pt idx="2">
                  <c:v>18</c:v>
                </c:pt>
                <c:pt idx="3">
                  <c:v>6</c:v>
                </c:pt>
              </c:numCache>
            </c:numRef>
          </c:val>
          <c:extLst>
            <c:ext xmlns:c16="http://schemas.microsoft.com/office/drawing/2014/chart" uri="{C3380CC4-5D6E-409C-BE32-E72D297353CC}">
              <c16:uniqueId val="{0000000D-E794-461B-83E9-4A8DAFB2BE3C}"/>
            </c:ext>
          </c:extLst>
        </c:ser>
        <c:dLbls>
          <c:showLegendKey val="0"/>
          <c:showVal val="0"/>
          <c:showCatName val="0"/>
          <c:showSerName val="0"/>
          <c:showPercent val="0"/>
          <c:showBubbleSize val="0"/>
        </c:dLbls>
        <c:gapWidth val="66"/>
        <c:overlap val="-9"/>
        <c:axId val="898794736"/>
        <c:axId val="898786896"/>
      </c:barChart>
      <c:catAx>
        <c:axId val="898794736"/>
        <c:scaling>
          <c:orientation val="minMax"/>
        </c:scaling>
        <c:delete val="0"/>
        <c:axPos val="b"/>
        <c:numFmt formatCode="General" sourceLinked="1"/>
        <c:majorTickMark val="none"/>
        <c:minorTickMark val="none"/>
        <c:tickLblPos val="nextTo"/>
        <c:spPr>
          <a:noFill/>
          <a:ln w="9525" cap="flat" cmpd="sng" algn="ctr">
            <a:solidFill>
              <a:srgbClr val="717171"/>
            </a:solidFill>
            <a:round/>
          </a:ln>
          <a:effectLst/>
        </c:spPr>
        <c:txPr>
          <a:bodyPr rot="-60000000" spcFirstLastPara="1" vertOverflow="ellipsis" vert="horz" wrap="square" anchor="ctr" anchorCtr="1"/>
          <a:lstStyle/>
          <a:p>
            <a:pPr>
              <a:defRPr sz="1100" b="0" i="0" u="none" strike="noStrike" kern="1200" baseline="0">
                <a:solidFill>
                  <a:srgbClr val="717171"/>
                </a:solidFill>
                <a:latin typeface="+mn-lt"/>
                <a:ea typeface="+mn-ea"/>
                <a:cs typeface="+mn-cs"/>
              </a:defRPr>
            </a:pPr>
            <a:endParaRPr lang="en-US"/>
          </a:p>
        </c:txPr>
        <c:crossAx val="898786896"/>
        <c:crosses val="autoZero"/>
        <c:auto val="1"/>
        <c:lblAlgn val="ctr"/>
        <c:lblOffset val="100"/>
        <c:noMultiLvlLbl val="0"/>
      </c:catAx>
      <c:valAx>
        <c:axId val="898786896"/>
        <c:scaling>
          <c:orientation val="minMax"/>
        </c:scaling>
        <c:delete val="1"/>
        <c:axPos val="l"/>
        <c:numFmt formatCode="General" sourceLinked="1"/>
        <c:majorTickMark val="none"/>
        <c:minorTickMark val="none"/>
        <c:tickLblPos val="nextTo"/>
        <c:crossAx val="898794736"/>
        <c:crosses val="autoZero"/>
        <c:crossBetween val="between"/>
      </c:valAx>
      <c:spPr>
        <a:noFill/>
        <a:ln>
          <a:noFill/>
        </a:ln>
        <a:effectLst/>
      </c:spPr>
    </c:plotArea>
    <c:plotVisOnly val="1"/>
    <c:dispBlanksAs val="gap"/>
    <c:showDLblsOverMax val="0"/>
  </c:chart>
  <c:spPr>
    <a:noFill/>
    <a:ln>
      <a:noFill/>
    </a:ln>
    <a:effectLst/>
  </c:spPr>
  <c:txPr>
    <a:bodyPr/>
    <a:lstStyle/>
    <a:p>
      <a:pPr>
        <a:defRPr sz="1000"/>
      </a:pPr>
      <a:endParaRPr lang="en-US"/>
    </a:p>
  </c:txPr>
  <c:externalData r:id="rId2">
    <c:autoUpdate val="0"/>
  </c:externalData>
</c:chartSpace>
</file>

<file path=ppt/charts/chart9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587458436753618"/>
          <c:y val="6.6322851284417741E-2"/>
          <c:w val="0.72837540392450717"/>
          <c:h val="0.80374645728318284"/>
        </c:manualLayout>
      </c:layout>
      <c:barChart>
        <c:barDir val="bar"/>
        <c:grouping val="clustered"/>
        <c:varyColors val="0"/>
        <c:ser>
          <c:idx val="0"/>
          <c:order val="0"/>
          <c:tx>
            <c:strRef>
              <c:f>Sheet1!$B$1</c:f>
              <c:strCache>
                <c:ptCount val="1"/>
                <c:pt idx="0">
                  <c:v>Deodorant</c:v>
                </c:pt>
              </c:strCache>
            </c:strRef>
          </c:tx>
          <c:spPr>
            <a:solidFill>
              <a:schemeClr val="accent1"/>
            </a:solidFill>
            <a:ln>
              <a:noFill/>
            </a:ln>
            <a:effectLst/>
          </c:spPr>
          <c:invertIfNegative val="0"/>
          <c:dLbls>
            <c:spPr>
              <a:noFill/>
              <a:ln>
                <a:noFill/>
              </a:ln>
              <a:effectLst/>
            </c:spPr>
            <c:txPr>
              <a:bodyPr rot="0" spcFirstLastPara="1" vertOverflow="ellipsis" vert="horz" wrap="square" anchor="ctr" anchorCtr="1"/>
              <a:lstStyle/>
              <a:p>
                <a:pPr>
                  <a:defRPr sz="12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Routine</c:v>
                </c:pt>
                <c:pt idx="1">
                  <c:v>Pressured</c:v>
                </c:pt>
                <c:pt idx="2">
                  <c:v>Exploration</c:v>
                </c:pt>
              </c:strCache>
            </c:strRef>
          </c:cat>
          <c:val>
            <c:numRef>
              <c:f>Sheet1!$B$2:$B$4</c:f>
              <c:numCache>
                <c:formatCode>General</c:formatCode>
                <c:ptCount val="3"/>
                <c:pt idx="0">
                  <c:v>13</c:v>
                </c:pt>
                <c:pt idx="1">
                  <c:v>73</c:v>
                </c:pt>
                <c:pt idx="2">
                  <c:v>14</c:v>
                </c:pt>
              </c:numCache>
            </c:numRef>
          </c:val>
          <c:extLst>
            <c:ext xmlns:c16="http://schemas.microsoft.com/office/drawing/2014/chart" uri="{C3380CC4-5D6E-409C-BE32-E72D297353CC}">
              <c16:uniqueId val="{00000000-3DAF-4E81-8FA3-2519244B36DD}"/>
            </c:ext>
          </c:extLst>
        </c:ser>
        <c:ser>
          <c:idx val="1"/>
          <c:order val="1"/>
          <c:tx>
            <c:strRef>
              <c:f>Sheet1!$C$1</c:f>
              <c:strCache>
                <c:ptCount val="1"/>
                <c:pt idx="0">
                  <c:v>Sanitary</c:v>
                </c:pt>
              </c:strCache>
            </c:strRef>
          </c:tx>
          <c:spPr>
            <a:solidFill>
              <a:schemeClr val="tx1"/>
            </a:solidFill>
            <a:ln>
              <a:noFill/>
            </a:ln>
            <a:effectLst/>
          </c:spPr>
          <c:invertIfNegative val="0"/>
          <c:dLbls>
            <c:spPr>
              <a:noFill/>
              <a:ln>
                <a:noFill/>
              </a:ln>
              <a:effectLst/>
            </c:spPr>
            <c:txPr>
              <a:bodyPr rot="0" spcFirstLastPara="1" vertOverflow="ellipsis" vert="horz" wrap="square" anchor="ctr" anchorCtr="1"/>
              <a:lstStyle/>
              <a:p>
                <a:pPr>
                  <a:defRPr sz="12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Routine</c:v>
                </c:pt>
                <c:pt idx="1">
                  <c:v>Pressured</c:v>
                </c:pt>
                <c:pt idx="2">
                  <c:v>Exploration</c:v>
                </c:pt>
              </c:strCache>
            </c:strRef>
          </c:cat>
          <c:val>
            <c:numRef>
              <c:f>Sheet1!$C$2:$C$4</c:f>
              <c:numCache>
                <c:formatCode>General</c:formatCode>
                <c:ptCount val="3"/>
                <c:pt idx="0">
                  <c:v>17</c:v>
                </c:pt>
                <c:pt idx="1">
                  <c:v>76</c:v>
                </c:pt>
                <c:pt idx="2">
                  <c:v>7</c:v>
                </c:pt>
              </c:numCache>
            </c:numRef>
          </c:val>
          <c:extLst>
            <c:ext xmlns:c16="http://schemas.microsoft.com/office/drawing/2014/chart" uri="{C3380CC4-5D6E-409C-BE32-E72D297353CC}">
              <c16:uniqueId val="{00000001-3DAF-4E81-8FA3-2519244B36DD}"/>
            </c:ext>
          </c:extLst>
        </c:ser>
        <c:dLbls>
          <c:dLblPos val="outEnd"/>
          <c:showLegendKey val="0"/>
          <c:showVal val="1"/>
          <c:showCatName val="0"/>
          <c:showSerName val="0"/>
          <c:showPercent val="0"/>
          <c:showBubbleSize val="0"/>
        </c:dLbls>
        <c:gapWidth val="50"/>
        <c:overlap val="1"/>
        <c:axId val="898787288"/>
        <c:axId val="898805320"/>
      </c:barChart>
      <c:catAx>
        <c:axId val="898787288"/>
        <c:scaling>
          <c:orientation val="maxMin"/>
        </c:scaling>
        <c:delete val="1"/>
        <c:axPos val="l"/>
        <c:numFmt formatCode="General" sourceLinked="1"/>
        <c:majorTickMark val="out"/>
        <c:minorTickMark val="none"/>
        <c:tickLblPos val="nextTo"/>
        <c:crossAx val="898805320"/>
        <c:crosses val="autoZero"/>
        <c:auto val="1"/>
        <c:lblAlgn val="ctr"/>
        <c:lblOffset val="100"/>
        <c:noMultiLvlLbl val="0"/>
      </c:catAx>
      <c:valAx>
        <c:axId val="898805320"/>
        <c:scaling>
          <c:orientation val="minMax"/>
        </c:scaling>
        <c:delete val="1"/>
        <c:axPos val="t"/>
        <c:numFmt formatCode="General" sourceLinked="1"/>
        <c:majorTickMark val="none"/>
        <c:minorTickMark val="none"/>
        <c:tickLblPos val="nextTo"/>
        <c:crossAx val="898787288"/>
        <c:crosses val="autoZero"/>
        <c:crossBetween val="between"/>
      </c:valAx>
      <c:spPr>
        <a:noFill/>
        <a:ln>
          <a:noFill/>
        </a:ln>
        <a:effectLst/>
      </c:spPr>
    </c:plotArea>
    <c:legend>
      <c:legendPos val="r"/>
      <c:layout>
        <c:manualLayout>
          <c:xMode val="edge"/>
          <c:yMode val="edge"/>
          <c:x val="0.58274489088895121"/>
          <c:y val="0.61272928446418951"/>
          <c:w val="0.41089258131397927"/>
          <c:h val="0.20197808284792212"/>
        </c:manualLayout>
      </c:layout>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sz="1200"/>
      </a:pPr>
      <a:endParaRPr lang="en-US"/>
    </a:p>
  </c:txPr>
  <c:externalData r:id="rId3">
    <c:autoUpdate val="0"/>
  </c:externalData>
</c:chartSpace>
</file>

<file path=ppt/charts/chart9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1" i="0" u="none" strike="noStrike" kern="1200" spc="0" baseline="0">
                <a:solidFill>
                  <a:schemeClr val="tx1"/>
                </a:solidFill>
                <a:latin typeface="+mn-lt"/>
                <a:ea typeface="+mn-ea"/>
                <a:cs typeface="+mn-cs"/>
              </a:defRPr>
            </a:pPr>
            <a:r>
              <a:rPr lang="en-US" sz="1400" b="1" dirty="0">
                <a:solidFill>
                  <a:schemeClr val="tx1"/>
                </a:solidFill>
              </a:rPr>
              <a:t>Age breakdown</a:t>
            </a:r>
          </a:p>
        </c:rich>
      </c:tx>
      <c:layout>
        <c:manualLayout>
          <c:xMode val="edge"/>
          <c:yMode val="edge"/>
          <c:x val="0.13497530836514773"/>
          <c:y val="0.10233409362058728"/>
        </c:manualLayout>
      </c:layout>
      <c:overlay val="0"/>
      <c:spPr>
        <a:noFill/>
        <a:ln>
          <a:noFill/>
        </a:ln>
        <a:effectLst/>
      </c:spPr>
      <c:txPr>
        <a:bodyPr rot="0" spcFirstLastPara="1" vertOverflow="ellipsis" vert="horz" wrap="square" anchor="ctr" anchorCtr="1"/>
        <a:lstStyle/>
        <a:p>
          <a:pPr>
            <a:defRPr sz="1400" b="1" i="0" u="none" strike="noStrike" kern="1200" spc="0" baseline="0">
              <a:solidFill>
                <a:schemeClr val="tx1"/>
              </a:solidFill>
              <a:latin typeface="+mn-lt"/>
              <a:ea typeface="+mn-ea"/>
              <a:cs typeface="+mn-cs"/>
            </a:defRPr>
          </a:pPr>
          <a:endParaRPr lang="en-US"/>
        </a:p>
      </c:txPr>
    </c:title>
    <c:autoTitleDeleted val="0"/>
    <c:plotArea>
      <c:layout>
        <c:manualLayout>
          <c:layoutTarget val="inner"/>
          <c:xMode val="edge"/>
          <c:yMode val="edge"/>
          <c:x val="0.21299031537554372"/>
          <c:y val="0.25173336087387932"/>
          <c:w val="0.25649762744933569"/>
          <c:h val="0.46662785491724884"/>
        </c:manualLayout>
      </c:layout>
      <c:pieChart>
        <c:varyColors val="1"/>
        <c:ser>
          <c:idx val="0"/>
          <c:order val="0"/>
          <c:tx>
            <c:strRef>
              <c:f>Sheet1!$B$1</c:f>
              <c:strCache>
                <c:ptCount val="1"/>
                <c:pt idx="0">
                  <c:v>Age</c:v>
                </c:pt>
              </c:strCache>
            </c:strRef>
          </c:tx>
          <c:spPr>
            <a:solidFill>
              <a:schemeClr val="bg2"/>
            </a:solidFill>
          </c:spPr>
          <c:dPt>
            <c:idx val="0"/>
            <c:bubble3D val="0"/>
            <c:spPr>
              <a:solidFill>
                <a:schemeClr val="accent4"/>
              </a:solidFill>
              <a:ln w="19050">
                <a:solidFill>
                  <a:schemeClr val="lt1"/>
                </a:solidFill>
              </a:ln>
              <a:effectLst/>
            </c:spPr>
            <c:extLst>
              <c:ext xmlns:c16="http://schemas.microsoft.com/office/drawing/2014/chart" uri="{C3380CC4-5D6E-409C-BE32-E72D297353CC}">
                <c16:uniqueId val="{00000001-4E12-44B3-9FBC-A47CE569669F}"/>
              </c:ext>
            </c:extLst>
          </c:dPt>
          <c:dPt>
            <c:idx val="1"/>
            <c:bubble3D val="0"/>
            <c:spPr>
              <a:solidFill>
                <a:schemeClr val="tx1"/>
              </a:solidFill>
              <a:ln w="19050">
                <a:solidFill>
                  <a:schemeClr val="lt1"/>
                </a:solidFill>
              </a:ln>
              <a:effectLst/>
            </c:spPr>
            <c:extLst>
              <c:ext xmlns:c16="http://schemas.microsoft.com/office/drawing/2014/chart" uri="{C3380CC4-5D6E-409C-BE32-E72D297353CC}">
                <c16:uniqueId val="{00000003-4E12-44B3-9FBC-A47CE569669F}"/>
              </c:ext>
            </c:extLst>
          </c:dPt>
          <c:dLbls>
            <c:dLbl>
              <c:idx val="0"/>
              <c:layout>
                <c:manualLayout>
                  <c:x val="-3.8224488886342077E-2"/>
                  <c:y val="0.13219429578078346"/>
                </c:manualLayout>
              </c:layout>
              <c:tx>
                <c:rich>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r>
                      <a:rPr lang="en-US" dirty="0">
                        <a:solidFill>
                          <a:schemeClr val="bg1"/>
                        </a:solidFill>
                      </a:rPr>
                      <a:t>8</a:t>
                    </a:r>
                  </a:p>
                </c:rich>
              </c:tx>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US"/>
                </a:p>
              </c:txPr>
              <c:dLblPos val="bestFi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4E12-44B3-9FBC-A47CE569669F}"/>
                </c:ext>
              </c:extLst>
            </c:dLbl>
            <c:dLbl>
              <c:idx val="1"/>
              <c:layout>
                <c:manualLayout>
                  <c:x val="9.0612721832310589E-2"/>
                  <c:y val="-0.19720666198978365"/>
                </c:manualLayout>
              </c:layout>
              <c:tx>
                <c:rich>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r>
                      <a:rPr lang="en-US" dirty="0"/>
                      <a:t>92</a:t>
                    </a:r>
                  </a:p>
                </c:rich>
              </c:tx>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US"/>
                </a:p>
              </c:txPr>
              <c:dLblPos val="bestFi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4E12-44B3-9FBC-A47CE569669F}"/>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bestFit"/>
            <c:showLegendKey val="0"/>
            <c:showVal val="1"/>
            <c:showCatName val="0"/>
            <c:showSerName val="0"/>
            <c:showPercent val="0"/>
            <c:showBubbleSize val="0"/>
            <c:showLeaderLines val="0"/>
            <c:extLst>
              <c:ext xmlns:c15="http://schemas.microsoft.com/office/drawing/2012/chart" uri="{CE6537A1-D6FC-4f65-9D91-7224C49458BB}"/>
            </c:extLst>
          </c:dLbls>
          <c:cat>
            <c:strRef>
              <c:f>Sheet1!$A$2:$A$3</c:f>
              <c:strCache>
                <c:ptCount val="2"/>
                <c:pt idx="0">
                  <c:v>14-17</c:v>
                </c:pt>
                <c:pt idx="1">
                  <c:v>18-25</c:v>
                </c:pt>
              </c:strCache>
            </c:strRef>
          </c:cat>
          <c:val>
            <c:numRef>
              <c:f>Sheet1!$B$2:$B$3</c:f>
              <c:numCache>
                <c:formatCode>0.00%</c:formatCode>
                <c:ptCount val="2"/>
                <c:pt idx="0">
                  <c:v>0.08</c:v>
                </c:pt>
                <c:pt idx="1">
                  <c:v>0.92</c:v>
                </c:pt>
              </c:numCache>
            </c:numRef>
          </c:val>
          <c:extLst>
            <c:ext xmlns:c16="http://schemas.microsoft.com/office/drawing/2014/chart" uri="{C3380CC4-5D6E-409C-BE32-E72D297353CC}">
              <c16:uniqueId val="{00000004-4E12-44B3-9FBC-A47CE569669F}"/>
            </c:ext>
          </c:extLst>
        </c:ser>
        <c:dLbls>
          <c:dLblPos val="bestFit"/>
          <c:showLegendKey val="0"/>
          <c:showVal val="1"/>
          <c:showCatName val="0"/>
          <c:showSerName val="0"/>
          <c:showPercent val="0"/>
          <c:showBubbleSize val="0"/>
          <c:showLeaderLines val="0"/>
        </c:dLbls>
        <c:firstSliceAng val="0"/>
      </c:pieChart>
      <c:spPr>
        <a:noFill/>
        <a:ln>
          <a:noFill/>
        </a:ln>
        <a:effectLst/>
      </c:spPr>
    </c:plotArea>
    <c:legend>
      <c:legendPos val="l"/>
      <c:layout>
        <c:manualLayout>
          <c:xMode val="edge"/>
          <c:yMode val="edge"/>
          <c:x val="0.59415500738160709"/>
          <c:y val="0.36104344515381087"/>
          <c:w val="0.17144097330357991"/>
          <c:h val="0.24657278990840797"/>
        </c:manualLayout>
      </c:layout>
      <c:overlay val="0"/>
      <c:spPr>
        <a:noFill/>
        <a:ln>
          <a:noFill/>
        </a:ln>
        <a:effectLst/>
      </c:spPr>
      <c:txPr>
        <a:bodyPr rot="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9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1" i="0" u="none" strike="noStrike" kern="1200" spc="0" baseline="0">
                <a:solidFill>
                  <a:schemeClr val="tx1"/>
                </a:solidFill>
                <a:latin typeface="+mn-lt"/>
                <a:ea typeface="+mn-ea"/>
                <a:cs typeface="+mn-cs"/>
              </a:defRPr>
            </a:pPr>
            <a:r>
              <a:rPr lang="en-ZA" sz="1400" b="1" dirty="0">
                <a:solidFill>
                  <a:schemeClr val="tx1"/>
                </a:solidFill>
              </a:rPr>
              <a:t>LSM group</a:t>
            </a:r>
          </a:p>
        </c:rich>
      </c:tx>
      <c:layout>
        <c:manualLayout>
          <c:xMode val="edge"/>
          <c:yMode val="edge"/>
          <c:x val="4.327722462829843E-2"/>
          <c:y val="7.3150782770974684E-2"/>
        </c:manualLayout>
      </c:layout>
      <c:overlay val="0"/>
      <c:spPr>
        <a:noFill/>
        <a:ln>
          <a:noFill/>
        </a:ln>
        <a:effectLst/>
      </c:spPr>
      <c:txPr>
        <a:bodyPr rot="0" spcFirstLastPara="1" vertOverflow="ellipsis" vert="horz" wrap="square" anchor="ctr" anchorCtr="1"/>
        <a:lstStyle/>
        <a:p>
          <a:pPr>
            <a:defRPr sz="1400" b="1" i="0" u="none" strike="noStrike" kern="1200" spc="0" baseline="0">
              <a:solidFill>
                <a:schemeClr val="tx1"/>
              </a:solidFill>
              <a:latin typeface="+mn-lt"/>
              <a:ea typeface="+mn-ea"/>
              <a:cs typeface="+mn-cs"/>
            </a:defRPr>
          </a:pPr>
          <a:endParaRPr lang="en-US"/>
        </a:p>
      </c:txPr>
    </c:title>
    <c:autoTitleDeleted val="0"/>
    <c:plotArea>
      <c:layout>
        <c:manualLayout>
          <c:layoutTarget val="inner"/>
          <c:xMode val="edge"/>
          <c:yMode val="edge"/>
          <c:x val="0.36923963030763046"/>
          <c:y val="0.30482436772252108"/>
          <c:w val="0.49696834397463957"/>
          <c:h val="0.5658715438975096"/>
        </c:manualLayout>
      </c:layout>
      <c:barChart>
        <c:barDir val="bar"/>
        <c:grouping val="clustered"/>
        <c:varyColors val="0"/>
        <c:ser>
          <c:idx val="0"/>
          <c:order val="0"/>
          <c:tx>
            <c:strRef>
              <c:f>Sheet1!$B$1</c:f>
              <c:strCache>
                <c:ptCount val="1"/>
                <c:pt idx="0">
                  <c:v>Sales</c:v>
                </c:pt>
              </c:strCache>
            </c:strRef>
          </c:tx>
          <c:spPr>
            <a:solidFill>
              <a:schemeClr val="bg1">
                <a:lumMod val="65000"/>
              </a:schemeClr>
            </a:solidFill>
            <a:ln w="19050">
              <a:solidFill>
                <a:schemeClr val="lt1"/>
              </a:solidFill>
            </a:ln>
            <a:effectLst/>
          </c:spPr>
          <c:invertIfNegative val="0"/>
          <c:dPt>
            <c:idx val="0"/>
            <c:invertIfNegative val="0"/>
            <c:bubble3D val="0"/>
            <c:spPr>
              <a:solidFill>
                <a:schemeClr val="bg1">
                  <a:lumMod val="65000"/>
                </a:schemeClr>
              </a:solidFill>
              <a:ln w="19050">
                <a:solidFill>
                  <a:schemeClr val="lt1"/>
                </a:solidFill>
              </a:ln>
              <a:effectLst/>
            </c:spPr>
            <c:extLst>
              <c:ext xmlns:c16="http://schemas.microsoft.com/office/drawing/2014/chart" uri="{C3380CC4-5D6E-409C-BE32-E72D297353CC}">
                <c16:uniqueId val="{00000004-0519-433D-8FC5-3EBB4457F10D}"/>
              </c:ext>
            </c:extLst>
          </c:dPt>
          <c:dPt>
            <c:idx val="1"/>
            <c:invertIfNegative val="0"/>
            <c:bubble3D val="0"/>
            <c:spPr>
              <a:solidFill>
                <a:schemeClr val="bg1">
                  <a:lumMod val="65000"/>
                </a:schemeClr>
              </a:solidFill>
              <a:ln w="19050">
                <a:solidFill>
                  <a:schemeClr val="lt1"/>
                </a:solidFill>
              </a:ln>
              <a:effectLst/>
            </c:spPr>
            <c:extLst>
              <c:ext xmlns:c16="http://schemas.microsoft.com/office/drawing/2014/chart" uri="{C3380CC4-5D6E-409C-BE32-E72D297353CC}">
                <c16:uniqueId val="{00000005-0519-433D-8FC5-3EBB4457F10D}"/>
              </c:ext>
            </c:extLst>
          </c:dPt>
          <c:dPt>
            <c:idx val="2"/>
            <c:invertIfNegative val="0"/>
            <c:bubble3D val="0"/>
            <c:spPr>
              <a:solidFill>
                <a:schemeClr val="bg1">
                  <a:lumMod val="65000"/>
                </a:schemeClr>
              </a:solidFill>
              <a:ln w="19050">
                <a:solidFill>
                  <a:schemeClr val="lt1"/>
                </a:solidFill>
              </a:ln>
              <a:effectLst/>
            </c:spPr>
            <c:extLst>
              <c:ext xmlns:c16="http://schemas.microsoft.com/office/drawing/2014/chart" uri="{C3380CC4-5D6E-409C-BE32-E72D297353CC}">
                <c16:uniqueId val="{00000003-0519-433D-8FC5-3EBB4457F10D}"/>
              </c:ext>
            </c:extLst>
          </c:dPt>
          <c:dPt>
            <c:idx val="3"/>
            <c:invertIfNegative val="0"/>
            <c:bubble3D val="0"/>
            <c:spPr>
              <a:solidFill>
                <a:schemeClr val="bg1">
                  <a:lumMod val="65000"/>
                </a:schemeClr>
              </a:solidFill>
              <a:ln w="19050">
                <a:solidFill>
                  <a:schemeClr val="lt1"/>
                </a:solidFill>
              </a:ln>
              <a:effectLst/>
            </c:spPr>
            <c:extLst>
              <c:ext xmlns:c16="http://schemas.microsoft.com/office/drawing/2014/chart" uri="{C3380CC4-5D6E-409C-BE32-E72D297353CC}">
                <c16:uniqueId val="{00000001-0519-433D-8FC5-3EBB4457F10D}"/>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LSM 4</c:v>
                </c:pt>
                <c:pt idx="1">
                  <c:v>LSM 5</c:v>
                </c:pt>
                <c:pt idx="2">
                  <c:v>LSM 6</c:v>
                </c:pt>
                <c:pt idx="3">
                  <c:v>LSM 7</c:v>
                </c:pt>
              </c:strCache>
            </c:strRef>
          </c:cat>
          <c:val>
            <c:numRef>
              <c:f>Sheet1!$B$2:$B$5</c:f>
              <c:numCache>
                <c:formatCode>General</c:formatCode>
                <c:ptCount val="4"/>
                <c:pt idx="0">
                  <c:v>4</c:v>
                </c:pt>
                <c:pt idx="1">
                  <c:v>22</c:v>
                </c:pt>
                <c:pt idx="2">
                  <c:v>49</c:v>
                </c:pt>
                <c:pt idx="3">
                  <c:v>25</c:v>
                </c:pt>
              </c:numCache>
            </c:numRef>
          </c:val>
          <c:extLst>
            <c:ext xmlns:c16="http://schemas.microsoft.com/office/drawing/2014/chart" uri="{C3380CC4-5D6E-409C-BE32-E72D297353CC}">
              <c16:uniqueId val="{00000000-0519-433D-8FC5-3EBB4457F10D}"/>
            </c:ext>
          </c:extLst>
        </c:ser>
        <c:dLbls>
          <c:showLegendKey val="0"/>
          <c:showVal val="0"/>
          <c:showCatName val="0"/>
          <c:showSerName val="0"/>
          <c:showPercent val="0"/>
          <c:showBubbleSize val="0"/>
        </c:dLbls>
        <c:gapWidth val="50"/>
        <c:axId val="898791208"/>
        <c:axId val="898789248"/>
      </c:barChart>
      <c:valAx>
        <c:axId val="898789248"/>
        <c:scaling>
          <c:orientation val="minMax"/>
        </c:scaling>
        <c:delete val="1"/>
        <c:axPos val="t"/>
        <c:numFmt formatCode="General" sourceLinked="1"/>
        <c:majorTickMark val="out"/>
        <c:minorTickMark val="none"/>
        <c:tickLblPos val="nextTo"/>
        <c:crossAx val="898791208"/>
        <c:crosses val="autoZero"/>
        <c:crossBetween val="between"/>
      </c:valAx>
      <c:catAx>
        <c:axId val="898791208"/>
        <c:scaling>
          <c:orientation val="maxMin"/>
        </c:scaling>
        <c:delete val="0"/>
        <c:axPos val="l"/>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898789248"/>
        <c:crosses val="autoZero"/>
        <c:auto val="1"/>
        <c:lblAlgn val="ctr"/>
        <c:lblOffset val="100"/>
        <c:noMultiLvlLbl val="0"/>
      </c:cat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9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1" i="0" u="none" strike="noStrike" kern="1200" spc="0" baseline="0">
                <a:solidFill>
                  <a:schemeClr val="tx1"/>
                </a:solidFill>
                <a:latin typeface="+mn-lt"/>
                <a:ea typeface="+mn-ea"/>
                <a:cs typeface="+mn-cs"/>
              </a:defRPr>
            </a:pPr>
            <a:r>
              <a:rPr lang="en-US" sz="1400" b="1" dirty="0">
                <a:solidFill>
                  <a:schemeClr val="tx1"/>
                </a:solidFill>
              </a:rPr>
              <a:t>Urbanity</a:t>
            </a:r>
          </a:p>
        </c:rich>
      </c:tx>
      <c:layout>
        <c:manualLayout>
          <c:xMode val="edge"/>
          <c:yMode val="edge"/>
          <c:x val="0.12794388815944824"/>
          <c:y val="4.4771165959006938E-2"/>
        </c:manualLayout>
      </c:layout>
      <c:overlay val="0"/>
      <c:spPr>
        <a:noFill/>
        <a:ln>
          <a:noFill/>
        </a:ln>
        <a:effectLst/>
      </c:spPr>
      <c:txPr>
        <a:bodyPr rot="0" spcFirstLastPara="1" vertOverflow="ellipsis" vert="horz" wrap="square" anchor="ctr" anchorCtr="1"/>
        <a:lstStyle/>
        <a:p>
          <a:pPr>
            <a:defRPr sz="1400" b="1" i="0" u="none" strike="noStrike" kern="1200" spc="0" baseline="0">
              <a:solidFill>
                <a:schemeClr val="tx1"/>
              </a:solidFill>
              <a:latin typeface="+mn-lt"/>
              <a:ea typeface="+mn-ea"/>
              <a:cs typeface="+mn-cs"/>
            </a:defRPr>
          </a:pPr>
          <a:endParaRPr lang="en-US"/>
        </a:p>
      </c:txPr>
    </c:title>
    <c:autoTitleDeleted val="0"/>
    <c:plotArea>
      <c:layout>
        <c:manualLayout>
          <c:layoutTarget val="inner"/>
          <c:xMode val="edge"/>
          <c:yMode val="edge"/>
          <c:x val="0.21299029968521938"/>
          <c:y val="0.2356224082792662"/>
          <c:w val="0.30571756888923213"/>
          <c:h val="0.51059343094007714"/>
        </c:manualLayout>
      </c:layout>
      <c:pieChart>
        <c:varyColors val="1"/>
        <c:ser>
          <c:idx val="0"/>
          <c:order val="0"/>
          <c:tx>
            <c:strRef>
              <c:f>Sheet1!$B$1</c:f>
              <c:strCache>
                <c:ptCount val="1"/>
                <c:pt idx="0">
                  <c:v>Age</c:v>
                </c:pt>
              </c:strCache>
            </c:strRef>
          </c:tx>
          <c:spPr>
            <a:solidFill>
              <a:schemeClr val="bg2"/>
            </a:solidFill>
          </c:spPr>
          <c:dPt>
            <c:idx val="0"/>
            <c:bubble3D val="0"/>
            <c:spPr>
              <a:solidFill>
                <a:schemeClr val="accent4"/>
              </a:solidFill>
              <a:ln w="19050">
                <a:solidFill>
                  <a:schemeClr val="lt1"/>
                </a:solidFill>
              </a:ln>
              <a:effectLst/>
            </c:spPr>
            <c:extLst>
              <c:ext xmlns:c16="http://schemas.microsoft.com/office/drawing/2014/chart" uri="{C3380CC4-5D6E-409C-BE32-E72D297353CC}">
                <c16:uniqueId val="{00000001-4E12-44B3-9FBC-A47CE569669F}"/>
              </c:ext>
            </c:extLst>
          </c:dPt>
          <c:dPt>
            <c:idx val="1"/>
            <c:bubble3D val="0"/>
            <c:spPr>
              <a:solidFill>
                <a:schemeClr val="tx1"/>
              </a:solidFill>
              <a:ln w="19050">
                <a:solidFill>
                  <a:schemeClr val="lt1"/>
                </a:solidFill>
              </a:ln>
              <a:effectLst/>
            </c:spPr>
            <c:extLst>
              <c:ext xmlns:c16="http://schemas.microsoft.com/office/drawing/2014/chart" uri="{C3380CC4-5D6E-409C-BE32-E72D297353CC}">
                <c16:uniqueId val="{00000003-4E12-44B3-9FBC-A47CE569669F}"/>
              </c:ext>
            </c:extLst>
          </c:dPt>
          <c:dLbls>
            <c:dLbl>
              <c:idx val="0"/>
              <c:tx>
                <c:rich>
                  <a:bodyPr/>
                  <a:lstStyle/>
                  <a:p>
                    <a:r>
                      <a:rPr lang="en-US" dirty="0"/>
                      <a:t>53</a:t>
                    </a:r>
                  </a:p>
                </c:rich>
              </c:tx>
              <c:dLblPos val="bestFi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4E12-44B3-9FBC-A47CE569669F}"/>
                </c:ext>
              </c:extLst>
            </c:dLbl>
            <c:dLbl>
              <c:idx val="1"/>
              <c:tx>
                <c:rich>
                  <a:bodyPr/>
                  <a:lstStyle/>
                  <a:p>
                    <a:r>
                      <a:rPr lang="en-US"/>
                      <a:t>47</a:t>
                    </a:r>
                  </a:p>
                </c:rich>
              </c:tx>
              <c:dLblPos val="bestFi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4E12-44B3-9FBC-A47CE569669F}"/>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US"/>
              </a:p>
            </c:txPr>
            <c:dLblPos val="bestFit"/>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Urban</c:v>
                </c:pt>
                <c:pt idx="1">
                  <c:v>Small Urban</c:v>
                </c:pt>
              </c:strCache>
            </c:strRef>
          </c:cat>
          <c:val>
            <c:numRef>
              <c:f>Sheet1!$B$2:$B$3</c:f>
              <c:numCache>
                <c:formatCode>0%</c:formatCode>
                <c:ptCount val="2"/>
                <c:pt idx="0">
                  <c:v>0.53</c:v>
                </c:pt>
                <c:pt idx="1">
                  <c:v>0.47</c:v>
                </c:pt>
              </c:numCache>
            </c:numRef>
          </c:val>
          <c:extLst>
            <c:ext xmlns:c16="http://schemas.microsoft.com/office/drawing/2014/chart" uri="{C3380CC4-5D6E-409C-BE32-E72D297353CC}">
              <c16:uniqueId val="{00000004-4E12-44B3-9FBC-A47CE569669F}"/>
            </c:ext>
          </c:extLst>
        </c:ser>
        <c:dLbls>
          <c:dLblPos val="bestFit"/>
          <c:showLegendKey val="0"/>
          <c:showVal val="1"/>
          <c:showCatName val="0"/>
          <c:showSerName val="0"/>
          <c:showPercent val="0"/>
          <c:showBubbleSize val="0"/>
          <c:showLeaderLines val="1"/>
        </c:dLbls>
        <c:firstSliceAng val="0"/>
      </c:pieChart>
      <c:spPr>
        <a:noFill/>
        <a:ln>
          <a:noFill/>
        </a:ln>
        <a:effectLst/>
      </c:spPr>
    </c:plotArea>
    <c:legend>
      <c:legendPos val="l"/>
      <c:layout>
        <c:manualLayout>
          <c:xMode val="edge"/>
          <c:yMode val="edge"/>
          <c:x val="0.20391118596528526"/>
          <c:y val="0.76398393878487325"/>
          <c:w val="0.29449082690332101"/>
          <c:h val="0.20819750480068772"/>
        </c:manualLayout>
      </c:layout>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9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1" i="0" u="none" strike="noStrike" kern="1200" spc="0" baseline="0">
                <a:solidFill>
                  <a:schemeClr val="tx1"/>
                </a:solidFill>
                <a:latin typeface="+mn-lt"/>
                <a:ea typeface="+mn-ea"/>
                <a:cs typeface="+mn-cs"/>
              </a:defRPr>
            </a:pPr>
            <a:r>
              <a:rPr lang="en-ZA" sz="1400" b="1" dirty="0">
                <a:solidFill>
                  <a:schemeClr val="tx1"/>
                </a:solidFill>
              </a:rPr>
              <a:t>Province</a:t>
            </a:r>
          </a:p>
        </c:rich>
      </c:tx>
      <c:layout>
        <c:manualLayout>
          <c:xMode val="edge"/>
          <c:yMode val="edge"/>
          <c:x val="0.13708922004351168"/>
          <c:y val="4.3826557589779463E-2"/>
        </c:manualLayout>
      </c:layout>
      <c:overlay val="0"/>
      <c:spPr>
        <a:noFill/>
        <a:ln>
          <a:noFill/>
        </a:ln>
        <a:effectLst/>
      </c:spPr>
      <c:txPr>
        <a:bodyPr rot="0" spcFirstLastPara="1" vertOverflow="ellipsis" vert="horz" wrap="square" anchor="ctr" anchorCtr="1"/>
        <a:lstStyle/>
        <a:p>
          <a:pPr>
            <a:defRPr sz="1400" b="1" i="0" u="none" strike="noStrike" kern="1200" spc="0" baseline="0">
              <a:solidFill>
                <a:schemeClr val="tx1"/>
              </a:solidFill>
              <a:latin typeface="+mn-lt"/>
              <a:ea typeface="+mn-ea"/>
              <a:cs typeface="+mn-cs"/>
            </a:defRPr>
          </a:pPr>
          <a:endParaRPr lang="en-US"/>
        </a:p>
      </c:txPr>
    </c:title>
    <c:autoTitleDeleted val="0"/>
    <c:plotArea>
      <c:layout>
        <c:manualLayout>
          <c:layoutTarget val="inner"/>
          <c:xMode val="edge"/>
          <c:yMode val="edge"/>
          <c:x val="0.48735470459018299"/>
          <c:y val="0.22858119231843804"/>
          <c:w val="0.39506809032278495"/>
          <c:h val="0.72557880712740341"/>
        </c:manualLayout>
      </c:layout>
      <c:barChart>
        <c:barDir val="bar"/>
        <c:grouping val="clustered"/>
        <c:varyColors val="0"/>
        <c:ser>
          <c:idx val="0"/>
          <c:order val="0"/>
          <c:tx>
            <c:strRef>
              <c:f>Sheet1!$B$1</c:f>
              <c:strCache>
                <c:ptCount val="1"/>
                <c:pt idx="0">
                  <c:v>Sales</c:v>
                </c:pt>
              </c:strCache>
            </c:strRef>
          </c:tx>
          <c:spPr>
            <a:solidFill>
              <a:schemeClr val="bg1">
                <a:lumMod val="65000"/>
              </a:schemeClr>
            </a:solidFill>
            <a:ln w="19050">
              <a:solidFill>
                <a:schemeClr val="lt1"/>
              </a:solidFill>
            </a:ln>
            <a:effectLst/>
          </c:spPr>
          <c:invertIfNegative val="0"/>
          <c:dPt>
            <c:idx val="0"/>
            <c:invertIfNegative val="0"/>
            <c:bubble3D val="0"/>
            <c:spPr>
              <a:solidFill>
                <a:schemeClr val="bg1">
                  <a:lumMod val="65000"/>
                </a:schemeClr>
              </a:solidFill>
              <a:ln w="19050">
                <a:solidFill>
                  <a:schemeClr val="lt1"/>
                </a:solidFill>
              </a:ln>
              <a:effectLst/>
            </c:spPr>
            <c:extLst>
              <c:ext xmlns:c16="http://schemas.microsoft.com/office/drawing/2014/chart" uri="{C3380CC4-5D6E-409C-BE32-E72D297353CC}">
                <c16:uniqueId val="{00000004-0519-433D-8FC5-3EBB4457F10D}"/>
              </c:ext>
            </c:extLst>
          </c:dPt>
          <c:dPt>
            <c:idx val="3"/>
            <c:invertIfNegative val="0"/>
            <c:bubble3D val="0"/>
            <c:spPr>
              <a:solidFill>
                <a:schemeClr val="bg1">
                  <a:lumMod val="65000"/>
                </a:schemeClr>
              </a:solidFill>
              <a:ln w="19050">
                <a:solidFill>
                  <a:schemeClr val="lt1"/>
                </a:solidFill>
              </a:ln>
              <a:effectLst/>
            </c:spPr>
            <c:extLst>
              <c:ext xmlns:c16="http://schemas.microsoft.com/office/drawing/2014/chart" uri="{C3380CC4-5D6E-409C-BE32-E72D297353CC}">
                <c16:uniqueId val="{00000001-0519-433D-8FC5-3EBB4457F10D}"/>
              </c:ext>
            </c:extLst>
          </c:dPt>
          <c:dPt>
            <c:idx val="4"/>
            <c:invertIfNegative val="0"/>
            <c:bubble3D val="0"/>
            <c:spPr>
              <a:solidFill>
                <a:schemeClr val="bg1">
                  <a:lumMod val="65000"/>
                </a:schemeClr>
              </a:solidFill>
              <a:ln w="19050">
                <a:solidFill>
                  <a:schemeClr val="lt1"/>
                </a:solidFill>
              </a:ln>
              <a:effectLst/>
            </c:spPr>
            <c:extLst>
              <c:ext xmlns:c16="http://schemas.microsoft.com/office/drawing/2014/chart" uri="{C3380CC4-5D6E-409C-BE32-E72D297353CC}">
                <c16:uniqueId val="{00000007-A478-4D52-B6FD-A916E84032B7}"/>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KwaZulu-Natal</c:v>
                </c:pt>
                <c:pt idx="1">
                  <c:v>Mpumalanga</c:v>
                </c:pt>
                <c:pt idx="2">
                  <c:v>North West</c:v>
                </c:pt>
                <c:pt idx="3">
                  <c:v>Eastern Cape</c:v>
                </c:pt>
                <c:pt idx="4">
                  <c:v>Free State</c:v>
                </c:pt>
                <c:pt idx="5">
                  <c:v>Limpopo</c:v>
                </c:pt>
                <c:pt idx="6">
                  <c:v>Northern Cape</c:v>
                </c:pt>
              </c:strCache>
            </c:strRef>
          </c:cat>
          <c:val>
            <c:numRef>
              <c:f>Sheet1!$B$2:$B$8</c:f>
              <c:numCache>
                <c:formatCode>General</c:formatCode>
                <c:ptCount val="7"/>
                <c:pt idx="0">
                  <c:v>33</c:v>
                </c:pt>
                <c:pt idx="1">
                  <c:v>19</c:v>
                </c:pt>
                <c:pt idx="2">
                  <c:v>14</c:v>
                </c:pt>
                <c:pt idx="3">
                  <c:v>9</c:v>
                </c:pt>
                <c:pt idx="4">
                  <c:v>9</c:v>
                </c:pt>
                <c:pt idx="5">
                  <c:v>7</c:v>
                </c:pt>
                <c:pt idx="6">
                  <c:v>6</c:v>
                </c:pt>
              </c:numCache>
            </c:numRef>
          </c:val>
          <c:extLst>
            <c:ext xmlns:c16="http://schemas.microsoft.com/office/drawing/2014/chart" uri="{C3380CC4-5D6E-409C-BE32-E72D297353CC}">
              <c16:uniqueId val="{00000000-0519-433D-8FC5-3EBB4457F10D}"/>
            </c:ext>
          </c:extLst>
        </c:ser>
        <c:dLbls>
          <c:showLegendKey val="0"/>
          <c:showVal val="0"/>
          <c:showCatName val="0"/>
          <c:showSerName val="0"/>
          <c:showPercent val="0"/>
          <c:showBubbleSize val="0"/>
        </c:dLbls>
        <c:gapWidth val="50"/>
        <c:axId val="1710831064"/>
        <c:axId val="1710809112"/>
      </c:barChart>
      <c:valAx>
        <c:axId val="1710809112"/>
        <c:scaling>
          <c:orientation val="minMax"/>
        </c:scaling>
        <c:delete val="1"/>
        <c:axPos val="t"/>
        <c:numFmt formatCode="General" sourceLinked="1"/>
        <c:majorTickMark val="out"/>
        <c:minorTickMark val="none"/>
        <c:tickLblPos val="nextTo"/>
        <c:crossAx val="1710831064"/>
        <c:crosses val="autoZero"/>
        <c:crossBetween val="between"/>
      </c:valAx>
      <c:catAx>
        <c:axId val="1710831064"/>
        <c:scaling>
          <c:orientation val="maxMin"/>
        </c:scaling>
        <c:delete val="0"/>
        <c:axPos val="l"/>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1710809112"/>
        <c:crosses val="autoZero"/>
        <c:auto val="1"/>
        <c:lblAlgn val="ctr"/>
        <c:lblOffset val="100"/>
        <c:noMultiLvlLbl val="0"/>
      </c:cat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9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1" i="0" u="none" strike="noStrike" kern="1200" spc="0" baseline="0">
                <a:solidFill>
                  <a:schemeClr val="tx1"/>
                </a:solidFill>
                <a:latin typeface="+mn-lt"/>
                <a:ea typeface="+mn-ea"/>
                <a:cs typeface="+mn-cs"/>
              </a:defRPr>
            </a:pPr>
            <a:r>
              <a:rPr lang="en-US" sz="1400" b="1" dirty="0">
                <a:solidFill>
                  <a:schemeClr val="tx1"/>
                </a:solidFill>
              </a:rPr>
              <a:t>Education</a:t>
            </a:r>
            <a:r>
              <a:rPr lang="en-US" sz="1400" b="1" baseline="0" dirty="0">
                <a:solidFill>
                  <a:schemeClr val="tx1"/>
                </a:solidFill>
              </a:rPr>
              <a:t> Level</a:t>
            </a:r>
            <a:endParaRPr lang="en-US" sz="1400" b="1" dirty="0">
              <a:solidFill>
                <a:schemeClr val="tx1"/>
              </a:solidFill>
            </a:endParaRPr>
          </a:p>
        </c:rich>
      </c:tx>
      <c:layout>
        <c:manualLayout>
          <c:xMode val="edge"/>
          <c:yMode val="edge"/>
          <c:x val="6.0820735733038839E-2"/>
          <c:y val="2.922139926785439E-2"/>
        </c:manualLayout>
      </c:layout>
      <c:overlay val="0"/>
      <c:spPr>
        <a:noFill/>
        <a:ln>
          <a:noFill/>
        </a:ln>
        <a:effectLst/>
      </c:spPr>
      <c:txPr>
        <a:bodyPr rot="0" spcFirstLastPara="1" vertOverflow="ellipsis" vert="horz" wrap="square" anchor="ctr" anchorCtr="1"/>
        <a:lstStyle/>
        <a:p>
          <a:pPr>
            <a:defRPr sz="1400" b="1" i="0" u="none" strike="noStrike" kern="1200" spc="0" baseline="0">
              <a:solidFill>
                <a:schemeClr val="tx1"/>
              </a:solidFill>
              <a:latin typeface="+mn-lt"/>
              <a:ea typeface="+mn-ea"/>
              <a:cs typeface="+mn-cs"/>
            </a:defRPr>
          </a:pPr>
          <a:endParaRPr lang="en-US"/>
        </a:p>
      </c:txPr>
    </c:title>
    <c:autoTitleDeleted val="0"/>
    <c:plotArea>
      <c:layout>
        <c:manualLayout>
          <c:layoutTarget val="inner"/>
          <c:xMode val="edge"/>
          <c:yMode val="edge"/>
          <c:x val="9.1438483046487884E-2"/>
          <c:y val="0.28300994149159009"/>
          <c:w val="0.40688129238113058"/>
          <c:h val="0.68359688401168361"/>
        </c:manualLayout>
      </c:layout>
      <c:doughnutChart>
        <c:varyColors val="1"/>
        <c:ser>
          <c:idx val="0"/>
          <c:order val="0"/>
          <c:tx>
            <c:strRef>
              <c:f>Sheet1!$B$1</c:f>
              <c:strCache>
                <c:ptCount val="1"/>
                <c:pt idx="0">
                  <c:v>Work Status</c:v>
                </c:pt>
              </c:strCache>
            </c:strRef>
          </c:tx>
          <c:spPr>
            <a:solidFill>
              <a:schemeClr val="tx1"/>
            </a:solidFill>
          </c:spPr>
          <c:dPt>
            <c:idx val="0"/>
            <c:bubble3D val="0"/>
            <c:spPr>
              <a:solidFill>
                <a:schemeClr val="accent4"/>
              </a:solidFill>
              <a:ln w="19050">
                <a:solidFill>
                  <a:schemeClr val="lt1"/>
                </a:solidFill>
              </a:ln>
              <a:effectLst/>
            </c:spPr>
            <c:extLst>
              <c:ext xmlns:c16="http://schemas.microsoft.com/office/drawing/2014/chart" uri="{C3380CC4-5D6E-409C-BE32-E72D297353CC}">
                <c16:uniqueId val="{00000001-EFEA-4A0B-9C9A-3D2F13E098A5}"/>
              </c:ext>
            </c:extLst>
          </c:dPt>
          <c:dPt>
            <c:idx val="1"/>
            <c:bubble3D val="0"/>
            <c:spPr>
              <a:solidFill>
                <a:schemeClr val="tx1"/>
              </a:solidFill>
              <a:ln w="19050">
                <a:solidFill>
                  <a:schemeClr val="lt1"/>
                </a:solidFill>
              </a:ln>
              <a:effectLst/>
            </c:spPr>
            <c:extLst>
              <c:ext xmlns:c16="http://schemas.microsoft.com/office/drawing/2014/chart" uri="{C3380CC4-5D6E-409C-BE32-E72D297353CC}">
                <c16:uniqueId val="{00000003-EFEA-4A0B-9C9A-3D2F13E098A5}"/>
              </c:ext>
            </c:extLst>
          </c:dPt>
          <c:dPt>
            <c:idx val="2"/>
            <c:bubble3D val="0"/>
            <c:spPr>
              <a:solidFill>
                <a:schemeClr val="bg1">
                  <a:lumMod val="75000"/>
                </a:schemeClr>
              </a:solidFill>
              <a:ln w="19050">
                <a:solidFill>
                  <a:schemeClr val="lt1"/>
                </a:solidFill>
              </a:ln>
              <a:effectLst/>
            </c:spPr>
            <c:extLst>
              <c:ext xmlns:c16="http://schemas.microsoft.com/office/drawing/2014/chart" uri="{C3380CC4-5D6E-409C-BE32-E72D297353CC}">
                <c16:uniqueId val="{00000005-EFEA-4A0B-9C9A-3D2F13E098A5}"/>
              </c:ext>
            </c:extLst>
          </c:dPt>
          <c:dPt>
            <c:idx val="3"/>
            <c:bubble3D val="0"/>
            <c:spPr>
              <a:solidFill>
                <a:schemeClr val="bg1">
                  <a:lumMod val="65000"/>
                </a:schemeClr>
              </a:solidFill>
              <a:ln w="19050">
                <a:solidFill>
                  <a:schemeClr val="lt1"/>
                </a:solidFill>
              </a:ln>
              <a:effectLst/>
            </c:spPr>
            <c:extLst>
              <c:ext xmlns:c16="http://schemas.microsoft.com/office/drawing/2014/chart" uri="{C3380CC4-5D6E-409C-BE32-E72D297353CC}">
                <c16:uniqueId val="{00000007-EFEA-4A0B-9C9A-3D2F13E098A5}"/>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Sheet1!$A$2:$A$5</c:f>
              <c:strCache>
                <c:ptCount val="4"/>
                <c:pt idx="0">
                  <c:v>In school</c:v>
                </c:pt>
                <c:pt idx="1">
                  <c:v>Matriculated</c:v>
                </c:pt>
                <c:pt idx="2">
                  <c:v>Some secondary</c:v>
                </c:pt>
                <c:pt idx="3">
                  <c:v>Secondary completed</c:v>
                </c:pt>
              </c:strCache>
            </c:strRef>
          </c:cat>
          <c:val>
            <c:numRef>
              <c:f>Sheet1!$B$2:$B$5</c:f>
              <c:numCache>
                <c:formatCode>General</c:formatCode>
                <c:ptCount val="4"/>
                <c:pt idx="0">
                  <c:v>40</c:v>
                </c:pt>
                <c:pt idx="1">
                  <c:v>51</c:v>
                </c:pt>
                <c:pt idx="2">
                  <c:v>6</c:v>
                </c:pt>
                <c:pt idx="3">
                  <c:v>3</c:v>
                </c:pt>
              </c:numCache>
            </c:numRef>
          </c:val>
          <c:extLst>
            <c:ext xmlns:c16="http://schemas.microsoft.com/office/drawing/2014/chart" uri="{C3380CC4-5D6E-409C-BE32-E72D297353CC}">
              <c16:uniqueId val="{00000000-8F43-4F98-9578-43EAA7B6677E}"/>
            </c:ext>
          </c:extLst>
        </c:ser>
        <c:dLbls>
          <c:showLegendKey val="0"/>
          <c:showVal val="0"/>
          <c:showCatName val="0"/>
          <c:showSerName val="0"/>
          <c:showPercent val="0"/>
          <c:showBubbleSize val="0"/>
          <c:showLeaderLines val="1"/>
        </c:dLbls>
        <c:firstSliceAng val="0"/>
        <c:holeSize val="50"/>
      </c:doughnutChart>
      <c:spPr>
        <a:noFill/>
        <a:ln>
          <a:noFill/>
        </a:ln>
        <a:effectLst/>
      </c:spPr>
    </c:plotArea>
    <c:legend>
      <c:legendPos val="r"/>
      <c:layout>
        <c:manualLayout>
          <c:xMode val="edge"/>
          <c:yMode val="edge"/>
          <c:x val="0.5095223226250134"/>
          <c:y val="0.2115345302627967"/>
          <c:w val="0.49047767737498671"/>
          <c:h val="0.78846546973720333"/>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9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1" i="0" u="none" strike="noStrike" kern="1200" spc="0" baseline="0">
                <a:solidFill>
                  <a:schemeClr val="tx1"/>
                </a:solidFill>
                <a:latin typeface="+mn-lt"/>
                <a:ea typeface="+mn-ea"/>
                <a:cs typeface="+mn-cs"/>
              </a:defRPr>
            </a:pPr>
            <a:r>
              <a:rPr lang="en-US" sz="1400" b="1" dirty="0">
                <a:solidFill>
                  <a:schemeClr val="tx1"/>
                </a:solidFill>
              </a:rPr>
              <a:t>People living in household</a:t>
            </a:r>
          </a:p>
        </c:rich>
      </c:tx>
      <c:layout>
        <c:manualLayout>
          <c:xMode val="edge"/>
          <c:yMode val="edge"/>
          <c:x val="0.12794388815944824"/>
          <c:y val="4.4771165959006938E-2"/>
        </c:manualLayout>
      </c:layout>
      <c:overlay val="0"/>
      <c:spPr>
        <a:noFill/>
        <a:ln>
          <a:noFill/>
        </a:ln>
        <a:effectLst/>
      </c:spPr>
      <c:txPr>
        <a:bodyPr rot="0" spcFirstLastPara="1" vertOverflow="ellipsis" vert="horz" wrap="square" anchor="ctr" anchorCtr="1"/>
        <a:lstStyle/>
        <a:p>
          <a:pPr>
            <a:defRPr sz="1400" b="1" i="0" u="none" strike="noStrike" kern="1200" spc="0" baseline="0">
              <a:solidFill>
                <a:schemeClr val="tx1"/>
              </a:solidFill>
              <a:latin typeface="+mn-lt"/>
              <a:ea typeface="+mn-ea"/>
              <a:cs typeface="+mn-cs"/>
            </a:defRPr>
          </a:pPr>
          <a:endParaRPr lang="en-US"/>
        </a:p>
      </c:txPr>
    </c:title>
    <c:autoTitleDeleted val="0"/>
    <c:plotArea>
      <c:layout>
        <c:manualLayout>
          <c:layoutTarget val="inner"/>
          <c:xMode val="edge"/>
          <c:yMode val="edge"/>
          <c:x val="0.58213986048444266"/>
          <c:y val="0.23254566633747187"/>
          <c:w val="0.35142180022627884"/>
          <c:h val="0.67129604215842342"/>
        </c:manualLayout>
      </c:layout>
      <c:barChart>
        <c:barDir val="bar"/>
        <c:grouping val="clustered"/>
        <c:varyColors val="0"/>
        <c:ser>
          <c:idx val="0"/>
          <c:order val="0"/>
          <c:tx>
            <c:strRef>
              <c:f>Sheet1!$B$1</c:f>
              <c:strCache>
                <c:ptCount val="1"/>
                <c:pt idx="0">
                  <c:v>Age</c:v>
                </c:pt>
              </c:strCache>
            </c:strRef>
          </c:tx>
          <c:spPr>
            <a:solidFill>
              <a:schemeClr val="tx1"/>
            </a:solidFill>
            <a:ln w="19050">
              <a:solidFill>
                <a:schemeClr val="lt1"/>
              </a:solidFill>
            </a:ln>
            <a:effectLst/>
          </c:spPr>
          <c:invertIfNegative val="0"/>
          <c:dPt>
            <c:idx val="0"/>
            <c:invertIfNegative val="0"/>
            <c:bubble3D val="0"/>
            <c:spPr>
              <a:solidFill>
                <a:schemeClr val="tx1"/>
              </a:solidFill>
              <a:ln w="19050">
                <a:solidFill>
                  <a:schemeClr val="lt1"/>
                </a:solidFill>
              </a:ln>
              <a:effectLst/>
            </c:spPr>
            <c:extLst>
              <c:ext xmlns:c16="http://schemas.microsoft.com/office/drawing/2014/chart" uri="{C3380CC4-5D6E-409C-BE32-E72D297353CC}">
                <c16:uniqueId val="{00000001-4E12-44B3-9FBC-A47CE569669F}"/>
              </c:ext>
            </c:extLst>
          </c:dPt>
          <c:dPt>
            <c:idx val="1"/>
            <c:invertIfNegative val="0"/>
            <c:bubble3D val="0"/>
            <c:spPr>
              <a:solidFill>
                <a:schemeClr val="tx1"/>
              </a:solidFill>
              <a:ln w="19050">
                <a:solidFill>
                  <a:schemeClr val="lt1"/>
                </a:solidFill>
              </a:ln>
              <a:effectLst/>
            </c:spPr>
            <c:extLst>
              <c:ext xmlns:c16="http://schemas.microsoft.com/office/drawing/2014/chart" uri="{C3380CC4-5D6E-409C-BE32-E72D297353CC}">
                <c16:uniqueId val="{00000003-4E12-44B3-9FBC-A47CE569669F}"/>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Own parents</c:v>
                </c:pt>
                <c:pt idx="1">
                  <c:v>Other adults in family</c:v>
                </c:pt>
                <c:pt idx="2">
                  <c:v>Other people’s children</c:v>
                </c:pt>
                <c:pt idx="3">
                  <c:v>Own children</c:v>
                </c:pt>
              </c:strCache>
            </c:strRef>
          </c:cat>
          <c:val>
            <c:numRef>
              <c:f>Sheet1!$B$2:$B$5</c:f>
              <c:numCache>
                <c:formatCode>General</c:formatCode>
                <c:ptCount val="4"/>
                <c:pt idx="0">
                  <c:v>78</c:v>
                </c:pt>
                <c:pt idx="1">
                  <c:v>60</c:v>
                </c:pt>
                <c:pt idx="2">
                  <c:v>22</c:v>
                </c:pt>
                <c:pt idx="3">
                  <c:v>29</c:v>
                </c:pt>
              </c:numCache>
            </c:numRef>
          </c:val>
          <c:extLst>
            <c:ext xmlns:c16="http://schemas.microsoft.com/office/drawing/2014/chart" uri="{C3380CC4-5D6E-409C-BE32-E72D297353CC}">
              <c16:uniqueId val="{00000004-4E12-44B3-9FBC-A47CE569669F}"/>
            </c:ext>
          </c:extLst>
        </c:ser>
        <c:dLbls>
          <c:showLegendKey val="0"/>
          <c:showVal val="0"/>
          <c:showCatName val="0"/>
          <c:showSerName val="0"/>
          <c:showPercent val="0"/>
          <c:showBubbleSize val="0"/>
        </c:dLbls>
        <c:gapWidth val="50"/>
        <c:axId val="2020755216"/>
        <c:axId val="2020754824"/>
      </c:barChart>
      <c:valAx>
        <c:axId val="2020754824"/>
        <c:scaling>
          <c:orientation val="minMax"/>
        </c:scaling>
        <c:delete val="1"/>
        <c:axPos val="t"/>
        <c:numFmt formatCode="General" sourceLinked="1"/>
        <c:majorTickMark val="out"/>
        <c:minorTickMark val="none"/>
        <c:tickLblPos val="nextTo"/>
        <c:crossAx val="2020755216"/>
        <c:crosses val="autoZero"/>
        <c:crossBetween val="between"/>
      </c:valAx>
      <c:catAx>
        <c:axId val="2020755216"/>
        <c:scaling>
          <c:orientation val="maxMin"/>
        </c:scaling>
        <c:delete val="0"/>
        <c:axPos val="l"/>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2020754824"/>
        <c:crosses val="autoZero"/>
        <c:auto val="1"/>
        <c:lblAlgn val="ctr"/>
        <c:lblOffset val="100"/>
        <c:noMultiLvlLbl val="0"/>
      </c:cat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9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l">
              <a:defRPr sz="1862" b="0" i="0" u="none" strike="noStrike" kern="1200" spc="0" baseline="0">
                <a:solidFill>
                  <a:schemeClr val="tx1">
                    <a:lumMod val="65000"/>
                    <a:lumOff val="35000"/>
                  </a:schemeClr>
                </a:solidFill>
                <a:latin typeface="+mn-lt"/>
                <a:ea typeface="+mn-ea"/>
                <a:cs typeface="+mn-cs"/>
              </a:defRPr>
            </a:pPr>
            <a:r>
              <a:rPr lang="en-US" sz="1400" b="1" dirty="0">
                <a:solidFill>
                  <a:schemeClr val="tx1"/>
                </a:solidFill>
              </a:rPr>
              <a:t>Age</a:t>
            </a:r>
            <a:r>
              <a:rPr lang="en-US" sz="1400" b="1" baseline="0" dirty="0">
                <a:solidFill>
                  <a:schemeClr val="tx1"/>
                </a:solidFill>
              </a:rPr>
              <a:t> group of children in household</a:t>
            </a:r>
            <a:endParaRPr lang="en-US" sz="1400" b="1" dirty="0">
              <a:solidFill>
                <a:schemeClr val="tx1"/>
              </a:solidFill>
            </a:endParaRPr>
          </a:p>
        </c:rich>
      </c:tx>
      <c:layout>
        <c:manualLayout>
          <c:xMode val="edge"/>
          <c:yMode val="edge"/>
          <c:x val="4.533388249789936E-2"/>
          <c:y val="3.6361263927411257E-2"/>
        </c:manualLayout>
      </c:layout>
      <c:overlay val="0"/>
      <c:spPr>
        <a:noFill/>
        <a:ln>
          <a:noFill/>
        </a:ln>
        <a:effectLst/>
      </c:spPr>
      <c:txPr>
        <a:bodyPr rot="0" spcFirstLastPara="1" vertOverflow="ellipsis" vert="horz" wrap="square" anchor="ctr" anchorCtr="1"/>
        <a:lstStyle/>
        <a:p>
          <a:pPr algn="l">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4.4426041821945157E-2"/>
          <c:y val="0.31736161109251393"/>
          <c:w val="0.93285859862027165"/>
          <c:h val="0.25140511879558131"/>
        </c:manualLayout>
      </c:layout>
      <c:barChart>
        <c:barDir val="col"/>
        <c:grouping val="clustered"/>
        <c:varyColors val="0"/>
        <c:ser>
          <c:idx val="0"/>
          <c:order val="0"/>
          <c:tx>
            <c:strRef>
              <c:f>Sheet1!$B$1</c:f>
              <c:strCache>
                <c:ptCount val="1"/>
                <c:pt idx="0">
                  <c:v>Series 1</c:v>
                </c:pt>
              </c:strCache>
            </c:strRef>
          </c:tx>
          <c:spPr>
            <a:solidFill>
              <a:schemeClr val="accent4"/>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2 years or younger</c:v>
                </c:pt>
                <c:pt idx="1">
                  <c:v>3 - 6 years</c:v>
                </c:pt>
                <c:pt idx="2">
                  <c:v>7 - 12 years</c:v>
                </c:pt>
                <c:pt idx="3">
                  <c:v>13 - 18 years</c:v>
                </c:pt>
                <c:pt idx="4">
                  <c:v>19 years or older</c:v>
                </c:pt>
              </c:strCache>
            </c:strRef>
          </c:cat>
          <c:val>
            <c:numRef>
              <c:f>Sheet1!$B$2:$B$6</c:f>
              <c:numCache>
                <c:formatCode>General</c:formatCode>
                <c:ptCount val="5"/>
                <c:pt idx="0">
                  <c:v>34</c:v>
                </c:pt>
                <c:pt idx="1">
                  <c:v>54</c:v>
                </c:pt>
                <c:pt idx="2">
                  <c:v>49</c:v>
                </c:pt>
                <c:pt idx="3">
                  <c:v>20</c:v>
                </c:pt>
                <c:pt idx="4">
                  <c:v>8</c:v>
                </c:pt>
              </c:numCache>
            </c:numRef>
          </c:val>
          <c:extLst>
            <c:ext xmlns:c16="http://schemas.microsoft.com/office/drawing/2014/chart" uri="{C3380CC4-5D6E-409C-BE32-E72D297353CC}">
              <c16:uniqueId val="{00000000-3E6A-487F-8032-646CFCD929E3}"/>
            </c:ext>
          </c:extLst>
        </c:ser>
        <c:dLbls>
          <c:dLblPos val="outEnd"/>
          <c:showLegendKey val="0"/>
          <c:showVal val="1"/>
          <c:showCatName val="0"/>
          <c:showSerName val="0"/>
          <c:showPercent val="0"/>
          <c:showBubbleSize val="0"/>
        </c:dLbls>
        <c:gapWidth val="150"/>
        <c:overlap val="-27"/>
        <c:axId val="2020756000"/>
        <c:axId val="2020756392"/>
      </c:barChart>
      <c:catAx>
        <c:axId val="202075600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2020756392"/>
        <c:crosses val="autoZero"/>
        <c:auto val="1"/>
        <c:lblAlgn val="ctr"/>
        <c:lblOffset val="100"/>
        <c:noMultiLvlLbl val="0"/>
      </c:catAx>
      <c:valAx>
        <c:axId val="2020756392"/>
        <c:scaling>
          <c:orientation val="minMax"/>
        </c:scaling>
        <c:delete val="1"/>
        <c:axPos val="l"/>
        <c:numFmt formatCode="General" sourceLinked="1"/>
        <c:majorTickMark val="none"/>
        <c:minorTickMark val="none"/>
        <c:tickLblPos val="nextTo"/>
        <c:crossAx val="202075600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9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0"/>
    </mc:Choice>
    <mc:Fallback>
      <c:style val="10"/>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3913833190360986"/>
          <c:y val="0"/>
          <c:w val="0.67165704414579108"/>
          <c:h val="1"/>
        </c:manualLayout>
      </c:layout>
      <c:doughnutChart>
        <c:varyColors val="1"/>
        <c:ser>
          <c:idx val="0"/>
          <c:order val="0"/>
          <c:tx>
            <c:strRef>
              <c:f>Sheet1!$B$1</c:f>
              <c:strCache>
                <c:ptCount val="1"/>
                <c:pt idx="0">
                  <c:v>Spalte1</c:v>
                </c:pt>
              </c:strCache>
            </c:strRef>
          </c:tx>
          <c:spPr>
            <a:ln>
              <a:noFill/>
            </a:ln>
            <a:effectLst/>
          </c:spPr>
          <c:dPt>
            <c:idx val="0"/>
            <c:bubble3D val="0"/>
            <c:spPr>
              <a:solidFill>
                <a:srgbClr val="7A2280"/>
              </a:solidFill>
              <a:ln>
                <a:noFill/>
              </a:ln>
              <a:effectLst/>
            </c:spPr>
            <c:extLst>
              <c:ext xmlns:c16="http://schemas.microsoft.com/office/drawing/2014/chart" uri="{C3380CC4-5D6E-409C-BE32-E72D297353CC}">
                <c16:uniqueId val="{00000001-7A3E-464B-A35F-ECCF6212A144}"/>
              </c:ext>
            </c:extLst>
          </c:dPt>
          <c:dPt>
            <c:idx val="1"/>
            <c:bubble3D val="0"/>
            <c:spPr>
              <a:solidFill>
                <a:srgbClr val="717171">
                  <a:lumMod val="75000"/>
                </a:srgbClr>
              </a:solidFill>
              <a:ln>
                <a:noFill/>
              </a:ln>
              <a:effectLst/>
            </c:spPr>
            <c:extLst>
              <c:ext xmlns:c16="http://schemas.microsoft.com/office/drawing/2014/chart" uri="{C3380CC4-5D6E-409C-BE32-E72D297353CC}">
                <c16:uniqueId val="{00000003-7A3E-464B-A35F-ECCF6212A144}"/>
              </c:ext>
            </c:extLst>
          </c:dPt>
          <c:dPt>
            <c:idx val="2"/>
            <c:bubble3D val="0"/>
            <c:spPr>
              <a:solidFill>
                <a:srgbClr val="717171"/>
              </a:solidFill>
              <a:ln>
                <a:noFill/>
              </a:ln>
              <a:effectLst/>
            </c:spPr>
            <c:extLst>
              <c:ext xmlns:c16="http://schemas.microsoft.com/office/drawing/2014/chart" uri="{C3380CC4-5D6E-409C-BE32-E72D297353CC}">
                <c16:uniqueId val="{00000005-7A3E-464B-A35F-ECCF6212A144}"/>
              </c:ext>
            </c:extLst>
          </c:dPt>
          <c:dPt>
            <c:idx val="3"/>
            <c:bubble3D val="0"/>
            <c:spPr>
              <a:solidFill>
                <a:srgbClr val="717171">
                  <a:lumMod val="60000"/>
                  <a:lumOff val="40000"/>
                </a:srgbClr>
              </a:solidFill>
              <a:ln>
                <a:noFill/>
              </a:ln>
              <a:effectLst/>
            </c:spPr>
            <c:extLst>
              <c:ext xmlns:c16="http://schemas.microsoft.com/office/drawing/2014/chart" uri="{C3380CC4-5D6E-409C-BE32-E72D297353CC}">
                <c16:uniqueId val="{00000007-7A3E-464B-A35F-ECCF6212A144}"/>
              </c:ext>
            </c:extLst>
          </c:dPt>
          <c:dPt>
            <c:idx val="4"/>
            <c:bubble3D val="0"/>
            <c:spPr>
              <a:solidFill>
                <a:srgbClr val="717171">
                  <a:lumMod val="40000"/>
                  <a:lumOff val="60000"/>
                </a:srgbClr>
              </a:solidFill>
              <a:ln>
                <a:noFill/>
              </a:ln>
              <a:effectLst/>
            </c:spPr>
            <c:extLst>
              <c:ext xmlns:c16="http://schemas.microsoft.com/office/drawing/2014/chart" uri="{C3380CC4-5D6E-409C-BE32-E72D297353CC}">
                <c16:uniqueId val="{00000009-7A3E-464B-A35F-ECCF6212A144}"/>
              </c:ext>
            </c:extLst>
          </c:dPt>
          <c:dPt>
            <c:idx val="5"/>
            <c:bubble3D val="0"/>
            <c:spPr>
              <a:solidFill>
                <a:srgbClr val="717171">
                  <a:lumMod val="20000"/>
                  <a:lumOff val="80000"/>
                </a:srgbClr>
              </a:solidFill>
              <a:ln>
                <a:noFill/>
              </a:ln>
              <a:effectLst/>
            </c:spPr>
            <c:extLst>
              <c:ext xmlns:c16="http://schemas.microsoft.com/office/drawing/2014/chart" uri="{C3380CC4-5D6E-409C-BE32-E72D297353CC}">
                <c16:uniqueId val="{0000000B-7A3E-464B-A35F-ECCF6212A144}"/>
              </c:ext>
            </c:extLst>
          </c:dPt>
          <c:dPt>
            <c:idx val="6"/>
            <c:bubble3D val="0"/>
            <c:spPr>
              <a:noFill/>
              <a:ln>
                <a:noFill/>
              </a:ln>
              <a:effectLst/>
            </c:spPr>
            <c:extLst>
              <c:ext xmlns:c16="http://schemas.microsoft.com/office/drawing/2014/chart" uri="{C3380CC4-5D6E-409C-BE32-E72D297353CC}">
                <c16:uniqueId val="{0000000D-7A3E-464B-A35F-ECCF6212A144}"/>
              </c:ext>
            </c:extLst>
          </c:dPt>
          <c:dPt>
            <c:idx val="7"/>
            <c:bubble3D val="0"/>
            <c:spPr>
              <a:solidFill>
                <a:srgbClr val="131C6B"/>
              </a:solidFill>
              <a:ln>
                <a:noFill/>
              </a:ln>
              <a:effectLst/>
            </c:spPr>
            <c:extLst>
              <c:ext xmlns:c16="http://schemas.microsoft.com/office/drawing/2014/chart" uri="{C3380CC4-5D6E-409C-BE32-E72D297353CC}">
                <c16:uniqueId val="{0000000F-7A3E-464B-A35F-ECCF6212A144}"/>
              </c:ext>
            </c:extLst>
          </c:dPt>
          <c:dPt>
            <c:idx val="8"/>
            <c:bubble3D val="0"/>
            <c:spPr>
              <a:solidFill>
                <a:sysClr val="windowText" lastClr="000000">
                  <a:lumMod val="50000"/>
                  <a:lumOff val="50000"/>
                </a:sysClr>
              </a:solidFill>
              <a:ln>
                <a:noFill/>
              </a:ln>
              <a:effectLst/>
            </c:spPr>
            <c:extLst>
              <c:ext xmlns:c16="http://schemas.microsoft.com/office/drawing/2014/chart" uri="{C3380CC4-5D6E-409C-BE32-E72D297353CC}">
                <c16:uniqueId val="{00000011-7A3E-464B-A35F-ECCF6212A144}"/>
              </c:ext>
            </c:extLst>
          </c:dPt>
          <c:dPt>
            <c:idx val="9"/>
            <c:bubble3D val="0"/>
            <c:spPr>
              <a:solidFill>
                <a:sysClr val="windowText" lastClr="000000">
                  <a:lumMod val="75000"/>
                  <a:lumOff val="25000"/>
                </a:sysClr>
              </a:solidFill>
              <a:ln>
                <a:noFill/>
              </a:ln>
              <a:effectLst/>
            </c:spPr>
            <c:extLst>
              <c:ext xmlns:c16="http://schemas.microsoft.com/office/drawing/2014/chart" uri="{C3380CC4-5D6E-409C-BE32-E72D297353CC}">
                <c16:uniqueId val="{00000013-7A3E-464B-A35F-ECCF6212A144}"/>
              </c:ext>
            </c:extLst>
          </c:dPt>
          <c:dPt>
            <c:idx val="10"/>
            <c:bubble3D val="0"/>
            <c:spPr>
              <a:solidFill>
                <a:sysClr val="windowText" lastClr="000000"/>
              </a:solidFill>
              <a:ln>
                <a:noFill/>
              </a:ln>
              <a:effectLst/>
            </c:spPr>
            <c:extLst>
              <c:ext xmlns:c16="http://schemas.microsoft.com/office/drawing/2014/chart" uri="{C3380CC4-5D6E-409C-BE32-E72D297353CC}">
                <c16:uniqueId val="{00000015-7A3E-464B-A35F-ECCF6212A144}"/>
              </c:ext>
            </c:extLst>
          </c:dPt>
          <c:dLbls>
            <c:dLbl>
              <c:idx val="6"/>
              <c:delete val="1"/>
              <c:extLst>
                <c:ext xmlns:c15="http://schemas.microsoft.com/office/drawing/2012/chart" uri="{CE6537A1-D6FC-4f65-9D91-7224C49458BB}"/>
                <c:ext xmlns:c16="http://schemas.microsoft.com/office/drawing/2014/chart" uri="{C3380CC4-5D6E-409C-BE32-E72D297353CC}">
                  <c16:uniqueId val="{0000000D-7A3E-464B-A35F-ECCF6212A144}"/>
                </c:ext>
              </c:extLst>
            </c:dLbl>
            <c:spPr>
              <a:noFill/>
              <a:ln>
                <a:noFill/>
              </a:ln>
              <a:effectLst/>
            </c:spPr>
            <c:txPr>
              <a:bodyPr wrap="square" lIns="38100" tIns="19050" rIns="38100" bIns="19050" anchor="ctr">
                <a:spAutoFit/>
              </a:bodyPr>
              <a:lstStyle/>
              <a:p>
                <a:pPr>
                  <a:defRPr sz="1400">
                    <a:solidFill>
                      <a:schemeClr val="bg1"/>
                    </a:solidFill>
                  </a:defRPr>
                </a:pPr>
                <a:endParaRPr lang="en-US"/>
              </a:p>
            </c:txPr>
            <c:showLegendKey val="0"/>
            <c:showVal val="1"/>
            <c:showCatName val="0"/>
            <c:showSerName val="0"/>
            <c:showPercent val="0"/>
            <c:showBubbleSize val="0"/>
            <c:showLeaderLines val="1"/>
            <c:extLst>
              <c:ext xmlns:c15="http://schemas.microsoft.com/office/drawing/2012/chart" uri="{CE6537A1-D6FC-4f65-9D91-7224C49458BB}"/>
            </c:extLst>
          </c:dLbls>
          <c:cat>
            <c:strRef>
              <c:f>Sheet1!$A$2:$A$8</c:f>
              <c:strCache>
                <c:ptCount val="7"/>
                <c:pt idx="0">
                  <c:v>Several times a day</c:v>
                </c:pt>
                <c:pt idx="1">
                  <c:v>Once a day</c:v>
                </c:pt>
                <c:pt idx="2">
                  <c:v>Once a week</c:v>
                </c:pt>
                <c:pt idx="3">
                  <c:v>Once a month</c:v>
                </c:pt>
                <c:pt idx="4">
                  <c:v>Less often</c:v>
                </c:pt>
                <c:pt idx="5">
                  <c:v>Never</c:v>
                </c:pt>
                <c:pt idx="6">
                  <c:v>Rest</c:v>
                </c:pt>
              </c:strCache>
            </c:strRef>
          </c:cat>
          <c:val>
            <c:numRef>
              <c:f>Sheet1!$B$2:$B$8</c:f>
              <c:numCache>
                <c:formatCode>General</c:formatCode>
                <c:ptCount val="7"/>
                <c:pt idx="0">
                  <c:v>54</c:v>
                </c:pt>
                <c:pt idx="1">
                  <c:v>7</c:v>
                </c:pt>
                <c:pt idx="2">
                  <c:v>10</c:v>
                </c:pt>
                <c:pt idx="3">
                  <c:v>0</c:v>
                </c:pt>
                <c:pt idx="4">
                  <c:v>4</c:v>
                </c:pt>
                <c:pt idx="5">
                  <c:v>24</c:v>
                </c:pt>
                <c:pt idx="6">
                  <c:v>100</c:v>
                </c:pt>
              </c:numCache>
            </c:numRef>
          </c:val>
          <c:extLst>
            <c:ext xmlns:c16="http://schemas.microsoft.com/office/drawing/2014/chart" uri="{C3380CC4-5D6E-409C-BE32-E72D297353CC}">
              <c16:uniqueId val="{00000016-7A3E-464B-A35F-ECCF6212A144}"/>
            </c:ext>
          </c:extLst>
        </c:ser>
        <c:dLbls>
          <c:showLegendKey val="0"/>
          <c:showVal val="0"/>
          <c:showCatName val="0"/>
          <c:showSerName val="0"/>
          <c:showPercent val="0"/>
          <c:showBubbleSize val="0"/>
          <c:showLeaderLines val="1"/>
        </c:dLbls>
        <c:firstSliceAng val="270"/>
        <c:holeSize val="40"/>
      </c:doughnutChart>
      <c:spPr>
        <a:noFill/>
        <a:ln w="25400">
          <a:noFill/>
        </a:ln>
      </c:spPr>
    </c:plotArea>
    <c:legend>
      <c:legendPos val="b"/>
      <c:legendEntry>
        <c:idx val="6"/>
        <c:delete val="1"/>
      </c:legendEntry>
      <c:layout>
        <c:manualLayout>
          <c:xMode val="edge"/>
          <c:yMode val="edge"/>
          <c:x val="3.4002786622072144E-2"/>
          <c:y val="0.61232052856719321"/>
          <c:w val="0.96259693471572061"/>
          <c:h val="0.25837921044777862"/>
        </c:manualLayout>
      </c:layout>
      <c:overlay val="0"/>
      <c:txPr>
        <a:bodyPr/>
        <a:lstStyle/>
        <a:p>
          <a:pPr>
            <a:defRPr>
              <a:solidFill>
                <a:schemeClr val="tx1"/>
              </a:solidFill>
            </a:defRPr>
          </a:pPr>
          <a:endParaRPr lang="en-US"/>
        </a:p>
      </c:txPr>
    </c:legend>
    <c:plotVisOnly val="1"/>
    <c:dispBlanksAs val="zero"/>
    <c:showDLblsOverMax val="0"/>
  </c:chart>
  <c:txPr>
    <a:bodyPr/>
    <a:lstStyle/>
    <a:p>
      <a:pPr>
        <a:defRPr sz="1200" baseline="0">
          <a:solidFill>
            <a:srgbClr val="939598"/>
          </a:solidFill>
        </a:defRPr>
      </a:pPr>
      <a:endParaRPr lang="en-US"/>
    </a:p>
  </c:txPr>
  <c:externalData r:id="rId2">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0.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2.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3.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4.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5.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6.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7.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8.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0.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2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2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2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23.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24.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25.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26.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27.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28.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29.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30.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3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32.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33.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34.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35.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36.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37.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38.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39.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7.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8.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0.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7.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9.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7.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8.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0.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2.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7.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8.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9.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0.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3.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5.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7.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9.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0.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6.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8.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0.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7.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9.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7.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8.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9.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0.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2.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4.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8.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0.01893</cdr:x>
      <cdr:y>0.05375</cdr:y>
    </cdr:from>
    <cdr:to>
      <cdr:x>0.4336</cdr:x>
      <cdr:y>0.13356</cdr:y>
    </cdr:to>
    <cdr:sp macro="" textlink="">
      <cdr:nvSpPr>
        <cdr:cNvPr id="2" name="Title 1"/>
        <cdr:cNvSpPr>
          <a:spLocks xmlns:a="http://schemas.openxmlformats.org/drawingml/2006/main" noGrp="1"/>
        </cdr:cNvSpPr>
      </cdr:nvSpPr>
      <cdr:spPr>
        <a:xfrm xmlns:a="http://schemas.openxmlformats.org/drawingml/2006/main">
          <a:off x="222151" y="272152"/>
          <a:ext cx="4866581" cy="404119"/>
        </a:xfrm>
        <a:prstGeom xmlns:a="http://schemas.openxmlformats.org/drawingml/2006/main" prst="rect">
          <a:avLst/>
        </a:prstGeom>
      </cdr:spPr>
      <cdr:txBody>
        <a:bodyPr xmlns:a="http://schemas.openxmlformats.org/drawingml/2006/main" vert="horz" lIns="0" tIns="0" rIns="0" bIns="0" rtlCol="0" anchor="t">
          <a:noAutofit/>
        </a:bodyPr>
        <a:lstStyle xmlns:a="http://schemas.openxmlformats.org/drawingml/2006/main">
          <a:lvl1pPr algn="l" defTabSz="914400" rtl="0" eaLnBrk="1" latinLnBrk="0" hangingPunct="1">
            <a:lnSpc>
              <a:spcPct val="100000"/>
            </a:lnSpc>
            <a:spcBef>
              <a:spcPts val="600"/>
            </a:spcBef>
            <a:buNone/>
            <a:defRPr sz="2000" b="1" kern="1200">
              <a:solidFill>
                <a:schemeClr val="tx1"/>
              </a:solidFill>
              <a:latin typeface="+mj-lt"/>
              <a:ea typeface="+mj-ea"/>
              <a:cs typeface="+mj-cs"/>
            </a:defRPr>
          </a:lvl1pPr>
        </a:lstStyle>
        <a:p xmlns:a="http://schemas.openxmlformats.org/drawingml/2006/main">
          <a:pPr>
            <a:defRPr/>
          </a:pPr>
          <a:endParaRPr lang="en-GB" sz="1600" b="0" dirty="0"/>
        </a:p>
      </cdr:txBody>
    </cdr: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3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1"/>
            <a:ext cx="2949575" cy="498475"/>
          </a:xfrm>
          <a:prstGeom prst="rect">
            <a:avLst/>
          </a:prstGeom>
        </p:spPr>
        <p:txBody>
          <a:bodyPr vert="horz" lIns="91431" tIns="45715" rIns="91431" bIns="45715" rtlCol="0"/>
          <a:lstStyle>
            <a:lvl1pPr algn="l">
              <a:defRPr sz="1200"/>
            </a:lvl1pPr>
          </a:lstStyle>
          <a:p>
            <a:endParaRPr lang="en-ZA"/>
          </a:p>
        </p:txBody>
      </p:sp>
      <p:sp>
        <p:nvSpPr>
          <p:cNvPr id="3" name="Date Placeholder 2"/>
          <p:cNvSpPr>
            <a:spLocks noGrp="1"/>
          </p:cNvSpPr>
          <p:nvPr>
            <p:ph type="dt" sz="quarter" idx="1"/>
          </p:nvPr>
        </p:nvSpPr>
        <p:spPr>
          <a:xfrm>
            <a:off x="3854451" y="1"/>
            <a:ext cx="2949575" cy="498475"/>
          </a:xfrm>
          <a:prstGeom prst="rect">
            <a:avLst/>
          </a:prstGeom>
        </p:spPr>
        <p:txBody>
          <a:bodyPr vert="horz" lIns="91431" tIns="45715" rIns="91431" bIns="45715" rtlCol="0"/>
          <a:lstStyle>
            <a:lvl1pPr algn="r">
              <a:defRPr sz="1200"/>
            </a:lvl1pPr>
          </a:lstStyle>
          <a:p>
            <a:fld id="{8B50FFDB-E70D-4751-9E85-76DEAC3E0442}" type="datetimeFigureOut">
              <a:rPr lang="en-ZA" smtClean="0"/>
              <a:t>2019/07/18</a:t>
            </a:fld>
            <a:endParaRPr lang="en-ZA"/>
          </a:p>
        </p:txBody>
      </p:sp>
      <p:sp>
        <p:nvSpPr>
          <p:cNvPr id="4" name="Footer Placeholder 3"/>
          <p:cNvSpPr>
            <a:spLocks noGrp="1"/>
          </p:cNvSpPr>
          <p:nvPr>
            <p:ph type="ftr" sz="quarter" idx="2"/>
          </p:nvPr>
        </p:nvSpPr>
        <p:spPr>
          <a:xfrm>
            <a:off x="1" y="9445626"/>
            <a:ext cx="2949575" cy="498475"/>
          </a:xfrm>
          <a:prstGeom prst="rect">
            <a:avLst/>
          </a:prstGeom>
        </p:spPr>
        <p:txBody>
          <a:bodyPr vert="horz" lIns="91431" tIns="45715" rIns="91431" bIns="45715" rtlCol="0" anchor="b"/>
          <a:lstStyle>
            <a:lvl1pPr algn="l">
              <a:defRPr sz="1200"/>
            </a:lvl1pPr>
          </a:lstStyle>
          <a:p>
            <a:endParaRPr lang="en-ZA"/>
          </a:p>
        </p:txBody>
      </p:sp>
      <p:sp>
        <p:nvSpPr>
          <p:cNvPr id="5" name="Slide Number Placeholder 4"/>
          <p:cNvSpPr>
            <a:spLocks noGrp="1"/>
          </p:cNvSpPr>
          <p:nvPr>
            <p:ph type="sldNum" sz="quarter" idx="3"/>
          </p:nvPr>
        </p:nvSpPr>
        <p:spPr>
          <a:xfrm>
            <a:off x="3854451" y="9445626"/>
            <a:ext cx="2949575" cy="498475"/>
          </a:xfrm>
          <a:prstGeom prst="rect">
            <a:avLst/>
          </a:prstGeom>
        </p:spPr>
        <p:txBody>
          <a:bodyPr vert="horz" lIns="91431" tIns="45715" rIns="91431" bIns="45715" rtlCol="0" anchor="b"/>
          <a:lstStyle>
            <a:lvl1pPr algn="r">
              <a:defRPr sz="1200"/>
            </a:lvl1pPr>
          </a:lstStyle>
          <a:p>
            <a:fld id="{73E523AD-6D6E-482F-AF60-70CC06FF0EC7}" type="slidenum">
              <a:rPr lang="en-ZA" smtClean="0"/>
              <a:t>‹#›</a:t>
            </a:fld>
            <a:endParaRPr lang="en-ZA"/>
          </a:p>
        </p:txBody>
      </p:sp>
    </p:spTree>
    <p:extLst>
      <p:ext uri="{BB962C8B-B14F-4D97-AF65-F5344CB8AC3E}">
        <p14:creationId xmlns:p14="http://schemas.microsoft.com/office/powerpoint/2010/main" val="16050406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2949099" cy="498932"/>
          </a:xfrm>
          <a:prstGeom prst="rect">
            <a:avLst/>
          </a:prstGeom>
        </p:spPr>
        <p:txBody>
          <a:bodyPr vert="horz" lIns="91431" tIns="45715" rIns="91431" bIns="45715" rtlCol="0"/>
          <a:lstStyle>
            <a:lvl1pPr algn="l">
              <a:defRPr sz="1200"/>
            </a:lvl1pPr>
          </a:lstStyle>
          <a:p>
            <a:endParaRPr lang="en-GB"/>
          </a:p>
        </p:txBody>
      </p:sp>
      <p:sp>
        <p:nvSpPr>
          <p:cNvPr id="3" name="Date Placeholder 2"/>
          <p:cNvSpPr>
            <a:spLocks noGrp="1"/>
          </p:cNvSpPr>
          <p:nvPr>
            <p:ph type="dt" idx="1"/>
          </p:nvPr>
        </p:nvSpPr>
        <p:spPr>
          <a:xfrm>
            <a:off x="3854940" y="0"/>
            <a:ext cx="2949099" cy="498932"/>
          </a:xfrm>
          <a:prstGeom prst="rect">
            <a:avLst/>
          </a:prstGeom>
        </p:spPr>
        <p:txBody>
          <a:bodyPr vert="horz" lIns="91431" tIns="45715" rIns="91431" bIns="45715" rtlCol="0"/>
          <a:lstStyle>
            <a:lvl1pPr algn="r">
              <a:defRPr sz="1200"/>
            </a:lvl1pPr>
          </a:lstStyle>
          <a:p>
            <a:fld id="{CBAAC5B1-F58D-4268-BB75-9856A9D794A6}" type="datetimeFigureOut">
              <a:rPr lang="en-GB" smtClean="0"/>
              <a:t>18/07/2019</a:t>
            </a:fld>
            <a:endParaRPr lang="en-GB"/>
          </a:p>
        </p:txBody>
      </p:sp>
      <p:sp>
        <p:nvSpPr>
          <p:cNvPr id="4" name="Slide Image Placeholder 3"/>
          <p:cNvSpPr>
            <a:spLocks noGrp="1" noRot="1" noChangeAspect="1"/>
          </p:cNvSpPr>
          <p:nvPr>
            <p:ph type="sldImg" idx="2"/>
          </p:nvPr>
        </p:nvSpPr>
        <p:spPr>
          <a:xfrm>
            <a:off x="420688" y="1243013"/>
            <a:ext cx="5964237" cy="3355975"/>
          </a:xfrm>
          <a:prstGeom prst="rect">
            <a:avLst/>
          </a:prstGeom>
          <a:noFill/>
          <a:ln w="12700">
            <a:solidFill>
              <a:prstClr val="black"/>
            </a:solidFill>
          </a:ln>
        </p:spPr>
        <p:txBody>
          <a:bodyPr vert="horz" lIns="91431" tIns="45715" rIns="91431" bIns="45715" rtlCol="0" anchor="ctr"/>
          <a:lstStyle/>
          <a:p>
            <a:endParaRPr lang="en-GB"/>
          </a:p>
        </p:txBody>
      </p:sp>
      <p:sp>
        <p:nvSpPr>
          <p:cNvPr id="5" name="Notes Placeholder 4"/>
          <p:cNvSpPr>
            <a:spLocks noGrp="1"/>
          </p:cNvSpPr>
          <p:nvPr>
            <p:ph type="body" sz="quarter" idx="3"/>
          </p:nvPr>
        </p:nvSpPr>
        <p:spPr>
          <a:xfrm>
            <a:off x="680562" y="4785599"/>
            <a:ext cx="5444490" cy="3915489"/>
          </a:xfrm>
          <a:prstGeom prst="rect">
            <a:avLst/>
          </a:prstGeom>
        </p:spPr>
        <p:txBody>
          <a:bodyPr vert="horz" lIns="91431" tIns="45715" rIns="91431" bIns="45715"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1" y="9445170"/>
            <a:ext cx="2949099" cy="498931"/>
          </a:xfrm>
          <a:prstGeom prst="rect">
            <a:avLst/>
          </a:prstGeom>
        </p:spPr>
        <p:txBody>
          <a:bodyPr vert="horz" lIns="91431" tIns="45715" rIns="91431" bIns="45715" rtlCol="0" anchor="b"/>
          <a:lstStyle>
            <a:lvl1pPr algn="l">
              <a:defRPr sz="1200"/>
            </a:lvl1pPr>
          </a:lstStyle>
          <a:p>
            <a:endParaRPr lang="en-GB"/>
          </a:p>
        </p:txBody>
      </p:sp>
      <p:sp>
        <p:nvSpPr>
          <p:cNvPr id="7" name="Slide Number Placeholder 6"/>
          <p:cNvSpPr>
            <a:spLocks noGrp="1"/>
          </p:cNvSpPr>
          <p:nvPr>
            <p:ph type="sldNum" sz="quarter" idx="5"/>
          </p:nvPr>
        </p:nvSpPr>
        <p:spPr>
          <a:xfrm>
            <a:off x="3854940" y="9445170"/>
            <a:ext cx="2949099" cy="498931"/>
          </a:xfrm>
          <a:prstGeom prst="rect">
            <a:avLst/>
          </a:prstGeom>
        </p:spPr>
        <p:txBody>
          <a:bodyPr vert="horz" lIns="91431" tIns="45715" rIns="91431" bIns="45715" rtlCol="0" anchor="b"/>
          <a:lstStyle>
            <a:lvl1pPr algn="r">
              <a:defRPr sz="1200"/>
            </a:lvl1pPr>
          </a:lstStyle>
          <a:p>
            <a:fld id="{65900C33-90AE-4963-9AD8-3B07939F57E9}" type="slidenum">
              <a:rPr lang="en-GB" smtClean="0"/>
              <a:t>‹#›</a:t>
            </a:fld>
            <a:endParaRPr lang="en-GB"/>
          </a:p>
        </p:txBody>
      </p:sp>
    </p:spTree>
    <p:extLst>
      <p:ext uri="{BB962C8B-B14F-4D97-AF65-F5344CB8AC3E}">
        <p14:creationId xmlns:p14="http://schemas.microsoft.com/office/powerpoint/2010/main" val="16096060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65900C33-90AE-4963-9AD8-3B07939F57E9}" type="slidenum">
              <a:rPr lang="en-GB" smtClean="0">
                <a:solidFill>
                  <a:prstClr val="black"/>
                </a:solidFill>
              </a:rPr>
              <a:pPr/>
              <a:t>1</a:t>
            </a:fld>
            <a:endParaRPr lang="en-GB" dirty="0">
              <a:solidFill>
                <a:prstClr val="black"/>
              </a:solidFill>
            </a:endParaRPr>
          </a:p>
        </p:txBody>
      </p:sp>
    </p:spTree>
    <p:extLst>
      <p:ext uri="{BB962C8B-B14F-4D97-AF65-F5344CB8AC3E}">
        <p14:creationId xmlns:p14="http://schemas.microsoft.com/office/powerpoint/2010/main" val="17920710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A" dirty="0"/>
          </a:p>
        </p:txBody>
      </p:sp>
      <p:sp>
        <p:nvSpPr>
          <p:cNvPr id="4" name="Slide Number Placeholder 3"/>
          <p:cNvSpPr>
            <a:spLocks noGrp="1"/>
          </p:cNvSpPr>
          <p:nvPr>
            <p:ph type="sldNum" sz="quarter" idx="10"/>
          </p:nvPr>
        </p:nvSpPr>
        <p:spPr/>
        <p:txBody>
          <a:bodyPr/>
          <a:lstStyle/>
          <a:p>
            <a:fld id="{65900C33-90AE-4963-9AD8-3B07939F57E9}" type="slidenum">
              <a:rPr lang="en-GB" smtClean="0"/>
              <a:t>20</a:t>
            </a:fld>
            <a:endParaRPr lang="en-GB"/>
          </a:p>
        </p:txBody>
      </p:sp>
    </p:spTree>
    <p:extLst>
      <p:ext uri="{BB962C8B-B14F-4D97-AF65-F5344CB8AC3E}">
        <p14:creationId xmlns:p14="http://schemas.microsoft.com/office/powerpoint/2010/main" val="24147730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A" dirty="0"/>
          </a:p>
        </p:txBody>
      </p:sp>
      <p:sp>
        <p:nvSpPr>
          <p:cNvPr id="4" name="Slide Number Placeholder 3"/>
          <p:cNvSpPr>
            <a:spLocks noGrp="1"/>
          </p:cNvSpPr>
          <p:nvPr>
            <p:ph type="sldNum" sz="quarter" idx="10"/>
          </p:nvPr>
        </p:nvSpPr>
        <p:spPr/>
        <p:txBody>
          <a:bodyPr/>
          <a:lstStyle/>
          <a:p>
            <a:fld id="{65900C33-90AE-4963-9AD8-3B07939F57E9}" type="slidenum">
              <a:rPr lang="en-GB" smtClean="0"/>
              <a:t>21</a:t>
            </a:fld>
            <a:endParaRPr lang="en-GB"/>
          </a:p>
        </p:txBody>
      </p:sp>
    </p:spTree>
    <p:extLst>
      <p:ext uri="{BB962C8B-B14F-4D97-AF65-F5344CB8AC3E}">
        <p14:creationId xmlns:p14="http://schemas.microsoft.com/office/powerpoint/2010/main" val="6477683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5900C33-90AE-4963-9AD8-3B07939F57E9}" type="slidenum">
              <a:rPr lang="en-GB" smtClean="0">
                <a:solidFill>
                  <a:prstClr val="black"/>
                </a:solidFill>
              </a:rPr>
              <a:pPr/>
              <a:t>23</a:t>
            </a:fld>
            <a:endParaRPr lang="en-GB">
              <a:solidFill>
                <a:prstClr val="black"/>
              </a:solidFill>
            </a:endParaRPr>
          </a:p>
        </p:txBody>
      </p:sp>
    </p:spTree>
    <p:extLst>
      <p:ext uri="{BB962C8B-B14F-4D97-AF65-F5344CB8AC3E}">
        <p14:creationId xmlns:p14="http://schemas.microsoft.com/office/powerpoint/2010/main" val="18388050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A" dirty="0"/>
          </a:p>
        </p:txBody>
      </p:sp>
      <p:sp>
        <p:nvSpPr>
          <p:cNvPr id="4" name="Slide Number Placeholder 3"/>
          <p:cNvSpPr>
            <a:spLocks noGrp="1"/>
          </p:cNvSpPr>
          <p:nvPr>
            <p:ph type="sldNum" sz="quarter" idx="10"/>
          </p:nvPr>
        </p:nvSpPr>
        <p:spPr/>
        <p:txBody>
          <a:bodyPr/>
          <a:lstStyle/>
          <a:p>
            <a:fld id="{65900C33-90AE-4963-9AD8-3B07939F57E9}" type="slidenum">
              <a:rPr lang="en-GB" smtClean="0">
                <a:solidFill>
                  <a:prstClr val="black"/>
                </a:solidFill>
              </a:rPr>
              <a:pPr/>
              <a:t>28</a:t>
            </a:fld>
            <a:endParaRPr lang="en-GB">
              <a:solidFill>
                <a:prstClr val="black"/>
              </a:solidFill>
            </a:endParaRPr>
          </a:p>
        </p:txBody>
      </p:sp>
    </p:spTree>
    <p:extLst>
      <p:ext uri="{BB962C8B-B14F-4D97-AF65-F5344CB8AC3E}">
        <p14:creationId xmlns:p14="http://schemas.microsoft.com/office/powerpoint/2010/main" val="30592611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defTabSz="914306">
              <a:defRPr/>
            </a:pPr>
            <a:fld id="{65900C33-90AE-4963-9AD8-3B07939F57E9}" type="slidenum">
              <a:rPr lang="en-GB" sz="1800" kern="0">
                <a:solidFill>
                  <a:sysClr val="windowText" lastClr="000000"/>
                </a:solidFill>
              </a:rPr>
              <a:pPr defTabSz="914306">
                <a:defRPr/>
              </a:pPr>
              <a:t>34</a:t>
            </a:fld>
            <a:endParaRPr lang="en-GB" sz="1800" kern="0">
              <a:solidFill>
                <a:sysClr val="windowText" lastClr="000000"/>
              </a:solidFill>
            </a:endParaRPr>
          </a:p>
        </p:txBody>
      </p:sp>
    </p:spTree>
    <p:extLst>
      <p:ext uri="{BB962C8B-B14F-4D97-AF65-F5344CB8AC3E}">
        <p14:creationId xmlns:p14="http://schemas.microsoft.com/office/powerpoint/2010/main" val="32366695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A" dirty="0"/>
          </a:p>
        </p:txBody>
      </p:sp>
      <p:sp>
        <p:nvSpPr>
          <p:cNvPr id="4" name="Slide Number Placeholder 3"/>
          <p:cNvSpPr>
            <a:spLocks noGrp="1"/>
          </p:cNvSpPr>
          <p:nvPr>
            <p:ph type="sldNum" sz="quarter" idx="10"/>
          </p:nvPr>
        </p:nvSpPr>
        <p:spPr/>
        <p:txBody>
          <a:bodyPr/>
          <a:lstStyle/>
          <a:p>
            <a:fld id="{65900C33-90AE-4963-9AD8-3B07939F57E9}" type="slidenum">
              <a:rPr lang="en-GB" smtClean="0">
                <a:solidFill>
                  <a:prstClr val="black"/>
                </a:solidFill>
              </a:rPr>
              <a:pPr/>
              <a:t>36</a:t>
            </a:fld>
            <a:endParaRPr lang="en-GB">
              <a:solidFill>
                <a:prstClr val="black"/>
              </a:solidFill>
            </a:endParaRPr>
          </a:p>
        </p:txBody>
      </p:sp>
    </p:spTree>
    <p:extLst>
      <p:ext uri="{BB962C8B-B14F-4D97-AF65-F5344CB8AC3E}">
        <p14:creationId xmlns:p14="http://schemas.microsoft.com/office/powerpoint/2010/main" val="456694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A" dirty="0"/>
          </a:p>
        </p:txBody>
      </p:sp>
      <p:sp>
        <p:nvSpPr>
          <p:cNvPr id="4" name="Slide Number Placeholder 3"/>
          <p:cNvSpPr>
            <a:spLocks noGrp="1"/>
          </p:cNvSpPr>
          <p:nvPr>
            <p:ph type="sldNum" sz="quarter" idx="10"/>
          </p:nvPr>
        </p:nvSpPr>
        <p:spPr/>
        <p:txBody>
          <a:bodyPr/>
          <a:lstStyle/>
          <a:p>
            <a:fld id="{65900C33-90AE-4963-9AD8-3B07939F57E9}" type="slidenum">
              <a:rPr lang="en-GB" smtClean="0">
                <a:solidFill>
                  <a:prstClr val="black"/>
                </a:solidFill>
              </a:rPr>
              <a:pPr/>
              <a:t>40</a:t>
            </a:fld>
            <a:endParaRPr lang="en-GB">
              <a:solidFill>
                <a:prstClr val="black"/>
              </a:solidFill>
            </a:endParaRPr>
          </a:p>
        </p:txBody>
      </p:sp>
    </p:spTree>
    <p:extLst>
      <p:ext uri="{BB962C8B-B14F-4D97-AF65-F5344CB8AC3E}">
        <p14:creationId xmlns:p14="http://schemas.microsoft.com/office/powerpoint/2010/main" val="24905888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A" dirty="0"/>
          </a:p>
        </p:txBody>
      </p:sp>
      <p:sp>
        <p:nvSpPr>
          <p:cNvPr id="4" name="Slide Number Placeholder 3"/>
          <p:cNvSpPr>
            <a:spLocks noGrp="1"/>
          </p:cNvSpPr>
          <p:nvPr>
            <p:ph type="sldNum" sz="quarter" idx="10"/>
          </p:nvPr>
        </p:nvSpPr>
        <p:spPr/>
        <p:txBody>
          <a:bodyPr/>
          <a:lstStyle/>
          <a:p>
            <a:fld id="{65900C33-90AE-4963-9AD8-3B07939F57E9}" type="slidenum">
              <a:rPr lang="en-GB" smtClean="0">
                <a:solidFill>
                  <a:prstClr val="black"/>
                </a:solidFill>
              </a:rPr>
              <a:pPr/>
              <a:t>48</a:t>
            </a:fld>
            <a:endParaRPr lang="en-GB">
              <a:solidFill>
                <a:prstClr val="black"/>
              </a:solidFill>
            </a:endParaRPr>
          </a:p>
        </p:txBody>
      </p:sp>
    </p:spTree>
    <p:extLst>
      <p:ext uri="{BB962C8B-B14F-4D97-AF65-F5344CB8AC3E}">
        <p14:creationId xmlns:p14="http://schemas.microsoft.com/office/powerpoint/2010/main" val="426468052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31435" lvl="1" indent="-231435" defTabSz="925735">
              <a:buFontTx/>
              <a:buAutoNum type="arabicPeriod"/>
              <a:defRPr/>
            </a:pPr>
            <a:endParaRPr lang="en-GB" dirty="0"/>
          </a:p>
        </p:txBody>
      </p:sp>
      <p:sp>
        <p:nvSpPr>
          <p:cNvPr id="4" name="Slide Number Placeholder 3"/>
          <p:cNvSpPr>
            <a:spLocks noGrp="1"/>
          </p:cNvSpPr>
          <p:nvPr>
            <p:ph type="sldNum" sz="quarter" idx="10"/>
          </p:nvPr>
        </p:nvSpPr>
        <p:spPr/>
        <p:txBody>
          <a:bodyPr/>
          <a:lstStyle/>
          <a:p>
            <a:pPr>
              <a:defRPr/>
            </a:pPr>
            <a:fld id="{65900C33-90AE-4963-9AD8-3B07939F57E9}" type="slidenum">
              <a:rPr lang="en-GB" sz="1800" kern="0">
                <a:solidFill>
                  <a:prstClr val="black"/>
                </a:solidFill>
              </a:rPr>
              <a:pPr>
                <a:defRPr/>
              </a:pPr>
              <a:t>52</a:t>
            </a:fld>
            <a:endParaRPr lang="en-GB" sz="1800" kern="0" dirty="0">
              <a:solidFill>
                <a:prstClr val="black"/>
              </a:solidFill>
            </a:endParaRPr>
          </a:p>
        </p:txBody>
      </p:sp>
    </p:spTree>
    <p:extLst>
      <p:ext uri="{BB962C8B-B14F-4D97-AF65-F5344CB8AC3E}">
        <p14:creationId xmlns:p14="http://schemas.microsoft.com/office/powerpoint/2010/main" val="2970771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65900C33-90AE-4963-9AD8-3B07939F57E9}" type="slidenum">
              <a:rPr lang="en-GB" smtClean="0">
                <a:solidFill>
                  <a:prstClr val="black"/>
                </a:solidFill>
              </a:rPr>
              <a:pPr/>
              <a:t>53</a:t>
            </a:fld>
            <a:endParaRPr lang="en-GB" dirty="0">
              <a:solidFill>
                <a:prstClr val="black"/>
              </a:solidFill>
            </a:endParaRPr>
          </a:p>
        </p:txBody>
      </p:sp>
    </p:spTree>
    <p:extLst>
      <p:ext uri="{BB962C8B-B14F-4D97-AF65-F5344CB8AC3E}">
        <p14:creationId xmlns:p14="http://schemas.microsoft.com/office/powerpoint/2010/main" val="31942624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A" dirty="0"/>
          </a:p>
        </p:txBody>
      </p:sp>
      <p:sp>
        <p:nvSpPr>
          <p:cNvPr id="4" name="Slide Number Placeholder 3"/>
          <p:cNvSpPr>
            <a:spLocks noGrp="1"/>
          </p:cNvSpPr>
          <p:nvPr>
            <p:ph type="sldNum" sz="quarter" idx="10"/>
          </p:nvPr>
        </p:nvSpPr>
        <p:spPr/>
        <p:txBody>
          <a:bodyPr/>
          <a:lstStyle/>
          <a:p>
            <a:fld id="{65900C33-90AE-4963-9AD8-3B07939F57E9}" type="slidenum">
              <a:rPr lang="en-GB" smtClean="0"/>
              <a:t>7</a:t>
            </a:fld>
            <a:endParaRPr lang="en-GB"/>
          </a:p>
        </p:txBody>
      </p:sp>
    </p:spTree>
    <p:extLst>
      <p:ext uri="{BB962C8B-B14F-4D97-AF65-F5344CB8AC3E}">
        <p14:creationId xmlns:p14="http://schemas.microsoft.com/office/powerpoint/2010/main" val="34383239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65900C33-90AE-4963-9AD8-3B07939F57E9}" type="slidenum">
              <a:rPr lang="en-GB" sz="1800" kern="0">
                <a:solidFill>
                  <a:prstClr val="black"/>
                </a:solidFill>
              </a:rPr>
              <a:pPr>
                <a:defRPr/>
              </a:pPr>
              <a:t>54</a:t>
            </a:fld>
            <a:endParaRPr lang="en-GB" sz="1800" kern="0" dirty="0">
              <a:solidFill>
                <a:prstClr val="black"/>
              </a:solidFill>
            </a:endParaRPr>
          </a:p>
        </p:txBody>
      </p:sp>
    </p:spTree>
    <p:extLst>
      <p:ext uri="{BB962C8B-B14F-4D97-AF65-F5344CB8AC3E}">
        <p14:creationId xmlns:p14="http://schemas.microsoft.com/office/powerpoint/2010/main" val="217908522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31435" indent="-231435" defTabSz="925735">
              <a:buFont typeface="+mj-lt"/>
              <a:buAutoNum type="arabicPeriod"/>
              <a:defRPr/>
            </a:pPr>
            <a:endParaRPr lang="en-ZA" dirty="0"/>
          </a:p>
        </p:txBody>
      </p:sp>
      <p:sp>
        <p:nvSpPr>
          <p:cNvPr id="4" name="Slide Number Placeholder 3"/>
          <p:cNvSpPr>
            <a:spLocks noGrp="1"/>
          </p:cNvSpPr>
          <p:nvPr>
            <p:ph type="sldNum" sz="quarter" idx="10"/>
          </p:nvPr>
        </p:nvSpPr>
        <p:spPr/>
        <p:txBody>
          <a:bodyPr/>
          <a:lstStyle/>
          <a:p>
            <a:fld id="{65900C33-90AE-4963-9AD8-3B07939F57E9}" type="slidenum">
              <a:rPr lang="en-GB" smtClean="0">
                <a:solidFill>
                  <a:prstClr val="black"/>
                </a:solidFill>
              </a:rPr>
              <a:pPr/>
              <a:t>55</a:t>
            </a:fld>
            <a:endParaRPr lang="en-GB" dirty="0">
              <a:solidFill>
                <a:prstClr val="black"/>
              </a:solidFill>
            </a:endParaRPr>
          </a:p>
        </p:txBody>
      </p:sp>
    </p:spTree>
    <p:extLst>
      <p:ext uri="{BB962C8B-B14F-4D97-AF65-F5344CB8AC3E}">
        <p14:creationId xmlns:p14="http://schemas.microsoft.com/office/powerpoint/2010/main" val="20061477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1" defTabSz="914306">
              <a:defRPr/>
            </a:pPr>
            <a:endParaRPr lang="en-GB" dirty="0"/>
          </a:p>
        </p:txBody>
      </p:sp>
      <p:sp>
        <p:nvSpPr>
          <p:cNvPr id="4" name="Slide Number Placeholder 3"/>
          <p:cNvSpPr>
            <a:spLocks noGrp="1"/>
          </p:cNvSpPr>
          <p:nvPr>
            <p:ph type="sldNum" sz="quarter" idx="10"/>
          </p:nvPr>
        </p:nvSpPr>
        <p:spPr/>
        <p:txBody>
          <a:bodyPr/>
          <a:lstStyle/>
          <a:p>
            <a:pPr>
              <a:defRPr/>
            </a:pPr>
            <a:fld id="{65900C33-90AE-4963-9AD8-3B07939F57E9}" type="slidenum">
              <a:rPr lang="en-GB" sz="1800" kern="0">
                <a:solidFill>
                  <a:prstClr val="black"/>
                </a:solidFill>
              </a:rPr>
              <a:pPr>
                <a:defRPr/>
              </a:pPr>
              <a:t>56</a:t>
            </a:fld>
            <a:endParaRPr lang="en-GB" sz="1800" kern="0" dirty="0">
              <a:solidFill>
                <a:prstClr val="black"/>
              </a:solidFill>
            </a:endParaRPr>
          </a:p>
        </p:txBody>
      </p:sp>
    </p:spTree>
    <p:extLst>
      <p:ext uri="{BB962C8B-B14F-4D97-AF65-F5344CB8AC3E}">
        <p14:creationId xmlns:p14="http://schemas.microsoft.com/office/powerpoint/2010/main" val="325204816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31435" lvl="1" indent="-231435" defTabSz="925735">
              <a:buFontTx/>
              <a:buAutoNum type="arabicPeriod"/>
              <a:defRPr/>
            </a:pPr>
            <a:endParaRPr lang="en-GB" dirty="0"/>
          </a:p>
        </p:txBody>
      </p:sp>
      <p:sp>
        <p:nvSpPr>
          <p:cNvPr id="4" name="Slide Number Placeholder 3"/>
          <p:cNvSpPr>
            <a:spLocks noGrp="1"/>
          </p:cNvSpPr>
          <p:nvPr>
            <p:ph type="sldNum" sz="quarter" idx="10"/>
          </p:nvPr>
        </p:nvSpPr>
        <p:spPr/>
        <p:txBody>
          <a:bodyPr/>
          <a:lstStyle/>
          <a:p>
            <a:pPr>
              <a:defRPr/>
            </a:pPr>
            <a:fld id="{65900C33-90AE-4963-9AD8-3B07939F57E9}" type="slidenum">
              <a:rPr lang="en-GB" sz="1800" kern="0">
                <a:solidFill>
                  <a:prstClr val="black"/>
                </a:solidFill>
              </a:rPr>
              <a:pPr>
                <a:defRPr/>
              </a:pPr>
              <a:t>59</a:t>
            </a:fld>
            <a:endParaRPr lang="en-GB" sz="1800" kern="0" dirty="0">
              <a:solidFill>
                <a:prstClr val="black"/>
              </a:solidFill>
            </a:endParaRPr>
          </a:p>
        </p:txBody>
      </p:sp>
    </p:spTree>
    <p:extLst>
      <p:ext uri="{BB962C8B-B14F-4D97-AF65-F5344CB8AC3E}">
        <p14:creationId xmlns:p14="http://schemas.microsoft.com/office/powerpoint/2010/main" val="273337911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B9487D93-240F-4041-8284-FC16D3A96101}" type="slidenum">
              <a:rPr lang="en-AU" smtClean="0">
                <a:solidFill>
                  <a:prstClr val="black"/>
                </a:solidFill>
              </a:rPr>
              <a:pPr/>
              <a:t>62</a:t>
            </a:fld>
            <a:endParaRPr lang="en-AU" dirty="0">
              <a:solidFill>
                <a:prstClr val="black"/>
              </a:solidFill>
            </a:endParaRPr>
          </a:p>
        </p:txBody>
      </p:sp>
    </p:spTree>
    <p:extLst>
      <p:ext uri="{BB962C8B-B14F-4D97-AF65-F5344CB8AC3E}">
        <p14:creationId xmlns:p14="http://schemas.microsoft.com/office/powerpoint/2010/main" val="140857625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A" b="1" dirty="0"/>
          </a:p>
        </p:txBody>
      </p:sp>
      <p:sp>
        <p:nvSpPr>
          <p:cNvPr id="4" name="Slide Number Placeholder 3"/>
          <p:cNvSpPr>
            <a:spLocks noGrp="1"/>
          </p:cNvSpPr>
          <p:nvPr>
            <p:ph type="sldNum" sz="quarter" idx="10"/>
          </p:nvPr>
        </p:nvSpPr>
        <p:spPr/>
        <p:txBody>
          <a:bodyPr/>
          <a:lstStyle/>
          <a:p>
            <a:fld id="{65900C33-90AE-4963-9AD8-3B07939F57E9}" type="slidenum">
              <a:rPr lang="en-GB" smtClean="0">
                <a:solidFill>
                  <a:prstClr val="black"/>
                </a:solidFill>
              </a:rPr>
              <a:pPr/>
              <a:t>63</a:t>
            </a:fld>
            <a:endParaRPr lang="en-GB" dirty="0">
              <a:solidFill>
                <a:prstClr val="black"/>
              </a:solidFill>
            </a:endParaRPr>
          </a:p>
        </p:txBody>
      </p:sp>
    </p:spTree>
    <p:extLst>
      <p:ext uri="{BB962C8B-B14F-4D97-AF65-F5344CB8AC3E}">
        <p14:creationId xmlns:p14="http://schemas.microsoft.com/office/powerpoint/2010/main" val="323486874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aseline="0" dirty="0"/>
          </a:p>
        </p:txBody>
      </p:sp>
      <p:sp>
        <p:nvSpPr>
          <p:cNvPr id="4" name="Slide Number Placeholder 3"/>
          <p:cNvSpPr>
            <a:spLocks noGrp="1"/>
          </p:cNvSpPr>
          <p:nvPr>
            <p:ph type="sldNum" sz="quarter" idx="10"/>
          </p:nvPr>
        </p:nvSpPr>
        <p:spPr/>
        <p:txBody>
          <a:bodyPr/>
          <a:lstStyle/>
          <a:p>
            <a:fld id="{B9487D93-240F-4041-8284-FC16D3A96101}" type="slidenum">
              <a:rPr lang="en-AU" smtClean="0">
                <a:solidFill>
                  <a:prstClr val="black"/>
                </a:solidFill>
              </a:rPr>
              <a:pPr/>
              <a:t>64</a:t>
            </a:fld>
            <a:endParaRPr lang="en-AU">
              <a:solidFill>
                <a:prstClr val="black"/>
              </a:solidFill>
            </a:endParaRPr>
          </a:p>
        </p:txBody>
      </p:sp>
    </p:spTree>
    <p:extLst>
      <p:ext uri="{BB962C8B-B14F-4D97-AF65-F5344CB8AC3E}">
        <p14:creationId xmlns:p14="http://schemas.microsoft.com/office/powerpoint/2010/main" val="284608508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aseline="0" dirty="0"/>
          </a:p>
          <a:p>
            <a:endParaRPr lang="en-GB" baseline="0" dirty="0"/>
          </a:p>
        </p:txBody>
      </p:sp>
      <p:sp>
        <p:nvSpPr>
          <p:cNvPr id="4" name="Slide Number Placeholder 3"/>
          <p:cNvSpPr>
            <a:spLocks noGrp="1"/>
          </p:cNvSpPr>
          <p:nvPr>
            <p:ph type="sldNum" sz="quarter" idx="10"/>
          </p:nvPr>
        </p:nvSpPr>
        <p:spPr/>
        <p:txBody>
          <a:bodyPr/>
          <a:lstStyle/>
          <a:p>
            <a:fld id="{B9487D93-240F-4041-8284-FC16D3A96101}" type="slidenum">
              <a:rPr lang="en-AU" smtClean="0">
                <a:solidFill>
                  <a:prstClr val="black"/>
                </a:solidFill>
              </a:rPr>
              <a:pPr/>
              <a:t>65</a:t>
            </a:fld>
            <a:endParaRPr lang="en-AU">
              <a:solidFill>
                <a:prstClr val="black"/>
              </a:solidFill>
            </a:endParaRPr>
          </a:p>
        </p:txBody>
      </p:sp>
    </p:spTree>
    <p:extLst>
      <p:ext uri="{BB962C8B-B14F-4D97-AF65-F5344CB8AC3E}">
        <p14:creationId xmlns:p14="http://schemas.microsoft.com/office/powerpoint/2010/main" val="331736075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solidFill>
                <a:schemeClr val="tx1"/>
              </a:solidFill>
            </a:endParaRPr>
          </a:p>
        </p:txBody>
      </p:sp>
      <p:sp>
        <p:nvSpPr>
          <p:cNvPr id="4" name="Slide Number Placeholder 3"/>
          <p:cNvSpPr>
            <a:spLocks noGrp="1"/>
          </p:cNvSpPr>
          <p:nvPr>
            <p:ph type="sldNum" sz="quarter" idx="10"/>
          </p:nvPr>
        </p:nvSpPr>
        <p:spPr/>
        <p:txBody>
          <a:bodyPr/>
          <a:lstStyle/>
          <a:p>
            <a:fld id="{B9487D93-240F-4041-8284-FC16D3A96101}" type="slidenum">
              <a:rPr lang="en-AU" smtClean="0">
                <a:solidFill>
                  <a:prstClr val="black"/>
                </a:solidFill>
              </a:rPr>
              <a:pPr/>
              <a:t>66</a:t>
            </a:fld>
            <a:endParaRPr lang="en-AU" dirty="0">
              <a:solidFill>
                <a:prstClr val="black"/>
              </a:solidFill>
            </a:endParaRPr>
          </a:p>
        </p:txBody>
      </p:sp>
    </p:spTree>
    <p:extLst>
      <p:ext uri="{BB962C8B-B14F-4D97-AF65-F5344CB8AC3E}">
        <p14:creationId xmlns:p14="http://schemas.microsoft.com/office/powerpoint/2010/main" val="363908449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B9487D93-240F-4041-8284-FC16D3A96101}" type="slidenum">
              <a:rPr lang="en-AU" smtClean="0">
                <a:solidFill>
                  <a:prstClr val="black"/>
                </a:solidFill>
              </a:rPr>
              <a:pPr/>
              <a:t>67</a:t>
            </a:fld>
            <a:endParaRPr lang="en-AU" dirty="0">
              <a:solidFill>
                <a:prstClr val="black"/>
              </a:solidFill>
            </a:endParaRPr>
          </a:p>
        </p:txBody>
      </p:sp>
    </p:spTree>
    <p:extLst>
      <p:ext uri="{BB962C8B-B14F-4D97-AF65-F5344CB8AC3E}">
        <p14:creationId xmlns:p14="http://schemas.microsoft.com/office/powerpoint/2010/main" val="22985392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D1BA036-A782-4CEC-88B7-D627A6E73E6F}" type="slidenum">
              <a:rPr lang="en-US" sz="1800" kern="0">
                <a:solidFill>
                  <a:prstClr val="black"/>
                </a:solidFill>
              </a:rPr>
              <a:pPr>
                <a:defRPr/>
              </a:pPr>
              <a:t>8</a:t>
            </a:fld>
            <a:endParaRPr lang="en-US" sz="1800" kern="0">
              <a:solidFill>
                <a:prstClr val="black"/>
              </a:solidFill>
            </a:endParaRPr>
          </a:p>
        </p:txBody>
      </p:sp>
    </p:spTree>
    <p:extLst>
      <p:ext uri="{BB962C8B-B14F-4D97-AF65-F5344CB8AC3E}">
        <p14:creationId xmlns:p14="http://schemas.microsoft.com/office/powerpoint/2010/main" val="25036323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baseline="0" dirty="0"/>
          </a:p>
        </p:txBody>
      </p:sp>
      <p:sp>
        <p:nvSpPr>
          <p:cNvPr id="4" name="Slide Number Placeholder 3"/>
          <p:cNvSpPr>
            <a:spLocks noGrp="1"/>
          </p:cNvSpPr>
          <p:nvPr>
            <p:ph type="sldNum" sz="quarter" idx="10"/>
          </p:nvPr>
        </p:nvSpPr>
        <p:spPr/>
        <p:txBody>
          <a:bodyPr/>
          <a:lstStyle/>
          <a:p>
            <a:fld id="{65900C33-90AE-4963-9AD8-3B07939F57E9}" type="slidenum">
              <a:rPr lang="en-GB" smtClean="0">
                <a:solidFill>
                  <a:prstClr val="black"/>
                </a:solidFill>
              </a:rPr>
              <a:pPr/>
              <a:t>68</a:t>
            </a:fld>
            <a:endParaRPr lang="en-GB" dirty="0">
              <a:solidFill>
                <a:prstClr val="black"/>
              </a:solidFill>
            </a:endParaRPr>
          </a:p>
        </p:txBody>
      </p:sp>
    </p:spTree>
    <p:extLst>
      <p:ext uri="{BB962C8B-B14F-4D97-AF65-F5344CB8AC3E}">
        <p14:creationId xmlns:p14="http://schemas.microsoft.com/office/powerpoint/2010/main" val="373418736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65900C33-90AE-4963-9AD8-3B07939F57E9}" type="slidenum">
              <a:rPr lang="en-GB" smtClean="0">
                <a:solidFill>
                  <a:prstClr val="black"/>
                </a:solidFill>
              </a:rPr>
              <a:pPr/>
              <a:t>69</a:t>
            </a:fld>
            <a:endParaRPr lang="en-GB" dirty="0">
              <a:solidFill>
                <a:prstClr val="black"/>
              </a:solidFill>
            </a:endParaRPr>
          </a:p>
        </p:txBody>
      </p:sp>
    </p:spTree>
    <p:extLst>
      <p:ext uri="{BB962C8B-B14F-4D97-AF65-F5344CB8AC3E}">
        <p14:creationId xmlns:p14="http://schemas.microsoft.com/office/powerpoint/2010/main" val="336878836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A" dirty="0"/>
          </a:p>
        </p:txBody>
      </p:sp>
      <p:sp>
        <p:nvSpPr>
          <p:cNvPr id="4" name="Slide Number Placeholder 3"/>
          <p:cNvSpPr>
            <a:spLocks noGrp="1"/>
          </p:cNvSpPr>
          <p:nvPr>
            <p:ph type="sldNum" sz="quarter" idx="10"/>
          </p:nvPr>
        </p:nvSpPr>
        <p:spPr/>
        <p:txBody>
          <a:bodyPr/>
          <a:lstStyle/>
          <a:p>
            <a:fld id="{65900C33-90AE-4963-9AD8-3B07939F57E9}" type="slidenum">
              <a:rPr lang="en-GB" smtClean="0">
                <a:solidFill>
                  <a:prstClr val="black"/>
                </a:solidFill>
              </a:rPr>
              <a:pPr/>
              <a:t>70</a:t>
            </a:fld>
            <a:endParaRPr lang="en-GB" dirty="0">
              <a:solidFill>
                <a:prstClr val="black"/>
              </a:solidFill>
            </a:endParaRPr>
          </a:p>
        </p:txBody>
      </p:sp>
    </p:spTree>
    <p:extLst>
      <p:ext uri="{BB962C8B-B14F-4D97-AF65-F5344CB8AC3E}">
        <p14:creationId xmlns:p14="http://schemas.microsoft.com/office/powerpoint/2010/main" val="9946447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B9487D93-240F-4041-8284-FC16D3A96101}" type="slidenum">
              <a:rPr lang="en-AU" smtClean="0">
                <a:solidFill>
                  <a:prstClr val="black"/>
                </a:solidFill>
              </a:rPr>
              <a:pPr/>
              <a:t>71</a:t>
            </a:fld>
            <a:endParaRPr lang="en-AU" dirty="0">
              <a:solidFill>
                <a:prstClr val="black"/>
              </a:solidFill>
            </a:endParaRPr>
          </a:p>
        </p:txBody>
      </p:sp>
    </p:spTree>
    <p:extLst>
      <p:ext uri="{BB962C8B-B14F-4D97-AF65-F5344CB8AC3E}">
        <p14:creationId xmlns:p14="http://schemas.microsoft.com/office/powerpoint/2010/main" val="102810131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B9487D93-240F-4041-8284-FC16D3A96101}" type="slidenum">
              <a:rPr lang="en-AU" smtClean="0">
                <a:solidFill>
                  <a:prstClr val="black"/>
                </a:solidFill>
              </a:rPr>
              <a:pPr/>
              <a:t>72</a:t>
            </a:fld>
            <a:endParaRPr lang="en-AU" dirty="0">
              <a:solidFill>
                <a:prstClr val="black"/>
              </a:solidFill>
            </a:endParaRPr>
          </a:p>
        </p:txBody>
      </p:sp>
    </p:spTree>
    <p:extLst>
      <p:ext uri="{BB962C8B-B14F-4D97-AF65-F5344CB8AC3E}">
        <p14:creationId xmlns:p14="http://schemas.microsoft.com/office/powerpoint/2010/main" val="227451634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A" dirty="0"/>
          </a:p>
        </p:txBody>
      </p:sp>
      <p:sp>
        <p:nvSpPr>
          <p:cNvPr id="4" name="Slide Number Placeholder 3"/>
          <p:cNvSpPr>
            <a:spLocks noGrp="1"/>
          </p:cNvSpPr>
          <p:nvPr>
            <p:ph type="sldNum" sz="quarter" idx="10"/>
          </p:nvPr>
        </p:nvSpPr>
        <p:spPr/>
        <p:txBody>
          <a:bodyPr/>
          <a:lstStyle/>
          <a:p>
            <a:fld id="{65900C33-90AE-4963-9AD8-3B07939F57E9}" type="slidenum">
              <a:rPr lang="en-GB" smtClean="0">
                <a:solidFill>
                  <a:prstClr val="black"/>
                </a:solidFill>
              </a:rPr>
              <a:pPr/>
              <a:t>74</a:t>
            </a:fld>
            <a:endParaRPr lang="en-GB" dirty="0">
              <a:solidFill>
                <a:prstClr val="black"/>
              </a:solidFill>
            </a:endParaRPr>
          </a:p>
        </p:txBody>
      </p:sp>
    </p:spTree>
    <p:extLst>
      <p:ext uri="{BB962C8B-B14F-4D97-AF65-F5344CB8AC3E}">
        <p14:creationId xmlns:p14="http://schemas.microsoft.com/office/powerpoint/2010/main" val="233211413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A" dirty="0"/>
          </a:p>
        </p:txBody>
      </p:sp>
      <p:sp>
        <p:nvSpPr>
          <p:cNvPr id="4" name="Slide Number Placeholder 3"/>
          <p:cNvSpPr>
            <a:spLocks noGrp="1"/>
          </p:cNvSpPr>
          <p:nvPr>
            <p:ph type="sldNum" sz="quarter" idx="10"/>
          </p:nvPr>
        </p:nvSpPr>
        <p:spPr/>
        <p:txBody>
          <a:bodyPr/>
          <a:lstStyle/>
          <a:p>
            <a:fld id="{65900C33-90AE-4963-9AD8-3B07939F57E9}" type="slidenum">
              <a:rPr lang="en-GB" smtClean="0">
                <a:solidFill>
                  <a:prstClr val="black"/>
                </a:solidFill>
              </a:rPr>
              <a:pPr/>
              <a:t>75</a:t>
            </a:fld>
            <a:endParaRPr lang="en-GB">
              <a:solidFill>
                <a:prstClr val="black"/>
              </a:solidFill>
            </a:endParaRPr>
          </a:p>
        </p:txBody>
      </p:sp>
    </p:spTree>
    <p:extLst>
      <p:ext uri="{BB962C8B-B14F-4D97-AF65-F5344CB8AC3E}">
        <p14:creationId xmlns:p14="http://schemas.microsoft.com/office/powerpoint/2010/main" val="216205776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A" dirty="0"/>
          </a:p>
        </p:txBody>
      </p:sp>
      <p:sp>
        <p:nvSpPr>
          <p:cNvPr id="4" name="Slide Number Placeholder 3"/>
          <p:cNvSpPr>
            <a:spLocks noGrp="1"/>
          </p:cNvSpPr>
          <p:nvPr>
            <p:ph type="sldNum" sz="quarter" idx="10"/>
          </p:nvPr>
        </p:nvSpPr>
        <p:spPr/>
        <p:txBody>
          <a:bodyPr/>
          <a:lstStyle/>
          <a:p>
            <a:fld id="{65900C33-90AE-4963-9AD8-3B07939F57E9}" type="slidenum">
              <a:rPr lang="en-GB" smtClean="0"/>
              <a:t>76</a:t>
            </a:fld>
            <a:endParaRPr lang="en-GB"/>
          </a:p>
        </p:txBody>
      </p:sp>
    </p:spTree>
    <p:extLst>
      <p:ext uri="{BB962C8B-B14F-4D97-AF65-F5344CB8AC3E}">
        <p14:creationId xmlns:p14="http://schemas.microsoft.com/office/powerpoint/2010/main" val="33346891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31435" lvl="1" indent="-231435" defTabSz="925735">
              <a:buFontTx/>
              <a:buAutoNum type="arabicPeriod"/>
              <a:defRPr/>
            </a:pPr>
            <a:endParaRPr lang="en-GB" dirty="0"/>
          </a:p>
        </p:txBody>
      </p:sp>
      <p:sp>
        <p:nvSpPr>
          <p:cNvPr id="4" name="Slide Number Placeholder 3"/>
          <p:cNvSpPr>
            <a:spLocks noGrp="1"/>
          </p:cNvSpPr>
          <p:nvPr>
            <p:ph type="sldNum" sz="quarter" idx="10"/>
          </p:nvPr>
        </p:nvSpPr>
        <p:spPr/>
        <p:txBody>
          <a:bodyPr/>
          <a:lstStyle/>
          <a:p>
            <a:pPr>
              <a:defRPr/>
            </a:pPr>
            <a:fld id="{65900C33-90AE-4963-9AD8-3B07939F57E9}" type="slidenum">
              <a:rPr lang="en-GB" sz="1800" kern="0">
                <a:solidFill>
                  <a:prstClr val="black"/>
                </a:solidFill>
              </a:rPr>
              <a:pPr>
                <a:defRPr/>
              </a:pPr>
              <a:t>81</a:t>
            </a:fld>
            <a:endParaRPr lang="en-GB" sz="1800" kern="0" dirty="0">
              <a:solidFill>
                <a:prstClr val="black"/>
              </a:solidFill>
            </a:endParaRPr>
          </a:p>
        </p:txBody>
      </p:sp>
    </p:spTree>
    <p:extLst>
      <p:ext uri="{BB962C8B-B14F-4D97-AF65-F5344CB8AC3E}">
        <p14:creationId xmlns:p14="http://schemas.microsoft.com/office/powerpoint/2010/main" val="11279452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A" dirty="0"/>
          </a:p>
        </p:txBody>
      </p:sp>
      <p:sp>
        <p:nvSpPr>
          <p:cNvPr id="4" name="Slide Number Placeholder 3"/>
          <p:cNvSpPr>
            <a:spLocks noGrp="1"/>
          </p:cNvSpPr>
          <p:nvPr>
            <p:ph type="sldNum" sz="quarter" idx="10"/>
          </p:nvPr>
        </p:nvSpPr>
        <p:spPr/>
        <p:txBody>
          <a:bodyPr/>
          <a:lstStyle/>
          <a:p>
            <a:fld id="{65900C33-90AE-4963-9AD8-3B07939F57E9}" type="slidenum">
              <a:rPr lang="en-GB" smtClean="0"/>
              <a:t>10</a:t>
            </a:fld>
            <a:endParaRPr lang="en-GB"/>
          </a:p>
        </p:txBody>
      </p:sp>
    </p:spTree>
    <p:extLst>
      <p:ext uri="{BB962C8B-B14F-4D97-AF65-F5344CB8AC3E}">
        <p14:creationId xmlns:p14="http://schemas.microsoft.com/office/powerpoint/2010/main" val="15908970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A" dirty="0"/>
          </a:p>
        </p:txBody>
      </p:sp>
      <p:sp>
        <p:nvSpPr>
          <p:cNvPr id="4" name="Slide Number Placeholder 3"/>
          <p:cNvSpPr>
            <a:spLocks noGrp="1"/>
          </p:cNvSpPr>
          <p:nvPr>
            <p:ph type="sldNum" sz="quarter" idx="10"/>
          </p:nvPr>
        </p:nvSpPr>
        <p:spPr/>
        <p:txBody>
          <a:bodyPr/>
          <a:lstStyle/>
          <a:p>
            <a:fld id="{65900C33-90AE-4963-9AD8-3B07939F57E9}" type="slidenum">
              <a:rPr lang="en-GB" smtClean="0"/>
              <a:t>11</a:t>
            </a:fld>
            <a:endParaRPr lang="en-GB"/>
          </a:p>
        </p:txBody>
      </p:sp>
    </p:spTree>
    <p:extLst>
      <p:ext uri="{BB962C8B-B14F-4D97-AF65-F5344CB8AC3E}">
        <p14:creationId xmlns:p14="http://schemas.microsoft.com/office/powerpoint/2010/main" val="23414978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A" dirty="0"/>
          </a:p>
        </p:txBody>
      </p:sp>
      <p:sp>
        <p:nvSpPr>
          <p:cNvPr id="4" name="Slide Number Placeholder 3"/>
          <p:cNvSpPr>
            <a:spLocks noGrp="1"/>
          </p:cNvSpPr>
          <p:nvPr>
            <p:ph type="sldNum" sz="quarter" idx="10"/>
          </p:nvPr>
        </p:nvSpPr>
        <p:spPr/>
        <p:txBody>
          <a:bodyPr/>
          <a:lstStyle/>
          <a:p>
            <a:fld id="{65900C33-90AE-4963-9AD8-3B07939F57E9}" type="slidenum">
              <a:rPr lang="en-GB" smtClean="0"/>
              <a:t>12</a:t>
            </a:fld>
            <a:endParaRPr lang="en-GB"/>
          </a:p>
        </p:txBody>
      </p:sp>
    </p:spTree>
    <p:extLst>
      <p:ext uri="{BB962C8B-B14F-4D97-AF65-F5344CB8AC3E}">
        <p14:creationId xmlns:p14="http://schemas.microsoft.com/office/powerpoint/2010/main" val="18892413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A" dirty="0"/>
          </a:p>
        </p:txBody>
      </p:sp>
      <p:sp>
        <p:nvSpPr>
          <p:cNvPr id="4" name="Slide Number Placeholder 3"/>
          <p:cNvSpPr>
            <a:spLocks noGrp="1"/>
          </p:cNvSpPr>
          <p:nvPr>
            <p:ph type="sldNum" sz="quarter" idx="10"/>
          </p:nvPr>
        </p:nvSpPr>
        <p:spPr/>
        <p:txBody>
          <a:bodyPr/>
          <a:lstStyle/>
          <a:p>
            <a:fld id="{65900C33-90AE-4963-9AD8-3B07939F57E9}" type="slidenum">
              <a:rPr lang="en-GB" smtClean="0"/>
              <a:t>16</a:t>
            </a:fld>
            <a:endParaRPr lang="en-GB"/>
          </a:p>
        </p:txBody>
      </p:sp>
    </p:spTree>
    <p:extLst>
      <p:ext uri="{BB962C8B-B14F-4D97-AF65-F5344CB8AC3E}">
        <p14:creationId xmlns:p14="http://schemas.microsoft.com/office/powerpoint/2010/main" val="12640625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A" dirty="0"/>
          </a:p>
        </p:txBody>
      </p:sp>
      <p:sp>
        <p:nvSpPr>
          <p:cNvPr id="4" name="Slide Number Placeholder 3"/>
          <p:cNvSpPr>
            <a:spLocks noGrp="1"/>
          </p:cNvSpPr>
          <p:nvPr>
            <p:ph type="sldNum" sz="quarter" idx="10"/>
          </p:nvPr>
        </p:nvSpPr>
        <p:spPr/>
        <p:txBody>
          <a:bodyPr/>
          <a:lstStyle/>
          <a:p>
            <a:fld id="{65900C33-90AE-4963-9AD8-3B07939F57E9}" type="slidenum">
              <a:rPr lang="en-GB" smtClean="0"/>
              <a:t>17</a:t>
            </a:fld>
            <a:endParaRPr lang="en-GB"/>
          </a:p>
        </p:txBody>
      </p:sp>
    </p:spTree>
    <p:extLst>
      <p:ext uri="{BB962C8B-B14F-4D97-AF65-F5344CB8AC3E}">
        <p14:creationId xmlns:p14="http://schemas.microsoft.com/office/powerpoint/2010/main" val="26255563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A" dirty="0"/>
          </a:p>
        </p:txBody>
      </p:sp>
      <p:sp>
        <p:nvSpPr>
          <p:cNvPr id="4" name="Slide Number Placeholder 3"/>
          <p:cNvSpPr>
            <a:spLocks noGrp="1"/>
          </p:cNvSpPr>
          <p:nvPr>
            <p:ph type="sldNum" sz="quarter" idx="10"/>
          </p:nvPr>
        </p:nvSpPr>
        <p:spPr/>
        <p:txBody>
          <a:bodyPr/>
          <a:lstStyle/>
          <a:p>
            <a:fld id="{65900C33-90AE-4963-9AD8-3B07939F57E9}" type="slidenum">
              <a:rPr lang="en-GB" smtClean="0"/>
              <a:t>19</a:t>
            </a:fld>
            <a:endParaRPr lang="en-GB"/>
          </a:p>
        </p:txBody>
      </p:sp>
    </p:spTree>
    <p:extLst>
      <p:ext uri="{BB962C8B-B14F-4D97-AF65-F5344CB8AC3E}">
        <p14:creationId xmlns:p14="http://schemas.microsoft.com/office/powerpoint/2010/main" val="372741102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8.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8.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8.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8.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8.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8.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g"/><Relationship Id="rId1" Type="http://schemas.openxmlformats.org/officeDocument/2006/relationships/slideMaster" Target="../slideMasters/slideMaster8.xml"/><Relationship Id="rId5" Type="http://schemas.openxmlformats.org/officeDocument/2006/relationships/image" Target="../media/image13.jpeg"/><Relationship Id="rId4" Type="http://schemas.openxmlformats.org/officeDocument/2006/relationships/image" Target="../media/image12.jpeg"/></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8.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9.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9.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9.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9.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0.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0.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0.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0.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1.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1.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1.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1.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2.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2.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2.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2.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4.xml"/><Relationship Id="rId1" Type="http://schemas.openxmlformats.org/officeDocument/2006/relationships/tags" Target="../tags/tag10.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0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4.xml"/><Relationship Id="rId1" Type="http://schemas.openxmlformats.org/officeDocument/2006/relationships/tags" Target="../tags/tag11.xml"/></Relationships>
</file>

<file path=ppt/slideLayouts/_rels/slideLayout20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4.xml"/><Relationship Id="rId1" Type="http://schemas.openxmlformats.org/officeDocument/2006/relationships/tags" Target="../tags/tag12.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4.xml"/><Relationship Id="rId1" Type="http://schemas.openxmlformats.org/officeDocument/2006/relationships/tags" Target="../tags/tag13.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5.xml"/><Relationship Id="rId1" Type="http://schemas.openxmlformats.org/officeDocument/2006/relationships/tags" Target="../tags/tag15.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6.xml"/></Relationships>
</file>

<file path=ppt/slideLayouts/_rels/slideLayout23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6.xml"/></Relationships>
</file>

<file path=ppt/slideLayouts/_rels/slideLayout23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6.xml"/></Relationships>
</file>

<file path=ppt/slideLayouts/_rels/slideLayout233.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6.xml"/></Relationships>
</file>

<file path=ppt/slideLayouts/_rels/slideLayout234.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6.xml"/></Relationships>
</file>

<file path=ppt/slideLayouts/_rels/slideLayout235.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6.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4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g"/><Relationship Id="rId1" Type="http://schemas.openxmlformats.org/officeDocument/2006/relationships/slideMaster" Target="../slideMasters/slideMaster16.xml"/><Relationship Id="rId5" Type="http://schemas.openxmlformats.org/officeDocument/2006/relationships/image" Target="../media/image13.jpeg"/><Relationship Id="rId4" Type="http://schemas.openxmlformats.org/officeDocument/2006/relationships/image" Target="../media/image12.jpeg"/></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4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6.xml"/></Relationships>
</file>

<file path=ppt/slideLayouts/_rels/slideLayout24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7.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7.xml"/></Relationships>
</file>

<file path=ppt/slideLayouts/_rels/slideLayout25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7.xml"/></Relationships>
</file>

<file path=ppt/slideLayouts/_rels/slideLayout252.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7.xml"/></Relationships>
</file>

<file path=ppt/slideLayouts/_rels/slideLayout253.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7.xml"/></Relationships>
</file>

<file path=ppt/slideLayouts/_rels/slideLayout254.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7.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6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g"/><Relationship Id="rId1" Type="http://schemas.openxmlformats.org/officeDocument/2006/relationships/slideMaster" Target="../slideMasters/slideMaster17.xml"/><Relationship Id="rId5" Type="http://schemas.openxmlformats.org/officeDocument/2006/relationships/image" Target="../media/image13.jpeg"/><Relationship Id="rId4" Type="http://schemas.openxmlformats.org/officeDocument/2006/relationships/image" Target="../media/image12.jpeg"/></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6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7.xml"/></Relationships>
</file>

<file path=ppt/slideLayouts/_rels/slideLayout26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8.xml"/></Relationships>
</file>

<file path=ppt/slideLayouts/_rels/slideLayout26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8.xml"/></Relationships>
</file>

<file path=ppt/slideLayouts/_rels/slideLayout26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8.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0.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8.xml"/></Relationships>
</file>

<file path=ppt/slideLayouts/_rels/slideLayout271.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8.xml"/></Relationships>
</file>

<file path=ppt/slideLayouts/_rels/slideLayout272.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8.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8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g"/><Relationship Id="rId1" Type="http://schemas.openxmlformats.org/officeDocument/2006/relationships/slideMaster" Target="../slideMasters/slideMaster18.xml"/><Relationship Id="rId5" Type="http://schemas.openxmlformats.org/officeDocument/2006/relationships/image" Target="../media/image13.jpeg"/><Relationship Id="rId4" Type="http://schemas.openxmlformats.org/officeDocument/2006/relationships/image" Target="../media/image12.jpeg"/></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8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8.xml"/></Relationships>
</file>

<file path=ppt/slideLayouts/_rels/slideLayout28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9.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8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9.xml"/></Relationships>
</file>

<file path=ppt/slideLayouts/_rels/slideLayout28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9.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9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9.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0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0.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0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0.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0.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0.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1.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1.xml"/></Relationships>
</file>

<file path=ppt/slideLayouts/_rels/slideLayout3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1.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1.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4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2.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3.xml"/><Relationship Id="rId1" Type="http://schemas.openxmlformats.org/officeDocument/2006/relationships/tags" Target="../tags/tag2.xml"/></Relationships>
</file>

<file path=ppt/slideLayouts/_rels/slideLayout35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2.xml"/></Relationships>
</file>

<file path=ppt/slideLayouts/_rels/slideLayout35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35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36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3.xml"/></Relationships>
</file>

<file path=ppt/slideLayouts/_rels/slideLayout37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37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3.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38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4.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4.xml"/></Relationships>
</file>

<file path=ppt/slideLayouts/_rels/slideLayout39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4.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39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4.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4.xml"/><Relationship Id="rId1" Type="http://schemas.openxmlformats.org/officeDocument/2006/relationships/tags" Target="../tags/tag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40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5.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5.xml"/></Relationships>
</file>

<file path=ppt/slideLayouts/_rels/slideLayout4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5.xml"/></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4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5.xml"/></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4.xml"/><Relationship Id="rId1" Type="http://schemas.openxmlformats.org/officeDocument/2006/relationships/tags" Target="../tags/tag5.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4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6.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4.xml"/><Relationship Id="rId1" Type="http://schemas.openxmlformats.org/officeDocument/2006/relationships/tags" Target="../tags/tag6.xml"/></Relationships>
</file>

<file path=ppt/slideLayouts/_rels/slideLayout4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6.xml"/></Relationships>
</file>

<file path=ppt/slideLayouts/_rels/slideLayout4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6.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4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6.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44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7.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4.xml"/><Relationship Id="rId1" Type="http://schemas.openxmlformats.org/officeDocument/2006/relationships/tags" Target="../tags/tag7.xml"/></Relationships>
</file>

<file path=ppt/slideLayouts/_rels/slideLayout45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7.xml"/></Relationships>
</file>

<file path=ppt/slideLayouts/_rels/slideLayout45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7.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45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7.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46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8.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8.xml"/></Relationships>
</file>

<file path=ppt/slideLayouts/_rels/slideLayout47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8.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47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8.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48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9.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48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9.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9.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49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9.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g"/><Relationship Id="rId1" Type="http://schemas.openxmlformats.org/officeDocument/2006/relationships/slideMaster" Target="../slideMasters/slideMaster6.xml"/><Relationship Id="rId5" Type="http://schemas.openxmlformats.org/officeDocument/2006/relationships/image" Target="../media/image13.jpeg"/><Relationship Id="rId4" Type="http://schemas.openxmlformats.org/officeDocument/2006/relationships/image" Target="../media/image12.jpe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1 (whit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67200" y="1138238"/>
            <a:ext cx="4665663" cy="1787237"/>
          </a:xfrm>
          <a:prstGeom prst="rect">
            <a:avLst/>
          </a:prstGeom>
        </p:spPr>
        <p:txBody>
          <a:bodyPr anchor="b">
            <a:noAutofit/>
          </a:bodyPr>
          <a:lstStyle>
            <a:lvl1pPr algn="l">
              <a:defRPr sz="2400" b="1">
                <a:solidFill>
                  <a:schemeClr val="tx1"/>
                </a:solidFill>
              </a:defRPr>
            </a:lvl1pPr>
          </a:lstStyle>
          <a:p>
            <a:r>
              <a:rPr lang="en-GB" dirty="0"/>
              <a:t>Click to edit master title style</a:t>
            </a:r>
          </a:p>
        </p:txBody>
      </p:sp>
      <p:sp>
        <p:nvSpPr>
          <p:cNvPr id="3" name="Subtitle 2"/>
          <p:cNvSpPr>
            <a:spLocks noGrp="1"/>
          </p:cNvSpPr>
          <p:nvPr>
            <p:ph type="subTitle" idx="1" hasCustomPrompt="1"/>
          </p:nvPr>
        </p:nvSpPr>
        <p:spPr>
          <a:xfrm>
            <a:off x="367200" y="3146902"/>
            <a:ext cx="4665663" cy="1882298"/>
          </a:xfrm>
          <a:prstGeom prst="rect">
            <a:avLst/>
          </a:prstGeom>
        </p:spPr>
        <p:txBody>
          <a:bodyPr anchor="t">
            <a:noAutofit/>
          </a:bodyPr>
          <a:lstStyle>
            <a:lvl1pPr marL="0" indent="0" algn="l">
              <a:spcBef>
                <a:spcPts val="600"/>
              </a:spcBef>
              <a:buNone/>
              <a:defRPr sz="22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edit master subtitle style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67200" y="457201"/>
            <a:ext cx="2567641" cy="493777"/>
          </a:xfrm>
          <a:prstGeom prst="rect">
            <a:avLst/>
          </a:prstGeom>
        </p:spPr>
      </p:pic>
    </p:spTree>
    <p:extLst>
      <p:ext uri="{BB962C8B-B14F-4D97-AF65-F5344CB8AC3E}">
        <p14:creationId xmlns:p14="http://schemas.microsoft.com/office/powerpoint/2010/main" val="8485008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4 x content">
    <p:spTree>
      <p:nvGrpSpPr>
        <p:cNvPr id="1" name=""/>
        <p:cNvGrpSpPr/>
        <p:nvPr/>
      </p:nvGrpSpPr>
      <p:grpSpPr>
        <a:xfrm>
          <a:off x="0" y="0"/>
          <a:ext cx="0" cy="0"/>
          <a:chOff x="0" y="0"/>
          <a:chExt cx="0" cy="0"/>
        </a:xfrm>
      </p:grpSpPr>
      <p:sp>
        <p:nvSpPr>
          <p:cNvPr id="10" name="Content Placeholder 2"/>
          <p:cNvSpPr>
            <a:spLocks noGrp="1"/>
          </p:cNvSpPr>
          <p:nvPr>
            <p:ph idx="1" hasCustomPrompt="1"/>
          </p:nvPr>
        </p:nvSpPr>
        <p:spPr>
          <a:xfrm>
            <a:off x="359998" y="1708150"/>
            <a:ext cx="2714400" cy="4003675"/>
          </a:xfrm>
        </p:spPr>
        <p:txBody>
          <a:bodyPr>
            <a:noAutofit/>
          </a:bodyPr>
          <a:lstStyle>
            <a:lvl1pPr>
              <a:defRPr sz="1600" b="0">
                <a:solidFill>
                  <a:schemeClr val="tx1"/>
                </a:solidFill>
              </a:defRPr>
            </a:lvl1pPr>
            <a:lvl2pPr>
              <a:spcBef>
                <a:spcPts val="600"/>
              </a:spcBef>
              <a:defRPr sz="1600">
                <a:solidFill>
                  <a:schemeClr val="tx1"/>
                </a:solidFill>
              </a:defRPr>
            </a:lvl2pPr>
            <a:lvl3pPr>
              <a:spcBef>
                <a:spcPts val="600"/>
              </a:spcBef>
              <a:defRPr sz="1600">
                <a:solidFill>
                  <a:schemeClr val="tx1"/>
                </a:solidFill>
              </a:defRPr>
            </a:lvl3pPr>
            <a:lvl4pPr>
              <a:spcBef>
                <a:spcPts val="600"/>
              </a:spcBef>
              <a:defRPr sz="1600">
                <a:solidFill>
                  <a:schemeClr val="tx1"/>
                </a:solidFill>
              </a:defRPr>
            </a:lvl4pPr>
            <a:lvl5pPr>
              <a:spcBef>
                <a:spcPts val="600"/>
              </a:spcBef>
              <a:defRPr sz="1600">
                <a:solidFill>
                  <a:schemeClr val="tx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1" name="Content Placeholder 2"/>
          <p:cNvSpPr>
            <a:spLocks noGrp="1"/>
          </p:cNvSpPr>
          <p:nvPr>
            <p:ph idx="14" hasCustomPrompt="1"/>
          </p:nvPr>
        </p:nvSpPr>
        <p:spPr>
          <a:xfrm>
            <a:off x="3279775" y="1708150"/>
            <a:ext cx="2714400" cy="4003675"/>
          </a:xfrm>
        </p:spPr>
        <p:txBody>
          <a:bodyPr>
            <a:noAutofit/>
          </a:bodyPr>
          <a:lstStyle>
            <a:lvl1pPr>
              <a:defRPr sz="1600" b="0">
                <a:solidFill>
                  <a:schemeClr val="tx1"/>
                </a:solidFill>
              </a:defRPr>
            </a:lvl1pPr>
            <a:lvl2pPr>
              <a:spcBef>
                <a:spcPts val="600"/>
              </a:spcBef>
              <a:defRPr sz="1600">
                <a:solidFill>
                  <a:schemeClr val="tx1"/>
                </a:solidFill>
              </a:defRPr>
            </a:lvl2pPr>
            <a:lvl3pPr>
              <a:spcBef>
                <a:spcPts val="600"/>
              </a:spcBef>
              <a:defRPr sz="1600">
                <a:solidFill>
                  <a:schemeClr val="tx1"/>
                </a:solidFill>
              </a:defRPr>
            </a:lvl3pPr>
            <a:lvl4pPr>
              <a:spcBef>
                <a:spcPts val="600"/>
              </a:spcBef>
              <a:defRPr sz="1600">
                <a:solidFill>
                  <a:schemeClr val="tx1"/>
                </a:solidFill>
              </a:defRPr>
            </a:lvl4pPr>
            <a:lvl5pPr>
              <a:spcBef>
                <a:spcPts val="600"/>
              </a:spcBef>
              <a:defRPr sz="1600">
                <a:solidFill>
                  <a:schemeClr val="tx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3" name="Content Placeholder 2"/>
          <p:cNvSpPr>
            <a:spLocks noGrp="1"/>
          </p:cNvSpPr>
          <p:nvPr>
            <p:ph idx="15" hasCustomPrompt="1"/>
          </p:nvPr>
        </p:nvSpPr>
        <p:spPr>
          <a:xfrm>
            <a:off x="6199553" y="1708150"/>
            <a:ext cx="2714400" cy="4003675"/>
          </a:xfrm>
        </p:spPr>
        <p:txBody>
          <a:bodyPr>
            <a:noAutofit/>
          </a:bodyPr>
          <a:lstStyle>
            <a:lvl1pPr>
              <a:defRPr sz="1600" b="0">
                <a:solidFill>
                  <a:schemeClr val="tx1"/>
                </a:solidFill>
              </a:defRPr>
            </a:lvl1pPr>
            <a:lvl2pPr>
              <a:spcBef>
                <a:spcPts val="600"/>
              </a:spcBef>
              <a:defRPr sz="1600">
                <a:solidFill>
                  <a:schemeClr val="tx1"/>
                </a:solidFill>
              </a:defRPr>
            </a:lvl2pPr>
            <a:lvl3pPr>
              <a:spcBef>
                <a:spcPts val="600"/>
              </a:spcBef>
              <a:defRPr sz="1600">
                <a:solidFill>
                  <a:schemeClr val="tx1"/>
                </a:solidFill>
              </a:defRPr>
            </a:lvl3pPr>
            <a:lvl4pPr>
              <a:spcBef>
                <a:spcPts val="600"/>
              </a:spcBef>
              <a:defRPr sz="1600">
                <a:solidFill>
                  <a:schemeClr val="tx1"/>
                </a:solidFill>
              </a:defRPr>
            </a:lvl4pPr>
            <a:lvl5pPr>
              <a:spcBef>
                <a:spcPts val="600"/>
              </a:spcBef>
              <a:defRPr sz="1600">
                <a:solidFill>
                  <a:schemeClr val="tx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8" name="Content Placeholder 2"/>
          <p:cNvSpPr>
            <a:spLocks noGrp="1"/>
          </p:cNvSpPr>
          <p:nvPr>
            <p:ph idx="16" hasCustomPrompt="1"/>
          </p:nvPr>
        </p:nvSpPr>
        <p:spPr>
          <a:xfrm>
            <a:off x="9105580" y="1708150"/>
            <a:ext cx="2714400" cy="4003675"/>
          </a:xfrm>
        </p:spPr>
        <p:txBody>
          <a:bodyPr>
            <a:noAutofit/>
          </a:bodyPr>
          <a:lstStyle>
            <a:lvl1pPr>
              <a:defRPr sz="1600" b="0">
                <a:solidFill>
                  <a:schemeClr val="tx1"/>
                </a:solidFill>
              </a:defRPr>
            </a:lvl1pPr>
            <a:lvl2pPr>
              <a:spcBef>
                <a:spcPts val="600"/>
              </a:spcBef>
              <a:defRPr sz="1600">
                <a:solidFill>
                  <a:schemeClr val="tx1"/>
                </a:solidFill>
              </a:defRPr>
            </a:lvl2pPr>
            <a:lvl3pPr>
              <a:spcBef>
                <a:spcPts val="600"/>
              </a:spcBef>
              <a:defRPr sz="1600">
                <a:solidFill>
                  <a:schemeClr val="tx1"/>
                </a:solidFill>
              </a:defRPr>
            </a:lvl3pPr>
            <a:lvl4pPr>
              <a:spcBef>
                <a:spcPts val="600"/>
              </a:spcBef>
              <a:defRPr sz="1600">
                <a:solidFill>
                  <a:schemeClr val="tx1"/>
                </a:solidFill>
              </a:defRPr>
            </a:lvl4pPr>
            <a:lvl5pPr>
              <a:spcBef>
                <a:spcPts val="600"/>
              </a:spcBef>
              <a:defRPr sz="1600">
                <a:solidFill>
                  <a:schemeClr val="tx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9" name="Title Placeholder 1"/>
          <p:cNvSpPr>
            <a:spLocks noGrp="1"/>
          </p:cNvSpPr>
          <p:nvPr>
            <p:ph type="title" hasCustomPrompt="1"/>
          </p:nvPr>
        </p:nvSpPr>
        <p:spPr>
          <a:xfrm>
            <a:off x="359999" y="430717"/>
            <a:ext cx="11466875" cy="404119"/>
          </a:xfrm>
          <a:prstGeom prst="rect">
            <a:avLst/>
          </a:prstGeom>
        </p:spPr>
        <p:txBody>
          <a:bodyPr vert="horz" lIns="0" tIns="0" rIns="0" bIns="0" rtlCol="0" anchor="t">
            <a:noAutofit/>
          </a:bodyPr>
          <a:lstStyle>
            <a:lvl1pPr>
              <a:defRPr/>
            </a:lvl1pPr>
          </a:lstStyle>
          <a:p>
            <a:r>
              <a:rPr lang="en-GB" dirty="0"/>
              <a:t>Click to edit master title style</a:t>
            </a:r>
          </a:p>
        </p:txBody>
      </p:sp>
      <p:sp>
        <p:nvSpPr>
          <p:cNvPr id="20" name="Text Placeholder 2"/>
          <p:cNvSpPr>
            <a:spLocks noGrp="1"/>
          </p:cNvSpPr>
          <p:nvPr>
            <p:ph type="body" sz="quarter" idx="18" hasCustomPrompt="1"/>
          </p:nvPr>
        </p:nvSpPr>
        <p:spPr>
          <a:xfrm>
            <a:off x="357188" y="909635"/>
            <a:ext cx="11477331" cy="396875"/>
          </a:xfrm>
        </p:spPr>
        <p:txBody>
          <a:bodyPr/>
          <a:lstStyle>
            <a:lvl1pPr>
              <a:defRPr sz="2200"/>
            </a:lvl1pPr>
          </a:lstStyle>
          <a:p>
            <a:pPr lvl="0"/>
            <a:r>
              <a:rPr lang="en-GB" dirty="0"/>
              <a:t>Click to edit master text styles</a:t>
            </a:r>
          </a:p>
        </p:txBody>
      </p:sp>
      <p:sp>
        <p:nvSpPr>
          <p:cNvPr id="21" name="Text Placeholder 17"/>
          <p:cNvSpPr>
            <a:spLocks noGrp="1"/>
          </p:cNvSpPr>
          <p:nvPr>
            <p:ph type="body" sz="quarter" idx="19" hasCustomPrompt="1"/>
          </p:nvPr>
        </p:nvSpPr>
        <p:spPr>
          <a:xfrm>
            <a:off x="6096000" y="6393509"/>
            <a:ext cx="4670778" cy="197792"/>
          </a:xfrm>
        </p:spPr>
        <p:txBody>
          <a:bodyPr anchor="ctr">
            <a:noAutofit/>
          </a:bodyPr>
          <a:lstStyle>
            <a:lvl1pPr>
              <a:spcBef>
                <a:spcPts val="600"/>
              </a:spcBef>
              <a:defRPr sz="800">
                <a:solidFill>
                  <a:schemeClr val="tx1"/>
                </a:solidFill>
              </a:defRPr>
            </a:lvl1pPr>
          </a:lstStyle>
          <a:p>
            <a:pPr lvl="0"/>
            <a:r>
              <a:rPr lang="en-US" dirty="0"/>
              <a:t>Click to add footer text</a:t>
            </a:r>
          </a:p>
        </p:txBody>
      </p:sp>
      <p:sp>
        <p:nvSpPr>
          <p:cNvPr id="22"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pPr/>
              <a:t>‹#›</a:t>
            </a:fld>
            <a:endParaRPr lang="en-GB" dirty="0"/>
          </a:p>
        </p:txBody>
      </p:sp>
    </p:spTree>
    <p:extLst>
      <p:ext uri="{BB962C8B-B14F-4D97-AF65-F5344CB8AC3E}">
        <p14:creationId xmlns:p14="http://schemas.microsoft.com/office/powerpoint/2010/main" val="3279802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userDrawn="1">
  <p:cSld name="Title and 1 x content">
    <p:spTree>
      <p:nvGrpSpPr>
        <p:cNvPr id="1" name=""/>
        <p:cNvGrpSpPr/>
        <p:nvPr/>
      </p:nvGrpSpPr>
      <p:grpSpPr>
        <a:xfrm>
          <a:off x="0" y="0"/>
          <a:ext cx="0" cy="0"/>
          <a:chOff x="0" y="0"/>
          <a:chExt cx="0" cy="0"/>
        </a:xfrm>
      </p:grpSpPr>
      <p:sp>
        <p:nvSpPr>
          <p:cNvPr id="7" name="Content Placeholder 2"/>
          <p:cNvSpPr>
            <a:spLocks noGrp="1"/>
          </p:cNvSpPr>
          <p:nvPr>
            <p:ph idx="1" hasCustomPrompt="1"/>
          </p:nvPr>
        </p:nvSpPr>
        <p:spPr>
          <a:xfrm>
            <a:off x="359999" y="1708150"/>
            <a:ext cx="11466873" cy="4018118"/>
          </a:xfrm>
        </p:spPr>
        <p:txBody>
          <a:bodyPr>
            <a:noAutofit/>
          </a:bodyPr>
          <a:lstStyle>
            <a:lvl1pPr>
              <a:defRPr sz="1600" b="0">
                <a:solidFill>
                  <a:schemeClr val="tx1"/>
                </a:solidFill>
              </a:defRPr>
            </a:lvl1pPr>
            <a:lvl2pPr>
              <a:spcBef>
                <a:spcPts val="600"/>
              </a:spcBef>
              <a:defRPr sz="1600">
                <a:solidFill>
                  <a:schemeClr val="tx1"/>
                </a:solidFill>
              </a:defRPr>
            </a:lvl2pPr>
            <a:lvl3pPr>
              <a:spcBef>
                <a:spcPts val="600"/>
              </a:spcBef>
              <a:defRPr sz="1600">
                <a:solidFill>
                  <a:schemeClr val="tx1"/>
                </a:solidFill>
              </a:defRPr>
            </a:lvl3pPr>
            <a:lvl4pPr>
              <a:spcBef>
                <a:spcPts val="600"/>
              </a:spcBef>
              <a:defRPr sz="1600">
                <a:solidFill>
                  <a:schemeClr val="tx1"/>
                </a:solidFill>
              </a:defRPr>
            </a:lvl4pPr>
            <a:lvl5pPr>
              <a:spcBef>
                <a:spcPts val="600"/>
              </a:spcBef>
              <a:defRPr sz="1600">
                <a:solidFill>
                  <a:schemeClr val="tx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1" name="Title Placeholder 1"/>
          <p:cNvSpPr>
            <a:spLocks noGrp="1"/>
          </p:cNvSpPr>
          <p:nvPr>
            <p:ph type="title" hasCustomPrompt="1"/>
          </p:nvPr>
        </p:nvSpPr>
        <p:spPr>
          <a:xfrm>
            <a:off x="359999" y="430717"/>
            <a:ext cx="11466875" cy="404119"/>
          </a:xfrm>
          <a:prstGeom prst="rect">
            <a:avLst/>
          </a:prstGeom>
        </p:spPr>
        <p:txBody>
          <a:bodyPr vert="horz" lIns="0" tIns="0" rIns="0" bIns="0" rtlCol="0" anchor="t">
            <a:noAutofit/>
          </a:bodyPr>
          <a:lstStyle>
            <a:lvl1pPr>
              <a:defRPr/>
            </a:lvl1pPr>
          </a:lstStyle>
          <a:p>
            <a:r>
              <a:rPr lang="en-GB" dirty="0"/>
              <a:t>Click to edit master title style</a:t>
            </a:r>
          </a:p>
        </p:txBody>
      </p:sp>
      <p:sp>
        <p:nvSpPr>
          <p:cNvPr id="15"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dirty="0">
              <a:solidFill>
                <a:srgbClr val="717171"/>
              </a:solidFill>
            </a:endParaRPr>
          </a:p>
        </p:txBody>
      </p:sp>
      <p:sp>
        <p:nvSpPr>
          <p:cNvPr id="8" name="Text Placeholder 2"/>
          <p:cNvSpPr>
            <a:spLocks noGrp="1"/>
          </p:cNvSpPr>
          <p:nvPr>
            <p:ph type="body" sz="quarter" idx="17" hasCustomPrompt="1"/>
          </p:nvPr>
        </p:nvSpPr>
        <p:spPr>
          <a:xfrm>
            <a:off x="357188" y="909635"/>
            <a:ext cx="11477331" cy="396875"/>
          </a:xfrm>
        </p:spPr>
        <p:txBody>
          <a:bodyPr/>
          <a:lstStyle>
            <a:lvl1pPr>
              <a:defRPr sz="2200"/>
            </a:lvl1pPr>
          </a:lstStyle>
          <a:p>
            <a:pPr lvl="0"/>
            <a:r>
              <a:rPr lang="en-GB" dirty="0"/>
              <a:t>Click to edit master text styles</a:t>
            </a:r>
          </a:p>
        </p:txBody>
      </p:sp>
      <p:sp>
        <p:nvSpPr>
          <p:cNvPr id="9" name="Text Placeholder 17"/>
          <p:cNvSpPr>
            <a:spLocks noGrp="1"/>
          </p:cNvSpPr>
          <p:nvPr>
            <p:ph type="body" sz="quarter" idx="18" hasCustomPrompt="1"/>
          </p:nvPr>
        </p:nvSpPr>
        <p:spPr>
          <a:xfrm>
            <a:off x="6096000" y="6393509"/>
            <a:ext cx="4670778" cy="197792"/>
          </a:xfrm>
        </p:spPr>
        <p:txBody>
          <a:bodyPr anchor="ctr">
            <a:noAutofit/>
          </a:bodyPr>
          <a:lstStyle>
            <a:lvl1pPr>
              <a:spcBef>
                <a:spcPts val="600"/>
              </a:spcBef>
              <a:defRPr sz="800">
                <a:solidFill>
                  <a:schemeClr val="tx1"/>
                </a:solidFill>
              </a:defRPr>
            </a:lvl1pPr>
          </a:lstStyle>
          <a:p>
            <a:pPr lvl="0"/>
            <a:r>
              <a:rPr lang="en-US" dirty="0"/>
              <a:t>Click to add footer text</a:t>
            </a:r>
          </a:p>
        </p:txBody>
      </p:sp>
    </p:spTree>
    <p:extLst>
      <p:ext uri="{BB962C8B-B14F-4D97-AF65-F5344CB8AC3E}">
        <p14:creationId xmlns:p14="http://schemas.microsoft.com/office/powerpoint/2010/main" val="39076215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preserve="1" userDrawn="1">
  <p:cSld name="Title slide 1 (white)">
    <p:bg>
      <p:bgPr>
        <a:solidFill>
          <a:schemeClr val="bg1"/>
        </a:solidFill>
        <a:effectLst/>
      </p:bgPr>
    </p:bg>
    <p:spTree>
      <p:nvGrpSpPr>
        <p:cNvPr id="1" name=""/>
        <p:cNvGrpSpPr/>
        <p:nvPr/>
      </p:nvGrpSpPr>
      <p:grpSpPr>
        <a:xfrm>
          <a:off x="0" y="0"/>
          <a:ext cx="0" cy="0"/>
          <a:chOff x="0" y="0"/>
          <a:chExt cx="0" cy="0"/>
        </a:xfrm>
      </p:grpSpPr>
      <p:sp>
        <p:nvSpPr>
          <p:cNvPr id="5" name="Picture Placeholder 3"/>
          <p:cNvSpPr>
            <a:spLocks noGrp="1"/>
          </p:cNvSpPr>
          <p:nvPr>
            <p:ph type="pic" sz="quarter" idx="17"/>
          </p:nvPr>
        </p:nvSpPr>
        <p:spPr>
          <a:xfrm>
            <a:off x="0" y="0"/>
            <a:ext cx="12192000" cy="6858000"/>
          </a:xfrm>
        </p:spPr>
        <p:txBody>
          <a:bodyPr/>
          <a:lstStyle/>
          <a:p>
            <a:r>
              <a:rPr lang="en-US"/>
              <a:t>Click icon to add picture</a:t>
            </a:r>
            <a:endParaRPr lang="en-GB" dirty="0"/>
          </a:p>
        </p:txBody>
      </p:sp>
      <p:sp>
        <p:nvSpPr>
          <p:cNvPr id="2" name="Title 1"/>
          <p:cNvSpPr>
            <a:spLocks noGrp="1"/>
          </p:cNvSpPr>
          <p:nvPr>
            <p:ph type="ctrTitle" hasCustomPrompt="1"/>
          </p:nvPr>
        </p:nvSpPr>
        <p:spPr>
          <a:xfrm>
            <a:off x="367200" y="1138238"/>
            <a:ext cx="4665663" cy="1787237"/>
          </a:xfrm>
          <a:prstGeom prst="rect">
            <a:avLst/>
          </a:prstGeom>
        </p:spPr>
        <p:txBody>
          <a:bodyPr anchor="b">
            <a:noAutofit/>
          </a:bodyPr>
          <a:lstStyle>
            <a:lvl1pPr algn="l">
              <a:defRPr sz="2400" b="1">
                <a:solidFill>
                  <a:schemeClr val="tx1"/>
                </a:solidFill>
              </a:defRPr>
            </a:lvl1pPr>
          </a:lstStyle>
          <a:p>
            <a:r>
              <a:rPr lang="en-GB" dirty="0"/>
              <a:t>Click to edit master title style</a:t>
            </a:r>
          </a:p>
        </p:txBody>
      </p:sp>
      <p:sp>
        <p:nvSpPr>
          <p:cNvPr id="3" name="Subtitle 2"/>
          <p:cNvSpPr>
            <a:spLocks noGrp="1"/>
          </p:cNvSpPr>
          <p:nvPr>
            <p:ph type="subTitle" idx="1" hasCustomPrompt="1"/>
          </p:nvPr>
        </p:nvSpPr>
        <p:spPr>
          <a:xfrm>
            <a:off x="367200" y="3146902"/>
            <a:ext cx="4665663" cy="1882298"/>
          </a:xfrm>
          <a:prstGeom prst="rect">
            <a:avLst/>
          </a:prstGeom>
        </p:spPr>
        <p:txBody>
          <a:bodyPr anchor="t">
            <a:noAutofit/>
          </a:bodyPr>
          <a:lstStyle>
            <a:lvl1pPr marL="0" indent="0" algn="l">
              <a:spcBef>
                <a:spcPts val="600"/>
              </a:spcBef>
              <a:buNone/>
              <a:defRPr sz="22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edit master subtitle style</a:t>
            </a:r>
          </a:p>
        </p:txBody>
      </p:sp>
      <p:pic>
        <p:nvPicPr>
          <p:cNvPr id="16" name="Picture 15"/>
          <p:cNvPicPr>
            <a:picLocks noChangeAspect="1"/>
          </p:cNvPicPr>
          <p:nvPr userDrawn="1"/>
        </p:nvPicPr>
        <p:blipFill>
          <a:blip r:embed="rId2"/>
          <a:stretch>
            <a:fillRect/>
          </a:stretch>
        </p:blipFill>
        <p:spPr>
          <a:xfrm>
            <a:off x="367200" y="549141"/>
            <a:ext cx="3246764" cy="309600"/>
          </a:xfrm>
          <a:prstGeom prst="rect">
            <a:avLst/>
          </a:prstGeom>
        </p:spPr>
      </p:pic>
    </p:spTree>
    <p:extLst>
      <p:ext uri="{BB962C8B-B14F-4D97-AF65-F5344CB8AC3E}">
        <p14:creationId xmlns:p14="http://schemas.microsoft.com/office/powerpoint/2010/main" val="185142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preserve="1" userDrawn="1">
  <p:cSld name="Title slide 2 (white)">
    <p:bg>
      <p:bgPr>
        <a:solidFill>
          <a:schemeClr val="bg1"/>
        </a:solidFill>
        <a:effectLst/>
      </p:bgPr>
    </p:bg>
    <p:spTree>
      <p:nvGrpSpPr>
        <p:cNvPr id="1" name=""/>
        <p:cNvGrpSpPr/>
        <p:nvPr/>
      </p:nvGrpSpPr>
      <p:grpSpPr>
        <a:xfrm>
          <a:off x="0" y="0"/>
          <a:ext cx="0" cy="0"/>
          <a:chOff x="0" y="0"/>
          <a:chExt cx="0" cy="0"/>
        </a:xfrm>
      </p:grpSpPr>
      <p:sp>
        <p:nvSpPr>
          <p:cNvPr id="32" name="Picture Placeholder 31"/>
          <p:cNvSpPr>
            <a:spLocks noGrp="1"/>
          </p:cNvSpPr>
          <p:nvPr>
            <p:ph type="pic" sz="quarter" idx="13"/>
          </p:nvPr>
        </p:nvSpPr>
        <p:spPr>
          <a:xfrm>
            <a:off x="-6650" y="857"/>
            <a:ext cx="12200176" cy="6857143"/>
          </a:xfrm>
          <a:prstGeom prst="rect">
            <a:avLst/>
          </a:prstGeom>
        </p:spPr>
        <p:txBody>
          <a:bodyPr anchor="ctr"/>
          <a:lstStyle>
            <a:lvl1pPr algn="ctr">
              <a:defRPr>
                <a:solidFill>
                  <a:schemeClr val="tx1"/>
                </a:solidFill>
              </a:defRPr>
            </a:lvl1pPr>
          </a:lstStyle>
          <a:p>
            <a:r>
              <a:rPr lang="en-US"/>
              <a:t>Click icon to add picture</a:t>
            </a:r>
            <a:endParaRPr lang="en-GB" dirty="0"/>
          </a:p>
        </p:txBody>
      </p:sp>
      <p:sp>
        <p:nvSpPr>
          <p:cNvPr id="2" name="Title 1"/>
          <p:cNvSpPr>
            <a:spLocks noGrp="1"/>
          </p:cNvSpPr>
          <p:nvPr>
            <p:ph type="ctrTitle" hasCustomPrompt="1"/>
          </p:nvPr>
        </p:nvSpPr>
        <p:spPr>
          <a:xfrm>
            <a:off x="360000" y="3846097"/>
            <a:ext cx="11466875" cy="1143000"/>
          </a:xfrm>
          <a:prstGeom prst="rect">
            <a:avLst/>
          </a:prstGeom>
        </p:spPr>
        <p:txBody>
          <a:bodyPr anchor="b">
            <a:noAutofit/>
          </a:bodyPr>
          <a:lstStyle>
            <a:lvl1pPr algn="l">
              <a:defRPr sz="2400" b="1">
                <a:solidFill>
                  <a:schemeClr val="tx1"/>
                </a:solidFill>
              </a:defRPr>
            </a:lvl1pPr>
          </a:lstStyle>
          <a:p>
            <a:r>
              <a:rPr lang="en-GB" dirty="0"/>
              <a:t>Click to edit master title style</a:t>
            </a:r>
          </a:p>
        </p:txBody>
      </p:sp>
      <p:sp>
        <p:nvSpPr>
          <p:cNvPr id="3" name="Subtitle 2"/>
          <p:cNvSpPr>
            <a:spLocks noGrp="1"/>
          </p:cNvSpPr>
          <p:nvPr>
            <p:ph type="subTitle" idx="1" hasCustomPrompt="1"/>
          </p:nvPr>
        </p:nvSpPr>
        <p:spPr>
          <a:xfrm>
            <a:off x="360000" y="4989097"/>
            <a:ext cx="11466875" cy="1125748"/>
          </a:xfrm>
          <a:prstGeom prst="rect">
            <a:avLst/>
          </a:prstGeom>
        </p:spPr>
        <p:txBody>
          <a:bodyPr anchor="t">
            <a:noAutofit/>
          </a:bodyPr>
          <a:lstStyle>
            <a:lvl1pPr marL="0" indent="0" algn="l">
              <a:spcBef>
                <a:spcPts val="200"/>
              </a:spcBef>
              <a:buNone/>
              <a:defRPr sz="22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edit master subtitle style</a:t>
            </a:r>
          </a:p>
        </p:txBody>
      </p:sp>
      <p:pic>
        <p:nvPicPr>
          <p:cNvPr id="5" name="Picture 4"/>
          <p:cNvPicPr>
            <a:picLocks noChangeAspect="1"/>
          </p:cNvPicPr>
          <p:nvPr userDrawn="1"/>
        </p:nvPicPr>
        <p:blipFill>
          <a:blip r:embed="rId2"/>
          <a:stretch>
            <a:fillRect/>
          </a:stretch>
        </p:blipFill>
        <p:spPr>
          <a:xfrm>
            <a:off x="367200" y="549141"/>
            <a:ext cx="3237972" cy="309600"/>
          </a:xfrm>
          <a:prstGeom prst="rect">
            <a:avLst/>
          </a:prstGeom>
        </p:spPr>
      </p:pic>
    </p:spTree>
    <p:extLst>
      <p:ext uri="{BB962C8B-B14F-4D97-AF65-F5344CB8AC3E}">
        <p14:creationId xmlns:p14="http://schemas.microsoft.com/office/powerpoint/2010/main" val="2779426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preserve="1" userDrawn="1">
  <p:cSld name="Title slide 3 (white)">
    <p:bg>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0"/>
            <a:ext cx="12192000" cy="6858000"/>
          </a:xfrm>
        </p:spPr>
        <p:txBody>
          <a:bodyPr/>
          <a:lstStyle/>
          <a:p>
            <a:r>
              <a:rPr lang="en-US"/>
              <a:t>Click icon to add picture</a:t>
            </a:r>
            <a:endParaRPr lang="en-GB"/>
          </a:p>
        </p:txBody>
      </p:sp>
      <p:sp>
        <p:nvSpPr>
          <p:cNvPr id="2" name="Title 1"/>
          <p:cNvSpPr>
            <a:spLocks noGrp="1"/>
          </p:cNvSpPr>
          <p:nvPr>
            <p:ph type="ctrTitle" hasCustomPrompt="1"/>
          </p:nvPr>
        </p:nvSpPr>
        <p:spPr>
          <a:xfrm>
            <a:off x="7162800" y="1138238"/>
            <a:ext cx="4665663" cy="1787237"/>
          </a:xfrm>
          <a:prstGeom prst="rect">
            <a:avLst/>
          </a:prstGeom>
        </p:spPr>
        <p:txBody>
          <a:bodyPr anchor="b">
            <a:noAutofit/>
          </a:bodyPr>
          <a:lstStyle>
            <a:lvl1pPr algn="l">
              <a:defRPr sz="2400" b="1">
                <a:solidFill>
                  <a:schemeClr val="tx1"/>
                </a:solidFill>
              </a:defRPr>
            </a:lvl1pPr>
          </a:lstStyle>
          <a:p>
            <a:r>
              <a:rPr lang="en-GB" dirty="0"/>
              <a:t>Click to edit master title style</a:t>
            </a:r>
          </a:p>
        </p:txBody>
      </p:sp>
      <p:sp>
        <p:nvSpPr>
          <p:cNvPr id="3" name="Subtitle 2"/>
          <p:cNvSpPr>
            <a:spLocks noGrp="1"/>
          </p:cNvSpPr>
          <p:nvPr>
            <p:ph type="subTitle" idx="1" hasCustomPrompt="1"/>
          </p:nvPr>
        </p:nvSpPr>
        <p:spPr>
          <a:xfrm>
            <a:off x="7162800" y="3146902"/>
            <a:ext cx="4665663" cy="1882298"/>
          </a:xfrm>
          <a:prstGeom prst="rect">
            <a:avLst/>
          </a:prstGeom>
        </p:spPr>
        <p:txBody>
          <a:bodyPr anchor="t">
            <a:noAutofit/>
          </a:bodyPr>
          <a:lstStyle>
            <a:lvl1pPr marL="0" indent="0" algn="l">
              <a:spcBef>
                <a:spcPts val="600"/>
              </a:spcBef>
              <a:buNone/>
              <a:defRPr sz="22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edit master subtitle style</a:t>
            </a:r>
          </a:p>
        </p:txBody>
      </p:sp>
      <p:pic>
        <p:nvPicPr>
          <p:cNvPr id="6" name="Picture 5"/>
          <p:cNvPicPr>
            <a:picLocks noChangeAspect="1"/>
          </p:cNvPicPr>
          <p:nvPr userDrawn="1"/>
        </p:nvPicPr>
        <p:blipFill>
          <a:blip r:embed="rId2"/>
          <a:stretch>
            <a:fillRect/>
          </a:stretch>
        </p:blipFill>
        <p:spPr>
          <a:xfrm>
            <a:off x="367200" y="549141"/>
            <a:ext cx="3237972" cy="309600"/>
          </a:xfrm>
          <a:prstGeom prst="rect">
            <a:avLst/>
          </a:prstGeom>
        </p:spPr>
      </p:pic>
    </p:spTree>
    <p:extLst>
      <p:ext uri="{BB962C8B-B14F-4D97-AF65-F5344CB8AC3E}">
        <p14:creationId xmlns:p14="http://schemas.microsoft.com/office/powerpoint/2010/main" val="42372928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showMasterSp="0" preserve="1" userDrawn="1">
  <p:cSld name="Title slide 1 (black)">
    <p:bg>
      <p:bgPr>
        <a:solidFill>
          <a:srgbClr val="9C9B9B"/>
        </a:solidFill>
        <a:effectLst/>
      </p:bgPr>
    </p:bg>
    <p:spTree>
      <p:nvGrpSpPr>
        <p:cNvPr id="1" name=""/>
        <p:cNvGrpSpPr/>
        <p:nvPr/>
      </p:nvGrpSpPr>
      <p:grpSpPr>
        <a:xfrm>
          <a:off x="0" y="0"/>
          <a:ext cx="0" cy="0"/>
          <a:chOff x="0" y="0"/>
          <a:chExt cx="0" cy="0"/>
        </a:xfrm>
      </p:grpSpPr>
      <p:sp>
        <p:nvSpPr>
          <p:cNvPr id="17" name="Picture Placeholder 16"/>
          <p:cNvSpPr>
            <a:spLocks noGrp="1"/>
          </p:cNvSpPr>
          <p:nvPr>
            <p:ph type="pic" sz="quarter" idx="10"/>
          </p:nvPr>
        </p:nvSpPr>
        <p:spPr>
          <a:xfrm>
            <a:off x="0" y="-1587"/>
            <a:ext cx="12192000" cy="6858000"/>
          </a:xfrm>
        </p:spPr>
        <p:txBody>
          <a:bodyPr/>
          <a:lstStyle/>
          <a:p>
            <a:r>
              <a:rPr lang="en-US"/>
              <a:t>Click icon to add picture</a:t>
            </a:r>
            <a:endParaRPr lang="en-GB"/>
          </a:p>
        </p:txBody>
      </p:sp>
      <p:sp>
        <p:nvSpPr>
          <p:cNvPr id="7" name="Title 1"/>
          <p:cNvSpPr>
            <a:spLocks noGrp="1"/>
          </p:cNvSpPr>
          <p:nvPr>
            <p:ph type="ctrTitle" hasCustomPrompt="1"/>
          </p:nvPr>
        </p:nvSpPr>
        <p:spPr>
          <a:xfrm>
            <a:off x="367200" y="1138238"/>
            <a:ext cx="4666800" cy="1789200"/>
          </a:xfrm>
          <a:prstGeom prst="rect">
            <a:avLst/>
          </a:prstGeom>
        </p:spPr>
        <p:txBody>
          <a:bodyPr anchor="b">
            <a:noAutofit/>
          </a:bodyPr>
          <a:lstStyle>
            <a:lvl1pPr algn="l">
              <a:defRPr sz="2400" b="1">
                <a:solidFill>
                  <a:schemeClr val="bg1"/>
                </a:solidFill>
              </a:defRPr>
            </a:lvl1pPr>
          </a:lstStyle>
          <a:p>
            <a:r>
              <a:rPr lang="en-GB" dirty="0"/>
              <a:t>Click to edit master title style</a:t>
            </a:r>
          </a:p>
        </p:txBody>
      </p:sp>
      <p:sp>
        <p:nvSpPr>
          <p:cNvPr id="8" name="Subtitle 2"/>
          <p:cNvSpPr>
            <a:spLocks noGrp="1"/>
          </p:cNvSpPr>
          <p:nvPr>
            <p:ph type="subTitle" idx="1" hasCustomPrompt="1"/>
          </p:nvPr>
        </p:nvSpPr>
        <p:spPr>
          <a:xfrm>
            <a:off x="367200" y="3147038"/>
            <a:ext cx="4666800" cy="1882800"/>
          </a:xfrm>
          <a:prstGeom prst="rect">
            <a:avLst/>
          </a:prstGeom>
        </p:spPr>
        <p:txBody>
          <a:bodyPr anchor="t">
            <a:noAutofit/>
          </a:bodyPr>
          <a:lstStyle>
            <a:lvl1pPr marL="0" indent="0" algn="l">
              <a:spcBef>
                <a:spcPts val="600"/>
              </a:spcBef>
              <a:buNone/>
              <a:defRPr sz="2200" b="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edit master subtitle style</a:t>
            </a:r>
          </a:p>
        </p:txBody>
      </p:sp>
      <p:pic>
        <p:nvPicPr>
          <p:cNvPr id="21" name="Picture 2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85414" y="549141"/>
            <a:ext cx="3201545" cy="309600"/>
          </a:xfrm>
          <a:prstGeom prst="rect">
            <a:avLst/>
          </a:prstGeom>
        </p:spPr>
      </p:pic>
    </p:spTree>
    <p:extLst>
      <p:ext uri="{BB962C8B-B14F-4D97-AF65-F5344CB8AC3E}">
        <p14:creationId xmlns:p14="http://schemas.microsoft.com/office/powerpoint/2010/main" val="2702829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showMasterSp="0" preserve="1" userDrawn="1">
  <p:cSld name="Title slide 2 (black)">
    <p:bg>
      <p:bgPr>
        <a:solidFill>
          <a:srgbClr val="9C9B9B"/>
        </a:solidFill>
        <a:effectLst/>
      </p:bgPr>
    </p:bg>
    <p:spTree>
      <p:nvGrpSpPr>
        <p:cNvPr id="1" name=""/>
        <p:cNvGrpSpPr/>
        <p:nvPr/>
      </p:nvGrpSpPr>
      <p:grpSpPr>
        <a:xfrm>
          <a:off x="0" y="0"/>
          <a:ext cx="0" cy="0"/>
          <a:chOff x="0" y="0"/>
          <a:chExt cx="0" cy="0"/>
        </a:xfrm>
      </p:grpSpPr>
      <p:sp>
        <p:nvSpPr>
          <p:cNvPr id="32" name="Picture Placeholder 31"/>
          <p:cNvSpPr>
            <a:spLocks noGrp="1"/>
          </p:cNvSpPr>
          <p:nvPr>
            <p:ph type="pic" sz="quarter" idx="13"/>
          </p:nvPr>
        </p:nvSpPr>
        <p:spPr>
          <a:xfrm>
            <a:off x="0" y="-1159"/>
            <a:ext cx="12200176" cy="6857143"/>
          </a:xfrm>
          <a:prstGeom prst="rect">
            <a:avLst/>
          </a:prstGeom>
        </p:spPr>
        <p:txBody>
          <a:bodyPr anchor="ctr"/>
          <a:lstStyle>
            <a:lvl1pPr algn="ctr">
              <a:defRPr>
                <a:solidFill>
                  <a:schemeClr val="bg1"/>
                </a:solidFill>
              </a:defRPr>
            </a:lvl1pPr>
          </a:lstStyle>
          <a:p>
            <a:r>
              <a:rPr lang="en-US"/>
              <a:t>Click icon to add picture</a:t>
            </a:r>
            <a:endParaRPr lang="en-GB" dirty="0"/>
          </a:p>
        </p:txBody>
      </p:sp>
      <p:sp>
        <p:nvSpPr>
          <p:cNvPr id="8" name="Title 1"/>
          <p:cNvSpPr>
            <a:spLocks noGrp="1"/>
          </p:cNvSpPr>
          <p:nvPr>
            <p:ph type="ctrTitle" hasCustomPrompt="1"/>
          </p:nvPr>
        </p:nvSpPr>
        <p:spPr>
          <a:xfrm>
            <a:off x="360000" y="3898052"/>
            <a:ext cx="11466875" cy="1039091"/>
          </a:xfrm>
          <a:prstGeom prst="rect">
            <a:avLst/>
          </a:prstGeom>
        </p:spPr>
        <p:txBody>
          <a:bodyPr anchor="b">
            <a:noAutofit/>
          </a:bodyPr>
          <a:lstStyle>
            <a:lvl1pPr algn="l">
              <a:defRPr sz="2400" b="1">
                <a:solidFill>
                  <a:schemeClr val="bg1"/>
                </a:solidFill>
              </a:defRPr>
            </a:lvl1pPr>
          </a:lstStyle>
          <a:p>
            <a:r>
              <a:rPr lang="en-GB" dirty="0"/>
              <a:t>Click to edit master title style</a:t>
            </a:r>
          </a:p>
        </p:txBody>
      </p:sp>
      <p:sp>
        <p:nvSpPr>
          <p:cNvPr id="9" name="Subtitle 2"/>
          <p:cNvSpPr>
            <a:spLocks noGrp="1"/>
          </p:cNvSpPr>
          <p:nvPr>
            <p:ph type="subTitle" idx="1" hasCustomPrompt="1"/>
          </p:nvPr>
        </p:nvSpPr>
        <p:spPr>
          <a:xfrm>
            <a:off x="360000" y="4989097"/>
            <a:ext cx="11466875" cy="1125748"/>
          </a:xfrm>
          <a:prstGeom prst="rect">
            <a:avLst/>
          </a:prstGeom>
        </p:spPr>
        <p:txBody>
          <a:bodyPr anchor="t">
            <a:noAutofit/>
          </a:bodyPr>
          <a:lstStyle>
            <a:lvl1pPr marL="0" indent="0" algn="l">
              <a:spcBef>
                <a:spcPts val="200"/>
              </a:spcBef>
              <a:buNone/>
              <a:defRPr sz="22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edit master subtitle style</a:t>
            </a:r>
          </a:p>
        </p:txBody>
      </p:sp>
      <p:pic>
        <p:nvPicPr>
          <p:cNvPr id="24" name="Picture 2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85414" y="549141"/>
            <a:ext cx="3201545" cy="309600"/>
          </a:xfrm>
          <a:prstGeom prst="rect">
            <a:avLst/>
          </a:prstGeom>
        </p:spPr>
      </p:pic>
    </p:spTree>
    <p:extLst>
      <p:ext uri="{BB962C8B-B14F-4D97-AF65-F5344CB8AC3E}">
        <p14:creationId xmlns:p14="http://schemas.microsoft.com/office/powerpoint/2010/main" val="2058670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showMasterSp="0" preserve="1" userDrawn="1">
  <p:cSld name="Title slide 3 (black)">
    <p:bg>
      <p:bgPr>
        <a:solidFill>
          <a:srgbClr val="9C9B9B"/>
        </a:solidFill>
        <a:effectLst/>
      </p:bgPr>
    </p:bg>
    <p:spTree>
      <p:nvGrpSpPr>
        <p:cNvPr id="1" name=""/>
        <p:cNvGrpSpPr/>
        <p:nvPr/>
      </p:nvGrpSpPr>
      <p:grpSpPr>
        <a:xfrm>
          <a:off x="0" y="0"/>
          <a:ext cx="0" cy="0"/>
          <a:chOff x="0" y="0"/>
          <a:chExt cx="0" cy="0"/>
        </a:xfrm>
      </p:grpSpPr>
      <p:sp>
        <p:nvSpPr>
          <p:cNvPr id="11" name="Picture Placeholder 16"/>
          <p:cNvSpPr>
            <a:spLocks noGrp="1"/>
          </p:cNvSpPr>
          <p:nvPr>
            <p:ph type="pic" sz="quarter" idx="10"/>
          </p:nvPr>
        </p:nvSpPr>
        <p:spPr>
          <a:xfrm>
            <a:off x="0" y="0"/>
            <a:ext cx="12192000" cy="6858000"/>
          </a:xfrm>
        </p:spPr>
        <p:txBody>
          <a:bodyPr/>
          <a:lstStyle/>
          <a:p>
            <a:r>
              <a:rPr lang="en-US"/>
              <a:t>Click icon to add picture</a:t>
            </a:r>
            <a:endParaRPr lang="en-GB"/>
          </a:p>
        </p:txBody>
      </p:sp>
      <p:sp>
        <p:nvSpPr>
          <p:cNvPr id="7" name="Title 1"/>
          <p:cNvSpPr>
            <a:spLocks noGrp="1"/>
          </p:cNvSpPr>
          <p:nvPr>
            <p:ph type="ctrTitle" hasCustomPrompt="1"/>
          </p:nvPr>
        </p:nvSpPr>
        <p:spPr>
          <a:xfrm>
            <a:off x="7161663" y="1138238"/>
            <a:ext cx="4666800" cy="1789200"/>
          </a:xfrm>
          <a:prstGeom prst="rect">
            <a:avLst/>
          </a:prstGeom>
        </p:spPr>
        <p:txBody>
          <a:bodyPr anchor="b">
            <a:noAutofit/>
          </a:bodyPr>
          <a:lstStyle>
            <a:lvl1pPr algn="l">
              <a:defRPr sz="2400" b="1">
                <a:solidFill>
                  <a:schemeClr val="bg1"/>
                </a:solidFill>
              </a:defRPr>
            </a:lvl1pPr>
          </a:lstStyle>
          <a:p>
            <a:r>
              <a:rPr lang="en-GB" dirty="0"/>
              <a:t>Click to edit master title style</a:t>
            </a:r>
          </a:p>
        </p:txBody>
      </p:sp>
      <p:sp>
        <p:nvSpPr>
          <p:cNvPr id="8" name="Subtitle 2"/>
          <p:cNvSpPr>
            <a:spLocks noGrp="1"/>
          </p:cNvSpPr>
          <p:nvPr>
            <p:ph type="subTitle" idx="1" hasCustomPrompt="1"/>
          </p:nvPr>
        </p:nvSpPr>
        <p:spPr>
          <a:xfrm>
            <a:off x="7161663" y="3147038"/>
            <a:ext cx="4666800" cy="1882800"/>
          </a:xfrm>
          <a:prstGeom prst="rect">
            <a:avLst/>
          </a:prstGeom>
        </p:spPr>
        <p:txBody>
          <a:bodyPr anchor="t">
            <a:noAutofit/>
          </a:bodyPr>
          <a:lstStyle>
            <a:lvl1pPr marL="0" indent="0" algn="l">
              <a:spcBef>
                <a:spcPts val="600"/>
              </a:spcBef>
              <a:buNone/>
              <a:defRPr sz="2200" b="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edit master subtitle style</a:t>
            </a:r>
          </a:p>
        </p:txBody>
      </p:sp>
      <p:pic>
        <p:nvPicPr>
          <p:cNvPr id="26" name="Picture 2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85414" y="549141"/>
            <a:ext cx="3201545" cy="309600"/>
          </a:xfrm>
          <a:prstGeom prst="rect">
            <a:avLst/>
          </a:prstGeom>
        </p:spPr>
      </p:pic>
    </p:spTree>
    <p:extLst>
      <p:ext uri="{BB962C8B-B14F-4D97-AF65-F5344CB8AC3E}">
        <p14:creationId xmlns:p14="http://schemas.microsoft.com/office/powerpoint/2010/main" val="1982179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showMasterSp="0" preserve="1" userDrawn="1">
  <p:cSld name="Section header (white)">
    <p:bg>
      <p:bgPr>
        <a:solidFill>
          <a:schemeClr val="bg1"/>
        </a:solid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5" hasCustomPrompt="1"/>
          </p:nvPr>
        </p:nvSpPr>
        <p:spPr>
          <a:xfrm>
            <a:off x="360362" y="2984855"/>
            <a:ext cx="11466511" cy="1585557"/>
          </a:xfrm>
          <a:prstGeom prst="rect">
            <a:avLst/>
          </a:prstGeom>
        </p:spPr>
        <p:txBody>
          <a:bodyPr anchor="t"/>
          <a:lstStyle>
            <a:lvl1pPr algn="l">
              <a:spcBef>
                <a:spcPts val="200"/>
              </a:spcBef>
              <a:defRPr sz="2400" b="1">
                <a:solidFill>
                  <a:schemeClr val="tx1"/>
                </a:solidFill>
              </a:defRPr>
            </a:lvl1pPr>
            <a:lvl2pPr marL="0" indent="0" algn="l">
              <a:spcBef>
                <a:spcPts val="200"/>
              </a:spcBef>
              <a:buNone/>
              <a:defRPr sz="2200" b="0">
                <a:solidFill>
                  <a:schemeClr val="tx1"/>
                </a:solidFill>
              </a:defRPr>
            </a:lvl2pPr>
          </a:lstStyle>
          <a:p>
            <a:pPr lvl="0"/>
            <a:r>
              <a:rPr lang="en-GB" dirty="0"/>
              <a:t>Click to edit master text styles</a:t>
            </a:r>
          </a:p>
          <a:p>
            <a:pPr lvl="1"/>
            <a:r>
              <a:rPr lang="en-GB" dirty="0"/>
              <a:t>Second level</a:t>
            </a:r>
          </a:p>
        </p:txBody>
      </p:sp>
      <p:sp>
        <p:nvSpPr>
          <p:cNvPr id="5" name="Text Placeholder 2"/>
          <p:cNvSpPr>
            <a:spLocks noGrp="1"/>
          </p:cNvSpPr>
          <p:nvPr>
            <p:ph type="body" sz="quarter" idx="16" hasCustomPrompt="1"/>
          </p:nvPr>
        </p:nvSpPr>
        <p:spPr>
          <a:xfrm>
            <a:off x="359999" y="2564672"/>
            <a:ext cx="976676" cy="411163"/>
          </a:xfrm>
          <a:prstGeom prst="rect">
            <a:avLst/>
          </a:prstGeom>
        </p:spPr>
        <p:txBody>
          <a:bodyPr anchor="t"/>
          <a:lstStyle>
            <a:lvl1pPr algn="l">
              <a:spcBef>
                <a:spcPts val="200"/>
              </a:spcBef>
              <a:defRPr sz="2400" b="1">
                <a:solidFill>
                  <a:schemeClr val="tx1"/>
                </a:solidFill>
              </a:defRPr>
            </a:lvl1pPr>
            <a:lvl2pPr marL="0" indent="0" algn="l">
              <a:spcBef>
                <a:spcPts val="200"/>
              </a:spcBef>
              <a:buNone/>
              <a:defRPr sz="2200" b="0">
                <a:solidFill>
                  <a:schemeClr val="tx1"/>
                </a:solidFill>
              </a:defRPr>
            </a:lvl2pPr>
          </a:lstStyle>
          <a:p>
            <a:pPr lvl="0"/>
            <a:r>
              <a:rPr lang="en-US" dirty="0"/>
              <a:t>No.</a:t>
            </a:r>
          </a:p>
        </p:txBody>
      </p:sp>
    </p:spTree>
    <p:extLst>
      <p:ext uri="{BB962C8B-B14F-4D97-AF65-F5344CB8AC3E}">
        <p14:creationId xmlns:p14="http://schemas.microsoft.com/office/powerpoint/2010/main" val="4134125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showMasterSp="0" preserve="1" userDrawn="1">
  <p:cSld name="Section header (black)">
    <p:bg>
      <p:bgPr>
        <a:solidFill>
          <a:srgbClr val="9C9B9B"/>
        </a:solidFill>
        <a:effectLst/>
      </p:bgPr>
    </p:bg>
    <p:spTree>
      <p:nvGrpSpPr>
        <p:cNvPr id="1" name=""/>
        <p:cNvGrpSpPr/>
        <p:nvPr/>
      </p:nvGrpSpPr>
      <p:grpSpPr>
        <a:xfrm>
          <a:off x="0" y="0"/>
          <a:ext cx="0" cy="0"/>
          <a:chOff x="0" y="0"/>
          <a:chExt cx="0" cy="0"/>
        </a:xfrm>
      </p:grpSpPr>
      <p:sp>
        <p:nvSpPr>
          <p:cNvPr id="5" name="Text Placeholder 2"/>
          <p:cNvSpPr>
            <a:spLocks noGrp="1"/>
          </p:cNvSpPr>
          <p:nvPr>
            <p:ph type="body" sz="quarter" idx="15" hasCustomPrompt="1"/>
          </p:nvPr>
        </p:nvSpPr>
        <p:spPr>
          <a:xfrm>
            <a:off x="359998" y="2984855"/>
            <a:ext cx="11468465" cy="1585557"/>
          </a:xfrm>
          <a:prstGeom prst="rect">
            <a:avLst/>
          </a:prstGeom>
        </p:spPr>
        <p:txBody>
          <a:bodyPr anchor="t"/>
          <a:lstStyle>
            <a:lvl1pPr algn="l">
              <a:spcBef>
                <a:spcPts val="200"/>
              </a:spcBef>
              <a:defRPr sz="2400" b="1">
                <a:solidFill>
                  <a:schemeClr val="bg1"/>
                </a:solidFill>
              </a:defRPr>
            </a:lvl1pPr>
            <a:lvl2pPr marL="0" indent="0" algn="l">
              <a:spcBef>
                <a:spcPts val="200"/>
              </a:spcBef>
              <a:buNone/>
              <a:defRPr sz="2200" b="0">
                <a:solidFill>
                  <a:schemeClr val="bg1"/>
                </a:solidFill>
              </a:defRPr>
            </a:lvl2pPr>
          </a:lstStyle>
          <a:p>
            <a:pPr lvl="0"/>
            <a:r>
              <a:rPr lang="en-GB" dirty="0"/>
              <a:t>Click to edit master text styles</a:t>
            </a:r>
          </a:p>
          <a:p>
            <a:pPr lvl="1"/>
            <a:r>
              <a:rPr lang="en-GB" dirty="0"/>
              <a:t>Second level</a:t>
            </a:r>
          </a:p>
        </p:txBody>
      </p:sp>
      <p:sp>
        <p:nvSpPr>
          <p:cNvPr id="7" name="Text Placeholder 2"/>
          <p:cNvSpPr>
            <a:spLocks noGrp="1"/>
          </p:cNvSpPr>
          <p:nvPr>
            <p:ph type="body" sz="quarter" idx="16" hasCustomPrompt="1"/>
          </p:nvPr>
        </p:nvSpPr>
        <p:spPr>
          <a:xfrm>
            <a:off x="360363" y="2564672"/>
            <a:ext cx="976312" cy="411163"/>
          </a:xfrm>
          <a:prstGeom prst="rect">
            <a:avLst/>
          </a:prstGeom>
        </p:spPr>
        <p:txBody>
          <a:bodyPr anchor="t"/>
          <a:lstStyle>
            <a:lvl1pPr algn="l">
              <a:spcBef>
                <a:spcPts val="200"/>
              </a:spcBef>
              <a:defRPr sz="2400" b="1">
                <a:solidFill>
                  <a:schemeClr val="bg1"/>
                </a:solidFill>
              </a:defRPr>
            </a:lvl1pPr>
            <a:lvl2pPr marL="0" indent="0" algn="l">
              <a:spcBef>
                <a:spcPts val="200"/>
              </a:spcBef>
              <a:buNone/>
              <a:defRPr sz="2200" b="0">
                <a:solidFill>
                  <a:schemeClr val="tx1"/>
                </a:solidFill>
              </a:defRPr>
            </a:lvl2pPr>
          </a:lstStyle>
          <a:p>
            <a:pPr lvl="0"/>
            <a:r>
              <a:rPr lang="en-US" dirty="0"/>
              <a:t>No.</a:t>
            </a:r>
          </a:p>
        </p:txBody>
      </p:sp>
    </p:spTree>
    <p:extLst>
      <p:ext uri="{BB962C8B-B14F-4D97-AF65-F5344CB8AC3E}">
        <p14:creationId xmlns:p14="http://schemas.microsoft.com/office/powerpoint/2010/main" val="2659620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Content Placeholder 2"/>
          <p:cNvSpPr>
            <a:spLocks noGrp="1"/>
          </p:cNvSpPr>
          <p:nvPr>
            <p:ph idx="1" hasCustomPrompt="1"/>
          </p:nvPr>
        </p:nvSpPr>
        <p:spPr>
          <a:xfrm>
            <a:off x="359999" y="1708150"/>
            <a:ext cx="11466873" cy="4018118"/>
          </a:xfrm>
        </p:spPr>
        <p:txBody>
          <a:bodyPr>
            <a:noAutofit/>
          </a:bodyPr>
          <a:lstStyle>
            <a:lvl1pPr>
              <a:defRPr sz="1600" b="0">
                <a:solidFill>
                  <a:schemeClr val="tx1"/>
                </a:solidFill>
              </a:defRPr>
            </a:lvl1pPr>
            <a:lvl2pPr>
              <a:spcBef>
                <a:spcPts val="600"/>
              </a:spcBef>
              <a:defRPr sz="1600">
                <a:solidFill>
                  <a:schemeClr val="tx1"/>
                </a:solidFill>
              </a:defRPr>
            </a:lvl2pPr>
            <a:lvl3pPr>
              <a:spcBef>
                <a:spcPts val="600"/>
              </a:spcBef>
              <a:defRPr sz="1600">
                <a:solidFill>
                  <a:schemeClr val="tx1"/>
                </a:solidFill>
              </a:defRPr>
            </a:lvl3pPr>
            <a:lvl4pPr>
              <a:spcBef>
                <a:spcPts val="600"/>
              </a:spcBef>
              <a:defRPr sz="1600">
                <a:solidFill>
                  <a:schemeClr val="tx1"/>
                </a:solidFill>
              </a:defRPr>
            </a:lvl4pPr>
            <a:lvl5pPr>
              <a:spcBef>
                <a:spcPts val="600"/>
              </a:spcBef>
              <a:defRPr sz="1600">
                <a:solidFill>
                  <a:schemeClr val="tx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1" name="Title Placeholder 1"/>
          <p:cNvSpPr>
            <a:spLocks noGrp="1"/>
          </p:cNvSpPr>
          <p:nvPr>
            <p:ph type="title" hasCustomPrompt="1"/>
          </p:nvPr>
        </p:nvSpPr>
        <p:spPr>
          <a:xfrm>
            <a:off x="359999" y="430717"/>
            <a:ext cx="11466875" cy="404119"/>
          </a:xfrm>
          <a:prstGeom prst="rect">
            <a:avLst/>
          </a:prstGeom>
        </p:spPr>
        <p:txBody>
          <a:bodyPr vert="horz" lIns="0" tIns="0" rIns="0" bIns="0" rtlCol="0" anchor="t">
            <a:noAutofit/>
          </a:bodyPr>
          <a:lstStyle>
            <a:lvl1pPr>
              <a:defRPr sz="2400"/>
            </a:lvl1pPr>
          </a:lstStyle>
          <a:p>
            <a:r>
              <a:rPr lang="en-GB" dirty="0"/>
              <a:t>Click to edit master title style</a:t>
            </a:r>
          </a:p>
        </p:txBody>
      </p:sp>
      <p:sp>
        <p:nvSpPr>
          <p:cNvPr id="15"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dirty="0">
              <a:solidFill>
                <a:srgbClr val="717171"/>
              </a:solidFill>
            </a:endParaRPr>
          </a:p>
        </p:txBody>
      </p:sp>
      <p:sp>
        <p:nvSpPr>
          <p:cNvPr id="8" name="Text Placeholder 2"/>
          <p:cNvSpPr>
            <a:spLocks noGrp="1"/>
          </p:cNvSpPr>
          <p:nvPr>
            <p:ph type="body" sz="quarter" idx="17" hasCustomPrompt="1"/>
          </p:nvPr>
        </p:nvSpPr>
        <p:spPr>
          <a:xfrm>
            <a:off x="357188" y="882740"/>
            <a:ext cx="11477331" cy="396875"/>
          </a:xfrm>
        </p:spPr>
        <p:txBody>
          <a:bodyPr/>
          <a:lstStyle>
            <a:lvl1pPr>
              <a:defRPr sz="2200"/>
            </a:lvl1pPr>
          </a:lstStyle>
          <a:p>
            <a:pPr lvl="0"/>
            <a:r>
              <a:rPr lang="en-GB" dirty="0"/>
              <a:t>Click to edit master text styles</a:t>
            </a:r>
          </a:p>
        </p:txBody>
      </p:sp>
      <p:sp>
        <p:nvSpPr>
          <p:cNvPr id="9" name="Text Placeholder 17"/>
          <p:cNvSpPr>
            <a:spLocks noGrp="1"/>
          </p:cNvSpPr>
          <p:nvPr>
            <p:ph type="body" sz="quarter" idx="18" hasCustomPrompt="1"/>
          </p:nvPr>
        </p:nvSpPr>
        <p:spPr>
          <a:xfrm>
            <a:off x="6096000" y="6393509"/>
            <a:ext cx="4670778" cy="197792"/>
          </a:xfrm>
        </p:spPr>
        <p:txBody>
          <a:bodyPr anchor="ctr">
            <a:noAutofit/>
          </a:bodyPr>
          <a:lstStyle>
            <a:lvl1pPr>
              <a:spcBef>
                <a:spcPts val="600"/>
              </a:spcBef>
              <a:defRPr sz="800">
                <a:solidFill>
                  <a:schemeClr val="tx1"/>
                </a:solidFill>
              </a:defRPr>
            </a:lvl1pPr>
          </a:lstStyle>
          <a:p>
            <a:pPr lvl="0"/>
            <a:r>
              <a:rPr lang="en-US" dirty="0"/>
              <a:t>Click to add footer text</a:t>
            </a:r>
          </a:p>
        </p:txBody>
      </p:sp>
    </p:spTree>
    <p:extLst>
      <p:ext uri="{BB962C8B-B14F-4D97-AF65-F5344CB8AC3E}">
        <p14:creationId xmlns:p14="http://schemas.microsoft.com/office/powerpoint/2010/main" val="14436725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Title Placeholder 1"/>
          <p:cNvSpPr>
            <a:spLocks noGrp="1"/>
          </p:cNvSpPr>
          <p:nvPr>
            <p:ph type="title" hasCustomPrompt="1"/>
          </p:nvPr>
        </p:nvSpPr>
        <p:spPr>
          <a:xfrm>
            <a:off x="359999" y="430717"/>
            <a:ext cx="11466875" cy="404119"/>
          </a:xfrm>
          <a:prstGeom prst="rect">
            <a:avLst/>
          </a:prstGeom>
        </p:spPr>
        <p:txBody>
          <a:bodyPr vert="horz" lIns="0" tIns="0" rIns="0" bIns="0" rtlCol="0" anchor="t">
            <a:noAutofit/>
          </a:bodyPr>
          <a:lstStyle>
            <a:lvl1pPr>
              <a:defRPr/>
            </a:lvl1pPr>
          </a:lstStyle>
          <a:p>
            <a:r>
              <a:rPr lang="en-GB" dirty="0"/>
              <a:t>Click to edit master title style</a:t>
            </a:r>
          </a:p>
        </p:txBody>
      </p:sp>
      <p:sp>
        <p:nvSpPr>
          <p:cNvPr id="11"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pPr/>
              <a:t>‹#›</a:t>
            </a:fld>
            <a:endParaRPr lang="en-GB" dirty="0"/>
          </a:p>
        </p:txBody>
      </p:sp>
      <p:sp>
        <p:nvSpPr>
          <p:cNvPr id="7" name="Text Placeholder 2"/>
          <p:cNvSpPr>
            <a:spLocks noGrp="1"/>
          </p:cNvSpPr>
          <p:nvPr>
            <p:ph type="body" sz="quarter" idx="17" hasCustomPrompt="1"/>
          </p:nvPr>
        </p:nvSpPr>
        <p:spPr>
          <a:xfrm>
            <a:off x="357188" y="909635"/>
            <a:ext cx="11477331" cy="396875"/>
          </a:xfrm>
        </p:spPr>
        <p:txBody>
          <a:bodyPr/>
          <a:lstStyle>
            <a:lvl1pPr>
              <a:defRPr sz="2200"/>
            </a:lvl1pPr>
          </a:lstStyle>
          <a:p>
            <a:pPr lvl="0"/>
            <a:r>
              <a:rPr lang="en-GB" dirty="0"/>
              <a:t>Click to edit master text styles</a:t>
            </a:r>
          </a:p>
        </p:txBody>
      </p:sp>
      <p:sp>
        <p:nvSpPr>
          <p:cNvPr id="9" name="Text Placeholder 17"/>
          <p:cNvSpPr>
            <a:spLocks noGrp="1"/>
          </p:cNvSpPr>
          <p:nvPr>
            <p:ph type="body" sz="quarter" idx="18" hasCustomPrompt="1"/>
          </p:nvPr>
        </p:nvSpPr>
        <p:spPr>
          <a:xfrm>
            <a:off x="6096000" y="6393509"/>
            <a:ext cx="4670778" cy="197792"/>
          </a:xfrm>
        </p:spPr>
        <p:txBody>
          <a:bodyPr anchor="ctr">
            <a:noAutofit/>
          </a:bodyPr>
          <a:lstStyle>
            <a:lvl1pPr>
              <a:spcBef>
                <a:spcPts val="600"/>
              </a:spcBef>
              <a:defRPr sz="800">
                <a:solidFill>
                  <a:schemeClr val="tx1"/>
                </a:solidFill>
              </a:defRPr>
            </a:lvl1pPr>
          </a:lstStyle>
          <a:p>
            <a:pPr lvl="0"/>
            <a:r>
              <a:rPr lang="en-US" dirty="0"/>
              <a:t>Click to add footer text</a:t>
            </a:r>
          </a:p>
        </p:txBody>
      </p:sp>
    </p:spTree>
    <p:extLst>
      <p:ext uri="{BB962C8B-B14F-4D97-AF65-F5344CB8AC3E}">
        <p14:creationId xmlns:p14="http://schemas.microsoft.com/office/powerpoint/2010/main" val="1708201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and 2 x content">
    <p:spTree>
      <p:nvGrpSpPr>
        <p:cNvPr id="1" name=""/>
        <p:cNvGrpSpPr/>
        <p:nvPr/>
      </p:nvGrpSpPr>
      <p:grpSpPr>
        <a:xfrm>
          <a:off x="0" y="0"/>
          <a:ext cx="0" cy="0"/>
          <a:chOff x="0" y="0"/>
          <a:chExt cx="0" cy="0"/>
        </a:xfrm>
      </p:grpSpPr>
      <p:sp>
        <p:nvSpPr>
          <p:cNvPr id="8" name="Content Placeholder 2"/>
          <p:cNvSpPr>
            <a:spLocks noGrp="1"/>
          </p:cNvSpPr>
          <p:nvPr>
            <p:ph idx="1" hasCustomPrompt="1"/>
          </p:nvPr>
        </p:nvSpPr>
        <p:spPr>
          <a:xfrm>
            <a:off x="360000" y="1708150"/>
            <a:ext cx="5626800" cy="4003200"/>
          </a:xfrm>
        </p:spPr>
        <p:txBody>
          <a:bodyPr>
            <a:noAutofit/>
          </a:bodyPr>
          <a:lstStyle>
            <a:lvl1pPr>
              <a:defRPr sz="1400" b="0">
                <a:solidFill>
                  <a:schemeClr val="tx1"/>
                </a:solidFill>
              </a:defRPr>
            </a:lvl1pPr>
            <a:lvl2pPr>
              <a:spcBef>
                <a:spcPts val="600"/>
              </a:spcBef>
              <a:defRPr sz="1400">
                <a:solidFill>
                  <a:schemeClr val="tx1"/>
                </a:solidFill>
              </a:defRPr>
            </a:lvl2pPr>
            <a:lvl3pPr>
              <a:spcBef>
                <a:spcPts val="600"/>
              </a:spcBef>
              <a:defRPr sz="1400">
                <a:solidFill>
                  <a:schemeClr val="tx1"/>
                </a:solidFill>
              </a:defRPr>
            </a:lvl3pPr>
            <a:lvl4pPr>
              <a:spcBef>
                <a:spcPts val="600"/>
              </a:spcBef>
              <a:defRPr sz="1400">
                <a:solidFill>
                  <a:schemeClr val="tx1"/>
                </a:solidFill>
              </a:defRPr>
            </a:lvl4pPr>
            <a:lvl5pPr>
              <a:spcBef>
                <a:spcPts val="600"/>
              </a:spcBef>
              <a:defRPr sz="1400">
                <a:solidFill>
                  <a:schemeClr val="tx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0" name="Content Placeholder 35"/>
          <p:cNvSpPr>
            <a:spLocks noGrp="1"/>
          </p:cNvSpPr>
          <p:nvPr>
            <p:ph sz="quarter" idx="14" hasCustomPrompt="1"/>
          </p:nvPr>
        </p:nvSpPr>
        <p:spPr>
          <a:xfrm>
            <a:off x="6191574" y="1708150"/>
            <a:ext cx="5626800" cy="4003200"/>
          </a:xfrm>
        </p:spPr>
        <p:txBody>
          <a:bodyPr>
            <a:noAutofit/>
          </a:bodyPr>
          <a:lstStyle>
            <a:lvl1pPr>
              <a:defRPr sz="1400" b="0">
                <a:solidFill>
                  <a:schemeClr val="tx1"/>
                </a:solidFill>
              </a:defRPr>
            </a:lvl1pPr>
            <a:lvl2pPr>
              <a:spcBef>
                <a:spcPts val="600"/>
              </a:spcBef>
              <a:defRPr sz="1400">
                <a:solidFill>
                  <a:schemeClr val="tx1"/>
                </a:solidFill>
              </a:defRPr>
            </a:lvl2pPr>
            <a:lvl3pPr>
              <a:spcBef>
                <a:spcPts val="600"/>
              </a:spcBef>
              <a:defRPr sz="1400">
                <a:solidFill>
                  <a:schemeClr val="tx1"/>
                </a:solidFill>
              </a:defRPr>
            </a:lvl3pPr>
            <a:lvl4pPr>
              <a:spcBef>
                <a:spcPts val="600"/>
              </a:spcBef>
              <a:defRPr sz="1400">
                <a:solidFill>
                  <a:schemeClr val="tx1"/>
                </a:solidFill>
              </a:defRPr>
            </a:lvl4pPr>
            <a:lvl5pPr>
              <a:spcBef>
                <a:spcPts val="600"/>
              </a:spcBef>
              <a:defRPr sz="1400">
                <a:solidFill>
                  <a:schemeClr val="tx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1" name="Title Placeholder 1"/>
          <p:cNvSpPr>
            <a:spLocks noGrp="1"/>
          </p:cNvSpPr>
          <p:nvPr>
            <p:ph type="title" hasCustomPrompt="1"/>
          </p:nvPr>
        </p:nvSpPr>
        <p:spPr>
          <a:xfrm>
            <a:off x="359999" y="430717"/>
            <a:ext cx="11466875" cy="404119"/>
          </a:xfrm>
          <a:prstGeom prst="rect">
            <a:avLst/>
          </a:prstGeom>
        </p:spPr>
        <p:txBody>
          <a:bodyPr vert="horz" lIns="0" tIns="0" rIns="0" bIns="0" rtlCol="0" anchor="t">
            <a:noAutofit/>
          </a:bodyPr>
          <a:lstStyle>
            <a:lvl1pPr>
              <a:defRPr sz="2400"/>
            </a:lvl1pPr>
          </a:lstStyle>
          <a:p>
            <a:r>
              <a:rPr lang="en-GB" dirty="0"/>
              <a:t>Click to edit master title style</a:t>
            </a:r>
          </a:p>
        </p:txBody>
      </p:sp>
      <p:sp>
        <p:nvSpPr>
          <p:cNvPr id="16"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dirty="0">
              <a:solidFill>
                <a:srgbClr val="717171"/>
              </a:solidFill>
            </a:endParaRPr>
          </a:p>
        </p:txBody>
      </p:sp>
      <p:sp>
        <p:nvSpPr>
          <p:cNvPr id="9" name="Text Placeholder 2"/>
          <p:cNvSpPr>
            <a:spLocks noGrp="1"/>
          </p:cNvSpPr>
          <p:nvPr>
            <p:ph type="body" sz="quarter" idx="17" hasCustomPrompt="1"/>
          </p:nvPr>
        </p:nvSpPr>
        <p:spPr>
          <a:xfrm>
            <a:off x="357188" y="882740"/>
            <a:ext cx="11477331" cy="396875"/>
          </a:xfrm>
        </p:spPr>
        <p:txBody>
          <a:bodyPr/>
          <a:lstStyle>
            <a:lvl1pPr>
              <a:defRPr sz="2200"/>
            </a:lvl1pPr>
          </a:lstStyle>
          <a:p>
            <a:pPr lvl="0"/>
            <a:r>
              <a:rPr lang="en-GB" dirty="0"/>
              <a:t>Click to edit master text styles</a:t>
            </a:r>
          </a:p>
        </p:txBody>
      </p:sp>
      <p:sp>
        <p:nvSpPr>
          <p:cNvPr id="12" name="Text Placeholder 17"/>
          <p:cNvSpPr>
            <a:spLocks noGrp="1"/>
          </p:cNvSpPr>
          <p:nvPr>
            <p:ph type="body" sz="quarter" idx="18" hasCustomPrompt="1"/>
          </p:nvPr>
        </p:nvSpPr>
        <p:spPr>
          <a:xfrm>
            <a:off x="6096000" y="6393509"/>
            <a:ext cx="4670778" cy="197792"/>
          </a:xfrm>
        </p:spPr>
        <p:txBody>
          <a:bodyPr anchor="ctr">
            <a:noAutofit/>
          </a:bodyPr>
          <a:lstStyle>
            <a:lvl1pPr>
              <a:spcBef>
                <a:spcPts val="600"/>
              </a:spcBef>
              <a:defRPr sz="800">
                <a:solidFill>
                  <a:schemeClr val="tx1"/>
                </a:solidFill>
              </a:defRPr>
            </a:lvl1pPr>
          </a:lstStyle>
          <a:p>
            <a:pPr lvl="0"/>
            <a:r>
              <a:rPr lang="en-US" dirty="0"/>
              <a:t>Click to add footer text</a:t>
            </a:r>
          </a:p>
        </p:txBody>
      </p:sp>
    </p:spTree>
    <p:extLst>
      <p:ext uri="{BB962C8B-B14F-4D97-AF65-F5344CB8AC3E}">
        <p14:creationId xmlns:p14="http://schemas.microsoft.com/office/powerpoint/2010/main" val="203410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and 3 x content">
    <p:spTree>
      <p:nvGrpSpPr>
        <p:cNvPr id="1" name=""/>
        <p:cNvGrpSpPr/>
        <p:nvPr/>
      </p:nvGrpSpPr>
      <p:grpSpPr>
        <a:xfrm>
          <a:off x="0" y="0"/>
          <a:ext cx="0" cy="0"/>
          <a:chOff x="0" y="0"/>
          <a:chExt cx="0" cy="0"/>
        </a:xfrm>
      </p:grpSpPr>
      <p:sp>
        <p:nvSpPr>
          <p:cNvPr id="9" name="Content Placeholder 2"/>
          <p:cNvSpPr>
            <a:spLocks noGrp="1"/>
          </p:cNvSpPr>
          <p:nvPr>
            <p:ph idx="1"/>
          </p:nvPr>
        </p:nvSpPr>
        <p:spPr>
          <a:xfrm>
            <a:off x="359998" y="1708150"/>
            <a:ext cx="3679200" cy="4003675"/>
          </a:xfrm>
        </p:spPr>
        <p:txBody>
          <a:bodyPr>
            <a:noAutofit/>
          </a:bodyPr>
          <a:lstStyle>
            <a:lvl1pPr>
              <a:defRPr sz="1400" b="0">
                <a:solidFill>
                  <a:schemeClr val="tx1"/>
                </a:solidFill>
              </a:defRPr>
            </a:lvl1pPr>
            <a:lvl2pPr>
              <a:spcBef>
                <a:spcPts val="600"/>
              </a:spcBef>
              <a:defRPr sz="1400">
                <a:solidFill>
                  <a:schemeClr val="tx1"/>
                </a:solidFill>
              </a:defRPr>
            </a:lvl2pPr>
            <a:lvl3pPr>
              <a:spcBef>
                <a:spcPts val="600"/>
              </a:spcBef>
              <a:defRPr sz="1400">
                <a:solidFill>
                  <a:schemeClr val="tx1"/>
                </a:solidFill>
              </a:defRPr>
            </a:lvl3pPr>
            <a:lvl4pPr>
              <a:spcBef>
                <a:spcPts val="600"/>
              </a:spcBef>
              <a:defRPr sz="1400">
                <a:solidFill>
                  <a:schemeClr val="tx1"/>
                </a:solidFill>
              </a:defRPr>
            </a:lvl4pPr>
            <a:lvl5pPr>
              <a:spcBef>
                <a:spcPts val="60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0" name="Content Placeholder 2"/>
          <p:cNvSpPr>
            <a:spLocks noGrp="1"/>
          </p:cNvSpPr>
          <p:nvPr>
            <p:ph idx="14"/>
          </p:nvPr>
        </p:nvSpPr>
        <p:spPr>
          <a:xfrm>
            <a:off x="4251326" y="1708150"/>
            <a:ext cx="3679200" cy="4003675"/>
          </a:xfrm>
        </p:spPr>
        <p:txBody>
          <a:bodyPr>
            <a:noAutofit/>
          </a:bodyPr>
          <a:lstStyle>
            <a:lvl1pPr>
              <a:defRPr sz="1400" b="0">
                <a:solidFill>
                  <a:schemeClr val="tx1"/>
                </a:solidFill>
              </a:defRPr>
            </a:lvl1pPr>
            <a:lvl2pPr>
              <a:spcBef>
                <a:spcPts val="600"/>
              </a:spcBef>
              <a:defRPr sz="1400">
                <a:solidFill>
                  <a:schemeClr val="tx1"/>
                </a:solidFill>
              </a:defRPr>
            </a:lvl2pPr>
            <a:lvl3pPr>
              <a:spcBef>
                <a:spcPts val="600"/>
              </a:spcBef>
              <a:defRPr sz="1400">
                <a:solidFill>
                  <a:schemeClr val="tx1"/>
                </a:solidFill>
              </a:defRPr>
            </a:lvl3pPr>
            <a:lvl4pPr>
              <a:spcBef>
                <a:spcPts val="600"/>
              </a:spcBef>
              <a:defRPr sz="1400">
                <a:solidFill>
                  <a:schemeClr val="tx1"/>
                </a:solidFill>
              </a:defRPr>
            </a:lvl4pPr>
            <a:lvl5pPr>
              <a:spcBef>
                <a:spcPts val="60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1" name="Content Placeholder 2"/>
          <p:cNvSpPr>
            <a:spLocks noGrp="1"/>
          </p:cNvSpPr>
          <p:nvPr>
            <p:ph idx="15"/>
          </p:nvPr>
        </p:nvSpPr>
        <p:spPr>
          <a:xfrm>
            <a:off x="8142653" y="1708150"/>
            <a:ext cx="3679200" cy="4003675"/>
          </a:xfrm>
        </p:spPr>
        <p:txBody>
          <a:bodyPr>
            <a:noAutofit/>
          </a:bodyPr>
          <a:lstStyle>
            <a:lvl1pPr>
              <a:defRPr sz="1400" b="0">
                <a:solidFill>
                  <a:schemeClr val="tx1"/>
                </a:solidFill>
              </a:defRPr>
            </a:lvl1pPr>
            <a:lvl2pPr>
              <a:spcBef>
                <a:spcPts val="600"/>
              </a:spcBef>
              <a:defRPr sz="1400">
                <a:solidFill>
                  <a:schemeClr val="tx1"/>
                </a:solidFill>
              </a:defRPr>
            </a:lvl2pPr>
            <a:lvl3pPr>
              <a:spcBef>
                <a:spcPts val="600"/>
              </a:spcBef>
              <a:defRPr sz="1400">
                <a:solidFill>
                  <a:schemeClr val="tx1"/>
                </a:solidFill>
              </a:defRPr>
            </a:lvl3pPr>
            <a:lvl4pPr>
              <a:spcBef>
                <a:spcPts val="600"/>
              </a:spcBef>
              <a:defRPr sz="1400">
                <a:solidFill>
                  <a:schemeClr val="tx1"/>
                </a:solidFill>
              </a:defRPr>
            </a:lvl4pPr>
            <a:lvl5pPr>
              <a:spcBef>
                <a:spcPts val="60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6" name="Title Placeholder 1"/>
          <p:cNvSpPr>
            <a:spLocks noGrp="1"/>
          </p:cNvSpPr>
          <p:nvPr>
            <p:ph type="title" hasCustomPrompt="1"/>
          </p:nvPr>
        </p:nvSpPr>
        <p:spPr>
          <a:xfrm>
            <a:off x="359999" y="430717"/>
            <a:ext cx="11466875" cy="404119"/>
          </a:xfrm>
          <a:prstGeom prst="rect">
            <a:avLst/>
          </a:prstGeom>
        </p:spPr>
        <p:txBody>
          <a:bodyPr vert="horz" lIns="0" tIns="0" rIns="0" bIns="0" rtlCol="0" anchor="t">
            <a:noAutofit/>
          </a:bodyPr>
          <a:lstStyle>
            <a:lvl1pPr>
              <a:defRPr sz="2400"/>
            </a:lvl1pPr>
          </a:lstStyle>
          <a:p>
            <a:r>
              <a:rPr lang="en-GB" dirty="0"/>
              <a:t>Click to edit master title style</a:t>
            </a:r>
          </a:p>
        </p:txBody>
      </p:sp>
      <p:sp>
        <p:nvSpPr>
          <p:cNvPr id="17" name="Text Placeholder 2"/>
          <p:cNvSpPr>
            <a:spLocks noGrp="1"/>
          </p:cNvSpPr>
          <p:nvPr>
            <p:ph type="body" sz="quarter" idx="17" hasCustomPrompt="1"/>
          </p:nvPr>
        </p:nvSpPr>
        <p:spPr>
          <a:xfrm>
            <a:off x="357188" y="882740"/>
            <a:ext cx="11477331" cy="396875"/>
          </a:xfrm>
        </p:spPr>
        <p:txBody>
          <a:bodyPr/>
          <a:lstStyle>
            <a:lvl1pPr>
              <a:defRPr sz="2200"/>
            </a:lvl1pPr>
          </a:lstStyle>
          <a:p>
            <a:pPr lvl="0"/>
            <a:r>
              <a:rPr lang="en-GB" dirty="0"/>
              <a:t>Click to edit master text styles</a:t>
            </a:r>
          </a:p>
        </p:txBody>
      </p:sp>
      <p:sp>
        <p:nvSpPr>
          <p:cNvPr id="18" name="Text Placeholder 17"/>
          <p:cNvSpPr>
            <a:spLocks noGrp="1"/>
          </p:cNvSpPr>
          <p:nvPr>
            <p:ph type="body" sz="quarter" idx="18" hasCustomPrompt="1"/>
          </p:nvPr>
        </p:nvSpPr>
        <p:spPr>
          <a:xfrm>
            <a:off x="6096000" y="6393509"/>
            <a:ext cx="4670778" cy="197792"/>
          </a:xfrm>
        </p:spPr>
        <p:txBody>
          <a:bodyPr anchor="ctr">
            <a:noAutofit/>
          </a:bodyPr>
          <a:lstStyle>
            <a:lvl1pPr>
              <a:spcBef>
                <a:spcPts val="600"/>
              </a:spcBef>
              <a:defRPr sz="800">
                <a:solidFill>
                  <a:schemeClr val="tx1"/>
                </a:solidFill>
              </a:defRPr>
            </a:lvl1pPr>
          </a:lstStyle>
          <a:p>
            <a:pPr lvl="0"/>
            <a:r>
              <a:rPr lang="en-US" dirty="0"/>
              <a:t>Click to add footer text</a:t>
            </a:r>
          </a:p>
        </p:txBody>
      </p:sp>
      <p:sp>
        <p:nvSpPr>
          <p:cNvPr id="19"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dirty="0">
              <a:solidFill>
                <a:srgbClr val="717171"/>
              </a:solidFill>
            </a:endParaRPr>
          </a:p>
        </p:txBody>
      </p:sp>
    </p:spTree>
    <p:extLst>
      <p:ext uri="{BB962C8B-B14F-4D97-AF65-F5344CB8AC3E}">
        <p14:creationId xmlns:p14="http://schemas.microsoft.com/office/powerpoint/2010/main" val="1420248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and 4 x content">
    <p:spTree>
      <p:nvGrpSpPr>
        <p:cNvPr id="1" name=""/>
        <p:cNvGrpSpPr/>
        <p:nvPr/>
      </p:nvGrpSpPr>
      <p:grpSpPr>
        <a:xfrm>
          <a:off x="0" y="0"/>
          <a:ext cx="0" cy="0"/>
          <a:chOff x="0" y="0"/>
          <a:chExt cx="0" cy="0"/>
        </a:xfrm>
      </p:grpSpPr>
      <p:sp>
        <p:nvSpPr>
          <p:cNvPr id="10" name="Content Placeholder 2"/>
          <p:cNvSpPr>
            <a:spLocks noGrp="1"/>
          </p:cNvSpPr>
          <p:nvPr>
            <p:ph idx="1" hasCustomPrompt="1"/>
          </p:nvPr>
        </p:nvSpPr>
        <p:spPr>
          <a:xfrm>
            <a:off x="359998" y="1708150"/>
            <a:ext cx="2714400" cy="4003675"/>
          </a:xfrm>
        </p:spPr>
        <p:txBody>
          <a:bodyPr>
            <a:noAutofit/>
          </a:bodyPr>
          <a:lstStyle>
            <a:lvl1pPr>
              <a:defRPr sz="1400" b="0">
                <a:solidFill>
                  <a:schemeClr val="tx1"/>
                </a:solidFill>
              </a:defRPr>
            </a:lvl1pPr>
            <a:lvl2pPr>
              <a:spcBef>
                <a:spcPts val="600"/>
              </a:spcBef>
              <a:defRPr sz="1400">
                <a:solidFill>
                  <a:schemeClr val="tx1"/>
                </a:solidFill>
              </a:defRPr>
            </a:lvl2pPr>
            <a:lvl3pPr>
              <a:spcBef>
                <a:spcPts val="600"/>
              </a:spcBef>
              <a:defRPr sz="1400">
                <a:solidFill>
                  <a:schemeClr val="tx1"/>
                </a:solidFill>
              </a:defRPr>
            </a:lvl3pPr>
            <a:lvl4pPr>
              <a:spcBef>
                <a:spcPts val="600"/>
              </a:spcBef>
              <a:defRPr sz="1400">
                <a:solidFill>
                  <a:schemeClr val="tx1"/>
                </a:solidFill>
              </a:defRPr>
            </a:lvl4pPr>
            <a:lvl5pPr>
              <a:spcBef>
                <a:spcPts val="600"/>
              </a:spcBef>
              <a:defRPr sz="1400">
                <a:solidFill>
                  <a:schemeClr val="tx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1" name="Content Placeholder 2"/>
          <p:cNvSpPr>
            <a:spLocks noGrp="1"/>
          </p:cNvSpPr>
          <p:nvPr>
            <p:ph idx="14" hasCustomPrompt="1"/>
          </p:nvPr>
        </p:nvSpPr>
        <p:spPr>
          <a:xfrm>
            <a:off x="3275192" y="1708150"/>
            <a:ext cx="2714400" cy="4003675"/>
          </a:xfrm>
        </p:spPr>
        <p:txBody>
          <a:bodyPr>
            <a:noAutofit/>
          </a:bodyPr>
          <a:lstStyle>
            <a:lvl1pPr>
              <a:defRPr sz="1400" b="0">
                <a:solidFill>
                  <a:schemeClr val="tx1"/>
                </a:solidFill>
              </a:defRPr>
            </a:lvl1pPr>
            <a:lvl2pPr>
              <a:spcBef>
                <a:spcPts val="600"/>
              </a:spcBef>
              <a:defRPr sz="1400">
                <a:solidFill>
                  <a:schemeClr val="tx1"/>
                </a:solidFill>
              </a:defRPr>
            </a:lvl2pPr>
            <a:lvl3pPr>
              <a:spcBef>
                <a:spcPts val="600"/>
              </a:spcBef>
              <a:defRPr sz="1400">
                <a:solidFill>
                  <a:schemeClr val="tx1"/>
                </a:solidFill>
              </a:defRPr>
            </a:lvl3pPr>
            <a:lvl4pPr>
              <a:spcBef>
                <a:spcPts val="600"/>
              </a:spcBef>
              <a:defRPr sz="1400">
                <a:solidFill>
                  <a:schemeClr val="tx1"/>
                </a:solidFill>
              </a:defRPr>
            </a:lvl4pPr>
            <a:lvl5pPr>
              <a:spcBef>
                <a:spcPts val="600"/>
              </a:spcBef>
              <a:defRPr sz="1400">
                <a:solidFill>
                  <a:schemeClr val="tx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3" name="Content Placeholder 2"/>
          <p:cNvSpPr>
            <a:spLocks noGrp="1"/>
          </p:cNvSpPr>
          <p:nvPr>
            <p:ph idx="15" hasCustomPrompt="1"/>
          </p:nvPr>
        </p:nvSpPr>
        <p:spPr>
          <a:xfrm>
            <a:off x="6190386" y="1708150"/>
            <a:ext cx="2714400" cy="4003675"/>
          </a:xfrm>
        </p:spPr>
        <p:txBody>
          <a:bodyPr>
            <a:noAutofit/>
          </a:bodyPr>
          <a:lstStyle>
            <a:lvl1pPr>
              <a:defRPr sz="1400" b="0">
                <a:solidFill>
                  <a:schemeClr val="tx1"/>
                </a:solidFill>
              </a:defRPr>
            </a:lvl1pPr>
            <a:lvl2pPr>
              <a:spcBef>
                <a:spcPts val="600"/>
              </a:spcBef>
              <a:defRPr sz="1400">
                <a:solidFill>
                  <a:schemeClr val="tx1"/>
                </a:solidFill>
              </a:defRPr>
            </a:lvl2pPr>
            <a:lvl3pPr>
              <a:spcBef>
                <a:spcPts val="600"/>
              </a:spcBef>
              <a:defRPr sz="1400">
                <a:solidFill>
                  <a:schemeClr val="tx1"/>
                </a:solidFill>
              </a:defRPr>
            </a:lvl3pPr>
            <a:lvl4pPr>
              <a:spcBef>
                <a:spcPts val="600"/>
              </a:spcBef>
              <a:defRPr sz="1400">
                <a:solidFill>
                  <a:schemeClr val="tx1"/>
                </a:solidFill>
              </a:defRPr>
            </a:lvl4pPr>
            <a:lvl5pPr>
              <a:spcBef>
                <a:spcPts val="600"/>
              </a:spcBef>
              <a:defRPr sz="1400">
                <a:solidFill>
                  <a:schemeClr val="tx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8" name="Content Placeholder 2"/>
          <p:cNvSpPr>
            <a:spLocks noGrp="1"/>
          </p:cNvSpPr>
          <p:nvPr>
            <p:ph idx="16" hasCustomPrompt="1"/>
          </p:nvPr>
        </p:nvSpPr>
        <p:spPr>
          <a:xfrm>
            <a:off x="9105580" y="1708150"/>
            <a:ext cx="2714400" cy="4003675"/>
          </a:xfrm>
        </p:spPr>
        <p:txBody>
          <a:bodyPr>
            <a:noAutofit/>
          </a:bodyPr>
          <a:lstStyle>
            <a:lvl1pPr>
              <a:defRPr sz="1400" b="0">
                <a:solidFill>
                  <a:schemeClr val="tx1"/>
                </a:solidFill>
              </a:defRPr>
            </a:lvl1pPr>
            <a:lvl2pPr>
              <a:spcBef>
                <a:spcPts val="600"/>
              </a:spcBef>
              <a:defRPr sz="1400">
                <a:solidFill>
                  <a:schemeClr val="tx1"/>
                </a:solidFill>
              </a:defRPr>
            </a:lvl2pPr>
            <a:lvl3pPr>
              <a:spcBef>
                <a:spcPts val="600"/>
              </a:spcBef>
              <a:defRPr sz="1400">
                <a:solidFill>
                  <a:schemeClr val="tx1"/>
                </a:solidFill>
              </a:defRPr>
            </a:lvl3pPr>
            <a:lvl4pPr>
              <a:spcBef>
                <a:spcPts val="600"/>
              </a:spcBef>
              <a:defRPr sz="1400">
                <a:solidFill>
                  <a:schemeClr val="tx1"/>
                </a:solidFill>
              </a:defRPr>
            </a:lvl4pPr>
            <a:lvl5pPr>
              <a:spcBef>
                <a:spcPts val="600"/>
              </a:spcBef>
              <a:defRPr sz="1400">
                <a:solidFill>
                  <a:schemeClr val="tx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9" name="Title Placeholder 1"/>
          <p:cNvSpPr>
            <a:spLocks noGrp="1"/>
          </p:cNvSpPr>
          <p:nvPr>
            <p:ph type="title" hasCustomPrompt="1"/>
          </p:nvPr>
        </p:nvSpPr>
        <p:spPr>
          <a:xfrm>
            <a:off x="359999" y="430717"/>
            <a:ext cx="11466875" cy="404119"/>
          </a:xfrm>
          <a:prstGeom prst="rect">
            <a:avLst/>
          </a:prstGeom>
        </p:spPr>
        <p:txBody>
          <a:bodyPr vert="horz" lIns="0" tIns="0" rIns="0" bIns="0" rtlCol="0" anchor="t">
            <a:noAutofit/>
          </a:bodyPr>
          <a:lstStyle>
            <a:lvl1pPr>
              <a:defRPr sz="2400"/>
            </a:lvl1pPr>
          </a:lstStyle>
          <a:p>
            <a:r>
              <a:rPr lang="en-GB" dirty="0"/>
              <a:t>Click to edit master title style</a:t>
            </a:r>
          </a:p>
        </p:txBody>
      </p:sp>
      <p:sp>
        <p:nvSpPr>
          <p:cNvPr id="20" name="Text Placeholder 2"/>
          <p:cNvSpPr>
            <a:spLocks noGrp="1"/>
          </p:cNvSpPr>
          <p:nvPr>
            <p:ph type="body" sz="quarter" idx="18" hasCustomPrompt="1"/>
          </p:nvPr>
        </p:nvSpPr>
        <p:spPr>
          <a:xfrm>
            <a:off x="357188" y="882740"/>
            <a:ext cx="11477331" cy="396875"/>
          </a:xfrm>
        </p:spPr>
        <p:txBody>
          <a:bodyPr/>
          <a:lstStyle>
            <a:lvl1pPr>
              <a:defRPr sz="2200"/>
            </a:lvl1pPr>
          </a:lstStyle>
          <a:p>
            <a:pPr lvl="0"/>
            <a:r>
              <a:rPr lang="en-GB" dirty="0"/>
              <a:t>Click to edit master text styles</a:t>
            </a:r>
          </a:p>
        </p:txBody>
      </p:sp>
      <p:sp>
        <p:nvSpPr>
          <p:cNvPr id="21" name="Text Placeholder 17"/>
          <p:cNvSpPr>
            <a:spLocks noGrp="1"/>
          </p:cNvSpPr>
          <p:nvPr>
            <p:ph type="body" sz="quarter" idx="19" hasCustomPrompt="1"/>
          </p:nvPr>
        </p:nvSpPr>
        <p:spPr>
          <a:xfrm>
            <a:off x="6096000" y="6393509"/>
            <a:ext cx="4670778" cy="197792"/>
          </a:xfrm>
        </p:spPr>
        <p:txBody>
          <a:bodyPr anchor="ctr">
            <a:noAutofit/>
          </a:bodyPr>
          <a:lstStyle>
            <a:lvl1pPr>
              <a:spcBef>
                <a:spcPts val="600"/>
              </a:spcBef>
              <a:defRPr sz="800">
                <a:solidFill>
                  <a:schemeClr val="tx1"/>
                </a:solidFill>
              </a:defRPr>
            </a:lvl1pPr>
          </a:lstStyle>
          <a:p>
            <a:pPr lvl="0"/>
            <a:r>
              <a:rPr lang="en-US" dirty="0"/>
              <a:t>Click to add footer text</a:t>
            </a:r>
          </a:p>
        </p:txBody>
      </p:sp>
      <p:sp>
        <p:nvSpPr>
          <p:cNvPr id="22"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dirty="0">
              <a:solidFill>
                <a:srgbClr val="717171"/>
              </a:solidFill>
            </a:endParaRPr>
          </a:p>
        </p:txBody>
      </p:sp>
    </p:spTree>
    <p:extLst>
      <p:ext uri="{BB962C8B-B14F-4D97-AF65-F5344CB8AC3E}">
        <p14:creationId xmlns:p14="http://schemas.microsoft.com/office/powerpoint/2010/main" val="4079967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Title Placeholder 1"/>
          <p:cNvSpPr>
            <a:spLocks noGrp="1"/>
          </p:cNvSpPr>
          <p:nvPr>
            <p:ph type="title" hasCustomPrompt="1"/>
          </p:nvPr>
        </p:nvSpPr>
        <p:spPr>
          <a:xfrm>
            <a:off x="359999" y="430717"/>
            <a:ext cx="11466875" cy="404119"/>
          </a:xfrm>
          <a:prstGeom prst="rect">
            <a:avLst/>
          </a:prstGeom>
        </p:spPr>
        <p:txBody>
          <a:bodyPr vert="horz" lIns="0" tIns="0" rIns="0" bIns="0" rtlCol="0" anchor="t">
            <a:noAutofit/>
          </a:bodyPr>
          <a:lstStyle>
            <a:lvl1pPr>
              <a:defRPr sz="2400"/>
            </a:lvl1pPr>
          </a:lstStyle>
          <a:p>
            <a:r>
              <a:rPr lang="en-GB" dirty="0"/>
              <a:t>Click to edit master title style</a:t>
            </a:r>
          </a:p>
        </p:txBody>
      </p:sp>
      <p:sp>
        <p:nvSpPr>
          <p:cNvPr id="11"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dirty="0">
              <a:solidFill>
                <a:srgbClr val="717171"/>
              </a:solidFill>
            </a:endParaRPr>
          </a:p>
        </p:txBody>
      </p:sp>
      <p:sp>
        <p:nvSpPr>
          <p:cNvPr id="7" name="Text Placeholder 2"/>
          <p:cNvSpPr>
            <a:spLocks noGrp="1"/>
          </p:cNvSpPr>
          <p:nvPr>
            <p:ph type="body" sz="quarter" idx="17" hasCustomPrompt="1"/>
          </p:nvPr>
        </p:nvSpPr>
        <p:spPr>
          <a:xfrm>
            <a:off x="357188" y="882740"/>
            <a:ext cx="11477331" cy="396875"/>
          </a:xfrm>
        </p:spPr>
        <p:txBody>
          <a:bodyPr/>
          <a:lstStyle>
            <a:lvl1pPr>
              <a:defRPr sz="2200"/>
            </a:lvl1pPr>
          </a:lstStyle>
          <a:p>
            <a:pPr lvl="0"/>
            <a:r>
              <a:rPr lang="en-GB" dirty="0"/>
              <a:t>Click to edit master text styles</a:t>
            </a:r>
          </a:p>
        </p:txBody>
      </p:sp>
      <p:sp>
        <p:nvSpPr>
          <p:cNvPr id="9" name="Text Placeholder 17"/>
          <p:cNvSpPr>
            <a:spLocks noGrp="1"/>
          </p:cNvSpPr>
          <p:nvPr>
            <p:ph type="body" sz="quarter" idx="18" hasCustomPrompt="1"/>
          </p:nvPr>
        </p:nvSpPr>
        <p:spPr>
          <a:xfrm>
            <a:off x="6096000" y="6393509"/>
            <a:ext cx="4670778" cy="197792"/>
          </a:xfrm>
        </p:spPr>
        <p:txBody>
          <a:bodyPr anchor="ctr">
            <a:noAutofit/>
          </a:bodyPr>
          <a:lstStyle>
            <a:lvl1pPr>
              <a:spcBef>
                <a:spcPts val="600"/>
              </a:spcBef>
              <a:defRPr sz="800">
                <a:solidFill>
                  <a:schemeClr val="tx1"/>
                </a:solidFill>
              </a:defRPr>
            </a:lvl1pPr>
          </a:lstStyle>
          <a:p>
            <a:pPr lvl="0"/>
            <a:r>
              <a:rPr lang="en-US" dirty="0"/>
              <a:t>Click to add footer text</a:t>
            </a:r>
          </a:p>
        </p:txBody>
      </p:sp>
    </p:spTree>
    <p:extLst>
      <p:ext uri="{BB962C8B-B14F-4D97-AF65-F5344CB8AC3E}">
        <p14:creationId xmlns:p14="http://schemas.microsoft.com/office/powerpoint/2010/main" val="3198133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Footer only">
    <p:spTree>
      <p:nvGrpSpPr>
        <p:cNvPr id="1" name=""/>
        <p:cNvGrpSpPr/>
        <p:nvPr/>
      </p:nvGrpSpPr>
      <p:grpSpPr>
        <a:xfrm>
          <a:off x="0" y="0"/>
          <a:ext cx="0" cy="0"/>
          <a:chOff x="0" y="0"/>
          <a:chExt cx="0" cy="0"/>
        </a:xfrm>
      </p:grpSpPr>
      <p:sp>
        <p:nvSpPr>
          <p:cNvPr id="5"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dirty="0">
              <a:solidFill>
                <a:srgbClr val="717171"/>
              </a:solidFill>
            </a:endParaRPr>
          </a:p>
        </p:txBody>
      </p:sp>
    </p:spTree>
    <p:extLst>
      <p:ext uri="{BB962C8B-B14F-4D97-AF65-F5344CB8AC3E}">
        <p14:creationId xmlns:p14="http://schemas.microsoft.com/office/powerpoint/2010/main" val="80132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showMasterSp="0" userDrawn="1">
  <p:cSld name="1_Title Slide 1 (White)">
    <p:bg>
      <p:bgPr>
        <a:solidFill>
          <a:schemeClr val="bg1"/>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10585" t="13422" r="279" b="11159"/>
          <a:stretch/>
        </p:blipFill>
        <p:spPr>
          <a:xfrm>
            <a:off x="0" y="0"/>
            <a:ext cx="12192000" cy="6858000"/>
          </a:xfrm>
          <a:prstGeom prst="rect">
            <a:avLst/>
          </a:prstGeom>
        </p:spPr>
      </p:pic>
      <p:sp>
        <p:nvSpPr>
          <p:cNvPr id="2" name="Title 1"/>
          <p:cNvSpPr>
            <a:spLocks noGrp="1"/>
          </p:cNvSpPr>
          <p:nvPr>
            <p:ph type="ctrTitle"/>
          </p:nvPr>
        </p:nvSpPr>
        <p:spPr>
          <a:xfrm>
            <a:off x="7162799" y="1138238"/>
            <a:ext cx="4665663" cy="1787237"/>
          </a:xfrm>
          <a:prstGeom prst="rect">
            <a:avLst/>
          </a:prstGeom>
        </p:spPr>
        <p:txBody>
          <a:bodyPr anchor="b">
            <a:noAutofit/>
          </a:bodyPr>
          <a:lstStyle>
            <a:lvl1pPr algn="l">
              <a:defRPr sz="2400" b="1">
                <a:solidFill>
                  <a:schemeClr val="tx1"/>
                </a:solidFill>
              </a:defRPr>
            </a:lvl1pPr>
          </a:lstStyle>
          <a:p>
            <a:r>
              <a:rPr lang="en-US"/>
              <a:t>Click to edit Master title style</a:t>
            </a:r>
            <a:endParaRPr lang="en-GB" dirty="0"/>
          </a:p>
        </p:txBody>
      </p:sp>
      <p:sp>
        <p:nvSpPr>
          <p:cNvPr id="3" name="Subtitle 2"/>
          <p:cNvSpPr>
            <a:spLocks noGrp="1"/>
          </p:cNvSpPr>
          <p:nvPr>
            <p:ph type="subTitle" idx="1"/>
          </p:nvPr>
        </p:nvSpPr>
        <p:spPr>
          <a:xfrm>
            <a:off x="7162799" y="3146902"/>
            <a:ext cx="4665663" cy="1882298"/>
          </a:xfrm>
          <a:prstGeom prst="rect">
            <a:avLst/>
          </a:prstGeom>
        </p:spPr>
        <p:txBody>
          <a:bodyPr anchor="t">
            <a:noAutofit/>
          </a:bodyPr>
          <a:lstStyle>
            <a:lvl1pPr marL="0" indent="0" algn="l">
              <a:spcBef>
                <a:spcPts val="600"/>
              </a:spcBef>
              <a:buNone/>
              <a:defRPr sz="22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dirty="0"/>
          </a:p>
        </p:txBody>
      </p:sp>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67200" y="457201"/>
            <a:ext cx="3172921" cy="493200"/>
          </a:xfrm>
          <a:prstGeom prst="rect">
            <a:avLst/>
          </a:prstGeom>
        </p:spPr>
      </p:pic>
      <p:sp>
        <p:nvSpPr>
          <p:cNvPr id="6" name="Rectangle 5"/>
          <p:cNvSpPr/>
          <p:nvPr userDrawn="1"/>
        </p:nvSpPr>
        <p:spPr>
          <a:xfrm>
            <a:off x="6743700" y="5391150"/>
            <a:ext cx="5467350" cy="914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sz="1600" dirty="0">
              <a:solidFill>
                <a:srgbClr val="FFFFFF"/>
              </a:solidFill>
            </a:endParaRPr>
          </a:p>
        </p:txBody>
      </p:sp>
      <p:pic>
        <p:nvPicPr>
          <p:cNvPr id="7" name="Picture 6"/>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6957305" y="5571754"/>
            <a:ext cx="2704219" cy="563379"/>
          </a:xfrm>
          <a:prstGeom prst="rect">
            <a:avLst/>
          </a:prstGeom>
        </p:spPr>
      </p:pic>
      <p:pic>
        <p:nvPicPr>
          <p:cNvPr id="8" name="Picture 7"/>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10079182" y="5594145"/>
            <a:ext cx="1825917" cy="447237"/>
          </a:xfrm>
          <a:prstGeom prst="rect">
            <a:avLst/>
          </a:prstGeom>
        </p:spPr>
      </p:pic>
    </p:spTree>
    <p:extLst>
      <p:ext uri="{BB962C8B-B14F-4D97-AF65-F5344CB8AC3E}">
        <p14:creationId xmlns:p14="http://schemas.microsoft.com/office/powerpoint/2010/main" val="525395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showMasterSp="0" userDrawn="1">
  <p:cSld name="1_Section Header (White)">
    <p:bg>
      <p:bgPr>
        <a:solidFill>
          <a:schemeClr val="bg1"/>
        </a:solid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5"/>
          </p:nvPr>
        </p:nvSpPr>
        <p:spPr>
          <a:xfrm>
            <a:off x="360362" y="2984855"/>
            <a:ext cx="11466511" cy="1585557"/>
          </a:xfrm>
          <a:prstGeom prst="rect">
            <a:avLst/>
          </a:prstGeom>
        </p:spPr>
        <p:txBody>
          <a:bodyPr anchor="t"/>
          <a:lstStyle>
            <a:lvl1pPr algn="l">
              <a:spcBef>
                <a:spcPts val="200"/>
              </a:spcBef>
              <a:defRPr sz="2400" b="1">
                <a:solidFill>
                  <a:schemeClr val="tx1"/>
                </a:solidFill>
              </a:defRPr>
            </a:lvl1pPr>
            <a:lvl2pPr marL="0" indent="0" algn="l">
              <a:spcBef>
                <a:spcPts val="200"/>
              </a:spcBef>
              <a:buNone/>
              <a:defRPr sz="2200" b="0">
                <a:solidFill>
                  <a:schemeClr val="tx1"/>
                </a:solidFill>
              </a:defRPr>
            </a:lvl2pPr>
          </a:lstStyle>
          <a:p>
            <a:pPr lvl="0"/>
            <a:r>
              <a:rPr lang="en-US" dirty="0"/>
              <a:t>Click to edit Master text styles</a:t>
            </a:r>
          </a:p>
          <a:p>
            <a:pPr lvl="1"/>
            <a:r>
              <a:rPr lang="en-US" dirty="0"/>
              <a:t>Second level</a:t>
            </a:r>
          </a:p>
        </p:txBody>
      </p:sp>
      <p:sp>
        <p:nvSpPr>
          <p:cNvPr id="5" name="Text Placeholder 2"/>
          <p:cNvSpPr>
            <a:spLocks noGrp="1"/>
          </p:cNvSpPr>
          <p:nvPr>
            <p:ph type="body" sz="quarter" idx="16" hasCustomPrompt="1"/>
          </p:nvPr>
        </p:nvSpPr>
        <p:spPr>
          <a:xfrm>
            <a:off x="359999" y="2564672"/>
            <a:ext cx="976676" cy="411163"/>
          </a:xfrm>
          <a:prstGeom prst="rect">
            <a:avLst/>
          </a:prstGeom>
        </p:spPr>
        <p:txBody>
          <a:bodyPr anchor="t"/>
          <a:lstStyle>
            <a:lvl1pPr algn="l">
              <a:spcBef>
                <a:spcPts val="200"/>
              </a:spcBef>
              <a:defRPr sz="2400" b="1">
                <a:solidFill>
                  <a:schemeClr val="tx1"/>
                </a:solidFill>
              </a:defRPr>
            </a:lvl1pPr>
            <a:lvl2pPr marL="0" indent="0" algn="l">
              <a:spcBef>
                <a:spcPts val="200"/>
              </a:spcBef>
              <a:buNone/>
              <a:defRPr sz="2200" b="0">
                <a:solidFill>
                  <a:schemeClr val="tx1"/>
                </a:solidFill>
              </a:defRPr>
            </a:lvl2pPr>
          </a:lstStyle>
          <a:p>
            <a:pPr lvl="0"/>
            <a:r>
              <a:rPr lang="en-US" dirty="0"/>
              <a:t>No.</a:t>
            </a:r>
          </a:p>
        </p:txBody>
      </p:sp>
      <p:sp>
        <p:nvSpPr>
          <p:cNvPr id="7"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dirty="0">
              <a:solidFill>
                <a:srgbClr val="717171"/>
              </a:solidFill>
            </a:endParaRPr>
          </a:p>
        </p:txBody>
      </p:sp>
      <p:sp>
        <p:nvSpPr>
          <p:cNvPr id="9" name="Text Placeholder 17"/>
          <p:cNvSpPr>
            <a:spLocks noGrp="1"/>
          </p:cNvSpPr>
          <p:nvPr>
            <p:ph type="body" sz="quarter" idx="17" hasCustomPrompt="1"/>
          </p:nvPr>
        </p:nvSpPr>
        <p:spPr>
          <a:xfrm>
            <a:off x="354012" y="6399213"/>
            <a:ext cx="5741987" cy="182562"/>
          </a:xfrm>
        </p:spPr>
        <p:txBody>
          <a:bodyPr anchor="ctr">
            <a:noAutofit/>
          </a:bodyPr>
          <a:lstStyle>
            <a:lvl1pPr>
              <a:defRPr sz="800">
                <a:solidFill>
                  <a:schemeClr val="tx1"/>
                </a:solidFill>
              </a:defRPr>
            </a:lvl1pPr>
          </a:lstStyle>
          <a:p>
            <a:pPr lvl="0"/>
            <a:r>
              <a:rPr lang="en-US" dirty="0"/>
              <a:t>Click to add footer text</a:t>
            </a:r>
          </a:p>
        </p:txBody>
      </p:sp>
    </p:spTree>
    <p:extLst>
      <p:ext uri="{BB962C8B-B14F-4D97-AF65-F5344CB8AC3E}">
        <p14:creationId xmlns:p14="http://schemas.microsoft.com/office/powerpoint/2010/main" val="10996913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showMasterSp="0" userDrawn="1">
  <p:cSld name="2_Section header (black)">
    <p:bg>
      <p:bgPr>
        <a:solidFill>
          <a:srgbClr val="000000"/>
        </a:solidFill>
        <a:effectLst/>
      </p:bgPr>
    </p:bg>
    <p:spTree>
      <p:nvGrpSpPr>
        <p:cNvPr id="1" name=""/>
        <p:cNvGrpSpPr/>
        <p:nvPr/>
      </p:nvGrpSpPr>
      <p:grpSpPr>
        <a:xfrm>
          <a:off x="0" y="0"/>
          <a:ext cx="0" cy="0"/>
          <a:chOff x="0" y="0"/>
          <a:chExt cx="0" cy="0"/>
        </a:xfrm>
      </p:grpSpPr>
      <p:sp>
        <p:nvSpPr>
          <p:cNvPr id="5" name="Text Placeholder 2"/>
          <p:cNvSpPr>
            <a:spLocks noGrp="1"/>
          </p:cNvSpPr>
          <p:nvPr>
            <p:ph type="body" sz="quarter" idx="15" hasCustomPrompt="1"/>
          </p:nvPr>
        </p:nvSpPr>
        <p:spPr>
          <a:xfrm>
            <a:off x="359998" y="2984855"/>
            <a:ext cx="11468465" cy="1585557"/>
          </a:xfrm>
          <a:prstGeom prst="rect">
            <a:avLst/>
          </a:prstGeom>
        </p:spPr>
        <p:txBody>
          <a:bodyPr anchor="t"/>
          <a:lstStyle>
            <a:lvl1pPr algn="l">
              <a:spcBef>
                <a:spcPts val="200"/>
              </a:spcBef>
              <a:defRPr sz="2400" b="1">
                <a:solidFill>
                  <a:schemeClr val="bg1"/>
                </a:solidFill>
              </a:defRPr>
            </a:lvl1pPr>
            <a:lvl2pPr marL="0" indent="0" algn="l">
              <a:spcBef>
                <a:spcPts val="200"/>
              </a:spcBef>
              <a:buNone/>
              <a:defRPr sz="2200" b="0">
                <a:solidFill>
                  <a:schemeClr val="bg1"/>
                </a:solidFill>
              </a:defRPr>
            </a:lvl2pPr>
          </a:lstStyle>
          <a:p>
            <a:pPr lvl="0"/>
            <a:r>
              <a:rPr lang="en-GB" dirty="0"/>
              <a:t>Click to edit master text styles</a:t>
            </a:r>
          </a:p>
          <a:p>
            <a:pPr lvl="1"/>
            <a:r>
              <a:rPr lang="en-GB" dirty="0"/>
              <a:t>Second level</a:t>
            </a:r>
          </a:p>
        </p:txBody>
      </p:sp>
      <p:sp>
        <p:nvSpPr>
          <p:cNvPr id="7" name="Text Placeholder 2"/>
          <p:cNvSpPr>
            <a:spLocks noGrp="1"/>
          </p:cNvSpPr>
          <p:nvPr>
            <p:ph type="body" sz="quarter" idx="16" hasCustomPrompt="1"/>
          </p:nvPr>
        </p:nvSpPr>
        <p:spPr>
          <a:xfrm>
            <a:off x="360363" y="2564672"/>
            <a:ext cx="976312" cy="411163"/>
          </a:xfrm>
          <a:prstGeom prst="rect">
            <a:avLst/>
          </a:prstGeom>
        </p:spPr>
        <p:txBody>
          <a:bodyPr anchor="t"/>
          <a:lstStyle>
            <a:lvl1pPr algn="l">
              <a:spcBef>
                <a:spcPts val="200"/>
              </a:spcBef>
              <a:defRPr sz="2400" b="1">
                <a:solidFill>
                  <a:schemeClr val="bg1"/>
                </a:solidFill>
              </a:defRPr>
            </a:lvl1pPr>
            <a:lvl2pPr marL="0" indent="0" algn="l">
              <a:spcBef>
                <a:spcPts val="200"/>
              </a:spcBef>
              <a:buNone/>
              <a:defRPr sz="2200" b="0">
                <a:solidFill>
                  <a:schemeClr val="tx1"/>
                </a:solidFill>
              </a:defRPr>
            </a:lvl2pPr>
          </a:lstStyle>
          <a:p>
            <a:pPr lvl="0"/>
            <a:r>
              <a:rPr lang="en-US" dirty="0"/>
              <a:t>No.</a:t>
            </a:r>
          </a:p>
        </p:txBody>
      </p:sp>
    </p:spTree>
    <p:extLst>
      <p:ext uri="{BB962C8B-B14F-4D97-AF65-F5344CB8AC3E}">
        <p14:creationId xmlns:p14="http://schemas.microsoft.com/office/powerpoint/2010/main" val="1361718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userDrawn="1">
  <p:cSld name="Title and 2 x Content (3)">
    <p:spTree>
      <p:nvGrpSpPr>
        <p:cNvPr id="1" name=""/>
        <p:cNvGrpSpPr/>
        <p:nvPr/>
      </p:nvGrpSpPr>
      <p:grpSpPr>
        <a:xfrm>
          <a:off x="0" y="0"/>
          <a:ext cx="0" cy="0"/>
          <a:chOff x="0" y="0"/>
          <a:chExt cx="0" cy="0"/>
        </a:xfrm>
      </p:grpSpPr>
      <p:sp>
        <p:nvSpPr>
          <p:cNvPr id="3" name="Content Placeholder 2"/>
          <p:cNvSpPr>
            <a:spLocks noGrp="1"/>
          </p:cNvSpPr>
          <p:nvPr>
            <p:ph idx="1"/>
          </p:nvPr>
        </p:nvSpPr>
        <p:spPr>
          <a:xfrm>
            <a:off x="360000" y="1693234"/>
            <a:ext cx="5626800" cy="4426579"/>
          </a:xfrm>
        </p:spPr>
        <p:txBody>
          <a:bodyPr>
            <a:noAutofit/>
          </a:bodyPr>
          <a:lstStyle>
            <a:lvl1pPr>
              <a:defRPr sz="1600" b="0">
                <a:solidFill>
                  <a:schemeClr val="tx1"/>
                </a:solidFill>
              </a:defRPr>
            </a:lvl1pPr>
            <a:lvl2pPr>
              <a:spcBef>
                <a:spcPts val="600"/>
              </a:spcBef>
              <a:defRPr sz="1600">
                <a:solidFill>
                  <a:schemeClr val="tx1"/>
                </a:solidFill>
              </a:defRPr>
            </a:lvl2pPr>
            <a:lvl3pPr>
              <a:spcBef>
                <a:spcPts val="600"/>
              </a:spcBef>
              <a:defRPr sz="1600">
                <a:solidFill>
                  <a:schemeClr val="tx1"/>
                </a:solidFill>
              </a:defRPr>
            </a:lvl3pPr>
            <a:lvl4pPr>
              <a:spcBef>
                <a:spcPts val="600"/>
              </a:spcBef>
              <a:defRPr sz="1600">
                <a:solidFill>
                  <a:schemeClr val="tx1"/>
                </a:solidFill>
              </a:defRPr>
            </a:lvl4pPr>
            <a:lvl5pPr>
              <a:spcBef>
                <a:spcPts val="600"/>
              </a:spcBef>
              <a:defRPr sz="1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4034BEE3-566C-4068-A777-C3A4762E861B}" type="slidenum">
              <a:rPr lang="en-GB" smtClean="0">
                <a:solidFill>
                  <a:srgbClr val="717171"/>
                </a:solidFill>
              </a:rPr>
              <a:pPr/>
              <a:t>‹#›</a:t>
            </a:fld>
            <a:endParaRPr lang="en-GB">
              <a:solidFill>
                <a:srgbClr val="717171"/>
              </a:solidFill>
            </a:endParaRPr>
          </a:p>
        </p:txBody>
      </p:sp>
      <p:sp>
        <p:nvSpPr>
          <p:cNvPr id="58" name="Content Placeholder 35"/>
          <p:cNvSpPr>
            <a:spLocks noGrp="1"/>
          </p:cNvSpPr>
          <p:nvPr>
            <p:ph sz="quarter" idx="14"/>
          </p:nvPr>
        </p:nvSpPr>
        <p:spPr>
          <a:xfrm>
            <a:off x="6191574" y="1693234"/>
            <a:ext cx="5628408" cy="4426580"/>
          </a:xfrm>
        </p:spPr>
        <p:txBody>
          <a:bodyPr>
            <a:noAutofit/>
          </a:bodyPr>
          <a:lstStyle>
            <a:lvl1pPr>
              <a:defRPr sz="1600" b="0">
                <a:solidFill>
                  <a:schemeClr val="tx1"/>
                </a:solidFill>
              </a:defRPr>
            </a:lvl1pPr>
            <a:lvl2pPr>
              <a:spcBef>
                <a:spcPts val="600"/>
              </a:spcBef>
              <a:defRPr sz="1600">
                <a:solidFill>
                  <a:schemeClr val="tx1"/>
                </a:solidFill>
              </a:defRPr>
            </a:lvl2pPr>
            <a:lvl3pPr>
              <a:spcBef>
                <a:spcPts val="600"/>
              </a:spcBef>
              <a:defRPr sz="1600">
                <a:solidFill>
                  <a:schemeClr val="tx1"/>
                </a:solidFill>
              </a:defRPr>
            </a:lvl3pPr>
            <a:lvl4pPr>
              <a:spcBef>
                <a:spcPts val="600"/>
              </a:spcBef>
              <a:defRPr sz="1600">
                <a:solidFill>
                  <a:schemeClr val="tx1"/>
                </a:solidFill>
              </a:defRPr>
            </a:lvl4pPr>
            <a:lvl5pPr>
              <a:spcBef>
                <a:spcPts val="600"/>
              </a:spcBef>
              <a:defRPr sz="1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9" name="Title 1"/>
          <p:cNvSpPr>
            <a:spLocks noGrp="1"/>
          </p:cNvSpPr>
          <p:nvPr>
            <p:ph type="title"/>
          </p:nvPr>
        </p:nvSpPr>
        <p:spPr>
          <a:xfrm>
            <a:off x="359999" y="853200"/>
            <a:ext cx="11459981" cy="840032"/>
          </a:xfrm>
        </p:spPr>
        <p:txBody>
          <a:bodyPr>
            <a:noAutofit/>
          </a:bodyPr>
          <a:lstStyle>
            <a:lvl1pPr>
              <a:defRPr>
                <a:solidFill>
                  <a:schemeClr val="tx1"/>
                </a:solidFill>
              </a:defRPr>
            </a:lvl1pPr>
          </a:lstStyle>
          <a:p>
            <a:r>
              <a:rPr lang="en-US"/>
              <a:t>Click to edit Master title style</a:t>
            </a:r>
            <a:endParaRPr lang="en-GB" dirty="0"/>
          </a:p>
        </p:txBody>
      </p:sp>
      <p:sp>
        <p:nvSpPr>
          <p:cNvPr id="13" name="Content Placeholder 4"/>
          <p:cNvSpPr>
            <a:spLocks noGrp="1"/>
          </p:cNvSpPr>
          <p:nvPr>
            <p:ph sz="quarter" idx="16" hasCustomPrompt="1"/>
          </p:nvPr>
        </p:nvSpPr>
        <p:spPr>
          <a:xfrm>
            <a:off x="360000" y="1219825"/>
            <a:ext cx="11468463" cy="473408"/>
          </a:xfrm>
        </p:spPr>
        <p:txBody>
          <a:bodyPr>
            <a:noAutofit/>
          </a:bodyPr>
          <a:lstStyle>
            <a:lvl1pPr>
              <a:spcBef>
                <a:spcPts val="0"/>
              </a:spcBef>
              <a:defRPr sz="2200" b="0">
                <a:solidFill>
                  <a:schemeClr val="tx1"/>
                </a:solidFill>
              </a:defRPr>
            </a:lvl1pPr>
          </a:lstStyle>
          <a:p>
            <a:pPr lvl="0"/>
            <a:r>
              <a:rPr lang="en-US" dirty="0"/>
              <a:t>Click to add sub-title</a:t>
            </a:r>
          </a:p>
        </p:txBody>
      </p:sp>
      <p:sp>
        <p:nvSpPr>
          <p:cNvPr id="12" name="Text Placeholder 17"/>
          <p:cNvSpPr>
            <a:spLocks noGrp="1"/>
          </p:cNvSpPr>
          <p:nvPr>
            <p:ph type="body" sz="quarter" idx="17" hasCustomPrompt="1"/>
          </p:nvPr>
        </p:nvSpPr>
        <p:spPr>
          <a:xfrm>
            <a:off x="359999" y="6286500"/>
            <a:ext cx="11466875" cy="264675"/>
          </a:xfrm>
        </p:spPr>
        <p:txBody>
          <a:bodyPr anchor="b">
            <a:noAutofit/>
          </a:bodyPr>
          <a:lstStyle>
            <a:lvl1pPr>
              <a:defRPr sz="800">
                <a:solidFill>
                  <a:schemeClr val="tx1"/>
                </a:solidFill>
              </a:defRPr>
            </a:lvl1pPr>
          </a:lstStyle>
          <a:p>
            <a:pPr lvl="0"/>
            <a:r>
              <a:rPr lang="en-US" dirty="0"/>
              <a:t>Click to add footer text</a:t>
            </a:r>
          </a:p>
        </p:txBody>
      </p:sp>
      <p:grpSp>
        <p:nvGrpSpPr>
          <p:cNvPr id="8" name="Group 7"/>
          <p:cNvGrpSpPr/>
          <p:nvPr userDrawn="1"/>
        </p:nvGrpSpPr>
        <p:grpSpPr>
          <a:xfrm>
            <a:off x="9161965" y="6197931"/>
            <a:ext cx="2664909" cy="589538"/>
            <a:chOff x="8908452" y="5391150"/>
            <a:chExt cx="3302598" cy="914400"/>
          </a:xfrm>
          <a:noFill/>
        </p:grpSpPr>
        <p:sp>
          <p:nvSpPr>
            <p:cNvPr id="10" name="Rectangle 9"/>
            <p:cNvSpPr/>
            <p:nvPr/>
          </p:nvSpPr>
          <p:spPr>
            <a:xfrm>
              <a:off x="8908452" y="5391150"/>
              <a:ext cx="3302598" cy="914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sz="1600" dirty="0">
                <a:solidFill>
                  <a:srgbClr val="FFFFFF"/>
                </a:solidFill>
              </a:endParaRPr>
            </a:p>
          </p:txBody>
        </p:sp>
        <p:pic>
          <p:nvPicPr>
            <p:cNvPr id="11" name="Picture 10"/>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9294105" y="5571754"/>
              <a:ext cx="2704219" cy="563379"/>
            </a:xfrm>
            <a:prstGeom prst="rect">
              <a:avLst/>
            </a:prstGeom>
            <a:grpFill/>
          </p:spPr>
        </p:pic>
      </p:grpSp>
    </p:spTree>
    <p:extLst>
      <p:ext uri="{BB962C8B-B14F-4D97-AF65-F5344CB8AC3E}">
        <p14:creationId xmlns:p14="http://schemas.microsoft.com/office/powerpoint/2010/main" val="4019984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showMasterSp="0" preserve="1" userDrawn="1">
  <p:cSld name="Title slide 1 (whit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67200" y="1138239"/>
            <a:ext cx="4665663" cy="1787237"/>
          </a:xfrm>
          <a:prstGeom prst="rect">
            <a:avLst/>
          </a:prstGeom>
        </p:spPr>
        <p:txBody>
          <a:bodyPr anchor="b">
            <a:noAutofit/>
          </a:bodyPr>
          <a:lstStyle>
            <a:lvl1pPr algn="l">
              <a:defRPr sz="2400" b="1">
                <a:solidFill>
                  <a:schemeClr val="tx1"/>
                </a:solidFill>
              </a:defRPr>
            </a:lvl1pPr>
          </a:lstStyle>
          <a:p>
            <a:r>
              <a:rPr lang="en-GB" dirty="0"/>
              <a:t>Click to edit master title style</a:t>
            </a:r>
          </a:p>
        </p:txBody>
      </p:sp>
      <p:sp>
        <p:nvSpPr>
          <p:cNvPr id="3" name="Subtitle 2"/>
          <p:cNvSpPr>
            <a:spLocks noGrp="1"/>
          </p:cNvSpPr>
          <p:nvPr>
            <p:ph type="subTitle" idx="1" hasCustomPrompt="1"/>
          </p:nvPr>
        </p:nvSpPr>
        <p:spPr>
          <a:xfrm>
            <a:off x="367200" y="3146902"/>
            <a:ext cx="4665663" cy="1882298"/>
          </a:xfrm>
          <a:prstGeom prst="rect">
            <a:avLst/>
          </a:prstGeom>
        </p:spPr>
        <p:txBody>
          <a:bodyPr anchor="t">
            <a:noAutofit/>
          </a:bodyPr>
          <a:lstStyle>
            <a:lvl1pPr marL="0" indent="0" algn="l">
              <a:spcBef>
                <a:spcPts val="600"/>
              </a:spcBef>
              <a:buNone/>
              <a:defRPr sz="22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edit master subtitle style</a:t>
            </a: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7214" y="457201"/>
            <a:ext cx="2567641" cy="493777"/>
          </a:xfrm>
          <a:prstGeom prst="rect">
            <a:avLst/>
          </a:prstGeom>
        </p:spPr>
      </p:pic>
    </p:spTree>
    <p:extLst>
      <p:ext uri="{BB962C8B-B14F-4D97-AF65-F5344CB8AC3E}">
        <p14:creationId xmlns:p14="http://schemas.microsoft.com/office/powerpoint/2010/main" val="2355286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Footer only">
    <p:spTree>
      <p:nvGrpSpPr>
        <p:cNvPr id="1" name=""/>
        <p:cNvGrpSpPr/>
        <p:nvPr/>
      </p:nvGrpSpPr>
      <p:grpSpPr>
        <a:xfrm>
          <a:off x="0" y="0"/>
          <a:ext cx="0" cy="0"/>
          <a:chOff x="0" y="0"/>
          <a:chExt cx="0" cy="0"/>
        </a:xfrm>
      </p:grpSpPr>
      <p:sp>
        <p:nvSpPr>
          <p:cNvPr id="5"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pPr/>
              <a:t>‹#›</a:t>
            </a:fld>
            <a:endParaRPr lang="en-GB" dirty="0"/>
          </a:p>
        </p:txBody>
      </p:sp>
    </p:spTree>
    <p:extLst>
      <p:ext uri="{BB962C8B-B14F-4D97-AF65-F5344CB8AC3E}">
        <p14:creationId xmlns:p14="http://schemas.microsoft.com/office/powerpoint/2010/main" val="36386297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showMasterSp="0" preserve="1" userDrawn="1">
  <p:cSld name="Title slide 2 (white)">
    <p:bg>
      <p:bgPr>
        <a:solidFill>
          <a:schemeClr val="bg1"/>
        </a:solidFill>
        <a:effectLst/>
      </p:bgPr>
    </p:bg>
    <p:spTree>
      <p:nvGrpSpPr>
        <p:cNvPr id="1" name=""/>
        <p:cNvGrpSpPr/>
        <p:nvPr/>
      </p:nvGrpSpPr>
      <p:grpSpPr>
        <a:xfrm>
          <a:off x="0" y="0"/>
          <a:ext cx="0" cy="0"/>
          <a:chOff x="0" y="0"/>
          <a:chExt cx="0" cy="0"/>
        </a:xfrm>
      </p:grpSpPr>
      <p:sp>
        <p:nvSpPr>
          <p:cNvPr id="32" name="Picture Placeholder 31"/>
          <p:cNvSpPr>
            <a:spLocks noGrp="1"/>
          </p:cNvSpPr>
          <p:nvPr>
            <p:ph type="pic" sz="quarter" idx="13"/>
          </p:nvPr>
        </p:nvSpPr>
        <p:spPr>
          <a:xfrm>
            <a:off x="-6649" y="861"/>
            <a:ext cx="12200176" cy="6857143"/>
          </a:xfrm>
          <a:prstGeom prst="rect">
            <a:avLst/>
          </a:prstGeom>
        </p:spPr>
        <p:txBody>
          <a:bodyPr anchor="ctr"/>
          <a:lstStyle>
            <a:lvl1pPr algn="ctr">
              <a:defRPr>
                <a:solidFill>
                  <a:schemeClr val="tx1"/>
                </a:solidFill>
              </a:defRPr>
            </a:lvl1pPr>
          </a:lstStyle>
          <a:p>
            <a:r>
              <a:rPr lang="en-US"/>
              <a:t>Click icon to add picture</a:t>
            </a:r>
            <a:endParaRPr lang="en-GB" dirty="0"/>
          </a:p>
        </p:txBody>
      </p:sp>
      <p:sp>
        <p:nvSpPr>
          <p:cNvPr id="2" name="Title 1"/>
          <p:cNvSpPr>
            <a:spLocks noGrp="1"/>
          </p:cNvSpPr>
          <p:nvPr>
            <p:ph type="ctrTitle" hasCustomPrompt="1"/>
          </p:nvPr>
        </p:nvSpPr>
        <p:spPr>
          <a:xfrm>
            <a:off x="360001" y="3846097"/>
            <a:ext cx="11466875" cy="1143000"/>
          </a:xfrm>
          <a:prstGeom prst="rect">
            <a:avLst/>
          </a:prstGeom>
        </p:spPr>
        <p:txBody>
          <a:bodyPr anchor="b">
            <a:noAutofit/>
          </a:bodyPr>
          <a:lstStyle>
            <a:lvl1pPr algn="l">
              <a:defRPr sz="2400" b="1">
                <a:solidFill>
                  <a:schemeClr val="tx1"/>
                </a:solidFill>
              </a:defRPr>
            </a:lvl1pPr>
          </a:lstStyle>
          <a:p>
            <a:r>
              <a:rPr lang="en-GB" dirty="0"/>
              <a:t>Click to edit master title style</a:t>
            </a:r>
          </a:p>
        </p:txBody>
      </p:sp>
      <p:sp>
        <p:nvSpPr>
          <p:cNvPr id="3" name="Subtitle 2"/>
          <p:cNvSpPr>
            <a:spLocks noGrp="1"/>
          </p:cNvSpPr>
          <p:nvPr>
            <p:ph type="subTitle" idx="1" hasCustomPrompt="1"/>
          </p:nvPr>
        </p:nvSpPr>
        <p:spPr>
          <a:xfrm>
            <a:off x="360001" y="4989097"/>
            <a:ext cx="11466875" cy="1125748"/>
          </a:xfrm>
          <a:prstGeom prst="rect">
            <a:avLst/>
          </a:prstGeom>
        </p:spPr>
        <p:txBody>
          <a:bodyPr anchor="t">
            <a:noAutofit/>
          </a:bodyPr>
          <a:lstStyle>
            <a:lvl1pPr marL="0" indent="0" algn="l">
              <a:spcBef>
                <a:spcPts val="200"/>
              </a:spcBef>
              <a:buNone/>
              <a:defRPr sz="22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edit master subtitle style</a:t>
            </a:r>
          </a:p>
        </p:txBody>
      </p:sp>
    </p:spTree>
    <p:extLst>
      <p:ext uri="{BB962C8B-B14F-4D97-AF65-F5344CB8AC3E}">
        <p14:creationId xmlns:p14="http://schemas.microsoft.com/office/powerpoint/2010/main" val="3394385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showMasterSp="0" preserve="1" userDrawn="1">
  <p:cSld name="Title slide 3 (whit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7162815" y="1138239"/>
            <a:ext cx="4665663" cy="1787237"/>
          </a:xfrm>
          <a:prstGeom prst="rect">
            <a:avLst/>
          </a:prstGeom>
        </p:spPr>
        <p:txBody>
          <a:bodyPr anchor="b">
            <a:noAutofit/>
          </a:bodyPr>
          <a:lstStyle>
            <a:lvl1pPr algn="l">
              <a:defRPr sz="2400" b="1">
                <a:solidFill>
                  <a:schemeClr val="tx1"/>
                </a:solidFill>
              </a:defRPr>
            </a:lvl1pPr>
          </a:lstStyle>
          <a:p>
            <a:r>
              <a:rPr lang="en-GB" dirty="0"/>
              <a:t>Click to edit master title style</a:t>
            </a:r>
          </a:p>
        </p:txBody>
      </p:sp>
      <p:sp>
        <p:nvSpPr>
          <p:cNvPr id="3" name="Subtitle 2"/>
          <p:cNvSpPr>
            <a:spLocks noGrp="1"/>
          </p:cNvSpPr>
          <p:nvPr>
            <p:ph type="subTitle" idx="1" hasCustomPrompt="1"/>
          </p:nvPr>
        </p:nvSpPr>
        <p:spPr>
          <a:xfrm>
            <a:off x="7162815" y="3146902"/>
            <a:ext cx="4665663" cy="1882298"/>
          </a:xfrm>
          <a:prstGeom prst="rect">
            <a:avLst/>
          </a:prstGeom>
        </p:spPr>
        <p:txBody>
          <a:bodyPr anchor="t">
            <a:noAutofit/>
          </a:bodyPr>
          <a:lstStyle>
            <a:lvl1pPr marL="0" indent="0" algn="l">
              <a:spcBef>
                <a:spcPts val="600"/>
              </a:spcBef>
              <a:buNone/>
              <a:defRPr sz="22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edit master subtitle style</a:t>
            </a: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7214" y="457201"/>
            <a:ext cx="2567641" cy="493777"/>
          </a:xfrm>
          <a:prstGeom prst="rect">
            <a:avLst/>
          </a:prstGeom>
        </p:spPr>
      </p:pic>
    </p:spTree>
    <p:extLst>
      <p:ext uri="{BB962C8B-B14F-4D97-AF65-F5344CB8AC3E}">
        <p14:creationId xmlns:p14="http://schemas.microsoft.com/office/powerpoint/2010/main" val="3170299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preserve="1" userDrawn="1">
  <p:cSld name="Title slide 1 (black)">
    <p:bg>
      <p:bgPr>
        <a:solidFill>
          <a:srgbClr val="000000"/>
        </a:solid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367200" y="1138238"/>
            <a:ext cx="4666800" cy="1789200"/>
          </a:xfrm>
          <a:prstGeom prst="rect">
            <a:avLst/>
          </a:prstGeom>
        </p:spPr>
        <p:txBody>
          <a:bodyPr anchor="b">
            <a:noAutofit/>
          </a:bodyPr>
          <a:lstStyle>
            <a:lvl1pPr algn="l">
              <a:defRPr sz="2400" b="1">
                <a:solidFill>
                  <a:schemeClr val="bg1"/>
                </a:solidFill>
              </a:defRPr>
            </a:lvl1pPr>
          </a:lstStyle>
          <a:p>
            <a:r>
              <a:rPr lang="en-GB" dirty="0"/>
              <a:t>Click to edit master title style</a:t>
            </a:r>
          </a:p>
        </p:txBody>
      </p:sp>
      <p:sp>
        <p:nvSpPr>
          <p:cNvPr id="8" name="Subtitle 2"/>
          <p:cNvSpPr>
            <a:spLocks noGrp="1"/>
          </p:cNvSpPr>
          <p:nvPr>
            <p:ph type="subTitle" idx="1" hasCustomPrompt="1"/>
          </p:nvPr>
        </p:nvSpPr>
        <p:spPr>
          <a:xfrm>
            <a:off x="367200" y="3147038"/>
            <a:ext cx="4666800" cy="1882800"/>
          </a:xfrm>
          <a:prstGeom prst="rect">
            <a:avLst/>
          </a:prstGeom>
        </p:spPr>
        <p:txBody>
          <a:bodyPr anchor="t">
            <a:noAutofit/>
          </a:bodyPr>
          <a:lstStyle>
            <a:lvl1pPr marL="0" indent="0" algn="l">
              <a:spcBef>
                <a:spcPts val="600"/>
              </a:spcBef>
              <a:buNone/>
              <a:defRPr sz="2200" b="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7214" y="457201"/>
            <a:ext cx="2567641" cy="493777"/>
          </a:xfrm>
          <a:prstGeom prst="rect">
            <a:avLst/>
          </a:prstGeom>
        </p:spPr>
      </p:pic>
    </p:spTree>
    <p:extLst>
      <p:ext uri="{BB962C8B-B14F-4D97-AF65-F5344CB8AC3E}">
        <p14:creationId xmlns:p14="http://schemas.microsoft.com/office/powerpoint/2010/main" val="680529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showMasterSp="0" preserve="1" userDrawn="1">
  <p:cSld name="Title slide 2 (black)">
    <p:bg>
      <p:bgPr>
        <a:solidFill>
          <a:srgbClr val="000000"/>
        </a:solidFill>
        <a:effectLst/>
      </p:bgPr>
    </p:bg>
    <p:spTree>
      <p:nvGrpSpPr>
        <p:cNvPr id="1" name=""/>
        <p:cNvGrpSpPr/>
        <p:nvPr/>
      </p:nvGrpSpPr>
      <p:grpSpPr>
        <a:xfrm>
          <a:off x="0" y="0"/>
          <a:ext cx="0" cy="0"/>
          <a:chOff x="0" y="0"/>
          <a:chExt cx="0" cy="0"/>
        </a:xfrm>
      </p:grpSpPr>
      <p:sp>
        <p:nvSpPr>
          <p:cNvPr id="32" name="Picture Placeholder 31"/>
          <p:cNvSpPr>
            <a:spLocks noGrp="1"/>
          </p:cNvSpPr>
          <p:nvPr>
            <p:ph type="pic" sz="quarter" idx="13"/>
          </p:nvPr>
        </p:nvSpPr>
        <p:spPr>
          <a:xfrm>
            <a:off x="-6649" y="861"/>
            <a:ext cx="12200176" cy="6857143"/>
          </a:xfrm>
          <a:prstGeom prst="rect">
            <a:avLst/>
          </a:prstGeom>
        </p:spPr>
        <p:txBody>
          <a:bodyPr anchor="ctr"/>
          <a:lstStyle>
            <a:lvl1pPr algn="ctr">
              <a:defRPr>
                <a:solidFill>
                  <a:schemeClr val="bg1"/>
                </a:solidFill>
              </a:defRPr>
            </a:lvl1pPr>
          </a:lstStyle>
          <a:p>
            <a:r>
              <a:rPr lang="en-US"/>
              <a:t>Click icon to add picture</a:t>
            </a:r>
            <a:endParaRPr lang="en-GB" dirty="0"/>
          </a:p>
        </p:txBody>
      </p:sp>
      <p:sp>
        <p:nvSpPr>
          <p:cNvPr id="8" name="Title 1"/>
          <p:cNvSpPr>
            <a:spLocks noGrp="1"/>
          </p:cNvSpPr>
          <p:nvPr>
            <p:ph type="ctrTitle" hasCustomPrompt="1"/>
          </p:nvPr>
        </p:nvSpPr>
        <p:spPr>
          <a:xfrm>
            <a:off x="360001" y="3846097"/>
            <a:ext cx="11466875" cy="1143000"/>
          </a:xfrm>
          <a:prstGeom prst="rect">
            <a:avLst/>
          </a:prstGeom>
        </p:spPr>
        <p:txBody>
          <a:bodyPr anchor="b">
            <a:noAutofit/>
          </a:bodyPr>
          <a:lstStyle>
            <a:lvl1pPr algn="l">
              <a:defRPr sz="2400" b="1">
                <a:solidFill>
                  <a:schemeClr val="bg1"/>
                </a:solidFill>
              </a:defRPr>
            </a:lvl1pPr>
          </a:lstStyle>
          <a:p>
            <a:r>
              <a:rPr lang="en-GB" dirty="0"/>
              <a:t>Click to edit master title style</a:t>
            </a:r>
          </a:p>
        </p:txBody>
      </p:sp>
      <p:sp>
        <p:nvSpPr>
          <p:cNvPr id="9" name="Subtitle 2"/>
          <p:cNvSpPr>
            <a:spLocks noGrp="1"/>
          </p:cNvSpPr>
          <p:nvPr>
            <p:ph type="subTitle" idx="1" hasCustomPrompt="1"/>
          </p:nvPr>
        </p:nvSpPr>
        <p:spPr>
          <a:xfrm>
            <a:off x="360001" y="4989097"/>
            <a:ext cx="11466875" cy="1125748"/>
          </a:xfrm>
          <a:prstGeom prst="rect">
            <a:avLst/>
          </a:prstGeom>
        </p:spPr>
        <p:txBody>
          <a:bodyPr anchor="t">
            <a:noAutofit/>
          </a:bodyPr>
          <a:lstStyle>
            <a:lvl1pPr marL="0" indent="0" algn="l">
              <a:spcBef>
                <a:spcPts val="200"/>
              </a:spcBef>
              <a:buNone/>
              <a:defRPr sz="22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edit master subtitle style</a:t>
            </a:r>
          </a:p>
        </p:txBody>
      </p:sp>
    </p:spTree>
    <p:extLst>
      <p:ext uri="{BB962C8B-B14F-4D97-AF65-F5344CB8AC3E}">
        <p14:creationId xmlns:p14="http://schemas.microsoft.com/office/powerpoint/2010/main" val="2150021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4.xml><?xml version="1.0" encoding="utf-8"?>
<p:sldLayout xmlns:a="http://schemas.openxmlformats.org/drawingml/2006/main" xmlns:r="http://schemas.openxmlformats.org/officeDocument/2006/relationships" xmlns:p="http://schemas.openxmlformats.org/presentationml/2006/main" showMasterSp="0" preserve="1" userDrawn="1">
  <p:cSld name="Title slide 3 (black)">
    <p:bg>
      <p:bgPr>
        <a:solidFill>
          <a:srgbClr val="000000"/>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7214" y="457201"/>
            <a:ext cx="2567641" cy="493777"/>
          </a:xfrm>
          <a:prstGeom prst="rect">
            <a:avLst/>
          </a:prstGeom>
        </p:spPr>
      </p:pic>
      <p:sp>
        <p:nvSpPr>
          <p:cNvPr id="5" name="Title 1"/>
          <p:cNvSpPr>
            <a:spLocks noGrp="1"/>
          </p:cNvSpPr>
          <p:nvPr>
            <p:ph type="ctrTitle" hasCustomPrompt="1"/>
          </p:nvPr>
        </p:nvSpPr>
        <p:spPr>
          <a:xfrm>
            <a:off x="7162815" y="1138239"/>
            <a:ext cx="4665663" cy="1787237"/>
          </a:xfrm>
          <a:prstGeom prst="rect">
            <a:avLst/>
          </a:prstGeom>
        </p:spPr>
        <p:txBody>
          <a:bodyPr anchor="b">
            <a:noAutofit/>
          </a:bodyPr>
          <a:lstStyle>
            <a:lvl1pPr algn="l">
              <a:defRPr sz="2400" b="1">
                <a:solidFill>
                  <a:schemeClr val="bg1"/>
                </a:solidFill>
              </a:defRPr>
            </a:lvl1pPr>
          </a:lstStyle>
          <a:p>
            <a:r>
              <a:rPr lang="en-GB" dirty="0"/>
              <a:t>Click to edit master title style</a:t>
            </a:r>
          </a:p>
        </p:txBody>
      </p:sp>
      <p:sp>
        <p:nvSpPr>
          <p:cNvPr id="9" name="Subtitle 2"/>
          <p:cNvSpPr>
            <a:spLocks noGrp="1"/>
          </p:cNvSpPr>
          <p:nvPr>
            <p:ph type="subTitle" idx="1" hasCustomPrompt="1"/>
          </p:nvPr>
        </p:nvSpPr>
        <p:spPr>
          <a:xfrm>
            <a:off x="7162815" y="3146902"/>
            <a:ext cx="4665663" cy="1882298"/>
          </a:xfrm>
          <a:prstGeom prst="rect">
            <a:avLst/>
          </a:prstGeom>
        </p:spPr>
        <p:txBody>
          <a:bodyPr anchor="t">
            <a:noAutofit/>
          </a:bodyPr>
          <a:lstStyle>
            <a:lvl1pPr marL="0" indent="0" algn="l">
              <a:spcBef>
                <a:spcPts val="600"/>
              </a:spcBef>
              <a:buNone/>
              <a:defRPr sz="2200" b="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edit master subtitle style</a:t>
            </a:r>
          </a:p>
        </p:txBody>
      </p:sp>
    </p:spTree>
    <p:extLst>
      <p:ext uri="{BB962C8B-B14F-4D97-AF65-F5344CB8AC3E}">
        <p14:creationId xmlns:p14="http://schemas.microsoft.com/office/powerpoint/2010/main" val="18679164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5.xml><?xml version="1.0" encoding="utf-8"?>
<p:sldLayout xmlns:a="http://schemas.openxmlformats.org/drawingml/2006/main" xmlns:r="http://schemas.openxmlformats.org/officeDocument/2006/relationships" xmlns:p="http://schemas.openxmlformats.org/presentationml/2006/main" showMasterSp="0" preserve="1" userDrawn="1">
  <p:cSld name="Section header (white)">
    <p:bg>
      <p:bgPr>
        <a:solidFill>
          <a:schemeClr val="bg1"/>
        </a:solid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5" hasCustomPrompt="1"/>
          </p:nvPr>
        </p:nvSpPr>
        <p:spPr>
          <a:xfrm>
            <a:off x="360368" y="2984855"/>
            <a:ext cx="11466511" cy="1585557"/>
          </a:xfrm>
          <a:prstGeom prst="rect">
            <a:avLst/>
          </a:prstGeom>
        </p:spPr>
        <p:txBody>
          <a:bodyPr anchor="t"/>
          <a:lstStyle>
            <a:lvl1pPr algn="l">
              <a:spcBef>
                <a:spcPts val="200"/>
              </a:spcBef>
              <a:defRPr sz="2400" b="1">
                <a:solidFill>
                  <a:schemeClr val="tx1"/>
                </a:solidFill>
              </a:defRPr>
            </a:lvl1pPr>
            <a:lvl2pPr marL="0" indent="0" algn="l">
              <a:spcBef>
                <a:spcPts val="200"/>
              </a:spcBef>
              <a:buNone/>
              <a:defRPr sz="2200" b="0">
                <a:solidFill>
                  <a:schemeClr val="tx1"/>
                </a:solidFill>
              </a:defRPr>
            </a:lvl2pPr>
          </a:lstStyle>
          <a:p>
            <a:pPr lvl="0"/>
            <a:r>
              <a:rPr lang="en-GB" dirty="0"/>
              <a:t>Click to edit master text styles</a:t>
            </a:r>
          </a:p>
          <a:p>
            <a:pPr lvl="1"/>
            <a:r>
              <a:rPr lang="en-GB" dirty="0"/>
              <a:t>Second level</a:t>
            </a:r>
          </a:p>
        </p:txBody>
      </p:sp>
      <p:sp>
        <p:nvSpPr>
          <p:cNvPr id="5" name="Text Placeholder 2"/>
          <p:cNvSpPr>
            <a:spLocks noGrp="1"/>
          </p:cNvSpPr>
          <p:nvPr>
            <p:ph type="body" sz="quarter" idx="16" hasCustomPrompt="1"/>
          </p:nvPr>
        </p:nvSpPr>
        <p:spPr>
          <a:xfrm>
            <a:off x="359999" y="2564694"/>
            <a:ext cx="976676" cy="411163"/>
          </a:xfrm>
          <a:prstGeom prst="rect">
            <a:avLst/>
          </a:prstGeom>
        </p:spPr>
        <p:txBody>
          <a:bodyPr anchor="t"/>
          <a:lstStyle>
            <a:lvl1pPr algn="l">
              <a:spcBef>
                <a:spcPts val="200"/>
              </a:spcBef>
              <a:defRPr sz="2400" b="1">
                <a:solidFill>
                  <a:schemeClr val="tx1"/>
                </a:solidFill>
              </a:defRPr>
            </a:lvl1pPr>
            <a:lvl2pPr marL="0" indent="0" algn="l">
              <a:spcBef>
                <a:spcPts val="200"/>
              </a:spcBef>
              <a:buNone/>
              <a:defRPr sz="2200" b="0">
                <a:solidFill>
                  <a:schemeClr val="tx1"/>
                </a:solidFill>
              </a:defRPr>
            </a:lvl2pPr>
          </a:lstStyle>
          <a:p>
            <a:pPr lvl="0"/>
            <a:r>
              <a:rPr lang="en-US" dirty="0"/>
              <a:t>No.</a:t>
            </a:r>
          </a:p>
        </p:txBody>
      </p:sp>
    </p:spTree>
    <p:extLst>
      <p:ext uri="{BB962C8B-B14F-4D97-AF65-F5344CB8AC3E}">
        <p14:creationId xmlns:p14="http://schemas.microsoft.com/office/powerpoint/2010/main" val="11212774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showMasterSp="0" preserve="1" userDrawn="1">
  <p:cSld name="Section header (black)">
    <p:bg>
      <p:bgPr>
        <a:solidFill>
          <a:srgbClr val="000000"/>
        </a:solidFill>
        <a:effectLst/>
      </p:bgPr>
    </p:bg>
    <p:spTree>
      <p:nvGrpSpPr>
        <p:cNvPr id="1" name=""/>
        <p:cNvGrpSpPr/>
        <p:nvPr/>
      </p:nvGrpSpPr>
      <p:grpSpPr>
        <a:xfrm>
          <a:off x="0" y="0"/>
          <a:ext cx="0" cy="0"/>
          <a:chOff x="0" y="0"/>
          <a:chExt cx="0" cy="0"/>
        </a:xfrm>
      </p:grpSpPr>
      <p:sp>
        <p:nvSpPr>
          <p:cNvPr id="5" name="Text Placeholder 2"/>
          <p:cNvSpPr>
            <a:spLocks noGrp="1"/>
          </p:cNvSpPr>
          <p:nvPr>
            <p:ph type="body" sz="quarter" idx="15" hasCustomPrompt="1"/>
          </p:nvPr>
        </p:nvSpPr>
        <p:spPr>
          <a:xfrm>
            <a:off x="360003" y="2984855"/>
            <a:ext cx="11468465" cy="1585557"/>
          </a:xfrm>
          <a:prstGeom prst="rect">
            <a:avLst/>
          </a:prstGeom>
        </p:spPr>
        <p:txBody>
          <a:bodyPr anchor="t"/>
          <a:lstStyle>
            <a:lvl1pPr algn="l">
              <a:spcBef>
                <a:spcPts val="200"/>
              </a:spcBef>
              <a:defRPr sz="2400" b="1">
                <a:solidFill>
                  <a:schemeClr val="bg1"/>
                </a:solidFill>
              </a:defRPr>
            </a:lvl1pPr>
            <a:lvl2pPr marL="0" indent="0" algn="l">
              <a:spcBef>
                <a:spcPts val="200"/>
              </a:spcBef>
              <a:buNone/>
              <a:defRPr sz="2200" b="0">
                <a:solidFill>
                  <a:schemeClr val="bg1"/>
                </a:solidFill>
              </a:defRPr>
            </a:lvl2pPr>
          </a:lstStyle>
          <a:p>
            <a:pPr lvl="0"/>
            <a:r>
              <a:rPr lang="en-GB" dirty="0"/>
              <a:t>Click to edit master text styles</a:t>
            </a:r>
          </a:p>
          <a:p>
            <a:pPr lvl="1"/>
            <a:r>
              <a:rPr lang="en-GB" dirty="0"/>
              <a:t>Second level</a:t>
            </a:r>
          </a:p>
        </p:txBody>
      </p:sp>
      <p:sp>
        <p:nvSpPr>
          <p:cNvPr id="7" name="Text Placeholder 2"/>
          <p:cNvSpPr>
            <a:spLocks noGrp="1"/>
          </p:cNvSpPr>
          <p:nvPr>
            <p:ph type="body" sz="quarter" idx="16" hasCustomPrompt="1"/>
          </p:nvPr>
        </p:nvSpPr>
        <p:spPr>
          <a:xfrm>
            <a:off x="360363" y="2564694"/>
            <a:ext cx="976312" cy="411163"/>
          </a:xfrm>
          <a:prstGeom prst="rect">
            <a:avLst/>
          </a:prstGeom>
        </p:spPr>
        <p:txBody>
          <a:bodyPr anchor="t"/>
          <a:lstStyle>
            <a:lvl1pPr algn="l">
              <a:spcBef>
                <a:spcPts val="200"/>
              </a:spcBef>
              <a:defRPr sz="2400" b="1">
                <a:solidFill>
                  <a:schemeClr val="bg1"/>
                </a:solidFill>
              </a:defRPr>
            </a:lvl1pPr>
            <a:lvl2pPr marL="0" indent="0" algn="l">
              <a:spcBef>
                <a:spcPts val="200"/>
              </a:spcBef>
              <a:buNone/>
              <a:defRPr sz="2200" b="0">
                <a:solidFill>
                  <a:schemeClr val="tx1"/>
                </a:solidFill>
              </a:defRPr>
            </a:lvl2pPr>
          </a:lstStyle>
          <a:p>
            <a:pPr lvl="0"/>
            <a:r>
              <a:rPr lang="en-US" dirty="0"/>
              <a:t>No.</a:t>
            </a:r>
          </a:p>
        </p:txBody>
      </p:sp>
    </p:spTree>
    <p:extLst>
      <p:ext uri="{BB962C8B-B14F-4D97-AF65-F5344CB8AC3E}">
        <p14:creationId xmlns:p14="http://schemas.microsoft.com/office/powerpoint/2010/main" val="4138577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Content Placeholder 2"/>
          <p:cNvSpPr>
            <a:spLocks noGrp="1"/>
          </p:cNvSpPr>
          <p:nvPr>
            <p:ph idx="1" hasCustomPrompt="1"/>
          </p:nvPr>
        </p:nvSpPr>
        <p:spPr>
          <a:xfrm>
            <a:off x="360003" y="1708150"/>
            <a:ext cx="11466873" cy="4018118"/>
          </a:xfrm>
        </p:spPr>
        <p:txBody>
          <a:bodyPr>
            <a:noAutofit/>
          </a:bodyPr>
          <a:lstStyle>
            <a:lvl1pPr>
              <a:defRPr sz="1600" b="0">
                <a:solidFill>
                  <a:schemeClr val="tx1"/>
                </a:solidFill>
              </a:defRPr>
            </a:lvl1pPr>
            <a:lvl2pPr>
              <a:spcBef>
                <a:spcPts val="600"/>
              </a:spcBef>
              <a:defRPr sz="1600">
                <a:solidFill>
                  <a:schemeClr val="tx1"/>
                </a:solidFill>
              </a:defRPr>
            </a:lvl2pPr>
            <a:lvl3pPr>
              <a:spcBef>
                <a:spcPts val="600"/>
              </a:spcBef>
              <a:defRPr sz="1600">
                <a:solidFill>
                  <a:schemeClr val="tx1"/>
                </a:solidFill>
              </a:defRPr>
            </a:lvl3pPr>
            <a:lvl4pPr>
              <a:spcBef>
                <a:spcPts val="600"/>
              </a:spcBef>
              <a:defRPr sz="1600">
                <a:solidFill>
                  <a:schemeClr val="tx1"/>
                </a:solidFill>
              </a:defRPr>
            </a:lvl4pPr>
            <a:lvl5pPr>
              <a:spcBef>
                <a:spcPts val="600"/>
              </a:spcBef>
              <a:defRPr sz="1600">
                <a:solidFill>
                  <a:schemeClr val="tx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1" name="Title Placeholder 1"/>
          <p:cNvSpPr>
            <a:spLocks noGrp="1"/>
          </p:cNvSpPr>
          <p:nvPr>
            <p:ph type="title" hasCustomPrompt="1"/>
          </p:nvPr>
        </p:nvSpPr>
        <p:spPr>
          <a:xfrm>
            <a:off x="360001" y="430720"/>
            <a:ext cx="11466875" cy="404119"/>
          </a:xfrm>
          <a:prstGeom prst="rect">
            <a:avLst/>
          </a:prstGeom>
        </p:spPr>
        <p:txBody>
          <a:bodyPr vert="horz" lIns="0" tIns="0" rIns="0" bIns="0" rtlCol="0" anchor="t">
            <a:noAutofit/>
          </a:bodyPr>
          <a:lstStyle>
            <a:lvl1pPr>
              <a:defRPr/>
            </a:lvl1pPr>
          </a:lstStyle>
          <a:p>
            <a:r>
              <a:rPr lang="en-GB" dirty="0"/>
              <a:t>Click to edit master title style</a:t>
            </a:r>
          </a:p>
        </p:txBody>
      </p:sp>
      <p:sp>
        <p:nvSpPr>
          <p:cNvPr id="15" name="Slide Number Placeholder 5"/>
          <p:cNvSpPr>
            <a:spLocks noGrp="1"/>
          </p:cNvSpPr>
          <p:nvPr>
            <p:ph type="sldNum" sz="quarter" idx="4"/>
          </p:nvPr>
        </p:nvSpPr>
        <p:spPr>
          <a:xfrm>
            <a:off x="10856913" y="6394275"/>
            <a:ext cx="969963"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dirty="0">
              <a:solidFill>
                <a:srgbClr val="717171"/>
              </a:solidFill>
            </a:endParaRPr>
          </a:p>
        </p:txBody>
      </p:sp>
      <p:sp>
        <p:nvSpPr>
          <p:cNvPr id="8" name="Text Placeholder 2"/>
          <p:cNvSpPr>
            <a:spLocks noGrp="1"/>
          </p:cNvSpPr>
          <p:nvPr>
            <p:ph type="body" sz="quarter" idx="17" hasCustomPrompt="1"/>
          </p:nvPr>
        </p:nvSpPr>
        <p:spPr>
          <a:xfrm>
            <a:off x="357189" y="909637"/>
            <a:ext cx="11477331" cy="396875"/>
          </a:xfrm>
        </p:spPr>
        <p:txBody>
          <a:bodyPr/>
          <a:lstStyle>
            <a:lvl1pPr>
              <a:defRPr sz="2200"/>
            </a:lvl1pPr>
          </a:lstStyle>
          <a:p>
            <a:pPr lvl="0"/>
            <a:r>
              <a:rPr lang="en-GB" dirty="0"/>
              <a:t>Click to edit master text styles</a:t>
            </a:r>
          </a:p>
        </p:txBody>
      </p:sp>
      <p:sp>
        <p:nvSpPr>
          <p:cNvPr id="9" name="Text Placeholder 17"/>
          <p:cNvSpPr>
            <a:spLocks noGrp="1"/>
          </p:cNvSpPr>
          <p:nvPr>
            <p:ph type="body" sz="quarter" idx="18" hasCustomPrompt="1"/>
          </p:nvPr>
        </p:nvSpPr>
        <p:spPr>
          <a:xfrm>
            <a:off x="6096001" y="6393509"/>
            <a:ext cx="4670779" cy="197792"/>
          </a:xfrm>
        </p:spPr>
        <p:txBody>
          <a:bodyPr anchor="ctr">
            <a:noAutofit/>
          </a:bodyPr>
          <a:lstStyle>
            <a:lvl1pPr>
              <a:spcBef>
                <a:spcPts val="600"/>
              </a:spcBef>
              <a:defRPr sz="800">
                <a:solidFill>
                  <a:schemeClr val="tx1"/>
                </a:solidFill>
              </a:defRPr>
            </a:lvl1pPr>
          </a:lstStyle>
          <a:p>
            <a:pPr lvl="0"/>
            <a:r>
              <a:rPr lang="en-US" dirty="0"/>
              <a:t>Click to add footer text</a:t>
            </a:r>
          </a:p>
        </p:txBody>
      </p:sp>
    </p:spTree>
    <p:extLst>
      <p:ext uri="{BB962C8B-B14F-4D97-AF65-F5344CB8AC3E}">
        <p14:creationId xmlns:p14="http://schemas.microsoft.com/office/powerpoint/2010/main" val="2591463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and 2 x content">
    <p:spTree>
      <p:nvGrpSpPr>
        <p:cNvPr id="1" name=""/>
        <p:cNvGrpSpPr/>
        <p:nvPr/>
      </p:nvGrpSpPr>
      <p:grpSpPr>
        <a:xfrm>
          <a:off x="0" y="0"/>
          <a:ext cx="0" cy="0"/>
          <a:chOff x="0" y="0"/>
          <a:chExt cx="0" cy="0"/>
        </a:xfrm>
      </p:grpSpPr>
      <p:sp>
        <p:nvSpPr>
          <p:cNvPr id="8" name="Content Placeholder 2"/>
          <p:cNvSpPr>
            <a:spLocks noGrp="1"/>
          </p:cNvSpPr>
          <p:nvPr>
            <p:ph idx="1" hasCustomPrompt="1"/>
          </p:nvPr>
        </p:nvSpPr>
        <p:spPr>
          <a:xfrm>
            <a:off x="360000" y="1708150"/>
            <a:ext cx="5626800" cy="4003200"/>
          </a:xfrm>
        </p:spPr>
        <p:txBody>
          <a:bodyPr>
            <a:noAutofit/>
          </a:bodyPr>
          <a:lstStyle>
            <a:lvl1pPr>
              <a:defRPr sz="1600" b="0">
                <a:solidFill>
                  <a:schemeClr val="tx1"/>
                </a:solidFill>
              </a:defRPr>
            </a:lvl1pPr>
            <a:lvl2pPr>
              <a:spcBef>
                <a:spcPts val="600"/>
              </a:spcBef>
              <a:defRPr sz="1600">
                <a:solidFill>
                  <a:schemeClr val="tx1"/>
                </a:solidFill>
              </a:defRPr>
            </a:lvl2pPr>
            <a:lvl3pPr>
              <a:spcBef>
                <a:spcPts val="600"/>
              </a:spcBef>
              <a:defRPr sz="1600">
                <a:solidFill>
                  <a:schemeClr val="tx1"/>
                </a:solidFill>
              </a:defRPr>
            </a:lvl3pPr>
            <a:lvl4pPr>
              <a:spcBef>
                <a:spcPts val="600"/>
              </a:spcBef>
              <a:defRPr sz="1600">
                <a:solidFill>
                  <a:schemeClr val="tx1"/>
                </a:solidFill>
              </a:defRPr>
            </a:lvl4pPr>
            <a:lvl5pPr>
              <a:spcBef>
                <a:spcPts val="600"/>
              </a:spcBef>
              <a:defRPr sz="1600">
                <a:solidFill>
                  <a:schemeClr val="tx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0" name="Content Placeholder 35"/>
          <p:cNvSpPr>
            <a:spLocks noGrp="1"/>
          </p:cNvSpPr>
          <p:nvPr>
            <p:ph sz="quarter" idx="14" hasCustomPrompt="1"/>
          </p:nvPr>
        </p:nvSpPr>
        <p:spPr>
          <a:xfrm>
            <a:off x="6191575" y="1708150"/>
            <a:ext cx="5626800" cy="4003200"/>
          </a:xfrm>
        </p:spPr>
        <p:txBody>
          <a:bodyPr>
            <a:noAutofit/>
          </a:bodyPr>
          <a:lstStyle>
            <a:lvl1pPr>
              <a:defRPr sz="1600" b="0">
                <a:solidFill>
                  <a:schemeClr val="tx1"/>
                </a:solidFill>
              </a:defRPr>
            </a:lvl1pPr>
            <a:lvl2pPr>
              <a:spcBef>
                <a:spcPts val="600"/>
              </a:spcBef>
              <a:defRPr sz="1600">
                <a:solidFill>
                  <a:schemeClr val="tx1"/>
                </a:solidFill>
              </a:defRPr>
            </a:lvl2pPr>
            <a:lvl3pPr>
              <a:spcBef>
                <a:spcPts val="600"/>
              </a:spcBef>
              <a:defRPr sz="1600">
                <a:solidFill>
                  <a:schemeClr val="tx1"/>
                </a:solidFill>
              </a:defRPr>
            </a:lvl3pPr>
            <a:lvl4pPr>
              <a:spcBef>
                <a:spcPts val="600"/>
              </a:spcBef>
              <a:defRPr sz="1600">
                <a:solidFill>
                  <a:schemeClr val="tx1"/>
                </a:solidFill>
              </a:defRPr>
            </a:lvl4pPr>
            <a:lvl5pPr>
              <a:spcBef>
                <a:spcPts val="600"/>
              </a:spcBef>
              <a:defRPr sz="1600">
                <a:solidFill>
                  <a:schemeClr val="tx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1" name="Title Placeholder 1"/>
          <p:cNvSpPr>
            <a:spLocks noGrp="1"/>
          </p:cNvSpPr>
          <p:nvPr>
            <p:ph type="title" hasCustomPrompt="1"/>
          </p:nvPr>
        </p:nvSpPr>
        <p:spPr>
          <a:xfrm>
            <a:off x="360001" y="430720"/>
            <a:ext cx="11466875" cy="404119"/>
          </a:xfrm>
          <a:prstGeom prst="rect">
            <a:avLst/>
          </a:prstGeom>
        </p:spPr>
        <p:txBody>
          <a:bodyPr vert="horz" lIns="0" tIns="0" rIns="0" bIns="0" rtlCol="0" anchor="t">
            <a:noAutofit/>
          </a:bodyPr>
          <a:lstStyle>
            <a:lvl1pPr>
              <a:defRPr/>
            </a:lvl1pPr>
          </a:lstStyle>
          <a:p>
            <a:r>
              <a:rPr lang="en-GB" dirty="0"/>
              <a:t>Click to edit master title style</a:t>
            </a:r>
          </a:p>
        </p:txBody>
      </p:sp>
      <p:sp>
        <p:nvSpPr>
          <p:cNvPr id="16" name="Slide Number Placeholder 5"/>
          <p:cNvSpPr>
            <a:spLocks noGrp="1"/>
          </p:cNvSpPr>
          <p:nvPr>
            <p:ph type="sldNum" sz="quarter" idx="4"/>
          </p:nvPr>
        </p:nvSpPr>
        <p:spPr>
          <a:xfrm>
            <a:off x="10856913" y="6394275"/>
            <a:ext cx="969963"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dirty="0">
              <a:solidFill>
                <a:srgbClr val="717171"/>
              </a:solidFill>
            </a:endParaRPr>
          </a:p>
        </p:txBody>
      </p:sp>
      <p:sp>
        <p:nvSpPr>
          <p:cNvPr id="9" name="Text Placeholder 2"/>
          <p:cNvSpPr>
            <a:spLocks noGrp="1"/>
          </p:cNvSpPr>
          <p:nvPr>
            <p:ph type="body" sz="quarter" idx="17" hasCustomPrompt="1"/>
          </p:nvPr>
        </p:nvSpPr>
        <p:spPr>
          <a:xfrm>
            <a:off x="357189" y="909637"/>
            <a:ext cx="11477331" cy="396875"/>
          </a:xfrm>
        </p:spPr>
        <p:txBody>
          <a:bodyPr/>
          <a:lstStyle>
            <a:lvl1pPr>
              <a:defRPr sz="2200"/>
            </a:lvl1pPr>
          </a:lstStyle>
          <a:p>
            <a:pPr lvl="0"/>
            <a:r>
              <a:rPr lang="en-GB" dirty="0"/>
              <a:t>Click to edit master text styles</a:t>
            </a:r>
          </a:p>
        </p:txBody>
      </p:sp>
      <p:sp>
        <p:nvSpPr>
          <p:cNvPr id="12" name="Text Placeholder 17"/>
          <p:cNvSpPr>
            <a:spLocks noGrp="1"/>
          </p:cNvSpPr>
          <p:nvPr>
            <p:ph type="body" sz="quarter" idx="18" hasCustomPrompt="1"/>
          </p:nvPr>
        </p:nvSpPr>
        <p:spPr>
          <a:xfrm>
            <a:off x="6096001" y="6393509"/>
            <a:ext cx="4670779" cy="197792"/>
          </a:xfrm>
        </p:spPr>
        <p:txBody>
          <a:bodyPr anchor="ctr">
            <a:noAutofit/>
          </a:bodyPr>
          <a:lstStyle>
            <a:lvl1pPr>
              <a:spcBef>
                <a:spcPts val="600"/>
              </a:spcBef>
              <a:defRPr sz="800">
                <a:solidFill>
                  <a:schemeClr val="tx1"/>
                </a:solidFill>
              </a:defRPr>
            </a:lvl1pPr>
          </a:lstStyle>
          <a:p>
            <a:pPr lvl="0"/>
            <a:r>
              <a:rPr lang="en-US" dirty="0"/>
              <a:t>Click to add footer text</a:t>
            </a:r>
          </a:p>
        </p:txBody>
      </p:sp>
    </p:spTree>
    <p:extLst>
      <p:ext uri="{BB962C8B-B14F-4D97-AF65-F5344CB8AC3E}">
        <p14:creationId xmlns:p14="http://schemas.microsoft.com/office/powerpoint/2010/main" val="1990745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and 3 x content">
    <p:spTree>
      <p:nvGrpSpPr>
        <p:cNvPr id="1" name=""/>
        <p:cNvGrpSpPr/>
        <p:nvPr/>
      </p:nvGrpSpPr>
      <p:grpSpPr>
        <a:xfrm>
          <a:off x="0" y="0"/>
          <a:ext cx="0" cy="0"/>
          <a:chOff x="0" y="0"/>
          <a:chExt cx="0" cy="0"/>
        </a:xfrm>
      </p:grpSpPr>
      <p:sp>
        <p:nvSpPr>
          <p:cNvPr id="9" name="Content Placeholder 2"/>
          <p:cNvSpPr>
            <a:spLocks noGrp="1"/>
          </p:cNvSpPr>
          <p:nvPr>
            <p:ph idx="1"/>
          </p:nvPr>
        </p:nvSpPr>
        <p:spPr>
          <a:xfrm>
            <a:off x="359997" y="1708150"/>
            <a:ext cx="3679200" cy="4003675"/>
          </a:xfrm>
        </p:spPr>
        <p:txBody>
          <a:bodyPr>
            <a:noAutofit/>
          </a:bodyPr>
          <a:lstStyle>
            <a:lvl1pPr>
              <a:defRPr sz="1600" b="0">
                <a:solidFill>
                  <a:schemeClr val="tx1"/>
                </a:solidFill>
              </a:defRPr>
            </a:lvl1pPr>
            <a:lvl2pPr>
              <a:spcBef>
                <a:spcPts val="600"/>
              </a:spcBef>
              <a:defRPr sz="1600">
                <a:solidFill>
                  <a:schemeClr val="tx1"/>
                </a:solidFill>
              </a:defRPr>
            </a:lvl2pPr>
            <a:lvl3pPr>
              <a:spcBef>
                <a:spcPts val="600"/>
              </a:spcBef>
              <a:defRPr sz="1600">
                <a:solidFill>
                  <a:schemeClr val="tx1"/>
                </a:solidFill>
              </a:defRPr>
            </a:lvl3pPr>
            <a:lvl4pPr>
              <a:spcBef>
                <a:spcPts val="600"/>
              </a:spcBef>
              <a:defRPr sz="1600">
                <a:solidFill>
                  <a:schemeClr val="tx1"/>
                </a:solidFill>
              </a:defRPr>
            </a:lvl4pPr>
            <a:lvl5pPr>
              <a:spcBef>
                <a:spcPts val="600"/>
              </a:spcBef>
              <a:defRPr sz="1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0" name="Content Placeholder 2"/>
          <p:cNvSpPr>
            <a:spLocks noGrp="1"/>
          </p:cNvSpPr>
          <p:nvPr>
            <p:ph idx="14"/>
          </p:nvPr>
        </p:nvSpPr>
        <p:spPr>
          <a:xfrm>
            <a:off x="4251327" y="1708150"/>
            <a:ext cx="3679200" cy="4003675"/>
          </a:xfrm>
        </p:spPr>
        <p:txBody>
          <a:bodyPr>
            <a:noAutofit/>
          </a:bodyPr>
          <a:lstStyle>
            <a:lvl1pPr>
              <a:defRPr sz="1600" b="0">
                <a:solidFill>
                  <a:schemeClr val="tx1"/>
                </a:solidFill>
              </a:defRPr>
            </a:lvl1pPr>
            <a:lvl2pPr>
              <a:spcBef>
                <a:spcPts val="600"/>
              </a:spcBef>
              <a:defRPr sz="1600">
                <a:solidFill>
                  <a:schemeClr val="tx1"/>
                </a:solidFill>
              </a:defRPr>
            </a:lvl2pPr>
            <a:lvl3pPr>
              <a:spcBef>
                <a:spcPts val="600"/>
              </a:spcBef>
              <a:defRPr sz="1600">
                <a:solidFill>
                  <a:schemeClr val="tx1"/>
                </a:solidFill>
              </a:defRPr>
            </a:lvl3pPr>
            <a:lvl4pPr>
              <a:spcBef>
                <a:spcPts val="600"/>
              </a:spcBef>
              <a:defRPr sz="1600">
                <a:solidFill>
                  <a:schemeClr val="tx1"/>
                </a:solidFill>
              </a:defRPr>
            </a:lvl4pPr>
            <a:lvl5pPr>
              <a:spcBef>
                <a:spcPts val="600"/>
              </a:spcBef>
              <a:defRPr sz="1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1" name="Content Placeholder 2"/>
          <p:cNvSpPr>
            <a:spLocks noGrp="1"/>
          </p:cNvSpPr>
          <p:nvPr>
            <p:ph idx="15"/>
          </p:nvPr>
        </p:nvSpPr>
        <p:spPr>
          <a:xfrm>
            <a:off x="8142653" y="1708150"/>
            <a:ext cx="3679200" cy="4003675"/>
          </a:xfrm>
        </p:spPr>
        <p:txBody>
          <a:bodyPr>
            <a:noAutofit/>
          </a:bodyPr>
          <a:lstStyle>
            <a:lvl1pPr>
              <a:defRPr sz="1600" b="0">
                <a:solidFill>
                  <a:schemeClr val="tx1"/>
                </a:solidFill>
              </a:defRPr>
            </a:lvl1pPr>
            <a:lvl2pPr>
              <a:spcBef>
                <a:spcPts val="600"/>
              </a:spcBef>
              <a:defRPr sz="1600">
                <a:solidFill>
                  <a:schemeClr val="tx1"/>
                </a:solidFill>
              </a:defRPr>
            </a:lvl2pPr>
            <a:lvl3pPr>
              <a:spcBef>
                <a:spcPts val="600"/>
              </a:spcBef>
              <a:defRPr sz="1600">
                <a:solidFill>
                  <a:schemeClr val="tx1"/>
                </a:solidFill>
              </a:defRPr>
            </a:lvl3pPr>
            <a:lvl4pPr>
              <a:spcBef>
                <a:spcPts val="600"/>
              </a:spcBef>
              <a:defRPr sz="1600">
                <a:solidFill>
                  <a:schemeClr val="tx1"/>
                </a:solidFill>
              </a:defRPr>
            </a:lvl4pPr>
            <a:lvl5pPr>
              <a:spcBef>
                <a:spcPts val="600"/>
              </a:spcBef>
              <a:defRPr sz="1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6" name="Title Placeholder 1"/>
          <p:cNvSpPr>
            <a:spLocks noGrp="1"/>
          </p:cNvSpPr>
          <p:nvPr>
            <p:ph type="title" hasCustomPrompt="1"/>
          </p:nvPr>
        </p:nvSpPr>
        <p:spPr>
          <a:xfrm>
            <a:off x="360001" y="430720"/>
            <a:ext cx="11466875" cy="404119"/>
          </a:xfrm>
          <a:prstGeom prst="rect">
            <a:avLst/>
          </a:prstGeom>
        </p:spPr>
        <p:txBody>
          <a:bodyPr vert="horz" lIns="0" tIns="0" rIns="0" bIns="0" rtlCol="0" anchor="t">
            <a:noAutofit/>
          </a:bodyPr>
          <a:lstStyle>
            <a:lvl1pPr>
              <a:defRPr/>
            </a:lvl1pPr>
          </a:lstStyle>
          <a:p>
            <a:r>
              <a:rPr lang="en-GB" dirty="0"/>
              <a:t>Click to edit master title style</a:t>
            </a:r>
          </a:p>
        </p:txBody>
      </p:sp>
      <p:sp>
        <p:nvSpPr>
          <p:cNvPr id="17" name="Text Placeholder 2"/>
          <p:cNvSpPr>
            <a:spLocks noGrp="1"/>
          </p:cNvSpPr>
          <p:nvPr>
            <p:ph type="body" sz="quarter" idx="17" hasCustomPrompt="1"/>
          </p:nvPr>
        </p:nvSpPr>
        <p:spPr>
          <a:xfrm>
            <a:off x="357189" y="909637"/>
            <a:ext cx="11477331" cy="396875"/>
          </a:xfrm>
        </p:spPr>
        <p:txBody>
          <a:bodyPr/>
          <a:lstStyle>
            <a:lvl1pPr>
              <a:defRPr sz="2200"/>
            </a:lvl1pPr>
          </a:lstStyle>
          <a:p>
            <a:pPr lvl="0"/>
            <a:r>
              <a:rPr lang="en-GB" dirty="0"/>
              <a:t>Click to edit master text styles</a:t>
            </a:r>
          </a:p>
        </p:txBody>
      </p:sp>
      <p:sp>
        <p:nvSpPr>
          <p:cNvPr id="18" name="Text Placeholder 17"/>
          <p:cNvSpPr>
            <a:spLocks noGrp="1"/>
          </p:cNvSpPr>
          <p:nvPr>
            <p:ph type="body" sz="quarter" idx="18" hasCustomPrompt="1"/>
          </p:nvPr>
        </p:nvSpPr>
        <p:spPr>
          <a:xfrm>
            <a:off x="6096001" y="6393509"/>
            <a:ext cx="4670779" cy="197792"/>
          </a:xfrm>
        </p:spPr>
        <p:txBody>
          <a:bodyPr anchor="ctr">
            <a:noAutofit/>
          </a:bodyPr>
          <a:lstStyle>
            <a:lvl1pPr>
              <a:spcBef>
                <a:spcPts val="600"/>
              </a:spcBef>
              <a:defRPr sz="800">
                <a:solidFill>
                  <a:schemeClr val="tx1"/>
                </a:solidFill>
              </a:defRPr>
            </a:lvl1pPr>
          </a:lstStyle>
          <a:p>
            <a:pPr lvl="0"/>
            <a:r>
              <a:rPr lang="en-US" dirty="0"/>
              <a:t>Click to add footer text</a:t>
            </a:r>
          </a:p>
        </p:txBody>
      </p:sp>
      <p:sp>
        <p:nvSpPr>
          <p:cNvPr id="19" name="Slide Number Placeholder 5"/>
          <p:cNvSpPr>
            <a:spLocks noGrp="1"/>
          </p:cNvSpPr>
          <p:nvPr>
            <p:ph type="sldNum" sz="quarter" idx="4"/>
          </p:nvPr>
        </p:nvSpPr>
        <p:spPr>
          <a:xfrm>
            <a:off x="10856913" y="6394275"/>
            <a:ext cx="969963"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dirty="0">
              <a:solidFill>
                <a:srgbClr val="717171"/>
              </a:solidFill>
            </a:endParaRPr>
          </a:p>
        </p:txBody>
      </p:sp>
    </p:spTree>
    <p:extLst>
      <p:ext uri="{BB962C8B-B14F-4D97-AF65-F5344CB8AC3E}">
        <p14:creationId xmlns:p14="http://schemas.microsoft.com/office/powerpoint/2010/main" val="2052207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itle slide 1 (whit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67200" y="1138238"/>
            <a:ext cx="4665663" cy="1787237"/>
          </a:xfrm>
          <a:prstGeom prst="rect">
            <a:avLst/>
          </a:prstGeom>
        </p:spPr>
        <p:txBody>
          <a:bodyPr anchor="b">
            <a:noAutofit/>
          </a:bodyPr>
          <a:lstStyle>
            <a:lvl1pPr algn="l">
              <a:defRPr sz="2400" b="1">
                <a:solidFill>
                  <a:schemeClr val="tx1"/>
                </a:solidFill>
              </a:defRPr>
            </a:lvl1pPr>
          </a:lstStyle>
          <a:p>
            <a:r>
              <a:rPr lang="en-GB" dirty="0"/>
              <a:t>Click to edit master title style</a:t>
            </a:r>
          </a:p>
        </p:txBody>
      </p:sp>
      <p:sp>
        <p:nvSpPr>
          <p:cNvPr id="3" name="Subtitle 2"/>
          <p:cNvSpPr>
            <a:spLocks noGrp="1"/>
          </p:cNvSpPr>
          <p:nvPr>
            <p:ph type="subTitle" idx="1" hasCustomPrompt="1"/>
          </p:nvPr>
        </p:nvSpPr>
        <p:spPr>
          <a:xfrm>
            <a:off x="367200" y="3146902"/>
            <a:ext cx="4665663" cy="1882298"/>
          </a:xfrm>
          <a:prstGeom prst="rect">
            <a:avLst/>
          </a:prstGeom>
        </p:spPr>
        <p:txBody>
          <a:bodyPr anchor="t">
            <a:noAutofit/>
          </a:bodyPr>
          <a:lstStyle>
            <a:lvl1pPr marL="0" indent="0" algn="l">
              <a:spcBef>
                <a:spcPts val="600"/>
              </a:spcBef>
              <a:buNone/>
              <a:defRPr sz="22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edit master subtitle style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67200" y="457201"/>
            <a:ext cx="2567641" cy="493777"/>
          </a:xfrm>
          <a:prstGeom prst="rect">
            <a:avLst/>
          </a:prstGeom>
        </p:spPr>
      </p:pic>
    </p:spTree>
    <p:extLst>
      <p:ext uri="{BB962C8B-B14F-4D97-AF65-F5344CB8AC3E}">
        <p14:creationId xmlns:p14="http://schemas.microsoft.com/office/powerpoint/2010/main" val="4144738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and 4 x content">
    <p:spTree>
      <p:nvGrpSpPr>
        <p:cNvPr id="1" name=""/>
        <p:cNvGrpSpPr/>
        <p:nvPr/>
      </p:nvGrpSpPr>
      <p:grpSpPr>
        <a:xfrm>
          <a:off x="0" y="0"/>
          <a:ext cx="0" cy="0"/>
          <a:chOff x="0" y="0"/>
          <a:chExt cx="0" cy="0"/>
        </a:xfrm>
      </p:grpSpPr>
      <p:sp>
        <p:nvSpPr>
          <p:cNvPr id="10" name="Content Placeholder 2"/>
          <p:cNvSpPr>
            <a:spLocks noGrp="1"/>
          </p:cNvSpPr>
          <p:nvPr>
            <p:ph idx="1" hasCustomPrompt="1"/>
          </p:nvPr>
        </p:nvSpPr>
        <p:spPr>
          <a:xfrm>
            <a:off x="359999" y="1708150"/>
            <a:ext cx="2714400" cy="4003675"/>
          </a:xfrm>
        </p:spPr>
        <p:txBody>
          <a:bodyPr>
            <a:noAutofit/>
          </a:bodyPr>
          <a:lstStyle>
            <a:lvl1pPr>
              <a:defRPr sz="1600" b="0">
                <a:solidFill>
                  <a:schemeClr val="tx1"/>
                </a:solidFill>
              </a:defRPr>
            </a:lvl1pPr>
            <a:lvl2pPr>
              <a:spcBef>
                <a:spcPts val="600"/>
              </a:spcBef>
              <a:defRPr sz="1600">
                <a:solidFill>
                  <a:schemeClr val="tx1"/>
                </a:solidFill>
              </a:defRPr>
            </a:lvl2pPr>
            <a:lvl3pPr>
              <a:spcBef>
                <a:spcPts val="600"/>
              </a:spcBef>
              <a:defRPr sz="1600">
                <a:solidFill>
                  <a:schemeClr val="tx1"/>
                </a:solidFill>
              </a:defRPr>
            </a:lvl3pPr>
            <a:lvl4pPr>
              <a:spcBef>
                <a:spcPts val="600"/>
              </a:spcBef>
              <a:defRPr sz="1600">
                <a:solidFill>
                  <a:schemeClr val="tx1"/>
                </a:solidFill>
              </a:defRPr>
            </a:lvl4pPr>
            <a:lvl5pPr>
              <a:spcBef>
                <a:spcPts val="600"/>
              </a:spcBef>
              <a:defRPr sz="1600">
                <a:solidFill>
                  <a:schemeClr val="tx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1" name="Content Placeholder 2"/>
          <p:cNvSpPr>
            <a:spLocks noGrp="1"/>
          </p:cNvSpPr>
          <p:nvPr>
            <p:ph idx="14" hasCustomPrompt="1"/>
          </p:nvPr>
        </p:nvSpPr>
        <p:spPr>
          <a:xfrm>
            <a:off x="3275192" y="1708150"/>
            <a:ext cx="2714400" cy="4003675"/>
          </a:xfrm>
        </p:spPr>
        <p:txBody>
          <a:bodyPr>
            <a:noAutofit/>
          </a:bodyPr>
          <a:lstStyle>
            <a:lvl1pPr>
              <a:defRPr sz="1600" b="0">
                <a:solidFill>
                  <a:schemeClr val="tx1"/>
                </a:solidFill>
              </a:defRPr>
            </a:lvl1pPr>
            <a:lvl2pPr>
              <a:spcBef>
                <a:spcPts val="600"/>
              </a:spcBef>
              <a:defRPr sz="1600">
                <a:solidFill>
                  <a:schemeClr val="tx1"/>
                </a:solidFill>
              </a:defRPr>
            </a:lvl2pPr>
            <a:lvl3pPr>
              <a:spcBef>
                <a:spcPts val="600"/>
              </a:spcBef>
              <a:defRPr sz="1600">
                <a:solidFill>
                  <a:schemeClr val="tx1"/>
                </a:solidFill>
              </a:defRPr>
            </a:lvl3pPr>
            <a:lvl4pPr>
              <a:spcBef>
                <a:spcPts val="600"/>
              </a:spcBef>
              <a:defRPr sz="1600">
                <a:solidFill>
                  <a:schemeClr val="tx1"/>
                </a:solidFill>
              </a:defRPr>
            </a:lvl4pPr>
            <a:lvl5pPr>
              <a:spcBef>
                <a:spcPts val="600"/>
              </a:spcBef>
              <a:defRPr sz="1600">
                <a:solidFill>
                  <a:schemeClr val="tx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3" name="Content Placeholder 2"/>
          <p:cNvSpPr>
            <a:spLocks noGrp="1"/>
          </p:cNvSpPr>
          <p:nvPr>
            <p:ph idx="15" hasCustomPrompt="1"/>
          </p:nvPr>
        </p:nvSpPr>
        <p:spPr>
          <a:xfrm>
            <a:off x="6190387" y="1708150"/>
            <a:ext cx="2714400" cy="4003675"/>
          </a:xfrm>
        </p:spPr>
        <p:txBody>
          <a:bodyPr>
            <a:noAutofit/>
          </a:bodyPr>
          <a:lstStyle>
            <a:lvl1pPr>
              <a:defRPr sz="1600" b="0">
                <a:solidFill>
                  <a:schemeClr val="tx1"/>
                </a:solidFill>
              </a:defRPr>
            </a:lvl1pPr>
            <a:lvl2pPr>
              <a:spcBef>
                <a:spcPts val="600"/>
              </a:spcBef>
              <a:defRPr sz="1600">
                <a:solidFill>
                  <a:schemeClr val="tx1"/>
                </a:solidFill>
              </a:defRPr>
            </a:lvl2pPr>
            <a:lvl3pPr>
              <a:spcBef>
                <a:spcPts val="600"/>
              </a:spcBef>
              <a:defRPr sz="1600">
                <a:solidFill>
                  <a:schemeClr val="tx1"/>
                </a:solidFill>
              </a:defRPr>
            </a:lvl3pPr>
            <a:lvl4pPr>
              <a:spcBef>
                <a:spcPts val="600"/>
              </a:spcBef>
              <a:defRPr sz="1600">
                <a:solidFill>
                  <a:schemeClr val="tx1"/>
                </a:solidFill>
              </a:defRPr>
            </a:lvl4pPr>
            <a:lvl5pPr>
              <a:spcBef>
                <a:spcPts val="600"/>
              </a:spcBef>
              <a:defRPr sz="1600">
                <a:solidFill>
                  <a:schemeClr val="tx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8" name="Content Placeholder 2"/>
          <p:cNvSpPr>
            <a:spLocks noGrp="1"/>
          </p:cNvSpPr>
          <p:nvPr>
            <p:ph idx="16" hasCustomPrompt="1"/>
          </p:nvPr>
        </p:nvSpPr>
        <p:spPr>
          <a:xfrm>
            <a:off x="9105580" y="1708150"/>
            <a:ext cx="2714400" cy="4003675"/>
          </a:xfrm>
        </p:spPr>
        <p:txBody>
          <a:bodyPr>
            <a:noAutofit/>
          </a:bodyPr>
          <a:lstStyle>
            <a:lvl1pPr>
              <a:defRPr sz="1600" b="0">
                <a:solidFill>
                  <a:schemeClr val="tx1"/>
                </a:solidFill>
              </a:defRPr>
            </a:lvl1pPr>
            <a:lvl2pPr>
              <a:spcBef>
                <a:spcPts val="600"/>
              </a:spcBef>
              <a:defRPr sz="1600">
                <a:solidFill>
                  <a:schemeClr val="tx1"/>
                </a:solidFill>
              </a:defRPr>
            </a:lvl2pPr>
            <a:lvl3pPr>
              <a:spcBef>
                <a:spcPts val="600"/>
              </a:spcBef>
              <a:defRPr sz="1600">
                <a:solidFill>
                  <a:schemeClr val="tx1"/>
                </a:solidFill>
              </a:defRPr>
            </a:lvl3pPr>
            <a:lvl4pPr>
              <a:spcBef>
                <a:spcPts val="600"/>
              </a:spcBef>
              <a:defRPr sz="1600">
                <a:solidFill>
                  <a:schemeClr val="tx1"/>
                </a:solidFill>
              </a:defRPr>
            </a:lvl4pPr>
            <a:lvl5pPr>
              <a:spcBef>
                <a:spcPts val="600"/>
              </a:spcBef>
              <a:defRPr sz="1600">
                <a:solidFill>
                  <a:schemeClr val="tx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9" name="Title Placeholder 1"/>
          <p:cNvSpPr>
            <a:spLocks noGrp="1"/>
          </p:cNvSpPr>
          <p:nvPr>
            <p:ph type="title" hasCustomPrompt="1"/>
          </p:nvPr>
        </p:nvSpPr>
        <p:spPr>
          <a:xfrm>
            <a:off x="360001" y="430720"/>
            <a:ext cx="11466875" cy="404119"/>
          </a:xfrm>
          <a:prstGeom prst="rect">
            <a:avLst/>
          </a:prstGeom>
        </p:spPr>
        <p:txBody>
          <a:bodyPr vert="horz" lIns="0" tIns="0" rIns="0" bIns="0" rtlCol="0" anchor="t">
            <a:noAutofit/>
          </a:bodyPr>
          <a:lstStyle>
            <a:lvl1pPr>
              <a:defRPr/>
            </a:lvl1pPr>
          </a:lstStyle>
          <a:p>
            <a:r>
              <a:rPr lang="en-GB" dirty="0"/>
              <a:t>Click to edit master title style</a:t>
            </a:r>
          </a:p>
        </p:txBody>
      </p:sp>
      <p:sp>
        <p:nvSpPr>
          <p:cNvPr id="20" name="Text Placeholder 2"/>
          <p:cNvSpPr>
            <a:spLocks noGrp="1"/>
          </p:cNvSpPr>
          <p:nvPr>
            <p:ph type="body" sz="quarter" idx="18" hasCustomPrompt="1"/>
          </p:nvPr>
        </p:nvSpPr>
        <p:spPr>
          <a:xfrm>
            <a:off x="357189" y="909637"/>
            <a:ext cx="11477331" cy="396875"/>
          </a:xfrm>
        </p:spPr>
        <p:txBody>
          <a:bodyPr/>
          <a:lstStyle>
            <a:lvl1pPr>
              <a:defRPr sz="2200"/>
            </a:lvl1pPr>
          </a:lstStyle>
          <a:p>
            <a:pPr lvl="0"/>
            <a:r>
              <a:rPr lang="en-GB" dirty="0"/>
              <a:t>Click to edit master text styles</a:t>
            </a:r>
          </a:p>
        </p:txBody>
      </p:sp>
      <p:sp>
        <p:nvSpPr>
          <p:cNvPr id="21" name="Text Placeholder 17"/>
          <p:cNvSpPr>
            <a:spLocks noGrp="1"/>
          </p:cNvSpPr>
          <p:nvPr>
            <p:ph type="body" sz="quarter" idx="19" hasCustomPrompt="1"/>
          </p:nvPr>
        </p:nvSpPr>
        <p:spPr>
          <a:xfrm>
            <a:off x="6096001" y="6393509"/>
            <a:ext cx="4670779" cy="197792"/>
          </a:xfrm>
        </p:spPr>
        <p:txBody>
          <a:bodyPr anchor="ctr">
            <a:noAutofit/>
          </a:bodyPr>
          <a:lstStyle>
            <a:lvl1pPr>
              <a:spcBef>
                <a:spcPts val="600"/>
              </a:spcBef>
              <a:defRPr sz="800">
                <a:solidFill>
                  <a:schemeClr val="tx1"/>
                </a:solidFill>
              </a:defRPr>
            </a:lvl1pPr>
          </a:lstStyle>
          <a:p>
            <a:pPr lvl="0"/>
            <a:r>
              <a:rPr lang="en-US" dirty="0"/>
              <a:t>Click to add footer text</a:t>
            </a:r>
          </a:p>
        </p:txBody>
      </p:sp>
      <p:sp>
        <p:nvSpPr>
          <p:cNvPr id="22" name="Slide Number Placeholder 5"/>
          <p:cNvSpPr>
            <a:spLocks noGrp="1"/>
          </p:cNvSpPr>
          <p:nvPr>
            <p:ph type="sldNum" sz="quarter" idx="4"/>
          </p:nvPr>
        </p:nvSpPr>
        <p:spPr>
          <a:xfrm>
            <a:off x="10856913" y="6394275"/>
            <a:ext cx="969963"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dirty="0">
              <a:solidFill>
                <a:srgbClr val="717171"/>
              </a:solidFill>
            </a:endParaRPr>
          </a:p>
        </p:txBody>
      </p:sp>
    </p:spTree>
    <p:extLst>
      <p:ext uri="{BB962C8B-B14F-4D97-AF65-F5344CB8AC3E}">
        <p14:creationId xmlns:p14="http://schemas.microsoft.com/office/powerpoint/2010/main" val="2251934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Title Placeholder 1"/>
          <p:cNvSpPr>
            <a:spLocks noGrp="1"/>
          </p:cNvSpPr>
          <p:nvPr>
            <p:ph type="title" hasCustomPrompt="1"/>
          </p:nvPr>
        </p:nvSpPr>
        <p:spPr>
          <a:xfrm>
            <a:off x="360001" y="430720"/>
            <a:ext cx="11466875" cy="404119"/>
          </a:xfrm>
          <a:prstGeom prst="rect">
            <a:avLst/>
          </a:prstGeom>
        </p:spPr>
        <p:txBody>
          <a:bodyPr vert="horz" lIns="0" tIns="0" rIns="0" bIns="0" rtlCol="0" anchor="t">
            <a:noAutofit/>
          </a:bodyPr>
          <a:lstStyle>
            <a:lvl1pPr>
              <a:defRPr/>
            </a:lvl1pPr>
          </a:lstStyle>
          <a:p>
            <a:r>
              <a:rPr lang="en-GB" dirty="0"/>
              <a:t>Click to edit master title style</a:t>
            </a:r>
          </a:p>
        </p:txBody>
      </p:sp>
      <p:sp>
        <p:nvSpPr>
          <p:cNvPr id="11" name="Slide Number Placeholder 5"/>
          <p:cNvSpPr>
            <a:spLocks noGrp="1"/>
          </p:cNvSpPr>
          <p:nvPr>
            <p:ph type="sldNum" sz="quarter" idx="4"/>
          </p:nvPr>
        </p:nvSpPr>
        <p:spPr>
          <a:xfrm>
            <a:off x="10856913" y="6394275"/>
            <a:ext cx="969963"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dirty="0">
              <a:solidFill>
                <a:srgbClr val="717171"/>
              </a:solidFill>
            </a:endParaRPr>
          </a:p>
        </p:txBody>
      </p:sp>
      <p:sp>
        <p:nvSpPr>
          <p:cNvPr id="7" name="Text Placeholder 2"/>
          <p:cNvSpPr>
            <a:spLocks noGrp="1"/>
          </p:cNvSpPr>
          <p:nvPr>
            <p:ph type="body" sz="quarter" idx="17" hasCustomPrompt="1"/>
          </p:nvPr>
        </p:nvSpPr>
        <p:spPr>
          <a:xfrm>
            <a:off x="357189" y="909637"/>
            <a:ext cx="11477331" cy="396875"/>
          </a:xfrm>
        </p:spPr>
        <p:txBody>
          <a:bodyPr/>
          <a:lstStyle>
            <a:lvl1pPr>
              <a:defRPr sz="2200"/>
            </a:lvl1pPr>
          </a:lstStyle>
          <a:p>
            <a:pPr lvl="0"/>
            <a:r>
              <a:rPr lang="en-GB" dirty="0"/>
              <a:t>Click to edit master text styles</a:t>
            </a:r>
          </a:p>
        </p:txBody>
      </p:sp>
      <p:sp>
        <p:nvSpPr>
          <p:cNvPr id="9" name="Text Placeholder 17"/>
          <p:cNvSpPr>
            <a:spLocks noGrp="1"/>
          </p:cNvSpPr>
          <p:nvPr>
            <p:ph type="body" sz="quarter" idx="18" hasCustomPrompt="1"/>
          </p:nvPr>
        </p:nvSpPr>
        <p:spPr>
          <a:xfrm>
            <a:off x="6096001" y="6393509"/>
            <a:ext cx="4670779" cy="197792"/>
          </a:xfrm>
        </p:spPr>
        <p:txBody>
          <a:bodyPr anchor="ctr">
            <a:noAutofit/>
          </a:bodyPr>
          <a:lstStyle>
            <a:lvl1pPr>
              <a:spcBef>
                <a:spcPts val="600"/>
              </a:spcBef>
              <a:defRPr sz="800">
                <a:solidFill>
                  <a:schemeClr val="tx1"/>
                </a:solidFill>
              </a:defRPr>
            </a:lvl1pPr>
          </a:lstStyle>
          <a:p>
            <a:pPr lvl="0"/>
            <a:r>
              <a:rPr lang="en-US" dirty="0"/>
              <a:t>Click to add footer text</a:t>
            </a:r>
          </a:p>
        </p:txBody>
      </p:sp>
    </p:spTree>
    <p:extLst>
      <p:ext uri="{BB962C8B-B14F-4D97-AF65-F5344CB8AC3E}">
        <p14:creationId xmlns:p14="http://schemas.microsoft.com/office/powerpoint/2010/main" val="8101773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Footer only">
    <p:spTree>
      <p:nvGrpSpPr>
        <p:cNvPr id="1" name=""/>
        <p:cNvGrpSpPr/>
        <p:nvPr/>
      </p:nvGrpSpPr>
      <p:grpSpPr>
        <a:xfrm>
          <a:off x="0" y="0"/>
          <a:ext cx="0" cy="0"/>
          <a:chOff x="0" y="0"/>
          <a:chExt cx="0" cy="0"/>
        </a:xfrm>
      </p:grpSpPr>
      <p:sp>
        <p:nvSpPr>
          <p:cNvPr id="5" name="Slide Number Placeholder 5"/>
          <p:cNvSpPr>
            <a:spLocks noGrp="1"/>
          </p:cNvSpPr>
          <p:nvPr>
            <p:ph type="sldNum" sz="quarter" idx="4"/>
          </p:nvPr>
        </p:nvSpPr>
        <p:spPr>
          <a:xfrm>
            <a:off x="10856913" y="6394275"/>
            <a:ext cx="969963"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dirty="0">
              <a:solidFill>
                <a:srgbClr val="717171"/>
              </a:solidFill>
            </a:endParaRPr>
          </a:p>
        </p:txBody>
      </p:sp>
    </p:spTree>
    <p:extLst>
      <p:ext uri="{BB962C8B-B14F-4D97-AF65-F5344CB8AC3E}">
        <p14:creationId xmlns:p14="http://schemas.microsoft.com/office/powerpoint/2010/main" val="4094096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dirty="0"/>
          </a:p>
        </p:txBody>
      </p:sp>
      <p:sp>
        <p:nvSpPr>
          <p:cNvPr id="3" name="Slide Number Placeholder 2"/>
          <p:cNvSpPr>
            <a:spLocks noGrp="1"/>
          </p:cNvSpPr>
          <p:nvPr>
            <p:ph type="sldNum" sz="quarter" idx="10"/>
          </p:nvPr>
        </p:nvSpPr>
        <p:spPr/>
        <p:txBody>
          <a:bodyPr/>
          <a:lstStyle/>
          <a:p>
            <a:fld id="{9784CBA3-D598-4B1F-BAA3-EE14B5154290}" type="slidenum">
              <a:rPr lang="en-AU" smtClean="0">
                <a:solidFill>
                  <a:srgbClr val="717171"/>
                </a:solidFill>
              </a:rPr>
              <a:pPr/>
              <a:t>‹#›</a:t>
            </a:fld>
            <a:endParaRPr lang="en-AU" dirty="0">
              <a:solidFill>
                <a:srgbClr val="717171"/>
              </a:solidFill>
            </a:endParaRPr>
          </a:p>
        </p:txBody>
      </p:sp>
    </p:spTree>
    <p:extLst>
      <p:ext uri="{BB962C8B-B14F-4D97-AF65-F5344CB8AC3E}">
        <p14:creationId xmlns:p14="http://schemas.microsoft.com/office/powerpoint/2010/main" val="1167608694"/>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userDrawn="1">
  <p:cSld name="x2 Box">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dirty="0"/>
          </a:p>
        </p:txBody>
      </p:sp>
      <p:sp>
        <p:nvSpPr>
          <p:cNvPr id="3" name="Slide Number Placeholder 2"/>
          <p:cNvSpPr>
            <a:spLocks noGrp="1"/>
          </p:cNvSpPr>
          <p:nvPr>
            <p:ph type="sldNum" sz="quarter" idx="10"/>
          </p:nvPr>
        </p:nvSpPr>
        <p:spPr/>
        <p:txBody>
          <a:bodyPr/>
          <a:lstStyle/>
          <a:p>
            <a:fld id="{9784CBA3-D598-4B1F-BAA3-EE14B5154290}" type="slidenum">
              <a:rPr lang="en-AU" smtClean="0">
                <a:solidFill>
                  <a:srgbClr val="717171"/>
                </a:solidFill>
              </a:rPr>
              <a:pPr/>
              <a:t>‹#›</a:t>
            </a:fld>
            <a:endParaRPr lang="en-AU" dirty="0">
              <a:solidFill>
                <a:srgbClr val="717171"/>
              </a:solidFill>
            </a:endParaRPr>
          </a:p>
        </p:txBody>
      </p:sp>
      <p:sp>
        <p:nvSpPr>
          <p:cNvPr id="7" name="Content Placeholder 6"/>
          <p:cNvSpPr>
            <a:spLocks noGrp="1"/>
          </p:cNvSpPr>
          <p:nvPr>
            <p:ph sz="quarter" idx="11"/>
          </p:nvPr>
        </p:nvSpPr>
        <p:spPr>
          <a:xfrm>
            <a:off x="381011" y="1031840"/>
            <a:ext cx="5374217" cy="4799049"/>
          </a:xfrm>
        </p:spPr>
        <p:txBody>
          <a:bodyPr>
            <a:noAutofit/>
          </a:bodyPr>
          <a:lstStyle>
            <a:lvl1pPr>
              <a:defRPr b="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5" name="Content Placeholder 6"/>
          <p:cNvSpPr>
            <a:spLocks noGrp="1"/>
          </p:cNvSpPr>
          <p:nvPr>
            <p:ph sz="quarter" idx="12"/>
          </p:nvPr>
        </p:nvSpPr>
        <p:spPr>
          <a:xfrm>
            <a:off x="6434667" y="1031840"/>
            <a:ext cx="5372100" cy="4799049"/>
          </a:xfrm>
        </p:spPr>
        <p:txBody>
          <a:bodyPr lIns="0">
            <a:noAutofit/>
          </a:bodyPr>
          <a:lstStyle>
            <a:lvl1pPr>
              <a:defRPr b="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Tree>
    <p:extLst>
      <p:ext uri="{BB962C8B-B14F-4D97-AF65-F5344CB8AC3E}">
        <p14:creationId xmlns:p14="http://schemas.microsoft.com/office/powerpoint/2010/main" val="266861479"/>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userDrawn="1">
  <p:cSld name="Title Only - NO Grey Box">
    <p:spTree>
      <p:nvGrpSpPr>
        <p:cNvPr id="1" name=""/>
        <p:cNvGrpSpPr/>
        <p:nvPr/>
      </p:nvGrpSpPr>
      <p:grpSpPr>
        <a:xfrm>
          <a:off x="0" y="0"/>
          <a:ext cx="0" cy="0"/>
          <a:chOff x="0" y="0"/>
          <a:chExt cx="0" cy="0"/>
        </a:xfrm>
      </p:grpSpPr>
      <p:sp>
        <p:nvSpPr>
          <p:cNvPr id="9" name="Title Placeholder 1"/>
          <p:cNvSpPr>
            <a:spLocks noGrp="1"/>
          </p:cNvSpPr>
          <p:nvPr>
            <p:ph type="title"/>
          </p:nvPr>
        </p:nvSpPr>
        <p:spPr>
          <a:xfrm>
            <a:off x="3" y="2"/>
            <a:ext cx="12194156" cy="1410339"/>
          </a:xfrm>
          <a:prstGeom prst="rect">
            <a:avLst/>
          </a:prstGeom>
        </p:spPr>
        <p:txBody>
          <a:bodyPr rtlCol="0">
            <a:noAutofit/>
          </a:bodyPr>
          <a:lstStyle/>
          <a:p>
            <a:r>
              <a:rPr lang="en-US" dirty="0"/>
              <a:t>Click to edit Master title style</a:t>
            </a:r>
            <a:endParaRPr lang="en-AU" dirty="0"/>
          </a:p>
        </p:txBody>
      </p:sp>
      <p:sp>
        <p:nvSpPr>
          <p:cNvPr id="4" name="Slide Number Placeholder 4"/>
          <p:cNvSpPr>
            <a:spLocks noGrp="1"/>
          </p:cNvSpPr>
          <p:nvPr>
            <p:ph type="sldNum" sz="quarter" idx="11"/>
          </p:nvPr>
        </p:nvSpPr>
        <p:spPr/>
        <p:txBody>
          <a:bodyPr/>
          <a:lstStyle>
            <a:lvl1pPr>
              <a:defRPr/>
            </a:lvl1pPr>
          </a:lstStyle>
          <a:p>
            <a:pPr>
              <a:defRPr/>
            </a:pPr>
            <a:fld id="{B764915D-CC47-4977-84B3-09BDFBDCD526}" type="slidenum">
              <a:rPr>
                <a:solidFill>
                  <a:srgbClr val="717171"/>
                </a:solidFill>
              </a:rPr>
              <a:pPr>
                <a:defRPr/>
              </a:pPr>
              <a:t>‹#›</a:t>
            </a:fld>
            <a:endParaRPr dirty="0">
              <a:solidFill>
                <a:srgbClr val="717171"/>
              </a:solidFill>
            </a:endParaRPr>
          </a:p>
        </p:txBody>
      </p:sp>
    </p:spTree>
    <p:extLst>
      <p:ext uri="{BB962C8B-B14F-4D97-AF65-F5344CB8AC3E}">
        <p14:creationId xmlns:p14="http://schemas.microsoft.com/office/powerpoint/2010/main" val="3700275248"/>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23" name="Title 22"/>
          <p:cNvSpPr>
            <a:spLocks noGrp="1"/>
          </p:cNvSpPr>
          <p:nvPr>
            <p:ph type="title" hasCustomPrompt="1"/>
          </p:nvPr>
        </p:nvSpPr>
        <p:spPr>
          <a:xfrm>
            <a:off x="245921" y="227254"/>
            <a:ext cx="11190816" cy="331787"/>
          </a:xfrm>
        </p:spPr>
        <p:txBody>
          <a:bodyPr/>
          <a:lstStyle>
            <a:lvl1pPr>
              <a:defRPr>
                <a:solidFill>
                  <a:srgbClr val="333333"/>
                </a:solidFill>
              </a:defRPr>
            </a:lvl1pPr>
          </a:lstStyle>
          <a:p>
            <a:r>
              <a:rPr lang="en-GB" dirty="0"/>
              <a:t>Title</a:t>
            </a:r>
            <a:endParaRPr lang="en-US" dirty="0"/>
          </a:p>
        </p:txBody>
      </p:sp>
      <p:sp>
        <p:nvSpPr>
          <p:cNvPr id="28" name="Text Placeholder 27"/>
          <p:cNvSpPr>
            <a:spLocks noGrp="1"/>
          </p:cNvSpPr>
          <p:nvPr>
            <p:ph type="body" sz="quarter" idx="10" hasCustomPrompt="1"/>
          </p:nvPr>
        </p:nvSpPr>
        <p:spPr>
          <a:xfrm>
            <a:off x="246363" y="578017"/>
            <a:ext cx="11190377" cy="379213"/>
          </a:xfrm>
          <a:prstGeom prst="rect">
            <a:avLst/>
          </a:prstGeom>
        </p:spPr>
        <p:txBody>
          <a:bodyPr vert="horz"/>
          <a:lstStyle>
            <a:lvl1pPr marL="0" indent="0">
              <a:buNone/>
              <a:defRPr sz="1600" baseline="0">
                <a:solidFill>
                  <a:srgbClr val="333333"/>
                </a:solidFill>
                <a:latin typeface=""/>
              </a:defRPr>
            </a:lvl1pPr>
          </a:lstStyle>
          <a:p>
            <a:pPr lvl="0"/>
            <a:r>
              <a:rPr lang="en-US" dirty="0"/>
              <a:t>Subtitle</a:t>
            </a:r>
          </a:p>
        </p:txBody>
      </p:sp>
      <p:sp>
        <p:nvSpPr>
          <p:cNvPr id="4" name="Text Placeholder 3"/>
          <p:cNvSpPr>
            <a:spLocks noGrp="1"/>
          </p:cNvSpPr>
          <p:nvPr>
            <p:ph type="body" sz="quarter" idx="12" hasCustomPrompt="1"/>
          </p:nvPr>
        </p:nvSpPr>
        <p:spPr>
          <a:xfrm>
            <a:off x="1597240" y="6093899"/>
            <a:ext cx="7135251" cy="236932"/>
          </a:xfrm>
          <a:prstGeom prst="rect">
            <a:avLst/>
          </a:prstGeom>
        </p:spPr>
        <p:txBody>
          <a:bodyPr vert="horz"/>
          <a:lstStyle>
            <a:lvl1pPr marL="0" indent="0" algn="l">
              <a:buNone/>
              <a:defRPr sz="900">
                <a:solidFill>
                  <a:schemeClr val="tx1">
                    <a:lumMod val="50000"/>
                    <a:lumOff val="50000"/>
                  </a:schemeClr>
                </a:solidFill>
                <a:latin typeface="Verdana"/>
                <a:cs typeface="Verdana"/>
              </a:defRPr>
            </a:lvl1pPr>
          </a:lstStyle>
          <a:p>
            <a:pPr lvl="0"/>
            <a:r>
              <a:rPr lang="en-US" dirty="0"/>
              <a:t>#</a:t>
            </a:r>
            <a:r>
              <a:rPr lang="en-US" dirty="0" err="1"/>
              <a:t>survey_name</a:t>
            </a:r>
            <a:endParaRPr lang="en-US" dirty="0"/>
          </a:p>
        </p:txBody>
      </p:sp>
    </p:spTree>
    <p:extLst>
      <p:ext uri="{BB962C8B-B14F-4D97-AF65-F5344CB8AC3E}">
        <p14:creationId xmlns:p14="http://schemas.microsoft.com/office/powerpoint/2010/main" val="2320661506"/>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userDrawn="1">
  <p:cSld name="Single Object + 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endParaRPr lang="en-AU" dirty="0"/>
          </a:p>
        </p:txBody>
      </p:sp>
      <p:sp>
        <p:nvSpPr>
          <p:cNvPr id="3" name="Slide Number Placeholder 2"/>
          <p:cNvSpPr>
            <a:spLocks noGrp="1"/>
          </p:cNvSpPr>
          <p:nvPr>
            <p:ph type="sldNum" sz="quarter" idx="10"/>
          </p:nvPr>
        </p:nvSpPr>
        <p:spPr/>
        <p:txBody>
          <a:bodyPr/>
          <a:lstStyle/>
          <a:p>
            <a:fld id="{9784CBA3-D598-4B1F-BAA3-EE14B5154290}" type="slidenum">
              <a:rPr lang="en-AU" smtClean="0">
                <a:solidFill>
                  <a:srgbClr val="717171"/>
                </a:solidFill>
              </a:rPr>
              <a:pPr/>
              <a:t>‹#›</a:t>
            </a:fld>
            <a:endParaRPr lang="en-AU" dirty="0">
              <a:solidFill>
                <a:srgbClr val="717171"/>
              </a:solidFill>
            </a:endParaRPr>
          </a:p>
        </p:txBody>
      </p:sp>
      <p:sp>
        <p:nvSpPr>
          <p:cNvPr id="7" name="Content Placeholder 6"/>
          <p:cNvSpPr>
            <a:spLocks noGrp="1"/>
          </p:cNvSpPr>
          <p:nvPr>
            <p:ph sz="quarter" idx="11"/>
          </p:nvPr>
        </p:nvSpPr>
        <p:spPr>
          <a:xfrm>
            <a:off x="0" y="1790700"/>
            <a:ext cx="12192000" cy="4148138"/>
          </a:xfrm>
          <a:prstGeom prst="rect">
            <a:avLst/>
          </a:prstGeom>
        </p:spPr>
        <p:txBody>
          <a:bodyPr tIns="0">
            <a:noAutofit/>
          </a:bodyPr>
          <a:lstStyle>
            <a:lvl1pPr>
              <a:defRPr b="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8" name="Text Placeholder 9"/>
          <p:cNvSpPr>
            <a:spLocks noGrp="1"/>
          </p:cNvSpPr>
          <p:nvPr>
            <p:ph type="body" sz="quarter" idx="15"/>
          </p:nvPr>
        </p:nvSpPr>
        <p:spPr>
          <a:xfrm>
            <a:off x="0" y="1031841"/>
            <a:ext cx="11806765" cy="758861"/>
          </a:xfrm>
          <a:prstGeom prst="rect">
            <a:avLst/>
          </a:prstGeom>
        </p:spPr>
        <p:txBody>
          <a:bodyPr/>
          <a:lstStyle>
            <a:lvl1pPr>
              <a:defRPr sz="1400"/>
            </a:lvl1pPr>
          </a:lstStyle>
          <a:p>
            <a:pPr lvl="0"/>
            <a:r>
              <a:rPr lang="en-US" dirty="0"/>
              <a:t>Click to edit Master text styles</a:t>
            </a:r>
          </a:p>
        </p:txBody>
      </p:sp>
      <p:sp>
        <p:nvSpPr>
          <p:cNvPr id="10" name="Text Placeholder 9"/>
          <p:cNvSpPr>
            <a:spLocks noGrp="1"/>
          </p:cNvSpPr>
          <p:nvPr>
            <p:ph type="body" sz="quarter" idx="16" hasCustomPrompt="1"/>
          </p:nvPr>
        </p:nvSpPr>
        <p:spPr>
          <a:xfrm>
            <a:off x="1722967" y="5570538"/>
            <a:ext cx="10083800" cy="368300"/>
          </a:xfrm>
          <a:prstGeom prst="rect">
            <a:avLst/>
          </a:prstGeom>
        </p:spPr>
        <p:txBody>
          <a:bodyPr lIns="0" tIns="0" rIns="0" bIns="108000" anchor="b">
            <a:noAutofit/>
          </a:bodyPr>
          <a:lstStyle>
            <a:lvl1pPr>
              <a:defRPr sz="600" b="0"/>
            </a:lvl1pPr>
            <a:lvl2pPr>
              <a:defRPr sz="600"/>
            </a:lvl2pPr>
            <a:lvl3pPr>
              <a:defRPr sz="600"/>
            </a:lvl3pPr>
            <a:lvl4pPr>
              <a:defRPr sz="600"/>
            </a:lvl4pPr>
            <a:lvl5pPr>
              <a:defRPr sz="600"/>
            </a:lvl5pPr>
          </a:lstStyle>
          <a:p>
            <a:pPr lvl="0"/>
            <a:r>
              <a:rPr lang="en-US" dirty="0"/>
              <a:t>SOURCE:</a:t>
            </a:r>
          </a:p>
        </p:txBody>
      </p:sp>
      <p:sp>
        <p:nvSpPr>
          <p:cNvPr id="4" name="Footer Placeholder 3"/>
          <p:cNvSpPr>
            <a:spLocks noGrp="1"/>
          </p:cNvSpPr>
          <p:nvPr>
            <p:ph type="ftr" sz="quarter" idx="17"/>
          </p:nvPr>
        </p:nvSpPr>
        <p:spPr>
          <a:xfrm>
            <a:off x="1047752" y="5946775"/>
            <a:ext cx="10073760" cy="377062"/>
          </a:xfrm>
          <a:prstGeom prst="rect">
            <a:avLst/>
          </a:prstGeom>
        </p:spPr>
        <p:txBody>
          <a:bodyPr/>
          <a:lstStyle>
            <a:lvl1pPr>
              <a:defRPr>
                <a:latin typeface="Verdana" panose="020B0604030504040204" pitchFamily="34" charset="0"/>
                <a:cs typeface="Verdana" panose="020B0604030504040204" pitchFamily="34" charset="0"/>
              </a:defRPr>
            </a:lvl1pPr>
          </a:lstStyle>
          <a:p>
            <a:pPr>
              <a:spcBef>
                <a:spcPct val="20000"/>
              </a:spcBef>
              <a:buFont typeface="Arial" pitchFamily="34" charset="0"/>
              <a:buNone/>
            </a:pPr>
            <a:endParaRPr lang="en-US" dirty="0">
              <a:solidFill>
                <a:srgbClr val="717171"/>
              </a:solidFill>
            </a:endParaRPr>
          </a:p>
        </p:txBody>
      </p:sp>
    </p:spTree>
    <p:extLst>
      <p:ext uri="{BB962C8B-B14F-4D97-AF65-F5344CB8AC3E}">
        <p14:creationId xmlns:p14="http://schemas.microsoft.com/office/powerpoint/2010/main" val="3740035260"/>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cSld name="Title with Image">
    <p:spTree>
      <p:nvGrpSpPr>
        <p:cNvPr id="1" name=""/>
        <p:cNvGrpSpPr/>
        <p:nvPr/>
      </p:nvGrpSpPr>
      <p:grpSpPr>
        <a:xfrm>
          <a:off x="0" y="0"/>
          <a:ext cx="0" cy="0"/>
          <a:chOff x="0" y="0"/>
          <a:chExt cx="0" cy="0"/>
        </a:xfrm>
      </p:grpSpPr>
      <p:sp>
        <p:nvSpPr>
          <p:cNvPr id="6" name="Picture Placeholder 6"/>
          <p:cNvSpPr>
            <a:spLocks noGrp="1"/>
          </p:cNvSpPr>
          <p:nvPr>
            <p:ph type="pic" sz="quarter" idx="19"/>
          </p:nvPr>
        </p:nvSpPr>
        <p:spPr>
          <a:xfrm>
            <a:off x="381012" y="1285877"/>
            <a:ext cx="11425767" cy="4537075"/>
          </a:xfrm>
          <a:prstGeom prst="rect">
            <a:avLst/>
          </a:prstGeom>
        </p:spPr>
        <p:txBody>
          <a:bodyPr>
            <a:noAutofit/>
          </a:bodyPr>
          <a:lstStyle>
            <a:lvl1pPr>
              <a:defRPr b="0">
                <a:solidFill>
                  <a:schemeClr val="tx1"/>
                </a:solidFill>
              </a:defRPr>
            </a:lvl1pPr>
          </a:lstStyle>
          <a:p>
            <a:r>
              <a:rPr lang="en-US" dirty="0"/>
              <a:t>Click icon to add picture</a:t>
            </a:r>
            <a:endParaRPr lang="en-AU" dirty="0"/>
          </a:p>
        </p:txBody>
      </p:sp>
      <p:sp>
        <p:nvSpPr>
          <p:cNvPr id="4" name="Title 3"/>
          <p:cNvSpPr>
            <a:spLocks noGrp="1"/>
          </p:cNvSpPr>
          <p:nvPr>
            <p:ph type="title"/>
          </p:nvPr>
        </p:nvSpPr>
        <p:spPr/>
        <p:txBody>
          <a:bodyPr/>
          <a:lstStyle/>
          <a:p>
            <a:r>
              <a:rPr lang="en-US"/>
              <a:t>Click to edit Master title style</a:t>
            </a:r>
            <a:endParaRPr lang="en-GB" dirty="0"/>
          </a:p>
        </p:txBody>
      </p:sp>
    </p:spTree>
    <p:extLst>
      <p:ext uri="{BB962C8B-B14F-4D97-AF65-F5344CB8AC3E}">
        <p14:creationId xmlns:p14="http://schemas.microsoft.com/office/powerpoint/2010/main" val="3573186042"/>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userDrawn="1">
  <p:cSld name="x1 Box + 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dirty="0"/>
          </a:p>
        </p:txBody>
      </p:sp>
      <p:sp>
        <p:nvSpPr>
          <p:cNvPr id="3" name="Slide Number Placeholder 2"/>
          <p:cNvSpPr>
            <a:spLocks noGrp="1"/>
          </p:cNvSpPr>
          <p:nvPr>
            <p:ph type="sldNum" sz="quarter" idx="10"/>
          </p:nvPr>
        </p:nvSpPr>
        <p:spPr/>
        <p:txBody>
          <a:bodyPr/>
          <a:lstStyle/>
          <a:p>
            <a:fld id="{9784CBA3-D598-4B1F-BAA3-EE14B5154290}" type="slidenum">
              <a:rPr lang="en-AU" smtClean="0">
                <a:solidFill>
                  <a:srgbClr val="717171"/>
                </a:solidFill>
              </a:rPr>
              <a:pPr/>
              <a:t>‹#›</a:t>
            </a:fld>
            <a:endParaRPr lang="en-AU" dirty="0">
              <a:solidFill>
                <a:srgbClr val="717171"/>
              </a:solidFill>
            </a:endParaRPr>
          </a:p>
        </p:txBody>
      </p:sp>
      <p:sp>
        <p:nvSpPr>
          <p:cNvPr id="7" name="Content Placeholder 6"/>
          <p:cNvSpPr>
            <a:spLocks noGrp="1"/>
          </p:cNvSpPr>
          <p:nvPr>
            <p:ph sz="quarter" idx="11"/>
          </p:nvPr>
        </p:nvSpPr>
        <p:spPr>
          <a:xfrm>
            <a:off x="381012" y="1790700"/>
            <a:ext cx="11425767" cy="4040188"/>
          </a:xfrm>
          <a:prstGeom prst="rect">
            <a:avLst/>
          </a:prstGeom>
        </p:spPr>
        <p:txBody>
          <a:bodyPr tIns="0">
            <a:noAutofit/>
          </a:bodyPr>
          <a:lstStyle>
            <a:lvl1pPr>
              <a:defRPr b="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8" name="Text Placeholder 9"/>
          <p:cNvSpPr>
            <a:spLocks noGrp="1"/>
          </p:cNvSpPr>
          <p:nvPr>
            <p:ph type="body" sz="quarter" idx="15"/>
          </p:nvPr>
        </p:nvSpPr>
        <p:spPr>
          <a:xfrm>
            <a:off x="381000" y="1031841"/>
            <a:ext cx="11425765" cy="758861"/>
          </a:xfrm>
          <a:prstGeom prst="rect">
            <a:avLst/>
          </a:prstGeom>
        </p:spPr>
        <p:txBody>
          <a:bodyPr/>
          <a:lstStyle>
            <a:lvl1pPr>
              <a:defRPr b="1"/>
            </a:lvl1pPr>
          </a:lstStyle>
          <a:p>
            <a:pPr lvl="0"/>
            <a:r>
              <a:rPr lang="en-US"/>
              <a:t>Click to edit Master text styles</a:t>
            </a:r>
          </a:p>
        </p:txBody>
      </p:sp>
    </p:spTree>
    <p:extLst>
      <p:ext uri="{BB962C8B-B14F-4D97-AF65-F5344CB8AC3E}">
        <p14:creationId xmlns:p14="http://schemas.microsoft.com/office/powerpoint/2010/main" val="240243676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Title slide 2 (white)">
    <p:bg>
      <p:bgPr>
        <a:solidFill>
          <a:schemeClr val="bg1"/>
        </a:solidFill>
        <a:effectLst/>
      </p:bgPr>
    </p:bg>
    <p:spTree>
      <p:nvGrpSpPr>
        <p:cNvPr id="1" name=""/>
        <p:cNvGrpSpPr/>
        <p:nvPr/>
      </p:nvGrpSpPr>
      <p:grpSpPr>
        <a:xfrm>
          <a:off x="0" y="0"/>
          <a:ext cx="0" cy="0"/>
          <a:chOff x="0" y="0"/>
          <a:chExt cx="0" cy="0"/>
        </a:xfrm>
      </p:grpSpPr>
      <p:sp>
        <p:nvSpPr>
          <p:cNvPr id="32" name="Picture Placeholder 31"/>
          <p:cNvSpPr>
            <a:spLocks noGrp="1"/>
          </p:cNvSpPr>
          <p:nvPr>
            <p:ph type="pic" sz="quarter" idx="13"/>
          </p:nvPr>
        </p:nvSpPr>
        <p:spPr>
          <a:xfrm>
            <a:off x="-6650" y="857"/>
            <a:ext cx="12200176" cy="6857143"/>
          </a:xfrm>
          <a:prstGeom prst="rect">
            <a:avLst/>
          </a:prstGeom>
        </p:spPr>
        <p:txBody>
          <a:bodyPr anchor="ctr"/>
          <a:lstStyle>
            <a:lvl1pPr algn="ctr">
              <a:defRPr>
                <a:solidFill>
                  <a:schemeClr val="tx1"/>
                </a:solidFill>
              </a:defRPr>
            </a:lvl1pPr>
          </a:lstStyle>
          <a:p>
            <a:r>
              <a:rPr lang="en-US"/>
              <a:t>Click icon to add picture</a:t>
            </a:r>
            <a:endParaRPr lang="en-GB" dirty="0"/>
          </a:p>
        </p:txBody>
      </p:sp>
      <p:sp>
        <p:nvSpPr>
          <p:cNvPr id="2" name="Title 1"/>
          <p:cNvSpPr>
            <a:spLocks noGrp="1"/>
          </p:cNvSpPr>
          <p:nvPr>
            <p:ph type="ctrTitle" hasCustomPrompt="1"/>
          </p:nvPr>
        </p:nvSpPr>
        <p:spPr>
          <a:xfrm>
            <a:off x="360000" y="3846097"/>
            <a:ext cx="11466875" cy="1143000"/>
          </a:xfrm>
          <a:prstGeom prst="rect">
            <a:avLst/>
          </a:prstGeom>
        </p:spPr>
        <p:txBody>
          <a:bodyPr anchor="b">
            <a:noAutofit/>
          </a:bodyPr>
          <a:lstStyle>
            <a:lvl1pPr algn="l">
              <a:defRPr sz="2400" b="1">
                <a:solidFill>
                  <a:schemeClr val="tx1"/>
                </a:solidFill>
              </a:defRPr>
            </a:lvl1pPr>
          </a:lstStyle>
          <a:p>
            <a:r>
              <a:rPr lang="en-GB" dirty="0"/>
              <a:t>Click to edit master title style</a:t>
            </a:r>
          </a:p>
        </p:txBody>
      </p:sp>
      <p:sp>
        <p:nvSpPr>
          <p:cNvPr id="3" name="Subtitle 2"/>
          <p:cNvSpPr>
            <a:spLocks noGrp="1"/>
          </p:cNvSpPr>
          <p:nvPr>
            <p:ph type="subTitle" idx="1" hasCustomPrompt="1"/>
          </p:nvPr>
        </p:nvSpPr>
        <p:spPr>
          <a:xfrm>
            <a:off x="360000" y="4989097"/>
            <a:ext cx="11466875" cy="1125748"/>
          </a:xfrm>
          <a:prstGeom prst="rect">
            <a:avLst/>
          </a:prstGeom>
        </p:spPr>
        <p:txBody>
          <a:bodyPr anchor="t">
            <a:noAutofit/>
          </a:bodyPr>
          <a:lstStyle>
            <a:lvl1pPr marL="0" indent="0" algn="l">
              <a:spcBef>
                <a:spcPts val="200"/>
              </a:spcBef>
              <a:buNone/>
              <a:defRPr sz="22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edit master subtitle style</a:t>
            </a:r>
          </a:p>
        </p:txBody>
      </p:sp>
    </p:spTree>
    <p:extLst>
      <p:ext uri="{BB962C8B-B14F-4D97-AF65-F5344CB8AC3E}">
        <p14:creationId xmlns:p14="http://schemas.microsoft.com/office/powerpoint/2010/main" val="2329479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0.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Rectangle 2"/>
          <p:cNvSpPr>
            <a:spLocks noGrp="1" noChangeArrowheads="1"/>
          </p:cNvSpPr>
          <p:nvPr>
            <p:ph type="sldNum" sz="quarter" idx="10"/>
          </p:nvPr>
        </p:nvSpPr>
        <p:spPr>
          <a:ln/>
        </p:spPr>
        <p:txBody>
          <a:bodyPr/>
          <a:lstStyle>
            <a:lvl1pPr>
              <a:defRPr>
                <a:latin typeface="Verdana" pitchFamily="34" charset="0"/>
              </a:defRPr>
            </a:lvl1pPr>
          </a:lstStyle>
          <a:p>
            <a:pPr>
              <a:defRPr/>
            </a:pPr>
            <a:fld id="{D46145E6-E1F3-494D-A95A-C9C76BEC5F4A}" type="slidenum">
              <a:rPr lang="en-US" smtClean="0">
                <a:solidFill>
                  <a:srgbClr val="808080"/>
                </a:solidFill>
              </a:rPr>
              <a:pPr>
                <a:defRPr/>
              </a:pPr>
              <a:t>‹#›</a:t>
            </a:fld>
            <a:endParaRPr lang="en-US" dirty="0">
              <a:solidFill>
                <a:srgbClr val="808080"/>
              </a:solidFill>
            </a:endParaRPr>
          </a:p>
        </p:txBody>
      </p:sp>
    </p:spTree>
    <p:extLst>
      <p:ext uri="{BB962C8B-B14F-4D97-AF65-F5344CB8AC3E}">
        <p14:creationId xmlns:p14="http://schemas.microsoft.com/office/powerpoint/2010/main" val="2576630953"/>
      </p:ext>
    </p:extLst>
  </p:cSld>
  <p:clrMapOvr>
    <a:masterClrMapping/>
  </p:clrMapOvr>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userDrawn="1">
  <p:cSld name="Chapter with Image">
    <p:spTree>
      <p:nvGrpSpPr>
        <p:cNvPr id="1" name=""/>
        <p:cNvGrpSpPr/>
        <p:nvPr/>
      </p:nvGrpSpPr>
      <p:grpSpPr>
        <a:xfrm>
          <a:off x="0" y="0"/>
          <a:ext cx="0" cy="0"/>
          <a:chOff x="0" y="0"/>
          <a:chExt cx="0" cy="0"/>
        </a:xfrm>
      </p:grpSpPr>
      <p:sp>
        <p:nvSpPr>
          <p:cNvPr id="7" name="Picture Placeholder 6"/>
          <p:cNvSpPr>
            <a:spLocks noGrp="1"/>
          </p:cNvSpPr>
          <p:nvPr>
            <p:ph type="pic" sz="quarter" idx="19"/>
          </p:nvPr>
        </p:nvSpPr>
        <p:spPr>
          <a:xfrm>
            <a:off x="6096000" y="276226"/>
            <a:ext cx="5710765" cy="5294313"/>
          </a:xfrm>
          <a:prstGeom prst="rect">
            <a:avLst/>
          </a:prstGeom>
        </p:spPr>
        <p:txBody>
          <a:bodyPr>
            <a:noAutofit/>
          </a:bodyPr>
          <a:lstStyle>
            <a:lvl1pPr>
              <a:defRPr b="0">
                <a:solidFill>
                  <a:schemeClr val="tx1"/>
                </a:solidFill>
              </a:defRPr>
            </a:lvl1pPr>
          </a:lstStyle>
          <a:p>
            <a:r>
              <a:rPr lang="en-US"/>
              <a:t>Click icon to add picture</a:t>
            </a:r>
            <a:endParaRPr lang="en-AU" dirty="0"/>
          </a:p>
        </p:txBody>
      </p:sp>
      <p:sp>
        <p:nvSpPr>
          <p:cNvPr id="6" name="Text Placeholder 4"/>
          <p:cNvSpPr>
            <a:spLocks noGrp="1"/>
          </p:cNvSpPr>
          <p:nvPr>
            <p:ph type="body" sz="quarter" idx="20" hasCustomPrompt="1"/>
          </p:nvPr>
        </p:nvSpPr>
        <p:spPr>
          <a:xfrm>
            <a:off x="381000" y="1821424"/>
            <a:ext cx="1033824" cy="1274762"/>
          </a:xfrm>
          <a:prstGeom prst="rect">
            <a:avLst/>
          </a:prstGeom>
        </p:spPr>
        <p:txBody>
          <a:bodyPr vert="horz" lIns="0" tIns="252000" rIns="0" bIns="0" rtlCol="0" anchor="ctr" anchorCtr="0">
            <a:noAutofit/>
          </a:bodyPr>
          <a:lstStyle>
            <a:lvl1pPr>
              <a:defRPr lang="en-GB" sz="4400" b="0" dirty="0">
                <a:solidFill>
                  <a:schemeClr val="tx1"/>
                </a:solidFill>
              </a:defRPr>
            </a:lvl1pPr>
          </a:lstStyle>
          <a:p>
            <a:pPr lvl="0"/>
            <a:r>
              <a:rPr lang="en-US" dirty="0"/>
              <a:t>2</a:t>
            </a:r>
            <a:endParaRPr lang="en-GB" dirty="0"/>
          </a:p>
        </p:txBody>
      </p:sp>
      <p:sp>
        <p:nvSpPr>
          <p:cNvPr id="2" name="Title 1"/>
          <p:cNvSpPr>
            <a:spLocks noGrp="1"/>
          </p:cNvSpPr>
          <p:nvPr>
            <p:ph type="title"/>
          </p:nvPr>
        </p:nvSpPr>
        <p:spPr>
          <a:xfrm>
            <a:off x="379211" y="2851200"/>
            <a:ext cx="5716801" cy="766800"/>
          </a:xfrm>
        </p:spPr>
        <p:txBody>
          <a:bodyPr/>
          <a:lstStyle/>
          <a:p>
            <a:r>
              <a:rPr lang="en-US"/>
              <a:t>Click to edit Master title style</a:t>
            </a:r>
            <a:endParaRPr lang="en-GB"/>
          </a:p>
        </p:txBody>
      </p:sp>
    </p:spTree>
    <p:extLst>
      <p:ext uri="{BB962C8B-B14F-4D97-AF65-F5344CB8AC3E}">
        <p14:creationId xmlns:p14="http://schemas.microsoft.com/office/powerpoint/2010/main" val="3172691882"/>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showMasterSp="0" preserve="1" userDrawn="1">
  <p:cSld name="Title slide 1 (whit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67200" y="1138238"/>
            <a:ext cx="4665663" cy="1787237"/>
          </a:xfrm>
          <a:prstGeom prst="rect">
            <a:avLst/>
          </a:prstGeom>
        </p:spPr>
        <p:txBody>
          <a:bodyPr anchor="b">
            <a:noAutofit/>
          </a:bodyPr>
          <a:lstStyle>
            <a:lvl1pPr algn="l">
              <a:defRPr sz="2400" b="1">
                <a:solidFill>
                  <a:schemeClr val="tx1"/>
                </a:solidFill>
              </a:defRPr>
            </a:lvl1pPr>
          </a:lstStyle>
          <a:p>
            <a:r>
              <a:rPr lang="en-GB" dirty="0"/>
              <a:t>Click to edit master title style</a:t>
            </a:r>
          </a:p>
        </p:txBody>
      </p:sp>
      <p:sp>
        <p:nvSpPr>
          <p:cNvPr id="3" name="Subtitle 2"/>
          <p:cNvSpPr>
            <a:spLocks noGrp="1"/>
          </p:cNvSpPr>
          <p:nvPr>
            <p:ph type="subTitle" idx="1" hasCustomPrompt="1"/>
          </p:nvPr>
        </p:nvSpPr>
        <p:spPr>
          <a:xfrm>
            <a:off x="367200" y="3146902"/>
            <a:ext cx="4665663" cy="1882298"/>
          </a:xfrm>
          <a:prstGeom prst="rect">
            <a:avLst/>
          </a:prstGeom>
        </p:spPr>
        <p:txBody>
          <a:bodyPr anchor="t">
            <a:noAutofit/>
          </a:bodyPr>
          <a:lstStyle>
            <a:lvl1pPr marL="0" indent="0" algn="l">
              <a:spcBef>
                <a:spcPts val="600"/>
              </a:spcBef>
              <a:buNone/>
              <a:defRPr sz="22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edit master subtitle style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67200" y="457201"/>
            <a:ext cx="2567641" cy="493777"/>
          </a:xfrm>
          <a:prstGeom prst="rect">
            <a:avLst/>
          </a:prstGeom>
        </p:spPr>
      </p:pic>
    </p:spTree>
    <p:extLst>
      <p:ext uri="{BB962C8B-B14F-4D97-AF65-F5344CB8AC3E}">
        <p14:creationId xmlns:p14="http://schemas.microsoft.com/office/powerpoint/2010/main" val="196254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3.xml><?xml version="1.0" encoding="utf-8"?>
<p:sldLayout xmlns:a="http://schemas.openxmlformats.org/drawingml/2006/main" xmlns:r="http://schemas.openxmlformats.org/officeDocument/2006/relationships" xmlns:p="http://schemas.openxmlformats.org/presentationml/2006/main" showMasterSp="0" preserve="1" userDrawn="1">
  <p:cSld name="Title slide 2 (white)">
    <p:bg>
      <p:bgPr>
        <a:solidFill>
          <a:schemeClr val="bg1"/>
        </a:solidFill>
        <a:effectLst/>
      </p:bgPr>
    </p:bg>
    <p:spTree>
      <p:nvGrpSpPr>
        <p:cNvPr id="1" name=""/>
        <p:cNvGrpSpPr/>
        <p:nvPr/>
      </p:nvGrpSpPr>
      <p:grpSpPr>
        <a:xfrm>
          <a:off x="0" y="0"/>
          <a:ext cx="0" cy="0"/>
          <a:chOff x="0" y="0"/>
          <a:chExt cx="0" cy="0"/>
        </a:xfrm>
      </p:grpSpPr>
      <p:sp>
        <p:nvSpPr>
          <p:cNvPr id="32" name="Picture Placeholder 31"/>
          <p:cNvSpPr>
            <a:spLocks noGrp="1"/>
          </p:cNvSpPr>
          <p:nvPr>
            <p:ph type="pic" sz="quarter" idx="13"/>
          </p:nvPr>
        </p:nvSpPr>
        <p:spPr>
          <a:xfrm>
            <a:off x="-6650" y="857"/>
            <a:ext cx="12200176" cy="6857143"/>
          </a:xfrm>
          <a:prstGeom prst="rect">
            <a:avLst/>
          </a:prstGeom>
        </p:spPr>
        <p:txBody>
          <a:bodyPr anchor="ctr"/>
          <a:lstStyle>
            <a:lvl1pPr algn="ctr">
              <a:defRPr>
                <a:solidFill>
                  <a:schemeClr val="tx1"/>
                </a:solidFill>
              </a:defRPr>
            </a:lvl1pPr>
          </a:lstStyle>
          <a:p>
            <a:r>
              <a:rPr lang="en-US"/>
              <a:t>Click icon to add picture</a:t>
            </a:r>
            <a:endParaRPr lang="en-GB" dirty="0"/>
          </a:p>
        </p:txBody>
      </p:sp>
      <p:sp>
        <p:nvSpPr>
          <p:cNvPr id="2" name="Title 1"/>
          <p:cNvSpPr>
            <a:spLocks noGrp="1"/>
          </p:cNvSpPr>
          <p:nvPr>
            <p:ph type="ctrTitle" hasCustomPrompt="1"/>
          </p:nvPr>
        </p:nvSpPr>
        <p:spPr>
          <a:xfrm>
            <a:off x="360000" y="3846097"/>
            <a:ext cx="11466875" cy="1143000"/>
          </a:xfrm>
          <a:prstGeom prst="rect">
            <a:avLst/>
          </a:prstGeom>
        </p:spPr>
        <p:txBody>
          <a:bodyPr anchor="b">
            <a:noAutofit/>
          </a:bodyPr>
          <a:lstStyle>
            <a:lvl1pPr algn="l">
              <a:defRPr sz="2400" b="1">
                <a:solidFill>
                  <a:schemeClr val="tx1"/>
                </a:solidFill>
              </a:defRPr>
            </a:lvl1pPr>
          </a:lstStyle>
          <a:p>
            <a:r>
              <a:rPr lang="en-GB" dirty="0"/>
              <a:t>Click to edit master title style</a:t>
            </a:r>
          </a:p>
        </p:txBody>
      </p:sp>
      <p:sp>
        <p:nvSpPr>
          <p:cNvPr id="3" name="Subtitle 2"/>
          <p:cNvSpPr>
            <a:spLocks noGrp="1"/>
          </p:cNvSpPr>
          <p:nvPr>
            <p:ph type="subTitle" idx="1" hasCustomPrompt="1"/>
          </p:nvPr>
        </p:nvSpPr>
        <p:spPr>
          <a:xfrm>
            <a:off x="360000" y="4989097"/>
            <a:ext cx="11466875" cy="1125748"/>
          </a:xfrm>
          <a:prstGeom prst="rect">
            <a:avLst/>
          </a:prstGeom>
        </p:spPr>
        <p:txBody>
          <a:bodyPr anchor="t">
            <a:noAutofit/>
          </a:bodyPr>
          <a:lstStyle>
            <a:lvl1pPr marL="0" indent="0" algn="l">
              <a:spcBef>
                <a:spcPts val="200"/>
              </a:spcBef>
              <a:buNone/>
              <a:defRPr sz="22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edit master subtitle style</a:t>
            </a:r>
          </a:p>
        </p:txBody>
      </p:sp>
    </p:spTree>
    <p:extLst>
      <p:ext uri="{BB962C8B-B14F-4D97-AF65-F5344CB8AC3E}">
        <p14:creationId xmlns:p14="http://schemas.microsoft.com/office/powerpoint/2010/main" val="483779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4.xml><?xml version="1.0" encoding="utf-8"?>
<p:sldLayout xmlns:a="http://schemas.openxmlformats.org/drawingml/2006/main" xmlns:r="http://schemas.openxmlformats.org/officeDocument/2006/relationships" xmlns:p="http://schemas.openxmlformats.org/presentationml/2006/main" showMasterSp="0" preserve="1" userDrawn="1">
  <p:cSld name="Title slide 3 (whit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7162800" y="1138238"/>
            <a:ext cx="4665663" cy="1787237"/>
          </a:xfrm>
          <a:prstGeom prst="rect">
            <a:avLst/>
          </a:prstGeom>
        </p:spPr>
        <p:txBody>
          <a:bodyPr anchor="b">
            <a:noAutofit/>
          </a:bodyPr>
          <a:lstStyle>
            <a:lvl1pPr algn="l">
              <a:defRPr sz="2400" b="1">
                <a:solidFill>
                  <a:schemeClr val="tx1"/>
                </a:solidFill>
              </a:defRPr>
            </a:lvl1pPr>
          </a:lstStyle>
          <a:p>
            <a:r>
              <a:rPr lang="en-GB" dirty="0"/>
              <a:t>Click to edit master title style</a:t>
            </a:r>
          </a:p>
        </p:txBody>
      </p:sp>
      <p:sp>
        <p:nvSpPr>
          <p:cNvPr id="3" name="Subtitle 2"/>
          <p:cNvSpPr>
            <a:spLocks noGrp="1"/>
          </p:cNvSpPr>
          <p:nvPr>
            <p:ph type="subTitle" idx="1" hasCustomPrompt="1"/>
          </p:nvPr>
        </p:nvSpPr>
        <p:spPr>
          <a:xfrm>
            <a:off x="7162800" y="3146902"/>
            <a:ext cx="4665663" cy="1882298"/>
          </a:xfrm>
          <a:prstGeom prst="rect">
            <a:avLst/>
          </a:prstGeom>
        </p:spPr>
        <p:txBody>
          <a:bodyPr anchor="t">
            <a:noAutofit/>
          </a:bodyPr>
          <a:lstStyle>
            <a:lvl1pPr marL="0" indent="0" algn="l">
              <a:spcBef>
                <a:spcPts val="600"/>
              </a:spcBef>
              <a:buNone/>
              <a:defRPr sz="22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edit master subtitle style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67200" y="457201"/>
            <a:ext cx="2567641" cy="493777"/>
          </a:xfrm>
          <a:prstGeom prst="rect">
            <a:avLst/>
          </a:prstGeom>
        </p:spPr>
      </p:pic>
    </p:spTree>
    <p:extLst>
      <p:ext uri="{BB962C8B-B14F-4D97-AF65-F5344CB8AC3E}">
        <p14:creationId xmlns:p14="http://schemas.microsoft.com/office/powerpoint/2010/main" val="496029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5.xml><?xml version="1.0" encoding="utf-8"?>
<p:sldLayout xmlns:a="http://schemas.openxmlformats.org/drawingml/2006/main" xmlns:r="http://schemas.openxmlformats.org/officeDocument/2006/relationships" xmlns:p="http://schemas.openxmlformats.org/presentationml/2006/main" showMasterSp="0" preserve="1" userDrawn="1">
  <p:cSld name="Title slide 1 (black)">
    <p:bg>
      <p:bgPr>
        <a:solidFill>
          <a:srgbClr val="000000"/>
        </a:solid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367200" y="1138238"/>
            <a:ext cx="4666800" cy="1789200"/>
          </a:xfrm>
          <a:prstGeom prst="rect">
            <a:avLst/>
          </a:prstGeom>
        </p:spPr>
        <p:txBody>
          <a:bodyPr anchor="b">
            <a:noAutofit/>
          </a:bodyPr>
          <a:lstStyle>
            <a:lvl1pPr algn="l">
              <a:defRPr sz="2400" b="1">
                <a:solidFill>
                  <a:schemeClr val="bg1"/>
                </a:solidFill>
              </a:defRPr>
            </a:lvl1pPr>
          </a:lstStyle>
          <a:p>
            <a:r>
              <a:rPr lang="en-GB" dirty="0"/>
              <a:t>Click to edit master title style</a:t>
            </a:r>
          </a:p>
        </p:txBody>
      </p:sp>
      <p:sp>
        <p:nvSpPr>
          <p:cNvPr id="8" name="Subtitle 2"/>
          <p:cNvSpPr>
            <a:spLocks noGrp="1"/>
          </p:cNvSpPr>
          <p:nvPr>
            <p:ph type="subTitle" idx="1" hasCustomPrompt="1"/>
          </p:nvPr>
        </p:nvSpPr>
        <p:spPr>
          <a:xfrm>
            <a:off x="367200" y="3147038"/>
            <a:ext cx="4666800" cy="1882800"/>
          </a:xfrm>
          <a:prstGeom prst="rect">
            <a:avLst/>
          </a:prstGeom>
        </p:spPr>
        <p:txBody>
          <a:bodyPr anchor="t">
            <a:noAutofit/>
          </a:bodyPr>
          <a:lstStyle>
            <a:lvl1pPr marL="0" indent="0" algn="l">
              <a:spcBef>
                <a:spcPts val="600"/>
              </a:spcBef>
              <a:buNone/>
              <a:defRPr sz="2200" b="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edit master subtitle style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67200" y="457201"/>
            <a:ext cx="2567641" cy="493777"/>
          </a:xfrm>
          <a:prstGeom prst="rect">
            <a:avLst/>
          </a:prstGeom>
        </p:spPr>
      </p:pic>
    </p:spTree>
    <p:extLst>
      <p:ext uri="{BB962C8B-B14F-4D97-AF65-F5344CB8AC3E}">
        <p14:creationId xmlns:p14="http://schemas.microsoft.com/office/powerpoint/2010/main" val="3158890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6.xml><?xml version="1.0" encoding="utf-8"?>
<p:sldLayout xmlns:a="http://schemas.openxmlformats.org/drawingml/2006/main" xmlns:r="http://schemas.openxmlformats.org/officeDocument/2006/relationships" xmlns:p="http://schemas.openxmlformats.org/presentationml/2006/main" showMasterSp="0" preserve="1" userDrawn="1">
  <p:cSld name="Title slide 2 (black)">
    <p:bg>
      <p:bgPr>
        <a:solidFill>
          <a:srgbClr val="000000"/>
        </a:solidFill>
        <a:effectLst/>
      </p:bgPr>
    </p:bg>
    <p:spTree>
      <p:nvGrpSpPr>
        <p:cNvPr id="1" name=""/>
        <p:cNvGrpSpPr/>
        <p:nvPr/>
      </p:nvGrpSpPr>
      <p:grpSpPr>
        <a:xfrm>
          <a:off x="0" y="0"/>
          <a:ext cx="0" cy="0"/>
          <a:chOff x="0" y="0"/>
          <a:chExt cx="0" cy="0"/>
        </a:xfrm>
      </p:grpSpPr>
      <p:sp>
        <p:nvSpPr>
          <p:cNvPr id="32" name="Picture Placeholder 31"/>
          <p:cNvSpPr>
            <a:spLocks noGrp="1"/>
          </p:cNvSpPr>
          <p:nvPr>
            <p:ph type="pic" sz="quarter" idx="13"/>
          </p:nvPr>
        </p:nvSpPr>
        <p:spPr>
          <a:xfrm>
            <a:off x="-6650" y="857"/>
            <a:ext cx="12200176" cy="6857143"/>
          </a:xfrm>
          <a:prstGeom prst="rect">
            <a:avLst/>
          </a:prstGeom>
        </p:spPr>
        <p:txBody>
          <a:bodyPr anchor="ctr"/>
          <a:lstStyle>
            <a:lvl1pPr algn="ctr">
              <a:defRPr>
                <a:solidFill>
                  <a:schemeClr val="bg1"/>
                </a:solidFill>
              </a:defRPr>
            </a:lvl1pPr>
          </a:lstStyle>
          <a:p>
            <a:r>
              <a:rPr lang="en-US"/>
              <a:t>Click icon to add picture</a:t>
            </a:r>
            <a:endParaRPr lang="en-GB" dirty="0"/>
          </a:p>
        </p:txBody>
      </p:sp>
      <p:sp>
        <p:nvSpPr>
          <p:cNvPr id="8" name="Title 1"/>
          <p:cNvSpPr>
            <a:spLocks noGrp="1"/>
          </p:cNvSpPr>
          <p:nvPr>
            <p:ph type="ctrTitle" hasCustomPrompt="1"/>
          </p:nvPr>
        </p:nvSpPr>
        <p:spPr>
          <a:xfrm>
            <a:off x="360000" y="3898052"/>
            <a:ext cx="11466875" cy="1039091"/>
          </a:xfrm>
          <a:prstGeom prst="rect">
            <a:avLst/>
          </a:prstGeom>
        </p:spPr>
        <p:txBody>
          <a:bodyPr anchor="b">
            <a:noAutofit/>
          </a:bodyPr>
          <a:lstStyle>
            <a:lvl1pPr algn="l">
              <a:defRPr sz="2400" b="1">
                <a:solidFill>
                  <a:schemeClr val="bg1"/>
                </a:solidFill>
              </a:defRPr>
            </a:lvl1pPr>
          </a:lstStyle>
          <a:p>
            <a:r>
              <a:rPr lang="en-GB" dirty="0"/>
              <a:t>Click to edit master title style</a:t>
            </a:r>
          </a:p>
        </p:txBody>
      </p:sp>
      <p:sp>
        <p:nvSpPr>
          <p:cNvPr id="9" name="Subtitle 2"/>
          <p:cNvSpPr>
            <a:spLocks noGrp="1"/>
          </p:cNvSpPr>
          <p:nvPr>
            <p:ph type="subTitle" idx="1" hasCustomPrompt="1"/>
          </p:nvPr>
        </p:nvSpPr>
        <p:spPr>
          <a:xfrm>
            <a:off x="360000" y="4989097"/>
            <a:ext cx="11466875" cy="1125748"/>
          </a:xfrm>
          <a:prstGeom prst="rect">
            <a:avLst/>
          </a:prstGeom>
        </p:spPr>
        <p:txBody>
          <a:bodyPr anchor="t">
            <a:noAutofit/>
          </a:bodyPr>
          <a:lstStyle>
            <a:lvl1pPr marL="0" indent="0" algn="l">
              <a:spcBef>
                <a:spcPts val="200"/>
              </a:spcBef>
              <a:buNone/>
              <a:defRPr sz="22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edit master subtitle style</a:t>
            </a:r>
          </a:p>
        </p:txBody>
      </p:sp>
    </p:spTree>
    <p:extLst>
      <p:ext uri="{BB962C8B-B14F-4D97-AF65-F5344CB8AC3E}">
        <p14:creationId xmlns:p14="http://schemas.microsoft.com/office/powerpoint/2010/main" val="2777350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7.xml><?xml version="1.0" encoding="utf-8"?>
<p:sldLayout xmlns:a="http://schemas.openxmlformats.org/drawingml/2006/main" xmlns:r="http://schemas.openxmlformats.org/officeDocument/2006/relationships" xmlns:p="http://schemas.openxmlformats.org/presentationml/2006/main" showMasterSp="0" preserve="1" userDrawn="1">
  <p:cSld name="Title slide 3 (black)">
    <p:bg>
      <p:bgPr>
        <a:solidFill>
          <a:srgbClr val="000000"/>
        </a:solid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7161663" y="1138238"/>
            <a:ext cx="4666800" cy="1789200"/>
          </a:xfrm>
          <a:prstGeom prst="rect">
            <a:avLst/>
          </a:prstGeom>
        </p:spPr>
        <p:txBody>
          <a:bodyPr anchor="b">
            <a:noAutofit/>
          </a:bodyPr>
          <a:lstStyle>
            <a:lvl1pPr algn="l">
              <a:defRPr sz="2400" b="1">
                <a:solidFill>
                  <a:schemeClr val="bg1"/>
                </a:solidFill>
              </a:defRPr>
            </a:lvl1pPr>
          </a:lstStyle>
          <a:p>
            <a:r>
              <a:rPr lang="en-GB" dirty="0"/>
              <a:t>Click to edit master title style</a:t>
            </a:r>
          </a:p>
        </p:txBody>
      </p:sp>
      <p:sp>
        <p:nvSpPr>
          <p:cNvPr id="8" name="Subtitle 2"/>
          <p:cNvSpPr>
            <a:spLocks noGrp="1"/>
          </p:cNvSpPr>
          <p:nvPr>
            <p:ph type="subTitle" idx="1" hasCustomPrompt="1"/>
          </p:nvPr>
        </p:nvSpPr>
        <p:spPr>
          <a:xfrm>
            <a:off x="7161663" y="3147038"/>
            <a:ext cx="4666800" cy="1882800"/>
          </a:xfrm>
          <a:prstGeom prst="rect">
            <a:avLst/>
          </a:prstGeom>
        </p:spPr>
        <p:txBody>
          <a:bodyPr anchor="t">
            <a:noAutofit/>
          </a:bodyPr>
          <a:lstStyle>
            <a:lvl1pPr marL="0" indent="0" algn="l">
              <a:spcBef>
                <a:spcPts val="600"/>
              </a:spcBef>
              <a:buNone/>
              <a:defRPr sz="2200" b="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edit master subtitle style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67200" y="457201"/>
            <a:ext cx="2567641" cy="493777"/>
          </a:xfrm>
          <a:prstGeom prst="rect">
            <a:avLst/>
          </a:prstGeom>
        </p:spPr>
      </p:pic>
    </p:spTree>
    <p:extLst>
      <p:ext uri="{BB962C8B-B14F-4D97-AF65-F5344CB8AC3E}">
        <p14:creationId xmlns:p14="http://schemas.microsoft.com/office/powerpoint/2010/main" val="2278094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8.xml><?xml version="1.0" encoding="utf-8"?>
<p:sldLayout xmlns:a="http://schemas.openxmlformats.org/drawingml/2006/main" xmlns:r="http://schemas.openxmlformats.org/officeDocument/2006/relationships" xmlns:p="http://schemas.openxmlformats.org/presentationml/2006/main" showMasterSp="0" preserve="1" userDrawn="1">
  <p:cSld name="Section header (white)">
    <p:bg>
      <p:bgPr>
        <a:solidFill>
          <a:schemeClr val="bg1"/>
        </a:solid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5" hasCustomPrompt="1"/>
          </p:nvPr>
        </p:nvSpPr>
        <p:spPr>
          <a:xfrm>
            <a:off x="360362" y="2984855"/>
            <a:ext cx="11466511" cy="1585557"/>
          </a:xfrm>
          <a:prstGeom prst="rect">
            <a:avLst/>
          </a:prstGeom>
        </p:spPr>
        <p:txBody>
          <a:bodyPr anchor="t"/>
          <a:lstStyle>
            <a:lvl1pPr algn="l">
              <a:spcBef>
                <a:spcPts val="200"/>
              </a:spcBef>
              <a:defRPr sz="2400" b="1">
                <a:solidFill>
                  <a:schemeClr val="tx1"/>
                </a:solidFill>
              </a:defRPr>
            </a:lvl1pPr>
            <a:lvl2pPr marL="0" indent="0" algn="l">
              <a:spcBef>
                <a:spcPts val="200"/>
              </a:spcBef>
              <a:buNone/>
              <a:defRPr sz="2200" b="0">
                <a:solidFill>
                  <a:schemeClr val="tx1"/>
                </a:solidFill>
              </a:defRPr>
            </a:lvl2pPr>
          </a:lstStyle>
          <a:p>
            <a:pPr lvl="0"/>
            <a:r>
              <a:rPr lang="en-GB" dirty="0"/>
              <a:t>Click to edit master text styles</a:t>
            </a:r>
          </a:p>
          <a:p>
            <a:pPr lvl="1"/>
            <a:r>
              <a:rPr lang="en-GB" dirty="0"/>
              <a:t>Second level</a:t>
            </a:r>
          </a:p>
        </p:txBody>
      </p:sp>
      <p:sp>
        <p:nvSpPr>
          <p:cNvPr id="5" name="Text Placeholder 2"/>
          <p:cNvSpPr>
            <a:spLocks noGrp="1"/>
          </p:cNvSpPr>
          <p:nvPr>
            <p:ph type="body" sz="quarter" idx="16" hasCustomPrompt="1"/>
          </p:nvPr>
        </p:nvSpPr>
        <p:spPr>
          <a:xfrm>
            <a:off x="359999" y="2564672"/>
            <a:ext cx="976676" cy="411163"/>
          </a:xfrm>
          <a:prstGeom prst="rect">
            <a:avLst/>
          </a:prstGeom>
        </p:spPr>
        <p:txBody>
          <a:bodyPr anchor="t"/>
          <a:lstStyle>
            <a:lvl1pPr algn="l">
              <a:spcBef>
                <a:spcPts val="200"/>
              </a:spcBef>
              <a:defRPr sz="2400" b="1">
                <a:solidFill>
                  <a:schemeClr val="tx1"/>
                </a:solidFill>
              </a:defRPr>
            </a:lvl1pPr>
            <a:lvl2pPr marL="0" indent="0" algn="l">
              <a:spcBef>
                <a:spcPts val="200"/>
              </a:spcBef>
              <a:buNone/>
              <a:defRPr sz="2200" b="0">
                <a:solidFill>
                  <a:schemeClr val="tx1"/>
                </a:solidFill>
              </a:defRPr>
            </a:lvl2pPr>
          </a:lstStyle>
          <a:p>
            <a:pPr lvl="0"/>
            <a:r>
              <a:rPr lang="en-US" dirty="0"/>
              <a:t>No.</a:t>
            </a:r>
          </a:p>
        </p:txBody>
      </p:sp>
    </p:spTree>
    <p:extLst>
      <p:ext uri="{BB962C8B-B14F-4D97-AF65-F5344CB8AC3E}">
        <p14:creationId xmlns:p14="http://schemas.microsoft.com/office/powerpoint/2010/main" val="32916074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9.xml><?xml version="1.0" encoding="utf-8"?>
<p:sldLayout xmlns:a="http://schemas.openxmlformats.org/drawingml/2006/main" xmlns:r="http://schemas.openxmlformats.org/officeDocument/2006/relationships" xmlns:p="http://schemas.openxmlformats.org/presentationml/2006/main" showMasterSp="0" preserve="1" userDrawn="1">
  <p:cSld name="Section header (black)">
    <p:bg>
      <p:bgPr>
        <a:solidFill>
          <a:srgbClr val="000000"/>
        </a:solidFill>
        <a:effectLst/>
      </p:bgPr>
    </p:bg>
    <p:spTree>
      <p:nvGrpSpPr>
        <p:cNvPr id="1" name=""/>
        <p:cNvGrpSpPr/>
        <p:nvPr/>
      </p:nvGrpSpPr>
      <p:grpSpPr>
        <a:xfrm>
          <a:off x="0" y="0"/>
          <a:ext cx="0" cy="0"/>
          <a:chOff x="0" y="0"/>
          <a:chExt cx="0" cy="0"/>
        </a:xfrm>
      </p:grpSpPr>
      <p:sp>
        <p:nvSpPr>
          <p:cNvPr id="5" name="Text Placeholder 2"/>
          <p:cNvSpPr>
            <a:spLocks noGrp="1"/>
          </p:cNvSpPr>
          <p:nvPr>
            <p:ph type="body" sz="quarter" idx="15" hasCustomPrompt="1"/>
          </p:nvPr>
        </p:nvSpPr>
        <p:spPr>
          <a:xfrm>
            <a:off x="359998" y="2984855"/>
            <a:ext cx="11468465" cy="1585557"/>
          </a:xfrm>
          <a:prstGeom prst="rect">
            <a:avLst/>
          </a:prstGeom>
        </p:spPr>
        <p:txBody>
          <a:bodyPr anchor="t"/>
          <a:lstStyle>
            <a:lvl1pPr algn="l">
              <a:spcBef>
                <a:spcPts val="200"/>
              </a:spcBef>
              <a:defRPr sz="2400" b="1">
                <a:solidFill>
                  <a:schemeClr val="bg1"/>
                </a:solidFill>
              </a:defRPr>
            </a:lvl1pPr>
            <a:lvl2pPr marL="0" indent="0" algn="l">
              <a:spcBef>
                <a:spcPts val="200"/>
              </a:spcBef>
              <a:buNone/>
              <a:defRPr sz="2200" b="0">
                <a:solidFill>
                  <a:schemeClr val="bg1"/>
                </a:solidFill>
              </a:defRPr>
            </a:lvl2pPr>
          </a:lstStyle>
          <a:p>
            <a:pPr lvl="0"/>
            <a:r>
              <a:rPr lang="en-GB" dirty="0"/>
              <a:t>Click to edit master text styles</a:t>
            </a:r>
          </a:p>
          <a:p>
            <a:pPr lvl="1"/>
            <a:r>
              <a:rPr lang="en-GB" dirty="0"/>
              <a:t>Second level</a:t>
            </a:r>
          </a:p>
        </p:txBody>
      </p:sp>
      <p:sp>
        <p:nvSpPr>
          <p:cNvPr id="7" name="Text Placeholder 2"/>
          <p:cNvSpPr>
            <a:spLocks noGrp="1"/>
          </p:cNvSpPr>
          <p:nvPr>
            <p:ph type="body" sz="quarter" idx="16" hasCustomPrompt="1"/>
          </p:nvPr>
        </p:nvSpPr>
        <p:spPr>
          <a:xfrm>
            <a:off x="360363" y="2564672"/>
            <a:ext cx="976312" cy="411163"/>
          </a:xfrm>
          <a:prstGeom prst="rect">
            <a:avLst/>
          </a:prstGeom>
        </p:spPr>
        <p:txBody>
          <a:bodyPr anchor="t"/>
          <a:lstStyle>
            <a:lvl1pPr algn="l">
              <a:spcBef>
                <a:spcPts val="200"/>
              </a:spcBef>
              <a:defRPr sz="2400" b="1">
                <a:solidFill>
                  <a:schemeClr val="bg1"/>
                </a:solidFill>
              </a:defRPr>
            </a:lvl1pPr>
            <a:lvl2pPr marL="0" indent="0" algn="l">
              <a:spcBef>
                <a:spcPts val="200"/>
              </a:spcBef>
              <a:buNone/>
              <a:defRPr sz="2200" b="0">
                <a:solidFill>
                  <a:schemeClr val="tx1"/>
                </a:solidFill>
              </a:defRPr>
            </a:lvl2pPr>
          </a:lstStyle>
          <a:p>
            <a:pPr lvl="0"/>
            <a:r>
              <a:rPr lang="en-US" dirty="0"/>
              <a:t>No.</a:t>
            </a:r>
          </a:p>
        </p:txBody>
      </p:sp>
    </p:spTree>
    <p:extLst>
      <p:ext uri="{BB962C8B-B14F-4D97-AF65-F5344CB8AC3E}">
        <p14:creationId xmlns:p14="http://schemas.microsoft.com/office/powerpoint/2010/main" val="2139428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Title slide 3 (whit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7162800" y="1138238"/>
            <a:ext cx="4665663" cy="1787237"/>
          </a:xfrm>
          <a:prstGeom prst="rect">
            <a:avLst/>
          </a:prstGeom>
        </p:spPr>
        <p:txBody>
          <a:bodyPr anchor="b">
            <a:noAutofit/>
          </a:bodyPr>
          <a:lstStyle>
            <a:lvl1pPr algn="l">
              <a:defRPr sz="2400" b="1">
                <a:solidFill>
                  <a:schemeClr val="tx1"/>
                </a:solidFill>
              </a:defRPr>
            </a:lvl1pPr>
          </a:lstStyle>
          <a:p>
            <a:r>
              <a:rPr lang="en-GB" dirty="0"/>
              <a:t>Click to edit master title style</a:t>
            </a:r>
          </a:p>
        </p:txBody>
      </p:sp>
      <p:sp>
        <p:nvSpPr>
          <p:cNvPr id="3" name="Subtitle 2"/>
          <p:cNvSpPr>
            <a:spLocks noGrp="1"/>
          </p:cNvSpPr>
          <p:nvPr>
            <p:ph type="subTitle" idx="1" hasCustomPrompt="1"/>
          </p:nvPr>
        </p:nvSpPr>
        <p:spPr>
          <a:xfrm>
            <a:off x="7162800" y="3146902"/>
            <a:ext cx="4665663" cy="1882298"/>
          </a:xfrm>
          <a:prstGeom prst="rect">
            <a:avLst/>
          </a:prstGeom>
        </p:spPr>
        <p:txBody>
          <a:bodyPr anchor="t">
            <a:noAutofit/>
          </a:bodyPr>
          <a:lstStyle>
            <a:lvl1pPr marL="0" indent="0" algn="l">
              <a:spcBef>
                <a:spcPts val="600"/>
              </a:spcBef>
              <a:buNone/>
              <a:defRPr sz="22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edit master subtitle style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67200" y="457201"/>
            <a:ext cx="2567641" cy="493777"/>
          </a:xfrm>
          <a:prstGeom prst="rect">
            <a:avLst/>
          </a:prstGeom>
        </p:spPr>
      </p:pic>
    </p:spTree>
    <p:extLst>
      <p:ext uri="{BB962C8B-B14F-4D97-AF65-F5344CB8AC3E}">
        <p14:creationId xmlns:p14="http://schemas.microsoft.com/office/powerpoint/2010/main" val="1718692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Content Placeholder 2"/>
          <p:cNvSpPr>
            <a:spLocks noGrp="1"/>
          </p:cNvSpPr>
          <p:nvPr>
            <p:ph idx="1" hasCustomPrompt="1"/>
          </p:nvPr>
        </p:nvSpPr>
        <p:spPr>
          <a:xfrm>
            <a:off x="359999" y="1708150"/>
            <a:ext cx="11466873" cy="4018118"/>
          </a:xfrm>
        </p:spPr>
        <p:txBody>
          <a:bodyPr>
            <a:noAutofit/>
          </a:bodyPr>
          <a:lstStyle>
            <a:lvl1pPr>
              <a:defRPr sz="1400" b="0">
                <a:solidFill>
                  <a:schemeClr val="tx1"/>
                </a:solidFill>
              </a:defRPr>
            </a:lvl1pPr>
            <a:lvl2pPr>
              <a:spcBef>
                <a:spcPts val="600"/>
              </a:spcBef>
              <a:defRPr sz="1400">
                <a:solidFill>
                  <a:schemeClr val="tx1"/>
                </a:solidFill>
              </a:defRPr>
            </a:lvl2pPr>
            <a:lvl3pPr>
              <a:spcBef>
                <a:spcPts val="600"/>
              </a:spcBef>
              <a:defRPr sz="1400">
                <a:solidFill>
                  <a:schemeClr val="tx1"/>
                </a:solidFill>
              </a:defRPr>
            </a:lvl3pPr>
            <a:lvl4pPr>
              <a:spcBef>
                <a:spcPts val="600"/>
              </a:spcBef>
              <a:defRPr sz="1400">
                <a:solidFill>
                  <a:schemeClr val="tx1"/>
                </a:solidFill>
              </a:defRPr>
            </a:lvl4pPr>
            <a:lvl5pPr>
              <a:spcBef>
                <a:spcPts val="600"/>
              </a:spcBef>
              <a:defRPr sz="1400">
                <a:solidFill>
                  <a:schemeClr val="tx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1" name="Title Placeholder 1"/>
          <p:cNvSpPr>
            <a:spLocks noGrp="1"/>
          </p:cNvSpPr>
          <p:nvPr>
            <p:ph type="title" hasCustomPrompt="1"/>
          </p:nvPr>
        </p:nvSpPr>
        <p:spPr>
          <a:xfrm>
            <a:off x="359999" y="430717"/>
            <a:ext cx="11466875" cy="404119"/>
          </a:xfrm>
          <a:prstGeom prst="rect">
            <a:avLst/>
          </a:prstGeom>
        </p:spPr>
        <p:txBody>
          <a:bodyPr vert="horz" lIns="0" tIns="0" rIns="0" bIns="0" rtlCol="0" anchor="t">
            <a:noAutofit/>
          </a:bodyPr>
          <a:lstStyle>
            <a:lvl1pPr>
              <a:defRPr/>
            </a:lvl1pPr>
          </a:lstStyle>
          <a:p>
            <a:r>
              <a:rPr lang="en-GB" dirty="0"/>
              <a:t>Click to edit master title style</a:t>
            </a:r>
          </a:p>
        </p:txBody>
      </p:sp>
      <p:sp>
        <p:nvSpPr>
          <p:cNvPr id="15"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dirty="0">
              <a:solidFill>
                <a:srgbClr val="717171"/>
              </a:solidFill>
            </a:endParaRPr>
          </a:p>
        </p:txBody>
      </p:sp>
      <p:sp>
        <p:nvSpPr>
          <p:cNvPr id="8" name="Text Placeholder 2"/>
          <p:cNvSpPr>
            <a:spLocks noGrp="1"/>
          </p:cNvSpPr>
          <p:nvPr>
            <p:ph type="body" sz="quarter" idx="17" hasCustomPrompt="1"/>
          </p:nvPr>
        </p:nvSpPr>
        <p:spPr>
          <a:xfrm>
            <a:off x="357188" y="909635"/>
            <a:ext cx="11477331" cy="396875"/>
          </a:xfrm>
        </p:spPr>
        <p:txBody>
          <a:bodyPr/>
          <a:lstStyle>
            <a:lvl1pPr>
              <a:defRPr sz="1800"/>
            </a:lvl1pPr>
          </a:lstStyle>
          <a:p>
            <a:pPr lvl="0"/>
            <a:r>
              <a:rPr lang="en-GB" dirty="0"/>
              <a:t>Click to edit master text styles</a:t>
            </a:r>
          </a:p>
        </p:txBody>
      </p:sp>
      <p:sp>
        <p:nvSpPr>
          <p:cNvPr id="9" name="Text Placeholder 17"/>
          <p:cNvSpPr>
            <a:spLocks noGrp="1"/>
          </p:cNvSpPr>
          <p:nvPr>
            <p:ph type="body" sz="quarter" idx="18" hasCustomPrompt="1"/>
          </p:nvPr>
        </p:nvSpPr>
        <p:spPr>
          <a:xfrm>
            <a:off x="6096000" y="6393509"/>
            <a:ext cx="4670778" cy="197792"/>
          </a:xfrm>
        </p:spPr>
        <p:txBody>
          <a:bodyPr anchor="ctr">
            <a:noAutofit/>
          </a:bodyPr>
          <a:lstStyle>
            <a:lvl1pPr>
              <a:spcBef>
                <a:spcPts val="600"/>
              </a:spcBef>
              <a:defRPr sz="800">
                <a:solidFill>
                  <a:schemeClr val="tx1"/>
                </a:solidFill>
              </a:defRPr>
            </a:lvl1pPr>
          </a:lstStyle>
          <a:p>
            <a:pPr lvl="0"/>
            <a:r>
              <a:rPr lang="en-US" dirty="0"/>
              <a:t>Click to add footer text</a:t>
            </a:r>
          </a:p>
        </p:txBody>
      </p:sp>
    </p:spTree>
    <p:extLst>
      <p:ext uri="{BB962C8B-B14F-4D97-AF65-F5344CB8AC3E}">
        <p14:creationId xmlns:p14="http://schemas.microsoft.com/office/powerpoint/2010/main" val="35026462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itle and 2 x content">
    <p:spTree>
      <p:nvGrpSpPr>
        <p:cNvPr id="1" name=""/>
        <p:cNvGrpSpPr/>
        <p:nvPr/>
      </p:nvGrpSpPr>
      <p:grpSpPr>
        <a:xfrm>
          <a:off x="0" y="0"/>
          <a:ext cx="0" cy="0"/>
          <a:chOff x="0" y="0"/>
          <a:chExt cx="0" cy="0"/>
        </a:xfrm>
      </p:grpSpPr>
      <p:sp>
        <p:nvSpPr>
          <p:cNvPr id="8" name="Content Placeholder 2"/>
          <p:cNvSpPr>
            <a:spLocks noGrp="1"/>
          </p:cNvSpPr>
          <p:nvPr>
            <p:ph idx="1" hasCustomPrompt="1"/>
          </p:nvPr>
        </p:nvSpPr>
        <p:spPr>
          <a:xfrm>
            <a:off x="360000" y="1708150"/>
            <a:ext cx="5626800" cy="4003200"/>
          </a:xfrm>
        </p:spPr>
        <p:txBody>
          <a:bodyPr>
            <a:noAutofit/>
          </a:bodyPr>
          <a:lstStyle>
            <a:lvl1pPr>
              <a:defRPr sz="1400" b="0">
                <a:solidFill>
                  <a:schemeClr val="tx1"/>
                </a:solidFill>
              </a:defRPr>
            </a:lvl1pPr>
            <a:lvl2pPr>
              <a:spcBef>
                <a:spcPts val="600"/>
              </a:spcBef>
              <a:defRPr sz="1400">
                <a:solidFill>
                  <a:schemeClr val="tx1"/>
                </a:solidFill>
              </a:defRPr>
            </a:lvl2pPr>
            <a:lvl3pPr>
              <a:spcBef>
                <a:spcPts val="600"/>
              </a:spcBef>
              <a:defRPr sz="1400">
                <a:solidFill>
                  <a:schemeClr val="tx1"/>
                </a:solidFill>
              </a:defRPr>
            </a:lvl3pPr>
            <a:lvl4pPr>
              <a:spcBef>
                <a:spcPts val="600"/>
              </a:spcBef>
              <a:defRPr sz="1400">
                <a:solidFill>
                  <a:schemeClr val="tx1"/>
                </a:solidFill>
              </a:defRPr>
            </a:lvl4pPr>
            <a:lvl5pPr>
              <a:spcBef>
                <a:spcPts val="600"/>
              </a:spcBef>
              <a:defRPr sz="1400">
                <a:solidFill>
                  <a:schemeClr val="tx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0" name="Content Placeholder 35"/>
          <p:cNvSpPr>
            <a:spLocks noGrp="1"/>
          </p:cNvSpPr>
          <p:nvPr>
            <p:ph sz="quarter" idx="14" hasCustomPrompt="1"/>
          </p:nvPr>
        </p:nvSpPr>
        <p:spPr>
          <a:xfrm>
            <a:off x="6191574" y="1708150"/>
            <a:ext cx="5626800" cy="4003200"/>
          </a:xfrm>
        </p:spPr>
        <p:txBody>
          <a:bodyPr>
            <a:noAutofit/>
          </a:bodyPr>
          <a:lstStyle>
            <a:lvl1pPr>
              <a:defRPr sz="1400" b="0">
                <a:solidFill>
                  <a:schemeClr val="tx1"/>
                </a:solidFill>
              </a:defRPr>
            </a:lvl1pPr>
            <a:lvl2pPr>
              <a:spcBef>
                <a:spcPts val="600"/>
              </a:spcBef>
              <a:defRPr sz="1400">
                <a:solidFill>
                  <a:schemeClr val="tx1"/>
                </a:solidFill>
              </a:defRPr>
            </a:lvl2pPr>
            <a:lvl3pPr>
              <a:spcBef>
                <a:spcPts val="600"/>
              </a:spcBef>
              <a:defRPr sz="1400">
                <a:solidFill>
                  <a:schemeClr val="tx1"/>
                </a:solidFill>
              </a:defRPr>
            </a:lvl3pPr>
            <a:lvl4pPr>
              <a:spcBef>
                <a:spcPts val="600"/>
              </a:spcBef>
              <a:defRPr sz="1400">
                <a:solidFill>
                  <a:schemeClr val="tx1"/>
                </a:solidFill>
              </a:defRPr>
            </a:lvl4pPr>
            <a:lvl5pPr>
              <a:spcBef>
                <a:spcPts val="600"/>
              </a:spcBef>
              <a:defRPr sz="1400">
                <a:solidFill>
                  <a:schemeClr val="tx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1" name="Title Placeholder 1"/>
          <p:cNvSpPr>
            <a:spLocks noGrp="1"/>
          </p:cNvSpPr>
          <p:nvPr>
            <p:ph type="title" hasCustomPrompt="1"/>
          </p:nvPr>
        </p:nvSpPr>
        <p:spPr>
          <a:xfrm>
            <a:off x="359999" y="430717"/>
            <a:ext cx="11466875" cy="404119"/>
          </a:xfrm>
          <a:prstGeom prst="rect">
            <a:avLst/>
          </a:prstGeom>
        </p:spPr>
        <p:txBody>
          <a:bodyPr vert="horz" lIns="0" tIns="0" rIns="0" bIns="0" rtlCol="0" anchor="t">
            <a:noAutofit/>
          </a:bodyPr>
          <a:lstStyle>
            <a:lvl1pPr>
              <a:defRPr/>
            </a:lvl1pPr>
          </a:lstStyle>
          <a:p>
            <a:r>
              <a:rPr lang="en-GB" dirty="0"/>
              <a:t>Click to edit master title style</a:t>
            </a:r>
          </a:p>
        </p:txBody>
      </p:sp>
      <p:sp>
        <p:nvSpPr>
          <p:cNvPr id="16"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dirty="0">
              <a:solidFill>
                <a:srgbClr val="717171"/>
              </a:solidFill>
            </a:endParaRPr>
          </a:p>
        </p:txBody>
      </p:sp>
      <p:sp>
        <p:nvSpPr>
          <p:cNvPr id="9" name="Text Placeholder 2"/>
          <p:cNvSpPr>
            <a:spLocks noGrp="1"/>
          </p:cNvSpPr>
          <p:nvPr>
            <p:ph type="body" sz="quarter" idx="17" hasCustomPrompt="1"/>
          </p:nvPr>
        </p:nvSpPr>
        <p:spPr>
          <a:xfrm>
            <a:off x="357188" y="909635"/>
            <a:ext cx="11477331" cy="396875"/>
          </a:xfrm>
        </p:spPr>
        <p:txBody>
          <a:bodyPr/>
          <a:lstStyle>
            <a:lvl1pPr>
              <a:defRPr sz="1800"/>
            </a:lvl1pPr>
          </a:lstStyle>
          <a:p>
            <a:pPr lvl="0"/>
            <a:r>
              <a:rPr lang="en-GB" dirty="0"/>
              <a:t>Click to edit master text styles</a:t>
            </a:r>
          </a:p>
        </p:txBody>
      </p:sp>
      <p:sp>
        <p:nvSpPr>
          <p:cNvPr id="12" name="Text Placeholder 17"/>
          <p:cNvSpPr>
            <a:spLocks noGrp="1"/>
          </p:cNvSpPr>
          <p:nvPr>
            <p:ph type="body" sz="quarter" idx="18" hasCustomPrompt="1"/>
          </p:nvPr>
        </p:nvSpPr>
        <p:spPr>
          <a:xfrm>
            <a:off x="6096000" y="6393509"/>
            <a:ext cx="4670778" cy="197792"/>
          </a:xfrm>
        </p:spPr>
        <p:txBody>
          <a:bodyPr anchor="ctr">
            <a:noAutofit/>
          </a:bodyPr>
          <a:lstStyle>
            <a:lvl1pPr>
              <a:spcBef>
                <a:spcPts val="600"/>
              </a:spcBef>
              <a:defRPr sz="800">
                <a:solidFill>
                  <a:schemeClr val="tx1"/>
                </a:solidFill>
              </a:defRPr>
            </a:lvl1pPr>
          </a:lstStyle>
          <a:p>
            <a:pPr lvl="0"/>
            <a:r>
              <a:rPr lang="en-US" dirty="0"/>
              <a:t>Click to add footer text</a:t>
            </a:r>
          </a:p>
        </p:txBody>
      </p:sp>
    </p:spTree>
    <p:extLst>
      <p:ext uri="{BB962C8B-B14F-4D97-AF65-F5344CB8AC3E}">
        <p14:creationId xmlns:p14="http://schemas.microsoft.com/office/powerpoint/2010/main" val="431002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itle and 3 x content">
    <p:spTree>
      <p:nvGrpSpPr>
        <p:cNvPr id="1" name=""/>
        <p:cNvGrpSpPr/>
        <p:nvPr/>
      </p:nvGrpSpPr>
      <p:grpSpPr>
        <a:xfrm>
          <a:off x="0" y="0"/>
          <a:ext cx="0" cy="0"/>
          <a:chOff x="0" y="0"/>
          <a:chExt cx="0" cy="0"/>
        </a:xfrm>
      </p:grpSpPr>
      <p:sp>
        <p:nvSpPr>
          <p:cNvPr id="9" name="Content Placeholder 2"/>
          <p:cNvSpPr>
            <a:spLocks noGrp="1"/>
          </p:cNvSpPr>
          <p:nvPr>
            <p:ph idx="1"/>
          </p:nvPr>
        </p:nvSpPr>
        <p:spPr>
          <a:xfrm>
            <a:off x="359998" y="1708150"/>
            <a:ext cx="3679200" cy="4003675"/>
          </a:xfrm>
        </p:spPr>
        <p:txBody>
          <a:bodyPr>
            <a:noAutofit/>
          </a:bodyPr>
          <a:lstStyle>
            <a:lvl1pPr>
              <a:defRPr sz="1400" b="0">
                <a:solidFill>
                  <a:schemeClr val="tx1"/>
                </a:solidFill>
              </a:defRPr>
            </a:lvl1pPr>
            <a:lvl2pPr>
              <a:spcBef>
                <a:spcPts val="600"/>
              </a:spcBef>
              <a:defRPr sz="1400">
                <a:solidFill>
                  <a:schemeClr val="tx1"/>
                </a:solidFill>
              </a:defRPr>
            </a:lvl2pPr>
            <a:lvl3pPr>
              <a:spcBef>
                <a:spcPts val="600"/>
              </a:spcBef>
              <a:defRPr sz="1400">
                <a:solidFill>
                  <a:schemeClr val="tx1"/>
                </a:solidFill>
              </a:defRPr>
            </a:lvl3pPr>
            <a:lvl4pPr>
              <a:spcBef>
                <a:spcPts val="600"/>
              </a:spcBef>
              <a:defRPr sz="1400">
                <a:solidFill>
                  <a:schemeClr val="tx1"/>
                </a:solidFill>
              </a:defRPr>
            </a:lvl4pPr>
            <a:lvl5pPr>
              <a:spcBef>
                <a:spcPts val="60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0" name="Content Placeholder 2"/>
          <p:cNvSpPr>
            <a:spLocks noGrp="1"/>
          </p:cNvSpPr>
          <p:nvPr>
            <p:ph idx="14"/>
          </p:nvPr>
        </p:nvSpPr>
        <p:spPr>
          <a:xfrm>
            <a:off x="4251326" y="1708150"/>
            <a:ext cx="3679200" cy="4003675"/>
          </a:xfrm>
        </p:spPr>
        <p:txBody>
          <a:bodyPr>
            <a:noAutofit/>
          </a:bodyPr>
          <a:lstStyle>
            <a:lvl1pPr>
              <a:defRPr sz="1400" b="0">
                <a:solidFill>
                  <a:schemeClr val="tx1"/>
                </a:solidFill>
              </a:defRPr>
            </a:lvl1pPr>
            <a:lvl2pPr>
              <a:spcBef>
                <a:spcPts val="600"/>
              </a:spcBef>
              <a:defRPr sz="1400">
                <a:solidFill>
                  <a:schemeClr val="tx1"/>
                </a:solidFill>
              </a:defRPr>
            </a:lvl2pPr>
            <a:lvl3pPr>
              <a:spcBef>
                <a:spcPts val="600"/>
              </a:spcBef>
              <a:defRPr sz="1400">
                <a:solidFill>
                  <a:schemeClr val="tx1"/>
                </a:solidFill>
              </a:defRPr>
            </a:lvl3pPr>
            <a:lvl4pPr>
              <a:spcBef>
                <a:spcPts val="600"/>
              </a:spcBef>
              <a:defRPr sz="1400">
                <a:solidFill>
                  <a:schemeClr val="tx1"/>
                </a:solidFill>
              </a:defRPr>
            </a:lvl4pPr>
            <a:lvl5pPr>
              <a:spcBef>
                <a:spcPts val="60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1" name="Content Placeholder 2"/>
          <p:cNvSpPr>
            <a:spLocks noGrp="1"/>
          </p:cNvSpPr>
          <p:nvPr>
            <p:ph idx="15"/>
          </p:nvPr>
        </p:nvSpPr>
        <p:spPr>
          <a:xfrm>
            <a:off x="8142653" y="1708150"/>
            <a:ext cx="3679200" cy="4003675"/>
          </a:xfrm>
        </p:spPr>
        <p:txBody>
          <a:bodyPr>
            <a:noAutofit/>
          </a:bodyPr>
          <a:lstStyle>
            <a:lvl1pPr>
              <a:defRPr sz="1400" b="0">
                <a:solidFill>
                  <a:schemeClr val="tx1"/>
                </a:solidFill>
              </a:defRPr>
            </a:lvl1pPr>
            <a:lvl2pPr>
              <a:spcBef>
                <a:spcPts val="600"/>
              </a:spcBef>
              <a:defRPr sz="1400">
                <a:solidFill>
                  <a:schemeClr val="tx1"/>
                </a:solidFill>
              </a:defRPr>
            </a:lvl2pPr>
            <a:lvl3pPr>
              <a:spcBef>
                <a:spcPts val="600"/>
              </a:spcBef>
              <a:defRPr sz="1400">
                <a:solidFill>
                  <a:schemeClr val="tx1"/>
                </a:solidFill>
              </a:defRPr>
            </a:lvl3pPr>
            <a:lvl4pPr>
              <a:spcBef>
                <a:spcPts val="600"/>
              </a:spcBef>
              <a:defRPr sz="1400">
                <a:solidFill>
                  <a:schemeClr val="tx1"/>
                </a:solidFill>
              </a:defRPr>
            </a:lvl4pPr>
            <a:lvl5pPr>
              <a:spcBef>
                <a:spcPts val="60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6" name="Title Placeholder 1"/>
          <p:cNvSpPr>
            <a:spLocks noGrp="1"/>
          </p:cNvSpPr>
          <p:nvPr>
            <p:ph type="title" hasCustomPrompt="1"/>
          </p:nvPr>
        </p:nvSpPr>
        <p:spPr>
          <a:xfrm>
            <a:off x="359999" y="430717"/>
            <a:ext cx="11466875" cy="404119"/>
          </a:xfrm>
          <a:prstGeom prst="rect">
            <a:avLst/>
          </a:prstGeom>
        </p:spPr>
        <p:txBody>
          <a:bodyPr vert="horz" lIns="0" tIns="0" rIns="0" bIns="0" rtlCol="0" anchor="t">
            <a:noAutofit/>
          </a:bodyPr>
          <a:lstStyle>
            <a:lvl1pPr>
              <a:defRPr/>
            </a:lvl1pPr>
          </a:lstStyle>
          <a:p>
            <a:r>
              <a:rPr lang="en-GB" dirty="0"/>
              <a:t>Click to edit master title style</a:t>
            </a:r>
          </a:p>
        </p:txBody>
      </p:sp>
      <p:sp>
        <p:nvSpPr>
          <p:cNvPr id="17" name="Text Placeholder 2"/>
          <p:cNvSpPr>
            <a:spLocks noGrp="1"/>
          </p:cNvSpPr>
          <p:nvPr>
            <p:ph type="body" sz="quarter" idx="17" hasCustomPrompt="1"/>
          </p:nvPr>
        </p:nvSpPr>
        <p:spPr>
          <a:xfrm>
            <a:off x="357188" y="909635"/>
            <a:ext cx="11477331" cy="396875"/>
          </a:xfrm>
        </p:spPr>
        <p:txBody>
          <a:bodyPr/>
          <a:lstStyle>
            <a:lvl1pPr>
              <a:defRPr sz="1800"/>
            </a:lvl1pPr>
          </a:lstStyle>
          <a:p>
            <a:pPr lvl="0"/>
            <a:r>
              <a:rPr lang="en-GB" dirty="0"/>
              <a:t>Click to edit master text styles</a:t>
            </a:r>
          </a:p>
        </p:txBody>
      </p:sp>
      <p:sp>
        <p:nvSpPr>
          <p:cNvPr id="18" name="Text Placeholder 17"/>
          <p:cNvSpPr>
            <a:spLocks noGrp="1"/>
          </p:cNvSpPr>
          <p:nvPr>
            <p:ph type="body" sz="quarter" idx="18" hasCustomPrompt="1"/>
          </p:nvPr>
        </p:nvSpPr>
        <p:spPr>
          <a:xfrm>
            <a:off x="6096000" y="6393509"/>
            <a:ext cx="4670778" cy="197792"/>
          </a:xfrm>
        </p:spPr>
        <p:txBody>
          <a:bodyPr anchor="ctr">
            <a:noAutofit/>
          </a:bodyPr>
          <a:lstStyle>
            <a:lvl1pPr>
              <a:spcBef>
                <a:spcPts val="600"/>
              </a:spcBef>
              <a:defRPr sz="800">
                <a:solidFill>
                  <a:schemeClr val="tx1"/>
                </a:solidFill>
              </a:defRPr>
            </a:lvl1pPr>
          </a:lstStyle>
          <a:p>
            <a:pPr lvl="0"/>
            <a:r>
              <a:rPr lang="en-US" dirty="0"/>
              <a:t>Click to add footer text</a:t>
            </a:r>
          </a:p>
        </p:txBody>
      </p:sp>
      <p:sp>
        <p:nvSpPr>
          <p:cNvPr id="19"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dirty="0">
              <a:solidFill>
                <a:srgbClr val="717171"/>
              </a:solidFill>
            </a:endParaRPr>
          </a:p>
        </p:txBody>
      </p:sp>
    </p:spTree>
    <p:extLst>
      <p:ext uri="{BB962C8B-B14F-4D97-AF65-F5344CB8AC3E}">
        <p14:creationId xmlns:p14="http://schemas.microsoft.com/office/powerpoint/2010/main" val="2135862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itle and 4 x content">
    <p:spTree>
      <p:nvGrpSpPr>
        <p:cNvPr id="1" name=""/>
        <p:cNvGrpSpPr/>
        <p:nvPr/>
      </p:nvGrpSpPr>
      <p:grpSpPr>
        <a:xfrm>
          <a:off x="0" y="0"/>
          <a:ext cx="0" cy="0"/>
          <a:chOff x="0" y="0"/>
          <a:chExt cx="0" cy="0"/>
        </a:xfrm>
      </p:grpSpPr>
      <p:sp>
        <p:nvSpPr>
          <p:cNvPr id="10" name="Content Placeholder 2"/>
          <p:cNvSpPr>
            <a:spLocks noGrp="1"/>
          </p:cNvSpPr>
          <p:nvPr>
            <p:ph idx="1" hasCustomPrompt="1"/>
          </p:nvPr>
        </p:nvSpPr>
        <p:spPr>
          <a:xfrm>
            <a:off x="359998" y="1708150"/>
            <a:ext cx="2714400" cy="4003675"/>
          </a:xfrm>
        </p:spPr>
        <p:txBody>
          <a:bodyPr>
            <a:noAutofit/>
          </a:bodyPr>
          <a:lstStyle>
            <a:lvl1pPr>
              <a:defRPr sz="1400" b="0">
                <a:solidFill>
                  <a:schemeClr val="tx1"/>
                </a:solidFill>
              </a:defRPr>
            </a:lvl1pPr>
            <a:lvl2pPr>
              <a:spcBef>
                <a:spcPts val="600"/>
              </a:spcBef>
              <a:defRPr sz="1400">
                <a:solidFill>
                  <a:schemeClr val="tx1"/>
                </a:solidFill>
              </a:defRPr>
            </a:lvl2pPr>
            <a:lvl3pPr>
              <a:spcBef>
                <a:spcPts val="600"/>
              </a:spcBef>
              <a:defRPr sz="1400">
                <a:solidFill>
                  <a:schemeClr val="tx1"/>
                </a:solidFill>
              </a:defRPr>
            </a:lvl3pPr>
            <a:lvl4pPr>
              <a:spcBef>
                <a:spcPts val="600"/>
              </a:spcBef>
              <a:defRPr sz="1400">
                <a:solidFill>
                  <a:schemeClr val="tx1"/>
                </a:solidFill>
              </a:defRPr>
            </a:lvl4pPr>
            <a:lvl5pPr>
              <a:spcBef>
                <a:spcPts val="600"/>
              </a:spcBef>
              <a:defRPr sz="1400">
                <a:solidFill>
                  <a:schemeClr val="tx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1" name="Content Placeholder 2"/>
          <p:cNvSpPr>
            <a:spLocks noGrp="1"/>
          </p:cNvSpPr>
          <p:nvPr>
            <p:ph idx="14" hasCustomPrompt="1"/>
          </p:nvPr>
        </p:nvSpPr>
        <p:spPr>
          <a:xfrm>
            <a:off x="3275192" y="1708150"/>
            <a:ext cx="2714400" cy="4003675"/>
          </a:xfrm>
        </p:spPr>
        <p:txBody>
          <a:bodyPr>
            <a:noAutofit/>
          </a:bodyPr>
          <a:lstStyle>
            <a:lvl1pPr>
              <a:defRPr sz="1400" b="0">
                <a:solidFill>
                  <a:schemeClr val="tx1"/>
                </a:solidFill>
              </a:defRPr>
            </a:lvl1pPr>
            <a:lvl2pPr>
              <a:spcBef>
                <a:spcPts val="600"/>
              </a:spcBef>
              <a:defRPr sz="1400">
                <a:solidFill>
                  <a:schemeClr val="tx1"/>
                </a:solidFill>
              </a:defRPr>
            </a:lvl2pPr>
            <a:lvl3pPr>
              <a:spcBef>
                <a:spcPts val="600"/>
              </a:spcBef>
              <a:defRPr sz="1400">
                <a:solidFill>
                  <a:schemeClr val="tx1"/>
                </a:solidFill>
              </a:defRPr>
            </a:lvl3pPr>
            <a:lvl4pPr>
              <a:spcBef>
                <a:spcPts val="600"/>
              </a:spcBef>
              <a:defRPr sz="1400">
                <a:solidFill>
                  <a:schemeClr val="tx1"/>
                </a:solidFill>
              </a:defRPr>
            </a:lvl4pPr>
            <a:lvl5pPr>
              <a:spcBef>
                <a:spcPts val="600"/>
              </a:spcBef>
              <a:defRPr sz="1400">
                <a:solidFill>
                  <a:schemeClr val="tx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3" name="Content Placeholder 2"/>
          <p:cNvSpPr>
            <a:spLocks noGrp="1"/>
          </p:cNvSpPr>
          <p:nvPr>
            <p:ph idx="15" hasCustomPrompt="1"/>
          </p:nvPr>
        </p:nvSpPr>
        <p:spPr>
          <a:xfrm>
            <a:off x="6190386" y="1708150"/>
            <a:ext cx="2714400" cy="4003675"/>
          </a:xfrm>
        </p:spPr>
        <p:txBody>
          <a:bodyPr>
            <a:noAutofit/>
          </a:bodyPr>
          <a:lstStyle>
            <a:lvl1pPr>
              <a:defRPr sz="1400" b="0">
                <a:solidFill>
                  <a:schemeClr val="tx1"/>
                </a:solidFill>
              </a:defRPr>
            </a:lvl1pPr>
            <a:lvl2pPr>
              <a:spcBef>
                <a:spcPts val="600"/>
              </a:spcBef>
              <a:defRPr sz="1400">
                <a:solidFill>
                  <a:schemeClr val="tx1"/>
                </a:solidFill>
              </a:defRPr>
            </a:lvl2pPr>
            <a:lvl3pPr>
              <a:spcBef>
                <a:spcPts val="600"/>
              </a:spcBef>
              <a:defRPr sz="1400">
                <a:solidFill>
                  <a:schemeClr val="tx1"/>
                </a:solidFill>
              </a:defRPr>
            </a:lvl3pPr>
            <a:lvl4pPr>
              <a:spcBef>
                <a:spcPts val="600"/>
              </a:spcBef>
              <a:defRPr sz="1400">
                <a:solidFill>
                  <a:schemeClr val="tx1"/>
                </a:solidFill>
              </a:defRPr>
            </a:lvl4pPr>
            <a:lvl5pPr>
              <a:spcBef>
                <a:spcPts val="600"/>
              </a:spcBef>
              <a:defRPr sz="1400">
                <a:solidFill>
                  <a:schemeClr val="tx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8" name="Content Placeholder 2"/>
          <p:cNvSpPr>
            <a:spLocks noGrp="1"/>
          </p:cNvSpPr>
          <p:nvPr>
            <p:ph idx="16" hasCustomPrompt="1"/>
          </p:nvPr>
        </p:nvSpPr>
        <p:spPr>
          <a:xfrm>
            <a:off x="9105580" y="1708150"/>
            <a:ext cx="2714400" cy="4003675"/>
          </a:xfrm>
        </p:spPr>
        <p:txBody>
          <a:bodyPr>
            <a:noAutofit/>
          </a:bodyPr>
          <a:lstStyle>
            <a:lvl1pPr>
              <a:defRPr sz="1400" b="0">
                <a:solidFill>
                  <a:schemeClr val="tx1"/>
                </a:solidFill>
              </a:defRPr>
            </a:lvl1pPr>
            <a:lvl2pPr>
              <a:spcBef>
                <a:spcPts val="600"/>
              </a:spcBef>
              <a:defRPr sz="1400">
                <a:solidFill>
                  <a:schemeClr val="tx1"/>
                </a:solidFill>
              </a:defRPr>
            </a:lvl2pPr>
            <a:lvl3pPr>
              <a:spcBef>
                <a:spcPts val="600"/>
              </a:spcBef>
              <a:defRPr sz="1400">
                <a:solidFill>
                  <a:schemeClr val="tx1"/>
                </a:solidFill>
              </a:defRPr>
            </a:lvl3pPr>
            <a:lvl4pPr>
              <a:spcBef>
                <a:spcPts val="600"/>
              </a:spcBef>
              <a:defRPr sz="1400">
                <a:solidFill>
                  <a:schemeClr val="tx1"/>
                </a:solidFill>
              </a:defRPr>
            </a:lvl4pPr>
            <a:lvl5pPr>
              <a:spcBef>
                <a:spcPts val="600"/>
              </a:spcBef>
              <a:defRPr sz="1400">
                <a:solidFill>
                  <a:schemeClr val="tx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9" name="Title Placeholder 1"/>
          <p:cNvSpPr>
            <a:spLocks noGrp="1"/>
          </p:cNvSpPr>
          <p:nvPr>
            <p:ph type="title" hasCustomPrompt="1"/>
          </p:nvPr>
        </p:nvSpPr>
        <p:spPr>
          <a:xfrm>
            <a:off x="359999" y="430717"/>
            <a:ext cx="11466875" cy="404119"/>
          </a:xfrm>
          <a:prstGeom prst="rect">
            <a:avLst/>
          </a:prstGeom>
        </p:spPr>
        <p:txBody>
          <a:bodyPr vert="horz" lIns="0" tIns="0" rIns="0" bIns="0" rtlCol="0" anchor="t">
            <a:noAutofit/>
          </a:bodyPr>
          <a:lstStyle>
            <a:lvl1pPr>
              <a:defRPr/>
            </a:lvl1pPr>
          </a:lstStyle>
          <a:p>
            <a:r>
              <a:rPr lang="en-GB" dirty="0"/>
              <a:t>Click to edit master title style</a:t>
            </a:r>
          </a:p>
        </p:txBody>
      </p:sp>
      <p:sp>
        <p:nvSpPr>
          <p:cNvPr id="20" name="Text Placeholder 2"/>
          <p:cNvSpPr>
            <a:spLocks noGrp="1"/>
          </p:cNvSpPr>
          <p:nvPr>
            <p:ph type="body" sz="quarter" idx="18" hasCustomPrompt="1"/>
          </p:nvPr>
        </p:nvSpPr>
        <p:spPr>
          <a:xfrm>
            <a:off x="357188" y="909635"/>
            <a:ext cx="11477331" cy="396875"/>
          </a:xfrm>
        </p:spPr>
        <p:txBody>
          <a:bodyPr/>
          <a:lstStyle>
            <a:lvl1pPr>
              <a:defRPr sz="1800"/>
            </a:lvl1pPr>
          </a:lstStyle>
          <a:p>
            <a:pPr lvl="0"/>
            <a:r>
              <a:rPr lang="en-GB" dirty="0"/>
              <a:t>Click to edit master text styles</a:t>
            </a:r>
          </a:p>
        </p:txBody>
      </p:sp>
      <p:sp>
        <p:nvSpPr>
          <p:cNvPr id="21" name="Text Placeholder 17"/>
          <p:cNvSpPr>
            <a:spLocks noGrp="1"/>
          </p:cNvSpPr>
          <p:nvPr>
            <p:ph type="body" sz="quarter" idx="19" hasCustomPrompt="1"/>
          </p:nvPr>
        </p:nvSpPr>
        <p:spPr>
          <a:xfrm>
            <a:off x="6096000" y="6393509"/>
            <a:ext cx="4670778" cy="197792"/>
          </a:xfrm>
        </p:spPr>
        <p:txBody>
          <a:bodyPr anchor="ctr">
            <a:noAutofit/>
          </a:bodyPr>
          <a:lstStyle>
            <a:lvl1pPr>
              <a:spcBef>
                <a:spcPts val="600"/>
              </a:spcBef>
              <a:defRPr sz="800">
                <a:solidFill>
                  <a:schemeClr val="tx1"/>
                </a:solidFill>
              </a:defRPr>
            </a:lvl1pPr>
          </a:lstStyle>
          <a:p>
            <a:pPr lvl="0"/>
            <a:r>
              <a:rPr lang="en-US" dirty="0"/>
              <a:t>Click to add footer text</a:t>
            </a:r>
          </a:p>
        </p:txBody>
      </p:sp>
      <p:sp>
        <p:nvSpPr>
          <p:cNvPr id="22"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dirty="0">
              <a:solidFill>
                <a:srgbClr val="717171"/>
              </a:solidFill>
            </a:endParaRPr>
          </a:p>
        </p:txBody>
      </p:sp>
    </p:spTree>
    <p:extLst>
      <p:ext uri="{BB962C8B-B14F-4D97-AF65-F5344CB8AC3E}">
        <p14:creationId xmlns:p14="http://schemas.microsoft.com/office/powerpoint/2010/main" val="3661605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Title Placeholder 1"/>
          <p:cNvSpPr>
            <a:spLocks noGrp="1"/>
          </p:cNvSpPr>
          <p:nvPr>
            <p:ph type="title" hasCustomPrompt="1"/>
          </p:nvPr>
        </p:nvSpPr>
        <p:spPr>
          <a:xfrm>
            <a:off x="359999" y="430717"/>
            <a:ext cx="11466875" cy="404119"/>
          </a:xfrm>
          <a:prstGeom prst="rect">
            <a:avLst/>
          </a:prstGeom>
        </p:spPr>
        <p:txBody>
          <a:bodyPr vert="horz" lIns="0" tIns="0" rIns="0" bIns="0" rtlCol="0" anchor="t">
            <a:noAutofit/>
          </a:bodyPr>
          <a:lstStyle>
            <a:lvl1pPr>
              <a:defRPr/>
            </a:lvl1pPr>
          </a:lstStyle>
          <a:p>
            <a:r>
              <a:rPr lang="en-GB" dirty="0"/>
              <a:t>Click to edit master title style</a:t>
            </a:r>
          </a:p>
        </p:txBody>
      </p:sp>
      <p:sp>
        <p:nvSpPr>
          <p:cNvPr id="11"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dirty="0">
              <a:solidFill>
                <a:srgbClr val="717171"/>
              </a:solidFill>
            </a:endParaRPr>
          </a:p>
        </p:txBody>
      </p:sp>
      <p:sp>
        <p:nvSpPr>
          <p:cNvPr id="7" name="Text Placeholder 2"/>
          <p:cNvSpPr>
            <a:spLocks noGrp="1"/>
          </p:cNvSpPr>
          <p:nvPr>
            <p:ph type="body" sz="quarter" idx="17" hasCustomPrompt="1"/>
          </p:nvPr>
        </p:nvSpPr>
        <p:spPr>
          <a:xfrm>
            <a:off x="357188" y="909635"/>
            <a:ext cx="11477331" cy="396875"/>
          </a:xfrm>
        </p:spPr>
        <p:txBody>
          <a:bodyPr/>
          <a:lstStyle>
            <a:lvl1pPr>
              <a:defRPr sz="1800"/>
            </a:lvl1pPr>
          </a:lstStyle>
          <a:p>
            <a:pPr lvl="0"/>
            <a:r>
              <a:rPr lang="en-GB" dirty="0"/>
              <a:t>Click to edit master text styles</a:t>
            </a:r>
          </a:p>
        </p:txBody>
      </p:sp>
      <p:sp>
        <p:nvSpPr>
          <p:cNvPr id="9" name="Text Placeholder 17"/>
          <p:cNvSpPr>
            <a:spLocks noGrp="1"/>
          </p:cNvSpPr>
          <p:nvPr>
            <p:ph type="body" sz="quarter" idx="18" hasCustomPrompt="1"/>
          </p:nvPr>
        </p:nvSpPr>
        <p:spPr>
          <a:xfrm>
            <a:off x="6096000" y="6393509"/>
            <a:ext cx="4670778" cy="197792"/>
          </a:xfrm>
        </p:spPr>
        <p:txBody>
          <a:bodyPr anchor="ctr">
            <a:noAutofit/>
          </a:bodyPr>
          <a:lstStyle>
            <a:lvl1pPr>
              <a:spcBef>
                <a:spcPts val="600"/>
              </a:spcBef>
              <a:defRPr sz="800">
                <a:solidFill>
                  <a:schemeClr val="tx1"/>
                </a:solidFill>
              </a:defRPr>
            </a:lvl1pPr>
          </a:lstStyle>
          <a:p>
            <a:pPr lvl="0"/>
            <a:r>
              <a:rPr lang="en-US" dirty="0"/>
              <a:t>Click to add footer text</a:t>
            </a:r>
          </a:p>
        </p:txBody>
      </p:sp>
    </p:spTree>
    <p:extLst>
      <p:ext uri="{BB962C8B-B14F-4D97-AF65-F5344CB8AC3E}">
        <p14:creationId xmlns:p14="http://schemas.microsoft.com/office/powerpoint/2010/main" val="9512291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Footer only">
    <p:spTree>
      <p:nvGrpSpPr>
        <p:cNvPr id="1" name=""/>
        <p:cNvGrpSpPr/>
        <p:nvPr/>
      </p:nvGrpSpPr>
      <p:grpSpPr>
        <a:xfrm>
          <a:off x="0" y="0"/>
          <a:ext cx="0" cy="0"/>
          <a:chOff x="0" y="0"/>
          <a:chExt cx="0" cy="0"/>
        </a:xfrm>
      </p:grpSpPr>
      <p:sp>
        <p:nvSpPr>
          <p:cNvPr id="5"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dirty="0">
              <a:solidFill>
                <a:srgbClr val="717171"/>
              </a:solidFill>
            </a:endParaRPr>
          </a:p>
        </p:txBody>
      </p:sp>
    </p:spTree>
    <p:extLst>
      <p:ext uri="{BB962C8B-B14F-4D97-AF65-F5344CB8AC3E}">
        <p14:creationId xmlns:p14="http://schemas.microsoft.com/office/powerpoint/2010/main" val="3181705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6.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dirty="0"/>
          </a:p>
        </p:txBody>
      </p:sp>
      <p:sp>
        <p:nvSpPr>
          <p:cNvPr id="3" name="Slide Number Placeholder 2"/>
          <p:cNvSpPr>
            <a:spLocks noGrp="1"/>
          </p:cNvSpPr>
          <p:nvPr>
            <p:ph type="sldNum" sz="quarter" idx="10"/>
          </p:nvPr>
        </p:nvSpPr>
        <p:spPr/>
        <p:txBody>
          <a:bodyPr/>
          <a:lstStyle/>
          <a:p>
            <a:fld id="{9784CBA3-D598-4B1F-BAA3-EE14B5154290}" type="slidenum">
              <a:rPr lang="en-AU" smtClean="0">
                <a:solidFill>
                  <a:srgbClr val="717171"/>
                </a:solidFill>
              </a:rPr>
              <a:pPr/>
              <a:t>‹#›</a:t>
            </a:fld>
            <a:endParaRPr lang="en-AU" dirty="0">
              <a:solidFill>
                <a:srgbClr val="717171"/>
              </a:solidFill>
            </a:endParaRPr>
          </a:p>
        </p:txBody>
      </p:sp>
    </p:spTree>
    <p:extLst>
      <p:ext uri="{BB962C8B-B14F-4D97-AF65-F5344CB8AC3E}">
        <p14:creationId xmlns:p14="http://schemas.microsoft.com/office/powerpoint/2010/main" val="1835132488"/>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userDrawn="1">
  <p:cSld name="x1 Box">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dirty="0"/>
          </a:p>
        </p:txBody>
      </p:sp>
      <p:sp>
        <p:nvSpPr>
          <p:cNvPr id="3" name="Slide Number Placeholder 2"/>
          <p:cNvSpPr>
            <a:spLocks noGrp="1"/>
          </p:cNvSpPr>
          <p:nvPr>
            <p:ph type="sldNum" sz="quarter" idx="10"/>
          </p:nvPr>
        </p:nvSpPr>
        <p:spPr/>
        <p:txBody>
          <a:bodyPr/>
          <a:lstStyle/>
          <a:p>
            <a:fld id="{9784CBA3-D598-4B1F-BAA3-EE14B5154290}" type="slidenum">
              <a:rPr lang="en-AU" smtClean="0">
                <a:solidFill>
                  <a:srgbClr val="717171"/>
                </a:solidFill>
              </a:rPr>
              <a:pPr/>
              <a:t>‹#›</a:t>
            </a:fld>
            <a:endParaRPr lang="en-AU" dirty="0">
              <a:solidFill>
                <a:srgbClr val="717171"/>
              </a:solidFill>
            </a:endParaRPr>
          </a:p>
        </p:txBody>
      </p:sp>
      <p:sp>
        <p:nvSpPr>
          <p:cNvPr id="7" name="Content Placeholder 6"/>
          <p:cNvSpPr>
            <a:spLocks noGrp="1"/>
          </p:cNvSpPr>
          <p:nvPr>
            <p:ph sz="quarter" idx="11"/>
          </p:nvPr>
        </p:nvSpPr>
        <p:spPr>
          <a:xfrm>
            <a:off x="381001" y="1031840"/>
            <a:ext cx="11425767" cy="4799049"/>
          </a:xfrm>
        </p:spPr>
        <p:txBody>
          <a:bodyPr>
            <a:noAutofit/>
          </a:bodyPr>
          <a:lstStyle>
            <a:lvl1pPr>
              <a:defRPr b="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Tree>
    <p:extLst>
      <p:ext uri="{BB962C8B-B14F-4D97-AF65-F5344CB8AC3E}">
        <p14:creationId xmlns:p14="http://schemas.microsoft.com/office/powerpoint/2010/main" val="1025930566"/>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userDrawn="1">
  <p:cSld name="x4 Box">
    <p:spTree>
      <p:nvGrpSpPr>
        <p:cNvPr id="1" name=""/>
        <p:cNvGrpSpPr/>
        <p:nvPr/>
      </p:nvGrpSpPr>
      <p:grpSpPr>
        <a:xfrm>
          <a:off x="0" y="0"/>
          <a:ext cx="0" cy="0"/>
          <a:chOff x="0" y="0"/>
          <a:chExt cx="0" cy="0"/>
        </a:xfrm>
      </p:grpSpPr>
      <p:sp>
        <p:nvSpPr>
          <p:cNvPr id="8" name="Content Placeholder 6"/>
          <p:cNvSpPr>
            <a:spLocks noGrp="1"/>
          </p:cNvSpPr>
          <p:nvPr>
            <p:ph sz="quarter" idx="16"/>
          </p:nvPr>
        </p:nvSpPr>
        <p:spPr>
          <a:xfrm>
            <a:off x="6270179" y="1006069"/>
            <a:ext cx="2592000" cy="4939283"/>
          </a:xfrm>
        </p:spPr>
        <p:txBody>
          <a:bodyPr lIns="0">
            <a:noAutofit/>
          </a:bodyPr>
          <a:lstStyle>
            <a:lvl1pPr>
              <a:defRPr b="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9" name="Content Placeholder 6"/>
          <p:cNvSpPr>
            <a:spLocks noGrp="1"/>
          </p:cNvSpPr>
          <p:nvPr>
            <p:ph sz="quarter" idx="17"/>
          </p:nvPr>
        </p:nvSpPr>
        <p:spPr>
          <a:xfrm>
            <a:off x="9214767" y="1008844"/>
            <a:ext cx="2592000" cy="4939283"/>
          </a:xfrm>
        </p:spPr>
        <p:txBody>
          <a:bodyPr lIns="0">
            <a:noAutofit/>
          </a:bodyPr>
          <a:lstStyle>
            <a:lvl1pPr>
              <a:defRPr b="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2" name="Title 1"/>
          <p:cNvSpPr>
            <a:spLocks noGrp="1"/>
          </p:cNvSpPr>
          <p:nvPr>
            <p:ph type="title"/>
          </p:nvPr>
        </p:nvSpPr>
        <p:spPr/>
        <p:txBody>
          <a:bodyPr/>
          <a:lstStyle/>
          <a:p>
            <a:r>
              <a:rPr lang="en-US"/>
              <a:t>Click to edit Master title style</a:t>
            </a:r>
            <a:endParaRPr lang="en-AU" dirty="0"/>
          </a:p>
        </p:txBody>
      </p:sp>
      <p:sp>
        <p:nvSpPr>
          <p:cNvPr id="3" name="Slide Number Placeholder 2"/>
          <p:cNvSpPr>
            <a:spLocks noGrp="1"/>
          </p:cNvSpPr>
          <p:nvPr>
            <p:ph type="sldNum" sz="quarter" idx="10"/>
          </p:nvPr>
        </p:nvSpPr>
        <p:spPr/>
        <p:txBody>
          <a:bodyPr/>
          <a:lstStyle/>
          <a:p>
            <a:fld id="{9784CBA3-D598-4B1F-BAA3-EE14B5154290}" type="slidenum">
              <a:rPr lang="en-AU" smtClean="0">
                <a:solidFill>
                  <a:srgbClr val="717171"/>
                </a:solidFill>
              </a:rPr>
              <a:pPr/>
              <a:t>‹#›</a:t>
            </a:fld>
            <a:endParaRPr lang="en-AU" dirty="0">
              <a:solidFill>
                <a:srgbClr val="717171"/>
              </a:solidFill>
            </a:endParaRPr>
          </a:p>
        </p:txBody>
      </p:sp>
      <p:sp>
        <p:nvSpPr>
          <p:cNvPr id="7" name="Content Placeholder 6"/>
          <p:cNvSpPr>
            <a:spLocks noGrp="1"/>
          </p:cNvSpPr>
          <p:nvPr>
            <p:ph sz="quarter" idx="11"/>
          </p:nvPr>
        </p:nvSpPr>
        <p:spPr>
          <a:xfrm>
            <a:off x="381000" y="1004678"/>
            <a:ext cx="2592000" cy="4939283"/>
          </a:xfrm>
        </p:spPr>
        <p:txBody>
          <a:bodyPr>
            <a:noAutofit/>
          </a:bodyPr>
          <a:lstStyle>
            <a:lvl1pPr>
              <a:defRPr b="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10" name="Content Placeholder 6"/>
          <p:cNvSpPr>
            <a:spLocks noGrp="1"/>
          </p:cNvSpPr>
          <p:nvPr>
            <p:ph sz="quarter" idx="19"/>
          </p:nvPr>
        </p:nvSpPr>
        <p:spPr>
          <a:xfrm>
            <a:off x="3325589" y="1004678"/>
            <a:ext cx="2592000" cy="4939283"/>
          </a:xfrm>
        </p:spPr>
        <p:txBody>
          <a:bodyPr>
            <a:noAutofit/>
          </a:bodyPr>
          <a:lstStyle>
            <a:lvl1pPr>
              <a:defRPr b="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Tree>
    <p:extLst>
      <p:ext uri="{BB962C8B-B14F-4D97-AF65-F5344CB8AC3E}">
        <p14:creationId xmlns:p14="http://schemas.microsoft.com/office/powerpoint/2010/main" val="2960309505"/>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userDrawn="1">
  <p:cSld name="Title and 4 x content - no sub heading">
    <p:spTree>
      <p:nvGrpSpPr>
        <p:cNvPr id="1" name=""/>
        <p:cNvGrpSpPr/>
        <p:nvPr/>
      </p:nvGrpSpPr>
      <p:grpSpPr>
        <a:xfrm>
          <a:off x="0" y="0"/>
          <a:ext cx="0" cy="0"/>
          <a:chOff x="0" y="0"/>
          <a:chExt cx="0" cy="0"/>
        </a:xfrm>
      </p:grpSpPr>
      <p:sp>
        <p:nvSpPr>
          <p:cNvPr id="10" name="Content Placeholder 2"/>
          <p:cNvSpPr>
            <a:spLocks noGrp="1"/>
          </p:cNvSpPr>
          <p:nvPr>
            <p:ph idx="1" hasCustomPrompt="1"/>
          </p:nvPr>
        </p:nvSpPr>
        <p:spPr>
          <a:xfrm>
            <a:off x="359998" y="1708150"/>
            <a:ext cx="2714400" cy="4003675"/>
          </a:xfrm>
        </p:spPr>
        <p:txBody>
          <a:bodyPr>
            <a:noAutofit/>
          </a:bodyPr>
          <a:lstStyle>
            <a:lvl1pPr>
              <a:defRPr sz="1600" b="0">
                <a:solidFill>
                  <a:schemeClr val="tx1"/>
                </a:solidFill>
              </a:defRPr>
            </a:lvl1pPr>
            <a:lvl2pPr>
              <a:spcBef>
                <a:spcPts val="600"/>
              </a:spcBef>
              <a:defRPr sz="1600">
                <a:solidFill>
                  <a:schemeClr val="tx1"/>
                </a:solidFill>
              </a:defRPr>
            </a:lvl2pPr>
            <a:lvl3pPr>
              <a:spcBef>
                <a:spcPts val="600"/>
              </a:spcBef>
              <a:defRPr sz="1600">
                <a:solidFill>
                  <a:schemeClr val="tx1"/>
                </a:solidFill>
              </a:defRPr>
            </a:lvl3pPr>
            <a:lvl4pPr>
              <a:spcBef>
                <a:spcPts val="600"/>
              </a:spcBef>
              <a:defRPr sz="1600">
                <a:solidFill>
                  <a:schemeClr val="tx1"/>
                </a:solidFill>
              </a:defRPr>
            </a:lvl4pPr>
            <a:lvl5pPr>
              <a:spcBef>
                <a:spcPts val="600"/>
              </a:spcBef>
              <a:defRPr sz="1600">
                <a:solidFill>
                  <a:schemeClr val="tx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1" name="Content Placeholder 2"/>
          <p:cNvSpPr>
            <a:spLocks noGrp="1"/>
          </p:cNvSpPr>
          <p:nvPr>
            <p:ph idx="14" hasCustomPrompt="1"/>
          </p:nvPr>
        </p:nvSpPr>
        <p:spPr>
          <a:xfrm>
            <a:off x="3275192" y="1708150"/>
            <a:ext cx="2714400" cy="4003675"/>
          </a:xfrm>
        </p:spPr>
        <p:txBody>
          <a:bodyPr>
            <a:noAutofit/>
          </a:bodyPr>
          <a:lstStyle>
            <a:lvl1pPr>
              <a:defRPr sz="1600" b="0">
                <a:solidFill>
                  <a:schemeClr val="tx1"/>
                </a:solidFill>
              </a:defRPr>
            </a:lvl1pPr>
            <a:lvl2pPr>
              <a:spcBef>
                <a:spcPts val="600"/>
              </a:spcBef>
              <a:defRPr sz="1600">
                <a:solidFill>
                  <a:schemeClr val="tx1"/>
                </a:solidFill>
              </a:defRPr>
            </a:lvl2pPr>
            <a:lvl3pPr>
              <a:spcBef>
                <a:spcPts val="600"/>
              </a:spcBef>
              <a:defRPr sz="1600">
                <a:solidFill>
                  <a:schemeClr val="tx1"/>
                </a:solidFill>
              </a:defRPr>
            </a:lvl3pPr>
            <a:lvl4pPr>
              <a:spcBef>
                <a:spcPts val="600"/>
              </a:spcBef>
              <a:defRPr sz="1600">
                <a:solidFill>
                  <a:schemeClr val="tx1"/>
                </a:solidFill>
              </a:defRPr>
            </a:lvl4pPr>
            <a:lvl5pPr>
              <a:spcBef>
                <a:spcPts val="600"/>
              </a:spcBef>
              <a:defRPr sz="1600">
                <a:solidFill>
                  <a:schemeClr val="tx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3" name="Content Placeholder 2"/>
          <p:cNvSpPr>
            <a:spLocks noGrp="1"/>
          </p:cNvSpPr>
          <p:nvPr>
            <p:ph idx="15" hasCustomPrompt="1"/>
          </p:nvPr>
        </p:nvSpPr>
        <p:spPr>
          <a:xfrm>
            <a:off x="6190386" y="1708150"/>
            <a:ext cx="2714400" cy="4003675"/>
          </a:xfrm>
        </p:spPr>
        <p:txBody>
          <a:bodyPr>
            <a:noAutofit/>
          </a:bodyPr>
          <a:lstStyle>
            <a:lvl1pPr>
              <a:defRPr sz="1600" b="0">
                <a:solidFill>
                  <a:schemeClr val="tx1"/>
                </a:solidFill>
              </a:defRPr>
            </a:lvl1pPr>
            <a:lvl2pPr>
              <a:spcBef>
                <a:spcPts val="600"/>
              </a:spcBef>
              <a:defRPr sz="1600">
                <a:solidFill>
                  <a:schemeClr val="tx1"/>
                </a:solidFill>
              </a:defRPr>
            </a:lvl2pPr>
            <a:lvl3pPr>
              <a:spcBef>
                <a:spcPts val="600"/>
              </a:spcBef>
              <a:defRPr sz="1600">
                <a:solidFill>
                  <a:schemeClr val="tx1"/>
                </a:solidFill>
              </a:defRPr>
            </a:lvl3pPr>
            <a:lvl4pPr>
              <a:spcBef>
                <a:spcPts val="600"/>
              </a:spcBef>
              <a:defRPr sz="1600">
                <a:solidFill>
                  <a:schemeClr val="tx1"/>
                </a:solidFill>
              </a:defRPr>
            </a:lvl4pPr>
            <a:lvl5pPr>
              <a:spcBef>
                <a:spcPts val="600"/>
              </a:spcBef>
              <a:defRPr sz="1600">
                <a:solidFill>
                  <a:schemeClr val="tx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8" name="Content Placeholder 2"/>
          <p:cNvSpPr>
            <a:spLocks noGrp="1"/>
          </p:cNvSpPr>
          <p:nvPr>
            <p:ph idx="16" hasCustomPrompt="1"/>
          </p:nvPr>
        </p:nvSpPr>
        <p:spPr>
          <a:xfrm>
            <a:off x="9105580" y="1708150"/>
            <a:ext cx="2714400" cy="4003675"/>
          </a:xfrm>
        </p:spPr>
        <p:txBody>
          <a:bodyPr>
            <a:noAutofit/>
          </a:bodyPr>
          <a:lstStyle>
            <a:lvl1pPr>
              <a:defRPr sz="1600" b="0">
                <a:solidFill>
                  <a:schemeClr val="tx1"/>
                </a:solidFill>
              </a:defRPr>
            </a:lvl1pPr>
            <a:lvl2pPr>
              <a:spcBef>
                <a:spcPts val="600"/>
              </a:spcBef>
              <a:defRPr sz="1600">
                <a:solidFill>
                  <a:schemeClr val="tx1"/>
                </a:solidFill>
              </a:defRPr>
            </a:lvl2pPr>
            <a:lvl3pPr>
              <a:spcBef>
                <a:spcPts val="600"/>
              </a:spcBef>
              <a:defRPr sz="1600">
                <a:solidFill>
                  <a:schemeClr val="tx1"/>
                </a:solidFill>
              </a:defRPr>
            </a:lvl3pPr>
            <a:lvl4pPr>
              <a:spcBef>
                <a:spcPts val="600"/>
              </a:spcBef>
              <a:defRPr sz="1600">
                <a:solidFill>
                  <a:schemeClr val="tx1"/>
                </a:solidFill>
              </a:defRPr>
            </a:lvl4pPr>
            <a:lvl5pPr>
              <a:spcBef>
                <a:spcPts val="600"/>
              </a:spcBef>
              <a:defRPr sz="1600">
                <a:solidFill>
                  <a:schemeClr val="tx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9" name="Title Placeholder 1"/>
          <p:cNvSpPr>
            <a:spLocks noGrp="1"/>
          </p:cNvSpPr>
          <p:nvPr>
            <p:ph type="title" hasCustomPrompt="1"/>
          </p:nvPr>
        </p:nvSpPr>
        <p:spPr>
          <a:xfrm>
            <a:off x="359999" y="430717"/>
            <a:ext cx="11466875" cy="404119"/>
          </a:xfrm>
          <a:prstGeom prst="rect">
            <a:avLst/>
          </a:prstGeom>
        </p:spPr>
        <p:txBody>
          <a:bodyPr vert="horz" lIns="0" tIns="0" rIns="0" bIns="0" rtlCol="0" anchor="t">
            <a:noAutofit/>
          </a:bodyPr>
          <a:lstStyle>
            <a:lvl1pPr>
              <a:defRPr/>
            </a:lvl1pPr>
          </a:lstStyle>
          <a:p>
            <a:r>
              <a:rPr lang="en-GB" dirty="0"/>
              <a:t>Click to edit master title style</a:t>
            </a:r>
          </a:p>
        </p:txBody>
      </p:sp>
      <p:sp>
        <p:nvSpPr>
          <p:cNvPr id="21" name="Text Placeholder 17"/>
          <p:cNvSpPr>
            <a:spLocks noGrp="1"/>
          </p:cNvSpPr>
          <p:nvPr>
            <p:ph type="body" sz="quarter" idx="19" hasCustomPrompt="1"/>
          </p:nvPr>
        </p:nvSpPr>
        <p:spPr>
          <a:xfrm>
            <a:off x="6096000" y="6393509"/>
            <a:ext cx="4670778" cy="197792"/>
          </a:xfrm>
        </p:spPr>
        <p:txBody>
          <a:bodyPr anchor="ctr">
            <a:noAutofit/>
          </a:bodyPr>
          <a:lstStyle>
            <a:lvl1pPr>
              <a:spcBef>
                <a:spcPts val="600"/>
              </a:spcBef>
              <a:defRPr sz="800">
                <a:solidFill>
                  <a:schemeClr val="tx1"/>
                </a:solidFill>
              </a:defRPr>
            </a:lvl1pPr>
          </a:lstStyle>
          <a:p>
            <a:pPr lvl="0"/>
            <a:r>
              <a:rPr lang="en-US" dirty="0"/>
              <a:t>Click to add footer text</a:t>
            </a:r>
          </a:p>
        </p:txBody>
      </p:sp>
      <p:sp>
        <p:nvSpPr>
          <p:cNvPr id="22"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dirty="0">
              <a:solidFill>
                <a:srgbClr val="717171"/>
              </a:solidFill>
            </a:endParaRPr>
          </a:p>
        </p:txBody>
      </p:sp>
    </p:spTree>
    <p:extLst>
      <p:ext uri="{BB962C8B-B14F-4D97-AF65-F5344CB8AC3E}">
        <p14:creationId xmlns:p14="http://schemas.microsoft.com/office/powerpoint/2010/main" val="2853764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Title slide 1 (black)">
    <p:bg>
      <p:bgPr>
        <a:solidFill>
          <a:srgbClr val="000000"/>
        </a:solid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367200" y="1138238"/>
            <a:ext cx="4666800" cy="1789200"/>
          </a:xfrm>
          <a:prstGeom prst="rect">
            <a:avLst/>
          </a:prstGeom>
        </p:spPr>
        <p:txBody>
          <a:bodyPr anchor="b">
            <a:noAutofit/>
          </a:bodyPr>
          <a:lstStyle>
            <a:lvl1pPr algn="l">
              <a:defRPr sz="2400" b="1">
                <a:solidFill>
                  <a:schemeClr val="bg1"/>
                </a:solidFill>
              </a:defRPr>
            </a:lvl1pPr>
          </a:lstStyle>
          <a:p>
            <a:r>
              <a:rPr lang="en-GB" dirty="0"/>
              <a:t>Click to edit master title style</a:t>
            </a:r>
          </a:p>
        </p:txBody>
      </p:sp>
      <p:sp>
        <p:nvSpPr>
          <p:cNvPr id="8" name="Subtitle 2"/>
          <p:cNvSpPr>
            <a:spLocks noGrp="1"/>
          </p:cNvSpPr>
          <p:nvPr>
            <p:ph type="subTitle" idx="1" hasCustomPrompt="1"/>
          </p:nvPr>
        </p:nvSpPr>
        <p:spPr>
          <a:xfrm>
            <a:off x="367200" y="3147038"/>
            <a:ext cx="4666800" cy="1882800"/>
          </a:xfrm>
          <a:prstGeom prst="rect">
            <a:avLst/>
          </a:prstGeom>
        </p:spPr>
        <p:txBody>
          <a:bodyPr anchor="t">
            <a:noAutofit/>
          </a:bodyPr>
          <a:lstStyle>
            <a:lvl1pPr marL="0" indent="0" algn="l">
              <a:spcBef>
                <a:spcPts val="600"/>
              </a:spcBef>
              <a:buNone/>
              <a:defRPr sz="2200" b="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edit master subtitle style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67200" y="457201"/>
            <a:ext cx="2567641" cy="493777"/>
          </a:xfrm>
          <a:prstGeom prst="rect">
            <a:avLst/>
          </a:prstGeom>
        </p:spPr>
      </p:pic>
    </p:spTree>
    <p:extLst>
      <p:ext uri="{BB962C8B-B14F-4D97-AF65-F5344CB8AC3E}">
        <p14:creationId xmlns:p14="http://schemas.microsoft.com/office/powerpoint/2010/main" val="14387887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0.xml><?xml version="1.0" encoding="utf-8"?>
<p:sldLayout xmlns:a="http://schemas.openxmlformats.org/drawingml/2006/main" xmlns:r="http://schemas.openxmlformats.org/officeDocument/2006/relationships" xmlns:p="http://schemas.openxmlformats.org/presentationml/2006/main" userDrawn="1">
  <p:cSld name="Title only - no sub heading">
    <p:spTree>
      <p:nvGrpSpPr>
        <p:cNvPr id="1" name=""/>
        <p:cNvGrpSpPr/>
        <p:nvPr/>
      </p:nvGrpSpPr>
      <p:grpSpPr>
        <a:xfrm>
          <a:off x="0" y="0"/>
          <a:ext cx="0" cy="0"/>
          <a:chOff x="0" y="0"/>
          <a:chExt cx="0" cy="0"/>
        </a:xfrm>
      </p:grpSpPr>
      <p:sp>
        <p:nvSpPr>
          <p:cNvPr id="6" name="Title Placeholder 1"/>
          <p:cNvSpPr>
            <a:spLocks noGrp="1"/>
          </p:cNvSpPr>
          <p:nvPr>
            <p:ph type="title" hasCustomPrompt="1"/>
          </p:nvPr>
        </p:nvSpPr>
        <p:spPr>
          <a:xfrm>
            <a:off x="359999" y="430717"/>
            <a:ext cx="11466875" cy="404119"/>
          </a:xfrm>
          <a:prstGeom prst="rect">
            <a:avLst/>
          </a:prstGeom>
        </p:spPr>
        <p:txBody>
          <a:bodyPr vert="horz" lIns="0" tIns="0" rIns="0" bIns="0" rtlCol="0" anchor="t">
            <a:noAutofit/>
          </a:bodyPr>
          <a:lstStyle>
            <a:lvl1pPr>
              <a:defRPr/>
            </a:lvl1pPr>
          </a:lstStyle>
          <a:p>
            <a:r>
              <a:rPr lang="en-GB"/>
              <a:t>Click to edit master title style</a:t>
            </a:r>
          </a:p>
        </p:txBody>
      </p:sp>
      <p:sp>
        <p:nvSpPr>
          <p:cNvPr id="11"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a:solidFill>
                <a:srgbClr val="717171"/>
              </a:solidFill>
            </a:endParaRPr>
          </a:p>
        </p:txBody>
      </p:sp>
      <p:sp>
        <p:nvSpPr>
          <p:cNvPr id="9" name="Text Placeholder 17"/>
          <p:cNvSpPr>
            <a:spLocks noGrp="1"/>
          </p:cNvSpPr>
          <p:nvPr>
            <p:ph type="body" sz="quarter" idx="18" hasCustomPrompt="1"/>
          </p:nvPr>
        </p:nvSpPr>
        <p:spPr>
          <a:xfrm>
            <a:off x="6096000" y="6393509"/>
            <a:ext cx="4670778" cy="197792"/>
          </a:xfrm>
        </p:spPr>
        <p:txBody>
          <a:bodyPr anchor="ctr">
            <a:noAutofit/>
          </a:bodyPr>
          <a:lstStyle>
            <a:lvl1pPr>
              <a:spcBef>
                <a:spcPts val="600"/>
              </a:spcBef>
              <a:defRPr sz="800">
                <a:solidFill>
                  <a:schemeClr val="tx1"/>
                </a:solidFill>
              </a:defRPr>
            </a:lvl1pPr>
          </a:lstStyle>
          <a:p>
            <a:pPr lvl="0"/>
            <a:r>
              <a:rPr lang="en-US"/>
              <a:t>Click to add footer text</a:t>
            </a:r>
          </a:p>
        </p:txBody>
      </p:sp>
    </p:spTree>
    <p:extLst>
      <p:ext uri="{BB962C8B-B14F-4D97-AF65-F5344CB8AC3E}">
        <p14:creationId xmlns:p14="http://schemas.microsoft.com/office/powerpoint/2010/main" val="2749306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1.xml><?xml version="1.0" encoding="utf-8"?>
<p:sldLayout xmlns:a="http://schemas.openxmlformats.org/drawingml/2006/main" xmlns:r="http://schemas.openxmlformats.org/officeDocument/2006/relationships" xmlns:p="http://schemas.openxmlformats.org/presentationml/2006/main" showMasterSp="0" preserve="1" userDrawn="1">
  <p:cSld name="Title slide 1 (whit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67200" y="1138238"/>
            <a:ext cx="4665663" cy="1787237"/>
          </a:xfrm>
          <a:prstGeom prst="rect">
            <a:avLst/>
          </a:prstGeom>
        </p:spPr>
        <p:txBody>
          <a:bodyPr anchor="b">
            <a:noAutofit/>
          </a:bodyPr>
          <a:lstStyle>
            <a:lvl1pPr algn="l">
              <a:defRPr sz="2400" b="1">
                <a:solidFill>
                  <a:schemeClr val="tx1"/>
                </a:solidFill>
              </a:defRPr>
            </a:lvl1pPr>
          </a:lstStyle>
          <a:p>
            <a:r>
              <a:rPr lang="en-GB" dirty="0"/>
              <a:t>Click to edit master title style</a:t>
            </a:r>
          </a:p>
        </p:txBody>
      </p:sp>
      <p:sp>
        <p:nvSpPr>
          <p:cNvPr id="3" name="Subtitle 2"/>
          <p:cNvSpPr>
            <a:spLocks noGrp="1"/>
          </p:cNvSpPr>
          <p:nvPr>
            <p:ph type="subTitle" idx="1" hasCustomPrompt="1"/>
          </p:nvPr>
        </p:nvSpPr>
        <p:spPr>
          <a:xfrm>
            <a:off x="367200" y="3146902"/>
            <a:ext cx="4665663" cy="1882298"/>
          </a:xfrm>
          <a:prstGeom prst="rect">
            <a:avLst/>
          </a:prstGeom>
        </p:spPr>
        <p:txBody>
          <a:bodyPr anchor="t">
            <a:noAutofit/>
          </a:bodyPr>
          <a:lstStyle>
            <a:lvl1pPr marL="0" indent="0" algn="l">
              <a:spcBef>
                <a:spcPts val="600"/>
              </a:spcBef>
              <a:buNone/>
              <a:defRPr sz="22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edit master subtitle style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67200" y="457201"/>
            <a:ext cx="2567641" cy="493777"/>
          </a:xfrm>
          <a:prstGeom prst="rect">
            <a:avLst/>
          </a:prstGeom>
        </p:spPr>
      </p:pic>
    </p:spTree>
    <p:extLst>
      <p:ext uri="{BB962C8B-B14F-4D97-AF65-F5344CB8AC3E}">
        <p14:creationId xmlns:p14="http://schemas.microsoft.com/office/powerpoint/2010/main" val="530932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2.xml><?xml version="1.0" encoding="utf-8"?>
<p:sldLayout xmlns:a="http://schemas.openxmlformats.org/drawingml/2006/main" xmlns:r="http://schemas.openxmlformats.org/officeDocument/2006/relationships" xmlns:p="http://schemas.openxmlformats.org/presentationml/2006/main" showMasterSp="0" preserve="1" userDrawn="1">
  <p:cSld name="Title slide 2 (white)">
    <p:bg>
      <p:bgPr>
        <a:solidFill>
          <a:schemeClr val="bg1"/>
        </a:solidFill>
        <a:effectLst/>
      </p:bgPr>
    </p:bg>
    <p:spTree>
      <p:nvGrpSpPr>
        <p:cNvPr id="1" name=""/>
        <p:cNvGrpSpPr/>
        <p:nvPr/>
      </p:nvGrpSpPr>
      <p:grpSpPr>
        <a:xfrm>
          <a:off x="0" y="0"/>
          <a:ext cx="0" cy="0"/>
          <a:chOff x="0" y="0"/>
          <a:chExt cx="0" cy="0"/>
        </a:xfrm>
      </p:grpSpPr>
      <p:sp>
        <p:nvSpPr>
          <p:cNvPr id="32" name="Picture Placeholder 31"/>
          <p:cNvSpPr>
            <a:spLocks noGrp="1"/>
          </p:cNvSpPr>
          <p:nvPr>
            <p:ph type="pic" sz="quarter" idx="13"/>
          </p:nvPr>
        </p:nvSpPr>
        <p:spPr>
          <a:xfrm>
            <a:off x="-6650" y="857"/>
            <a:ext cx="12200176" cy="6857143"/>
          </a:xfrm>
          <a:prstGeom prst="rect">
            <a:avLst/>
          </a:prstGeom>
        </p:spPr>
        <p:txBody>
          <a:bodyPr anchor="ctr"/>
          <a:lstStyle>
            <a:lvl1pPr algn="ctr">
              <a:defRPr>
                <a:solidFill>
                  <a:schemeClr val="tx1"/>
                </a:solidFill>
              </a:defRPr>
            </a:lvl1pPr>
          </a:lstStyle>
          <a:p>
            <a:r>
              <a:rPr lang="en-US"/>
              <a:t>Click icon to add picture</a:t>
            </a:r>
            <a:endParaRPr lang="en-GB" dirty="0"/>
          </a:p>
        </p:txBody>
      </p:sp>
      <p:sp>
        <p:nvSpPr>
          <p:cNvPr id="2" name="Title 1"/>
          <p:cNvSpPr>
            <a:spLocks noGrp="1"/>
          </p:cNvSpPr>
          <p:nvPr>
            <p:ph type="ctrTitle" hasCustomPrompt="1"/>
          </p:nvPr>
        </p:nvSpPr>
        <p:spPr>
          <a:xfrm>
            <a:off x="360000" y="3846097"/>
            <a:ext cx="11466875" cy="1143000"/>
          </a:xfrm>
          <a:prstGeom prst="rect">
            <a:avLst/>
          </a:prstGeom>
        </p:spPr>
        <p:txBody>
          <a:bodyPr anchor="b">
            <a:noAutofit/>
          </a:bodyPr>
          <a:lstStyle>
            <a:lvl1pPr algn="l">
              <a:defRPr sz="2400" b="1">
                <a:solidFill>
                  <a:schemeClr val="tx1"/>
                </a:solidFill>
              </a:defRPr>
            </a:lvl1pPr>
          </a:lstStyle>
          <a:p>
            <a:r>
              <a:rPr lang="en-GB" dirty="0"/>
              <a:t>Click to edit master title style</a:t>
            </a:r>
          </a:p>
        </p:txBody>
      </p:sp>
      <p:sp>
        <p:nvSpPr>
          <p:cNvPr id="3" name="Subtitle 2"/>
          <p:cNvSpPr>
            <a:spLocks noGrp="1"/>
          </p:cNvSpPr>
          <p:nvPr>
            <p:ph type="subTitle" idx="1" hasCustomPrompt="1"/>
          </p:nvPr>
        </p:nvSpPr>
        <p:spPr>
          <a:xfrm>
            <a:off x="360000" y="4989097"/>
            <a:ext cx="11466875" cy="1125748"/>
          </a:xfrm>
          <a:prstGeom prst="rect">
            <a:avLst/>
          </a:prstGeom>
        </p:spPr>
        <p:txBody>
          <a:bodyPr anchor="t">
            <a:noAutofit/>
          </a:bodyPr>
          <a:lstStyle>
            <a:lvl1pPr marL="0" indent="0" algn="l">
              <a:spcBef>
                <a:spcPts val="200"/>
              </a:spcBef>
              <a:buNone/>
              <a:defRPr sz="22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edit master subtitle style</a:t>
            </a:r>
          </a:p>
        </p:txBody>
      </p:sp>
    </p:spTree>
    <p:extLst>
      <p:ext uri="{BB962C8B-B14F-4D97-AF65-F5344CB8AC3E}">
        <p14:creationId xmlns:p14="http://schemas.microsoft.com/office/powerpoint/2010/main" val="3302857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preserve="1" userDrawn="1">
  <p:cSld name="Title slide 3 (whit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7162800" y="1138238"/>
            <a:ext cx="4665663" cy="1787237"/>
          </a:xfrm>
          <a:prstGeom prst="rect">
            <a:avLst/>
          </a:prstGeom>
        </p:spPr>
        <p:txBody>
          <a:bodyPr anchor="b">
            <a:noAutofit/>
          </a:bodyPr>
          <a:lstStyle>
            <a:lvl1pPr algn="l">
              <a:defRPr sz="2400" b="1">
                <a:solidFill>
                  <a:schemeClr val="tx1"/>
                </a:solidFill>
              </a:defRPr>
            </a:lvl1pPr>
          </a:lstStyle>
          <a:p>
            <a:r>
              <a:rPr lang="en-GB" dirty="0"/>
              <a:t>Click to edit master title style</a:t>
            </a:r>
          </a:p>
        </p:txBody>
      </p:sp>
      <p:sp>
        <p:nvSpPr>
          <p:cNvPr id="3" name="Subtitle 2"/>
          <p:cNvSpPr>
            <a:spLocks noGrp="1"/>
          </p:cNvSpPr>
          <p:nvPr>
            <p:ph type="subTitle" idx="1" hasCustomPrompt="1"/>
          </p:nvPr>
        </p:nvSpPr>
        <p:spPr>
          <a:xfrm>
            <a:off x="7162800" y="3146902"/>
            <a:ext cx="4665663" cy="1882298"/>
          </a:xfrm>
          <a:prstGeom prst="rect">
            <a:avLst/>
          </a:prstGeom>
        </p:spPr>
        <p:txBody>
          <a:bodyPr anchor="t">
            <a:noAutofit/>
          </a:bodyPr>
          <a:lstStyle>
            <a:lvl1pPr marL="0" indent="0" algn="l">
              <a:spcBef>
                <a:spcPts val="600"/>
              </a:spcBef>
              <a:buNone/>
              <a:defRPr sz="22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edit master subtitle style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67200" y="457201"/>
            <a:ext cx="2567641" cy="493777"/>
          </a:xfrm>
          <a:prstGeom prst="rect">
            <a:avLst/>
          </a:prstGeom>
        </p:spPr>
      </p:pic>
    </p:spTree>
    <p:extLst>
      <p:ext uri="{BB962C8B-B14F-4D97-AF65-F5344CB8AC3E}">
        <p14:creationId xmlns:p14="http://schemas.microsoft.com/office/powerpoint/2010/main" val="1631432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4.xml><?xml version="1.0" encoding="utf-8"?>
<p:sldLayout xmlns:a="http://schemas.openxmlformats.org/drawingml/2006/main" xmlns:r="http://schemas.openxmlformats.org/officeDocument/2006/relationships" xmlns:p="http://schemas.openxmlformats.org/presentationml/2006/main" showMasterSp="0" preserve="1" userDrawn="1">
  <p:cSld name="Title slide 1 (black)">
    <p:bg>
      <p:bgPr>
        <a:solidFill>
          <a:srgbClr val="000000"/>
        </a:solid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367200" y="1138238"/>
            <a:ext cx="4666800" cy="1789200"/>
          </a:xfrm>
          <a:prstGeom prst="rect">
            <a:avLst/>
          </a:prstGeom>
        </p:spPr>
        <p:txBody>
          <a:bodyPr anchor="b">
            <a:noAutofit/>
          </a:bodyPr>
          <a:lstStyle>
            <a:lvl1pPr algn="l">
              <a:defRPr sz="2400" b="1">
                <a:solidFill>
                  <a:schemeClr val="bg1"/>
                </a:solidFill>
              </a:defRPr>
            </a:lvl1pPr>
          </a:lstStyle>
          <a:p>
            <a:r>
              <a:rPr lang="en-GB" dirty="0"/>
              <a:t>Click to edit master title style</a:t>
            </a:r>
          </a:p>
        </p:txBody>
      </p:sp>
      <p:sp>
        <p:nvSpPr>
          <p:cNvPr id="8" name="Subtitle 2"/>
          <p:cNvSpPr>
            <a:spLocks noGrp="1"/>
          </p:cNvSpPr>
          <p:nvPr>
            <p:ph type="subTitle" idx="1" hasCustomPrompt="1"/>
          </p:nvPr>
        </p:nvSpPr>
        <p:spPr>
          <a:xfrm>
            <a:off x="367200" y="3147038"/>
            <a:ext cx="4666800" cy="1882800"/>
          </a:xfrm>
          <a:prstGeom prst="rect">
            <a:avLst/>
          </a:prstGeom>
        </p:spPr>
        <p:txBody>
          <a:bodyPr anchor="t">
            <a:noAutofit/>
          </a:bodyPr>
          <a:lstStyle>
            <a:lvl1pPr marL="0" indent="0" algn="l">
              <a:spcBef>
                <a:spcPts val="600"/>
              </a:spcBef>
              <a:buNone/>
              <a:defRPr sz="2200" b="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edit master subtitle style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67200" y="457201"/>
            <a:ext cx="2567641" cy="493777"/>
          </a:xfrm>
          <a:prstGeom prst="rect">
            <a:avLst/>
          </a:prstGeom>
        </p:spPr>
      </p:pic>
    </p:spTree>
    <p:extLst>
      <p:ext uri="{BB962C8B-B14F-4D97-AF65-F5344CB8AC3E}">
        <p14:creationId xmlns:p14="http://schemas.microsoft.com/office/powerpoint/2010/main" val="443497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5.xml><?xml version="1.0" encoding="utf-8"?>
<p:sldLayout xmlns:a="http://schemas.openxmlformats.org/drawingml/2006/main" xmlns:r="http://schemas.openxmlformats.org/officeDocument/2006/relationships" xmlns:p="http://schemas.openxmlformats.org/presentationml/2006/main" showMasterSp="0" preserve="1" userDrawn="1">
  <p:cSld name="Title slide 2 (black)">
    <p:bg>
      <p:bgPr>
        <a:solidFill>
          <a:srgbClr val="000000"/>
        </a:solidFill>
        <a:effectLst/>
      </p:bgPr>
    </p:bg>
    <p:spTree>
      <p:nvGrpSpPr>
        <p:cNvPr id="1" name=""/>
        <p:cNvGrpSpPr/>
        <p:nvPr/>
      </p:nvGrpSpPr>
      <p:grpSpPr>
        <a:xfrm>
          <a:off x="0" y="0"/>
          <a:ext cx="0" cy="0"/>
          <a:chOff x="0" y="0"/>
          <a:chExt cx="0" cy="0"/>
        </a:xfrm>
      </p:grpSpPr>
      <p:sp>
        <p:nvSpPr>
          <p:cNvPr id="32" name="Picture Placeholder 31"/>
          <p:cNvSpPr>
            <a:spLocks noGrp="1"/>
          </p:cNvSpPr>
          <p:nvPr>
            <p:ph type="pic" sz="quarter" idx="13"/>
          </p:nvPr>
        </p:nvSpPr>
        <p:spPr>
          <a:xfrm>
            <a:off x="-6650" y="857"/>
            <a:ext cx="12200176" cy="6857143"/>
          </a:xfrm>
          <a:prstGeom prst="rect">
            <a:avLst/>
          </a:prstGeom>
        </p:spPr>
        <p:txBody>
          <a:bodyPr anchor="ctr"/>
          <a:lstStyle>
            <a:lvl1pPr algn="ctr">
              <a:defRPr>
                <a:solidFill>
                  <a:schemeClr val="bg1"/>
                </a:solidFill>
              </a:defRPr>
            </a:lvl1pPr>
          </a:lstStyle>
          <a:p>
            <a:r>
              <a:rPr lang="en-US"/>
              <a:t>Click icon to add picture</a:t>
            </a:r>
            <a:endParaRPr lang="en-GB" dirty="0"/>
          </a:p>
        </p:txBody>
      </p:sp>
      <p:sp>
        <p:nvSpPr>
          <p:cNvPr id="8" name="Title 1"/>
          <p:cNvSpPr>
            <a:spLocks noGrp="1"/>
          </p:cNvSpPr>
          <p:nvPr>
            <p:ph type="ctrTitle" hasCustomPrompt="1"/>
          </p:nvPr>
        </p:nvSpPr>
        <p:spPr>
          <a:xfrm>
            <a:off x="360000" y="3898052"/>
            <a:ext cx="11466875" cy="1039091"/>
          </a:xfrm>
          <a:prstGeom prst="rect">
            <a:avLst/>
          </a:prstGeom>
        </p:spPr>
        <p:txBody>
          <a:bodyPr anchor="b">
            <a:noAutofit/>
          </a:bodyPr>
          <a:lstStyle>
            <a:lvl1pPr algn="l">
              <a:defRPr sz="2400" b="1">
                <a:solidFill>
                  <a:schemeClr val="bg1"/>
                </a:solidFill>
              </a:defRPr>
            </a:lvl1pPr>
          </a:lstStyle>
          <a:p>
            <a:r>
              <a:rPr lang="en-GB" dirty="0"/>
              <a:t>Click to edit master title style</a:t>
            </a:r>
          </a:p>
        </p:txBody>
      </p:sp>
      <p:sp>
        <p:nvSpPr>
          <p:cNvPr id="9" name="Subtitle 2"/>
          <p:cNvSpPr>
            <a:spLocks noGrp="1"/>
          </p:cNvSpPr>
          <p:nvPr>
            <p:ph type="subTitle" idx="1" hasCustomPrompt="1"/>
          </p:nvPr>
        </p:nvSpPr>
        <p:spPr>
          <a:xfrm>
            <a:off x="360000" y="4989097"/>
            <a:ext cx="11466875" cy="1125748"/>
          </a:xfrm>
          <a:prstGeom prst="rect">
            <a:avLst/>
          </a:prstGeom>
        </p:spPr>
        <p:txBody>
          <a:bodyPr anchor="t">
            <a:noAutofit/>
          </a:bodyPr>
          <a:lstStyle>
            <a:lvl1pPr marL="0" indent="0" algn="l">
              <a:spcBef>
                <a:spcPts val="200"/>
              </a:spcBef>
              <a:buNone/>
              <a:defRPr sz="22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edit master subtitle style</a:t>
            </a:r>
          </a:p>
        </p:txBody>
      </p:sp>
    </p:spTree>
    <p:extLst>
      <p:ext uri="{BB962C8B-B14F-4D97-AF65-F5344CB8AC3E}">
        <p14:creationId xmlns:p14="http://schemas.microsoft.com/office/powerpoint/2010/main" val="1751882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6.xml><?xml version="1.0" encoding="utf-8"?>
<p:sldLayout xmlns:a="http://schemas.openxmlformats.org/drawingml/2006/main" xmlns:r="http://schemas.openxmlformats.org/officeDocument/2006/relationships" xmlns:p="http://schemas.openxmlformats.org/presentationml/2006/main" showMasterSp="0" preserve="1" userDrawn="1">
  <p:cSld name="Title slide 3 (black)">
    <p:bg>
      <p:bgPr>
        <a:solidFill>
          <a:srgbClr val="000000"/>
        </a:solid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7161663" y="1138238"/>
            <a:ext cx="4666800" cy="1789200"/>
          </a:xfrm>
          <a:prstGeom prst="rect">
            <a:avLst/>
          </a:prstGeom>
        </p:spPr>
        <p:txBody>
          <a:bodyPr anchor="b">
            <a:noAutofit/>
          </a:bodyPr>
          <a:lstStyle>
            <a:lvl1pPr algn="l">
              <a:defRPr sz="2400" b="1">
                <a:solidFill>
                  <a:schemeClr val="bg1"/>
                </a:solidFill>
              </a:defRPr>
            </a:lvl1pPr>
          </a:lstStyle>
          <a:p>
            <a:r>
              <a:rPr lang="en-GB" dirty="0"/>
              <a:t>Click to edit master title style</a:t>
            </a:r>
          </a:p>
        </p:txBody>
      </p:sp>
      <p:sp>
        <p:nvSpPr>
          <p:cNvPr id="8" name="Subtitle 2"/>
          <p:cNvSpPr>
            <a:spLocks noGrp="1"/>
          </p:cNvSpPr>
          <p:nvPr>
            <p:ph type="subTitle" idx="1" hasCustomPrompt="1"/>
          </p:nvPr>
        </p:nvSpPr>
        <p:spPr>
          <a:xfrm>
            <a:off x="7161663" y="3147038"/>
            <a:ext cx="4666800" cy="1882800"/>
          </a:xfrm>
          <a:prstGeom prst="rect">
            <a:avLst/>
          </a:prstGeom>
        </p:spPr>
        <p:txBody>
          <a:bodyPr anchor="t">
            <a:noAutofit/>
          </a:bodyPr>
          <a:lstStyle>
            <a:lvl1pPr marL="0" indent="0" algn="l">
              <a:spcBef>
                <a:spcPts val="600"/>
              </a:spcBef>
              <a:buNone/>
              <a:defRPr sz="2200" b="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edit master subtitle style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67200" y="457201"/>
            <a:ext cx="2567641" cy="493777"/>
          </a:xfrm>
          <a:prstGeom prst="rect">
            <a:avLst/>
          </a:prstGeom>
        </p:spPr>
      </p:pic>
    </p:spTree>
    <p:extLst>
      <p:ext uri="{BB962C8B-B14F-4D97-AF65-F5344CB8AC3E}">
        <p14:creationId xmlns:p14="http://schemas.microsoft.com/office/powerpoint/2010/main" val="740447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7.xml><?xml version="1.0" encoding="utf-8"?>
<p:sldLayout xmlns:a="http://schemas.openxmlformats.org/drawingml/2006/main" xmlns:r="http://schemas.openxmlformats.org/officeDocument/2006/relationships" xmlns:p="http://schemas.openxmlformats.org/presentationml/2006/main" showMasterSp="0" preserve="1" userDrawn="1">
  <p:cSld name="Section header (white)">
    <p:bg>
      <p:bgPr>
        <a:solidFill>
          <a:schemeClr val="bg1"/>
        </a:solid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5" hasCustomPrompt="1"/>
          </p:nvPr>
        </p:nvSpPr>
        <p:spPr>
          <a:xfrm>
            <a:off x="360362" y="2984855"/>
            <a:ext cx="11466511" cy="1585557"/>
          </a:xfrm>
          <a:prstGeom prst="rect">
            <a:avLst/>
          </a:prstGeom>
        </p:spPr>
        <p:txBody>
          <a:bodyPr anchor="t"/>
          <a:lstStyle>
            <a:lvl1pPr algn="l">
              <a:spcBef>
                <a:spcPts val="200"/>
              </a:spcBef>
              <a:defRPr sz="2400" b="1">
                <a:solidFill>
                  <a:schemeClr val="tx1"/>
                </a:solidFill>
              </a:defRPr>
            </a:lvl1pPr>
            <a:lvl2pPr marL="0" indent="0" algn="l">
              <a:spcBef>
                <a:spcPts val="200"/>
              </a:spcBef>
              <a:buNone/>
              <a:defRPr sz="2200" b="0">
                <a:solidFill>
                  <a:schemeClr val="tx1"/>
                </a:solidFill>
              </a:defRPr>
            </a:lvl2pPr>
          </a:lstStyle>
          <a:p>
            <a:pPr lvl="0"/>
            <a:r>
              <a:rPr lang="en-GB" dirty="0"/>
              <a:t>Click to edit master text styles</a:t>
            </a:r>
          </a:p>
          <a:p>
            <a:pPr lvl="1"/>
            <a:r>
              <a:rPr lang="en-GB" dirty="0"/>
              <a:t>Second level</a:t>
            </a:r>
          </a:p>
        </p:txBody>
      </p:sp>
      <p:sp>
        <p:nvSpPr>
          <p:cNvPr id="5" name="Text Placeholder 2"/>
          <p:cNvSpPr>
            <a:spLocks noGrp="1"/>
          </p:cNvSpPr>
          <p:nvPr>
            <p:ph type="body" sz="quarter" idx="16" hasCustomPrompt="1"/>
          </p:nvPr>
        </p:nvSpPr>
        <p:spPr>
          <a:xfrm>
            <a:off x="359999" y="2564672"/>
            <a:ext cx="976676" cy="411163"/>
          </a:xfrm>
          <a:prstGeom prst="rect">
            <a:avLst/>
          </a:prstGeom>
        </p:spPr>
        <p:txBody>
          <a:bodyPr anchor="t"/>
          <a:lstStyle>
            <a:lvl1pPr algn="l">
              <a:spcBef>
                <a:spcPts val="200"/>
              </a:spcBef>
              <a:defRPr sz="2400" b="1">
                <a:solidFill>
                  <a:schemeClr val="tx1"/>
                </a:solidFill>
              </a:defRPr>
            </a:lvl1pPr>
            <a:lvl2pPr marL="0" indent="0" algn="l">
              <a:spcBef>
                <a:spcPts val="200"/>
              </a:spcBef>
              <a:buNone/>
              <a:defRPr sz="2200" b="0">
                <a:solidFill>
                  <a:schemeClr val="tx1"/>
                </a:solidFill>
              </a:defRPr>
            </a:lvl2pPr>
          </a:lstStyle>
          <a:p>
            <a:pPr lvl="0"/>
            <a:r>
              <a:rPr lang="en-US" dirty="0"/>
              <a:t>No.</a:t>
            </a:r>
          </a:p>
        </p:txBody>
      </p:sp>
    </p:spTree>
    <p:extLst>
      <p:ext uri="{BB962C8B-B14F-4D97-AF65-F5344CB8AC3E}">
        <p14:creationId xmlns:p14="http://schemas.microsoft.com/office/powerpoint/2010/main" val="3659805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8.xml><?xml version="1.0" encoding="utf-8"?>
<p:sldLayout xmlns:a="http://schemas.openxmlformats.org/drawingml/2006/main" xmlns:r="http://schemas.openxmlformats.org/officeDocument/2006/relationships" xmlns:p="http://schemas.openxmlformats.org/presentationml/2006/main" showMasterSp="0" preserve="1" userDrawn="1">
  <p:cSld name="Section header (black)">
    <p:bg>
      <p:bgPr>
        <a:solidFill>
          <a:srgbClr val="000000"/>
        </a:solidFill>
        <a:effectLst/>
      </p:bgPr>
    </p:bg>
    <p:spTree>
      <p:nvGrpSpPr>
        <p:cNvPr id="1" name=""/>
        <p:cNvGrpSpPr/>
        <p:nvPr/>
      </p:nvGrpSpPr>
      <p:grpSpPr>
        <a:xfrm>
          <a:off x="0" y="0"/>
          <a:ext cx="0" cy="0"/>
          <a:chOff x="0" y="0"/>
          <a:chExt cx="0" cy="0"/>
        </a:xfrm>
      </p:grpSpPr>
      <p:sp>
        <p:nvSpPr>
          <p:cNvPr id="5" name="Text Placeholder 2"/>
          <p:cNvSpPr>
            <a:spLocks noGrp="1"/>
          </p:cNvSpPr>
          <p:nvPr>
            <p:ph type="body" sz="quarter" idx="15" hasCustomPrompt="1"/>
          </p:nvPr>
        </p:nvSpPr>
        <p:spPr>
          <a:xfrm>
            <a:off x="359998" y="2984855"/>
            <a:ext cx="11468465" cy="1585557"/>
          </a:xfrm>
          <a:prstGeom prst="rect">
            <a:avLst/>
          </a:prstGeom>
        </p:spPr>
        <p:txBody>
          <a:bodyPr anchor="t"/>
          <a:lstStyle>
            <a:lvl1pPr algn="l">
              <a:spcBef>
                <a:spcPts val="200"/>
              </a:spcBef>
              <a:defRPr sz="2400" b="1">
                <a:solidFill>
                  <a:schemeClr val="bg1"/>
                </a:solidFill>
              </a:defRPr>
            </a:lvl1pPr>
            <a:lvl2pPr marL="0" indent="0" algn="l">
              <a:spcBef>
                <a:spcPts val="200"/>
              </a:spcBef>
              <a:buNone/>
              <a:defRPr sz="2200" b="0">
                <a:solidFill>
                  <a:schemeClr val="bg1"/>
                </a:solidFill>
              </a:defRPr>
            </a:lvl2pPr>
          </a:lstStyle>
          <a:p>
            <a:pPr lvl="0"/>
            <a:r>
              <a:rPr lang="en-GB" dirty="0"/>
              <a:t>Click to edit master text styles</a:t>
            </a:r>
          </a:p>
          <a:p>
            <a:pPr lvl="1"/>
            <a:r>
              <a:rPr lang="en-GB" dirty="0"/>
              <a:t>Second level</a:t>
            </a:r>
          </a:p>
        </p:txBody>
      </p:sp>
      <p:sp>
        <p:nvSpPr>
          <p:cNvPr id="7" name="Text Placeholder 2"/>
          <p:cNvSpPr>
            <a:spLocks noGrp="1"/>
          </p:cNvSpPr>
          <p:nvPr>
            <p:ph type="body" sz="quarter" idx="16" hasCustomPrompt="1"/>
          </p:nvPr>
        </p:nvSpPr>
        <p:spPr>
          <a:xfrm>
            <a:off x="360363" y="2564672"/>
            <a:ext cx="976312" cy="411163"/>
          </a:xfrm>
          <a:prstGeom prst="rect">
            <a:avLst/>
          </a:prstGeom>
        </p:spPr>
        <p:txBody>
          <a:bodyPr anchor="t"/>
          <a:lstStyle>
            <a:lvl1pPr algn="l">
              <a:spcBef>
                <a:spcPts val="200"/>
              </a:spcBef>
              <a:defRPr sz="2400" b="1">
                <a:solidFill>
                  <a:schemeClr val="bg1"/>
                </a:solidFill>
              </a:defRPr>
            </a:lvl1pPr>
            <a:lvl2pPr marL="0" indent="0" algn="l">
              <a:spcBef>
                <a:spcPts val="200"/>
              </a:spcBef>
              <a:buNone/>
              <a:defRPr sz="2200" b="0">
                <a:solidFill>
                  <a:schemeClr val="tx1"/>
                </a:solidFill>
              </a:defRPr>
            </a:lvl2pPr>
          </a:lstStyle>
          <a:p>
            <a:pPr lvl="0"/>
            <a:r>
              <a:rPr lang="en-US" dirty="0"/>
              <a:t>No.</a:t>
            </a:r>
          </a:p>
        </p:txBody>
      </p:sp>
    </p:spTree>
    <p:extLst>
      <p:ext uri="{BB962C8B-B14F-4D97-AF65-F5344CB8AC3E}">
        <p14:creationId xmlns:p14="http://schemas.microsoft.com/office/powerpoint/2010/main" val="38173850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Content Placeholder 2"/>
          <p:cNvSpPr>
            <a:spLocks noGrp="1"/>
          </p:cNvSpPr>
          <p:nvPr>
            <p:ph idx="1" hasCustomPrompt="1"/>
          </p:nvPr>
        </p:nvSpPr>
        <p:spPr>
          <a:xfrm>
            <a:off x="359999" y="1708150"/>
            <a:ext cx="11466873" cy="4018118"/>
          </a:xfrm>
        </p:spPr>
        <p:txBody>
          <a:bodyPr>
            <a:noAutofit/>
          </a:bodyPr>
          <a:lstStyle>
            <a:lvl1pPr>
              <a:defRPr sz="1400" b="0">
                <a:solidFill>
                  <a:schemeClr val="tx1"/>
                </a:solidFill>
              </a:defRPr>
            </a:lvl1pPr>
            <a:lvl2pPr>
              <a:spcBef>
                <a:spcPts val="600"/>
              </a:spcBef>
              <a:defRPr sz="1400">
                <a:solidFill>
                  <a:schemeClr val="tx1"/>
                </a:solidFill>
              </a:defRPr>
            </a:lvl2pPr>
            <a:lvl3pPr>
              <a:spcBef>
                <a:spcPts val="600"/>
              </a:spcBef>
              <a:defRPr sz="1400">
                <a:solidFill>
                  <a:schemeClr val="tx1"/>
                </a:solidFill>
              </a:defRPr>
            </a:lvl3pPr>
            <a:lvl4pPr>
              <a:spcBef>
                <a:spcPts val="600"/>
              </a:spcBef>
              <a:defRPr sz="1400">
                <a:solidFill>
                  <a:schemeClr val="tx1"/>
                </a:solidFill>
              </a:defRPr>
            </a:lvl4pPr>
            <a:lvl5pPr>
              <a:spcBef>
                <a:spcPts val="600"/>
              </a:spcBef>
              <a:defRPr sz="1400">
                <a:solidFill>
                  <a:schemeClr val="tx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1" name="Title Placeholder 1"/>
          <p:cNvSpPr>
            <a:spLocks noGrp="1"/>
          </p:cNvSpPr>
          <p:nvPr>
            <p:ph type="title" hasCustomPrompt="1"/>
          </p:nvPr>
        </p:nvSpPr>
        <p:spPr>
          <a:xfrm>
            <a:off x="359999" y="430717"/>
            <a:ext cx="11466875" cy="404119"/>
          </a:xfrm>
          <a:prstGeom prst="rect">
            <a:avLst/>
          </a:prstGeom>
        </p:spPr>
        <p:txBody>
          <a:bodyPr vert="horz" lIns="0" tIns="0" rIns="0" bIns="0" rtlCol="0" anchor="t">
            <a:noAutofit/>
          </a:bodyPr>
          <a:lstStyle>
            <a:lvl1pPr>
              <a:defRPr/>
            </a:lvl1pPr>
          </a:lstStyle>
          <a:p>
            <a:r>
              <a:rPr lang="en-GB" dirty="0"/>
              <a:t>Click to edit master title style</a:t>
            </a:r>
          </a:p>
        </p:txBody>
      </p:sp>
      <p:sp>
        <p:nvSpPr>
          <p:cNvPr id="15"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dirty="0">
              <a:solidFill>
                <a:srgbClr val="717171"/>
              </a:solidFill>
            </a:endParaRPr>
          </a:p>
        </p:txBody>
      </p:sp>
      <p:sp>
        <p:nvSpPr>
          <p:cNvPr id="8" name="Text Placeholder 2"/>
          <p:cNvSpPr>
            <a:spLocks noGrp="1"/>
          </p:cNvSpPr>
          <p:nvPr>
            <p:ph type="body" sz="quarter" idx="17" hasCustomPrompt="1"/>
          </p:nvPr>
        </p:nvSpPr>
        <p:spPr>
          <a:xfrm>
            <a:off x="357188" y="909635"/>
            <a:ext cx="11477331" cy="396875"/>
          </a:xfrm>
        </p:spPr>
        <p:txBody>
          <a:bodyPr/>
          <a:lstStyle>
            <a:lvl1pPr>
              <a:defRPr sz="1800"/>
            </a:lvl1pPr>
          </a:lstStyle>
          <a:p>
            <a:pPr lvl="0"/>
            <a:r>
              <a:rPr lang="en-GB" dirty="0"/>
              <a:t>Click to edit master text styles</a:t>
            </a:r>
          </a:p>
        </p:txBody>
      </p:sp>
      <p:sp>
        <p:nvSpPr>
          <p:cNvPr id="9" name="Text Placeholder 17"/>
          <p:cNvSpPr>
            <a:spLocks noGrp="1"/>
          </p:cNvSpPr>
          <p:nvPr>
            <p:ph type="body" sz="quarter" idx="18" hasCustomPrompt="1"/>
          </p:nvPr>
        </p:nvSpPr>
        <p:spPr>
          <a:xfrm>
            <a:off x="6096000" y="6393509"/>
            <a:ext cx="4670778" cy="197792"/>
          </a:xfrm>
        </p:spPr>
        <p:txBody>
          <a:bodyPr anchor="ctr">
            <a:noAutofit/>
          </a:bodyPr>
          <a:lstStyle>
            <a:lvl1pPr>
              <a:spcBef>
                <a:spcPts val="600"/>
              </a:spcBef>
              <a:defRPr sz="800">
                <a:solidFill>
                  <a:schemeClr val="tx1"/>
                </a:solidFill>
              </a:defRPr>
            </a:lvl1pPr>
          </a:lstStyle>
          <a:p>
            <a:pPr lvl="0"/>
            <a:r>
              <a:rPr lang="en-US" dirty="0"/>
              <a:t>Click to add footer text</a:t>
            </a:r>
          </a:p>
        </p:txBody>
      </p:sp>
    </p:spTree>
    <p:extLst>
      <p:ext uri="{BB962C8B-B14F-4D97-AF65-F5344CB8AC3E}">
        <p14:creationId xmlns:p14="http://schemas.microsoft.com/office/powerpoint/2010/main" val="2205942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Title slide 2 (black)">
    <p:bg>
      <p:bgPr>
        <a:solidFill>
          <a:srgbClr val="000000"/>
        </a:solidFill>
        <a:effectLst/>
      </p:bgPr>
    </p:bg>
    <p:spTree>
      <p:nvGrpSpPr>
        <p:cNvPr id="1" name=""/>
        <p:cNvGrpSpPr/>
        <p:nvPr/>
      </p:nvGrpSpPr>
      <p:grpSpPr>
        <a:xfrm>
          <a:off x="0" y="0"/>
          <a:ext cx="0" cy="0"/>
          <a:chOff x="0" y="0"/>
          <a:chExt cx="0" cy="0"/>
        </a:xfrm>
      </p:grpSpPr>
      <p:sp>
        <p:nvSpPr>
          <p:cNvPr id="32" name="Picture Placeholder 31"/>
          <p:cNvSpPr>
            <a:spLocks noGrp="1"/>
          </p:cNvSpPr>
          <p:nvPr>
            <p:ph type="pic" sz="quarter" idx="13"/>
          </p:nvPr>
        </p:nvSpPr>
        <p:spPr>
          <a:xfrm>
            <a:off x="-6650" y="857"/>
            <a:ext cx="12200176" cy="6857143"/>
          </a:xfrm>
          <a:prstGeom prst="rect">
            <a:avLst/>
          </a:prstGeom>
        </p:spPr>
        <p:txBody>
          <a:bodyPr anchor="ctr"/>
          <a:lstStyle>
            <a:lvl1pPr algn="ctr">
              <a:defRPr>
                <a:solidFill>
                  <a:schemeClr val="bg1"/>
                </a:solidFill>
              </a:defRPr>
            </a:lvl1pPr>
          </a:lstStyle>
          <a:p>
            <a:r>
              <a:rPr lang="en-US"/>
              <a:t>Click icon to add picture</a:t>
            </a:r>
            <a:endParaRPr lang="en-GB" dirty="0"/>
          </a:p>
        </p:txBody>
      </p:sp>
      <p:sp>
        <p:nvSpPr>
          <p:cNvPr id="8" name="Title 1"/>
          <p:cNvSpPr>
            <a:spLocks noGrp="1"/>
          </p:cNvSpPr>
          <p:nvPr>
            <p:ph type="ctrTitle" hasCustomPrompt="1"/>
          </p:nvPr>
        </p:nvSpPr>
        <p:spPr>
          <a:xfrm>
            <a:off x="360000" y="3846097"/>
            <a:ext cx="11466875" cy="1143000"/>
          </a:xfrm>
          <a:prstGeom prst="rect">
            <a:avLst/>
          </a:prstGeom>
        </p:spPr>
        <p:txBody>
          <a:bodyPr anchor="b">
            <a:noAutofit/>
          </a:bodyPr>
          <a:lstStyle>
            <a:lvl1pPr algn="l">
              <a:defRPr sz="2400" b="1">
                <a:solidFill>
                  <a:schemeClr val="bg1"/>
                </a:solidFill>
              </a:defRPr>
            </a:lvl1pPr>
          </a:lstStyle>
          <a:p>
            <a:r>
              <a:rPr lang="en-GB" dirty="0"/>
              <a:t>Click to edit master title style</a:t>
            </a:r>
          </a:p>
        </p:txBody>
      </p:sp>
      <p:sp>
        <p:nvSpPr>
          <p:cNvPr id="9" name="Subtitle 2"/>
          <p:cNvSpPr>
            <a:spLocks noGrp="1"/>
          </p:cNvSpPr>
          <p:nvPr>
            <p:ph type="subTitle" idx="1" hasCustomPrompt="1"/>
          </p:nvPr>
        </p:nvSpPr>
        <p:spPr>
          <a:xfrm>
            <a:off x="360000" y="4989097"/>
            <a:ext cx="11466875" cy="1125748"/>
          </a:xfrm>
          <a:prstGeom prst="rect">
            <a:avLst/>
          </a:prstGeom>
        </p:spPr>
        <p:txBody>
          <a:bodyPr anchor="t">
            <a:noAutofit/>
          </a:bodyPr>
          <a:lstStyle>
            <a:lvl1pPr marL="0" indent="0" algn="l">
              <a:spcBef>
                <a:spcPts val="200"/>
              </a:spcBef>
              <a:buNone/>
              <a:defRPr sz="22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edit master subtitle style</a:t>
            </a:r>
          </a:p>
        </p:txBody>
      </p:sp>
    </p:spTree>
    <p:extLst>
      <p:ext uri="{BB962C8B-B14F-4D97-AF65-F5344CB8AC3E}">
        <p14:creationId xmlns:p14="http://schemas.microsoft.com/office/powerpoint/2010/main" val="3029707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itle and 2 x content">
    <p:spTree>
      <p:nvGrpSpPr>
        <p:cNvPr id="1" name=""/>
        <p:cNvGrpSpPr/>
        <p:nvPr/>
      </p:nvGrpSpPr>
      <p:grpSpPr>
        <a:xfrm>
          <a:off x="0" y="0"/>
          <a:ext cx="0" cy="0"/>
          <a:chOff x="0" y="0"/>
          <a:chExt cx="0" cy="0"/>
        </a:xfrm>
      </p:grpSpPr>
      <p:sp>
        <p:nvSpPr>
          <p:cNvPr id="8" name="Content Placeholder 2"/>
          <p:cNvSpPr>
            <a:spLocks noGrp="1"/>
          </p:cNvSpPr>
          <p:nvPr>
            <p:ph idx="1" hasCustomPrompt="1"/>
          </p:nvPr>
        </p:nvSpPr>
        <p:spPr>
          <a:xfrm>
            <a:off x="360000" y="1708150"/>
            <a:ext cx="5626800" cy="4003200"/>
          </a:xfrm>
        </p:spPr>
        <p:txBody>
          <a:bodyPr>
            <a:noAutofit/>
          </a:bodyPr>
          <a:lstStyle>
            <a:lvl1pPr>
              <a:defRPr sz="1400" b="0">
                <a:solidFill>
                  <a:schemeClr val="tx1"/>
                </a:solidFill>
              </a:defRPr>
            </a:lvl1pPr>
            <a:lvl2pPr>
              <a:spcBef>
                <a:spcPts val="600"/>
              </a:spcBef>
              <a:defRPr sz="1400">
                <a:solidFill>
                  <a:schemeClr val="tx1"/>
                </a:solidFill>
              </a:defRPr>
            </a:lvl2pPr>
            <a:lvl3pPr>
              <a:spcBef>
                <a:spcPts val="600"/>
              </a:spcBef>
              <a:defRPr sz="1400">
                <a:solidFill>
                  <a:schemeClr val="tx1"/>
                </a:solidFill>
              </a:defRPr>
            </a:lvl3pPr>
            <a:lvl4pPr>
              <a:spcBef>
                <a:spcPts val="600"/>
              </a:spcBef>
              <a:defRPr sz="1400">
                <a:solidFill>
                  <a:schemeClr val="tx1"/>
                </a:solidFill>
              </a:defRPr>
            </a:lvl4pPr>
            <a:lvl5pPr>
              <a:spcBef>
                <a:spcPts val="600"/>
              </a:spcBef>
              <a:defRPr sz="1400">
                <a:solidFill>
                  <a:schemeClr val="tx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0" name="Content Placeholder 35"/>
          <p:cNvSpPr>
            <a:spLocks noGrp="1"/>
          </p:cNvSpPr>
          <p:nvPr>
            <p:ph sz="quarter" idx="14" hasCustomPrompt="1"/>
          </p:nvPr>
        </p:nvSpPr>
        <p:spPr>
          <a:xfrm>
            <a:off x="6191574" y="1708150"/>
            <a:ext cx="5626800" cy="4003200"/>
          </a:xfrm>
        </p:spPr>
        <p:txBody>
          <a:bodyPr>
            <a:noAutofit/>
          </a:bodyPr>
          <a:lstStyle>
            <a:lvl1pPr>
              <a:defRPr sz="1400" b="0">
                <a:solidFill>
                  <a:schemeClr val="tx1"/>
                </a:solidFill>
              </a:defRPr>
            </a:lvl1pPr>
            <a:lvl2pPr>
              <a:spcBef>
                <a:spcPts val="600"/>
              </a:spcBef>
              <a:defRPr sz="1400">
                <a:solidFill>
                  <a:schemeClr val="tx1"/>
                </a:solidFill>
              </a:defRPr>
            </a:lvl2pPr>
            <a:lvl3pPr>
              <a:spcBef>
                <a:spcPts val="600"/>
              </a:spcBef>
              <a:defRPr sz="1400">
                <a:solidFill>
                  <a:schemeClr val="tx1"/>
                </a:solidFill>
              </a:defRPr>
            </a:lvl3pPr>
            <a:lvl4pPr>
              <a:spcBef>
                <a:spcPts val="600"/>
              </a:spcBef>
              <a:defRPr sz="1400">
                <a:solidFill>
                  <a:schemeClr val="tx1"/>
                </a:solidFill>
              </a:defRPr>
            </a:lvl4pPr>
            <a:lvl5pPr>
              <a:spcBef>
                <a:spcPts val="600"/>
              </a:spcBef>
              <a:defRPr sz="1400">
                <a:solidFill>
                  <a:schemeClr val="tx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1" name="Title Placeholder 1"/>
          <p:cNvSpPr>
            <a:spLocks noGrp="1"/>
          </p:cNvSpPr>
          <p:nvPr>
            <p:ph type="title" hasCustomPrompt="1"/>
          </p:nvPr>
        </p:nvSpPr>
        <p:spPr>
          <a:xfrm>
            <a:off x="359999" y="430717"/>
            <a:ext cx="11466875" cy="404119"/>
          </a:xfrm>
          <a:prstGeom prst="rect">
            <a:avLst/>
          </a:prstGeom>
        </p:spPr>
        <p:txBody>
          <a:bodyPr vert="horz" lIns="0" tIns="0" rIns="0" bIns="0" rtlCol="0" anchor="t">
            <a:noAutofit/>
          </a:bodyPr>
          <a:lstStyle>
            <a:lvl1pPr>
              <a:defRPr/>
            </a:lvl1pPr>
          </a:lstStyle>
          <a:p>
            <a:r>
              <a:rPr lang="en-GB" dirty="0"/>
              <a:t>Click to edit master title style</a:t>
            </a:r>
          </a:p>
        </p:txBody>
      </p:sp>
      <p:sp>
        <p:nvSpPr>
          <p:cNvPr id="16"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dirty="0">
              <a:solidFill>
                <a:srgbClr val="717171"/>
              </a:solidFill>
            </a:endParaRPr>
          </a:p>
        </p:txBody>
      </p:sp>
      <p:sp>
        <p:nvSpPr>
          <p:cNvPr id="9" name="Text Placeholder 2"/>
          <p:cNvSpPr>
            <a:spLocks noGrp="1"/>
          </p:cNvSpPr>
          <p:nvPr>
            <p:ph type="body" sz="quarter" idx="17" hasCustomPrompt="1"/>
          </p:nvPr>
        </p:nvSpPr>
        <p:spPr>
          <a:xfrm>
            <a:off x="357188" y="909635"/>
            <a:ext cx="11477331" cy="396875"/>
          </a:xfrm>
        </p:spPr>
        <p:txBody>
          <a:bodyPr/>
          <a:lstStyle>
            <a:lvl1pPr>
              <a:defRPr sz="1800"/>
            </a:lvl1pPr>
          </a:lstStyle>
          <a:p>
            <a:pPr lvl="0"/>
            <a:r>
              <a:rPr lang="en-GB" dirty="0"/>
              <a:t>Click to edit master text styles</a:t>
            </a:r>
          </a:p>
        </p:txBody>
      </p:sp>
      <p:sp>
        <p:nvSpPr>
          <p:cNvPr id="12" name="Text Placeholder 17"/>
          <p:cNvSpPr>
            <a:spLocks noGrp="1"/>
          </p:cNvSpPr>
          <p:nvPr>
            <p:ph type="body" sz="quarter" idx="18" hasCustomPrompt="1"/>
          </p:nvPr>
        </p:nvSpPr>
        <p:spPr>
          <a:xfrm>
            <a:off x="6096000" y="6393509"/>
            <a:ext cx="4670778" cy="197792"/>
          </a:xfrm>
        </p:spPr>
        <p:txBody>
          <a:bodyPr anchor="ctr">
            <a:noAutofit/>
          </a:bodyPr>
          <a:lstStyle>
            <a:lvl1pPr>
              <a:spcBef>
                <a:spcPts val="600"/>
              </a:spcBef>
              <a:defRPr sz="800">
                <a:solidFill>
                  <a:schemeClr val="tx1"/>
                </a:solidFill>
              </a:defRPr>
            </a:lvl1pPr>
          </a:lstStyle>
          <a:p>
            <a:pPr lvl="0"/>
            <a:r>
              <a:rPr lang="en-US" dirty="0"/>
              <a:t>Click to add footer text</a:t>
            </a:r>
          </a:p>
        </p:txBody>
      </p:sp>
    </p:spTree>
    <p:extLst>
      <p:ext uri="{BB962C8B-B14F-4D97-AF65-F5344CB8AC3E}">
        <p14:creationId xmlns:p14="http://schemas.microsoft.com/office/powerpoint/2010/main" val="1483816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itle and 3 x content">
    <p:spTree>
      <p:nvGrpSpPr>
        <p:cNvPr id="1" name=""/>
        <p:cNvGrpSpPr/>
        <p:nvPr/>
      </p:nvGrpSpPr>
      <p:grpSpPr>
        <a:xfrm>
          <a:off x="0" y="0"/>
          <a:ext cx="0" cy="0"/>
          <a:chOff x="0" y="0"/>
          <a:chExt cx="0" cy="0"/>
        </a:xfrm>
      </p:grpSpPr>
      <p:sp>
        <p:nvSpPr>
          <p:cNvPr id="9" name="Content Placeholder 2"/>
          <p:cNvSpPr>
            <a:spLocks noGrp="1"/>
          </p:cNvSpPr>
          <p:nvPr>
            <p:ph idx="1"/>
          </p:nvPr>
        </p:nvSpPr>
        <p:spPr>
          <a:xfrm>
            <a:off x="359998" y="1708150"/>
            <a:ext cx="3679200" cy="4003675"/>
          </a:xfrm>
        </p:spPr>
        <p:txBody>
          <a:bodyPr>
            <a:noAutofit/>
          </a:bodyPr>
          <a:lstStyle>
            <a:lvl1pPr>
              <a:defRPr sz="1400" b="0">
                <a:solidFill>
                  <a:schemeClr val="tx1"/>
                </a:solidFill>
              </a:defRPr>
            </a:lvl1pPr>
            <a:lvl2pPr>
              <a:spcBef>
                <a:spcPts val="600"/>
              </a:spcBef>
              <a:defRPr sz="1400">
                <a:solidFill>
                  <a:schemeClr val="tx1"/>
                </a:solidFill>
              </a:defRPr>
            </a:lvl2pPr>
            <a:lvl3pPr>
              <a:spcBef>
                <a:spcPts val="600"/>
              </a:spcBef>
              <a:defRPr sz="1400">
                <a:solidFill>
                  <a:schemeClr val="tx1"/>
                </a:solidFill>
              </a:defRPr>
            </a:lvl3pPr>
            <a:lvl4pPr>
              <a:spcBef>
                <a:spcPts val="600"/>
              </a:spcBef>
              <a:defRPr sz="1400">
                <a:solidFill>
                  <a:schemeClr val="tx1"/>
                </a:solidFill>
              </a:defRPr>
            </a:lvl4pPr>
            <a:lvl5pPr>
              <a:spcBef>
                <a:spcPts val="60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0" name="Content Placeholder 2"/>
          <p:cNvSpPr>
            <a:spLocks noGrp="1"/>
          </p:cNvSpPr>
          <p:nvPr>
            <p:ph idx="14"/>
          </p:nvPr>
        </p:nvSpPr>
        <p:spPr>
          <a:xfrm>
            <a:off x="4251326" y="1708150"/>
            <a:ext cx="3679200" cy="4003675"/>
          </a:xfrm>
        </p:spPr>
        <p:txBody>
          <a:bodyPr>
            <a:noAutofit/>
          </a:bodyPr>
          <a:lstStyle>
            <a:lvl1pPr>
              <a:defRPr sz="1400" b="0">
                <a:solidFill>
                  <a:schemeClr val="tx1"/>
                </a:solidFill>
              </a:defRPr>
            </a:lvl1pPr>
            <a:lvl2pPr>
              <a:spcBef>
                <a:spcPts val="600"/>
              </a:spcBef>
              <a:defRPr sz="1400">
                <a:solidFill>
                  <a:schemeClr val="tx1"/>
                </a:solidFill>
              </a:defRPr>
            </a:lvl2pPr>
            <a:lvl3pPr>
              <a:spcBef>
                <a:spcPts val="600"/>
              </a:spcBef>
              <a:defRPr sz="1400">
                <a:solidFill>
                  <a:schemeClr val="tx1"/>
                </a:solidFill>
              </a:defRPr>
            </a:lvl3pPr>
            <a:lvl4pPr>
              <a:spcBef>
                <a:spcPts val="600"/>
              </a:spcBef>
              <a:defRPr sz="1400">
                <a:solidFill>
                  <a:schemeClr val="tx1"/>
                </a:solidFill>
              </a:defRPr>
            </a:lvl4pPr>
            <a:lvl5pPr>
              <a:spcBef>
                <a:spcPts val="60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1" name="Content Placeholder 2"/>
          <p:cNvSpPr>
            <a:spLocks noGrp="1"/>
          </p:cNvSpPr>
          <p:nvPr>
            <p:ph idx="15"/>
          </p:nvPr>
        </p:nvSpPr>
        <p:spPr>
          <a:xfrm>
            <a:off x="8142653" y="1708150"/>
            <a:ext cx="3679200" cy="4003675"/>
          </a:xfrm>
        </p:spPr>
        <p:txBody>
          <a:bodyPr>
            <a:noAutofit/>
          </a:bodyPr>
          <a:lstStyle>
            <a:lvl1pPr>
              <a:defRPr sz="1400" b="0">
                <a:solidFill>
                  <a:schemeClr val="tx1"/>
                </a:solidFill>
              </a:defRPr>
            </a:lvl1pPr>
            <a:lvl2pPr>
              <a:spcBef>
                <a:spcPts val="600"/>
              </a:spcBef>
              <a:defRPr sz="1400">
                <a:solidFill>
                  <a:schemeClr val="tx1"/>
                </a:solidFill>
              </a:defRPr>
            </a:lvl2pPr>
            <a:lvl3pPr>
              <a:spcBef>
                <a:spcPts val="600"/>
              </a:spcBef>
              <a:defRPr sz="1400">
                <a:solidFill>
                  <a:schemeClr val="tx1"/>
                </a:solidFill>
              </a:defRPr>
            </a:lvl3pPr>
            <a:lvl4pPr>
              <a:spcBef>
                <a:spcPts val="600"/>
              </a:spcBef>
              <a:defRPr sz="1400">
                <a:solidFill>
                  <a:schemeClr val="tx1"/>
                </a:solidFill>
              </a:defRPr>
            </a:lvl4pPr>
            <a:lvl5pPr>
              <a:spcBef>
                <a:spcPts val="60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6" name="Title Placeholder 1"/>
          <p:cNvSpPr>
            <a:spLocks noGrp="1"/>
          </p:cNvSpPr>
          <p:nvPr>
            <p:ph type="title" hasCustomPrompt="1"/>
          </p:nvPr>
        </p:nvSpPr>
        <p:spPr>
          <a:xfrm>
            <a:off x="359999" y="430717"/>
            <a:ext cx="11466875" cy="404119"/>
          </a:xfrm>
          <a:prstGeom prst="rect">
            <a:avLst/>
          </a:prstGeom>
        </p:spPr>
        <p:txBody>
          <a:bodyPr vert="horz" lIns="0" tIns="0" rIns="0" bIns="0" rtlCol="0" anchor="t">
            <a:noAutofit/>
          </a:bodyPr>
          <a:lstStyle>
            <a:lvl1pPr>
              <a:defRPr/>
            </a:lvl1pPr>
          </a:lstStyle>
          <a:p>
            <a:r>
              <a:rPr lang="en-GB" dirty="0"/>
              <a:t>Click to edit master title style</a:t>
            </a:r>
          </a:p>
        </p:txBody>
      </p:sp>
      <p:sp>
        <p:nvSpPr>
          <p:cNvPr id="17" name="Text Placeholder 2"/>
          <p:cNvSpPr>
            <a:spLocks noGrp="1"/>
          </p:cNvSpPr>
          <p:nvPr>
            <p:ph type="body" sz="quarter" idx="17" hasCustomPrompt="1"/>
          </p:nvPr>
        </p:nvSpPr>
        <p:spPr>
          <a:xfrm>
            <a:off x="357188" y="909635"/>
            <a:ext cx="11477331" cy="396875"/>
          </a:xfrm>
        </p:spPr>
        <p:txBody>
          <a:bodyPr/>
          <a:lstStyle>
            <a:lvl1pPr>
              <a:defRPr sz="1800"/>
            </a:lvl1pPr>
          </a:lstStyle>
          <a:p>
            <a:pPr lvl="0"/>
            <a:r>
              <a:rPr lang="en-GB" dirty="0"/>
              <a:t>Click to edit master text styles</a:t>
            </a:r>
          </a:p>
        </p:txBody>
      </p:sp>
      <p:sp>
        <p:nvSpPr>
          <p:cNvPr id="18" name="Text Placeholder 17"/>
          <p:cNvSpPr>
            <a:spLocks noGrp="1"/>
          </p:cNvSpPr>
          <p:nvPr>
            <p:ph type="body" sz="quarter" idx="18" hasCustomPrompt="1"/>
          </p:nvPr>
        </p:nvSpPr>
        <p:spPr>
          <a:xfrm>
            <a:off x="6096000" y="6393509"/>
            <a:ext cx="4670778" cy="197792"/>
          </a:xfrm>
        </p:spPr>
        <p:txBody>
          <a:bodyPr anchor="ctr">
            <a:noAutofit/>
          </a:bodyPr>
          <a:lstStyle>
            <a:lvl1pPr>
              <a:spcBef>
                <a:spcPts val="600"/>
              </a:spcBef>
              <a:defRPr sz="800">
                <a:solidFill>
                  <a:schemeClr val="tx1"/>
                </a:solidFill>
              </a:defRPr>
            </a:lvl1pPr>
          </a:lstStyle>
          <a:p>
            <a:pPr lvl="0"/>
            <a:r>
              <a:rPr lang="en-US" dirty="0"/>
              <a:t>Click to add footer text</a:t>
            </a:r>
          </a:p>
        </p:txBody>
      </p:sp>
      <p:sp>
        <p:nvSpPr>
          <p:cNvPr id="19"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dirty="0">
              <a:solidFill>
                <a:srgbClr val="717171"/>
              </a:solidFill>
            </a:endParaRPr>
          </a:p>
        </p:txBody>
      </p:sp>
    </p:spTree>
    <p:extLst>
      <p:ext uri="{BB962C8B-B14F-4D97-AF65-F5344CB8AC3E}">
        <p14:creationId xmlns:p14="http://schemas.microsoft.com/office/powerpoint/2010/main" val="3172718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Title and 4 x content">
    <p:spTree>
      <p:nvGrpSpPr>
        <p:cNvPr id="1" name=""/>
        <p:cNvGrpSpPr/>
        <p:nvPr/>
      </p:nvGrpSpPr>
      <p:grpSpPr>
        <a:xfrm>
          <a:off x="0" y="0"/>
          <a:ext cx="0" cy="0"/>
          <a:chOff x="0" y="0"/>
          <a:chExt cx="0" cy="0"/>
        </a:xfrm>
      </p:grpSpPr>
      <p:sp>
        <p:nvSpPr>
          <p:cNvPr id="10" name="Content Placeholder 2"/>
          <p:cNvSpPr>
            <a:spLocks noGrp="1"/>
          </p:cNvSpPr>
          <p:nvPr>
            <p:ph idx="1" hasCustomPrompt="1"/>
          </p:nvPr>
        </p:nvSpPr>
        <p:spPr>
          <a:xfrm>
            <a:off x="359998" y="1708150"/>
            <a:ext cx="2714400" cy="4003675"/>
          </a:xfrm>
        </p:spPr>
        <p:txBody>
          <a:bodyPr>
            <a:noAutofit/>
          </a:bodyPr>
          <a:lstStyle>
            <a:lvl1pPr>
              <a:defRPr sz="1400" b="0">
                <a:solidFill>
                  <a:schemeClr val="tx1"/>
                </a:solidFill>
              </a:defRPr>
            </a:lvl1pPr>
            <a:lvl2pPr>
              <a:spcBef>
                <a:spcPts val="600"/>
              </a:spcBef>
              <a:defRPr sz="1400">
                <a:solidFill>
                  <a:schemeClr val="tx1"/>
                </a:solidFill>
              </a:defRPr>
            </a:lvl2pPr>
            <a:lvl3pPr>
              <a:spcBef>
                <a:spcPts val="600"/>
              </a:spcBef>
              <a:defRPr sz="1400">
                <a:solidFill>
                  <a:schemeClr val="tx1"/>
                </a:solidFill>
              </a:defRPr>
            </a:lvl3pPr>
            <a:lvl4pPr>
              <a:spcBef>
                <a:spcPts val="600"/>
              </a:spcBef>
              <a:defRPr sz="1400">
                <a:solidFill>
                  <a:schemeClr val="tx1"/>
                </a:solidFill>
              </a:defRPr>
            </a:lvl4pPr>
            <a:lvl5pPr>
              <a:spcBef>
                <a:spcPts val="600"/>
              </a:spcBef>
              <a:defRPr sz="1400">
                <a:solidFill>
                  <a:schemeClr val="tx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1" name="Content Placeholder 2"/>
          <p:cNvSpPr>
            <a:spLocks noGrp="1"/>
          </p:cNvSpPr>
          <p:nvPr>
            <p:ph idx="14" hasCustomPrompt="1"/>
          </p:nvPr>
        </p:nvSpPr>
        <p:spPr>
          <a:xfrm>
            <a:off x="3275192" y="1708150"/>
            <a:ext cx="2714400" cy="4003675"/>
          </a:xfrm>
        </p:spPr>
        <p:txBody>
          <a:bodyPr>
            <a:noAutofit/>
          </a:bodyPr>
          <a:lstStyle>
            <a:lvl1pPr>
              <a:defRPr sz="1400" b="0">
                <a:solidFill>
                  <a:schemeClr val="tx1"/>
                </a:solidFill>
              </a:defRPr>
            </a:lvl1pPr>
            <a:lvl2pPr>
              <a:spcBef>
                <a:spcPts val="600"/>
              </a:spcBef>
              <a:defRPr sz="1400">
                <a:solidFill>
                  <a:schemeClr val="tx1"/>
                </a:solidFill>
              </a:defRPr>
            </a:lvl2pPr>
            <a:lvl3pPr>
              <a:spcBef>
                <a:spcPts val="600"/>
              </a:spcBef>
              <a:defRPr sz="1400">
                <a:solidFill>
                  <a:schemeClr val="tx1"/>
                </a:solidFill>
              </a:defRPr>
            </a:lvl3pPr>
            <a:lvl4pPr>
              <a:spcBef>
                <a:spcPts val="600"/>
              </a:spcBef>
              <a:defRPr sz="1400">
                <a:solidFill>
                  <a:schemeClr val="tx1"/>
                </a:solidFill>
              </a:defRPr>
            </a:lvl4pPr>
            <a:lvl5pPr>
              <a:spcBef>
                <a:spcPts val="600"/>
              </a:spcBef>
              <a:defRPr sz="1400">
                <a:solidFill>
                  <a:schemeClr val="tx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3" name="Content Placeholder 2"/>
          <p:cNvSpPr>
            <a:spLocks noGrp="1"/>
          </p:cNvSpPr>
          <p:nvPr>
            <p:ph idx="15" hasCustomPrompt="1"/>
          </p:nvPr>
        </p:nvSpPr>
        <p:spPr>
          <a:xfrm>
            <a:off x="6190386" y="1708150"/>
            <a:ext cx="2714400" cy="4003675"/>
          </a:xfrm>
        </p:spPr>
        <p:txBody>
          <a:bodyPr>
            <a:noAutofit/>
          </a:bodyPr>
          <a:lstStyle>
            <a:lvl1pPr>
              <a:defRPr sz="1400" b="0">
                <a:solidFill>
                  <a:schemeClr val="tx1"/>
                </a:solidFill>
              </a:defRPr>
            </a:lvl1pPr>
            <a:lvl2pPr>
              <a:spcBef>
                <a:spcPts val="600"/>
              </a:spcBef>
              <a:defRPr sz="1400">
                <a:solidFill>
                  <a:schemeClr val="tx1"/>
                </a:solidFill>
              </a:defRPr>
            </a:lvl2pPr>
            <a:lvl3pPr>
              <a:spcBef>
                <a:spcPts val="600"/>
              </a:spcBef>
              <a:defRPr sz="1400">
                <a:solidFill>
                  <a:schemeClr val="tx1"/>
                </a:solidFill>
              </a:defRPr>
            </a:lvl3pPr>
            <a:lvl4pPr>
              <a:spcBef>
                <a:spcPts val="600"/>
              </a:spcBef>
              <a:defRPr sz="1400">
                <a:solidFill>
                  <a:schemeClr val="tx1"/>
                </a:solidFill>
              </a:defRPr>
            </a:lvl4pPr>
            <a:lvl5pPr>
              <a:spcBef>
                <a:spcPts val="600"/>
              </a:spcBef>
              <a:defRPr sz="1400">
                <a:solidFill>
                  <a:schemeClr val="tx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8" name="Content Placeholder 2"/>
          <p:cNvSpPr>
            <a:spLocks noGrp="1"/>
          </p:cNvSpPr>
          <p:nvPr>
            <p:ph idx="16" hasCustomPrompt="1"/>
          </p:nvPr>
        </p:nvSpPr>
        <p:spPr>
          <a:xfrm>
            <a:off x="9105580" y="1708150"/>
            <a:ext cx="2714400" cy="4003675"/>
          </a:xfrm>
        </p:spPr>
        <p:txBody>
          <a:bodyPr>
            <a:noAutofit/>
          </a:bodyPr>
          <a:lstStyle>
            <a:lvl1pPr>
              <a:defRPr sz="1400" b="0">
                <a:solidFill>
                  <a:schemeClr val="tx1"/>
                </a:solidFill>
              </a:defRPr>
            </a:lvl1pPr>
            <a:lvl2pPr>
              <a:spcBef>
                <a:spcPts val="600"/>
              </a:spcBef>
              <a:defRPr sz="1400">
                <a:solidFill>
                  <a:schemeClr val="tx1"/>
                </a:solidFill>
              </a:defRPr>
            </a:lvl2pPr>
            <a:lvl3pPr>
              <a:spcBef>
                <a:spcPts val="600"/>
              </a:spcBef>
              <a:defRPr sz="1400">
                <a:solidFill>
                  <a:schemeClr val="tx1"/>
                </a:solidFill>
              </a:defRPr>
            </a:lvl3pPr>
            <a:lvl4pPr>
              <a:spcBef>
                <a:spcPts val="600"/>
              </a:spcBef>
              <a:defRPr sz="1400">
                <a:solidFill>
                  <a:schemeClr val="tx1"/>
                </a:solidFill>
              </a:defRPr>
            </a:lvl4pPr>
            <a:lvl5pPr>
              <a:spcBef>
                <a:spcPts val="600"/>
              </a:spcBef>
              <a:defRPr sz="1400">
                <a:solidFill>
                  <a:schemeClr val="tx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9" name="Title Placeholder 1"/>
          <p:cNvSpPr>
            <a:spLocks noGrp="1"/>
          </p:cNvSpPr>
          <p:nvPr>
            <p:ph type="title" hasCustomPrompt="1"/>
          </p:nvPr>
        </p:nvSpPr>
        <p:spPr>
          <a:xfrm>
            <a:off x="359999" y="430717"/>
            <a:ext cx="11466875" cy="404119"/>
          </a:xfrm>
          <a:prstGeom prst="rect">
            <a:avLst/>
          </a:prstGeom>
        </p:spPr>
        <p:txBody>
          <a:bodyPr vert="horz" lIns="0" tIns="0" rIns="0" bIns="0" rtlCol="0" anchor="t">
            <a:noAutofit/>
          </a:bodyPr>
          <a:lstStyle>
            <a:lvl1pPr>
              <a:defRPr/>
            </a:lvl1pPr>
          </a:lstStyle>
          <a:p>
            <a:r>
              <a:rPr lang="en-GB" dirty="0"/>
              <a:t>Click to edit master title style</a:t>
            </a:r>
          </a:p>
        </p:txBody>
      </p:sp>
      <p:sp>
        <p:nvSpPr>
          <p:cNvPr id="20" name="Text Placeholder 2"/>
          <p:cNvSpPr>
            <a:spLocks noGrp="1"/>
          </p:cNvSpPr>
          <p:nvPr>
            <p:ph type="body" sz="quarter" idx="18" hasCustomPrompt="1"/>
          </p:nvPr>
        </p:nvSpPr>
        <p:spPr>
          <a:xfrm>
            <a:off x="357188" y="909635"/>
            <a:ext cx="11477331" cy="396875"/>
          </a:xfrm>
        </p:spPr>
        <p:txBody>
          <a:bodyPr/>
          <a:lstStyle>
            <a:lvl1pPr>
              <a:defRPr sz="1800"/>
            </a:lvl1pPr>
          </a:lstStyle>
          <a:p>
            <a:pPr lvl="0"/>
            <a:r>
              <a:rPr lang="en-GB" dirty="0"/>
              <a:t>Click to edit master text styles</a:t>
            </a:r>
          </a:p>
        </p:txBody>
      </p:sp>
      <p:sp>
        <p:nvSpPr>
          <p:cNvPr id="21" name="Text Placeholder 17"/>
          <p:cNvSpPr>
            <a:spLocks noGrp="1"/>
          </p:cNvSpPr>
          <p:nvPr>
            <p:ph type="body" sz="quarter" idx="19" hasCustomPrompt="1"/>
          </p:nvPr>
        </p:nvSpPr>
        <p:spPr>
          <a:xfrm>
            <a:off x="6096000" y="6393509"/>
            <a:ext cx="4670778" cy="197792"/>
          </a:xfrm>
        </p:spPr>
        <p:txBody>
          <a:bodyPr anchor="ctr">
            <a:noAutofit/>
          </a:bodyPr>
          <a:lstStyle>
            <a:lvl1pPr>
              <a:spcBef>
                <a:spcPts val="600"/>
              </a:spcBef>
              <a:defRPr sz="800">
                <a:solidFill>
                  <a:schemeClr val="tx1"/>
                </a:solidFill>
              </a:defRPr>
            </a:lvl1pPr>
          </a:lstStyle>
          <a:p>
            <a:pPr lvl="0"/>
            <a:r>
              <a:rPr lang="en-US" dirty="0"/>
              <a:t>Click to add footer text</a:t>
            </a:r>
          </a:p>
        </p:txBody>
      </p:sp>
      <p:sp>
        <p:nvSpPr>
          <p:cNvPr id="22"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dirty="0">
              <a:solidFill>
                <a:srgbClr val="717171"/>
              </a:solidFill>
            </a:endParaRPr>
          </a:p>
        </p:txBody>
      </p:sp>
    </p:spTree>
    <p:extLst>
      <p:ext uri="{BB962C8B-B14F-4D97-AF65-F5344CB8AC3E}">
        <p14:creationId xmlns:p14="http://schemas.microsoft.com/office/powerpoint/2010/main" val="1564761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Title Placeholder 1"/>
          <p:cNvSpPr>
            <a:spLocks noGrp="1"/>
          </p:cNvSpPr>
          <p:nvPr>
            <p:ph type="title" hasCustomPrompt="1"/>
          </p:nvPr>
        </p:nvSpPr>
        <p:spPr>
          <a:xfrm>
            <a:off x="359999" y="430717"/>
            <a:ext cx="11466875" cy="404119"/>
          </a:xfrm>
          <a:prstGeom prst="rect">
            <a:avLst/>
          </a:prstGeom>
        </p:spPr>
        <p:txBody>
          <a:bodyPr vert="horz" lIns="0" tIns="0" rIns="0" bIns="0" rtlCol="0" anchor="t">
            <a:noAutofit/>
          </a:bodyPr>
          <a:lstStyle>
            <a:lvl1pPr>
              <a:defRPr/>
            </a:lvl1pPr>
          </a:lstStyle>
          <a:p>
            <a:r>
              <a:rPr lang="en-GB" dirty="0"/>
              <a:t>Click to edit master title style</a:t>
            </a:r>
          </a:p>
        </p:txBody>
      </p:sp>
      <p:sp>
        <p:nvSpPr>
          <p:cNvPr id="11"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dirty="0">
              <a:solidFill>
                <a:srgbClr val="717171"/>
              </a:solidFill>
            </a:endParaRPr>
          </a:p>
        </p:txBody>
      </p:sp>
      <p:sp>
        <p:nvSpPr>
          <p:cNvPr id="7" name="Text Placeholder 2"/>
          <p:cNvSpPr>
            <a:spLocks noGrp="1"/>
          </p:cNvSpPr>
          <p:nvPr>
            <p:ph type="body" sz="quarter" idx="17" hasCustomPrompt="1"/>
          </p:nvPr>
        </p:nvSpPr>
        <p:spPr>
          <a:xfrm>
            <a:off x="357188" y="909635"/>
            <a:ext cx="11477331" cy="396875"/>
          </a:xfrm>
        </p:spPr>
        <p:txBody>
          <a:bodyPr/>
          <a:lstStyle>
            <a:lvl1pPr>
              <a:defRPr sz="1800"/>
            </a:lvl1pPr>
          </a:lstStyle>
          <a:p>
            <a:pPr lvl="0"/>
            <a:r>
              <a:rPr lang="en-GB" dirty="0"/>
              <a:t>Click to edit master text styles</a:t>
            </a:r>
          </a:p>
        </p:txBody>
      </p:sp>
      <p:sp>
        <p:nvSpPr>
          <p:cNvPr id="9" name="Text Placeholder 17"/>
          <p:cNvSpPr>
            <a:spLocks noGrp="1"/>
          </p:cNvSpPr>
          <p:nvPr>
            <p:ph type="body" sz="quarter" idx="18" hasCustomPrompt="1"/>
          </p:nvPr>
        </p:nvSpPr>
        <p:spPr>
          <a:xfrm>
            <a:off x="6096000" y="6393509"/>
            <a:ext cx="4670778" cy="197792"/>
          </a:xfrm>
        </p:spPr>
        <p:txBody>
          <a:bodyPr anchor="ctr">
            <a:noAutofit/>
          </a:bodyPr>
          <a:lstStyle>
            <a:lvl1pPr>
              <a:spcBef>
                <a:spcPts val="600"/>
              </a:spcBef>
              <a:defRPr sz="800">
                <a:solidFill>
                  <a:schemeClr val="tx1"/>
                </a:solidFill>
              </a:defRPr>
            </a:lvl1pPr>
          </a:lstStyle>
          <a:p>
            <a:pPr lvl="0"/>
            <a:r>
              <a:rPr lang="en-US" dirty="0"/>
              <a:t>Click to add footer text</a:t>
            </a:r>
          </a:p>
        </p:txBody>
      </p:sp>
    </p:spTree>
    <p:extLst>
      <p:ext uri="{BB962C8B-B14F-4D97-AF65-F5344CB8AC3E}">
        <p14:creationId xmlns:p14="http://schemas.microsoft.com/office/powerpoint/2010/main" val="936348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Footer only">
    <p:spTree>
      <p:nvGrpSpPr>
        <p:cNvPr id="1" name=""/>
        <p:cNvGrpSpPr/>
        <p:nvPr/>
      </p:nvGrpSpPr>
      <p:grpSpPr>
        <a:xfrm>
          <a:off x="0" y="0"/>
          <a:ext cx="0" cy="0"/>
          <a:chOff x="0" y="0"/>
          <a:chExt cx="0" cy="0"/>
        </a:xfrm>
      </p:grpSpPr>
      <p:sp>
        <p:nvSpPr>
          <p:cNvPr id="5"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dirty="0">
              <a:solidFill>
                <a:srgbClr val="717171"/>
              </a:solidFill>
            </a:endParaRPr>
          </a:p>
        </p:txBody>
      </p:sp>
    </p:spTree>
    <p:extLst>
      <p:ext uri="{BB962C8B-B14F-4D97-AF65-F5344CB8AC3E}">
        <p14:creationId xmlns:p14="http://schemas.microsoft.com/office/powerpoint/2010/main" val="2976597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5.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dirty="0"/>
          </a:p>
        </p:txBody>
      </p:sp>
      <p:sp>
        <p:nvSpPr>
          <p:cNvPr id="3" name="Slide Number Placeholder 2"/>
          <p:cNvSpPr>
            <a:spLocks noGrp="1"/>
          </p:cNvSpPr>
          <p:nvPr>
            <p:ph type="sldNum" sz="quarter" idx="10"/>
          </p:nvPr>
        </p:nvSpPr>
        <p:spPr/>
        <p:txBody>
          <a:bodyPr/>
          <a:lstStyle/>
          <a:p>
            <a:fld id="{9784CBA3-D598-4B1F-BAA3-EE14B5154290}" type="slidenum">
              <a:rPr lang="en-AU" smtClean="0">
                <a:solidFill>
                  <a:srgbClr val="717171"/>
                </a:solidFill>
              </a:rPr>
              <a:pPr/>
              <a:t>‹#›</a:t>
            </a:fld>
            <a:endParaRPr lang="en-AU" dirty="0">
              <a:solidFill>
                <a:srgbClr val="717171"/>
              </a:solidFill>
            </a:endParaRPr>
          </a:p>
        </p:txBody>
      </p:sp>
    </p:spTree>
    <p:extLst>
      <p:ext uri="{BB962C8B-B14F-4D97-AF65-F5344CB8AC3E}">
        <p14:creationId xmlns:p14="http://schemas.microsoft.com/office/powerpoint/2010/main" val="3753359744"/>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userDrawn="1">
  <p:cSld name="x1 Box">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dirty="0"/>
          </a:p>
        </p:txBody>
      </p:sp>
      <p:sp>
        <p:nvSpPr>
          <p:cNvPr id="3" name="Slide Number Placeholder 2"/>
          <p:cNvSpPr>
            <a:spLocks noGrp="1"/>
          </p:cNvSpPr>
          <p:nvPr>
            <p:ph type="sldNum" sz="quarter" idx="10"/>
          </p:nvPr>
        </p:nvSpPr>
        <p:spPr/>
        <p:txBody>
          <a:bodyPr/>
          <a:lstStyle/>
          <a:p>
            <a:fld id="{9784CBA3-D598-4B1F-BAA3-EE14B5154290}" type="slidenum">
              <a:rPr lang="en-AU" smtClean="0">
                <a:solidFill>
                  <a:srgbClr val="717171"/>
                </a:solidFill>
              </a:rPr>
              <a:pPr/>
              <a:t>‹#›</a:t>
            </a:fld>
            <a:endParaRPr lang="en-AU" dirty="0">
              <a:solidFill>
                <a:srgbClr val="717171"/>
              </a:solidFill>
            </a:endParaRPr>
          </a:p>
        </p:txBody>
      </p:sp>
      <p:sp>
        <p:nvSpPr>
          <p:cNvPr id="7" name="Content Placeholder 6"/>
          <p:cNvSpPr>
            <a:spLocks noGrp="1"/>
          </p:cNvSpPr>
          <p:nvPr>
            <p:ph sz="quarter" idx="11"/>
          </p:nvPr>
        </p:nvSpPr>
        <p:spPr>
          <a:xfrm>
            <a:off x="381001" y="1031840"/>
            <a:ext cx="11425767" cy="4799049"/>
          </a:xfrm>
        </p:spPr>
        <p:txBody>
          <a:bodyPr>
            <a:noAutofit/>
          </a:bodyPr>
          <a:lstStyle>
            <a:lvl1pPr>
              <a:defRPr b="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Tree>
    <p:extLst>
      <p:ext uri="{BB962C8B-B14F-4D97-AF65-F5344CB8AC3E}">
        <p14:creationId xmlns:p14="http://schemas.microsoft.com/office/powerpoint/2010/main" val="198207623"/>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userDrawn="1">
  <p:cSld name="x4 Box">
    <p:spTree>
      <p:nvGrpSpPr>
        <p:cNvPr id="1" name=""/>
        <p:cNvGrpSpPr/>
        <p:nvPr/>
      </p:nvGrpSpPr>
      <p:grpSpPr>
        <a:xfrm>
          <a:off x="0" y="0"/>
          <a:ext cx="0" cy="0"/>
          <a:chOff x="0" y="0"/>
          <a:chExt cx="0" cy="0"/>
        </a:xfrm>
      </p:grpSpPr>
      <p:sp>
        <p:nvSpPr>
          <p:cNvPr id="8" name="Content Placeholder 6"/>
          <p:cNvSpPr>
            <a:spLocks noGrp="1"/>
          </p:cNvSpPr>
          <p:nvPr>
            <p:ph sz="quarter" idx="16"/>
          </p:nvPr>
        </p:nvSpPr>
        <p:spPr>
          <a:xfrm>
            <a:off x="6270179" y="1006069"/>
            <a:ext cx="2592000" cy="4939283"/>
          </a:xfrm>
        </p:spPr>
        <p:txBody>
          <a:bodyPr lIns="0">
            <a:noAutofit/>
          </a:bodyPr>
          <a:lstStyle>
            <a:lvl1pPr>
              <a:defRPr b="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9" name="Content Placeholder 6"/>
          <p:cNvSpPr>
            <a:spLocks noGrp="1"/>
          </p:cNvSpPr>
          <p:nvPr>
            <p:ph sz="quarter" idx="17"/>
          </p:nvPr>
        </p:nvSpPr>
        <p:spPr>
          <a:xfrm>
            <a:off x="9214767" y="1008844"/>
            <a:ext cx="2592000" cy="4939283"/>
          </a:xfrm>
        </p:spPr>
        <p:txBody>
          <a:bodyPr lIns="0">
            <a:noAutofit/>
          </a:bodyPr>
          <a:lstStyle>
            <a:lvl1pPr>
              <a:defRPr b="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2" name="Title 1"/>
          <p:cNvSpPr>
            <a:spLocks noGrp="1"/>
          </p:cNvSpPr>
          <p:nvPr>
            <p:ph type="title"/>
          </p:nvPr>
        </p:nvSpPr>
        <p:spPr/>
        <p:txBody>
          <a:bodyPr/>
          <a:lstStyle/>
          <a:p>
            <a:r>
              <a:rPr lang="en-US"/>
              <a:t>Click to edit Master title style</a:t>
            </a:r>
            <a:endParaRPr lang="en-AU" dirty="0"/>
          </a:p>
        </p:txBody>
      </p:sp>
      <p:sp>
        <p:nvSpPr>
          <p:cNvPr id="3" name="Slide Number Placeholder 2"/>
          <p:cNvSpPr>
            <a:spLocks noGrp="1"/>
          </p:cNvSpPr>
          <p:nvPr>
            <p:ph type="sldNum" sz="quarter" idx="10"/>
          </p:nvPr>
        </p:nvSpPr>
        <p:spPr/>
        <p:txBody>
          <a:bodyPr/>
          <a:lstStyle/>
          <a:p>
            <a:fld id="{9784CBA3-D598-4B1F-BAA3-EE14B5154290}" type="slidenum">
              <a:rPr lang="en-AU" smtClean="0">
                <a:solidFill>
                  <a:srgbClr val="717171"/>
                </a:solidFill>
              </a:rPr>
              <a:pPr/>
              <a:t>‹#›</a:t>
            </a:fld>
            <a:endParaRPr lang="en-AU" dirty="0">
              <a:solidFill>
                <a:srgbClr val="717171"/>
              </a:solidFill>
            </a:endParaRPr>
          </a:p>
        </p:txBody>
      </p:sp>
      <p:sp>
        <p:nvSpPr>
          <p:cNvPr id="7" name="Content Placeholder 6"/>
          <p:cNvSpPr>
            <a:spLocks noGrp="1"/>
          </p:cNvSpPr>
          <p:nvPr>
            <p:ph sz="quarter" idx="11"/>
          </p:nvPr>
        </p:nvSpPr>
        <p:spPr>
          <a:xfrm>
            <a:off x="381000" y="1004678"/>
            <a:ext cx="2592000" cy="4939283"/>
          </a:xfrm>
        </p:spPr>
        <p:txBody>
          <a:bodyPr>
            <a:noAutofit/>
          </a:bodyPr>
          <a:lstStyle>
            <a:lvl1pPr>
              <a:defRPr b="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10" name="Content Placeholder 6"/>
          <p:cNvSpPr>
            <a:spLocks noGrp="1"/>
          </p:cNvSpPr>
          <p:nvPr>
            <p:ph sz="quarter" idx="19"/>
          </p:nvPr>
        </p:nvSpPr>
        <p:spPr>
          <a:xfrm>
            <a:off x="3325589" y="1004678"/>
            <a:ext cx="2592000" cy="4939283"/>
          </a:xfrm>
        </p:spPr>
        <p:txBody>
          <a:bodyPr>
            <a:noAutofit/>
          </a:bodyPr>
          <a:lstStyle>
            <a:lvl1pPr>
              <a:defRPr b="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Tree>
    <p:extLst>
      <p:ext uri="{BB962C8B-B14F-4D97-AF65-F5344CB8AC3E}">
        <p14:creationId xmlns:p14="http://schemas.microsoft.com/office/powerpoint/2010/main" val="3570583374"/>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userDrawn="1">
  <p:cSld name="Title and 4 x content - no sub heading">
    <p:spTree>
      <p:nvGrpSpPr>
        <p:cNvPr id="1" name=""/>
        <p:cNvGrpSpPr/>
        <p:nvPr/>
      </p:nvGrpSpPr>
      <p:grpSpPr>
        <a:xfrm>
          <a:off x="0" y="0"/>
          <a:ext cx="0" cy="0"/>
          <a:chOff x="0" y="0"/>
          <a:chExt cx="0" cy="0"/>
        </a:xfrm>
      </p:grpSpPr>
      <p:sp>
        <p:nvSpPr>
          <p:cNvPr id="10" name="Content Placeholder 2"/>
          <p:cNvSpPr>
            <a:spLocks noGrp="1"/>
          </p:cNvSpPr>
          <p:nvPr>
            <p:ph idx="1" hasCustomPrompt="1"/>
          </p:nvPr>
        </p:nvSpPr>
        <p:spPr>
          <a:xfrm>
            <a:off x="359998" y="1708150"/>
            <a:ext cx="2714400" cy="4003675"/>
          </a:xfrm>
        </p:spPr>
        <p:txBody>
          <a:bodyPr>
            <a:noAutofit/>
          </a:bodyPr>
          <a:lstStyle>
            <a:lvl1pPr>
              <a:defRPr sz="1600" b="0">
                <a:solidFill>
                  <a:schemeClr val="tx1"/>
                </a:solidFill>
              </a:defRPr>
            </a:lvl1pPr>
            <a:lvl2pPr>
              <a:spcBef>
                <a:spcPts val="600"/>
              </a:spcBef>
              <a:defRPr sz="1600">
                <a:solidFill>
                  <a:schemeClr val="tx1"/>
                </a:solidFill>
              </a:defRPr>
            </a:lvl2pPr>
            <a:lvl3pPr>
              <a:spcBef>
                <a:spcPts val="600"/>
              </a:spcBef>
              <a:defRPr sz="1600">
                <a:solidFill>
                  <a:schemeClr val="tx1"/>
                </a:solidFill>
              </a:defRPr>
            </a:lvl3pPr>
            <a:lvl4pPr>
              <a:spcBef>
                <a:spcPts val="600"/>
              </a:spcBef>
              <a:defRPr sz="1600">
                <a:solidFill>
                  <a:schemeClr val="tx1"/>
                </a:solidFill>
              </a:defRPr>
            </a:lvl4pPr>
            <a:lvl5pPr>
              <a:spcBef>
                <a:spcPts val="600"/>
              </a:spcBef>
              <a:defRPr sz="1600">
                <a:solidFill>
                  <a:schemeClr val="tx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1" name="Content Placeholder 2"/>
          <p:cNvSpPr>
            <a:spLocks noGrp="1"/>
          </p:cNvSpPr>
          <p:nvPr>
            <p:ph idx="14" hasCustomPrompt="1"/>
          </p:nvPr>
        </p:nvSpPr>
        <p:spPr>
          <a:xfrm>
            <a:off x="3275192" y="1708150"/>
            <a:ext cx="2714400" cy="4003675"/>
          </a:xfrm>
        </p:spPr>
        <p:txBody>
          <a:bodyPr>
            <a:noAutofit/>
          </a:bodyPr>
          <a:lstStyle>
            <a:lvl1pPr>
              <a:defRPr sz="1600" b="0">
                <a:solidFill>
                  <a:schemeClr val="tx1"/>
                </a:solidFill>
              </a:defRPr>
            </a:lvl1pPr>
            <a:lvl2pPr>
              <a:spcBef>
                <a:spcPts val="600"/>
              </a:spcBef>
              <a:defRPr sz="1600">
                <a:solidFill>
                  <a:schemeClr val="tx1"/>
                </a:solidFill>
              </a:defRPr>
            </a:lvl2pPr>
            <a:lvl3pPr>
              <a:spcBef>
                <a:spcPts val="600"/>
              </a:spcBef>
              <a:defRPr sz="1600">
                <a:solidFill>
                  <a:schemeClr val="tx1"/>
                </a:solidFill>
              </a:defRPr>
            </a:lvl3pPr>
            <a:lvl4pPr>
              <a:spcBef>
                <a:spcPts val="600"/>
              </a:spcBef>
              <a:defRPr sz="1600">
                <a:solidFill>
                  <a:schemeClr val="tx1"/>
                </a:solidFill>
              </a:defRPr>
            </a:lvl4pPr>
            <a:lvl5pPr>
              <a:spcBef>
                <a:spcPts val="600"/>
              </a:spcBef>
              <a:defRPr sz="1600">
                <a:solidFill>
                  <a:schemeClr val="tx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3" name="Content Placeholder 2"/>
          <p:cNvSpPr>
            <a:spLocks noGrp="1"/>
          </p:cNvSpPr>
          <p:nvPr>
            <p:ph idx="15" hasCustomPrompt="1"/>
          </p:nvPr>
        </p:nvSpPr>
        <p:spPr>
          <a:xfrm>
            <a:off x="6190386" y="1708150"/>
            <a:ext cx="2714400" cy="4003675"/>
          </a:xfrm>
        </p:spPr>
        <p:txBody>
          <a:bodyPr>
            <a:noAutofit/>
          </a:bodyPr>
          <a:lstStyle>
            <a:lvl1pPr>
              <a:defRPr sz="1600" b="0">
                <a:solidFill>
                  <a:schemeClr val="tx1"/>
                </a:solidFill>
              </a:defRPr>
            </a:lvl1pPr>
            <a:lvl2pPr>
              <a:spcBef>
                <a:spcPts val="600"/>
              </a:spcBef>
              <a:defRPr sz="1600">
                <a:solidFill>
                  <a:schemeClr val="tx1"/>
                </a:solidFill>
              </a:defRPr>
            </a:lvl2pPr>
            <a:lvl3pPr>
              <a:spcBef>
                <a:spcPts val="600"/>
              </a:spcBef>
              <a:defRPr sz="1600">
                <a:solidFill>
                  <a:schemeClr val="tx1"/>
                </a:solidFill>
              </a:defRPr>
            </a:lvl3pPr>
            <a:lvl4pPr>
              <a:spcBef>
                <a:spcPts val="600"/>
              </a:spcBef>
              <a:defRPr sz="1600">
                <a:solidFill>
                  <a:schemeClr val="tx1"/>
                </a:solidFill>
              </a:defRPr>
            </a:lvl4pPr>
            <a:lvl5pPr>
              <a:spcBef>
                <a:spcPts val="600"/>
              </a:spcBef>
              <a:defRPr sz="1600">
                <a:solidFill>
                  <a:schemeClr val="tx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8" name="Content Placeholder 2"/>
          <p:cNvSpPr>
            <a:spLocks noGrp="1"/>
          </p:cNvSpPr>
          <p:nvPr>
            <p:ph idx="16" hasCustomPrompt="1"/>
          </p:nvPr>
        </p:nvSpPr>
        <p:spPr>
          <a:xfrm>
            <a:off x="9105580" y="1708150"/>
            <a:ext cx="2714400" cy="4003675"/>
          </a:xfrm>
        </p:spPr>
        <p:txBody>
          <a:bodyPr>
            <a:noAutofit/>
          </a:bodyPr>
          <a:lstStyle>
            <a:lvl1pPr>
              <a:defRPr sz="1600" b="0">
                <a:solidFill>
                  <a:schemeClr val="tx1"/>
                </a:solidFill>
              </a:defRPr>
            </a:lvl1pPr>
            <a:lvl2pPr>
              <a:spcBef>
                <a:spcPts val="600"/>
              </a:spcBef>
              <a:defRPr sz="1600">
                <a:solidFill>
                  <a:schemeClr val="tx1"/>
                </a:solidFill>
              </a:defRPr>
            </a:lvl2pPr>
            <a:lvl3pPr>
              <a:spcBef>
                <a:spcPts val="600"/>
              </a:spcBef>
              <a:defRPr sz="1600">
                <a:solidFill>
                  <a:schemeClr val="tx1"/>
                </a:solidFill>
              </a:defRPr>
            </a:lvl3pPr>
            <a:lvl4pPr>
              <a:spcBef>
                <a:spcPts val="600"/>
              </a:spcBef>
              <a:defRPr sz="1600">
                <a:solidFill>
                  <a:schemeClr val="tx1"/>
                </a:solidFill>
              </a:defRPr>
            </a:lvl4pPr>
            <a:lvl5pPr>
              <a:spcBef>
                <a:spcPts val="600"/>
              </a:spcBef>
              <a:defRPr sz="1600">
                <a:solidFill>
                  <a:schemeClr val="tx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9" name="Title Placeholder 1"/>
          <p:cNvSpPr>
            <a:spLocks noGrp="1"/>
          </p:cNvSpPr>
          <p:nvPr>
            <p:ph type="title" hasCustomPrompt="1"/>
          </p:nvPr>
        </p:nvSpPr>
        <p:spPr>
          <a:xfrm>
            <a:off x="359999" y="430717"/>
            <a:ext cx="11466875" cy="404119"/>
          </a:xfrm>
          <a:prstGeom prst="rect">
            <a:avLst/>
          </a:prstGeom>
        </p:spPr>
        <p:txBody>
          <a:bodyPr vert="horz" lIns="0" tIns="0" rIns="0" bIns="0" rtlCol="0" anchor="t">
            <a:noAutofit/>
          </a:bodyPr>
          <a:lstStyle>
            <a:lvl1pPr>
              <a:defRPr/>
            </a:lvl1pPr>
          </a:lstStyle>
          <a:p>
            <a:r>
              <a:rPr lang="en-GB" dirty="0"/>
              <a:t>Click to edit master title style</a:t>
            </a:r>
          </a:p>
        </p:txBody>
      </p:sp>
      <p:sp>
        <p:nvSpPr>
          <p:cNvPr id="21" name="Text Placeholder 17"/>
          <p:cNvSpPr>
            <a:spLocks noGrp="1"/>
          </p:cNvSpPr>
          <p:nvPr>
            <p:ph type="body" sz="quarter" idx="19" hasCustomPrompt="1"/>
          </p:nvPr>
        </p:nvSpPr>
        <p:spPr>
          <a:xfrm>
            <a:off x="6096000" y="6393509"/>
            <a:ext cx="4670778" cy="197792"/>
          </a:xfrm>
        </p:spPr>
        <p:txBody>
          <a:bodyPr anchor="ctr">
            <a:noAutofit/>
          </a:bodyPr>
          <a:lstStyle>
            <a:lvl1pPr>
              <a:spcBef>
                <a:spcPts val="600"/>
              </a:spcBef>
              <a:defRPr sz="800">
                <a:solidFill>
                  <a:schemeClr val="tx1"/>
                </a:solidFill>
              </a:defRPr>
            </a:lvl1pPr>
          </a:lstStyle>
          <a:p>
            <a:pPr lvl="0"/>
            <a:r>
              <a:rPr lang="en-US" dirty="0"/>
              <a:t>Click to add footer text</a:t>
            </a:r>
          </a:p>
        </p:txBody>
      </p:sp>
      <p:sp>
        <p:nvSpPr>
          <p:cNvPr id="22"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dirty="0">
              <a:solidFill>
                <a:srgbClr val="717171"/>
              </a:solidFill>
            </a:endParaRPr>
          </a:p>
        </p:txBody>
      </p:sp>
    </p:spTree>
    <p:extLst>
      <p:ext uri="{BB962C8B-B14F-4D97-AF65-F5344CB8AC3E}">
        <p14:creationId xmlns:p14="http://schemas.microsoft.com/office/powerpoint/2010/main" val="368378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9.xml><?xml version="1.0" encoding="utf-8"?>
<p:sldLayout xmlns:a="http://schemas.openxmlformats.org/drawingml/2006/main" xmlns:r="http://schemas.openxmlformats.org/officeDocument/2006/relationships" xmlns:p="http://schemas.openxmlformats.org/presentationml/2006/main" userDrawn="1">
  <p:cSld name="Title only - no sub heading">
    <p:spTree>
      <p:nvGrpSpPr>
        <p:cNvPr id="1" name=""/>
        <p:cNvGrpSpPr/>
        <p:nvPr/>
      </p:nvGrpSpPr>
      <p:grpSpPr>
        <a:xfrm>
          <a:off x="0" y="0"/>
          <a:ext cx="0" cy="0"/>
          <a:chOff x="0" y="0"/>
          <a:chExt cx="0" cy="0"/>
        </a:xfrm>
      </p:grpSpPr>
      <p:sp>
        <p:nvSpPr>
          <p:cNvPr id="6" name="Title Placeholder 1"/>
          <p:cNvSpPr>
            <a:spLocks noGrp="1"/>
          </p:cNvSpPr>
          <p:nvPr>
            <p:ph type="title" hasCustomPrompt="1"/>
          </p:nvPr>
        </p:nvSpPr>
        <p:spPr>
          <a:xfrm>
            <a:off x="359999" y="430717"/>
            <a:ext cx="11466875" cy="404119"/>
          </a:xfrm>
          <a:prstGeom prst="rect">
            <a:avLst/>
          </a:prstGeom>
        </p:spPr>
        <p:txBody>
          <a:bodyPr vert="horz" lIns="0" tIns="0" rIns="0" bIns="0" rtlCol="0" anchor="t">
            <a:noAutofit/>
          </a:bodyPr>
          <a:lstStyle>
            <a:lvl1pPr>
              <a:defRPr/>
            </a:lvl1pPr>
          </a:lstStyle>
          <a:p>
            <a:r>
              <a:rPr lang="en-GB"/>
              <a:t>Click to edit master title style</a:t>
            </a:r>
          </a:p>
        </p:txBody>
      </p:sp>
      <p:sp>
        <p:nvSpPr>
          <p:cNvPr id="11"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a:solidFill>
                <a:srgbClr val="717171"/>
              </a:solidFill>
            </a:endParaRPr>
          </a:p>
        </p:txBody>
      </p:sp>
      <p:sp>
        <p:nvSpPr>
          <p:cNvPr id="9" name="Text Placeholder 17"/>
          <p:cNvSpPr>
            <a:spLocks noGrp="1"/>
          </p:cNvSpPr>
          <p:nvPr>
            <p:ph type="body" sz="quarter" idx="18" hasCustomPrompt="1"/>
          </p:nvPr>
        </p:nvSpPr>
        <p:spPr>
          <a:xfrm>
            <a:off x="6096000" y="6393509"/>
            <a:ext cx="4670778" cy="197792"/>
          </a:xfrm>
        </p:spPr>
        <p:txBody>
          <a:bodyPr anchor="ctr">
            <a:noAutofit/>
          </a:bodyPr>
          <a:lstStyle>
            <a:lvl1pPr>
              <a:spcBef>
                <a:spcPts val="600"/>
              </a:spcBef>
              <a:defRPr sz="800">
                <a:solidFill>
                  <a:schemeClr val="tx1"/>
                </a:solidFill>
              </a:defRPr>
            </a:lvl1pPr>
          </a:lstStyle>
          <a:p>
            <a:pPr lvl="0"/>
            <a:r>
              <a:rPr lang="en-US"/>
              <a:t>Click to add footer text</a:t>
            </a:r>
          </a:p>
        </p:txBody>
      </p:sp>
    </p:spTree>
    <p:extLst>
      <p:ext uri="{BB962C8B-B14F-4D97-AF65-F5344CB8AC3E}">
        <p14:creationId xmlns:p14="http://schemas.microsoft.com/office/powerpoint/2010/main" val="27934100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Title slide 3 (black)">
    <p:bg>
      <p:bgPr>
        <a:solidFill>
          <a:srgbClr val="000000"/>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67200" y="457201"/>
            <a:ext cx="2567641" cy="493777"/>
          </a:xfrm>
          <a:prstGeom prst="rect">
            <a:avLst/>
          </a:prstGeom>
        </p:spPr>
      </p:pic>
      <p:sp>
        <p:nvSpPr>
          <p:cNvPr id="5" name="Title 1"/>
          <p:cNvSpPr>
            <a:spLocks noGrp="1"/>
          </p:cNvSpPr>
          <p:nvPr>
            <p:ph type="ctrTitle" hasCustomPrompt="1"/>
          </p:nvPr>
        </p:nvSpPr>
        <p:spPr>
          <a:xfrm>
            <a:off x="7162800" y="1138238"/>
            <a:ext cx="4665663" cy="1787237"/>
          </a:xfrm>
          <a:prstGeom prst="rect">
            <a:avLst/>
          </a:prstGeom>
        </p:spPr>
        <p:txBody>
          <a:bodyPr anchor="b">
            <a:noAutofit/>
          </a:bodyPr>
          <a:lstStyle>
            <a:lvl1pPr algn="l">
              <a:defRPr sz="2400" b="1">
                <a:solidFill>
                  <a:schemeClr val="bg1"/>
                </a:solidFill>
              </a:defRPr>
            </a:lvl1pPr>
          </a:lstStyle>
          <a:p>
            <a:r>
              <a:rPr lang="en-GB" dirty="0"/>
              <a:t>Click to edit master title style</a:t>
            </a:r>
          </a:p>
        </p:txBody>
      </p:sp>
      <p:sp>
        <p:nvSpPr>
          <p:cNvPr id="9" name="Subtitle 2"/>
          <p:cNvSpPr>
            <a:spLocks noGrp="1"/>
          </p:cNvSpPr>
          <p:nvPr>
            <p:ph type="subTitle" idx="1" hasCustomPrompt="1"/>
          </p:nvPr>
        </p:nvSpPr>
        <p:spPr>
          <a:xfrm>
            <a:off x="7162800" y="3146902"/>
            <a:ext cx="4665663" cy="1882298"/>
          </a:xfrm>
          <a:prstGeom prst="rect">
            <a:avLst/>
          </a:prstGeom>
        </p:spPr>
        <p:txBody>
          <a:bodyPr anchor="t">
            <a:noAutofit/>
          </a:bodyPr>
          <a:lstStyle>
            <a:lvl1pPr marL="0" indent="0" algn="l">
              <a:spcBef>
                <a:spcPts val="600"/>
              </a:spcBef>
              <a:buNone/>
              <a:defRPr sz="2200" b="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edit master subtitle style</a:t>
            </a:r>
          </a:p>
        </p:txBody>
      </p:sp>
    </p:spTree>
    <p:extLst>
      <p:ext uri="{BB962C8B-B14F-4D97-AF65-F5344CB8AC3E}">
        <p14:creationId xmlns:p14="http://schemas.microsoft.com/office/powerpoint/2010/main" val="28367465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0.xml><?xml version="1.0" encoding="utf-8"?>
<p:sldLayout xmlns:a="http://schemas.openxmlformats.org/drawingml/2006/main" xmlns:r="http://schemas.openxmlformats.org/officeDocument/2006/relationships" xmlns:p="http://schemas.openxmlformats.org/presentationml/2006/main" showMasterSp="0" preserve="1" userDrawn="1">
  <p:cSld name="Title slide 1 (whit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67200" y="1138238"/>
            <a:ext cx="4665663" cy="1787237"/>
          </a:xfrm>
          <a:prstGeom prst="rect">
            <a:avLst/>
          </a:prstGeom>
        </p:spPr>
        <p:txBody>
          <a:bodyPr anchor="b">
            <a:noAutofit/>
          </a:bodyPr>
          <a:lstStyle>
            <a:lvl1pPr algn="l">
              <a:defRPr sz="2400" b="1">
                <a:solidFill>
                  <a:schemeClr val="tx1"/>
                </a:solidFill>
              </a:defRPr>
            </a:lvl1pPr>
          </a:lstStyle>
          <a:p>
            <a:r>
              <a:rPr lang="en-GB" dirty="0"/>
              <a:t>Click to edit master title style</a:t>
            </a:r>
          </a:p>
        </p:txBody>
      </p:sp>
      <p:sp>
        <p:nvSpPr>
          <p:cNvPr id="3" name="Subtitle 2"/>
          <p:cNvSpPr>
            <a:spLocks noGrp="1"/>
          </p:cNvSpPr>
          <p:nvPr>
            <p:ph type="subTitle" idx="1" hasCustomPrompt="1"/>
          </p:nvPr>
        </p:nvSpPr>
        <p:spPr>
          <a:xfrm>
            <a:off x="367200" y="3146902"/>
            <a:ext cx="4665663" cy="1882298"/>
          </a:xfrm>
          <a:prstGeom prst="rect">
            <a:avLst/>
          </a:prstGeom>
        </p:spPr>
        <p:txBody>
          <a:bodyPr anchor="t">
            <a:noAutofit/>
          </a:bodyPr>
          <a:lstStyle>
            <a:lvl1pPr marL="0" indent="0" algn="l">
              <a:spcBef>
                <a:spcPts val="600"/>
              </a:spcBef>
              <a:buNone/>
              <a:defRPr sz="22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edit master subtitle style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67200" y="457201"/>
            <a:ext cx="2567641" cy="493777"/>
          </a:xfrm>
          <a:prstGeom prst="rect">
            <a:avLst/>
          </a:prstGeom>
        </p:spPr>
      </p:pic>
    </p:spTree>
    <p:extLst>
      <p:ext uri="{BB962C8B-B14F-4D97-AF65-F5344CB8AC3E}">
        <p14:creationId xmlns:p14="http://schemas.microsoft.com/office/powerpoint/2010/main" val="659887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1.xml><?xml version="1.0" encoding="utf-8"?>
<p:sldLayout xmlns:a="http://schemas.openxmlformats.org/drawingml/2006/main" xmlns:r="http://schemas.openxmlformats.org/officeDocument/2006/relationships" xmlns:p="http://schemas.openxmlformats.org/presentationml/2006/main" showMasterSp="0" preserve="1" userDrawn="1">
  <p:cSld name="Title slide 2 (white)">
    <p:bg>
      <p:bgPr>
        <a:solidFill>
          <a:schemeClr val="bg1"/>
        </a:solidFill>
        <a:effectLst/>
      </p:bgPr>
    </p:bg>
    <p:spTree>
      <p:nvGrpSpPr>
        <p:cNvPr id="1" name=""/>
        <p:cNvGrpSpPr/>
        <p:nvPr/>
      </p:nvGrpSpPr>
      <p:grpSpPr>
        <a:xfrm>
          <a:off x="0" y="0"/>
          <a:ext cx="0" cy="0"/>
          <a:chOff x="0" y="0"/>
          <a:chExt cx="0" cy="0"/>
        </a:xfrm>
      </p:grpSpPr>
      <p:sp>
        <p:nvSpPr>
          <p:cNvPr id="32" name="Picture Placeholder 31"/>
          <p:cNvSpPr>
            <a:spLocks noGrp="1"/>
          </p:cNvSpPr>
          <p:nvPr>
            <p:ph type="pic" sz="quarter" idx="13"/>
          </p:nvPr>
        </p:nvSpPr>
        <p:spPr>
          <a:xfrm>
            <a:off x="-6650" y="857"/>
            <a:ext cx="12200176" cy="6857143"/>
          </a:xfrm>
          <a:prstGeom prst="rect">
            <a:avLst/>
          </a:prstGeom>
        </p:spPr>
        <p:txBody>
          <a:bodyPr anchor="ctr"/>
          <a:lstStyle>
            <a:lvl1pPr algn="ctr">
              <a:defRPr>
                <a:solidFill>
                  <a:schemeClr val="tx1"/>
                </a:solidFill>
              </a:defRPr>
            </a:lvl1pPr>
          </a:lstStyle>
          <a:p>
            <a:r>
              <a:rPr lang="en-US"/>
              <a:t>Click icon to add picture</a:t>
            </a:r>
            <a:endParaRPr lang="en-GB" dirty="0"/>
          </a:p>
        </p:txBody>
      </p:sp>
      <p:sp>
        <p:nvSpPr>
          <p:cNvPr id="2" name="Title 1"/>
          <p:cNvSpPr>
            <a:spLocks noGrp="1"/>
          </p:cNvSpPr>
          <p:nvPr>
            <p:ph type="ctrTitle" hasCustomPrompt="1"/>
          </p:nvPr>
        </p:nvSpPr>
        <p:spPr>
          <a:xfrm>
            <a:off x="360000" y="3846097"/>
            <a:ext cx="11466875" cy="1143000"/>
          </a:xfrm>
          <a:prstGeom prst="rect">
            <a:avLst/>
          </a:prstGeom>
        </p:spPr>
        <p:txBody>
          <a:bodyPr anchor="b">
            <a:noAutofit/>
          </a:bodyPr>
          <a:lstStyle>
            <a:lvl1pPr algn="l">
              <a:defRPr sz="2400" b="1">
                <a:solidFill>
                  <a:schemeClr val="tx1"/>
                </a:solidFill>
              </a:defRPr>
            </a:lvl1pPr>
          </a:lstStyle>
          <a:p>
            <a:r>
              <a:rPr lang="en-GB" dirty="0"/>
              <a:t>Click to edit master title style</a:t>
            </a:r>
          </a:p>
        </p:txBody>
      </p:sp>
      <p:sp>
        <p:nvSpPr>
          <p:cNvPr id="3" name="Subtitle 2"/>
          <p:cNvSpPr>
            <a:spLocks noGrp="1"/>
          </p:cNvSpPr>
          <p:nvPr>
            <p:ph type="subTitle" idx="1" hasCustomPrompt="1"/>
          </p:nvPr>
        </p:nvSpPr>
        <p:spPr>
          <a:xfrm>
            <a:off x="360000" y="4989097"/>
            <a:ext cx="11466875" cy="1125748"/>
          </a:xfrm>
          <a:prstGeom prst="rect">
            <a:avLst/>
          </a:prstGeom>
        </p:spPr>
        <p:txBody>
          <a:bodyPr anchor="t">
            <a:noAutofit/>
          </a:bodyPr>
          <a:lstStyle>
            <a:lvl1pPr marL="0" indent="0" algn="l">
              <a:spcBef>
                <a:spcPts val="200"/>
              </a:spcBef>
              <a:buNone/>
              <a:defRPr sz="22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edit master subtitle style</a:t>
            </a:r>
          </a:p>
        </p:txBody>
      </p:sp>
    </p:spTree>
    <p:extLst>
      <p:ext uri="{BB962C8B-B14F-4D97-AF65-F5344CB8AC3E}">
        <p14:creationId xmlns:p14="http://schemas.microsoft.com/office/powerpoint/2010/main" val="2028621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2.xml><?xml version="1.0" encoding="utf-8"?>
<p:sldLayout xmlns:a="http://schemas.openxmlformats.org/drawingml/2006/main" xmlns:r="http://schemas.openxmlformats.org/officeDocument/2006/relationships" xmlns:p="http://schemas.openxmlformats.org/presentationml/2006/main" showMasterSp="0" preserve="1" userDrawn="1">
  <p:cSld name="Title slide 3 (whit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7162800" y="1138238"/>
            <a:ext cx="4665663" cy="1787237"/>
          </a:xfrm>
          <a:prstGeom prst="rect">
            <a:avLst/>
          </a:prstGeom>
        </p:spPr>
        <p:txBody>
          <a:bodyPr anchor="b">
            <a:noAutofit/>
          </a:bodyPr>
          <a:lstStyle>
            <a:lvl1pPr algn="l">
              <a:defRPr sz="2400" b="1">
                <a:solidFill>
                  <a:schemeClr val="tx1"/>
                </a:solidFill>
              </a:defRPr>
            </a:lvl1pPr>
          </a:lstStyle>
          <a:p>
            <a:r>
              <a:rPr lang="en-GB" dirty="0"/>
              <a:t>Click to edit master title style</a:t>
            </a:r>
          </a:p>
        </p:txBody>
      </p:sp>
      <p:sp>
        <p:nvSpPr>
          <p:cNvPr id="3" name="Subtitle 2"/>
          <p:cNvSpPr>
            <a:spLocks noGrp="1"/>
          </p:cNvSpPr>
          <p:nvPr>
            <p:ph type="subTitle" idx="1" hasCustomPrompt="1"/>
          </p:nvPr>
        </p:nvSpPr>
        <p:spPr>
          <a:xfrm>
            <a:off x="7162800" y="3146902"/>
            <a:ext cx="4665663" cy="1882298"/>
          </a:xfrm>
          <a:prstGeom prst="rect">
            <a:avLst/>
          </a:prstGeom>
        </p:spPr>
        <p:txBody>
          <a:bodyPr anchor="t">
            <a:noAutofit/>
          </a:bodyPr>
          <a:lstStyle>
            <a:lvl1pPr marL="0" indent="0" algn="l">
              <a:spcBef>
                <a:spcPts val="600"/>
              </a:spcBef>
              <a:buNone/>
              <a:defRPr sz="22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edit master subtitle style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67200" y="457201"/>
            <a:ext cx="2567641" cy="493777"/>
          </a:xfrm>
          <a:prstGeom prst="rect">
            <a:avLst/>
          </a:prstGeom>
        </p:spPr>
      </p:pic>
    </p:spTree>
    <p:extLst>
      <p:ext uri="{BB962C8B-B14F-4D97-AF65-F5344CB8AC3E}">
        <p14:creationId xmlns:p14="http://schemas.microsoft.com/office/powerpoint/2010/main" val="6351221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3.xml><?xml version="1.0" encoding="utf-8"?>
<p:sldLayout xmlns:a="http://schemas.openxmlformats.org/drawingml/2006/main" xmlns:r="http://schemas.openxmlformats.org/officeDocument/2006/relationships" xmlns:p="http://schemas.openxmlformats.org/presentationml/2006/main" showMasterSp="0" preserve="1" userDrawn="1">
  <p:cSld name="Title slide 1 (black)">
    <p:bg>
      <p:bgPr>
        <a:solidFill>
          <a:srgbClr val="000000"/>
        </a:solid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367200" y="1138238"/>
            <a:ext cx="4666800" cy="1789200"/>
          </a:xfrm>
          <a:prstGeom prst="rect">
            <a:avLst/>
          </a:prstGeom>
        </p:spPr>
        <p:txBody>
          <a:bodyPr anchor="b">
            <a:noAutofit/>
          </a:bodyPr>
          <a:lstStyle>
            <a:lvl1pPr algn="l">
              <a:defRPr sz="2400" b="1">
                <a:solidFill>
                  <a:schemeClr val="bg1"/>
                </a:solidFill>
              </a:defRPr>
            </a:lvl1pPr>
          </a:lstStyle>
          <a:p>
            <a:r>
              <a:rPr lang="en-GB" dirty="0"/>
              <a:t>Click to edit master title style</a:t>
            </a:r>
          </a:p>
        </p:txBody>
      </p:sp>
      <p:sp>
        <p:nvSpPr>
          <p:cNvPr id="8" name="Subtitle 2"/>
          <p:cNvSpPr>
            <a:spLocks noGrp="1"/>
          </p:cNvSpPr>
          <p:nvPr>
            <p:ph type="subTitle" idx="1" hasCustomPrompt="1"/>
          </p:nvPr>
        </p:nvSpPr>
        <p:spPr>
          <a:xfrm>
            <a:off x="367200" y="3147038"/>
            <a:ext cx="4666800" cy="1882800"/>
          </a:xfrm>
          <a:prstGeom prst="rect">
            <a:avLst/>
          </a:prstGeom>
        </p:spPr>
        <p:txBody>
          <a:bodyPr anchor="t">
            <a:noAutofit/>
          </a:bodyPr>
          <a:lstStyle>
            <a:lvl1pPr marL="0" indent="0" algn="l">
              <a:spcBef>
                <a:spcPts val="600"/>
              </a:spcBef>
              <a:buNone/>
              <a:defRPr sz="2200" b="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edit master subtitle style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67200" y="457201"/>
            <a:ext cx="2567641" cy="493777"/>
          </a:xfrm>
          <a:prstGeom prst="rect">
            <a:avLst/>
          </a:prstGeom>
        </p:spPr>
      </p:pic>
    </p:spTree>
    <p:extLst>
      <p:ext uri="{BB962C8B-B14F-4D97-AF65-F5344CB8AC3E}">
        <p14:creationId xmlns:p14="http://schemas.microsoft.com/office/powerpoint/2010/main" val="3584000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4.xml><?xml version="1.0" encoding="utf-8"?>
<p:sldLayout xmlns:a="http://schemas.openxmlformats.org/drawingml/2006/main" xmlns:r="http://schemas.openxmlformats.org/officeDocument/2006/relationships" xmlns:p="http://schemas.openxmlformats.org/presentationml/2006/main" showMasterSp="0" preserve="1" userDrawn="1">
  <p:cSld name="Title slide 2 (black)">
    <p:bg>
      <p:bgPr>
        <a:solidFill>
          <a:srgbClr val="000000"/>
        </a:solidFill>
        <a:effectLst/>
      </p:bgPr>
    </p:bg>
    <p:spTree>
      <p:nvGrpSpPr>
        <p:cNvPr id="1" name=""/>
        <p:cNvGrpSpPr/>
        <p:nvPr/>
      </p:nvGrpSpPr>
      <p:grpSpPr>
        <a:xfrm>
          <a:off x="0" y="0"/>
          <a:ext cx="0" cy="0"/>
          <a:chOff x="0" y="0"/>
          <a:chExt cx="0" cy="0"/>
        </a:xfrm>
      </p:grpSpPr>
      <p:sp>
        <p:nvSpPr>
          <p:cNvPr id="32" name="Picture Placeholder 31"/>
          <p:cNvSpPr>
            <a:spLocks noGrp="1"/>
          </p:cNvSpPr>
          <p:nvPr>
            <p:ph type="pic" sz="quarter" idx="13"/>
          </p:nvPr>
        </p:nvSpPr>
        <p:spPr>
          <a:xfrm>
            <a:off x="-6650" y="857"/>
            <a:ext cx="12200176" cy="6857143"/>
          </a:xfrm>
          <a:prstGeom prst="rect">
            <a:avLst/>
          </a:prstGeom>
        </p:spPr>
        <p:txBody>
          <a:bodyPr anchor="ctr"/>
          <a:lstStyle>
            <a:lvl1pPr algn="ctr">
              <a:defRPr>
                <a:solidFill>
                  <a:schemeClr val="bg1"/>
                </a:solidFill>
              </a:defRPr>
            </a:lvl1pPr>
          </a:lstStyle>
          <a:p>
            <a:r>
              <a:rPr lang="en-US"/>
              <a:t>Click icon to add picture</a:t>
            </a:r>
            <a:endParaRPr lang="en-GB" dirty="0"/>
          </a:p>
        </p:txBody>
      </p:sp>
      <p:sp>
        <p:nvSpPr>
          <p:cNvPr id="8" name="Title 1"/>
          <p:cNvSpPr>
            <a:spLocks noGrp="1"/>
          </p:cNvSpPr>
          <p:nvPr>
            <p:ph type="ctrTitle" hasCustomPrompt="1"/>
          </p:nvPr>
        </p:nvSpPr>
        <p:spPr>
          <a:xfrm>
            <a:off x="360000" y="3898052"/>
            <a:ext cx="11466875" cy="1039091"/>
          </a:xfrm>
          <a:prstGeom prst="rect">
            <a:avLst/>
          </a:prstGeom>
        </p:spPr>
        <p:txBody>
          <a:bodyPr anchor="b">
            <a:noAutofit/>
          </a:bodyPr>
          <a:lstStyle>
            <a:lvl1pPr algn="l">
              <a:defRPr sz="2400" b="1">
                <a:solidFill>
                  <a:schemeClr val="bg1"/>
                </a:solidFill>
              </a:defRPr>
            </a:lvl1pPr>
          </a:lstStyle>
          <a:p>
            <a:r>
              <a:rPr lang="en-GB" dirty="0"/>
              <a:t>Click to edit master title style</a:t>
            </a:r>
          </a:p>
        </p:txBody>
      </p:sp>
      <p:sp>
        <p:nvSpPr>
          <p:cNvPr id="9" name="Subtitle 2"/>
          <p:cNvSpPr>
            <a:spLocks noGrp="1"/>
          </p:cNvSpPr>
          <p:nvPr>
            <p:ph type="subTitle" idx="1" hasCustomPrompt="1"/>
          </p:nvPr>
        </p:nvSpPr>
        <p:spPr>
          <a:xfrm>
            <a:off x="360000" y="4989097"/>
            <a:ext cx="11466875" cy="1125748"/>
          </a:xfrm>
          <a:prstGeom prst="rect">
            <a:avLst/>
          </a:prstGeom>
        </p:spPr>
        <p:txBody>
          <a:bodyPr anchor="t">
            <a:noAutofit/>
          </a:bodyPr>
          <a:lstStyle>
            <a:lvl1pPr marL="0" indent="0" algn="l">
              <a:spcBef>
                <a:spcPts val="200"/>
              </a:spcBef>
              <a:buNone/>
              <a:defRPr sz="22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edit master subtitle style</a:t>
            </a:r>
          </a:p>
        </p:txBody>
      </p:sp>
    </p:spTree>
    <p:extLst>
      <p:ext uri="{BB962C8B-B14F-4D97-AF65-F5344CB8AC3E}">
        <p14:creationId xmlns:p14="http://schemas.microsoft.com/office/powerpoint/2010/main" val="3666688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5.xml><?xml version="1.0" encoding="utf-8"?>
<p:sldLayout xmlns:a="http://schemas.openxmlformats.org/drawingml/2006/main" xmlns:r="http://schemas.openxmlformats.org/officeDocument/2006/relationships" xmlns:p="http://schemas.openxmlformats.org/presentationml/2006/main" showMasterSp="0" preserve="1" userDrawn="1">
  <p:cSld name="Title slide 3 (black)">
    <p:bg>
      <p:bgPr>
        <a:solidFill>
          <a:srgbClr val="000000"/>
        </a:solid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7161663" y="1138238"/>
            <a:ext cx="4666800" cy="1789200"/>
          </a:xfrm>
          <a:prstGeom prst="rect">
            <a:avLst/>
          </a:prstGeom>
        </p:spPr>
        <p:txBody>
          <a:bodyPr anchor="b">
            <a:noAutofit/>
          </a:bodyPr>
          <a:lstStyle>
            <a:lvl1pPr algn="l">
              <a:defRPr sz="2400" b="1">
                <a:solidFill>
                  <a:schemeClr val="bg1"/>
                </a:solidFill>
              </a:defRPr>
            </a:lvl1pPr>
          </a:lstStyle>
          <a:p>
            <a:r>
              <a:rPr lang="en-GB" dirty="0"/>
              <a:t>Click to edit master title style</a:t>
            </a:r>
          </a:p>
        </p:txBody>
      </p:sp>
      <p:sp>
        <p:nvSpPr>
          <p:cNvPr id="8" name="Subtitle 2"/>
          <p:cNvSpPr>
            <a:spLocks noGrp="1"/>
          </p:cNvSpPr>
          <p:nvPr>
            <p:ph type="subTitle" idx="1" hasCustomPrompt="1"/>
          </p:nvPr>
        </p:nvSpPr>
        <p:spPr>
          <a:xfrm>
            <a:off x="7161663" y="3147038"/>
            <a:ext cx="4666800" cy="1882800"/>
          </a:xfrm>
          <a:prstGeom prst="rect">
            <a:avLst/>
          </a:prstGeom>
        </p:spPr>
        <p:txBody>
          <a:bodyPr anchor="t">
            <a:noAutofit/>
          </a:bodyPr>
          <a:lstStyle>
            <a:lvl1pPr marL="0" indent="0" algn="l">
              <a:spcBef>
                <a:spcPts val="600"/>
              </a:spcBef>
              <a:buNone/>
              <a:defRPr sz="2200" b="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edit master subtitle style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67200" y="457201"/>
            <a:ext cx="2567641" cy="493777"/>
          </a:xfrm>
          <a:prstGeom prst="rect">
            <a:avLst/>
          </a:prstGeom>
        </p:spPr>
      </p:pic>
    </p:spTree>
    <p:extLst>
      <p:ext uri="{BB962C8B-B14F-4D97-AF65-F5344CB8AC3E}">
        <p14:creationId xmlns:p14="http://schemas.microsoft.com/office/powerpoint/2010/main" val="15252867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6.xml><?xml version="1.0" encoding="utf-8"?>
<p:sldLayout xmlns:a="http://schemas.openxmlformats.org/drawingml/2006/main" xmlns:r="http://schemas.openxmlformats.org/officeDocument/2006/relationships" xmlns:p="http://schemas.openxmlformats.org/presentationml/2006/main" showMasterSp="0" preserve="1" userDrawn="1">
  <p:cSld name="Section header (white)">
    <p:bg>
      <p:bgPr>
        <a:solidFill>
          <a:schemeClr val="bg1"/>
        </a:solid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5" hasCustomPrompt="1"/>
          </p:nvPr>
        </p:nvSpPr>
        <p:spPr>
          <a:xfrm>
            <a:off x="360362" y="2984855"/>
            <a:ext cx="11466511" cy="1585557"/>
          </a:xfrm>
          <a:prstGeom prst="rect">
            <a:avLst/>
          </a:prstGeom>
        </p:spPr>
        <p:txBody>
          <a:bodyPr anchor="t"/>
          <a:lstStyle>
            <a:lvl1pPr algn="l">
              <a:spcBef>
                <a:spcPts val="200"/>
              </a:spcBef>
              <a:defRPr sz="2400" b="1">
                <a:solidFill>
                  <a:schemeClr val="tx1"/>
                </a:solidFill>
              </a:defRPr>
            </a:lvl1pPr>
            <a:lvl2pPr marL="0" indent="0" algn="l">
              <a:spcBef>
                <a:spcPts val="200"/>
              </a:spcBef>
              <a:buNone/>
              <a:defRPr sz="2200" b="0">
                <a:solidFill>
                  <a:schemeClr val="tx1"/>
                </a:solidFill>
              </a:defRPr>
            </a:lvl2pPr>
          </a:lstStyle>
          <a:p>
            <a:pPr lvl="0"/>
            <a:r>
              <a:rPr lang="en-GB" dirty="0"/>
              <a:t>Click to edit master text styles</a:t>
            </a:r>
          </a:p>
          <a:p>
            <a:pPr lvl="1"/>
            <a:r>
              <a:rPr lang="en-GB" dirty="0"/>
              <a:t>Second level</a:t>
            </a:r>
          </a:p>
        </p:txBody>
      </p:sp>
      <p:sp>
        <p:nvSpPr>
          <p:cNvPr id="5" name="Text Placeholder 2"/>
          <p:cNvSpPr>
            <a:spLocks noGrp="1"/>
          </p:cNvSpPr>
          <p:nvPr>
            <p:ph type="body" sz="quarter" idx="16" hasCustomPrompt="1"/>
          </p:nvPr>
        </p:nvSpPr>
        <p:spPr>
          <a:xfrm>
            <a:off x="359999" y="2564672"/>
            <a:ext cx="976676" cy="411163"/>
          </a:xfrm>
          <a:prstGeom prst="rect">
            <a:avLst/>
          </a:prstGeom>
        </p:spPr>
        <p:txBody>
          <a:bodyPr anchor="t"/>
          <a:lstStyle>
            <a:lvl1pPr algn="l">
              <a:spcBef>
                <a:spcPts val="200"/>
              </a:spcBef>
              <a:defRPr sz="2400" b="1">
                <a:solidFill>
                  <a:schemeClr val="tx1"/>
                </a:solidFill>
              </a:defRPr>
            </a:lvl1pPr>
            <a:lvl2pPr marL="0" indent="0" algn="l">
              <a:spcBef>
                <a:spcPts val="200"/>
              </a:spcBef>
              <a:buNone/>
              <a:defRPr sz="2200" b="0">
                <a:solidFill>
                  <a:schemeClr val="tx1"/>
                </a:solidFill>
              </a:defRPr>
            </a:lvl2pPr>
          </a:lstStyle>
          <a:p>
            <a:pPr lvl="0"/>
            <a:r>
              <a:rPr lang="en-US" dirty="0"/>
              <a:t>No.</a:t>
            </a:r>
          </a:p>
        </p:txBody>
      </p:sp>
    </p:spTree>
    <p:extLst>
      <p:ext uri="{BB962C8B-B14F-4D97-AF65-F5344CB8AC3E}">
        <p14:creationId xmlns:p14="http://schemas.microsoft.com/office/powerpoint/2010/main" val="18763360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preserve="1" userDrawn="1">
  <p:cSld name="Section header (black)">
    <p:bg>
      <p:bgPr>
        <a:solidFill>
          <a:srgbClr val="000000"/>
        </a:solidFill>
        <a:effectLst/>
      </p:bgPr>
    </p:bg>
    <p:spTree>
      <p:nvGrpSpPr>
        <p:cNvPr id="1" name=""/>
        <p:cNvGrpSpPr/>
        <p:nvPr/>
      </p:nvGrpSpPr>
      <p:grpSpPr>
        <a:xfrm>
          <a:off x="0" y="0"/>
          <a:ext cx="0" cy="0"/>
          <a:chOff x="0" y="0"/>
          <a:chExt cx="0" cy="0"/>
        </a:xfrm>
      </p:grpSpPr>
      <p:sp>
        <p:nvSpPr>
          <p:cNvPr id="5" name="Text Placeholder 2"/>
          <p:cNvSpPr>
            <a:spLocks noGrp="1"/>
          </p:cNvSpPr>
          <p:nvPr>
            <p:ph type="body" sz="quarter" idx="15" hasCustomPrompt="1"/>
          </p:nvPr>
        </p:nvSpPr>
        <p:spPr>
          <a:xfrm>
            <a:off x="359998" y="2984855"/>
            <a:ext cx="11468465" cy="1585557"/>
          </a:xfrm>
          <a:prstGeom prst="rect">
            <a:avLst/>
          </a:prstGeom>
        </p:spPr>
        <p:txBody>
          <a:bodyPr anchor="t"/>
          <a:lstStyle>
            <a:lvl1pPr algn="l">
              <a:spcBef>
                <a:spcPts val="200"/>
              </a:spcBef>
              <a:defRPr sz="2400" b="1">
                <a:solidFill>
                  <a:schemeClr val="bg1"/>
                </a:solidFill>
              </a:defRPr>
            </a:lvl1pPr>
            <a:lvl2pPr marL="0" indent="0" algn="l">
              <a:spcBef>
                <a:spcPts val="200"/>
              </a:spcBef>
              <a:buNone/>
              <a:defRPr sz="2200" b="0">
                <a:solidFill>
                  <a:schemeClr val="bg1"/>
                </a:solidFill>
              </a:defRPr>
            </a:lvl2pPr>
          </a:lstStyle>
          <a:p>
            <a:pPr lvl="0"/>
            <a:r>
              <a:rPr lang="en-GB" dirty="0"/>
              <a:t>Click to edit master text styles</a:t>
            </a:r>
          </a:p>
          <a:p>
            <a:pPr lvl="1"/>
            <a:r>
              <a:rPr lang="en-GB" dirty="0"/>
              <a:t>Second level</a:t>
            </a:r>
          </a:p>
        </p:txBody>
      </p:sp>
      <p:sp>
        <p:nvSpPr>
          <p:cNvPr id="7" name="Text Placeholder 2"/>
          <p:cNvSpPr>
            <a:spLocks noGrp="1"/>
          </p:cNvSpPr>
          <p:nvPr>
            <p:ph type="body" sz="quarter" idx="16" hasCustomPrompt="1"/>
          </p:nvPr>
        </p:nvSpPr>
        <p:spPr>
          <a:xfrm>
            <a:off x="360363" y="2564672"/>
            <a:ext cx="976312" cy="411163"/>
          </a:xfrm>
          <a:prstGeom prst="rect">
            <a:avLst/>
          </a:prstGeom>
        </p:spPr>
        <p:txBody>
          <a:bodyPr anchor="t"/>
          <a:lstStyle>
            <a:lvl1pPr algn="l">
              <a:spcBef>
                <a:spcPts val="200"/>
              </a:spcBef>
              <a:defRPr sz="2400" b="1">
                <a:solidFill>
                  <a:schemeClr val="bg1"/>
                </a:solidFill>
              </a:defRPr>
            </a:lvl1pPr>
            <a:lvl2pPr marL="0" indent="0" algn="l">
              <a:spcBef>
                <a:spcPts val="200"/>
              </a:spcBef>
              <a:buNone/>
              <a:defRPr sz="2200" b="0">
                <a:solidFill>
                  <a:schemeClr val="tx1"/>
                </a:solidFill>
              </a:defRPr>
            </a:lvl2pPr>
          </a:lstStyle>
          <a:p>
            <a:pPr lvl="0"/>
            <a:r>
              <a:rPr lang="en-US" dirty="0"/>
              <a:t>No.</a:t>
            </a:r>
          </a:p>
        </p:txBody>
      </p:sp>
    </p:spTree>
    <p:extLst>
      <p:ext uri="{BB962C8B-B14F-4D97-AF65-F5344CB8AC3E}">
        <p14:creationId xmlns:p14="http://schemas.microsoft.com/office/powerpoint/2010/main" val="40916506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Content Placeholder 2"/>
          <p:cNvSpPr>
            <a:spLocks noGrp="1"/>
          </p:cNvSpPr>
          <p:nvPr>
            <p:ph idx="1" hasCustomPrompt="1"/>
          </p:nvPr>
        </p:nvSpPr>
        <p:spPr>
          <a:xfrm>
            <a:off x="359999" y="1708150"/>
            <a:ext cx="11466873" cy="4018118"/>
          </a:xfrm>
        </p:spPr>
        <p:txBody>
          <a:bodyPr>
            <a:noAutofit/>
          </a:bodyPr>
          <a:lstStyle>
            <a:lvl1pPr>
              <a:defRPr sz="1400" b="0">
                <a:solidFill>
                  <a:schemeClr val="tx1"/>
                </a:solidFill>
              </a:defRPr>
            </a:lvl1pPr>
            <a:lvl2pPr>
              <a:spcBef>
                <a:spcPts val="600"/>
              </a:spcBef>
              <a:defRPr sz="1400">
                <a:solidFill>
                  <a:schemeClr val="tx1"/>
                </a:solidFill>
              </a:defRPr>
            </a:lvl2pPr>
            <a:lvl3pPr>
              <a:spcBef>
                <a:spcPts val="600"/>
              </a:spcBef>
              <a:defRPr sz="1400">
                <a:solidFill>
                  <a:schemeClr val="tx1"/>
                </a:solidFill>
              </a:defRPr>
            </a:lvl3pPr>
            <a:lvl4pPr>
              <a:spcBef>
                <a:spcPts val="600"/>
              </a:spcBef>
              <a:defRPr sz="1400">
                <a:solidFill>
                  <a:schemeClr val="tx1"/>
                </a:solidFill>
              </a:defRPr>
            </a:lvl4pPr>
            <a:lvl5pPr>
              <a:spcBef>
                <a:spcPts val="600"/>
              </a:spcBef>
              <a:defRPr sz="1400">
                <a:solidFill>
                  <a:schemeClr val="tx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1" name="Title Placeholder 1"/>
          <p:cNvSpPr>
            <a:spLocks noGrp="1"/>
          </p:cNvSpPr>
          <p:nvPr>
            <p:ph type="title" hasCustomPrompt="1"/>
          </p:nvPr>
        </p:nvSpPr>
        <p:spPr>
          <a:xfrm>
            <a:off x="359999" y="430717"/>
            <a:ext cx="11466875" cy="404119"/>
          </a:xfrm>
          <a:prstGeom prst="rect">
            <a:avLst/>
          </a:prstGeom>
        </p:spPr>
        <p:txBody>
          <a:bodyPr vert="horz" lIns="0" tIns="0" rIns="0" bIns="0" rtlCol="0" anchor="t">
            <a:noAutofit/>
          </a:bodyPr>
          <a:lstStyle>
            <a:lvl1pPr>
              <a:defRPr/>
            </a:lvl1pPr>
          </a:lstStyle>
          <a:p>
            <a:r>
              <a:rPr lang="en-GB" dirty="0"/>
              <a:t>Click to edit master title style</a:t>
            </a:r>
          </a:p>
        </p:txBody>
      </p:sp>
      <p:sp>
        <p:nvSpPr>
          <p:cNvPr id="15"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dirty="0">
              <a:solidFill>
                <a:srgbClr val="717171"/>
              </a:solidFill>
            </a:endParaRPr>
          </a:p>
        </p:txBody>
      </p:sp>
      <p:sp>
        <p:nvSpPr>
          <p:cNvPr id="8" name="Text Placeholder 2"/>
          <p:cNvSpPr>
            <a:spLocks noGrp="1"/>
          </p:cNvSpPr>
          <p:nvPr>
            <p:ph type="body" sz="quarter" idx="17" hasCustomPrompt="1"/>
          </p:nvPr>
        </p:nvSpPr>
        <p:spPr>
          <a:xfrm>
            <a:off x="357188" y="909635"/>
            <a:ext cx="11477331" cy="396875"/>
          </a:xfrm>
        </p:spPr>
        <p:txBody>
          <a:bodyPr/>
          <a:lstStyle>
            <a:lvl1pPr>
              <a:defRPr sz="1800"/>
            </a:lvl1pPr>
          </a:lstStyle>
          <a:p>
            <a:pPr lvl="0"/>
            <a:r>
              <a:rPr lang="en-GB" dirty="0"/>
              <a:t>Click to edit master text styles</a:t>
            </a:r>
          </a:p>
        </p:txBody>
      </p:sp>
      <p:sp>
        <p:nvSpPr>
          <p:cNvPr id="9" name="Text Placeholder 17"/>
          <p:cNvSpPr>
            <a:spLocks noGrp="1"/>
          </p:cNvSpPr>
          <p:nvPr>
            <p:ph type="body" sz="quarter" idx="18" hasCustomPrompt="1"/>
          </p:nvPr>
        </p:nvSpPr>
        <p:spPr>
          <a:xfrm>
            <a:off x="6096000" y="6393509"/>
            <a:ext cx="4670778" cy="197792"/>
          </a:xfrm>
        </p:spPr>
        <p:txBody>
          <a:bodyPr anchor="ctr">
            <a:noAutofit/>
          </a:bodyPr>
          <a:lstStyle>
            <a:lvl1pPr>
              <a:spcBef>
                <a:spcPts val="600"/>
              </a:spcBef>
              <a:defRPr sz="800">
                <a:solidFill>
                  <a:schemeClr val="tx1"/>
                </a:solidFill>
              </a:defRPr>
            </a:lvl1pPr>
          </a:lstStyle>
          <a:p>
            <a:pPr lvl="0"/>
            <a:r>
              <a:rPr lang="en-US" dirty="0"/>
              <a:t>Click to add footer text</a:t>
            </a:r>
          </a:p>
        </p:txBody>
      </p:sp>
    </p:spTree>
    <p:extLst>
      <p:ext uri="{BB962C8B-B14F-4D97-AF65-F5344CB8AC3E}">
        <p14:creationId xmlns:p14="http://schemas.microsoft.com/office/powerpoint/2010/main" val="3450782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Title and 2 x content">
    <p:spTree>
      <p:nvGrpSpPr>
        <p:cNvPr id="1" name=""/>
        <p:cNvGrpSpPr/>
        <p:nvPr/>
      </p:nvGrpSpPr>
      <p:grpSpPr>
        <a:xfrm>
          <a:off x="0" y="0"/>
          <a:ext cx="0" cy="0"/>
          <a:chOff x="0" y="0"/>
          <a:chExt cx="0" cy="0"/>
        </a:xfrm>
      </p:grpSpPr>
      <p:sp>
        <p:nvSpPr>
          <p:cNvPr id="8" name="Content Placeholder 2"/>
          <p:cNvSpPr>
            <a:spLocks noGrp="1"/>
          </p:cNvSpPr>
          <p:nvPr>
            <p:ph idx="1" hasCustomPrompt="1"/>
          </p:nvPr>
        </p:nvSpPr>
        <p:spPr>
          <a:xfrm>
            <a:off x="360000" y="1708150"/>
            <a:ext cx="5626800" cy="4003200"/>
          </a:xfrm>
        </p:spPr>
        <p:txBody>
          <a:bodyPr>
            <a:noAutofit/>
          </a:bodyPr>
          <a:lstStyle>
            <a:lvl1pPr>
              <a:defRPr sz="1400" b="0">
                <a:solidFill>
                  <a:schemeClr val="tx1"/>
                </a:solidFill>
              </a:defRPr>
            </a:lvl1pPr>
            <a:lvl2pPr>
              <a:spcBef>
                <a:spcPts val="600"/>
              </a:spcBef>
              <a:defRPr sz="1400">
                <a:solidFill>
                  <a:schemeClr val="tx1"/>
                </a:solidFill>
              </a:defRPr>
            </a:lvl2pPr>
            <a:lvl3pPr>
              <a:spcBef>
                <a:spcPts val="600"/>
              </a:spcBef>
              <a:defRPr sz="1400">
                <a:solidFill>
                  <a:schemeClr val="tx1"/>
                </a:solidFill>
              </a:defRPr>
            </a:lvl3pPr>
            <a:lvl4pPr>
              <a:spcBef>
                <a:spcPts val="600"/>
              </a:spcBef>
              <a:defRPr sz="1400">
                <a:solidFill>
                  <a:schemeClr val="tx1"/>
                </a:solidFill>
              </a:defRPr>
            </a:lvl4pPr>
            <a:lvl5pPr>
              <a:spcBef>
                <a:spcPts val="600"/>
              </a:spcBef>
              <a:defRPr sz="1400">
                <a:solidFill>
                  <a:schemeClr val="tx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0" name="Content Placeholder 35"/>
          <p:cNvSpPr>
            <a:spLocks noGrp="1"/>
          </p:cNvSpPr>
          <p:nvPr>
            <p:ph sz="quarter" idx="14" hasCustomPrompt="1"/>
          </p:nvPr>
        </p:nvSpPr>
        <p:spPr>
          <a:xfrm>
            <a:off x="6191574" y="1708150"/>
            <a:ext cx="5626800" cy="4003200"/>
          </a:xfrm>
        </p:spPr>
        <p:txBody>
          <a:bodyPr>
            <a:noAutofit/>
          </a:bodyPr>
          <a:lstStyle>
            <a:lvl1pPr>
              <a:defRPr sz="1400" b="0">
                <a:solidFill>
                  <a:schemeClr val="tx1"/>
                </a:solidFill>
              </a:defRPr>
            </a:lvl1pPr>
            <a:lvl2pPr>
              <a:spcBef>
                <a:spcPts val="600"/>
              </a:spcBef>
              <a:defRPr sz="1400">
                <a:solidFill>
                  <a:schemeClr val="tx1"/>
                </a:solidFill>
              </a:defRPr>
            </a:lvl2pPr>
            <a:lvl3pPr>
              <a:spcBef>
                <a:spcPts val="600"/>
              </a:spcBef>
              <a:defRPr sz="1400">
                <a:solidFill>
                  <a:schemeClr val="tx1"/>
                </a:solidFill>
              </a:defRPr>
            </a:lvl3pPr>
            <a:lvl4pPr>
              <a:spcBef>
                <a:spcPts val="600"/>
              </a:spcBef>
              <a:defRPr sz="1400">
                <a:solidFill>
                  <a:schemeClr val="tx1"/>
                </a:solidFill>
              </a:defRPr>
            </a:lvl4pPr>
            <a:lvl5pPr>
              <a:spcBef>
                <a:spcPts val="600"/>
              </a:spcBef>
              <a:defRPr sz="1400">
                <a:solidFill>
                  <a:schemeClr val="tx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1" name="Title Placeholder 1"/>
          <p:cNvSpPr>
            <a:spLocks noGrp="1"/>
          </p:cNvSpPr>
          <p:nvPr>
            <p:ph type="title" hasCustomPrompt="1"/>
          </p:nvPr>
        </p:nvSpPr>
        <p:spPr>
          <a:xfrm>
            <a:off x="359999" y="430717"/>
            <a:ext cx="11466875" cy="404119"/>
          </a:xfrm>
          <a:prstGeom prst="rect">
            <a:avLst/>
          </a:prstGeom>
        </p:spPr>
        <p:txBody>
          <a:bodyPr vert="horz" lIns="0" tIns="0" rIns="0" bIns="0" rtlCol="0" anchor="t">
            <a:noAutofit/>
          </a:bodyPr>
          <a:lstStyle>
            <a:lvl1pPr>
              <a:defRPr/>
            </a:lvl1pPr>
          </a:lstStyle>
          <a:p>
            <a:r>
              <a:rPr lang="en-GB" dirty="0"/>
              <a:t>Click to edit master title style</a:t>
            </a:r>
          </a:p>
        </p:txBody>
      </p:sp>
      <p:sp>
        <p:nvSpPr>
          <p:cNvPr id="16"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dirty="0">
              <a:solidFill>
                <a:srgbClr val="717171"/>
              </a:solidFill>
            </a:endParaRPr>
          </a:p>
        </p:txBody>
      </p:sp>
      <p:sp>
        <p:nvSpPr>
          <p:cNvPr id="9" name="Text Placeholder 2"/>
          <p:cNvSpPr>
            <a:spLocks noGrp="1"/>
          </p:cNvSpPr>
          <p:nvPr>
            <p:ph type="body" sz="quarter" idx="17" hasCustomPrompt="1"/>
          </p:nvPr>
        </p:nvSpPr>
        <p:spPr>
          <a:xfrm>
            <a:off x="357188" y="909635"/>
            <a:ext cx="11477331" cy="396875"/>
          </a:xfrm>
        </p:spPr>
        <p:txBody>
          <a:bodyPr/>
          <a:lstStyle>
            <a:lvl1pPr>
              <a:defRPr sz="1800"/>
            </a:lvl1pPr>
          </a:lstStyle>
          <a:p>
            <a:pPr lvl="0"/>
            <a:r>
              <a:rPr lang="en-GB" dirty="0"/>
              <a:t>Click to edit master text styles</a:t>
            </a:r>
          </a:p>
        </p:txBody>
      </p:sp>
      <p:sp>
        <p:nvSpPr>
          <p:cNvPr id="12" name="Text Placeholder 17"/>
          <p:cNvSpPr>
            <a:spLocks noGrp="1"/>
          </p:cNvSpPr>
          <p:nvPr>
            <p:ph type="body" sz="quarter" idx="18" hasCustomPrompt="1"/>
          </p:nvPr>
        </p:nvSpPr>
        <p:spPr>
          <a:xfrm>
            <a:off x="6096000" y="6393509"/>
            <a:ext cx="4670778" cy="197792"/>
          </a:xfrm>
        </p:spPr>
        <p:txBody>
          <a:bodyPr anchor="ctr">
            <a:noAutofit/>
          </a:bodyPr>
          <a:lstStyle>
            <a:lvl1pPr>
              <a:spcBef>
                <a:spcPts val="600"/>
              </a:spcBef>
              <a:defRPr sz="800">
                <a:solidFill>
                  <a:schemeClr val="tx1"/>
                </a:solidFill>
              </a:defRPr>
            </a:lvl1pPr>
          </a:lstStyle>
          <a:p>
            <a:pPr lvl="0"/>
            <a:r>
              <a:rPr lang="en-US" dirty="0"/>
              <a:t>Click to add footer text</a:t>
            </a:r>
          </a:p>
        </p:txBody>
      </p:sp>
    </p:spTree>
    <p:extLst>
      <p:ext uri="{BB962C8B-B14F-4D97-AF65-F5344CB8AC3E}">
        <p14:creationId xmlns:p14="http://schemas.microsoft.com/office/powerpoint/2010/main" val="2975590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Section header (white)">
    <p:bg>
      <p:bgPr>
        <a:solidFill>
          <a:schemeClr val="bg1"/>
        </a:solid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5" hasCustomPrompt="1"/>
          </p:nvPr>
        </p:nvSpPr>
        <p:spPr>
          <a:xfrm>
            <a:off x="360362" y="2984855"/>
            <a:ext cx="11466511" cy="1585557"/>
          </a:xfrm>
          <a:prstGeom prst="rect">
            <a:avLst/>
          </a:prstGeom>
        </p:spPr>
        <p:txBody>
          <a:bodyPr anchor="t"/>
          <a:lstStyle>
            <a:lvl1pPr algn="l">
              <a:spcBef>
                <a:spcPts val="200"/>
              </a:spcBef>
              <a:defRPr sz="2400" b="1">
                <a:solidFill>
                  <a:schemeClr val="tx1"/>
                </a:solidFill>
              </a:defRPr>
            </a:lvl1pPr>
            <a:lvl2pPr marL="0" indent="0" algn="l">
              <a:spcBef>
                <a:spcPts val="200"/>
              </a:spcBef>
              <a:buNone/>
              <a:defRPr sz="2200" b="0">
                <a:solidFill>
                  <a:schemeClr val="tx1"/>
                </a:solidFill>
              </a:defRPr>
            </a:lvl2pPr>
          </a:lstStyle>
          <a:p>
            <a:pPr lvl="0"/>
            <a:r>
              <a:rPr lang="en-GB" dirty="0"/>
              <a:t>Click to edit master text styles</a:t>
            </a:r>
          </a:p>
          <a:p>
            <a:pPr lvl="1"/>
            <a:r>
              <a:rPr lang="en-GB" dirty="0"/>
              <a:t>Second level</a:t>
            </a:r>
          </a:p>
        </p:txBody>
      </p:sp>
      <p:sp>
        <p:nvSpPr>
          <p:cNvPr id="5" name="Text Placeholder 2"/>
          <p:cNvSpPr>
            <a:spLocks noGrp="1"/>
          </p:cNvSpPr>
          <p:nvPr>
            <p:ph type="body" sz="quarter" idx="16" hasCustomPrompt="1"/>
          </p:nvPr>
        </p:nvSpPr>
        <p:spPr>
          <a:xfrm>
            <a:off x="359999" y="2564672"/>
            <a:ext cx="976676" cy="411163"/>
          </a:xfrm>
          <a:prstGeom prst="rect">
            <a:avLst/>
          </a:prstGeom>
        </p:spPr>
        <p:txBody>
          <a:bodyPr anchor="t"/>
          <a:lstStyle>
            <a:lvl1pPr algn="l">
              <a:spcBef>
                <a:spcPts val="200"/>
              </a:spcBef>
              <a:defRPr sz="2400" b="1">
                <a:solidFill>
                  <a:schemeClr val="tx1"/>
                </a:solidFill>
              </a:defRPr>
            </a:lvl1pPr>
            <a:lvl2pPr marL="0" indent="0" algn="l">
              <a:spcBef>
                <a:spcPts val="200"/>
              </a:spcBef>
              <a:buNone/>
              <a:defRPr sz="2200" b="0">
                <a:solidFill>
                  <a:schemeClr val="tx1"/>
                </a:solidFill>
              </a:defRPr>
            </a:lvl2pPr>
          </a:lstStyle>
          <a:p>
            <a:pPr lvl="0"/>
            <a:r>
              <a:rPr lang="en-US" dirty="0"/>
              <a:t>No.</a:t>
            </a:r>
          </a:p>
        </p:txBody>
      </p:sp>
    </p:spTree>
    <p:extLst>
      <p:ext uri="{BB962C8B-B14F-4D97-AF65-F5344CB8AC3E}">
        <p14:creationId xmlns:p14="http://schemas.microsoft.com/office/powerpoint/2010/main" val="1175074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Title and 3 x content">
    <p:spTree>
      <p:nvGrpSpPr>
        <p:cNvPr id="1" name=""/>
        <p:cNvGrpSpPr/>
        <p:nvPr/>
      </p:nvGrpSpPr>
      <p:grpSpPr>
        <a:xfrm>
          <a:off x="0" y="0"/>
          <a:ext cx="0" cy="0"/>
          <a:chOff x="0" y="0"/>
          <a:chExt cx="0" cy="0"/>
        </a:xfrm>
      </p:grpSpPr>
      <p:sp>
        <p:nvSpPr>
          <p:cNvPr id="9" name="Content Placeholder 2"/>
          <p:cNvSpPr>
            <a:spLocks noGrp="1"/>
          </p:cNvSpPr>
          <p:nvPr>
            <p:ph idx="1"/>
          </p:nvPr>
        </p:nvSpPr>
        <p:spPr>
          <a:xfrm>
            <a:off x="359998" y="1708150"/>
            <a:ext cx="3679200" cy="4003675"/>
          </a:xfrm>
        </p:spPr>
        <p:txBody>
          <a:bodyPr>
            <a:noAutofit/>
          </a:bodyPr>
          <a:lstStyle>
            <a:lvl1pPr>
              <a:defRPr sz="1400" b="0">
                <a:solidFill>
                  <a:schemeClr val="tx1"/>
                </a:solidFill>
              </a:defRPr>
            </a:lvl1pPr>
            <a:lvl2pPr>
              <a:spcBef>
                <a:spcPts val="600"/>
              </a:spcBef>
              <a:defRPr sz="1400">
                <a:solidFill>
                  <a:schemeClr val="tx1"/>
                </a:solidFill>
              </a:defRPr>
            </a:lvl2pPr>
            <a:lvl3pPr>
              <a:spcBef>
                <a:spcPts val="600"/>
              </a:spcBef>
              <a:defRPr sz="1400">
                <a:solidFill>
                  <a:schemeClr val="tx1"/>
                </a:solidFill>
              </a:defRPr>
            </a:lvl3pPr>
            <a:lvl4pPr>
              <a:spcBef>
                <a:spcPts val="600"/>
              </a:spcBef>
              <a:defRPr sz="1400">
                <a:solidFill>
                  <a:schemeClr val="tx1"/>
                </a:solidFill>
              </a:defRPr>
            </a:lvl4pPr>
            <a:lvl5pPr>
              <a:spcBef>
                <a:spcPts val="60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0" name="Content Placeholder 2"/>
          <p:cNvSpPr>
            <a:spLocks noGrp="1"/>
          </p:cNvSpPr>
          <p:nvPr>
            <p:ph idx="14"/>
          </p:nvPr>
        </p:nvSpPr>
        <p:spPr>
          <a:xfrm>
            <a:off x="4251326" y="1708150"/>
            <a:ext cx="3679200" cy="4003675"/>
          </a:xfrm>
        </p:spPr>
        <p:txBody>
          <a:bodyPr>
            <a:noAutofit/>
          </a:bodyPr>
          <a:lstStyle>
            <a:lvl1pPr>
              <a:defRPr sz="1400" b="0">
                <a:solidFill>
                  <a:schemeClr val="tx1"/>
                </a:solidFill>
              </a:defRPr>
            </a:lvl1pPr>
            <a:lvl2pPr>
              <a:spcBef>
                <a:spcPts val="600"/>
              </a:spcBef>
              <a:defRPr sz="1400">
                <a:solidFill>
                  <a:schemeClr val="tx1"/>
                </a:solidFill>
              </a:defRPr>
            </a:lvl2pPr>
            <a:lvl3pPr>
              <a:spcBef>
                <a:spcPts val="600"/>
              </a:spcBef>
              <a:defRPr sz="1400">
                <a:solidFill>
                  <a:schemeClr val="tx1"/>
                </a:solidFill>
              </a:defRPr>
            </a:lvl3pPr>
            <a:lvl4pPr>
              <a:spcBef>
                <a:spcPts val="600"/>
              </a:spcBef>
              <a:defRPr sz="1400">
                <a:solidFill>
                  <a:schemeClr val="tx1"/>
                </a:solidFill>
              </a:defRPr>
            </a:lvl4pPr>
            <a:lvl5pPr>
              <a:spcBef>
                <a:spcPts val="60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1" name="Content Placeholder 2"/>
          <p:cNvSpPr>
            <a:spLocks noGrp="1"/>
          </p:cNvSpPr>
          <p:nvPr>
            <p:ph idx="15"/>
          </p:nvPr>
        </p:nvSpPr>
        <p:spPr>
          <a:xfrm>
            <a:off x="8142653" y="1708150"/>
            <a:ext cx="3679200" cy="4003675"/>
          </a:xfrm>
        </p:spPr>
        <p:txBody>
          <a:bodyPr>
            <a:noAutofit/>
          </a:bodyPr>
          <a:lstStyle>
            <a:lvl1pPr>
              <a:defRPr sz="1400" b="0">
                <a:solidFill>
                  <a:schemeClr val="tx1"/>
                </a:solidFill>
              </a:defRPr>
            </a:lvl1pPr>
            <a:lvl2pPr>
              <a:spcBef>
                <a:spcPts val="600"/>
              </a:spcBef>
              <a:defRPr sz="1400">
                <a:solidFill>
                  <a:schemeClr val="tx1"/>
                </a:solidFill>
              </a:defRPr>
            </a:lvl2pPr>
            <a:lvl3pPr>
              <a:spcBef>
                <a:spcPts val="600"/>
              </a:spcBef>
              <a:defRPr sz="1400">
                <a:solidFill>
                  <a:schemeClr val="tx1"/>
                </a:solidFill>
              </a:defRPr>
            </a:lvl3pPr>
            <a:lvl4pPr>
              <a:spcBef>
                <a:spcPts val="600"/>
              </a:spcBef>
              <a:defRPr sz="1400">
                <a:solidFill>
                  <a:schemeClr val="tx1"/>
                </a:solidFill>
              </a:defRPr>
            </a:lvl4pPr>
            <a:lvl5pPr>
              <a:spcBef>
                <a:spcPts val="60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6" name="Title Placeholder 1"/>
          <p:cNvSpPr>
            <a:spLocks noGrp="1"/>
          </p:cNvSpPr>
          <p:nvPr>
            <p:ph type="title" hasCustomPrompt="1"/>
          </p:nvPr>
        </p:nvSpPr>
        <p:spPr>
          <a:xfrm>
            <a:off x="359999" y="430717"/>
            <a:ext cx="11466875" cy="404119"/>
          </a:xfrm>
          <a:prstGeom prst="rect">
            <a:avLst/>
          </a:prstGeom>
        </p:spPr>
        <p:txBody>
          <a:bodyPr vert="horz" lIns="0" tIns="0" rIns="0" bIns="0" rtlCol="0" anchor="t">
            <a:noAutofit/>
          </a:bodyPr>
          <a:lstStyle>
            <a:lvl1pPr>
              <a:defRPr/>
            </a:lvl1pPr>
          </a:lstStyle>
          <a:p>
            <a:r>
              <a:rPr lang="en-GB" dirty="0"/>
              <a:t>Click to edit master title style</a:t>
            </a:r>
          </a:p>
        </p:txBody>
      </p:sp>
      <p:sp>
        <p:nvSpPr>
          <p:cNvPr id="17" name="Text Placeholder 2"/>
          <p:cNvSpPr>
            <a:spLocks noGrp="1"/>
          </p:cNvSpPr>
          <p:nvPr>
            <p:ph type="body" sz="quarter" idx="17" hasCustomPrompt="1"/>
          </p:nvPr>
        </p:nvSpPr>
        <p:spPr>
          <a:xfrm>
            <a:off x="357188" y="909635"/>
            <a:ext cx="11477331" cy="396875"/>
          </a:xfrm>
        </p:spPr>
        <p:txBody>
          <a:bodyPr/>
          <a:lstStyle>
            <a:lvl1pPr>
              <a:defRPr sz="1800"/>
            </a:lvl1pPr>
          </a:lstStyle>
          <a:p>
            <a:pPr lvl="0"/>
            <a:r>
              <a:rPr lang="en-GB" dirty="0"/>
              <a:t>Click to edit master text styles</a:t>
            </a:r>
          </a:p>
        </p:txBody>
      </p:sp>
      <p:sp>
        <p:nvSpPr>
          <p:cNvPr id="18" name="Text Placeholder 17"/>
          <p:cNvSpPr>
            <a:spLocks noGrp="1"/>
          </p:cNvSpPr>
          <p:nvPr>
            <p:ph type="body" sz="quarter" idx="18" hasCustomPrompt="1"/>
          </p:nvPr>
        </p:nvSpPr>
        <p:spPr>
          <a:xfrm>
            <a:off x="6096000" y="6393509"/>
            <a:ext cx="4670778" cy="197792"/>
          </a:xfrm>
        </p:spPr>
        <p:txBody>
          <a:bodyPr anchor="ctr">
            <a:noAutofit/>
          </a:bodyPr>
          <a:lstStyle>
            <a:lvl1pPr>
              <a:spcBef>
                <a:spcPts val="600"/>
              </a:spcBef>
              <a:defRPr sz="800">
                <a:solidFill>
                  <a:schemeClr val="tx1"/>
                </a:solidFill>
              </a:defRPr>
            </a:lvl1pPr>
          </a:lstStyle>
          <a:p>
            <a:pPr lvl="0"/>
            <a:r>
              <a:rPr lang="en-US" dirty="0"/>
              <a:t>Click to add footer text</a:t>
            </a:r>
          </a:p>
        </p:txBody>
      </p:sp>
      <p:sp>
        <p:nvSpPr>
          <p:cNvPr id="19"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dirty="0">
              <a:solidFill>
                <a:srgbClr val="717171"/>
              </a:solidFill>
            </a:endParaRPr>
          </a:p>
        </p:txBody>
      </p:sp>
    </p:spTree>
    <p:extLst>
      <p:ext uri="{BB962C8B-B14F-4D97-AF65-F5344CB8AC3E}">
        <p14:creationId xmlns:p14="http://schemas.microsoft.com/office/powerpoint/2010/main" val="6264966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Title and 4 x content">
    <p:spTree>
      <p:nvGrpSpPr>
        <p:cNvPr id="1" name=""/>
        <p:cNvGrpSpPr/>
        <p:nvPr/>
      </p:nvGrpSpPr>
      <p:grpSpPr>
        <a:xfrm>
          <a:off x="0" y="0"/>
          <a:ext cx="0" cy="0"/>
          <a:chOff x="0" y="0"/>
          <a:chExt cx="0" cy="0"/>
        </a:xfrm>
      </p:grpSpPr>
      <p:sp>
        <p:nvSpPr>
          <p:cNvPr id="10" name="Content Placeholder 2"/>
          <p:cNvSpPr>
            <a:spLocks noGrp="1"/>
          </p:cNvSpPr>
          <p:nvPr>
            <p:ph idx="1" hasCustomPrompt="1"/>
          </p:nvPr>
        </p:nvSpPr>
        <p:spPr>
          <a:xfrm>
            <a:off x="359998" y="1708150"/>
            <a:ext cx="2714400" cy="4003675"/>
          </a:xfrm>
        </p:spPr>
        <p:txBody>
          <a:bodyPr>
            <a:noAutofit/>
          </a:bodyPr>
          <a:lstStyle>
            <a:lvl1pPr>
              <a:defRPr sz="1400" b="0">
                <a:solidFill>
                  <a:schemeClr val="tx1"/>
                </a:solidFill>
              </a:defRPr>
            </a:lvl1pPr>
            <a:lvl2pPr>
              <a:spcBef>
                <a:spcPts val="600"/>
              </a:spcBef>
              <a:defRPr sz="1400">
                <a:solidFill>
                  <a:schemeClr val="tx1"/>
                </a:solidFill>
              </a:defRPr>
            </a:lvl2pPr>
            <a:lvl3pPr>
              <a:spcBef>
                <a:spcPts val="600"/>
              </a:spcBef>
              <a:defRPr sz="1400">
                <a:solidFill>
                  <a:schemeClr val="tx1"/>
                </a:solidFill>
              </a:defRPr>
            </a:lvl3pPr>
            <a:lvl4pPr>
              <a:spcBef>
                <a:spcPts val="600"/>
              </a:spcBef>
              <a:defRPr sz="1400">
                <a:solidFill>
                  <a:schemeClr val="tx1"/>
                </a:solidFill>
              </a:defRPr>
            </a:lvl4pPr>
            <a:lvl5pPr>
              <a:spcBef>
                <a:spcPts val="600"/>
              </a:spcBef>
              <a:defRPr sz="1400">
                <a:solidFill>
                  <a:schemeClr val="tx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1" name="Content Placeholder 2"/>
          <p:cNvSpPr>
            <a:spLocks noGrp="1"/>
          </p:cNvSpPr>
          <p:nvPr>
            <p:ph idx="14" hasCustomPrompt="1"/>
          </p:nvPr>
        </p:nvSpPr>
        <p:spPr>
          <a:xfrm>
            <a:off x="3275192" y="1708150"/>
            <a:ext cx="2714400" cy="4003675"/>
          </a:xfrm>
        </p:spPr>
        <p:txBody>
          <a:bodyPr>
            <a:noAutofit/>
          </a:bodyPr>
          <a:lstStyle>
            <a:lvl1pPr>
              <a:defRPr sz="1400" b="0">
                <a:solidFill>
                  <a:schemeClr val="tx1"/>
                </a:solidFill>
              </a:defRPr>
            </a:lvl1pPr>
            <a:lvl2pPr>
              <a:spcBef>
                <a:spcPts val="600"/>
              </a:spcBef>
              <a:defRPr sz="1400">
                <a:solidFill>
                  <a:schemeClr val="tx1"/>
                </a:solidFill>
              </a:defRPr>
            </a:lvl2pPr>
            <a:lvl3pPr>
              <a:spcBef>
                <a:spcPts val="600"/>
              </a:spcBef>
              <a:defRPr sz="1400">
                <a:solidFill>
                  <a:schemeClr val="tx1"/>
                </a:solidFill>
              </a:defRPr>
            </a:lvl3pPr>
            <a:lvl4pPr>
              <a:spcBef>
                <a:spcPts val="600"/>
              </a:spcBef>
              <a:defRPr sz="1400">
                <a:solidFill>
                  <a:schemeClr val="tx1"/>
                </a:solidFill>
              </a:defRPr>
            </a:lvl4pPr>
            <a:lvl5pPr>
              <a:spcBef>
                <a:spcPts val="600"/>
              </a:spcBef>
              <a:defRPr sz="1400">
                <a:solidFill>
                  <a:schemeClr val="tx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3" name="Content Placeholder 2"/>
          <p:cNvSpPr>
            <a:spLocks noGrp="1"/>
          </p:cNvSpPr>
          <p:nvPr>
            <p:ph idx="15" hasCustomPrompt="1"/>
          </p:nvPr>
        </p:nvSpPr>
        <p:spPr>
          <a:xfrm>
            <a:off x="6190386" y="1708150"/>
            <a:ext cx="2714400" cy="4003675"/>
          </a:xfrm>
        </p:spPr>
        <p:txBody>
          <a:bodyPr>
            <a:noAutofit/>
          </a:bodyPr>
          <a:lstStyle>
            <a:lvl1pPr>
              <a:defRPr sz="1400" b="0">
                <a:solidFill>
                  <a:schemeClr val="tx1"/>
                </a:solidFill>
              </a:defRPr>
            </a:lvl1pPr>
            <a:lvl2pPr>
              <a:spcBef>
                <a:spcPts val="600"/>
              </a:spcBef>
              <a:defRPr sz="1400">
                <a:solidFill>
                  <a:schemeClr val="tx1"/>
                </a:solidFill>
              </a:defRPr>
            </a:lvl2pPr>
            <a:lvl3pPr>
              <a:spcBef>
                <a:spcPts val="600"/>
              </a:spcBef>
              <a:defRPr sz="1400">
                <a:solidFill>
                  <a:schemeClr val="tx1"/>
                </a:solidFill>
              </a:defRPr>
            </a:lvl3pPr>
            <a:lvl4pPr>
              <a:spcBef>
                <a:spcPts val="600"/>
              </a:spcBef>
              <a:defRPr sz="1400">
                <a:solidFill>
                  <a:schemeClr val="tx1"/>
                </a:solidFill>
              </a:defRPr>
            </a:lvl4pPr>
            <a:lvl5pPr>
              <a:spcBef>
                <a:spcPts val="600"/>
              </a:spcBef>
              <a:defRPr sz="1400">
                <a:solidFill>
                  <a:schemeClr val="tx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8" name="Content Placeholder 2"/>
          <p:cNvSpPr>
            <a:spLocks noGrp="1"/>
          </p:cNvSpPr>
          <p:nvPr>
            <p:ph idx="16" hasCustomPrompt="1"/>
          </p:nvPr>
        </p:nvSpPr>
        <p:spPr>
          <a:xfrm>
            <a:off x="9105580" y="1708150"/>
            <a:ext cx="2714400" cy="4003675"/>
          </a:xfrm>
        </p:spPr>
        <p:txBody>
          <a:bodyPr>
            <a:noAutofit/>
          </a:bodyPr>
          <a:lstStyle>
            <a:lvl1pPr>
              <a:defRPr sz="1400" b="0">
                <a:solidFill>
                  <a:schemeClr val="tx1"/>
                </a:solidFill>
              </a:defRPr>
            </a:lvl1pPr>
            <a:lvl2pPr>
              <a:spcBef>
                <a:spcPts val="600"/>
              </a:spcBef>
              <a:defRPr sz="1400">
                <a:solidFill>
                  <a:schemeClr val="tx1"/>
                </a:solidFill>
              </a:defRPr>
            </a:lvl2pPr>
            <a:lvl3pPr>
              <a:spcBef>
                <a:spcPts val="600"/>
              </a:spcBef>
              <a:defRPr sz="1400">
                <a:solidFill>
                  <a:schemeClr val="tx1"/>
                </a:solidFill>
              </a:defRPr>
            </a:lvl3pPr>
            <a:lvl4pPr>
              <a:spcBef>
                <a:spcPts val="600"/>
              </a:spcBef>
              <a:defRPr sz="1400">
                <a:solidFill>
                  <a:schemeClr val="tx1"/>
                </a:solidFill>
              </a:defRPr>
            </a:lvl4pPr>
            <a:lvl5pPr>
              <a:spcBef>
                <a:spcPts val="600"/>
              </a:spcBef>
              <a:defRPr sz="1400">
                <a:solidFill>
                  <a:schemeClr val="tx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9" name="Title Placeholder 1"/>
          <p:cNvSpPr>
            <a:spLocks noGrp="1"/>
          </p:cNvSpPr>
          <p:nvPr>
            <p:ph type="title" hasCustomPrompt="1"/>
          </p:nvPr>
        </p:nvSpPr>
        <p:spPr>
          <a:xfrm>
            <a:off x="359999" y="430717"/>
            <a:ext cx="11466875" cy="404119"/>
          </a:xfrm>
          <a:prstGeom prst="rect">
            <a:avLst/>
          </a:prstGeom>
        </p:spPr>
        <p:txBody>
          <a:bodyPr vert="horz" lIns="0" tIns="0" rIns="0" bIns="0" rtlCol="0" anchor="t">
            <a:noAutofit/>
          </a:bodyPr>
          <a:lstStyle>
            <a:lvl1pPr>
              <a:defRPr/>
            </a:lvl1pPr>
          </a:lstStyle>
          <a:p>
            <a:r>
              <a:rPr lang="en-GB" dirty="0"/>
              <a:t>Click to edit master title style</a:t>
            </a:r>
          </a:p>
        </p:txBody>
      </p:sp>
      <p:sp>
        <p:nvSpPr>
          <p:cNvPr id="20" name="Text Placeholder 2"/>
          <p:cNvSpPr>
            <a:spLocks noGrp="1"/>
          </p:cNvSpPr>
          <p:nvPr>
            <p:ph type="body" sz="quarter" idx="18" hasCustomPrompt="1"/>
          </p:nvPr>
        </p:nvSpPr>
        <p:spPr>
          <a:xfrm>
            <a:off x="357188" y="909635"/>
            <a:ext cx="11477331" cy="396875"/>
          </a:xfrm>
        </p:spPr>
        <p:txBody>
          <a:bodyPr/>
          <a:lstStyle>
            <a:lvl1pPr>
              <a:defRPr sz="1800"/>
            </a:lvl1pPr>
          </a:lstStyle>
          <a:p>
            <a:pPr lvl="0"/>
            <a:r>
              <a:rPr lang="en-GB" dirty="0"/>
              <a:t>Click to edit master text styles</a:t>
            </a:r>
          </a:p>
        </p:txBody>
      </p:sp>
      <p:sp>
        <p:nvSpPr>
          <p:cNvPr id="21" name="Text Placeholder 17"/>
          <p:cNvSpPr>
            <a:spLocks noGrp="1"/>
          </p:cNvSpPr>
          <p:nvPr>
            <p:ph type="body" sz="quarter" idx="19" hasCustomPrompt="1"/>
          </p:nvPr>
        </p:nvSpPr>
        <p:spPr>
          <a:xfrm>
            <a:off x="6096000" y="6393509"/>
            <a:ext cx="4670778" cy="197792"/>
          </a:xfrm>
        </p:spPr>
        <p:txBody>
          <a:bodyPr anchor="ctr">
            <a:noAutofit/>
          </a:bodyPr>
          <a:lstStyle>
            <a:lvl1pPr>
              <a:spcBef>
                <a:spcPts val="600"/>
              </a:spcBef>
              <a:defRPr sz="800">
                <a:solidFill>
                  <a:schemeClr val="tx1"/>
                </a:solidFill>
              </a:defRPr>
            </a:lvl1pPr>
          </a:lstStyle>
          <a:p>
            <a:pPr lvl="0"/>
            <a:r>
              <a:rPr lang="en-US" dirty="0"/>
              <a:t>Click to add footer text</a:t>
            </a:r>
          </a:p>
        </p:txBody>
      </p:sp>
      <p:sp>
        <p:nvSpPr>
          <p:cNvPr id="22"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dirty="0">
              <a:solidFill>
                <a:srgbClr val="717171"/>
              </a:solidFill>
            </a:endParaRPr>
          </a:p>
        </p:txBody>
      </p:sp>
    </p:spTree>
    <p:extLst>
      <p:ext uri="{BB962C8B-B14F-4D97-AF65-F5344CB8AC3E}">
        <p14:creationId xmlns:p14="http://schemas.microsoft.com/office/powerpoint/2010/main" val="1111185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Title Placeholder 1"/>
          <p:cNvSpPr>
            <a:spLocks noGrp="1"/>
          </p:cNvSpPr>
          <p:nvPr>
            <p:ph type="title" hasCustomPrompt="1"/>
          </p:nvPr>
        </p:nvSpPr>
        <p:spPr>
          <a:xfrm>
            <a:off x="359999" y="430717"/>
            <a:ext cx="11466875" cy="404119"/>
          </a:xfrm>
          <a:prstGeom prst="rect">
            <a:avLst/>
          </a:prstGeom>
        </p:spPr>
        <p:txBody>
          <a:bodyPr vert="horz" lIns="0" tIns="0" rIns="0" bIns="0" rtlCol="0" anchor="t">
            <a:noAutofit/>
          </a:bodyPr>
          <a:lstStyle>
            <a:lvl1pPr>
              <a:defRPr/>
            </a:lvl1pPr>
          </a:lstStyle>
          <a:p>
            <a:r>
              <a:rPr lang="en-GB" dirty="0"/>
              <a:t>Click to edit master title style</a:t>
            </a:r>
          </a:p>
        </p:txBody>
      </p:sp>
      <p:sp>
        <p:nvSpPr>
          <p:cNvPr id="11"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dirty="0">
              <a:solidFill>
                <a:srgbClr val="717171"/>
              </a:solidFill>
            </a:endParaRPr>
          </a:p>
        </p:txBody>
      </p:sp>
      <p:sp>
        <p:nvSpPr>
          <p:cNvPr id="7" name="Text Placeholder 2"/>
          <p:cNvSpPr>
            <a:spLocks noGrp="1"/>
          </p:cNvSpPr>
          <p:nvPr>
            <p:ph type="body" sz="quarter" idx="17" hasCustomPrompt="1"/>
          </p:nvPr>
        </p:nvSpPr>
        <p:spPr>
          <a:xfrm>
            <a:off x="357188" y="909635"/>
            <a:ext cx="11477331" cy="396875"/>
          </a:xfrm>
        </p:spPr>
        <p:txBody>
          <a:bodyPr/>
          <a:lstStyle>
            <a:lvl1pPr>
              <a:defRPr sz="1800"/>
            </a:lvl1pPr>
          </a:lstStyle>
          <a:p>
            <a:pPr lvl="0"/>
            <a:r>
              <a:rPr lang="en-GB" dirty="0"/>
              <a:t>Click to edit master text styles</a:t>
            </a:r>
          </a:p>
        </p:txBody>
      </p:sp>
      <p:sp>
        <p:nvSpPr>
          <p:cNvPr id="9" name="Text Placeholder 17"/>
          <p:cNvSpPr>
            <a:spLocks noGrp="1"/>
          </p:cNvSpPr>
          <p:nvPr>
            <p:ph type="body" sz="quarter" idx="18" hasCustomPrompt="1"/>
          </p:nvPr>
        </p:nvSpPr>
        <p:spPr>
          <a:xfrm>
            <a:off x="6096000" y="6393509"/>
            <a:ext cx="4670778" cy="197792"/>
          </a:xfrm>
        </p:spPr>
        <p:txBody>
          <a:bodyPr anchor="ctr">
            <a:noAutofit/>
          </a:bodyPr>
          <a:lstStyle>
            <a:lvl1pPr>
              <a:spcBef>
                <a:spcPts val="600"/>
              </a:spcBef>
              <a:defRPr sz="800">
                <a:solidFill>
                  <a:schemeClr val="tx1"/>
                </a:solidFill>
              </a:defRPr>
            </a:lvl1pPr>
          </a:lstStyle>
          <a:p>
            <a:pPr lvl="0"/>
            <a:r>
              <a:rPr lang="en-US" dirty="0"/>
              <a:t>Click to add footer text</a:t>
            </a:r>
          </a:p>
        </p:txBody>
      </p:sp>
    </p:spTree>
    <p:extLst>
      <p:ext uri="{BB962C8B-B14F-4D97-AF65-F5344CB8AC3E}">
        <p14:creationId xmlns:p14="http://schemas.microsoft.com/office/powerpoint/2010/main" val="576622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Footer only">
    <p:spTree>
      <p:nvGrpSpPr>
        <p:cNvPr id="1" name=""/>
        <p:cNvGrpSpPr/>
        <p:nvPr/>
      </p:nvGrpSpPr>
      <p:grpSpPr>
        <a:xfrm>
          <a:off x="0" y="0"/>
          <a:ext cx="0" cy="0"/>
          <a:chOff x="0" y="0"/>
          <a:chExt cx="0" cy="0"/>
        </a:xfrm>
      </p:grpSpPr>
      <p:sp>
        <p:nvSpPr>
          <p:cNvPr id="5"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dirty="0">
              <a:solidFill>
                <a:srgbClr val="717171"/>
              </a:solidFill>
            </a:endParaRPr>
          </a:p>
        </p:txBody>
      </p:sp>
    </p:spTree>
    <p:extLst>
      <p:ext uri="{BB962C8B-B14F-4D97-AF65-F5344CB8AC3E}">
        <p14:creationId xmlns:p14="http://schemas.microsoft.com/office/powerpoint/2010/main" val="309762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4.xml><?xml version="1.0" encoding="utf-8"?>
<p:sldLayout xmlns:a="http://schemas.openxmlformats.org/drawingml/2006/main" xmlns:r="http://schemas.openxmlformats.org/officeDocument/2006/relationships" xmlns:p="http://schemas.openxmlformats.org/presentationml/2006/main" userDrawn="1">
  <p:cSld name="Title and 3 x content - no sub heading">
    <p:spTree>
      <p:nvGrpSpPr>
        <p:cNvPr id="1" name=""/>
        <p:cNvGrpSpPr/>
        <p:nvPr/>
      </p:nvGrpSpPr>
      <p:grpSpPr>
        <a:xfrm>
          <a:off x="0" y="0"/>
          <a:ext cx="0" cy="0"/>
          <a:chOff x="0" y="0"/>
          <a:chExt cx="0" cy="0"/>
        </a:xfrm>
      </p:grpSpPr>
      <p:sp>
        <p:nvSpPr>
          <p:cNvPr id="9" name="Content Placeholder 2"/>
          <p:cNvSpPr>
            <a:spLocks noGrp="1"/>
          </p:cNvSpPr>
          <p:nvPr>
            <p:ph idx="1"/>
          </p:nvPr>
        </p:nvSpPr>
        <p:spPr>
          <a:xfrm>
            <a:off x="359998" y="1708150"/>
            <a:ext cx="3679200" cy="4003675"/>
          </a:xfrm>
        </p:spPr>
        <p:txBody>
          <a:bodyPr>
            <a:noAutofit/>
          </a:bodyPr>
          <a:lstStyle>
            <a:lvl1pPr>
              <a:defRPr sz="1600" b="0">
                <a:solidFill>
                  <a:schemeClr val="tx1"/>
                </a:solidFill>
              </a:defRPr>
            </a:lvl1pPr>
            <a:lvl2pPr>
              <a:spcBef>
                <a:spcPts val="600"/>
              </a:spcBef>
              <a:defRPr sz="1600">
                <a:solidFill>
                  <a:schemeClr val="tx1"/>
                </a:solidFill>
              </a:defRPr>
            </a:lvl2pPr>
            <a:lvl3pPr>
              <a:spcBef>
                <a:spcPts val="600"/>
              </a:spcBef>
              <a:defRPr sz="1600">
                <a:solidFill>
                  <a:schemeClr val="tx1"/>
                </a:solidFill>
              </a:defRPr>
            </a:lvl3pPr>
            <a:lvl4pPr>
              <a:spcBef>
                <a:spcPts val="600"/>
              </a:spcBef>
              <a:defRPr sz="1600">
                <a:solidFill>
                  <a:schemeClr val="tx1"/>
                </a:solidFill>
              </a:defRPr>
            </a:lvl4pPr>
            <a:lvl5pPr>
              <a:spcBef>
                <a:spcPts val="600"/>
              </a:spcBef>
              <a:defRPr sz="1600">
                <a:solidFill>
                  <a:schemeClr val="tx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0" name="Content Placeholder 2"/>
          <p:cNvSpPr>
            <a:spLocks noGrp="1"/>
          </p:cNvSpPr>
          <p:nvPr>
            <p:ph idx="14"/>
          </p:nvPr>
        </p:nvSpPr>
        <p:spPr>
          <a:xfrm>
            <a:off x="4251325" y="1708150"/>
            <a:ext cx="3679200" cy="4003675"/>
          </a:xfrm>
        </p:spPr>
        <p:txBody>
          <a:bodyPr>
            <a:noAutofit/>
          </a:bodyPr>
          <a:lstStyle>
            <a:lvl1pPr>
              <a:defRPr sz="1600" b="0">
                <a:solidFill>
                  <a:schemeClr val="tx1"/>
                </a:solidFill>
              </a:defRPr>
            </a:lvl1pPr>
            <a:lvl2pPr>
              <a:spcBef>
                <a:spcPts val="600"/>
              </a:spcBef>
              <a:defRPr sz="1600">
                <a:solidFill>
                  <a:schemeClr val="tx1"/>
                </a:solidFill>
              </a:defRPr>
            </a:lvl2pPr>
            <a:lvl3pPr>
              <a:spcBef>
                <a:spcPts val="600"/>
              </a:spcBef>
              <a:defRPr sz="1600">
                <a:solidFill>
                  <a:schemeClr val="tx1"/>
                </a:solidFill>
              </a:defRPr>
            </a:lvl3pPr>
            <a:lvl4pPr>
              <a:spcBef>
                <a:spcPts val="600"/>
              </a:spcBef>
              <a:defRPr sz="1600">
                <a:solidFill>
                  <a:schemeClr val="tx1"/>
                </a:solidFill>
              </a:defRPr>
            </a:lvl4pPr>
            <a:lvl5pPr>
              <a:spcBef>
                <a:spcPts val="600"/>
              </a:spcBef>
              <a:defRPr sz="1600">
                <a:solidFill>
                  <a:schemeClr val="tx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1" name="Content Placeholder 2"/>
          <p:cNvSpPr>
            <a:spLocks noGrp="1"/>
          </p:cNvSpPr>
          <p:nvPr>
            <p:ph idx="15"/>
          </p:nvPr>
        </p:nvSpPr>
        <p:spPr>
          <a:xfrm>
            <a:off x="8142653" y="1708150"/>
            <a:ext cx="3679200" cy="4003675"/>
          </a:xfrm>
        </p:spPr>
        <p:txBody>
          <a:bodyPr>
            <a:noAutofit/>
          </a:bodyPr>
          <a:lstStyle>
            <a:lvl1pPr>
              <a:defRPr sz="1600" b="0">
                <a:solidFill>
                  <a:schemeClr val="tx1"/>
                </a:solidFill>
              </a:defRPr>
            </a:lvl1pPr>
            <a:lvl2pPr>
              <a:spcBef>
                <a:spcPts val="600"/>
              </a:spcBef>
              <a:defRPr sz="1600">
                <a:solidFill>
                  <a:schemeClr val="tx1"/>
                </a:solidFill>
              </a:defRPr>
            </a:lvl2pPr>
            <a:lvl3pPr>
              <a:spcBef>
                <a:spcPts val="600"/>
              </a:spcBef>
              <a:defRPr sz="1600">
                <a:solidFill>
                  <a:schemeClr val="tx1"/>
                </a:solidFill>
              </a:defRPr>
            </a:lvl3pPr>
            <a:lvl4pPr>
              <a:spcBef>
                <a:spcPts val="600"/>
              </a:spcBef>
              <a:defRPr sz="1600">
                <a:solidFill>
                  <a:schemeClr val="tx1"/>
                </a:solidFill>
              </a:defRPr>
            </a:lvl4pPr>
            <a:lvl5pPr>
              <a:spcBef>
                <a:spcPts val="600"/>
              </a:spcBef>
              <a:defRPr sz="1600">
                <a:solidFill>
                  <a:schemeClr val="tx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6" name="Title Placeholder 1"/>
          <p:cNvSpPr>
            <a:spLocks noGrp="1"/>
          </p:cNvSpPr>
          <p:nvPr>
            <p:ph type="title" hasCustomPrompt="1"/>
          </p:nvPr>
        </p:nvSpPr>
        <p:spPr>
          <a:xfrm>
            <a:off x="359999" y="430717"/>
            <a:ext cx="11466875" cy="404119"/>
          </a:xfrm>
          <a:prstGeom prst="rect">
            <a:avLst/>
          </a:prstGeom>
        </p:spPr>
        <p:txBody>
          <a:bodyPr vert="horz" lIns="0" tIns="0" rIns="0" bIns="0" rtlCol="0" anchor="t">
            <a:noAutofit/>
          </a:bodyPr>
          <a:lstStyle>
            <a:lvl1pPr>
              <a:defRPr/>
            </a:lvl1pPr>
          </a:lstStyle>
          <a:p>
            <a:r>
              <a:rPr lang="en-GB" dirty="0"/>
              <a:t>Click to edit master title style</a:t>
            </a:r>
          </a:p>
        </p:txBody>
      </p:sp>
      <p:sp>
        <p:nvSpPr>
          <p:cNvPr id="18" name="Text Placeholder 17"/>
          <p:cNvSpPr>
            <a:spLocks noGrp="1"/>
          </p:cNvSpPr>
          <p:nvPr>
            <p:ph type="body" sz="quarter" idx="18" hasCustomPrompt="1"/>
          </p:nvPr>
        </p:nvSpPr>
        <p:spPr>
          <a:xfrm>
            <a:off x="6096000" y="6393509"/>
            <a:ext cx="4670778" cy="197792"/>
          </a:xfrm>
        </p:spPr>
        <p:txBody>
          <a:bodyPr anchor="ctr">
            <a:noAutofit/>
          </a:bodyPr>
          <a:lstStyle>
            <a:lvl1pPr>
              <a:spcBef>
                <a:spcPts val="600"/>
              </a:spcBef>
              <a:defRPr sz="800">
                <a:solidFill>
                  <a:schemeClr val="tx1"/>
                </a:solidFill>
              </a:defRPr>
            </a:lvl1pPr>
          </a:lstStyle>
          <a:p>
            <a:pPr lvl="0"/>
            <a:r>
              <a:rPr lang="en-US" dirty="0"/>
              <a:t>Click to add footer text</a:t>
            </a:r>
          </a:p>
        </p:txBody>
      </p:sp>
      <p:sp>
        <p:nvSpPr>
          <p:cNvPr id="19"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dirty="0">
              <a:solidFill>
                <a:srgbClr val="717171"/>
              </a:solidFill>
            </a:endParaRPr>
          </a:p>
        </p:txBody>
      </p:sp>
    </p:spTree>
    <p:extLst>
      <p:ext uri="{BB962C8B-B14F-4D97-AF65-F5344CB8AC3E}">
        <p14:creationId xmlns:p14="http://schemas.microsoft.com/office/powerpoint/2010/main" val="41868039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5.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dirty="0"/>
          </a:p>
        </p:txBody>
      </p:sp>
      <p:sp>
        <p:nvSpPr>
          <p:cNvPr id="3" name="Slide Number Placeholder 2"/>
          <p:cNvSpPr>
            <a:spLocks noGrp="1"/>
          </p:cNvSpPr>
          <p:nvPr>
            <p:ph type="sldNum" sz="quarter" idx="10"/>
          </p:nvPr>
        </p:nvSpPr>
        <p:spPr/>
        <p:txBody>
          <a:bodyPr/>
          <a:lstStyle/>
          <a:p>
            <a:fld id="{9784CBA3-D598-4B1F-BAA3-EE14B5154290}" type="slidenum">
              <a:rPr lang="en-AU" smtClean="0">
                <a:solidFill>
                  <a:srgbClr val="717171"/>
                </a:solidFill>
              </a:rPr>
              <a:pPr/>
              <a:t>‹#›</a:t>
            </a:fld>
            <a:endParaRPr lang="en-AU" dirty="0">
              <a:solidFill>
                <a:srgbClr val="717171"/>
              </a:solidFill>
            </a:endParaRPr>
          </a:p>
        </p:txBody>
      </p:sp>
    </p:spTree>
    <p:extLst>
      <p:ext uri="{BB962C8B-B14F-4D97-AF65-F5344CB8AC3E}">
        <p14:creationId xmlns:p14="http://schemas.microsoft.com/office/powerpoint/2010/main" val="2779651553"/>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userDrawn="1">
  <p:cSld name="x1 Box">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dirty="0"/>
          </a:p>
        </p:txBody>
      </p:sp>
      <p:sp>
        <p:nvSpPr>
          <p:cNvPr id="3" name="Slide Number Placeholder 2"/>
          <p:cNvSpPr>
            <a:spLocks noGrp="1"/>
          </p:cNvSpPr>
          <p:nvPr>
            <p:ph type="sldNum" sz="quarter" idx="10"/>
          </p:nvPr>
        </p:nvSpPr>
        <p:spPr/>
        <p:txBody>
          <a:bodyPr/>
          <a:lstStyle/>
          <a:p>
            <a:fld id="{9784CBA3-D598-4B1F-BAA3-EE14B5154290}" type="slidenum">
              <a:rPr lang="en-AU" smtClean="0">
                <a:solidFill>
                  <a:srgbClr val="717171"/>
                </a:solidFill>
              </a:rPr>
              <a:pPr/>
              <a:t>‹#›</a:t>
            </a:fld>
            <a:endParaRPr lang="en-AU" dirty="0">
              <a:solidFill>
                <a:srgbClr val="717171"/>
              </a:solidFill>
            </a:endParaRPr>
          </a:p>
        </p:txBody>
      </p:sp>
      <p:sp>
        <p:nvSpPr>
          <p:cNvPr id="7" name="Content Placeholder 6"/>
          <p:cNvSpPr>
            <a:spLocks noGrp="1"/>
          </p:cNvSpPr>
          <p:nvPr>
            <p:ph sz="quarter" idx="11"/>
          </p:nvPr>
        </p:nvSpPr>
        <p:spPr>
          <a:xfrm>
            <a:off x="381001" y="1031840"/>
            <a:ext cx="11425767" cy="4799049"/>
          </a:xfrm>
        </p:spPr>
        <p:txBody>
          <a:bodyPr>
            <a:noAutofit/>
          </a:bodyPr>
          <a:lstStyle>
            <a:lvl1pPr>
              <a:defRPr b="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Tree>
    <p:extLst>
      <p:ext uri="{BB962C8B-B14F-4D97-AF65-F5344CB8AC3E}">
        <p14:creationId xmlns:p14="http://schemas.microsoft.com/office/powerpoint/2010/main" val="1649691756"/>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userDrawn="1">
  <p:cSld name="x4 Box">
    <p:spTree>
      <p:nvGrpSpPr>
        <p:cNvPr id="1" name=""/>
        <p:cNvGrpSpPr/>
        <p:nvPr/>
      </p:nvGrpSpPr>
      <p:grpSpPr>
        <a:xfrm>
          <a:off x="0" y="0"/>
          <a:ext cx="0" cy="0"/>
          <a:chOff x="0" y="0"/>
          <a:chExt cx="0" cy="0"/>
        </a:xfrm>
      </p:grpSpPr>
      <p:sp>
        <p:nvSpPr>
          <p:cNvPr id="8" name="Content Placeholder 6"/>
          <p:cNvSpPr>
            <a:spLocks noGrp="1"/>
          </p:cNvSpPr>
          <p:nvPr>
            <p:ph sz="quarter" idx="16"/>
          </p:nvPr>
        </p:nvSpPr>
        <p:spPr>
          <a:xfrm>
            <a:off x="6270179" y="1006069"/>
            <a:ext cx="2592000" cy="4939283"/>
          </a:xfrm>
        </p:spPr>
        <p:txBody>
          <a:bodyPr lIns="0">
            <a:noAutofit/>
          </a:bodyPr>
          <a:lstStyle>
            <a:lvl1pPr>
              <a:defRPr b="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9" name="Content Placeholder 6"/>
          <p:cNvSpPr>
            <a:spLocks noGrp="1"/>
          </p:cNvSpPr>
          <p:nvPr>
            <p:ph sz="quarter" idx="17"/>
          </p:nvPr>
        </p:nvSpPr>
        <p:spPr>
          <a:xfrm>
            <a:off x="9214767" y="1008844"/>
            <a:ext cx="2592000" cy="4939283"/>
          </a:xfrm>
        </p:spPr>
        <p:txBody>
          <a:bodyPr lIns="0">
            <a:noAutofit/>
          </a:bodyPr>
          <a:lstStyle>
            <a:lvl1pPr>
              <a:defRPr b="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2" name="Title 1"/>
          <p:cNvSpPr>
            <a:spLocks noGrp="1"/>
          </p:cNvSpPr>
          <p:nvPr>
            <p:ph type="title"/>
          </p:nvPr>
        </p:nvSpPr>
        <p:spPr/>
        <p:txBody>
          <a:bodyPr/>
          <a:lstStyle/>
          <a:p>
            <a:r>
              <a:rPr lang="en-US"/>
              <a:t>Click to edit Master title style</a:t>
            </a:r>
            <a:endParaRPr lang="en-AU" dirty="0"/>
          </a:p>
        </p:txBody>
      </p:sp>
      <p:sp>
        <p:nvSpPr>
          <p:cNvPr id="3" name="Slide Number Placeholder 2"/>
          <p:cNvSpPr>
            <a:spLocks noGrp="1"/>
          </p:cNvSpPr>
          <p:nvPr>
            <p:ph type="sldNum" sz="quarter" idx="10"/>
          </p:nvPr>
        </p:nvSpPr>
        <p:spPr/>
        <p:txBody>
          <a:bodyPr/>
          <a:lstStyle/>
          <a:p>
            <a:fld id="{9784CBA3-D598-4B1F-BAA3-EE14B5154290}" type="slidenum">
              <a:rPr lang="en-AU" smtClean="0">
                <a:solidFill>
                  <a:srgbClr val="717171"/>
                </a:solidFill>
              </a:rPr>
              <a:pPr/>
              <a:t>‹#›</a:t>
            </a:fld>
            <a:endParaRPr lang="en-AU" dirty="0">
              <a:solidFill>
                <a:srgbClr val="717171"/>
              </a:solidFill>
            </a:endParaRPr>
          </a:p>
        </p:txBody>
      </p:sp>
      <p:sp>
        <p:nvSpPr>
          <p:cNvPr id="7" name="Content Placeholder 6"/>
          <p:cNvSpPr>
            <a:spLocks noGrp="1"/>
          </p:cNvSpPr>
          <p:nvPr>
            <p:ph sz="quarter" idx="11"/>
          </p:nvPr>
        </p:nvSpPr>
        <p:spPr>
          <a:xfrm>
            <a:off x="381000" y="1004678"/>
            <a:ext cx="2592000" cy="4939283"/>
          </a:xfrm>
        </p:spPr>
        <p:txBody>
          <a:bodyPr>
            <a:noAutofit/>
          </a:bodyPr>
          <a:lstStyle>
            <a:lvl1pPr>
              <a:defRPr b="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10" name="Content Placeholder 6"/>
          <p:cNvSpPr>
            <a:spLocks noGrp="1"/>
          </p:cNvSpPr>
          <p:nvPr>
            <p:ph sz="quarter" idx="19"/>
          </p:nvPr>
        </p:nvSpPr>
        <p:spPr>
          <a:xfrm>
            <a:off x="3325589" y="1004678"/>
            <a:ext cx="2592000" cy="4939283"/>
          </a:xfrm>
        </p:spPr>
        <p:txBody>
          <a:bodyPr>
            <a:noAutofit/>
          </a:bodyPr>
          <a:lstStyle>
            <a:lvl1pPr>
              <a:defRPr b="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Tree>
    <p:extLst>
      <p:ext uri="{BB962C8B-B14F-4D97-AF65-F5344CB8AC3E}">
        <p14:creationId xmlns:p14="http://schemas.microsoft.com/office/powerpoint/2010/main" val="3120012799"/>
      </p:ext>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userDrawn="1">
  <p:cSld name="Title and 4 x content - no sub heading">
    <p:spTree>
      <p:nvGrpSpPr>
        <p:cNvPr id="1" name=""/>
        <p:cNvGrpSpPr/>
        <p:nvPr/>
      </p:nvGrpSpPr>
      <p:grpSpPr>
        <a:xfrm>
          <a:off x="0" y="0"/>
          <a:ext cx="0" cy="0"/>
          <a:chOff x="0" y="0"/>
          <a:chExt cx="0" cy="0"/>
        </a:xfrm>
      </p:grpSpPr>
      <p:sp>
        <p:nvSpPr>
          <p:cNvPr id="10" name="Content Placeholder 2"/>
          <p:cNvSpPr>
            <a:spLocks noGrp="1"/>
          </p:cNvSpPr>
          <p:nvPr>
            <p:ph idx="1" hasCustomPrompt="1"/>
          </p:nvPr>
        </p:nvSpPr>
        <p:spPr>
          <a:xfrm>
            <a:off x="359998" y="1708150"/>
            <a:ext cx="2714400" cy="4003675"/>
          </a:xfrm>
        </p:spPr>
        <p:txBody>
          <a:bodyPr>
            <a:noAutofit/>
          </a:bodyPr>
          <a:lstStyle>
            <a:lvl1pPr>
              <a:defRPr sz="1600" b="0">
                <a:solidFill>
                  <a:schemeClr val="tx1"/>
                </a:solidFill>
              </a:defRPr>
            </a:lvl1pPr>
            <a:lvl2pPr>
              <a:spcBef>
                <a:spcPts val="600"/>
              </a:spcBef>
              <a:defRPr sz="1600">
                <a:solidFill>
                  <a:schemeClr val="tx1"/>
                </a:solidFill>
              </a:defRPr>
            </a:lvl2pPr>
            <a:lvl3pPr>
              <a:spcBef>
                <a:spcPts val="600"/>
              </a:spcBef>
              <a:defRPr sz="1600">
                <a:solidFill>
                  <a:schemeClr val="tx1"/>
                </a:solidFill>
              </a:defRPr>
            </a:lvl3pPr>
            <a:lvl4pPr>
              <a:spcBef>
                <a:spcPts val="600"/>
              </a:spcBef>
              <a:defRPr sz="1600">
                <a:solidFill>
                  <a:schemeClr val="tx1"/>
                </a:solidFill>
              </a:defRPr>
            </a:lvl4pPr>
            <a:lvl5pPr>
              <a:spcBef>
                <a:spcPts val="600"/>
              </a:spcBef>
              <a:defRPr sz="1600">
                <a:solidFill>
                  <a:schemeClr val="tx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1" name="Content Placeholder 2"/>
          <p:cNvSpPr>
            <a:spLocks noGrp="1"/>
          </p:cNvSpPr>
          <p:nvPr>
            <p:ph idx="14" hasCustomPrompt="1"/>
          </p:nvPr>
        </p:nvSpPr>
        <p:spPr>
          <a:xfrm>
            <a:off x="3275192" y="1708150"/>
            <a:ext cx="2714400" cy="4003675"/>
          </a:xfrm>
        </p:spPr>
        <p:txBody>
          <a:bodyPr>
            <a:noAutofit/>
          </a:bodyPr>
          <a:lstStyle>
            <a:lvl1pPr>
              <a:defRPr sz="1600" b="0">
                <a:solidFill>
                  <a:schemeClr val="tx1"/>
                </a:solidFill>
              </a:defRPr>
            </a:lvl1pPr>
            <a:lvl2pPr>
              <a:spcBef>
                <a:spcPts val="600"/>
              </a:spcBef>
              <a:defRPr sz="1600">
                <a:solidFill>
                  <a:schemeClr val="tx1"/>
                </a:solidFill>
              </a:defRPr>
            </a:lvl2pPr>
            <a:lvl3pPr>
              <a:spcBef>
                <a:spcPts val="600"/>
              </a:spcBef>
              <a:defRPr sz="1600">
                <a:solidFill>
                  <a:schemeClr val="tx1"/>
                </a:solidFill>
              </a:defRPr>
            </a:lvl3pPr>
            <a:lvl4pPr>
              <a:spcBef>
                <a:spcPts val="600"/>
              </a:spcBef>
              <a:defRPr sz="1600">
                <a:solidFill>
                  <a:schemeClr val="tx1"/>
                </a:solidFill>
              </a:defRPr>
            </a:lvl4pPr>
            <a:lvl5pPr>
              <a:spcBef>
                <a:spcPts val="600"/>
              </a:spcBef>
              <a:defRPr sz="1600">
                <a:solidFill>
                  <a:schemeClr val="tx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3" name="Content Placeholder 2"/>
          <p:cNvSpPr>
            <a:spLocks noGrp="1"/>
          </p:cNvSpPr>
          <p:nvPr>
            <p:ph idx="15" hasCustomPrompt="1"/>
          </p:nvPr>
        </p:nvSpPr>
        <p:spPr>
          <a:xfrm>
            <a:off x="6190386" y="1708150"/>
            <a:ext cx="2714400" cy="4003675"/>
          </a:xfrm>
        </p:spPr>
        <p:txBody>
          <a:bodyPr>
            <a:noAutofit/>
          </a:bodyPr>
          <a:lstStyle>
            <a:lvl1pPr>
              <a:defRPr sz="1600" b="0">
                <a:solidFill>
                  <a:schemeClr val="tx1"/>
                </a:solidFill>
              </a:defRPr>
            </a:lvl1pPr>
            <a:lvl2pPr>
              <a:spcBef>
                <a:spcPts val="600"/>
              </a:spcBef>
              <a:defRPr sz="1600">
                <a:solidFill>
                  <a:schemeClr val="tx1"/>
                </a:solidFill>
              </a:defRPr>
            </a:lvl2pPr>
            <a:lvl3pPr>
              <a:spcBef>
                <a:spcPts val="600"/>
              </a:spcBef>
              <a:defRPr sz="1600">
                <a:solidFill>
                  <a:schemeClr val="tx1"/>
                </a:solidFill>
              </a:defRPr>
            </a:lvl3pPr>
            <a:lvl4pPr>
              <a:spcBef>
                <a:spcPts val="600"/>
              </a:spcBef>
              <a:defRPr sz="1600">
                <a:solidFill>
                  <a:schemeClr val="tx1"/>
                </a:solidFill>
              </a:defRPr>
            </a:lvl4pPr>
            <a:lvl5pPr>
              <a:spcBef>
                <a:spcPts val="600"/>
              </a:spcBef>
              <a:defRPr sz="1600">
                <a:solidFill>
                  <a:schemeClr val="tx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8" name="Content Placeholder 2"/>
          <p:cNvSpPr>
            <a:spLocks noGrp="1"/>
          </p:cNvSpPr>
          <p:nvPr>
            <p:ph idx="16" hasCustomPrompt="1"/>
          </p:nvPr>
        </p:nvSpPr>
        <p:spPr>
          <a:xfrm>
            <a:off x="9105580" y="1708150"/>
            <a:ext cx="2714400" cy="4003675"/>
          </a:xfrm>
        </p:spPr>
        <p:txBody>
          <a:bodyPr>
            <a:noAutofit/>
          </a:bodyPr>
          <a:lstStyle>
            <a:lvl1pPr>
              <a:defRPr sz="1600" b="0">
                <a:solidFill>
                  <a:schemeClr val="tx1"/>
                </a:solidFill>
              </a:defRPr>
            </a:lvl1pPr>
            <a:lvl2pPr>
              <a:spcBef>
                <a:spcPts val="600"/>
              </a:spcBef>
              <a:defRPr sz="1600">
                <a:solidFill>
                  <a:schemeClr val="tx1"/>
                </a:solidFill>
              </a:defRPr>
            </a:lvl2pPr>
            <a:lvl3pPr>
              <a:spcBef>
                <a:spcPts val="600"/>
              </a:spcBef>
              <a:defRPr sz="1600">
                <a:solidFill>
                  <a:schemeClr val="tx1"/>
                </a:solidFill>
              </a:defRPr>
            </a:lvl3pPr>
            <a:lvl4pPr>
              <a:spcBef>
                <a:spcPts val="600"/>
              </a:spcBef>
              <a:defRPr sz="1600">
                <a:solidFill>
                  <a:schemeClr val="tx1"/>
                </a:solidFill>
              </a:defRPr>
            </a:lvl4pPr>
            <a:lvl5pPr>
              <a:spcBef>
                <a:spcPts val="600"/>
              </a:spcBef>
              <a:defRPr sz="1600">
                <a:solidFill>
                  <a:schemeClr val="tx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9" name="Title Placeholder 1"/>
          <p:cNvSpPr>
            <a:spLocks noGrp="1"/>
          </p:cNvSpPr>
          <p:nvPr>
            <p:ph type="title" hasCustomPrompt="1"/>
          </p:nvPr>
        </p:nvSpPr>
        <p:spPr>
          <a:xfrm>
            <a:off x="359999" y="430717"/>
            <a:ext cx="11466875" cy="404119"/>
          </a:xfrm>
          <a:prstGeom prst="rect">
            <a:avLst/>
          </a:prstGeom>
        </p:spPr>
        <p:txBody>
          <a:bodyPr vert="horz" lIns="0" tIns="0" rIns="0" bIns="0" rtlCol="0" anchor="t">
            <a:noAutofit/>
          </a:bodyPr>
          <a:lstStyle>
            <a:lvl1pPr>
              <a:defRPr/>
            </a:lvl1pPr>
          </a:lstStyle>
          <a:p>
            <a:r>
              <a:rPr lang="en-GB" dirty="0"/>
              <a:t>Click to edit master title style</a:t>
            </a:r>
          </a:p>
        </p:txBody>
      </p:sp>
      <p:sp>
        <p:nvSpPr>
          <p:cNvPr id="21" name="Text Placeholder 17"/>
          <p:cNvSpPr>
            <a:spLocks noGrp="1"/>
          </p:cNvSpPr>
          <p:nvPr>
            <p:ph type="body" sz="quarter" idx="19" hasCustomPrompt="1"/>
          </p:nvPr>
        </p:nvSpPr>
        <p:spPr>
          <a:xfrm>
            <a:off x="6096000" y="6393509"/>
            <a:ext cx="4670778" cy="197792"/>
          </a:xfrm>
        </p:spPr>
        <p:txBody>
          <a:bodyPr anchor="ctr">
            <a:noAutofit/>
          </a:bodyPr>
          <a:lstStyle>
            <a:lvl1pPr>
              <a:spcBef>
                <a:spcPts val="600"/>
              </a:spcBef>
              <a:defRPr sz="800">
                <a:solidFill>
                  <a:schemeClr val="tx1"/>
                </a:solidFill>
              </a:defRPr>
            </a:lvl1pPr>
          </a:lstStyle>
          <a:p>
            <a:pPr lvl="0"/>
            <a:r>
              <a:rPr lang="en-US" dirty="0"/>
              <a:t>Click to add footer text</a:t>
            </a:r>
          </a:p>
        </p:txBody>
      </p:sp>
      <p:sp>
        <p:nvSpPr>
          <p:cNvPr id="22"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dirty="0">
              <a:solidFill>
                <a:srgbClr val="717171"/>
              </a:solidFill>
            </a:endParaRPr>
          </a:p>
        </p:txBody>
      </p:sp>
    </p:spTree>
    <p:extLst>
      <p:ext uri="{BB962C8B-B14F-4D97-AF65-F5344CB8AC3E}">
        <p14:creationId xmlns:p14="http://schemas.microsoft.com/office/powerpoint/2010/main" val="1359310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9.xml><?xml version="1.0" encoding="utf-8"?>
<p:sldLayout xmlns:a="http://schemas.openxmlformats.org/drawingml/2006/main" xmlns:r="http://schemas.openxmlformats.org/officeDocument/2006/relationships" xmlns:p="http://schemas.openxmlformats.org/presentationml/2006/main" userDrawn="1">
  <p:cSld name="Title only - no sub heading">
    <p:spTree>
      <p:nvGrpSpPr>
        <p:cNvPr id="1" name=""/>
        <p:cNvGrpSpPr/>
        <p:nvPr/>
      </p:nvGrpSpPr>
      <p:grpSpPr>
        <a:xfrm>
          <a:off x="0" y="0"/>
          <a:ext cx="0" cy="0"/>
          <a:chOff x="0" y="0"/>
          <a:chExt cx="0" cy="0"/>
        </a:xfrm>
      </p:grpSpPr>
      <p:sp>
        <p:nvSpPr>
          <p:cNvPr id="6" name="Title Placeholder 1"/>
          <p:cNvSpPr>
            <a:spLocks noGrp="1"/>
          </p:cNvSpPr>
          <p:nvPr>
            <p:ph type="title" hasCustomPrompt="1"/>
          </p:nvPr>
        </p:nvSpPr>
        <p:spPr>
          <a:xfrm>
            <a:off x="359999" y="430717"/>
            <a:ext cx="11466875" cy="404119"/>
          </a:xfrm>
          <a:prstGeom prst="rect">
            <a:avLst/>
          </a:prstGeom>
        </p:spPr>
        <p:txBody>
          <a:bodyPr vert="horz" lIns="0" tIns="0" rIns="0" bIns="0" rtlCol="0" anchor="t">
            <a:noAutofit/>
          </a:bodyPr>
          <a:lstStyle>
            <a:lvl1pPr>
              <a:defRPr/>
            </a:lvl1pPr>
          </a:lstStyle>
          <a:p>
            <a:r>
              <a:rPr lang="en-GB"/>
              <a:t>Click to edit master title style</a:t>
            </a:r>
          </a:p>
        </p:txBody>
      </p:sp>
      <p:sp>
        <p:nvSpPr>
          <p:cNvPr id="11"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a:solidFill>
                <a:srgbClr val="717171"/>
              </a:solidFill>
            </a:endParaRPr>
          </a:p>
        </p:txBody>
      </p:sp>
      <p:sp>
        <p:nvSpPr>
          <p:cNvPr id="9" name="Text Placeholder 17"/>
          <p:cNvSpPr>
            <a:spLocks noGrp="1"/>
          </p:cNvSpPr>
          <p:nvPr>
            <p:ph type="body" sz="quarter" idx="18" hasCustomPrompt="1"/>
          </p:nvPr>
        </p:nvSpPr>
        <p:spPr>
          <a:xfrm>
            <a:off x="6096000" y="6393509"/>
            <a:ext cx="4670778" cy="197792"/>
          </a:xfrm>
        </p:spPr>
        <p:txBody>
          <a:bodyPr anchor="ctr">
            <a:noAutofit/>
          </a:bodyPr>
          <a:lstStyle>
            <a:lvl1pPr>
              <a:spcBef>
                <a:spcPts val="600"/>
              </a:spcBef>
              <a:defRPr sz="800">
                <a:solidFill>
                  <a:schemeClr val="tx1"/>
                </a:solidFill>
              </a:defRPr>
            </a:lvl1pPr>
          </a:lstStyle>
          <a:p>
            <a:pPr lvl="0"/>
            <a:r>
              <a:rPr lang="en-US"/>
              <a:t>Click to add footer text</a:t>
            </a:r>
          </a:p>
        </p:txBody>
      </p:sp>
    </p:spTree>
    <p:extLst>
      <p:ext uri="{BB962C8B-B14F-4D97-AF65-F5344CB8AC3E}">
        <p14:creationId xmlns:p14="http://schemas.microsoft.com/office/powerpoint/2010/main" val="1651368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2 (white)">
    <p:bg>
      <p:bgPr>
        <a:solidFill>
          <a:schemeClr val="bg1"/>
        </a:solidFill>
        <a:effectLst/>
      </p:bgPr>
    </p:bg>
    <p:spTree>
      <p:nvGrpSpPr>
        <p:cNvPr id="1" name=""/>
        <p:cNvGrpSpPr/>
        <p:nvPr/>
      </p:nvGrpSpPr>
      <p:grpSpPr>
        <a:xfrm>
          <a:off x="0" y="0"/>
          <a:ext cx="0" cy="0"/>
          <a:chOff x="0" y="0"/>
          <a:chExt cx="0" cy="0"/>
        </a:xfrm>
      </p:grpSpPr>
      <p:sp>
        <p:nvSpPr>
          <p:cNvPr id="32" name="Picture Placeholder 31"/>
          <p:cNvSpPr>
            <a:spLocks noGrp="1"/>
          </p:cNvSpPr>
          <p:nvPr>
            <p:ph type="pic" sz="quarter" idx="13"/>
          </p:nvPr>
        </p:nvSpPr>
        <p:spPr>
          <a:xfrm>
            <a:off x="-6650" y="857"/>
            <a:ext cx="12200176" cy="6857143"/>
          </a:xfrm>
          <a:prstGeom prst="rect">
            <a:avLst/>
          </a:prstGeom>
        </p:spPr>
        <p:txBody>
          <a:bodyPr anchor="ctr"/>
          <a:lstStyle>
            <a:lvl1pPr algn="ctr">
              <a:defRPr>
                <a:solidFill>
                  <a:schemeClr val="tx1"/>
                </a:solidFill>
              </a:defRPr>
            </a:lvl1pPr>
          </a:lstStyle>
          <a:p>
            <a:r>
              <a:rPr lang="en-US"/>
              <a:t>Click icon to add picture</a:t>
            </a:r>
            <a:endParaRPr lang="en-GB" dirty="0"/>
          </a:p>
        </p:txBody>
      </p:sp>
      <p:sp>
        <p:nvSpPr>
          <p:cNvPr id="2" name="Title 1"/>
          <p:cNvSpPr>
            <a:spLocks noGrp="1"/>
          </p:cNvSpPr>
          <p:nvPr>
            <p:ph type="ctrTitle" hasCustomPrompt="1"/>
          </p:nvPr>
        </p:nvSpPr>
        <p:spPr>
          <a:xfrm>
            <a:off x="360000" y="3846097"/>
            <a:ext cx="11466875" cy="1143000"/>
          </a:xfrm>
          <a:prstGeom prst="rect">
            <a:avLst/>
          </a:prstGeom>
        </p:spPr>
        <p:txBody>
          <a:bodyPr anchor="b">
            <a:noAutofit/>
          </a:bodyPr>
          <a:lstStyle>
            <a:lvl1pPr algn="l">
              <a:defRPr sz="2400" b="1">
                <a:solidFill>
                  <a:schemeClr val="tx1"/>
                </a:solidFill>
              </a:defRPr>
            </a:lvl1pPr>
          </a:lstStyle>
          <a:p>
            <a:r>
              <a:rPr lang="en-GB" dirty="0"/>
              <a:t>Click to edit master title style</a:t>
            </a:r>
          </a:p>
        </p:txBody>
      </p:sp>
      <p:sp>
        <p:nvSpPr>
          <p:cNvPr id="3" name="Subtitle 2"/>
          <p:cNvSpPr>
            <a:spLocks noGrp="1"/>
          </p:cNvSpPr>
          <p:nvPr>
            <p:ph type="subTitle" idx="1" hasCustomPrompt="1"/>
          </p:nvPr>
        </p:nvSpPr>
        <p:spPr>
          <a:xfrm>
            <a:off x="360000" y="4989097"/>
            <a:ext cx="11466875" cy="1125748"/>
          </a:xfrm>
          <a:prstGeom prst="rect">
            <a:avLst/>
          </a:prstGeom>
        </p:spPr>
        <p:txBody>
          <a:bodyPr anchor="t">
            <a:noAutofit/>
          </a:bodyPr>
          <a:lstStyle>
            <a:lvl1pPr marL="0" indent="0" algn="l">
              <a:spcBef>
                <a:spcPts val="200"/>
              </a:spcBef>
              <a:buNone/>
              <a:defRPr sz="22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edit master subtitle style</a:t>
            </a:r>
          </a:p>
        </p:txBody>
      </p:sp>
    </p:spTree>
    <p:extLst>
      <p:ext uri="{BB962C8B-B14F-4D97-AF65-F5344CB8AC3E}">
        <p14:creationId xmlns:p14="http://schemas.microsoft.com/office/powerpoint/2010/main" val="14223971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Section header (black)">
    <p:bg>
      <p:bgPr>
        <a:solidFill>
          <a:srgbClr val="000000"/>
        </a:solidFill>
        <a:effectLst/>
      </p:bgPr>
    </p:bg>
    <p:spTree>
      <p:nvGrpSpPr>
        <p:cNvPr id="1" name=""/>
        <p:cNvGrpSpPr/>
        <p:nvPr/>
      </p:nvGrpSpPr>
      <p:grpSpPr>
        <a:xfrm>
          <a:off x="0" y="0"/>
          <a:ext cx="0" cy="0"/>
          <a:chOff x="0" y="0"/>
          <a:chExt cx="0" cy="0"/>
        </a:xfrm>
      </p:grpSpPr>
      <p:sp>
        <p:nvSpPr>
          <p:cNvPr id="5" name="Text Placeholder 2"/>
          <p:cNvSpPr>
            <a:spLocks noGrp="1"/>
          </p:cNvSpPr>
          <p:nvPr>
            <p:ph type="body" sz="quarter" idx="15" hasCustomPrompt="1"/>
          </p:nvPr>
        </p:nvSpPr>
        <p:spPr>
          <a:xfrm>
            <a:off x="359998" y="2984855"/>
            <a:ext cx="11468465" cy="1585557"/>
          </a:xfrm>
          <a:prstGeom prst="rect">
            <a:avLst/>
          </a:prstGeom>
        </p:spPr>
        <p:txBody>
          <a:bodyPr anchor="t"/>
          <a:lstStyle>
            <a:lvl1pPr algn="l">
              <a:spcBef>
                <a:spcPts val="200"/>
              </a:spcBef>
              <a:defRPr sz="2400" b="1">
                <a:solidFill>
                  <a:schemeClr val="bg1"/>
                </a:solidFill>
              </a:defRPr>
            </a:lvl1pPr>
            <a:lvl2pPr marL="0" indent="0" algn="l">
              <a:spcBef>
                <a:spcPts val="200"/>
              </a:spcBef>
              <a:buNone/>
              <a:defRPr sz="2200" b="0">
                <a:solidFill>
                  <a:schemeClr val="bg1"/>
                </a:solidFill>
              </a:defRPr>
            </a:lvl2pPr>
          </a:lstStyle>
          <a:p>
            <a:pPr lvl="0"/>
            <a:r>
              <a:rPr lang="en-GB" dirty="0"/>
              <a:t>Click to edit master text styles</a:t>
            </a:r>
          </a:p>
          <a:p>
            <a:pPr lvl="1"/>
            <a:r>
              <a:rPr lang="en-GB" dirty="0"/>
              <a:t>Second level</a:t>
            </a:r>
          </a:p>
        </p:txBody>
      </p:sp>
      <p:sp>
        <p:nvSpPr>
          <p:cNvPr id="7" name="Text Placeholder 2"/>
          <p:cNvSpPr>
            <a:spLocks noGrp="1"/>
          </p:cNvSpPr>
          <p:nvPr>
            <p:ph type="body" sz="quarter" idx="16" hasCustomPrompt="1"/>
          </p:nvPr>
        </p:nvSpPr>
        <p:spPr>
          <a:xfrm>
            <a:off x="360363" y="2564672"/>
            <a:ext cx="976312" cy="411163"/>
          </a:xfrm>
          <a:prstGeom prst="rect">
            <a:avLst/>
          </a:prstGeom>
        </p:spPr>
        <p:txBody>
          <a:bodyPr anchor="t"/>
          <a:lstStyle>
            <a:lvl1pPr algn="l">
              <a:spcBef>
                <a:spcPts val="200"/>
              </a:spcBef>
              <a:defRPr sz="2400" b="1">
                <a:solidFill>
                  <a:schemeClr val="bg1"/>
                </a:solidFill>
              </a:defRPr>
            </a:lvl1pPr>
            <a:lvl2pPr marL="0" indent="0" algn="l">
              <a:spcBef>
                <a:spcPts val="200"/>
              </a:spcBef>
              <a:buNone/>
              <a:defRPr sz="2200" b="0">
                <a:solidFill>
                  <a:schemeClr val="tx1"/>
                </a:solidFill>
              </a:defRPr>
            </a:lvl2pPr>
          </a:lstStyle>
          <a:p>
            <a:pPr lvl="0"/>
            <a:r>
              <a:rPr lang="en-US" dirty="0"/>
              <a:t>No.</a:t>
            </a:r>
          </a:p>
        </p:txBody>
      </p:sp>
    </p:spTree>
    <p:extLst>
      <p:ext uri="{BB962C8B-B14F-4D97-AF65-F5344CB8AC3E}">
        <p14:creationId xmlns:p14="http://schemas.microsoft.com/office/powerpoint/2010/main" val="155109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Title and 1 x content - no sub heading">
    <p:spTree>
      <p:nvGrpSpPr>
        <p:cNvPr id="1" name=""/>
        <p:cNvGrpSpPr/>
        <p:nvPr/>
      </p:nvGrpSpPr>
      <p:grpSpPr>
        <a:xfrm>
          <a:off x="0" y="0"/>
          <a:ext cx="0" cy="0"/>
          <a:chOff x="0" y="0"/>
          <a:chExt cx="0" cy="0"/>
        </a:xfrm>
      </p:grpSpPr>
      <p:sp>
        <p:nvSpPr>
          <p:cNvPr id="7" name="Content Placeholder 2"/>
          <p:cNvSpPr>
            <a:spLocks noGrp="1"/>
          </p:cNvSpPr>
          <p:nvPr>
            <p:ph idx="1" hasCustomPrompt="1"/>
          </p:nvPr>
        </p:nvSpPr>
        <p:spPr>
          <a:xfrm>
            <a:off x="359999" y="1708150"/>
            <a:ext cx="11466873" cy="4018118"/>
          </a:xfrm>
        </p:spPr>
        <p:txBody>
          <a:bodyPr>
            <a:noAutofit/>
          </a:bodyPr>
          <a:lstStyle>
            <a:lvl1pPr>
              <a:defRPr sz="1600" b="0">
                <a:solidFill>
                  <a:schemeClr val="tx1"/>
                </a:solidFill>
              </a:defRPr>
            </a:lvl1pPr>
            <a:lvl2pPr>
              <a:spcBef>
                <a:spcPts val="600"/>
              </a:spcBef>
              <a:defRPr sz="1600">
                <a:solidFill>
                  <a:schemeClr val="tx1"/>
                </a:solidFill>
              </a:defRPr>
            </a:lvl2pPr>
            <a:lvl3pPr>
              <a:spcBef>
                <a:spcPts val="600"/>
              </a:spcBef>
              <a:defRPr sz="1600">
                <a:solidFill>
                  <a:schemeClr val="tx1"/>
                </a:solidFill>
              </a:defRPr>
            </a:lvl3pPr>
            <a:lvl4pPr>
              <a:spcBef>
                <a:spcPts val="600"/>
              </a:spcBef>
              <a:defRPr sz="1600">
                <a:solidFill>
                  <a:schemeClr val="tx1"/>
                </a:solidFill>
              </a:defRPr>
            </a:lvl4pPr>
            <a:lvl5pPr>
              <a:spcBef>
                <a:spcPts val="600"/>
              </a:spcBef>
              <a:defRPr sz="1600">
                <a:solidFill>
                  <a:schemeClr val="tx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1" name="Title Placeholder 1"/>
          <p:cNvSpPr>
            <a:spLocks noGrp="1"/>
          </p:cNvSpPr>
          <p:nvPr>
            <p:ph type="title" hasCustomPrompt="1"/>
          </p:nvPr>
        </p:nvSpPr>
        <p:spPr>
          <a:xfrm>
            <a:off x="359999" y="430717"/>
            <a:ext cx="11466875" cy="404119"/>
          </a:xfrm>
          <a:prstGeom prst="rect">
            <a:avLst/>
          </a:prstGeom>
        </p:spPr>
        <p:txBody>
          <a:bodyPr vert="horz" lIns="0" tIns="0" rIns="0" bIns="0" rtlCol="0" anchor="t">
            <a:noAutofit/>
          </a:bodyPr>
          <a:lstStyle>
            <a:lvl1pPr>
              <a:defRPr/>
            </a:lvl1pPr>
          </a:lstStyle>
          <a:p>
            <a:r>
              <a:rPr lang="en-GB" dirty="0"/>
              <a:t>Click to edit master title style</a:t>
            </a:r>
          </a:p>
        </p:txBody>
      </p:sp>
      <p:sp>
        <p:nvSpPr>
          <p:cNvPr id="15"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dirty="0">
              <a:solidFill>
                <a:srgbClr val="717171"/>
              </a:solidFill>
            </a:endParaRPr>
          </a:p>
        </p:txBody>
      </p:sp>
      <p:sp>
        <p:nvSpPr>
          <p:cNvPr id="9" name="Text Placeholder 17"/>
          <p:cNvSpPr>
            <a:spLocks noGrp="1"/>
          </p:cNvSpPr>
          <p:nvPr>
            <p:ph type="body" sz="quarter" idx="18" hasCustomPrompt="1"/>
          </p:nvPr>
        </p:nvSpPr>
        <p:spPr>
          <a:xfrm>
            <a:off x="6096000" y="6393509"/>
            <a:ext cx="4670778" cy="197792"/>
          </a:xfrm>
        </p:spPr>
        <p:txBody>
          <a:bodyPr anchor="ctr">
            <a:noAutofit/>
          </a:bodyPr>
          <a:lstStyle>
            <a:lvl1pPr>
              <a:spcBef>
                <a:spcPts val="600"/>
              </a:spcBef>
              <a:defRPr sz="800">
                <a:solidFill>
                  <a:schemeClr val="tx1"/>
                </a:solidFill>
              </a:defRPr>
            </a:lvl1pPr>
          </a:lstStyle>
          <a:p>
            <a:pPr lvl="0"/>
            <a:r>
              <a:rPr lang="en-US" dirty="0"/>
              <a:t>Click to add footer text</a:t>
            </a:r>
          </a:p>
        </p:txBody>
      </p:sp>
    </p:spTree>
    <p:extLst>
      <p:ext uri="{BB962C8B-B14F-4D97-AF65-F5344CB8AC3E}">
        <p14:creationId xmlns:p14="http://schemas.microsoft.com/office/powerpoint/2010/main" val="2128558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Title and 2 x content - no sub heading">
    <p:spTree>
      <p:nvGrpSpPr>
        <p:cNvPr id="1" name=""/>
        <p:cNvGrpSpPr/>
        <p:nvPr/>
      </p:nvGrpSpPr>
      <p:grpSpPr>
        <a:xfrm>
          <a:off x="0" y="0"/>
          <a:ext cx="0" cy="0"/>
          <a:chOff x="0" y="0"/>
          <a:chExt cx="0" cy="0"/>
        </a:xfrm>
      </p:grpSpPr>
      <p:sp>
        <p:nvSpPr>
          <p:cNvPr id="8" name="Content Placeholder 2"/>
          <p:cNvSpPr>
            <a:spLocks noGrp="1"/>
          </p:cNvSpPr>
          <p:nvPr>
            <p:ph idx="1" hasCustomPrompt="1"/>
          </p:nvPr>
        </p:nvSpPr>
        <p:spPr>
          <a:xfrm>
            <a:off x="360000" y="1708150"/>
            <a:ext cx="5626800" cy="4003200"/>
          </a:xfrm>
        </p:spPr>
        <p:txBody>
          <a:bodyPr>
            <a:noAutofit/>
          </a:bodyPr>
          <a:lstStyle>
            <a:lvl1pPr>
              <a:defRPr sz="1600" b="0">
                <a:solidFill>
                  <a:schemeClr val="tx1"/>
                </a:solidFill>
              </a:defRPr>
            </a:lvl1pPr>
            <a:lvl2pPr>
              <a:spcBef>
                <a:spcPts val="600"/>
              </a:spcBef>
              <a:defRPr sz="1600">
                <a:solidFill>
                  <a:schemeClr val="tx1"/>
                </a:solidFill>
              </a:defRPr>
            </a:lvl2pPr>
            <a:lvl3pPr>
              <a:spcBef>
                <a:spcPts val="600"/>
              </a:spcBef>
              <a:defRPr sz="1600">
                <a:solidFill>
                  <a:schemeClr val="tx1"/>
                </a:solidFill>
              </a:defRPr>
            </a:lvl3pPr>
            <a:lvl4pPr>
              <a:spcBef>
                <a:spcPts val="600"/>
              </a:spcBef>
              <a:defRPr sz="1600">
                <a:solidFill>
                  <a:schemeClr val="tx1"/>
                </a:solidFill>
              </a:defRPr>
            </a:lvl4pPr>
            <a:lvl5pPr>
              <a:spcBef>
                <a:spcPts val="600"/>
              </a:spcBef>
              <a:defRPr sz="1600">
                <a:solidFill>
                  <a:schemeClr val="tx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0" name="Content Placeholder 35"/>
          <p:cNvSpPr>
            <a:spLocks noGrp="1"/>
          </p:cNvSpPr>
          <p:nvPr>
            <p:ph sz="quarter" idx="14" hasCustomPrompt="1"/>
          </p:nvPr>
        </p:nvSpPr>
        <p:spPr>
          <a:xfrm>
            <a:off x="6191574" y="1708150"/>
            <a:ext cx="5626800" cy="4003200"/>
          </a:xfrm>
        </p:spPr>
        <p:txBody>
          <a:bodyPr>
            <a:noAutofit/>
          </a:bodyPr>
          <a:lstStyle>
            <a:lvl1pPr>
              <a:defRPr sz="1600" b="0">
                <a:solidFill>
                  <a:schemeClr val="tx1"/>
                </a:solidFill>
              </a:defRPr>
            </a:lvl1pPr>
            <a:lvl2pPr>
              <a:spcBef>
                <a:spcPts val="600"/>
              </a:spcBef>
              <a:defRPr sz="1600">
                <a:solidFill>
                  <a:schemeClr val="tx1"/>
                </a:solidFill>
              </a:defRPr>
            </a:lvl2pPr>
            <a:lvl3pPr>
              <a:spcBef>
                <a:spcPts val="600"/>
              </a:spcBef>
              <a:defRPr sz="1600">
                <a:solidFill>
                  <a:schemeClr val="tx1"/>
                </a:solidFill>
              </a:defRPr>
            </a:lvl3pPr>
            <a:lvl4pPr>
              <a:spcBef>
                <a:spcPts val="600"/>
              </a:spcBef>
              <a:defRPr sz="1600">
                <a:solidFill>
                  <a:schemeClr val="tx1"/>
                </a:solidFill>
              </a:defRPr>
            </a:lvl4pPr>
            <a:lvl5pPr>
              <a:spcBef>
                <a:spcPts val="600"/>
              </a:spcBef>
              <a:defRPr sz="1600">
                <a:solidFill>
                  <a:schemeClr val="tx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1" name="Title Placeholder 1"/>
          <p:cNvSpPr>
            <a:spLocks noGrp="1"/>
          </p:cNvSpPr>
          <p:nvPr>
            <p:ph type="title" hasCustomPrompt="1"/>
          </p:nvPr>
        </p:nvSpPr>
        <p:spPr>
          <a:xfrm>
            <a:off x="359999" y="430717"/>
            <a:ext cx="11466875" cy="404119"/>
          </a:xfrm>
          <a:prstGeom prst="rect">
            <a:avLst/>
          </a:prstGeom>
        </p:spPr>
        <p:txBody>
          <a:bodyPr vert="horz" lIns="0" tIns="0" rIns="0" bIns="0" rtlCol="0" anchor="t">
            <a:noAutofit/>
          </a:bodyPr>
          <a:lstStyle>
            <a:lvl1pPr>
              <a:defRPr/>
            </a:lvl1pPr>
          </a:lstStyle>
          <a:p>
            <a:r>
              <a:rPr lang="en-GB" dirty="0"/>
              <a:t>Click to edit master title style</a:t>
            </a:r>
          </a:p>
        </p:txBody>
      </p:sp>
      <p:sp>
        <p:nvSpPr>
          <p:cNvPr id="16"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dirty="0">
              <a:solidFill>
                <a:srgbClr val="717171"/>
              </a:solidFill>
            </a:endParaRPr>
          </a:p>
        </p:txBody>
      </p:sp>
      <p:sp>
        <p:nvSpPr>
          <p:cNvPr id="12" name="Text Placeholder 17"/>
          <p:cNvSpPr>
            <a:spLocks noGrp="1"/>
          </p:cNvSpPr>
          <p:nvPr>
            <p:ph type="body" sz="quarter" idx="18" hasCustomPrompt="1"/>
          </p:nvPr>
        </p:nvSpPr>
        <p:spPr>
          <a:xfrm>
            <a:off x="6096000" y="6393509"/>
            <a:ext cx="4670778" cy="197792"/>
          </a:xfrm>
        </p:spPr>
        <p:txBody>
          <a:bodyPr anchor="ctr">
            <a:noAutofit/>
          </a:bodyPr>
          <a:lstStyle>
            <a:lvl1pPr>
              <a:spcBef>
                <a:spcPts val="600"/>
              </a:spcBef>
              <a:defRPr sz="800">
                <a:solidFill>
                  <a:schemeClr val="tx1"/>
                </a:solidFill>
              </a:defRPr>
            </a:lvl1pPr>
          </a:lstStyle>
          <a:p>
            <a:pPr lvl="0"/>
            <a:r>
              <a:rPr lang="en-US" dirty="0"/>
              <a:t>Click to add footer text</a:t>
            </a:r>
          </a:p>
        </p:txBody>
      </p:sp>
    </p:spTree>
    <p:extLst>
      <p:ext uri="{BB962C8B-B14F-4D97-AF65-F5344CB8AC3E}">
        <p14:creationId xmlns:p14="http://schemas.microsoft.com/office/powerpoint/2010/main" val="29785165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Title and 3 x content - no sub heading">
    <p:spTree>
      <p:nvGrpSpPr>
        <p:cNvPr id="1" name=""/>
        <p:cNvGrpSpPr/>
        <p:nvPr/>
      </p:nvGrpSpPr>
      <p:grpSpPr>
        <a:xfrm>
          <a:off x="0" y="0"/>
          <a:ext cx="0" cy="0"/>
          <a:chOff x="0" y="0"/>
          <a:chExt cx="0" cy="0"/>
        </a:xfrm>
      </p:grpSpPr>
      <p:sp>
        <p:nvSpPr>
          <p:cNvPr id="9" name="Content Placeholder 2"/>
          <p:cNvSpPr>
            <a:spLocks noGrp="1"/>
          </p:cNvSpPr>
          <p:nvPr>
            <p:ph idx="1"/>
          </p:nvPr>
        </p:nvSpPr>
        <p:spPr>
          <a:xfrm>
            <a:off x="359998" y="1708150"/>
            <a:ext cx="3679200" cy="4003675"/>
          </a:xfrm>
        </p:spPr>
        <p:txBody>
          <a:bodyPr>
            <a:noAutofit/>
          </a:bodyPr>
          <a:lstStyle>
            <a:lvl1pPr>
              <a:defRPr sz="1600" b="0">
                <a:solidFill>
                  <a:schemeClr val="tx1"/>
                </a:solidFill>
              </a:defRPr>
            </a:lvl1pPr>
            <a:lvl2pPr>
              <a:spcBef>
                <a:spcPts val="600"/>
              </a:spcBef>
              <a:defRPr sz="1600">
                <a:solidFill>
                  <a:schemeClr val="tx1"/>
                </a:solidFill>
              </a:defRPr>
            </a:lvl2pPr>
            <a:lvl3pPr>
              <a:spcBef>
                <a:spcPts val="600"/>
              </a:spcBef>
              <a:defRPr sz="1600">
                <a:solidFill>
                  <a:schemeClr val="tx1"/>
                </a:solidFill>
              </a:defRPr>
            </a:lvl3pPr>
            <a:lvl4pPr>
              <a:spcBef>
                <a:spcPts val="600"/>
              </a:spcBef>
              <a:defRPr sz="1600">
                <a:solidFill>
                  <a:schemeClr val="tx1"/>
                </a:solidFill>
              </a:defRPr>
            </a:lvl4pPr>
            <a:lvl5pPr>
              <a:spcBef>
                <a:spcPts val="600"/>
              </a:spcBef>
              <a:defRPr sz="1600">
                <a:solidFill>
                  <a:schemeClr val="tx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0" name="Content Placeholder 2"/>
          <p:cNvSpPr>
            <a:spLocks noGrp="1"/>
          </p:cNvSpPr>
          <p:nvPr>
            <p:ph idx="14"/>
          </p:nvPr>
        </p:nvSpPr>
        <p:spPr>
          <a:xfrm>
            <a:off x="4251325" y="1708150"/>
            <a:ext cx="3679200" cy="4003675"/>
          </a:xfrm>
        </p:spPr>
        <p:txBody>
          <a:bodyPr>
            <a:noAutofit/>
          </a:bodyPr>
          <a:lstStyle>
            <a:lvl1pPr>
              <a:defRPr sz="1600" b="0">
                <a:solidFill>
                  <a:schemeClr val="tx1"/>
                </a:solidFill>
              </a:defRPr>
            </a:lvl1pPr>
            <a:lvl2pPr>
              <a:spcBef>
                <a:spcPts val="600"/>
              </a:spcBef>
              <a:defRPr sz="1600">
                <a:solidFill>
                  <a:schemeClr val="tx1"/>
                </a:solidFill>
              </a:defRPr>
            </a:lvl2pPr>
            <a:lvl3pPr>
              <a:spcBef>
                <a:spcPts val="600"/>
              </a:spcBef>
              <a:defRPr sz="1600">
                <a:solidFill>
                  <a:schemeClr val="tx1"/>
                </a:solidFill>
              </a:defRPr>
            </a:lvl3pPr>
            <a:lvl4pPr>
              <a:spcBef>
                <a:spcPts val="600"/>
              </a:spcBef>
              <a:defRPr sz="1600">
                <a:solidFill>
                  <a:schemeClr val="tx1"/>
                </a:solidFill>
              </a:defRPr>
            </a:lvl4pPr>
            <a:lvl5pPr>
              <a:spcBef>
                <a:spcPts val="600"/>
              </a:spcBef>
              <a:defRPr sz="1600">
                <a:solidFill>
                  <a:schemeClr val="tx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1" name="Content Placeholder 2"/>
          <p:cNvSpPr>
            <a:spLocks noGrp="1"/>
          </p:cNvSpPr>
          <p:nvPr>
            <p:ph idx="15"/>
          </p:nvPr>
        </p:nvSpPr>
        <p:spPr>
          <a:xfrm>
            <a:off x="8142653" y="1708150"/>
            <a:ext cx="3679200" cy="4003675"/>
          </a:xfrm>
        </p:spPr>
        <p:txBody>
          <a:bodyPr>
            <a:noAutofit/>
          </a:bodyPr>
          <a:lstStyle>
            <a:lvl1pPr>
              <a:defRPr sz="1600" b="0">
                <a:solidFill>
                  <a:schemeClr val="tx1"/>
                </a:solidFill>
              </a:defRPr>
            </a:lvl1pPr>
            <a:lvl2pPr>
              <a:spcBef>
                <a:spcPts val="600"/>
              </a:spcBef>
              <a:defRPr sz="1600">
                <a:solidFill>
                  <a:schemeClr val="tx1"/>
                </a:solidFill>
              </a:defRPr>
            </a:lvl2pPr>
            <a:lvl3pPr>
              <a:spcBef>
                <a:spcPts val="600"/>
              </a:spcBef>
              <a:defRPr sz="1600">
                <a:solidFill>
                  <a:schemeClr val="tx1"/>
                </a:solidFill>
              </a:defRPr>
            </a:lvl3pPr>
            <a:lvl4pPr>
              <a:spcBef>
                <a:spcPts val="600"/>
              </a:spcBef>
              <a:defRPr sz="1600">
                <a:solidFill>
                  <a:schemeClr val="tx1"/>
                </a:solidFill>
              </a:defRPr>
            </a:lvl4pPr>
            <a:lvl5pPr>
              <a:spcBef>
                <a:spcPts val="600"/>
              </a:spcBef>
              <a:defRPr sz="1600">
                <a:solidFill>
                  <a:schemeClr val="tx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6" name="Title Placeholder 1"/>
          <p:cNvSpPr>
            <a:spLocks noGrp="1"/>
          </p:cNvSpPr>
          <p:nvPr>
            <p:ph type="title" hasCustomPrompt="1"/>
          </p:nvPr>
        </p:nvSpPr>
        <p:spPr>
          <a:xfrm>
            <a:off x="359999" y="430717"/>
            <a:ext cx="11466875" cy="404119"/>
          </a:xfrm>
          <a:prstGeom prst="rect">
            <a:avLst/>
          </a:prstGeom>
        </p:spPr>
        <p:txBody>
          <a:bodyPr vert="horz" lIns="0" tIns="0" rIns="0" bIns="0" rtlCol="0" anchor="t">
            <a:noAutofit/>
          </a:bodyPr>
          <a:lstStyle>
            <a:lvl1pPr>
              <a:defRPr/>
            </a:lvl1pPr>
          </a:lstStyle>
          <a:p>
            <a:r>
              <a:rPr lang="en-GB" dirty="0"/>
              <a:t>Click to edit master title style</a:t>
            </a:r>
          </a:p>
        </p:txBody>
      </p:sp>
      <p:sp>
        <p:nvSpPr>
          <p:cNvPr id="18" name="Text Placeholder 17"/>
          <p:cNvSpPr>
            <a:spLocks noGrp="1"/>
          </p:cNvSpPr>
          <p:nvPr>
            <p:ph type="body" sz="quarter" idx="18" hasCustomPrompt="1"/>
          </p:nvPr>
        </p:nvSpPr>
        <p:spPr>
          <a:xfrm>
            <a:off x="6096000" y="6393509"/>
            <a:ext cx="4670778" cy="197792"/>
          </a:xfrm>
        </p:spPr>
        <p:txBody>
          <a:bodyPr anchor="ctr">
            <a:noAutofit/>
          </a:bodyPr>
          <a:lstStyle>
            <a:lvl1pPr>
              <a:spcBef>
                <a:spcPts val="600"/>
              </a:spcBef>
              <a:defRPr sz="800">
                <a:solidFill>
                  <a:schemeClr val="tx1"/>
                </a:solidFill>
              </a:defRPr>
            </a:lvl1pPr>
          </a:lstStyle>
          <a:p>
            <a:pPr lvl="0"/>
            <a:r>
              <a:rPr lang="en-US" dirty="0"/>
              <a:t>Click to add footer text</a:t>
            </a:r>
          </a:p>
        </p:txBody>
      </p:sp>
      <p:sp>
        <p:nvSpPr>
          <p:cNvPr id="19"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dirty="0">
              <a:solidFill>
                <a:srgbClr val="717171"/>
              </a:solidFill>
            </a:endParaRPr>
          </a:p>
        </p:txBody>
      </p:sp>
    </p:spTree>
    <p:extLst>
      <p:ext uri="{BB962C8B-B14F-4D97-AF65-F5344CB8AC3E}">
        <p14:creationId xmlns:p14="http://schemas.microsoft.com/office/powerpoint/2010/main" val="2592971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Title and 4 x content - no sub heading">
    <p:spTree>
      <p:nvGrpSpPr>
        <p:cNvPr id="1" name=""/>
        <p:cNvGrpSpPr/>
        <p:nvPr/>
      </p:nvGrpSpPr>
      <p:grpSpPr>
        <a:xfrm>
          <a:off x="0" y="0"/>
          <a:ext cx="0" cy="0"/>
          <a:chOff x="0" y="0"/>
          <a:chExt cx="0" cy="0"/>
        </a:xfrm>
      </p:grpSpPr>
      <p:sp>
        <p:nvSpPr>
          <p:cNvPr id="10" name="Content Placeholder 2"/>
          <p:cNvSpPr>
            <a:spLocks noGrp="1"/>
          </p:cNvSpPr>
          <p:nvPr>
            <p:ph idx="1" hasCustomPrompt="1"/>
          </p:nvPr>
        </p:nvSpPr>
        <p:spPr>
          <a:xfrm>
            <a:off x="359998" y="1708150"/>
            <a:ext cx="2714400" cy="4003675"/>
          </a:xfrm>
        </p:spPr>
        <p:txBody>
          <a:bodyPr>
            <a:noAutofit/>
          </a:bodyPr>
          <a:lstStyle>
            <a:lvl1pPr>
              <a:defRPr sz="1600" b="0">
                <a:solidFill>
                  <a:schemeClr val="tx1"/>
                </a:solidFill>
              </a:defRPr>
            </a:lvl1pPr>
            <a:lvl2pPr>
              <a:spcBef>
                <a:spcPts val="600"/>
              </a:spcBef>
              <a:defRPr sz="1600">
                <a:solidFill>
                  <a:schemeClr val="tx1"/>
                </a:solidFill>
              </a:defRPr>
            </a:lvl2pPr>
            <a:lvl3pPr>
              <a:spcBef>
                <a:spcPts val="600"/>
              </a:spcBef>
              <a:defRPr sz="1600">
                <a:solidFill>
                  <a:schemeClr val="tx1"/>
                </a:solidFill>
              </a:defRPr>
            </a:lvl3pPr>
            <a:lvl4pPr>
              <a:spcBef>
                <a:spcPts val="600"/>
              </a:spcBef>
              <a:defRPr sz="1600">
                <a:solidFill>
                  <a:schemeClr val="tx1"/>
                </a:solidFill>
              </a:defRPr>
            </a:lvl4pPr>
            <a:lvl5pPr>
              <a:spcBef>
                <a:spcPts val="600"/>
              </a:spcBef>
              <a:defRPr sz="1600">
                <a:solidFill>
                  <a:schemeClr val="tx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1" name="Content Placeholder 2"/>
          <p:cNvSpPr>
            <a:spLocks noGrp="1"/>
          </p:cNvSpPr>
          <p:nvPr>
            <p:ph idx="14" hasCustomPrompt="1"/>
          </p:nvPr>
        </p:nvSpPr>
        <p:spPr>
          <a:xfrm>
            <a:off x="3275192" y="1708150"/>
            <a:ext cx="2714400" cy="4003675"/>
          </a:xfrm>
        </p:spPr>
        <p:txBody>
          <a:bodyPr>
            <a:noAutofit/>
          </a:bodyPr>
          <a:lstStyle>
            <a:lvl1pPr>
              <a:defRPr sz="1600" b="0">
                <a:solidFill>
                  <a:schemeClr val="tx1"/>
                </a:solidFill>
              </a:defRPr>
            </a:lvl1pPr>
            <a:lvl2pPr>
              <a:spcBef>
                <a:spcPts val="600"/>
              </a:spcBef>
              <a:defRPr sz="1600">
                <a:solidFill>
                  <a:schemeClr val="tx1"/>
                </a:solidFill>
              </a:defRPr>
            </a:lvl2pPr>
            <a:lvl3pPr>
              <a:spcBef>
                <a:spcPts val="600"/>
              </a:spcBef>
              <a:defRPr sz="1600">
                <a:solidFill>
                  <a:schemeClr val="tx1"/>
                </a:solidFill>
              </a:defRPr>
            </a:lvl3pPr>
            <a:lvl4pPr>
              <a:spcBef>
                <a:spcPts val="600"/>
              </a:spcBef>
              <a:defRPr sz="1600">
                <a:solidFill>
                  <a:schemeClr val="tx1"/>
                </a:solidFill>
              </a:defRPr>
            </a:lvl4pPr>
            <a:lvl5pPr>
              <a:spcBef>
                <a:spcPts val="600"/>
              </a:spcBef>
              <a:defRPr sz="1600">
                <a:solidFill>
                  <a:schemeClr val="tx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3" name="Content Placeholder 2"/>
          <p:cNvSpPr>
            <a:spLocks noGrp="1"/>
          </p:cNvSpPr>
          <p:nvPr>
            <p:ph idx="15" hasCustomPrompt="1"/>
          </p:nvPr>
        </p:nvSpPr>
        <p:spPr>
          <a:xfrm>
            <a:off x="6190386" y="1708150"/>
            <a:ext cx="2714400" cy="4003675"/>
          </a:xfrm>
        </p:spPr>
        <p:txBody>
          <a:bodyPr>
            <a:noAutofit/>
          </a:bodyPr>
          <a:lstStyle>
            <a:lvl1pPr>
              <a:defRPr sz="1600" b="0">
                <a:solidFill>
                  <a:schemeClr val="tx1"/>
                </a:solidFill>
              </a:defRPr>
            </a:lvl1pPr>
            <a:lvl2pPr>
              <a:spcBef>
                <a:spcPts val="600"/>
              </a:spcBef>
              <a:defRPr sz="1600">
                <a:solidFill>
                  <a:schemeClr val="tx1"/>
                </a:solidFill>
              </a:defRPr>
            </a:lvl2pPr>
            <a:lvl3pPr>
              <a:spcBef>
                <a:spcPts val="600"/>
              </a:spcBef>
              <a:defRPr sz="1600">
                <a:solidFill>
                  <a:schemeClr val="tx1"/>
                </a:solidFill>
              </a:defRPr>
            </a:lvl3pPr>
            <a:lvl4pPr>
              <a:spcBef>
                <a:spcPts val="600"/>
              </a:spcBef>
              <a:defRPr sz="1600">
                <a:solidFill>
                  <a:schemeClr val="tx1"/>
                </a:solidFill>
              </a:defRPr>
            </a:lvl4pPr>
            <a:lvl5pPr>
              <a:spcBef>
                <a:spcPts val="600"/>
              </a:spcBef>
              <a:defRPr sz="1600">
                <a:solidFill>
                  <a:schemeClr val="tx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8" name="Content Placeholder 2"/>
          <p:cNvSpPr>
            <a:spLocks noGrp="1"/>
          </p:cNvSpPr>
          <p:nvPr>
            <p:ph idx="16" hasCustomPrompt="1"/>
          </p:nvPr>
        </p:nvSpPr>
        <p:spPr>
          <a:xfrm>
            <a:off x="9105580" y="1708150"/>
            <a:ext cx="2714400" cy="4003675"/>
          </a:xfrm>
        </p:spPr>
        <p:txBody>
          <a:bodyPr>
            <a:noAutofit/>
          </a:bodyPr>
          <a:lstStyle>
            <a:lvl1pPr>
              <a:defRPr sz="1600" b="0">
                <a:solidFill>
                  <a:schemeClr val="tx1"/>
                </a:solidFill>
              </a:defRPr>
            </a:lvl1pPr>
            <a:lvl2pPr>
              <a:spcBef>
                <a:spcPts val="600"/>
              </a:spcBef>
              <a:defRPr sz="1600">
                <a:solidFill>
                  <a:schemeClr val="tx1"/>
                </a:solidFill>
              </a:defRPr>
            </a:lvl2pPr>
            <a:lvl3pPr>
              <a:spcBef>
                <a:spcPts val="600"/>
              </a:spcBef>
              <a:defRPr sz="1600">
                <a:solidFill>
                  <a:schemeClr val="tx1"/>
                </a:solidFill>
              </a:defRPr>
            </a:lvl3pPr>
            <a:lvl4pPr>
              <a:spcBef>
                <a:spcPts val="600"/>
              </a:spcBef>
              <a:defRPr sz="1600">
                <a:solidFill>
                  <a:schemeClr val="tx1"/>
                </a:solidFill>
              </a:defRPr>
            </a:lvl4pPr>
            <a:lvl5pPr>
              <a:spcBef>
                <a:spcPts val="600"/>
              </a:spcBef>
              <a:defRPr sz="1600">
                <a:solidFill>
                  <a:schemeClr val="tx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9" name="Title Placeholder 1"/>
          <p:cNvSpPr>
            <a:spLocks noGrp="1"/>
          </p:cNvSpPr>
          <p:nvPr>
            <p:ph type="title" hasCustomPrompt="1"/>
          </p:nvPr>
        </p:nvSpPr>
        <p:spPr>
          <a:xfrm>
            <a:off x="359999" y="430717"/>
            <a:ext cx="11466875" cy="404119"/>
          </a:xfrm>
          <a:prstGeom prst="rect">
            <a:avLst/>
          </a:prstGeom>
        </p:spPr>
        <p:txBody>
          <a:bodyPr vert="horz" lIns="0" tIns="0" rIns="0" bIns="0" rtlCol="0" anchor="t">
            <a:noAutofit/>
          </a:bodyPr>
          <a:lstStyle>
            <a:lvl1pPr>
              <a:defRPr/>
            </a:lvl1pPr>
          </a:lstStyle>
          <a:p>
            <a:r>
              <a:rPr lang="en-GB" dirty="0"/>
              <a:t>Click to edit master title style</a:t>
            </a:r>
          </a:p>
        </p:txBody>
      </p:sp>
      <p:sp>
        <p:nvSpPr>
          <p:cNvPr id="21" name="Text Placeholder 17"/>
          <p:cNvSpPr>
            <a:spLocks noGrp="1"/>
          </p:cNvSpPr>
          <p:nvPr>
            <p:ph type="body" sz="quarter" idx="19" hasCustomPrompt="1"/>
          </p:nvPr>
        </p:nvSpPr>
        <p:spPr>
          <a:xfrm>
            <a:off x="6096000" y="6393509"/>
            <a:ext cx="4670778" cy="197792"/>
          </a:xfrm>
        </p:spPr>
        <p:txBody>
          <a:bodyPr anchor="ctr">
            <a:noAutofit/>
          </a:bodyPr>
          <a:lstStyle>
            <a:lvl1pPr>
              <a:spcBef>
                <a:spcPts val="600"/>
              </a:spcBef>
              <a:defRPr sz="800">
                <a:solidFill>
                  <a:schemeClr val="tx1"/>
                </a:solidFill>
              </a:defRPr>
            </a:lvl1pPr>
          </a:lstStyle>
          <a:p>
            <a:pPr lvl="0"/>
            <a:r>
              <a:rPr lang="en-US" dirty="0"/>
              <a:t>Click to add footer text</a:t>
            </a:r>
          </a:p>
        </p:txBody>
      </p:sp>
      <p:sp>
        <p:nvSpPr>
          <p:cNvPr id="22"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dirty="0">
              <a:solidFill>
                <a:srgbClr val="717171"/>
              </a:solidFill>
            </a:endParaRPr>
          </a:p>
        </p:txBody>
      </p:sp>
    </p:spTree>
    <p:extLst>
      <p:ext uri="{BB962C8B-B14F-4D97-AF65-F5344CB8AC3E}">
        <p14:creationId xmlns:p14="http://schemas.microsoft.com/office/powerpoint/2010/main" val="42133393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Title only - no sub heading">
    <p:spTree>
      <p:nvGrpSpPr>
        <p:cNvPr id="1" name=""/>
        <p:cNvGrpSpPr/>
        <p:nvPr/>
      </p:nvGrpSpPr>
      <p:grpSpPr>
        <a:xfrm>
          <a:off x="0" y="0"/>
          <a:ext cx="0" cy="0"/>
          <a:chOff x="0" y="0"/>
          <a:chExt cx="0" cy="0"/>
        </a:xfrm>
      </p:grpSpPr>
      <p:sp>
        <p:nvSpPr>
          <p:cNvPr id="6" name="Title Placeholder 1"/>
          <p:cNvSpPr>
            <a:spLocks noGrp="1"/>
          </p:cNvSpPr>
          <p:nvPr>
            <p:ph type="title" hasCustomPrompt="1"/>
          </p:nvPr>
        </p:nvSpPr>
        <p:spPr>
          <a:xfrm>
            <a:off x="359999" y="430717"/>
            <a:ext cx="11466875" cy="404119"/>
          </a:xfrm>
          <a:prstGeom prst="rect">
            <a:avLst/>
          </a:prstGeom>
        </p:spPr>
        <p:txBody>
          <a:bodyPr vert="horz" lIns="0" tIns="0" rIns="0" bIns="0" rtlCol="0" anchor="t">
            <a:noAutofit/>
          </a:bodyPr>
          <a:lstStyle>
            <a:lvl1pPr>
              <a:defRPr/>
            </a:lvl1pPr>
          </a:lstStyle>
          <a:p>
            <a:r>
              <a:rPr lang="en-GB" dirty="0"/>
              <a:t>Click to edit master title style</a:t>
            </a:r>
          </a:p>
        </p:txBody>
      </p:sp>
      <p:sp>
        <p:nvSpPr>
          <p:cNvPr id="11"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dirty="0">
              <a:solidFill>
                <a:srgbClr val="717171"/>
              </a:solidFill>
            </a:endParaRPr>
          </a:p>
        </p:txBody>
      </p:sp>
      <p:sp>
        <p:nvSpPr>
          <p:cNvPr id="9" name="Text Placeholder 17"/>
          <p:cNvSpPr>
            <a:spLocks noGrp="1"/>
          </p:cNvSpPr>
          <p:nvPr>
            <p:ph type="body" sz="quarter" idx="18" hasCustomPrompt="1"/>
          </p:nvPr>
        </p:nvSpPr>
        <p:spPr>
          <a:xfrm>
            <a:off x="6096000" y="6393509"/>
            <a:ext cx="4670778" cy="197792"/>
          </a:xfrm>
        </p:spPr>
        <p:txBody>
          <a:bodyPr anchor="ctr">
            <a:noAutofit/>
          </a:bodyPr>
          <a:lstStyle>
            <a:lvl1pPr>
              <a:spcBef>
                <a:spcPts val="600"/>
              </a:spcBef>
              <a:defRPr sz="800">
                <a:solidFill>
                  <a:schemeClr val="tx1"/>
                </a:solidFill>
              </a:defRPr>
            </a:lvl1pPr>
          </a:lstStyle>
          <a:p>
            <a:pPr lvl="0"/>
            <a:r>
              <a:rPr lang="en-US" dirty="0"/>
              <a:t>Click to add footer text</a:t>
            </a:r>
          </a:p>
        </p:txBody>
      </p:sp>
    </p:spTree>
    <p:extLst>
      <p:ext uri="{BB962C8B-B14F-4D97-AF65-F5344CB8AC3E}">
        <p14:creationId xmlns:p14="http://schemas.microsoft.com/office/powerpoint/2010/main" val="3046570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5.xml><?xml version="1.0" encoding="utf-8"?>
<p:sldLayout xmlns:a="http://schemas.openxmlformats.org/drawingml/2006/main" xmlns:r="http://schemas.openxmlformats.org/officeDocument/2006/relationships" xmlns:p="http://schemas.openxmlformats.org/presentationml/2006/main" showMasterSp="0" preserve="1" userDrawn="1">
  <p:cSld name="Title slide 1 (whit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67200" y="1138238"/>
            <a:ext cx="4665663" cy="1787237"/>
          </a:xfrm>
          <a:prstGeom prst="rect">
            <a:avLst/>
          </a:prstGeom>
        </p:spPr>
        <p:txBody>
          <a:bodyPr anchor="b">
            <a:noAutofit/>
          </a:bodyPr>
          <a:lstStyle>
            <a:lvl1pPr algn="l">
              <a:defRPr sz="2400" b="1">
                <a:solidFill>
                  <a:schemeClr val="tx1"/>
                </a:solidFill>
              </a:defRPr>
            </a:lvl1pPr>
          </a:lstStyle>
          <a:p>
            <a:r>
              <a:rPr lang="en-GB" dirty="0"/>
              <a:t>Click to edit master title style</a:t>
            </a:r>
          </a:p>
        </p:txBody>
      </p:sp>
      <p:sp>
        <p:nvSpPr>
          <p:cNvPr id="3" name="Subtitle 2"/>
          <p:cNvSpPr>
            <a:spLocks noGrp="1"/>
          </p:cNvSpPr>
          <p:nvPr>
            <p:ph type="subTitle" idx="1" hasCustomPrompt="1"/>
          </p:nvPr>
        </p:nvSpPr>
        <p:spPr>
          <a:xfrm>
            <a:off x="367200" y="3146902"/>
            <a:ext cx="4665663" cy="1882298"/>
          </a:xfrm>
          <a:prstGeom prst="rect">
            <a:avLst/>
          </a:prstGeom>
        </p:spPr>
        <p:txBody>
          <a:bodyPr anchor="t">
            <a:noAutofit/>
          </a:bodyPr>
          <a:lstStyle>
            <a:lvl1pPr marL="0" indent="0" algn="l">
              <a:spcBef>
                <a:spcPts val="600"/>
              </a:spcBef>
              <a:buNone/>
              <a:defRPr sz="22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edit master subtitle style</a:t>
            </a:r>
          </a:p>
        </p:txBody>
      </p:sp>
      <p:pic>
        <p:nvPicPr>
          <p:cNvPr id="8" name="Picture 7"/>
          <p:cNvPicPr>
            <a:picLocks noChangeAspect="1"/>
          </p:cNvPicPr>
          <p:nvPr userDrawn="1">
            <p:custDataLst>
              <p:tags r:id="rId1"/>
            </p:custDataLst>
          </p:nvPr>
        </p:nvPicPr>
        <p:blipFill rotWithShape="1">
          <a:blip r:embed="rId3">
            <a:extLst>
              <a:ext uri="{28A0092B-C50C-407E-A947-70E740481C1C}">
                <a14:useLocalDpi xmlns:a14="http://schemas.microsoft.com/office/drawing/2010/main" val="0"/>
              </a:ext>
            </a:extLst>
          </a:blip>
          <a:srcRect t="19289" b="19465"/>
          <a:stretch/>
        </p:blipFill>
        <p:spPr>
          <a:xfrm>
            <a:off x="367200" y="552450"/>
            <a:ext cx="2567641" cy="302420"/>
          </a:xfrm>
          <a:prstGeom prst="rect">
            <a:avLst/>
          </a:prstGeom>
        </p:spPr>
      </p:pic>
    </p:spTree>
    <p:extLst>
      <p:ext uri="{BB962C8B-B14F-4D97-AF65-F5344CB8AC3E}">
        <p14:creationId xmlns:p14="http://schemas.microsoft.com/office/powerpoint/2010/main" val="2520891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6.xml><?xml version="1.0" encoding="utf-8"?>
<p:sldLayout xmlns:a="http://schemas.openxmlformats.org/drawingml/2006/main" xmlns:r="http://schemas.openxmlformats.org/officeDocument/2006/relationships" xmlns:p="http://schemas.openxmlformats.org/presentationml/2006/main" showMasterSp="0" preserve="1" userDrawn="1">
  <p:cSld name="Title slide 2 (white)">
    <p:bg>
      <p:bgPr>
        <a:solidFill>
          <a:schemeClr val="bg1"/>
        </a:solidFill>
        <a:effectLst/>
      </p:bgPr>
    </p:bg>
    <p:spTree>
      <p:nvGrpSpPr>
        <p:cNvPr id="1" name=""/>
        <p:cNvGrpSpPr/>
        <p:nvPr/>
      </p:nvGrpSpPr>
      <p:grpSpPr>
        <a:xfrm>
          <a:off x="0" y="0"/>
          <a:ext cx="0" cy="0"/>
          <a:chOff x="0" y="0"/>
          <a:chExt cx="0" cy="0"/>
        </a:xfrm>
      </p:grpSpPr>
      <p:sp>
        <p:nvSpPr>
          <p:cNvPr id="32" name="Picture Placeholder 31"/>
          <p:cNvSpPr>
            <a:spLocks noGrp="1"/>
          </p:cNvSpPr>
          <p:nvPr>
            <p:ph type="pic" sz="quarter" idx="13"/>
          </p:nvPr>
        </p:nvSpPr>
        <p:spPr>
          <a:xfrm>
            <a:off x="-6650" y="857"/>
            <a:ext cx="12200176" cy="6857143"/>
          </a:xfrm>
          <a:prstGeom prst="rect">
            <a:avLst/>
          </a:prstGeom>
        </p:spPr>
        <p:txBody>
          <a:bodyPr anchor="ctr"/>
          <a:lstStyle>
            <a:lvl1pPr algn="ctr">
              <a:defRPr>
                <a:solidFill>
                  <a:schemeClr val="tx1"/>
                </a:solidFill>
              </a:defRPr>
            </a:lvl1pPr>
          </a:lstStyle>
          <a:p>
            <a:r>
              <a:rPr lang="en-US"/>
              <a:t>Click icon to add picture</a:t>
            </a:r>
            <a:endParaRPr lang="en-GB" dirty="0"/>
          </a:p>
        </p:txBody>
      </p:sp>
      <p:sp>
        <p:nvSpPr>
          <p:cNvPr id="2" name="Title 1"/>
          <p:cNvSpPr>
            <a:spLocks noGrp="1"/>
          </p:cNvSpPr>
          <p:nvPr>
            <p:ph type="ctrTitle" hasCustomPrompt="1"/>
          </p:nvPr>
        </p:nvSpPr>
        <p:spPr>
          <a:xfrm>
            <a:off x="360000" y="3846097"/>
            <a:ext cx="11466875" cy="1143000"/>
          </a:xfrm>
          <a:prstGeom prst="rect">
            <a:avLst/>
          </a:prstGeom>
        </p:spPr>
        <p:txBody>
          <a:bodyPr anchor="b">
            <a:noAutofit/>
          </a:bodyPr>
          <a:lstStyle>
            <a:lvl1pPr algn="l">
              <a:defRPr sz="2400" b="1">
                <a:solidFill>
                  <a:schemeClr val="tx1"/>
                </a:solidFill>
              </a:defRPr>
            </a:lvl1pPr>
          </a:lstStyle>
          <a:p>
            <a:r>
              <a:rPr lang="en-GB" dirty="0"/>
              <a:t>Click to edit master title style</a:t>
            </a:r>
          </a:p>
        </p:txBody>
      </p:sp>
      <p:sp>
        <p:nvSpPr>
          <p:cNvPr id="3" name="Subtitle 2"/>
          <p:cNvSpPr>
            <a:spLocks noGrp="1"/>
          </p:cNvSpPr>
          <p:nvPr>
            <p:ph type="subTitle" idx="1" hasCustomPrompt="1"/>
          </p:nvPr>
        </p:nvSpPr>
        <p:spPr>
          <a:xfrm>
            <a:off x="360000" y="4989097"/>
            <a:ext cx="11466875" cy="1125748"/>
          </a:xfrm>
          <a:prstGeom prst="rect">
            <a:avLst/>
          </a:prstGeom>
        </p:spPr>
        <p:txBody>
          <a:bodyPr anchor="t">
            <a:noAutofit/>
          </a:bodyPr>
          <a:lstStyle>
            <a:lvl1pPr marL="0" indent="0" algn="l">
              <a:spcBef>
                <a:spcPts val="200"/>
              </a:spcBef>
              <a:buNone/>
              <a:defRPr sz="22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edit master subtitle style</a:t>
            </a:r>
          </a:p>
        </p:txBody>
      </p:sp>
    </p:spTree>
    <p:extLst>
      <p:ext uri="{BB962C8B-B14F-4D97-AF65-F5344CB8AC3E}">
        <p14:creationId xmlns:p14="http://schemas.microsoft.com/office/powerpoint/2010/main" val="824683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7.xml><?xml version="1.0" encoding="utf-8"?>
<p:sldLayout xmlns:a="http://schemas.openxmlformats.org/drawingml/2006/main" xmlns:r="http://schemas.openxmlformats.org/officeDocument/2006/relationships" xmlns:p="http://schemas.openxmlformats.org/presentationml/2006/main" showMasterSp="0" preserve="1" userDrawn="1">
  <p:cSld name="Title slide 3 (whit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7162800" y="1138238"/>
            <a:ext cx="4665663" cy="1787237"/>
          </a:xfrm>
          <a:prstGeom prst="rect">
            <a:avLst/>
          </a:prstGeom>
        </p:spPr>
        <p:txBody>
          <a:bodyPr anchor="b">
            <a:noAutofit/>
          </a:bodyPr>
          <a:lstStyle>
            <a:lvl1pPr algn="l">
              <a:defRPr sz="2400" b="1">
                <a:solidFill>
                  <a:schemeClr val="tx1"/>
                </a:solidFill>
              </a:defRPr>
            </a:lvl1pPr>
          </a:lstStyle>
          <a:p>
            <a:r>
              <a:rPr lang="en-GB" dirty="0"/>
              <a:t>Click to edit master title style</a:t>
            </a:r>
          </a:p>
        </p:txBody>
      </p:sp>
      <p:sp>
        <p:nvSpPr>
          <p:cNvPr id="3" name="Subtitle 2"/>
          <p:cNvSpPr>
            <a:spLocks noGrp="1"/>
          </p:cNvSpPr>
          <p:nvPr>
            <p:ph type="subTitle" idx="1" hasCustomPrompt="1"/>
          </p:nvPr>
        </p:nvSpPr>
        <p:spPr>
          <a:xfrm>
            <a:off x="7162800" y="3146902"/>
            <a:ext cx="4665663" cy="1882298"/>
          </a:xfrm>
          <a:prstGeom prst="rect">
            <a:avLst/>
          </a:prstGeom>
        </p:spPr>
        <p:txBody>
          <a:bodyPr anchor="t">
            <a:noAutofit/>
          </a:bodyPr>
          <a:lstStyle>
            <a:lvl1pPr marL="0" indent="0" algn="l">
              <a:spcBef>
                <a:spcPts val="600"/>
              </a:spcBef>
              <a:buNone/>
              <a:defRPr sz="22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edit master subtitle style</a:t>
            </a:r>
          </a:p>
        </p:txBody>
      </p:sp>
      <p:pic>
        <p:nvPicPr>
          <p:cNvPr id="8" name="Picture 7"/>
          <p:cNvPicPr>
            <a:picLocks noChangeAspect="1"/>
          </p:cNvPicPr>
          <p:nvPr userDrawn="1">
            <p:custDataLst>
              <p:tags r:id="rId1"/>
            </p:custDataLst>
          </p:nvPr>
        </p:nvPicPr>
        <p:blipFill rotWithShape="1">
          <a:blip r:embed="rId3">
            <a:extLst>
              <a:ext uri="{28A0092B-C50C-407E-A947-70E740481C1C}">
                <a14:useLocalDpi xmlns:a14="http://schemas.microsoft.com/office/drawing/2010/main" val="0"/>
              </a:ext>
            </a:extLst>
          </a:blip>
          <a:srcRect t="19290" b="19463"/>
          <a:stretch/>
        </p:blipFill>
        <p:spPr>
          <a:xfrm>
            <a:off x="367200" y="552450"/>
            <a:ext cx="2567641" cy="302419"/>
          </a:xfrm>
          <a:prstGeom prst="rect">
            <a:avLst/>
          </a:prstGeom>
        </p:spPr>
      </p:pic>
    </p:spTree>
    <p:extLst>
      <p:ext uri="{BB962C8B-B14F-4D97-AF65-F5344CB8AC3E}">
        <p14:creationId xmlns:p14="http://schemas.microsoft.com/office/powerpoint/2010/main" val="2189398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8.xml><?xml version="1.0" encoding="utf-8"?>
<p:sldLayout xmlns:a="http://schemas.openxmlformats.org/drawingml/2006/main" xmlns:r="http://schemas.openxmlformats.org/officeDocument/2006/relationships" xmlns:p="http://schemas.openxmlformats.org/presentationml/2006/main" showMasterSp="0" preserve="1" userDrawn="1">
  <p:cSld name="Title slide 1 (black)">
    <p:bg>
      <p:bgPr>
        <a:solidFill>
          <a:srgbClr val="000000"/>
        </a:solid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367200" y="1138238"/>
            <a:ext cx="4666800" cy="1789200"/>
          </a:xfrm>
          <a:prstGeom prst="rect">
            <a:avLst/>
          </a:prstGeom>
        </p:spPr>
        <p:txBody>
          <a:bodyPr anchor="b">
            <a:noAutofit/>
          </a:bodyPr>
          <a:lstStyle>
            <a:lvl1pPr algn="l">
              <a:defRPr sz="2400" b="1">
                <a:solidFill>
                  <a:schemeClr val="bg1"/>
                </a:solidFill>
              </a:defRPr>
            </a:lvl1pPr>
          </a:lstStyle>
          <a:p>
            <a:r>
              <a:rPr lang="en-GB" dirty="0"/>
              <a:t>Click to edit master title style</a:t>
            </a:r>
          </a:p>
        </p:txBody>
      </p:sp>
      <p:sp>
        <p:nvSpPr>
          <p:cNvPr id="8" name="Subtitle 2"/>
          <p:cNvSpPr>
            <a:spLocks noGrp="1"/>
          </p:cNvSpPr>
          <p:nvPr>
            <p:ph type="subTitle" idx="1" hasCustomPrompt="1"/>
          </p:nvPr>
        </p:nvSpPr>
        <p:spPr>
          <a:xfrm>
            <a:off x="367200" y="3147038"/>
            <a:ext cx="4666800" cy="1882800"/>
          </a:xfrm>
          <a:prstGeom prst="rect">
            <a:avLst/>
          </a:prstGeom>
        </p:spPr>
        <p:txBody>
          <a:bodyPr anchor="t">
            <a:noAutofit/>
          </a:bodyPr>
          <a:lstStyle>
            <a:lvl1pPr marL="0" indent="0" algn="l">
              <a:spcBef>
                <a:spcPts val="600"/>
              </a:spcBef>
              <a:buNone/>
              <a:defRPr sz="2200" b="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edit master subtitle style</a:t>
            </a:r>
          </a:p>
        </p:txBody>
      </p:sp>
      <p:pic>
        <p:nvPicPr>
          <p:cNvPr id="6" name="Picture 5"/>
          <p:cNvPicPr>
            <a:picLocks noChangeAspect="1"/>
          </p:cNvPicPr>
          <p:nvPr userDrawn="1">
            <p:custDataLst>
              <p:tags r:id="rId1"/>
            </p:custDataLst>
          </p:nvPr>
        </p:nvPicPr>
        <p:blipFill rotWithShape="1">
          <a:blip r:embed="rId3">
            <a:extLst>
              <a:ext uri="{28A0092B-C50C-407E-A947-70E740481C1C}">
                <a14:useLocalDpi xmlns:a14="http://schemas.microsoft.com/office/drawing/2010/main" val="0"/>
              </a:ext>
            </a:extLst>
          </a:blip>
          <a:srcRect t="19290" b="19946"/>
          <a:stretch/>
        </p:blipFill>
        <p:spPr bwMode="invGray">
          <a:xfrm>
            <a:off x="367200" y="552450"/>
            <a:ext cx="2567641" cy="300038"/>
          </a:xfrm>
          <a:prstGeom prst="rect">
            <a:avLst/>
          </a:prstGeom>
        </p:spPr>
      </p:pic>
    </p:spTree>
    <p:extLst>
      <p:ext uri="{BB962C8B-B14F-4D97-AF65-F5344CB8AC3E}">
        <p14:creationId xmlns:p14="http://schemas.microsoft.com/office/powerpoint/2010/main" val="50084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9.xml><?xml version="1.0" encoding="utf-8"?>
<p:sldLayout xmlns:a="http://schemas.openxmlformats.org/drawingml/2006/main" xmlns:r="http://schemas.openxmlformats.org/officeDocument/2006/relationships" xmlns:p="http://schemas.openxmlformats.org/presentationml/2006/main" showMasterSp="0" preserve="1" userDrawn="1">
  <p:cSld name="Title slide 2 (black)">
    <p:bg>
      <p:bgPr>
        <a:solidFill>
          <a:srgbClr val="000000"/>
        </a:solidFill>
        <a:effectLst/>
      </p:bgPr>
    </p:bg>
    <p:spTree>
      <p:nvGrpSpPr>
        <p:cNvPr id="1" name=""/>
        <p:cNvGrpSpPr/>
        <p:nvPr/>
      </p:nvGrpSpPr>
      <p:grpSpPr>
        <a:xfrm>
          <a:off x="0" y="0"/>
          <a:ext cx="0" cy="0"/>
          <a:chOff x="0" y="0"/>
          <a:chExt cx="0" cy="0"/>
        </a:xfrm>
      </p:grpSpPr>
      <p:sp>
        <p:nvSpPr>
          <p:cNvPr id="32" name="Picture Placeholder 31"/>
          <p:cNvSpPr>
            <a:spLocks noGrp="1"/>
          </p:cNvSpPr>
          <p:nvPr>
            <p:ph type="pic" sz="quarter" idx="13"/>
          </p:nvPr>
        </p:nvSpPr>
        <p:spPr>
          <a:xfrm>
            <a:off x="-6650" y="857"/>
            <a:ext cx="12200176" cy="6857143"/>
          </a:xfrm>
          <a:prstGeom prst="rect">
            <a:avLst/>
          </a:prstGeom>
        </p:spPr>
        <p:txBody>
          <a:bodyPr anchor="ctr"/>
          <a:lstStyle>
            <a:lvl1pPr algn="ctr">
              <a:defRPr>
                <a:solidFill>
                  <a:schemeClr val="bg1"/>
                </a:solidFill>
              </a:defRPr>
            </a:lvl1pPr>
          </a:lstStyle>
          <a:p>
            <a:r>
              <a:rPr lang="en-US"/>
              <a:t>Click icon to add picture</a:t>
            </a:r>
            <a:endParaRPr lang="en-GB" dirty="0"/>
          </a:p>
        </p:txBody>
      </p:sp>
      <p:sp>
        <p:nvSpPr>
          <p:cNvPr id="8" name="Title 1"/>
          <p:cNvSpPr>
            <a:spLocks noGrp="1"/>
          </p:cNvSpPr>
          <p:nvPr>
            <p:ph type="ctrTitle" hasCustomPrompt="1"/>
          </p:nvPr>
        </p:nvSpPr>
        <p:spPr>
          <a:xfrm>
            <a:off x="360000" y="3846097"/>
            <a:ext cx="11466875" cy="1143000"/>
          </a:xfrm>
          <a:prstGeom prst="rect">
            <a:avLst/>
          </a:prstGeom>
        </p:spPr>
        <p:txBody>
          <a:bodyPr anchor="b">
            <a:noAutofit/>
          </a:bodyPr>
          <a:lstStyle>
            <a:lvl1pPr algn="l">
              <a:defRPr sz="2400" b="1">
                <a:solidFill>
                  <a:schemeClr val="bg1"/>
                </a:solidFill>
              </a:defRPr>
            </a:lvl1pPr>
          </a:lstStyle>
          <a:p>
            <a:r>
              <a:rPr lang="en-GB" dirty="0"/>
              <a:t>Click to edit master title style</a:t>
            </a:r>
          </a:p>
        </p:txBody>
      </p:sp>
      <p:sp>
        <p:nvSpPr>
          <p:cNvPr id="9" name="Subtitle 2"/>
          <p:cNvSpPr>
            <a:spLocks noGrp="1"/>
          </p:cNvSpPr>
          <p:nvPr>
            <p:ph type="subTitle" idx="1" hasCustomPrompt="1"/>
          </p:nvPr>
        </p:nvSpPr>
        <p:spPr>
          <a:xfrm>
            <a:off x="360000" y="4989097"/>
            <a:ext cx="11466875" cy="1125748"/>
          </a:xfrm>
          <a:prstGeom prst="rect">
            <a:avLst/>
          </a:prstGeom>
        </p:spPr>
        <p:txBody>
          <a:bodyPr anchor="t">
            <a:noAutofit/>
          </a:bodyPr>
          <a:lstStyle>
            <a:lvl1pPr marL="0" indent="0" algn="l">
              <a:spcBef>
                <a:spcPts val="200"/>
              </a:spcBef>
              <a:buNone/>
              <a:defRPr sz="22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edit master subtitle style</a:t>
            </a:r>
          </a:p>
        </p:txBody>
      </p:sp>
    </p:spTree>
    <p:extLst>
      <p:ext uri="{BB962C8B-B14F-4D97-AF65-F5344CB8AC3E}">
        <p14:creationId xmlns:p14="http://schemas.microsoft.com/office/powerpoint/2010/main" val="38700653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Content Placeholder 2"/>
          <p:cNvSpPr>
            <a:spLocks noGrp="1"/>
          </p:cNvSpPr>
          <p:nvPr>
            <p:ph idx="1" hasCustomPrompt="1"/>
          </p:nvPr>
        </p:nvSpPr>
        <p:spPr>
          <a:xfrm>
            <a:off x="359999" y="1708150"/>
            <a:ext cx="11466873" cy="4018118"/>
          </a:xfrm>
        </p:spPr>
        <p:txBody>
          <a:bodyPr>
            <a:noAutofit/>
          </a:bodyPr>
          <a:lstStyle>
            <a:lvl1pPr>
              <a:defRPr sz="1600" b="0">
                <a:solidFill>
                  <a:schemeClr val="tx1"/>
                </a:solidFill>
              </a:defRPr>
            </a:lvl1pPr>
            <a:lvl2pPr>
              <a:spcBef>
                <a:spcPts val="600"/>
              </a:spcBef>
              <a:defRPr sz="1600">
                <a:solidFill>
                  <a:schemeClr val="tx1"/>
                </a:solidFill>
              </a:defRPr>
            </a:lvl2pPr>
            <a:lvl3pPr>
              <a:spcBef>
                <a:spcPts val="600"/>
              </a:spcBef>
              <a:defRPr sz="1600">
                <a:solidFill>
                  <a:schemeClr val="tx1"/>
                </a:solidFill>
              </a:defRPr>
            </a:lvl3pPr>
            <a:lvl4pPr>
              <a:spcBef>
                <a:spcPts val="600"/>
              </a:spcBef>
              <a:defRPr sz="1600">
                <a:solidFill>
                  <a:schemeClr val="tx1"/>
                </a:solidFill>
              </a:defRPr>
            </a:lvl4pPr>
            <a:lvl5pPr>
              <a:spcBef>
                <a:spcPts val="600"/>
              </a:spcBef>
              <a:defRPr sz="1600">
                <a:solidFill>
                  <a:schemeClr val="tx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1" name="Title Placeholder 1"/>
          <p:cNvSpPr>
            <a:spLocks noGrp="1"/>
          </p:cNvSpPr>
          <p:nvPr>
            <p:ph type="title" hasCustomPrompt="1"/>
          </p:nvPr>
        </p:nvSpPr>
        <p:spPr>
          <a:xfrm>
            <a:off x="359999" y="430717"/>
            <a:ext cx="11466875" cy="404119"/>
          </a:xfrm>
          <a:prstGeom prst="rect">
            <a:avLst/>
          </a:prstGeom>
        </p:spPr>
        <p:txBody>
          <a:bodyPr vert="horz" lIns="0" tIns="0" rIns="0" bIns="0" rtlCol="0" anchor="t">
            <a:noAutofit/>
          </a:bodyPr>
          <a:lstStyle>
            <a:lvl1pPr>
              <a:defRPr/>
            </a:lvl1pPr>
          </a:lstStyle>
          <a:p>
            <a:r>
              <a:rPr lang="en-GB" dirty="0"/>
              <a:t>Click to edit master title style</a:t>
            </a:r>
          </a:p>
        </p:txBody>
      </p:sp>
      <p:sp>
        <p:nvSpPr>
          <p:cNvPr id="15"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dirty="0">
              <a:solidFill>
                <a:srgbClr val="717171"/>
              </a:solidFill>
            </a:endParaRPr>
          </a:p>
        </p:txBody>
      </p:sp>
      <p:sp>
        <p:nvSpPr>
          <p:cNvPr id="8" name="Text Placeholder 2"/>
          <p:cNvSpPr>
            <a:spLocks noGrp="1"/>
          </p:cNvSpPr>
          <p:nvPr>
            <p:ph type="body" sz="quarter" idx="17" hasCustomPrompt="1"/>
          </p:nvPr>
        </p:nvSpPr>
        <p:spPr>
          <a:xfrm>
            <a:off x="357188" y="909635"/>
            <a:ext cx="11477331" cy="396875"/>
          </a:xfrm>
        </p:spPr>
        <p:txBody>
          <a:bodyPr/>
          <a:lstStyle>
            <a:lvl1pPr>
              <a:defRPr sz="2200"/>
            </a:lvl1pPr>
          </a:lstStyle>
          <a:p>
            <a:pPr lvl="0"/>
            <a:r>
              <a:rPr lang="en-GB" dirty="0"/>
              <a:t>Click to edit master text styles</a:t>
            </a:r>
          </a:p>
        </p:txBody>
      </p:sp>
      <p:sp>
        <p:nvSpPr>
          <p:cNvPr id="9" name="Text Placeholder 17"/>
          <p:cNvSpPr>
            <a:spLocks noGrp="1"/>
          </p:cNvSpPr>
          <p:nvPr>
            <p:ph type="body" sz="quarter" idx="18" hasCustomPrompt="1"/>
          </p:nvPr>
        </p:nvSpPr>
        <p:spPr>
          <a:xfrm>
            <a:off x="6096000" y="6393509"/>
            <a:ext cx="4670778" cy="197792"/>
          </a:xfrm>
        </p:spPr>
        <p:txBody>
          <a:bodyPr anchor="ctr">
            <a:noAutofit/>
          </a:bodyPr>
          <a:lstStyle>
            <a:lvl1pPr>
              <a:spcBef>
                <a:spcPts val="600"/>
              </a:spcBef>
              <a:defRPr sz="800">
                <a:solidFill>
                  <a:schemeClr val="tx1"/>
                </a:solidFill>
              </a:defRPr>
            </a:lvl1pPr>
          </a:lstStyle>
          <a:p>
            <a:pPr lvl="0"/>
            <a:r>
              <a:rPr lang="en-US" dirty="0"/>
              <a:t>Click to add footer text</a:t>
            </a:r>
          </a:p>
        </p:txBody>
      </p:sp>
    </p:spTree>
    <p:extLst>
      <p:ext uri="{BB962C8B-B14F-4D97-AF65-F5344CB8AC3E}">
        <p14:creationId xmlns:p14="http://schemas.microsoft.com/office/powerpoint/2010/main" val="51161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preserve="1" userDrawn="1">
  <p:cSld name="Title slide 3 (black)">
    <p:bg>
      <p:bgPr>
        <a:solidFill>
          <a:srgbClr val="000000"/>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custDataLst>
              <p:tags r:id="rId1"/>
            </p:custDataLst>
          </p:nvPr>
        </p:nvPicPr>
        <p:blipFill rotWithShape="1">
          <a:blip r:embed="rId3">
            <a:extLst>
              <a:ext uri="{28A0092B-C50C-407E-A947-70E740481C1C}">
                <a14:useLocalDpi xmlns:a14="http://schemas.microsoft.com/office/drawing/2010/main" val="0"/>
              </a:ext>
            </a:extLst>
          </a:blip>
          <a:srcRect t="19290" b="19464"/>
          <a:stretch/>
        </p:blipFill>
        <p:spPr bwMode="invGray">
          <a:xfrm>
            <a:off x="367200" y="552449"/>
            <a:ext cx="2567641" cy="302419"/>
          </a:xfrm>
          <a:prstGeom prst="rect">
            <a:avLst/>
          </a:prstGeom>
        </p:spPr>
      </p:pic>
      <p:sp>
        <p:nvSpPr>
          <p:cNvPr id="5" name="Title 1"/>
          <p:cNvSpPr>
            <a:spLocks noGrp="1"/>
          </p:cNvSpPr>
          <p:nvPr>
            <p:ph type="ctrTitle" hasCustomPrompt="1"/>
          </p:nvPr>
        </p:nvSpPr>
        <p:spPr>
          <a:xfrm>
            <a:off x="7162800" y="1138238"/>
            <a:ext cx="4665663" cy="1787237"/>
          </a:xfrm>
          <a:prstGeom prst="rect">
            <a:avLst/>
          </a:prstGeom>
        </p:spPr>
        <p:txBody>
          <a:bodyPr anchor="b">
            <a:noAutofit/>
          </a:bodyPr>
          <a:lstStyle>
            <a:lvl1pPr algn="l">
              <a:defRPr sz="2400" b="1">
                <a:solidFill>
                  <a:schemeClr val="bg1"/>
                </a:solidFill>
              </a:defRPr>
            </a:lvl1pPr>
          </a:lstStyle>
          <a:p>
            <a:r>
              <a:rPr lang="en-GB" dirty="0"/>
              <a:t>Click to edit master title style</a:t>
            </a:r>
          </a:p>
        </p:txBody>
      </p:sp>
      <p:sp>
        <p:nvSpPr>
          <p:cNvPr id="9" name="Subtitle 2"/>
          <p:cNvSpPr>
            <a:spLocks noGrp="1"/>
          </p:cNvSpPr>
          <p:nvPr>
            <p:ph type="subTitle" idx="1" hasCustomPrompt="1"/>
          </p:nvPr>
        </p:nvSpPr>
        <p:spPr>
          <a:xfrm>
            <a:off x="7162800" y="3146902"/>
            <a:ext cx="4665663" cy="1882298"/>
          </a:xfrm>
          <a:prstGeom prst="rect">
            <a:avLst/>
          </a:prstGeom>
        </p:spPr>
        <p:txBody>
          <a:bodyPr anchor="t">
            <a:noAutofit/>
          </a:bodyPr>
          <a:lstStyle>
            <a:lvl1pPr marL="0" indent="0" algn="l">
              <a:spcBef>
                <a:spcPts val="600"/>
              </a:spcBef>
              <a:buNone/>
              <a:defRPr sz="2200" b="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edit master subtitle style</a:t>
            </a:r>
          </a:p>
        </p:txBody>
      </p:sp>
    </p:spTree>
    <p:extLst>
      <p:ext uri="{BB962C8B-B14F-4D97-AF65-F5344CB8AC3E}">
        <p14:creationId xmlns:p14="http://schemas.microsoft.com/office/powerpoint/2010/main" val="3614867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1.xml><?xml version="1.0" encoding="utf-8"?>
<p:sldLayout xmlns:a="http://schemas.openxmlformats.org/drawingml/2006/main" xmlns:r="http://schemas.openxmlformats.org/officeDocument/2006/relationships" xmlns:p="http://schemas.openxmlformats.org/presentationml/2006/main" showMasterSp="0" preserve="1" userDrawn="1">
  <p:cSld name="Section header (white)">
    <p:bg>
      <p:bgPr>
        <a:solidFill>
          <a:schemeClr val="bg1"/>
        </a:solid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5" hasCustomPrompt="1"/>
          </p:nvPr>
        </p:nvSpPr>
        <p:spPr>
          <a:xfrm>
            <a:off x="360362" y="2984855"/>
            <a:ext cx="11466511" cy="1585557"/>
          </a:xfrm>
          <a:prstGeom prst="rect">
            <a:avLst/>
          </a:prstGeom>
        </p:spPr>
        <p:txBody>
          <a:bodyPr anchor="t"/>
          <a:lstStyle>
            <a:lvl1pPr algn="l">
              <a:spcBef>
                <a:spcPts val="200"/>
              </a:spcBef>
              <a:defRPr sz="2400" b="1">
                <a:solidFill>
                  <a:schemeClr val="tx1"/>
                </a:solidFill>
              </a:defRPr>
            </a:lvl1pPr>
            <a:lvl2pPr marL="0" indent="0" algn="l">
              <a:spcBef>
                <a:spcPts val="200"/>
              </a:spcBef>
              <a:buNone/>
              <a:defRPr sz="2200" b="0">
                <a:solidFill>
                  <a:schemeClr val="tx1"/>
                </a:solidFill>
              </a:defRPr>
            </a:lvl2pPr>
          </a:lstStyle>
          <a:p>
            <a:pPr lvl="0"/>
            <a:r>
              <a:rPr lang="en-GB" dirty="0"/>
              <a:t>Click to edit master text styles</a:t>
            </a:r>
          </a:p>
          <a:p>
            <a:pPr lvl="1"/>
            <a:r>
              <a:rPr lang="en-GB" dirty="0"/>
              <a:t>Second level</a:t>
            </a:r>
          </a:p>
        </p:txBody>
      </p:sp>
      <p:sp>
        <p:nvSpPr>
          <p:cNvPr id="5" name="Text Placeholder 2"/>
          <p:cNvSpPr>
            <a:spLocks noGrp="1"/>
          </p:cNvSpPr>
          <p:nvPr>
            <p:ph type="body" sz="quarter" idx="16" hasCustomPrompt="1"/>
          </p:nvPr>
        </p:nvSpPr>
        <p:spPr>
          <a:xfrm>
            <a:off x="359999" y="2564672"/>
            <a:ext cx="976676" cy="411163"/>
          </a:xfrm>
          <a:prstGeom prst="rect">
            <a:avLst/>
          </a:prstGeom>
        </p:spPr>
        <p:txBody>
          <a:bodyPr anchor="t"/>
          <a:lstStyle>
            <a:lvl1pPr algn="l">
              <a:spcBef>
                <a:spcPts val="200"/>
              </a:spcBef>
              <a:defRPr sz="2400" b="1">
                <a:solidFill>
                  <a:schemeClr val="tx1"/>
                </a:solidFill>
              </a:defRPr>
            </a:lvl1pPr>
            <a:lvl2pPr marL="0" indent="0" algn="l">
              <a:spcBef>
                <a:spcPts val="200"/>
              </a:spcBef>
              <a:buNone/>
              <a:defRPr sz="2200" b="0">
                <a:solidFill>
                  <a:schemeClr val="tx1"/>
                </a:solidFill>
              </a:defRPr>
            </a:lvl2pPr>
          </a:lstStyle>
          <a:p>
            <a:pPr lvl="0"/>
            <a:r>
              <a:rPr lang="en-US" dirty="0"/>
              <a:t>No.</a:t>
            </a:r>
          </a:p>
        </p:txBody>
      </p:sp>
    </p:spTree>
    <p:extLst>
      <p:ext uri="{BB962C8B-B14F-4D97-AF65-F5344CB8AC3E}">
        <p14:creationId xmlns:p14="http://schemas.microsoft.com/office/powerpoint/2010/main" val="868512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2.xml><?xml version="1.0" encoding="utf-8"?>
<p:sldLayout xmlns:a="http://schemas.openxmlformats.org/drawingml/2006/main" xmlns:r="http://schemas.openxmlformats.org/officeDocument/2006/relationships" xmlns:p="http://schemas.openxmlformats.org/presentationml/2006/main" showMasterSp="0" preserve="1" userDrawn="1">
  <p:cSld name="Section header (black)">
    <p:bg>
      <p:bgPr>
        <a:solidFill>
          <a:srgbClr val="000000"/>
        </a:solidFill>
        <a:effectLst/>
      </p:bgPr>
    </p:bg>
    <p:spTree>
      <p:nvGrpSpPr>
        <p:cNvPr id="1" name=""/>
        <p:cNvGrpSpPr/>
        <p:nvPr/>
      </p:nvGrpSpPr>
      <p:grpSpPr>
        <a:xfrm>
          <a:off x="0" y="0"/>
          <a:ext cx="0" cy="0"/>
          <a:chOff x="0" y="0"/>
          <a:chExt cx="0" cy="0"/>
        </a:xfrm>
      </p:grpSpPr>
      <p:sp>
        <p:nvSpPr>
          <p:cNvPr id="5" name="Text Placeholder 2"/>
          <p:cNvSpPr>
            <a:spLocks noGrp="1"/>
          </p:cNvSpPr>
          <p:nvPr>
            <p:ph type="body" sz="quarter" idx="15" hasCustomPrompt="1"/>
          </p:nvPr>
        </p:nvSpPr>
        <p:spPr>
          <a:xfrm>
            <a:off x="359998" y="2984855"/>
            <a:ext cx="11468465" cy="1585557"/>
          </a:xfrm>
          <a:prstGeom prst="rect">
            <a:avLst/>
          </a:prstGeom>
        </p:spPr>
        <p:txBody>
          <a:bodyPr anchor="t"/>
          <a:lstStyle>
            <a:lvl1pPr algn="l">
              <a:spcBef>
                <a:spcPts val="200"/>
              </a:spcBef>
              <a:defRPr sz="2400" b="1">
                <a:solidFill>
                  <a:schemeClr val="bg1"/>
                </a:solidFill>
              </a:defRPr>
            </a:lvl1pPr>
            <a:lvl2pPr marL="0" indent="0" algn="l">
              <a:spcBef>
                <a:spcPts val="200"/>
              </a:spcBef>
              <a:buNone/>
              <a:defRPr sz="2200" b="0">
                <a:solidFill>
                  <a:schemeClr val="bg1"/>
                </a:solidFill>
              </a:defRPr>
            </a:lvl2pPr>
          </a:lstStyle>
          <a:p>
            <a:pPr lvl="0"/>
            <a:r>
              <a:rPr lang="en-GB" dirty="0"/>
              <a:t>Click to edit master text styles</a:t>
            </a:r>
          </a:p>
          <a:p>
            <a:pPr lvl="1"/>
            <a:r>
              <a:rPr lang="en-GB" dirty="0"/>
              <a:t>Second level</a:t>
            </a:r>
          </a:p>
        </p:txBody>
      </p:sp>
      <p:sp>
        <p:nvSpPr>
          <p:cNvPr id="7" name="Text Placeholder 2"/>
          <p:cNvSpPr>
            <a:spLocks noGrp="1"/>
          </p:cNvSpPr>
          <p:nvPr>
            <p:ph type="body" sz="quarter" idx="16" hasCustomPrompt="1"/>
          </p:nvPr>
        </p:nvSpPr>
        <p:spPr>
          <a:xfrm>
            <a:off x="360363" y="2564672"/>
            <a:ext cx="976312" cy="411163"/>
          </a:xfrm>
          <a:prstGeom prst="rect">
            <a:avLst/>
          </a:prstGeom>
        </p:spPr>
        <p:txBody>
          <a:bodyPr anchor="t"/>
          <a:lstStyle>
            <a:lvl1pPr algn="l">
              <a:spcBef>
                <a:spcPts val="200"/>
              </a:spcBef>
              <a:defRPr sz="2400" b="1">
                <a:solidFill>
                  <a:schemeClr val="bg1"/>
                </a:solidFill>
              </a:defRPr>
            </a:lvl1pPr>
            <a:lvl2pPr marL="0" indent="0" algn="l">
              <a:spcBef>
                <a:spcPts val="200"/>
              </a:spcBef>
              <a:buNone/>
              <a:defRPr sz="2200" b="0">
                <a:solidFill>
                  <a:schemeClr val="tx1"/>
                </a:solidFill>
              </a:defRPr>
            </a:lvl2pPr>
          </a:lstStyle>
          <a:p>
            <a:pPr lvl="0"/>
            <a:r>
              <a:rPr lang="en-US" dirty="0"/>
              <a:t>No.</a:t>
            </a:r>
          </a:p>
        </p:txBody>
      </p:sp>
    </p:spTree>
    <p:extLst>
      <p:ext uri="{BB962C8B-B14F-4D97-AF65-F5344CB8AC3E}">
        <p14:creationId xmlns:p14="http://schemas.microsoft.com/office/powerpoint/2010/main" val="2901985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Title and 1 x content">
    <p:spTree>
      <p:nvGrpSpPr>
        <p:cNvPr id="1" name=""/>
        <p:cNvGrpSpPr/>
        <p:nvPr/>
      </p:nvGrpSpPr>
      <p:grpSpPr>
        <a:xfrm>
          <a:off x="0" y="0"/>
          <a:ext cx="0" cy="0"/>
          <a:chOff x="0" y="0"/>
          <a:chExt cx="0" cy="0"/>
        </a:xfrm>
      </p:grpSpPr>
      <p:sp>
        <p:nvSpPr>
          <p:cNvPr id="7" name="Content Placeholder 2"/>
          <p:cNvSpPr>
            <a:spLocks noGrp="1"/>
          </p:cNvSpPr>
          <p:nvPr>
            <p:ph idx="1" hasCustomPrompt="1"/>
          </p:nvPr>
        </p:nvSpPr>
        <p:spPr>
          <a:xfrm>
            <a:off x="359999" y="1708150"/>
            <a:ext cx="11466873" cy="4018118"/>
          </a:xfrm>
        </p:spPr>
        <p:txBody>
          <a:bodyPr>
            <a:noAutofit/>
          </a:bodyPr>
          <a:lstStyle>
            <a:lvl1pPr>
              <a:defRPr sz="1600" b="0">
                <a:solidFill>
                  <a:schemeClr val="tx1"/>
                </a:solidFill>
              </a:defRPr>
            </a:lvl1pPr>
            <a:lvl2pPr>
              <a:spcBef>
                <a:spcPts val="600"/>
              </a:spcBef>
              <a:defRPr sz="1600">
                <a:solidFill>
                  <a:schemeClr val="tx1"/>
                </a:solidFill>
              </a:defRPr>
            </a:lvl2pPr>
            <a:lvl3pPr>
              <a:spcBef>
                <a:spcPts val="600"/>
              </a:spcBef>
              <a:defRPr sz="1600">
                <a:solidFill>
                  <a:schemeClr val="tx1"/>
                </a:solidFill>
              </a:defRPr>
            </a:lvl3pPr>
            <a:lvl4pPr>
              <a:spcBef>
                <a:spcPts val="600"/>
              </a:spcBef>
              <a:defRPr sz="1600">
                <a:solidFill>
                  <a:schemeClr val="tx1"/>
                </a:solidFill>
              </a:defRPr>
            </a:lvl4pPr>
            <a:lvl5pPr>
              <a:spcBef>
                <a:spcPts val="600"/>
              </a:spcBef>
              <a:defRPr sz="1600">
                <a:solidFill>
                  <a:schemeClr val="tx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1" name="Title Placeholder 1"/>
          <p:cNvSpPr>
            <a:spLocks noGrp="1"/>
          </p:cNvSpPr>
          <p:nvPr>
            <p:ph type="title" hasCustomPrompt="1"/>
          </p:nvPr>
        </p:nvSpPr>
        <p:spPr>
          <a:xfrm>
            <a:off x="359999" y="430717"/>
            <a:ext cx="11466875" cy="404119"/>
          </a:xfrm>
          <a:prstGeom prst="rect">
            <a:avLst/>
          </a:prstGeom>
        </p:spPr>
        <p:txBody>
          <a:bodyPr vert="horz" lIns="0" tIns="0" rIns="0" bIns="0" rtlCol="0" anchor="t">
            <a:noAutofit/>
          </a:bodyPr>
          <a:lstStyle>
            <a:lvl1pPr>
              <a:defRPr/>
            </a:lvl1pPr>
          </a:lstStyle>
          <a:p>
            <a:r>
              <a:rPr lang="en-GB" dirty="0"/>
              <a:t>Click to edit master title style</a:t>
            </a:r>
          </a:p>
        </p:txBody>
      </p:sp>
      <p:sp>
        <p:nvSpPr>
          <p:cNvPr id="15"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dirty="0">
              <a:solidFill>
                <a:srgbClr val="717171"/>
              </a:solidFill>
            </a:endParaRPr>
          </a:p>
        </p:txBody>
      </p:sp>
      <p:sp>
        <p:nvSpPr>
          <p:cNvPr id="8" name="Text Placeholder 2"/>
          <p:cNvSpPr>
            <a:spLocks noGrp="1"/>
          </p:cNvSpPr>
          <p:nvPr>
            <p:ph type="body" sz="quarter" idx="17" hasCustomPrompt="1"/>
          </p:nvPr>
        </p:nvSpPr>
        <p:spPr>
          <a:xfrm>
            <a:off x="357188" y="909635"/>
            <a:ext cx="11477331" cy="396875"/>
          </a:xfrm>
        </p:spPr>
        <p:txBody>
          <a:bodyPr/>
          <a:lstStyle>
            <a:lvl1pPr>
              <a:defRPr sz="2200"/>
            </a:lvl1pPr>
          </a:lstStyle>
          <a:p>
            <a:pPr lvl="0"/>
            <a:r>
              <a:rPr lang="en-GB" dirty="0"/>
              <a:t>Click to edit master text styles</a:t>
            </a:r>
          </a:p>
        </p:txBody>
      </p:sp>
      <p:sp>
        <p:nvSpPr>
          <p:cNvPr id="9" name="Text Placeholder 17"/>
          <p:cNvSpPr>
            <a:spLocks noGrp="1"/>
          </p:cNvSpPr>
          <p:nvPr>
            <p:ph type="body" sz="quarter" idx="18" hasCustomPrompt="1"/>
          </p:nvPr>
        </p:nvSpPr>
        <p:spPr>
          <a:xfrm>
            <a:off x="6096000" y="6393509"/>
            <a:ext cx="4670778" cy="197792"/>
          </a:xfrm>
        </p:spPr>
        <p:txBody>
          <a:bodyPr anchor="ctr">
            <a:noAutofit/>
          </a:bodyPr>
          <a:lstStyle>
            <a:lvl1pPr>
              <a:spcBef>
                <a:spcPts val="600"/>
              </a:spcBef>
              <a:defRPr sz="800">
                <a:solidFill>
                  <a:schemeClr val="tx1"/>
                </a:solidFill>
              </a:defRPr>
            </a:lvl1pPr>
          </a:lstStyle>
          <a:p>
            <a:pPr lvl="0"/>
            <a:r>
              <a:rPr lang="en-US" dirty="0"/>
              <a:t>Click to add footer text</a:t>
            </a:r>
          </a:p>
        </p:txBody>
      </p:sp>
    </p:spTree>
    <p:extLst>
      <p:ext uri="{BB962C8B-B14F-4D97-AF65-F5344CB8AC3E}">
        <p14:creationId xmlns:p14="http://schemas.microsoft.com/office/powerpoint/2010/main" val="24287746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Title and 2 x content">
    <p:spTree>
      <p:nvGrpSpPr>
        <p:cNvPr id="1" name=""/>
        <p:cNvGrpSpPr/>
        <p:nvPr/>
      </p:nvGrpSpPr>
      <p:grpSpPr>
        <a:xfrm>
          <a:off x="0" y="0"/>
          <a:ext cx="0" cy="0"/>
          <a:chOff x="0" y="0"/>
          <a:chExt cx="0" cy="0"/>
        </a:xfrm>
      </p:grpSpPr>
      <p:sp>
        <p:nvSpPr>
          <p:cNvPr id="8" name="Content Placeholder 2"/>
          <p:cNvSpPr>
            <a:spLocks noGrp="1"/>
          </p:cNvSpPr>
          <p:nvPr>
            <p:ph idx="1" hasCustomPrompt="1"/>
          </p:nvPr>
        </p:nvSpPr>
        <p:spPr>
          <a:xfrm>
            <a:off x="360000" y="1708150"/>
            <a:ext cx="5626800" cy="4003200"/>
          </a:xfrm>
        </p:spPr>
        <p:txBody>
          <a:bodyPr>
            <a:noAutofit/>
          </a:bodyPr>
          <a:lstStyle>
            <a:lvl1pPr>
              <a:defRPr sz="1600" b="0">
                <a:solidFill>
                  <a:schemeClr val="tx1"/>
                </a:solidFill>
              </a:defRPr>
            </a:lvl1pPr>
            <a:lvl2pPr>
              <a:spcBef>
                <a:spcPts val="600"/>
              </a:spcBef>
              <a:defRPr sz="1600">
                <a:solidFill>
                  <a:schemeClr val="tx1"/>
                </a:solidFill>
              </a:defRPr>
            </a:lvl2pPr>
            <a:lvl3pPr>
              <a:spcBef>
                <a:spcPts val="600"/>
              </a:spcBef>
              <a:defRPr sz="1600">
                <a:solidFill>
                  <a:schemeClr val="tx1"/>
                </a:solidFill>
              </a:defRPr>
            </a:lvl3pPr>
            <a:lvl4pPr>
              <a:spcBef>
                <a:spcPts val="600"/>
              </a:spcBef>
              <a:defRPr sz="1600">
                <a:solidFill>
                  <a:schemeClr val="tx1"/>
                </a:solidFill>
              </a:defRPr>
            </a:lvl4pPr>
            <a:lvl5pPr>
              <a:spcBef>
                <a:spcPts val="600"/>
              </a:spcBef>
              <a:defRPr sz="1600">
                <a:solidFill>
                  <a:schemeClr val="tx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0" name="Content Placeholder 35"/>
          <p:cNvSpPr>
            <a:spLocks noGrp="1"/>
          </p:cNvSpPr>
          <p:nvPr>
            <p:ph sz="quarter" idx="14" hasCustomPrompt="1"/>
          </p:nvPr>
        </p:nvSpPr>
        <p:spPr>
          <a:xfrm>
            <a:off x="6191574" y="1708150"/>
            <a:ext cx="5626800" cy="4003200"/>
          </a:xfrm>
        </p:spPr>
        <p:txBody>
          <a:bodyPr>
            <a:noAutofit/>
          </a:bodyPr>
          <a:lstStyle>
            <a:lvl1pPr>
              <a:defRPr sz="1600" b="0">
                <a:solidFill>
                  <a:schemeClr val="tx1"/>
                </a:solidFill>
              </a:defRPr>
            </a:lvl1pPr>
            <a:lvl2pPr>
              <a:spcBef>
                <a:spcPts val="600"/>
              </a:spcBef>
              <a:defRPr sz="1600">
                <a:solidFill>
                  <a:schemeClr val="tx1"/>
                </a:solidFill>
              </a:defRPr>
            </a:lvl2pPr>
            <a:lvl3pPr>
              <a:spcBef>
                <a:spcPts val="600"/>
              </a:spcBef>
              <a:defRPr sz="1600">
                <a:solidFill>
                  <a:schemeClr val="tx1"/>
                </a:solidFill>
              </a:defRPr>
            </a:lvl3pPr>
            <a:lvl4pPr>
              <a:spcBef>
                <a:spcPts val="600"/>
              </a:spcBef>
              <a:defRPr sz="1600">
                <a:solidFill>
                  <a:schemeClr val="tx1"/>
                </a:solidFill>
              </a:defRPr>
            </a:lvl4pPr>
            <a:lvl5pPr>
              <a:spcBef>
                <a:spcPts val="600"/>
              </a:spcBef>
              <a:defRPr sz="1600">
                <a:solidFill>
                  <a:schemeClr val="tx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1" name="Title Placeholder 1"/>
          <p:cNvSpPr>
            <a:spLocks noGrp="1"/>
          </p:cNvSpPr>
          <p:nvPr>
            <p:ph type="title" hasCustomPrompt="1"/>
          </p:nvPr>
        </p:nvSpPr>
        <p:spPr>
          <a:xfrm>
            <a:off x="359999" y="430717"/>
            <a:ext cx="11466875" cy="404119"/>
          </a:xfrm>
          <a:prstGeom prst="rect">
            <a:avLst/>
          </a:prstGeom>
        </p:spPr>
        <p:txBody>
          <a:bodyPr vert="horz" lIns="0" tIns="0" rIns="0" bIns="0" rtlCol="0" anchor="t">
            <a:noAutofit/>
          </a:bodyPr>
          <a:lstStyle>
            <a:lvl1pPr>
              <a:defRPr/>
            </a:lvl1pPr>
          </a:lstStyle>
          <a:p>
            <a:r>
              <a:rPr lang="en-GB" dirty="0"/>
              <a:t>Click to edit master title style</a:t>
            </a:r>
          </a:p>
        </p:txBody>
      </p:sp>
      <p:sp>
        <p:nvSpPr>
          <p:cNvPr id="16"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dirty="0">
              <a:solidFill>
                <a:srgbClr val="717171"/>
              </a:solidFill>
            </a:endParaRPr>
          </a:p>
        </p:txBody>
      </p:sp>
      <p:sp>
        <p:nvSpPr>
          <p:cNvPr id="9" name="Text Placeholder 2"/>
          <p:cNvSpPr>
            <a:spLocks noGrp="1"/>
          </p:cNvSpPr>
          <p:nvPr>
            <p:ph type="body" sz="quarter" idx="17" hasCustomPrompt="1"/>
          </p:nvPr>
        </p:nvSpPr>
        <p:spPr>
          <a:xfrm>
            <a:off x="357188" y="909635"/>
            <a:ext cx="11477331" cy="396875"/>
          </a:xfrm>
        </p:spPr>
        <p:txBody>
          <a:bodyPr/>
          <a:lstStyle>
            <a:lvl1pPr>
              <a:defRPr sz="2200"/>
            </a:lvl1pPr>
          </a:lstStyle>
          <a:p>
            <a:pPr lvl="0"/>
            <a:r>
              <a:rPr lang="en-GB" dirty="0"/>
              <a:t>Click to edit master text styles</a:t>
            </a:r>
          </a:p>
        </p:txBody>
      </p:sp>
      <p:sp>
        <p:nvSpPr>
          <p:cNvPr id="12" name="Text Placeholder 17"/>
          <p:cNvSpPr>
            <a:spLocks noGrp="1"/>
          </p:cNvSpPr>
          <p:nvPr>
            <p:ph type="body" sz="quarter" idx="18" hasCustomPrompt="1"/>
          </p:nvPr>
        </p:nvSpPr>
        <p:spPr>
          <a:xfrm>
            <a:off x="6096000" y="6393509"/>
            <a:ext cx="4670778" cy="197792"/>
          </a:xfrm>
        </p:spPr>
        <p:txBody>
          <a:bodyPr anchor="ctr">
            <a:noAutofit/>
          </a:bodyPr>
          <a:lstStyle>
            <a:lvl1pPr>
              <a:spcBef>
                <a:spcPts val="600"/>
              </a:spcBef>
              <a:defRPr sz="800">
                <a:solidFill>
                  <a:schemeClr val="tx1"/>
                </a:solidFill>
              </a:defRPr>
            </a:lvl1pPr>
          </a:lstStyle>
          <a:p>
            <a:pPr lvl="0"/>
            <a:r>
              <a:rPr lang="en-US" dirty="0"/>
              <a:t>Click to add footer text</a:t>
            </a:r>
          </a:p>
        </p:txBody>
      </p:sp>
    </p:spTree>
    <p:extLst>
      <p:ext uri="{BB962C8B-B14F-4D97-AF65-F5344CB8AC3E}">
        <p14:creationId xmlns:p14="http://schemas.microsoft.com/office/powerpoint/2010/main" val="2520531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Title and 3 x content">
    <p:spTree>
      <p:nvGrpSpPr>
        <p:cNvPr id="1" name=""/>
        <p:cNvGrpSpPr/>
        <p:nvPr/>
      </p:nvGrpSpPr>
      <p:grpSpPr>
        <a:xfrm>
          <a:off x="0" y="0"/>
          <a:ext cx="0" cy="0"/>
          <a:chOff x="0" y="0"/>
          <a:chExt cx="0" cy="0"/>
        </a:xfrm>
      </p:grpSpPr>
      <p:sp>
        <p:nvSpPr>
          <p:cNvPr id="9" name="Content Placeholder 2"/>
          <p:cNvSpPr>
            <a:spLocks noGrp="1"/>
          </p:cNvSpPr>
          <p:nvPr>
            <p:ph idx="1"/>
          </p:nvPr>
        </p:nvSpPr>
        <p:spPr>
          <a:xfrm>
            <a:off x="359998" y="1708150"/>
            <a:ext cx="3679200" cy="4003675"/>
          </a:xfrm>
        </p:spPr>
        <p:txBody>
          <a:bodyPr>
            <a:noAutofit/>
          </a:bodyPr>
          <a:lstStyle>
            <a:lvl1pPr>
              <a:defRPr sz="1600" b="0">
                <a:solidFill>
                  <a:schemeClr val="tx1"/>
                </a:solidFill>
              </a:defRPr>
            </a:lvl1pPr>
            <a:lvl2pPr>
              <a:spcBef>
                <a:spcPts val="600"/>
              </a:spcBef>
              <a:defRPr sz="1600">
                <a:solidFill>
                  <a:schemeClr val="tx1"/>
                </a:solidFill>
              </a:defRPr>
            </a:lvl2pPr>
            <a:lvl3pPr>
              <a:spcBef>
                <a:spcPts val="600"/>
              </a:spcBef>
              <a:defRPr sz="1600">
                <a:solidFill>
                  <a:schemeClr val="tx1"/>
                </a:solidFill>
              </a:defRPr>
            </a:lvl3pPr>
            <a:lvl4pPr>
              <a:spcBef>
                <a:spcPts val="600"/>
              </a:spcBef>
              <a:defRPr sz="1600">
                <a:solidFill>
                  <a:schemeClr val="tx1"/>
                </a:solidFill>
              </a:defRPr>
            </a:lvl4pPr>
            <a:lvl5pPr>
              <a:spcBef>
                <a:spcPts val="600"/>
              </a:spcBef>
              <a:defRPr sz="1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0" name="Content Placeholder 2"/>
          <p:cNvSpPr>
            <a:spLocks noGrp="1"/>
          </p:cNvSpPr>
          <p:nvPr>
            <p:ph idx="14"/>
          </p:nvPr>
        </p:nvSpPr>
        <p:spPr>
          <a:xfrm>
            <a:off x="4251326" y="1708150"/>
            <a:ext cx="3679200" cy="4003675"/>
          </a:xfrm>
        </p:spPr>
        <p:txBody>
          <a:bodyPr>
            <a:noAutofit/>
          </a:bodyPr>
          <a:lstStyle>
            <a:lvl1pPr>
              <a:defRPr sz="1600" b="0">
                <a:solidFill>
                  <a:schemeClr val="tx1"/>
                </a:solidFill>
              </a:defRPr>
            </a:lvl1pPr>
            <a:lvl2pPr>
              <a:spcBef>
                <a:spcPts val="600"/>
              </a:spcBef>
              <a:defRPr sz="1600">
                <a:solidFill>
                  <a:schemeClr val="tx1"/>
                </a:solidFill>
              </a:defRPr>
            </a:lvl2pPr>
            <a:lvl3pPr>
              <a:spcBef>
                <a:spcPts val="600"/>
              </a:spcBef>
              <a:defRPr sz="1600">
                <a:solidFill>
                  <a:schemeClr val="tx1"/>
                </a:solidFill>
              </a:defRPr>
            </a:lvl3pPr>
            <a:lvl4pPr>
              <a:spcBef>
                <a:spcPts val="600"/>
              </a:spcBef>
              <a:defRPr sz="1600">
                <a:solidFill>
                  <a:schemeClr val="tx1"/>
                </a:solidFill>
              </a:defRPr>
            </a:lvl4pPr>
            <a:lvl5pPr>
              <a:spcBef>
                <a:spcPts val="600"/>
              </a:spcBef>
              <a:defRPr sz="1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1" name="Content Placeholder 2"/>
          <p:cNvSpPr>
            <a:spLocks noGrp="1"/>
          </p:cNvSpPr>
          <p:nvPr>
            <p:ph idx="15"/>
          </p:nvPr>
        </p:nvSpPr>
        <p:spPr>
          <a:xfrm>
            <a:off x="8142653" y="1708150"/>
            <a:ext cx="3679200" cy="4003675"/>
          </a:xfrm>
        </p:spPr>
        <p:txBody>
          <a:bodyPr>
            <a:noAutofit/>
          </a:bodyPr>
          <a:lstStyle>
            <a:lvl1pPr>
              <a:defRPr sz="1600" b="0">
                <a:solidFill>
                  <a:schemeClr val="tx1"/>
                </a:solidFill>
              </a:defRPr>
            </a:lvl1pPr>
            <a:lvl2pPr>
              <a:spcBef>
                <a:spcPts val="600"/>
              </a:spcBef>
              <a:defRPr sz="1600">
                <a:solidFill>
                  <a:schemeClr val="tx1"/>
                </a:solidFill>
              </a:defRPr>
            </a:lvl2pPr>
            <a:lvl3pPr>
              <a:spcBef>
                <a:spcPts val="600"/>
              </a:spcBef>
              <a:defRPr sz="1600">
                <a:solidFill>
                  <a:schemeClr val="tx1"/>
                </a:solidFill>
              </a:defRPr>
            </a:lvl3pPr>
            <a:lvl4pPr>
              <a:spcBef>
                <a:spcPts val="600"/>
              </a:spcBef>
              <a:defRPr sz="1600">
                <a:solidFill>
                  <a:schemeClr val="tx1"/>
                </a:solidFill>
              </a:defRPr>
            </a:lvl4pPr>
            <a:lvl5pPr>
              <a:spcBef>
                <a:spcPts val="600"/>
              </a:spcBef>
              <a:defRPr sz="1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6" name="Title Placeholder 1"/>
          <p:cNvSpPr>
            <a:spLocks noGrp="1"/>
          </p:cNvSpPr>
          <p:nvPr>
            <p:ph type="title" hasCustomPrompt="1"/>
          </p:nvPr>
        </p:nvSpPr>
        <p:spPr>
          <a:xfrm>
            <a:off x="359999" y="430717"/>
            <a:ext cx="11466875" cy="404119"/>
          </a:xfrm>
          <a:prstGeom prst="rect">
            <a:avLst/>
          </a:prstGeom>
        </p:spPr>
        <p:txBody>
          <a:bodyPr vert="horz" lIns="0" tIns="0" rIns="0" bIns="0" rtlCol="0" anchor="t">
            <a:noAutofit/>
          </a:bodyPr>
          <a:lstStyle>
            <a:lvl1pPr>
              <a:defRPr/>
            </a:lvl1pPr>
          </a:lstStyle>
          <a:p>
            <a:r>
              <a:rPr lang="en-GB" dirty="0"/>
              <a:t>Click to edit master title style</a:t>
            </a:r>
          </a:p>
        </p:txBody>
      </p:sp>
      <p:sp>
        <p:nvSpPr>
          <p:cNvPr id="17" name="Text Placeholder 2"/>
          <p:cNvSpPr>
            <a:spLocks noGrp="1"/>
          </p:cNvSpPr>
          <p:nvPr>
            <p:ph type="body" sz="quarter" idx="17" hasCustomPrompt="1"/>
          </p:nvPr>
        </p:nvSpPr>
        <p:spPr>
          <a:xfrm>
            <a:off x="357188" y="909635"/>
            <a:ext cx="11477331" cy="396875"/>
          </a:xfrm>
        </p:spPr>
        <p:txBody>
          <a:bodyPr/>
          <a:lstStyle>
            <a:lvl1pPr>
              <a:defRPr sz="2200"/>
            </a:lvl1pPr>
          </a:lstStyle>
          <a:p>
            <a:pPr lvl="0"/>
            <a:r>
              <a:rPr lang="en-GB" dirty="0"/>
              <a:t>Click to edit master text styles</a:t>
            </a:r>
          </a:p>
        </p:txBody>
      </p:sp>
      <p:sp>
        <p:nvSpPr>
          <p:cNvPr id="18" name="Text Placeholder 17"/>
          <p:cNvSpPr>
            <a:spLocks noGrp="1"/>
          </p:cNvSpPr>
          <p:nvPr>
            <p:ph type="body" sz="quarter" idx="18" hasCustomPrompt="1"/>
          </p:nvPr>
        </p:nvSpPr>
        <p:spPr>
          <a:xfrm>
            <a:off x="6096000" y="6393509"/>
            <a:ext cx="4670778" cy="197792"/>
          </a:xfrm>
        </p:spPr>
        <p:txBody>
          <a:bodyPr anchor="ctr">
            <a:noAutofit/>
          </a:bodyPr>
          <a:lstStyle>
            <a:lvl1pPr>
              <a:spcBef>
                <a:spcPts val="600"/>
              </a:spcBef>
              <a:defRPr sz="800">
                <a:solidFill>
                  <a:schemeClr val="tx1"/>
                </a:solidFill>
              </a:defRPr>
            </a:lvl1pPr>
          </a:lstStyle>
          <a:p>
            <a:pPr lvl="0"/>
            <a:r>
              <a:rPr lang="en-US" dirty="0"/>
              <a:t>Click to add footer text</a:t>
            </a:r>
          </a:p>
        </p:txBody>
      </p:sp>
      <p:sp>
        <p:nvSpPr>
          <p:cNvPr id="19"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dirty="0">
              <a:solidFill>
                <a:srgbClr val="717171"/>
              </a:solidFill>
            </a:endParaRPr>
          </a:p>
        </p:txBody>
      </p:sp>
    </p:spTree>
    <p:extLst>
      <p:ext uri="{BB962C8B-B14F-4D97-AF65-F5344CB8AC3E}">
        <p14:creationId xmlns:p14="http://schemas.microsoft.com/office/powerpoint/2010/main" val="24545448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Title and 4 x content">
    <p:spTree>
      <p:nvGrpSpPr>
        <p:cNvPr id="1" name=""/>
        <p:cNvGrpSpPr/>
        <p:nvPr/>
      </p:nvGrpSpPr>
      <p:grpSpPr>
        <a:xfrm>
          <a:off x="0" y="0"/>
          <a:ext cx="0" cy="0"/>
          <a:chOff x="0" y="0"/>
          <a:chExt cx="0" cy="0"/>
        </a:xfrm>
      </p:grpSpPr>
      <p:sp>
        <p:nvSpPr>
          <p:cNvPr id="10" name="Content Placeholder 2"/>
          <p:cNvSpPr>
            <a:spLocks noGrp="1"/>
          </p:cNvSpPr>
          <p:nvPr>
            <p:ph idx="1" hasCustomPrompt="1"/>
          </p:nvPr>
        </p:nvSpPr>
        <p:spPr>
          <a:xfrm>
            <a:off x="359998" y="1708150"/>
            <a:ext cx="2714400" cy="4003675"/>
          </a:xfrm>
        </p:spPr>
        <p:txBody>
          <a:bodyPr>
            <a:noAutofit/>
          </a:bodyPr>
          <a:lstStyle>
            <a:lvl1pPr>
              <a:defRPr sz="1600" b="0">
                <a:solidFill>
                  <a:schemeClr val="tx1"/>
                </a:solidFill>
              </a:defRPr>
            </a:lvl1pPr>
            <a:lvl2pPr>
              <a:spcBef>
                <a:spcPts val="600"/>
              </a:spcBef>
              <a:defRPr sz="1600">
                <a:solidFill>
                  <a:schemeClr val="tx1"/>
                </a:solidFill>
              </a:defRPr>
            </a:lvl2pPr>
            <a:lvl3pPr>
              <a:spcBef>
                <a:spcPts val="600"/>
              </a:spcBef>
              <a:defRPr sz="1600">
                <a:solidFill>
                  <a:schemeClr val="tx1"/>
                </a:solidFill>
              </a:defRPr>
            </a:lvl3pPr>
            <a:lvl4pPr>
              <a:spcBef>
                <a:spcPts val="600"/>
              </a:spcBef>
              <a:defRPr sz="1600">
                <a:solidFill>
                  <a:schemeClr val="tx1"/>
                </a:solidFill>
              </a:defRPr>
            </a:lvl4pPr>
            <a:lvl5pPr>
              <a:spcBef>
                <a:spcPts val="600"/>
              </a:spcBef>
              <a:defRPr sz="1600">
                <a:solidFill>
                  <a:schemeClr val="tx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1" name="Content Placeholder 2"/>
          <p:cNvSpPr>
            <a:spLocks noGrp="1"/>
          </p:cNvSpPr>
          <p:nvPr>
            <p:ph idx="14" hasCustomPrompt="1"/>
          </p:nvPr>
        </p:nvSpPr>
        <p:spPr>
          <a:xfrm>
            <a:off x="3275192" y="1708150"/>
            <a:ext cx="2714400" cy="4003675"/>
          </a:xfrm>
        </p:spPr>
        <p:txBody>
          <a:bodyPr>
            <a:noAutofit/>
          </a:bodyPr>
          <a:lstStyle>
            <a:lvl1pPr>
              <a:defRPr sz="1600" b="0">
                <a:solidFill>
                  <a:schemeClr val="tx1"/>
                </a:solidFill>
              </a:defRPr>
            </a:lvl1pPr>
            <a:lvl2pPr>
              <a:spcBef>
                <a:spcPts val="600"/>
              </a:spcBef>
              <a:defRPr sz="1600">
                <a:solidFill>
                  <a:schemeClr val="tx1"/>
                </a:solidFill>
              </a:defRPr>
            </a:lvl2pPr>
            <a:lvl3pPr>
              <a:spcBef>
                <a:spcPts val="600"/>
              </a:spcBef>
              <a:defRPr sz="1600">
                <a:solidFill>
                  <a:schemeClr val="tx1"/>
                </a:solidFill>
              </a:defRPr>
            </a:lvl3pPr>
            <a:lvl4pPr>
              <a:spcBef>
                <a:spcPts val="600"/>
              </a:spcBef>
              <a:defRPr sz="1600">
                <a:solidFill>
                  <a:schemeClr val="tx1"/>
                </a:solidFill>
              </a:defRPr>
            </a:lvl4pPr>
            <a:lvl5pPr>
              <a:spcBef>
                <a:spcPts val="600"/>
              </a:spcBef>
              <a:defRPr sz="1600">
                <a:solidFill>
                  <a:schemeClr val="tx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3" name="Content Placeholder 2"/>
          <p:cNvSpPr>
            <a:spLocks noGrp="1"/>
          </p:cNvSpPr>
          <p:nvPr>
            <p:ph idx="15" hasCustomPrompt="1"/>
          </p:nvPr>
        </p:nvSpPr>
        <p:spPr>
          <a:xfrm>
            <a:off x="6190386" y="1708150"/>
            <a:ext cx="2714400" cy="4003675"/>
          </a:xfrm>
        </p:spPr>
        <p:txBody>
          <a:bodyPr>
            <a:noAutofit/>
          </a:bodyPr>
          <a:lstStyle>
            <a:lvl1pPr>
              <a:defRPr sz="1600" b="0">
                <a:solidFill>
                  <a:schemeClr val="tx1"/>
                </a:solidFill>
              </a:defRPr>
            </a:lvl1pPr>
            <a:lvl2pPr>
              <a:spcBef>
                <a:spcPts val="600"/>
              </a:spcBef>
              <a:defRPr sz="1600">
                <a:solidFill>
                  <a:schemeClr val="tx1"/>
                </a:solidFill>
              </a:defRPr>
            </a:lvl2pPr>
            <a:lvl3pPr>
              <a:spcBef>
                <a:spcPts val="600"/>
              </a:spcBef>
              <a:defRPr sz="1600">
                <a:solidFill>
                  <a:schemeClr val="tx1"/>
                </a:solidFill>
              </a:defRPr>
            </a:lvl3pPr>
            <a:lvl4pPr>
              <a:spcBef>
                <a:spcPts val="600"/>
              </a:spcBef>
              <a:defRPr sz="1600">
                <a:solidFill>
                  <a:schemeClr val="tx1"/>
                </a:solidFill>
              </a:defRPr>
            </a:lvl4pPr>
            <a:lvl5pPr>
              <a:spcBef>
                <a:spcPts val="600"/>
              </a:spcBef>
              <a:defRPr sz="1600">
                <a:solidFill>
                  <a:schemeClr val="tx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8" name="Content Placeholder 2"/>
          <p:cNvSpPr>
            <a:spLocks noGrp="1"/>
          </p:cNvSpPr>
          <p:nvPr>
            <p:ph idx="16" hasCustomPrompt="1"/>
          </p:nvPr>
        </p:nvSpPr>
        <p:spPr>
          <a:xfrm>
            <a:off x="9105580" y="1708150"/>
            <a:ext cx="2714400" cy="4003675"/>
          </a:xfrm>
        </p:spPr>
        <p:txBody>
          <a:bodyPr>
            <a:noAutofit/>
          </a:bodyPr>
          <a:lstStyle>
            <a:lvl1pPr>
              <a:defRPr sz="1600" b="0">
                <a:solidFill>
                  <a:schemeClr val="tx1"/>
                </a:solidFill>
              </a:defRPr>
            </a:lvl1pPr>
            <a:lvl2pPr>
              <a:spcBef>
                <a:spcPts val="600"/>
              </a:spcBef>
              <a:defRPr sz="1600">
                <a:solidFill>
                  <a:schemeClr val="tx1"/>
                </a:solidFill>
              </a:defRPr>
            </a:lvl2pPr>
            <a:lvl3pPr>
              <a:spcBef>
                <a:spcPts val="600"/>
              </a:spcBef>
              <a:defRPr sz="1600">
                <a:solidFill>
                  <a:schemeClr val="tx1"/>
                </a:solidFill>
              </a:defRPr>
            </a:lvl3pPr>
            <a:lvl4pPr>
              <a:spcBef>
                <a:spcPts val="600"/>
              </a:spcBef>
              <a:defRPr sz="1600">
                <a:solidFill>
                  <a:schemeClr val="tx1"/>
                </a:solidFill>
              </a:defRPr>
            </a:lvl4pPr>
            <a:lvl5pPr>
              <a:spcBef>
                <a:spcPts val="600"/>
              </a:spcBef>
              <a:defRPr sz="1600">
                <a:solidFill>
                  <a:schemeClr val="tx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9" name="Title Placeholder 1"/>
          <p:cNvSpPr>
            <a:spLocks noGrp="1"/>
          </p:cNvSpPr>
          <p:nvPr>
            <p:ph type="title" hasCustomPrompt="1"/>
          </p:nvPr>
        </p:nvSpPr>
        <p:spPr>
          <a:xfrm>
            <a:off x="359999" y="430717"/>
            <a:ext cx="11466875" cy="404119"/>
          </a:xfrm>
          <a:prstGeom prst="rect">
            <a:avLst/>
          </a:prstGeom>
        </p:spPr>
        <p:txBody>
          <a:bodyPr vert="horz" lIns="0" tIns="0" rIns="0" bIns="0" rtlCol="0" anchor="t">
            <a:noAutofit/>
          </a:bodyPr>
          <a:lstStyle>
            <a:lvl1pPr>
              <a:defRPr/>
            </a:lvl1pPr>
          </a:lstStyle>
          <a:p>
            <a:r>
              <a:rPr lang="en-GB" dirty="0"/>
              <a:t>Click to edit master title style</a:t>
            </a:r>
          </a:p>
        </p:txBody>
      </p:sp>
      <p:sp>
        <p:nvSpPr>
          <p:cNvPr id="20" name="Text Placeholder 2"/>
          <p:cNvSpPr>
            <a:spLocks noGrp="1"/>
          </p:cNvSpPr>
          <p:nvPr>
            <p:ph type="body" sz="quarter" idx="18" hasCustomPrompt="1"/>
          </p:nvPr>
        </p:nvSpPr>
        <p:spPr>
          <a:xfrm>
            <a:off x="357188" y="909635"/>
            <a:ext cx="11477331" cy="396875"/>
          </a:xfrm>
        </p:spPr>
        <p:txBody>
          <a:bodyPr/>
          <a:lstStyle>
            <a:lvl1pPr>
              <a:defRPr sz="2200"/>
            </a:lvl1pPr>
          </a:lstStyle>
          <a:p>
            <a:pPr lvl="0"/>
            <a:r>
              <a:rPr lang="en-GB" dirty="0"/>
              <a:t>Click to edit master text styles</a:t>
            </a:r>
          </a:p>
        </p:txBody>
      </p:sp>
      <p:sp>
        <p:nvSpPr>
          <p:cNvPr id="21" name="Text Placeholder 17"/>
          <p:cNvSpPr>
            <a:spLocks noGrp="1"/>
          </p:cNvSpPr>
          <p:nvPr>
            <p:ph type="body" sz="quarter" idx="19" hasCustomPrompt="1"/>
          </p:nvPr>
        </p:nvSpPr>
        <p:spPr>
          <a:xfrm>
            <a:off x="6096000" y="6393509"/>
            <a:ext cx="4670778" cy="197792"/>
          </a:xfrm>
        </p:spPr>
        <p:txBody>
          <a:bodyPr anchor="ctr">
            <a:noAutofit/>
          </a:bodyPr>
          <a:lstStyle>
            <a:lvl1pPr>
              <a:spcBef>
                <a:spcPts val="600"/>
              </a:spcBef>
              <a:defRPr sz="800">
                <a:solidFill>
                  <a:schemeClr val="tx1"/>
                </a:solidFill>
              </a:defRPr>
            </a:lvl1pPr>
          </a:lstStyle>
          <a:p>
            <a:pPr lvl="0"/>
            <a:r>
              <a:rPr lang="en-US" dirty="0"/>
              <a:t>Click to add footer text</a:t>
            </a:r>
          </a:p>
        </p:txBody>
      </p:sp>
      <p:sp>
        <p:nvSpPr>
          <p:cNvPr id="22"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dirty="0">
              <a:solidFill>
                <a:srgbClr val="717171"/>
              </a:solidFill>
            </a:endParaRPr>
          </a:p>
        </p:txBody>
      </p:sp>
    </p:spTree>
    <p:extLst>
      <p:ext uri="{BB962C8B-B14F-4D97-AF65-F5344CB8AC3E}">
        <p14:creationId xmlns:p14="http://schemas.microsoft.com/office/powerpoint/2010/main" val="2502014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Title only - sub heading">
    <p:spTree>
      <p:nvGrpSpPr>
        <p:cNvPr id="1" name=""/>
        <p:cNvGrpSpPr/>
        <p:nvPr/>
      </p:nvGrpSpPr>
      <p:grpSpPr>
        <a:xfrm>
          <a:off x="0" y="0"/>
          <a:ext cx="0" cy="0"/>
          <a:chOff x="0" y="0"/>
          <a:chExt cx="0" cy="0"/>
        </a:xfrm>
      </p:grpSpPr>
      <p:sp>
        <p:nvSpPr>
          <p:cNvPr id="6" name="Title Placeholder 1"/>
          <p:cNvSpPr>
            <a:spLocks noGrp="1"/>
          </p:cNvSpPr>
          <p:nvPr>
            <p:ph type="title" hasCustomPrompt="1"/>
          </p:nvPr>
        </p:nvSpPr>
        <p:spPr>
          <a:xfrm>
            <a:off x="359999" y="430717"/>
            <a:ext cx="11466875" cy="404119"/>
          </a:xfrm>
          <a:prstGeom prst="rect">
            <a:avLst/>
          </a:prstGeom>
        </p:spPr>
        <p:txBody>
          <a:bodyPr vert="horz" lIns="0" tIns="0" rIns="0" bIns="0" rtlCol="0" anchor="t">
            <a:noAutofit/>
          </a:bodyPr>
          <a:lstStyle>
            <a:lvl1pPr>
              <a:defRPr/>
            </a:lvl1pPr>
          </a:lstStyle>
          <a:p>
            <a:r>
              <a:rPr lang="en-GB" dirty="0"/>
              <a:t>Click to edit master title style</a:t>
            </a:r>
          </a:p>
        </p:txBody>
      </p:sp>
      <p:sp>
        <p:nvSpPr>
          <p:cNvPr id="11"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dirty="0">
              <a:solidFill>
                <a:srgbClr val="717171"/>
              </a:solidFill>
            </a:endParaRPr>
          </a:p>
        </p:txBody>
      </p:sp>
      <p:sp>
        <p:nvSpPr>
          <p:cNvPr id="7" name="Text Placeholder 2"/>
          <p:cNvSpPr>
            <a:spLocks noGrp="1"/>
          </p:cNvSpPr>
          <p:nvPr>
            <p:ph type="body" sz="quarter" idx="17" hasCustomPrompt="1"/>
          </p:nvPr>
        </p:nvSpPr>
        <p:spPr>
          <a:xfrm>
            <a:off x="357188" y="909635"/>
            <a:ext cx="11477331" cy="396875"/>
          </a:xfrm>
        </p:spPr>
        <p:txBody>
          <a:bodyPr/>
          <a:lstStyle>
            <a:lvl1pPr>
              <a:defRPr sz="2200"/>
            </a:lvl1pPr>
          </a:lstStyle>
          <a:p>
            <a:pPr lvl="0"/>
            <a:r>
              <a:rPr lang="en-GB" dirty="0"/>
              <a:t>Click to edit master text styles</a:t>
            </a:r>
          </a:p>
        </p:txBody>
      </p:sp>
      <p:sp>
        <p:nvSpPr>
          <p:cNvPr id="9" name="Text Placeholder 17"/>
          <p:cNvSpPr>
            <a:spLocks noGrp="1"/>
          </p:cNvSpPr>
          <p:nvPr>
            <p:ph type="body" sz="quarter" idx="18" hasCustomPrompt="1"/>
          </p:nvPr>
        </p:nvSpPr>
        <p:spPr>
          <a:xfrm>
            <a:off x="6096000" y="6393509"/>
            <a:ext cx="4670778" cy="197792"/>
          </a:xfrm>
        </p:spPr>
        <p:txBody>
          <a:bodyPr anchor="ctr">
            <a:noAutofit/>
          </a:bodyPr>
          <a:lstStyle>
            <a:lvl1pPr>
              <a:spcBef>
                <a:spcPts val="600"/>
              </a:spcBef>
              <a:defRPr sz="800">
                <a:solidFill>
                  <a:schemeClr val="tx1"/>
                </a:solidFill>
              </a:defRPr>
            </a:lvl1pPr>
          </a:lstStyle>
          <a:p>
            <a:pPr lvl="0"/>
            <a:r>
              <a:rPr lang="en-US" dirty="0"/>
              <a:t>Click to add footer text</a:t>
            </a:r>
          </a:p>
        </p:txBody>
      </p:sp>
    </p:spTree>
    <p:extLst>
      <p:ext uri="{BB962C8B-B14F-4D97-AF65-F5344CB8AC3E}">
        <p14:creationId xmlns:p14="http://schemas.microsoft.com/office/powerpoint/2010/main" val="3560443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Footer only">
    <p:spTree>
      <p:nvGrpSpPr>
        <p:cNvPr id="1" name=""/>
        <p:cNvGrpSpPr/>
        <p:nvPr/>
      </p:nvGrpSpPr>
      <p:grpSpPr>
        <a:xfrm>
          <a:off x="0" y="0"/>
          <a:ext cx="0" cy="0"/>
          <a:chOff x="0" y="0"/>
          <a:chExt cx="0" cy="0"/>
        </a:xfrm>
      </p:grpSpPr>
      <p:sp>
        <p:nvSpPr>
          <p:cNvPr id="5"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dirty="0">
              <a:solidFill>
                <a:srgbClr val="717171"/>
              </a:solidFill>
            </a:endParaRPr>
          </a:p>
        </p:txBody>
      </p:sp>
    </p:spTree>
    <p:extLst>
      <p:ext uri="{BB962C8B-B14F-4D97-AF65-F5344CB8AC3E}">
        <p14:creationId xmlns:p14="http://schemas.microsoft.com/office/powerpoint/2010/main" val="2592073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Title and 1 x content - no sub heading">
    <p:spTree>
      <p:nvGrpSpPr>
        <p:cNvPr id="1" name=""/>
        <p:cNvGrpSpPr/>
        <p:nvPr/>
      </p:nvGrpSpPr>
      <p:grpSpPr>
        <a:xfrm>
          <a:off x="0" y="0"/>
          <a:ext cx="0" cy="0"/>
          <a:chOff x="0" y="0"/>
          <a:chExt cx="0" cy="0"/>
        </a:xfrm>
      </p:grpSpPr>
      <p:sp>
        <p:nvSpPr>
          <p:cNvPr id="7" name="Content Placeholder 2"/>
          <p:cNvSpPr>
            <a:spLocks noGrp="1"/>
          </p:cNvSpPr>
          <p:nvPr>
            <p:ph idx="1" hasCustomPrompt="1"/>
          </p:nvPr>
        </p:nvSpPr>
        <p:spPr>
          <a:xfrm>
            <a:off x="359999" y="1708150"/>
            <a:ext cx="11466873" cy="4018118"/>
          </a:xfrm>
        </p:spPr>
        <p:txBody>
          <a:bodyPr>
            <a:noAutofit/>
          </a:bodyPr>
          <a:lstStyle>
            <a:lvl1pPr>
              <a:defRPr sz="1400" b="0">
                <a:solidFill>
                  <a:schemeClr val="tx1"/>
                </a:solidFill>
              </a:defRPr>
            </a:lvl1pPr>
            <a:lvl2pPr>
              <a:spcBef>
                <a:spcPts val="600"/>
              </a:spcBef>
              <a:defRPr sz="1400">
                <a:solidFill>
                  <a:schemeClr val="tx1"/>
                </a:solidFill>
              </a:defRPr>
            </a:lvl2pPr>
            <a:lvl3pPr>
              <a:spcBef>
                <a:spcPts val="600"/>
              </a:spcBef>
              <a:defRPr sz="1400">
                <a:solidFill>
                  <a:schemeClr val="tx1"/>
                </a:solidFill>
              </a:defRPr>
            </a:lvl3pPr>
            <a:lvl4pPr>
              <a:spcBef>
                <a:spcPts val="600"/>
              </a:spcBef>
              <a:defRPr sz="1400">
                <a:solidFill>
                  <a:schemeClr val="tx1"/>
                </a:solidFill>
              </a:defRPr>
            </a:lvl4pPr>
            <a:lvl5pPr>
              <a:spcBef>
                <a:spcPts val="600"/>
              </a:spcBef>
              <a:defRPr sz="1400">
                <a:solidFill>
                  <a:schemeClr val="tx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1" name="Title Placeholder 1"/>
          <p:cNvSpPr>
            <a:spLocks noGrp="1"/>
          </p:cNvSpPr>
          <p:nvPr>
            <p:ph type="title" hasCustomPrompt="1"/>
          </p:nvPr>
        </p:nvSpPr>
        <p:spPr>
          <a:xfrm>
            <a:off x="359999" y="430717"/>
            <a:ext cx="11466875" cy="404119"/>
          </a:xfrm>
          <a:prstGeom prst="rect">
            <a:avLst/>
          </a:prstGeom>
        </p:spPr>
        <p:txBody>
          <a:bodyPr vert="horz" lIns="0" tIns="0" rIns="0" bIns="0" rtlCol="0" anchor="t">
            <a:noAutofit/>
          </a:bodyPr>
          <a:lstStyle>
            <a:lvl1pPr>
              <a:defRPr/>
            </a:lvl1pPr>
          </a:lstStyle>
          <a:p>
            <a:r>
              <a:rPr lang="en-GB" dirty="0"/>
              <a:t>Click to edit master title style</a:t>
            </a:r>
          </a:p>
        </p:txBody>
      </p:sp>
      <p:sp>
        <p:nvSpPr>
          <p:cNvPr id="15"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dirty="0">
              <a:solidFill>
                <a:srgbClr val="717171"/>
              </a:solidFill>
            </a:endParaRPr>
          </a:p>
        </p:txBody>
      </p:sp>
      <p:sp>
        <p:nvSpPr>
          <p:cNvPr id="9" name="Text Placeholder 17"/>
          <p:cNvSpPr>
            <a:spLocks noGrp="1"/>
          </p:cNvSpPr>
          <p:nvPr>
            <p:ph type="body" sz="quarter" idx="18" hasCustomPrompt="1"/>
          </p:nvPr>
        </p:nvSpPr>
        <p:spPr>
          <a:xfrm>
            <a:off x="6096000" y="6393509"/>
            <a:ext cx="4670778" cy="197792"/>
          </a:xfrm>
        </p:spPr>
        <p:txBody>
          <a:bodyPr anchor="ctr">
            <a:noAutofit/>
          </a:bodyPr>
          <a:lstStyle>
            <a:lvl1pPr>
              <a:spcBef>
                <a:spcPts val="600"/>
              </a:spcBef>
              <a:defRPr sz="800">
                <a:solidFill>
                  <a:schemeClr val="tx1"/>
                </a:solidFill>
              </a:defRPr>
            </a:lvl1pPr>
          </a:lstStyle>
          <a:p>
            <a:pPr lvl="0"/>
            <a:r>
              <a:rPr lang="en-US" dirty="0"/>
              <a:t>Click to add footer text</a:t>
            </a:r>
          </a:p>
        </p:txBody>
      </p:sp>
    </p:spTree>
    <p:extLst>
      <p:ext uri="{BB962C8B-B14F-4D97-AF65-F5344CB8AC3E}">
        <p14:creationId xmlns:p14="http://schemas.microsoft.com/office/powerpoint/2010/main" val="317860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2 x content">
    <p:spTree>
      <p:nvGrpSpPr>
        <p:cNvPr id="1" name=""/>
        <p:cNvGrpSpPr/>
        <p:nvPr/>
      </p:nvGrpSpPr>
      <p:grpSpPr>
        <a:xfrm>
          <a:off x="0" y="0"/>
          <a:ext cx="0" cy="0"/>
          <a:chOff x="0" y="0"/>
          <a:chExt cx="0" cy="0"/>
        </a:xfrm>
      </p:grpSpPr>
      <p:sp>
        <p:nvSpPr>
          <p:cNvPr id="8" name="Content Placeholder 2"/>
          <p:cNvSpPr>
            <a:spLocks noGrp="1"/>
          </p:cNvSpPr>
          <p:nvPr>
            <p:ph idx="1" hasCustomPrompt="1"/>
          </p:nvPr>
        </p:nvSpPr>
        <p:spPr>
          <a:xfrm>
            <a:off x="360000" y="1708150"/>
            <a:ext cx="5626800" cy="4003200"/>
          </a:xfrm>
        </p:spPr>
        <p:txBody>
          <a:bodyPr>
            <a:noAutofit/>
          </a:bodyPr>
          <a:lstStyle>
            <a:lvl1pPr>
              <a:defRPr sz="1600" b="0">
                <a:solidFill>
                  <a:schemeClr val="tx1"/>
                </a:solidFill>
              </a:defRPr>
            </a:lvl1pPr>
            <a:lvl2pPr>
              <a:spcBef>
                <a:spcPts val="600"/>
              </a:spcBef>
              <a:defRPr sz="1600">
                <a:solidFill>
                  <a:schemeClr val="tx1"/>
                </a:solidFill>
              </a:defRPr>
            </a:lvl2pPr>
            <a:lvl3pPr>
              <a:spcBef>
                <a:spcPts val="600"/>
              </a:spcBef>
              <a:defRPr sz="1600">
                <a:solidFill>
                  <a:schemeClr val="tx1"/>
                </a:solidFill>
              </a:defRPr>
            </a:lvl3pPr>
            <a:lvl4pPr>
              <a:spcBef>
                <a:spcPts val="600"/>
              </a:spcBef>
              <a:defRPr sz="1600">
                <a:solidFill>
                  <a:schemeClr val="tx1"/>
                </a:solidFill>
              </a:defRPr>
            </a:lvl4pPr>
            <a:lvl5pPr>
              <a:spcBef>
                <a:spcPts val="600"/>
              </a:spcBef>
              <a:defRPr sz="1600">
                <a:solidFill>
                  <a:schemeClr val="tx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0" name="Content Placeholder 35"/>
          <p:cNvSpPr>
            <a:spLocks noGrp="1"/>
          </p:cNvSpPr>
          <p:nvPr>
            <p:ph sz="quarter" idx="14" hasCustomPrompt="1"/>
          </p:nvPr>
        </p:nvSpPr>
        <p:spPr>
          <a:xfrm>
            <a:off x="6191574" y="1708150"/>
            <a:ext cx="5626800" cy="4003200"/>
          </a:xfrm>
        </p:spPr>
        <p:txBody>
          <a:bodyPr>
            <a:noAutofit/>
          </a:bodyPr>
          <a:lstStyle>
            <a:lvl1pPr>
              <a:defRPr sz="1600" b="0">
                <a:solidFill>
                  <a:schemeClr val="tx1"/>
                </a:solidFill>
              </a:defRPr>
            </a:lvl1pPr>
            <a:lvl2pPr>
              <a:spcBef>
                <a:spcPts val="600"/>
              </a:spcBef>
              <a:defRPr sz="1600">
                <a:solidFill>
                  <a:schemeClr val="tx1"/>
                </a:solidFill>
              </a:defRPr>
            </a:lvl2pPr>
            <a:lvl3pPr>
              <a:spcBef>
                <a:spcPts val="600"/>
              </a:spcBef>
              <a:defRPr sz="1600">
                <a:solidFill>
                  <a:schemeClr val="tx1"/>
                </a:solidFill>
              </a:defRPr>
            </a:lvl3pPr>
            <a:lvl4pPr>
              <a:spcBef>
                <a:spcPts val="600"/>
              </a:spcBef>
              <a:defRPr sz="1600">
                <a:solidFill>
                  <a:schemeClr val="tx1"/>
                </a:solidFill>
              </a:defRPr>
            </a:lvl4pPr>
            <a:lvl5pPr>
              <a:spcBef>
                <a:spcPts val="600"/>
              </a:spcBef>
              <a:defRPr sz="1600">
                <a:solidFill>
                  <a:schemeClr val="tx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1" name="Title Placeholder 1"/>
          <p:cNvSpPr>
            <a:spLocks noGrp="1"/>
          </p:cNvSpPr>
          <p:nvPr>
            <p:ph type="title" hasCustomPrompt="1"/>
          </p:nvPr>
        </p:nvSpPr>
        <p:spPr>
          <a:xfrm>
            <a:off x="359999" y="430717"/>
            <a:ext cx="11466875" cy="404119"/>
          </a:xfrm>
          <a:prstGeom prst="rect">
            <a:avLst/>
          </a:prstGeom>
        </p:spPr>
        <p:txBody>
          <a:bodyPr vert="horz" lIns="0" tIns="0" rIns="0" bIns="0" rtlCol="0" anchor="t">
            <a:noAutofit/>
          </a:bodyPr>
          <a:lstStyle>
            <a:lvl1pPr>
              <a:defRPr/>
            </a:lvl1pPr>
          </a:lstStyle>
          <a:p>
            <a:r>
              <a:rPr lang="en-GB" dirty="0"/>
              <a:t>Click to edit master title style</a:t>
            </a:r>
          </a:p>
        </p:txBody>
      </p:sp>
      <p:sp>
        <p:nvSpPr>
          <p:cNvPr id="16"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dirty="0">
              <a:solidFill>
                <a:srgbClr val="717171"/>
              </a:solidFill>
            </a:endParaRPr>
          </a:p>
        </p:txBody>
      </p:sp>
      <p:sp>
        <p:nvSpPr>
          <p:cNvPr id="9" name="Text Placeholder 2"/>
          <p:cNvSpPr>
            <a:spLocks noGrp="1"/>
          </p:cNvSpPr>
          <p:nvPr>
            <p:ph type="body" sz="quarter" idx="17" hasCustomPrompt="1"/>
          </p:nvPr>
        </p:nvSpPr>
        <p:spPr>
          <a:xfrm>
            <a:off x="357188" y="909635"/>
            <a:ext cx="11477331" cy="396875"/>
          </a:xfrm>
        </p:spPr>
        <p:txBody>
          <a:bodyPr/>
          <a:lstStyle>
            <a:lvl1pPr>
              <a:defRPr sz="2200"/>
            </a:lvl1pPr>
          </a:lstStyle>
          <a:p>
            <a:pPr lvl="0"/>
            <a:r>
              <a:rPr lang="en-GB" dirty="0"/>
              <a:t>Click to edit master text styles</a:t>
            </a:r>
          </a:p>
        </p:txBody>
      </p:sp>
      <p:sp>
        <p:nvSpPr>
          <p:cNvPr id="12" name="Text Placeholder 17"/>
          <p:cNvSpPr>
            <a:spLocks noGrp="1"/>
          </p:cNvSpPr>
          <p:nvPr>
            <p:ph type="body" sz="quarter" idx="18" hasCustomPrompt="1"/>
          </p:nvPr>
        </p:nvSpPr>
        <p:spPr>
          <a:xfrm>
            <a:off x="6096000" y="6393509"/>
            <a:ext cx="4670778" cy="197792"/>
          </a:xfrm>
        </p:spPr>
        <p:txBody>
          <a:bodyPr anchor="ctr">
            <a:noAutofit/>
          </a:bodyPr>
          <a:lstStyle>
            <a:lvl1pPr>
              <a:spcBef>
                <a:spcPts val="600"/>
              </a:spcBef>
              <a:defRPr sz="800">
                <a:solidFill>
                  <a:schemeClr val="tx1"/>
                </a:solidFill>
              </a:defRPr>
            </a:lvl1pPr>
          </a:lstStyle>
          <a:p>
            <a:pPr lvl="0"/>
            <a:r>
              <a:rPr lang="en-US" dirty="0"/>
              <a:t>Click to add footer text</a:t>
            </a:r>
          </a:p>
        </p:txBody>
      </p:sp>
    </p:spTree>
    <p:extLst>
      <p:ext uri="{BB962C8B-B14F-4D97-AF65-F5344CB8AC3E}">
        <p14:creationId xmlns:p14="http://schemas.microsoft.com/office/powerpoint/2010/main" val="2130744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Title and 2 x content - no sub heading">
    <p:spTree>
      <p:nvGrpSpPr>
        <p:cNvPr id="1" name=""/>
        <p:cNvGrpSpPr/>
        <p:nvPr/>
      </p:nvGrpSpPr>
      <p:grpSpPr>
        <a:xfrm>
          <a:off x="0" y="0"/>
          <a:ext cx="0" cy="0"/>
          <a:chOff x="0" y="0"/>
          <a:chExt cx="0" cy="0"/>
        </a:xfrm>
      </p:grpSpPr>
      <p:sp>
        <p:nvSpPr>
          <p:cNvPr id="8" name="Content Placeholder 2"/>
          <p:cNvSpPr>
            <a:spLocks noGrp="1"/>
          </p:cNvSpPr>
          <p:nvPr>
            <p:ph idx="1" hasCustomPrompt="1"/>
          </p:nvPr>
        </p:nvSpPr>
        <p:spPr>
          <a:xfrm>
            <a:off x="360000" y="1708150"/>
            <a:ext cx="5626800" cy="4003200"/>
          </a:xfrm>
        </p:spPr>
        <p:txBody>
          <a:bodyPr>
            <a:noAutofit/>
          </a:bodyPr>
          <a:lstStyle>
            <a:lvl1pPr>
              <a:defRPr sz="1400" b="0">
                <a:solidFill>
                  <a:schemeClr val="tx1"/>
                </a:solidFill>
              </a:defRPr>
            </a:lvl1pPr>
            <a:lvl2pPr>
              <a:spcBef>
                <a:spcPts val="600"/>
              </a:spcBef>
              <a:defRPr sz="1400">
                <a:solidFill>
                  <a:schemeClr val="tx1"/>
                </a:solidFill>
              </a:defRPr>
            </a:lvl2pPr>
            <a:lvl3pPr>
              <a:spcBef>
                <a:spcPts val="600"/>
              </a:spcBef>
              <a:defRPr sz="1400">
                <a:solidFill>
                  <a:schemeClr val="tx1"/>
                </a:solidFill>
              </a:defRPr>
            </a:lvl3pPr>
            <a:lvl4pPr>
              <a:spcBef>
                <a:spcPts val="600"/>
              </a:spcBef>
              <a:defRPr sz="1400">
                <a:solidFill>
                  <a:schemeClr val="tx1"/>
                </a:solidFill>
              </a:defRPr>
            </a:lvl4pPr>
            <a:lvl5pPr>
              <a:spcBef>
                <a:spcPts val="600"/>
              </a:spcBef>
              <a:defRPr sz="1400">
                <a:solidFill>
                  <a:schemeClr val="tx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0" name="Content Placeholder 35"/>
          <p:cNvSpPr>
            <a:spLocks noGrp="1"/>
          </p:cNvSpPr>
          <p:nvPr>
            <p:ph sz="quarter" idx="14" hasCustomPrompt="1"/>
          </p:nvPr>
        </p:nvSpPr>
        <p:spPr>
          <a:xfrm>
            <a:off x="6191574" y="1708150"/>
            <a:ext cx="5626800" cy="4003200"/>
          </a:xfrm>
        </p:spPr>
        <p:txBody>
          <a:bodyPr>
            <a:noAutofit/>
          </a:bodyPr>
          <a:lstStyle>
            <a:lvl1pPr>
              <a:defRPr sz="1400" b="0">
                <a:solidFill>
                  <a:schemeClr val="tx1"/>
                </a:solidFill>
              </a:defRPr>
            </a:lvl1pPr>
            <a:lvl2pPr>
              <a:spcBef>
                <a:spcPts val="600"/>
              </a:spcBef>
              <a:defRPr sz="1400">
                <a:solidFill>
                  <a:schemeClr val="tx1"/>
                </a:solidFill>
              </a:defRPr>
            </a:lvl2pPr>
            <a:lvl3pPr>
              <a:spcBef>
                <a:spcPts val="600"/>
              </a:spcBef>
              <a:defRPr sz="1400">
                <a:solidFill>
                  <a:schemeClr val="tx1"/>
                </a:solidFill>
              </a:defRPr>
            </a:lvl3pPr>
            <a:lvl4pPr>
              <a:spcBef>
                <a:spcPts val="600"/>
              </a:spcBef>
              <a:defRPr sz="1400">
                <a:solidFill>
                  <a:schemeClr val="tx1"/>
                </a:solidFill>
              </a:defRPr>
            </a:lvl4pPr>
            <a:lvl5pPr>
              <a:spcBef>
                <a:spcPts val="600"/>
              </a:spcBef>
              <a:defRPr sz="1400">
                <a:solidFill>
                  <a:schemeClr val="tx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1" name="Title Placeholder 1"/>
          <p:cNvSpPr>
            <a:spLocks noGrp="1"/>
          </p:cNvSpPr>
          <p:nvPr>
            <p:ph type="title" hasCustomPrompt="1"/>
          </p:nvPr>
        </p:nvSpPr>
        <p:spPr>
          <a:xfrm>
            <a:off x="359999" y="430717"/>
            <a:ext cx="11466875" cy="404119"/>
          </a:xfrm>
          <a:prstGeom prst="rect">
            <a:avLst/>
          </a:prstGeom>
        </p:spPr>
        <p:txBody>
          <a:bodyPr vert="horz" lIns="0" tIns="0" rIns="0" bIns="0" rtlCol="0" anchor="t">
            <a:noAutofit/>
          </a:bodyPr>
          <a:lstStyle>
            <a:lvl1pPr>
              <a:defRPr/>
            </a:lvl1pPr>
          </a:lstStyle>
          <a:p>
            <a:r>
              <a:rPr lang="en-GB" dirty="0"/>
              <a:t>Click to edit master title style</a:t>
            </a:r>
          </a:p>
        </p:txBody>
      </p:sp>
      <p:sp>
        <p:nvSpPr>
          <p:cNvPr id="16"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dirty="0">
              <a:solidFill>
                <a:srgbClr val="717171"/>
              </a:solidFill>
            </a:endParaRPr>
          </a:p>
        </p:txBody>
      </p:sp>
      <p:sp>
        <p:nvSpPr>
          <p:cNvPr id="12" name="Text Placeholder 17"/>
          <p:cNvSpPr>
            <a:spLocks noGrp="1"/>
          </p:cNvSpPr>
          <p:nvPr>
            <p:ph type="body" sz="quarter" idx="18" hasCustomPrompt="1"/>
          </p:nvPr>
        </p:nvSpPr>
        <p:spPr>
          <a:xfrm>
            <a:off x="6096000" y="6393509"/>
            <a:ext cx="4670778" cy="197792"/>
          </a:xfrm>
        </p:spPr>
        <p:txBody>
          <a:bodyPr anchor="ctr">
            <a:noAutofit/>
          </a:bodyPr>
          <a:lstStyle>
            <a:lvl1pPr>
              <a:spcBef>
                <a:spcPts val="600"/>
              </a:spcBef>
              <a:defRPr sz="800">
                <a:solidFill>
                  <a:schemeClr val="tx1"/>
                </a:solidFill>
              </a:defRPr>
            </a:lvl1pPr>
          </a:lstStyle>
          <a:p>
            <a:pPr lvl="0"/>
            <a:r>
              <a:rPr lang="en-US" dirty="0"/>
              <a:t>Click to add footer text</a:t>
            </a:r>
          </a:p>
        </p:txBody>
      </p:sp>
    </p:spTree>
    <p:extLst>
      <p:ext uri="{BB962C8B-B14F-4D97-AF65-F5344CB8AC3E}">
        <p14:creationId xmlns:p14="http://schemas.microsoft.com/office/powerpoint/2010/main" val="4098747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Title and 3 x content - no sub heading">
    <p:spTree>
      <p:nvGrpSpPr>
        <p:cNvPr id="1" name=""/>
        <p:cNvGrpSpPr/>
        <p:nvPr/>
      </p:nvGrpSpPr>
      <p:grpSpPr>
        <a:xfrm>
          <a:off x="0" y="0"/>
          <a:ext cx="0" cy="0"/>
          <a:chOff x="0" y="0"/>
          <a:chExt cx="0" cy="0"/>
        </a:xfrm>
      </p:grpSpPr>
      <p:sp>
        <p:nvSpPr>
          <p:cNvPr id="9" name="Content Placeholder 2"/>
          <p:cNvSpPr>
            <a:spLocks noGrp="1"/>
          </p:cNvSpPr>
          <p:nvPr>
            <p:ph idx="1"/>
          </p:nvPr>
        </p:nvSpPr>
        <p:spPr>
          <a:xfrm>
            <a:off x="359998" y="1708150"/>
            <a:ext cx="3679200" cy="4003675"/>
          </a:xfrm>
        </p:spPr>
        <p:txBody>
          <a:bodyPr>
            <a:noAutofit/>
          </a:bodyPr>
          <a:lstStyle>
            <a:lvl1pPr>
              <a:defRPr sz="1400" b="0">
                <a:solidFill>
                  <a:schemeClr val="tx1"/>
                </a:solidFill>
              </a:defRPr>
            </a:lvl1pPr>
            <a:lvl2pPr>
              <a:spcBef>
                <a:spcPts val="600"/>
              </a:spcBef>
              <a:defRPr sz="1400">
                <a:solidFill>
                  <a:schemeClr val="tx1"/>
                </a:solidFill>
              </a:defRPr>
            </a:lvl2pPr>
            <a:lvl3pPr>
              <a:spcBef>
                <a:spcPts val="600"/>
              </a:spcBef>
              <a:defRPr sz="1400">
                <a:solidFill>
                  <a:schemeClr val="tx1"/>
                </a:solidFill>
              </a:defRPr>
            </a:lvl3pPr>
            <a:lvl4pPr>
              <a:spcBef>
                <a:spcPts val="600"/>
              </a:spcBef>
              <a:defRPr sz="1400">
                <a:solidFill>
                  <a:schemeClr val="tx1"/>
                </a:solidFill>
              </a:defRPr>
            </a:lvl4pPr>
            <a:lvl5pPr>
              <a:spcBef>
                <a:spcPts val="600"/>
              </a:spcBef>
              <a:defRPr sz="1400">
                <a:solidFill>
                  <a:schemeClr val="tx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0" name="Content Placeholder 2"/>
          <p:cNvSpPr>
            <a:spLocks noGrp="1"/>
          </p:cNvSpPr>
          <p:nvPr>
            <p:ph idx="14"/>
          </p:nvPr>
        </p:nvSpPr>
        <p:spPr>
          <a:xfrm>
            <a:off x="4251326" y="1708150"/>
            <a:ext cx="3679200" cy="4003675"/>
          </a:xfrm>
        </p:spPr>
        <p:txBody>
          <a:bodyPr>
            <a:noAutofit/>
          </a:bodyPr>
          <a:lstStyle>
            <a:lvl1pPr>
              <a:defRPr sz="1400" b="0">
                <a:solidFill>
                  <a:schemeClr val="tx1"/>
                </a:solidFill>
              </a:defRPr>
            </a:lvl1pPr>
            <a:lvl2pPr>
              <a:spcBef>
                <a:spcPts val="600"/>
              </a:spcBef>
              <a:defRPr sz="1400">
                <a:solidFill>
                  <a:schemeClr val="tx1"/>
                </a:solidFill>
              </a:defRPr>
            </a:lvl2pPr>
            <a:lvl3pPr>
              <a:spcBef>
                <a:spcPts val="600"/>
              </a:spcBef>
              <a:defRPr sz="1400">
                <a:solidFill>
                  <a:schemeClr val="tx1"/>
                </a:solidFill>
              </a:defRPr>
            </a:lvl3pPr>
            <a:lvl4pPr>
              <a:spcBef>
                <a:spcPts val="600"/>
              </a:spcBef>
              <a:defRPr sz="1400">
                <a:solidFill>
                  <a:schemeClr val="tx1"/>
                </a:solidFill>
              </a:defRPr>
            </a:lvl4pPr>
            <a:lvl5pPr>
              <a:spcBef>
                <a:spcPts val="600"/>
              </a:spcBef>
              <a:defRPr sz="1400">
                <a:solidFill>
                  <a:schemeClr val="tx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1" name="Content Placeholder 2"/>
          <p:cNvSpPr>
            <a:spLocks noGrp="1"/>
          </p:cNvSpPr>
          <p:nvPr>
            <p:ph idx="15"/>
          </p:nvPr>
        </p:nvSpPr>
        <p:spPr>
          <a:xfrm>
            <a:off x="8142653" y="1708150"/>
            <a:ext cx="3679200" cy="4003675"/>
          </a:xfrm>
        </p:spPr>
        <p:txBody>
          <a:bodyPr>
            <a:noAutofit/>
          </a:bodyPr>
          <a:lstStyle>
            <a:lvl1pPr>
              <a:defRPr sz="1400" b="0">
                <a:solidFill>
                  <a:schemeClr val="tx1"/>
                </a:solidFill>
              </a:defRPr>
            </a:lvl1pPr>
            <a:lvl2pPr>
              <a:spcBef>
                <a:spcPts val="600"/>
              </a:spcBef>
              <a:defRPr sz="1400">
                <a:solidFill>
                  <a:schemeClr val="tx1"/>
                </a:solidFill>
              </a:defRPr>
            </a:lvl2pPr>
            <a:lvl3pPr>
              <a:spcBef>
                <a:spcPts val="600"/>
              </a:spcBef>
              <a:defRPr sz="1400">
                <a:solidFill>
                  <a:schemeClr val="tx1"/>
                </a:solidFill>
              </a:defRPr>
            </a:lvl3pPr>
            <a:lvl4pPr>
              <a:spcBef>
                <a:spcPts val="600"/>
              </a:spcBef>
              <a:defRPr sz="1400">
                <a:solidFill>
                  <a:schemeClr val="tx1"/>
                </a:solidFill>
              </a:defRPr>
            </a:lvl4pPr>
            <a:lvl5pPr>
              <a:spcBef>
                <a:spcPts val="600"/>
              </a:spcBef>
              <a:defRPr sz="1400">
                <a:solidFill>
                  <a:schemeClr val="tx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6" name="Title Placeholder 1"/>
          <p:cNvSpPr>
            <a:spLocks noGrp="1"/>
          </p:cNvSpPr>
          <p:nvPr>
            <p:ph type="title" hasCustomPrompt="1"/>
          </p:nvPr>
        </p:nvSpPr>
        <p:spPr>
          <a:xfrm>
            <a:off x="359999" y="430717"/>
            <a:ext cx="11466875" cy="404119"/>
          </a:xfrm>
          <a:prstGeom prst="rect">
            <a:avLst/>
          </a:prstGeom>
        </p:spPr>
        <p:txBody>
          <a:bodyPr vert="horz" lIns="0" tIns="0" rIns="0" bIns="0" rtlCol="0" anchor="t">
            <a:noAutofit/>
          </a:bodyPr>
          <a:lstStyle>
            <a:lvl1pPr>
              <a:defRPr/>
            </a:lvl1pPr>
          </a:lstStyle>
          <a:p>
            <a:r>
              <a:rPr lang="en-GB" dirty="0"/>
              <a:t>Click to edit master title style</a:t>
            </a:r>
          </a:p>
        </p:txBody>
      </p:sp>
      <p:sp>
        <p:nvSpPr>
          <p:cNvPr id="18" name="Text Placeholder 17"/>
          <p:cNvSpPr>
            <a:spLocks noGrp="1"/>
          </p:cNvSpPr>
          <p:nvPr>
            <p:ph type="body" sz="quarter" idx="18" hasCustomPrompt="1"/>
          </p:nvPr>
        </p:nvSpPr>
        <p:spPr>
          <a:xfrm>
            <a:off x="6096000" y="6393509"/>
            <a:ext cx="4670778" cy="197792"/>
          </a:xfrm>
        </p:spPr>
        <p:txBody>
          <a:bodyPr anchor="ctr">
            <a:noAutofit/>
          </a:bodyPr>
          <a:lstStyle>
            <a:lvl1pPr>
              <a:spcBef>
                <a:spcPts val="600"/>
              </a:spcBef>
              <a:defRPr sz="800">
                <a:solidFill>
                  <a:schemeClr val="tx1"/>
                </a:solidFill>
              </a:defRPr>
            </a:lvl1pPr>
          </a:lstStyle>
          <a:p>
            <a:pPr lvl="0"/>
            <a:r>
              <a:rPr lang="en-US" dirty="0"/>
              <a:t>Click to add footer text</a:t>
            </a:r>
          </a:p>
        </p:txBody>
      </p:sp>
      <p:sp>
        <p:nvSpPr>
          <p:cNvPr id="19"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dirty="0">
              <a:solidFill>
                <a:srgbClr val="717171"/>
              </a:solidFill>
            </a:endParaRPr>
          </a:p>
        </p:txBody>
      </p:sp>
    </p:spTree>
    <p:extLst>
      <p:ext uri="{BB962C8B-B14F-4D97-AF65-F5344CB8AC3E}">
        <p14:creationId xmlns:p14="http://schemas.microsoft.com/office/powerpoint/2010/main" val="37155142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Title and 4 x content - no sub heading">
    <p:spTree>
      <p:nvGrpSpPr>
        <p:cNvPr id="1" name=""/>
        <p:cNvGrpSpPr/>
        <p:nvPr/>
      </p:nvGrpSpPr>
      <p:grpSpPr>
        <a:xfrm>
          <a:off x="0" y="0"/>
          <a:ext cx="0" cy="0"/>
          <a:chOff x="0" y="0"/>
          <a:chExt cx="0" cy="0"/>
        </a:xfrm>
      </p:grpSpPr>
      <p:sp>
        <p:nvSpPr>
          <p:cNvPr id="10" name="Content Placeholder 2"/>
          <p:cNvSpPr>
            <a:spLocks noGrp="1"/>
          </p:cNvSpPr>
          <p:nvPr>
            <p:ph idx="1" hasCustomPrompt="1"/>
          </p:nvPr>
        </p:nvSpPr>
        <p:spPr>
          <a:xfrm>
            <a:off x="359998" y="1708150"/>
            <a:ext cx="2714400" cy="4003675"/>
          </a:xfrm>
        </p:spPr>
        <p:txBody>
          <a:bodyPr>
            <a:noAutofit/>
          </a:bodyPr>
          <a:lstStyle>
            <a:lvl1pPr>
              <a:defRPr sz="1400" b="0">
                <a:solidFill>
                  <a:schemeClr val="tx1"/>
                </a:solidFill>
              </a:defRPr>
            </a:lvl1pPr>
            <a:lvl2pPr>
              <a:spcBef>
                <a:spcPts val="600"/>
              </a:spcBef>
              <a:defRPr sz="1400">
                <a:solidFill>
                  <a:schemeClr val="tx1"/>
                </a:solidFill>
              </a:defRPr>
            </a:lvl2pPr>
            <a:lvl3pPr>
              <a:spcBef>
                <a:spcPts val="600"/>
              </a:spcBef>
              <a:defRPr sz="1400">
                <a:solidFill>
                  <a:schemeClr val="tx1"/>
                </a:solidFill>
              </a:defRPr>
            </a:lvl3pPr>
            <a:lvl4pPr>
              <a:spcBef>
                <a:spcPts val="600"/>
              </a:spcBef>
              <a:defRPr sz="1400">
                <a:solidFill>
                  <a:schemeClr val="tx1"/>
                </a:solidFill>
              </a:defRPr>
            </a:lvl4pPr>
            <a:lvl5pPr>
              <a:spcBef>
                <a:spcPts val="600"/>
              </a:spcBef>
              <a:defRPr sz="1400">
                <a:solidFill>
                  <a:schemeClr val="tx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1" name="Content Placeholder 2"/>
          <p:cNvSpPr>
            <a:spLocks noGrp="1"/>
          </p:cNvSpPr>
          <p:nvPr>
            <p:ph idx="14" hasCustomPrompt="1"/>
          </p:nvPr>
        </p:nvSpPr>
        <p:spPr>
          <a:xfrm>
            <a:off x="3275192" y="1708150"/>
            <a:ext cx="2714400" cy="4003675"/>
          </a:xfrm>
        </p:spPr>
        <p:txBody>
          <a:bodyPr>
            <a:noAutofit/>
          </a:bodyPr>
          <a:lstStyle>
            <a:lvl1pPr>
              <a:defRPr sz="1400" b="0">
                <a:solidFill>
                  <a:schemeClr val="tx1"/>
                </a:solidFill>
              </a:defRPr>
            </a:lvl1pPr>
            <a:lvl2pPr>
              <a:spcBef>
                <a:spcPts val="600"/>
              </a:spcBef>
              <a:defRPr sz="1400">
                <a:solidFill>
                  <a:schemeClr val="tx1"/>
                </a:solidFill>
              </a:defRPr>
            </a:lvl2pPr>
            <a:lvl3pPr>
              <a:spcBef>
                <a:spcPts val="600"/>
              </a:spcBef>
              <a:defRPr sz="1400">
                <a:solidFill>
                  <a:schemeClr val="tx1"/>
                </a:solidFill>
              </a:defRPr>
            </a:lvl3pPr>
            <a:lvl4pPr>
              <a:spcBef>
                <a:spcPts val="600"/>
              </a:spcBef>
              <a:defRPr sz="1400">
                <a:solidFill>
                  <a:schemeClr val="tx1"/>
                </a:solidFill>
              </a:defRPr>
            </a:lvl4pPr>
            <a:lvl5pPr>
              <a:spcBef>
                <a:spcPts val="600"/>
              </a:spcBef>
              <a:defRPr sz="1400">
                <a:solidFill>
                  <a:schemeClr val="tx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3" name="Content Placeholder 2"/>
          <p:cNvSpPr>
            <a:spLocks noGrp="1"/>
          </p:cNvSpPr>
          <p:nvPr>
            <p:ph idx="15" hasCustomPrompt="1"/>
          </p:nvPr>
        </p:nvSpPr>
        <p:spPr>
          <a:xfrm>
            <a:off x="6190386" y="1708150"/>
            <a:ext cx="2714400" cy="4003675"/>
          </a:xfrm>
        </p:spPr>
        <p:txBody>
          <a:bodyPr>
            <a:noAutofit/>
          </a:bodyPr>
          <a:lstStyle>
            <a:lvl1pPr>
              <a:defRPr sz="1400" b="0">
                <a:solidFill>
                  <a:schemeClr val="tx1"/>
                </a:solidFill>
              </a:defRPr>
            </a:lvl1pPr>
            <a:lvl2pPr>
              <a:spcBef>
                <a:spcPts val="600"/>
              </a:spcBef>
              <a:defRPr sz="1400">
                <a:solidFill>
                  <a:schemeClr val="tx1"/>
                </a:solidFill>
              </a:defRPr>
            </a:lvl2pPr>
            <a:lvl3pPr>
              <a:spcBef>
                <a:spcPts val="600"/>
              </a:spcBef>
              <a:defRPr sz="1400">
                <a:solidFill>
                  <a:schemeClr val="tx1"/>
                </a:solidFill>
              </a:defRPr>
            </a:lvl3pPr>
            <a:lvl4pPr>
              <a:spcBef>
                <a:spcPts val="600"/>
              </a:spcBef>
              <a:defRPr sz="1400">
                <a:solidFill>
                  <a:schemeClr val="tx1"/>
                </a:solidFill>
              </a:defRPr>
            </a:lvl4pPr>
            <a:lvl5pPr>
              <a:spcBef>
                <a:spcPts val="600"/>
              </a:spcBef>
              <a:defRPr sz="1400">
                <a:solidFill>
                  <a:schemeClr val="tx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8" name="Content Placeholder 2"/>
          <p:cNvSpPr>
            <a:spLocks noGrp="1"/>
          </p:cNvSpPr>
          <p:nvPr>
            <p:ph idx="16" hasCustomPrompt="1"/>
          </p:nvPr>
        </p:nvSpPr>
        <p:spPr>
          <a:xfrm>
            <a:off x="9105580" y="1708150"/>
            <a:ext cx="2714400" cy="4003675"/>
          </a:xfrm>
        </p:spPr>
        <p:txBody>
          <a:bodyPr>
            <a:noAutofit/>
          </a:bodyPr>
          <a:lstStyle>
            <a:lvl1pPr>
              <a:defRPr sz="1400" b="0">
                <a:solidFill>
                  <a:schemeClr val="tx1"/>
                </a:solidFill>
              </a:defRPr>
            </a:lvl1pPr>
            <a:lvl2pPr>
              <a:spcBef>
                <a:spcPts val="600"/>
              </a:spcBef>
              <a:defRPr sz="1400">
                <a:solidFill>
                  <a:schemeClr val="tx1"/>
                </a:solidFill>
              </a:defRPr>
            </a:lvl2pPr>
            <a:lvl3pPr>
              <a:spcBef>
                <a:spcPts val="600"/>
              </a:spcBef>
              <a:defRPr sz="1400">
                <a:solidFill>
                  <a:schemeClr val="tx1"/>
                </a:solidFill>
              </a:defRPr>
            </a:lvl3pPr>
            <a:lvl4pPr>
              <a:spcBef>
                <a:spcPts val="600"/>
              </a:spcBef>
              <a:defRPr sz="1400">
                <a:solidFill>
                  <a:schemeClr val="tx1"/>
                </a:solidFill>
              </a:defRPr>
            </a:lvl4pPr>
            <a:lvl5pPr>
              <a:spcBef>
                <a:spcPts val="600"/>
              </a:spcBef>
              <a:defRPr sz="1400">
                <a:solidFill>
                  <a:schemeClr val="tx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9" name="Title Placeholder 1"/>
          <p:cNvSpPr>
            <a:spLocks noGrp="1"/>
          </p:cNvSpPr>
          <p:nvPr>
            <p:ph type="title" hasCustomPrompt="1"/>
          </p:nvPr>
        </p:nvSpPr>
        <p:spPr>
          <a:xfrm>
            <a:off x="359999" y="430717"/>
            <a:ext cx="11466875" cy="404119"/>
          </a:xfrm>
          <a:prstGeom prst="rect">
            <a:avLst/>
          </a:prstGeom>
        </p:spPr>
        <p:txBody>
          <a:bodyPr vert="horz" lIns="0" tIns="0" rIns="0" bIns="0" rtlCol="0" anchor="t">
            <a:noAutofit/>
          </a:bodyPr>
          <a:lstStyle>
            <a:lvl1pPr>
              <a:defRPr/>
            </a:lvl1pPr>
          </a:lstStyle>
          <a:p>
            <a:r>
              <a:rPr lang="en-GB" dirty="0"/>
              <a:t>Click to edit master title style</a:t>
            </a:r>
          </a:p>
        </p:txBody>
      </p:sp>
      <p:sp>
        <p:nvSpPr>
          <p:cNvPr id="21" name="Text Placeholder 17"/>
          <p:cNvSpPr>
            <a:spLocks noGrp="1"/>
          </p:cNvSpPr>
          <p:nvPr>
            <p:ph type="body" sz="quarter" idx="19" hasCustomPrompt="1"/>
          </p:nvPr>
        </p:nvSpPr>
        <p:spPr>
          <a:xfrm>
            <a:off x="6096000" y="6393509"/>
            <a:ext cx="4670778" cy="197792"/>
          </a:xfrm>
        </p:spPr>
        <p:txBody>
          <a:bodyPr anchor="ctr">
            <a:noAutofit/>
          </a:bodyPr>
          <a:lstStyle>
            <a:lvl1pPr>
              <a:spcBef>
                <a:spcPts val="600"/>
              </a:spcBef>
              <a:defRPr sz="800">
                <a:solidFill>
                  <a:schemeClr val="tx1"/>
                </a:solidFill>
              </a:defRPr>
            </a:lvl1pPr>
          </a:lstStyle>
          <a:p>
            <a:pPr lvl="0"/>
            <a:r>
              <a:rPr lang="en-US" dirty="0"/>
              <a:t>Click to add footer text</a:t>
            </a:r>
          </a:p>
        </p:txBody>
      </p:sp>
      <p:sp>
        <p:nvSpPr>
          <p:cNvPr id="22"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dirty="0">
              <a:solidFill>
                <a:srgbClr val="717171"/>
              </a:solidFill>
            </a:endParaRPr>
          </a:p>
        </p:txBody>
      </p:sp>
    </p:spTree>
    <p:extLst>
      <p:ext uri="{BB962C8B-B14F-4D97-AF65-F5344CB8AC3E}">
        <p14:creationId xmlns:p14="http://schemas.microsoft.com/office/powerpoint/2010/main" val="1028315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Title only - no sub heading">
    <p:spTree>
      <p:nvGrpSpPr>
        <p:cNvPr id="1" name=""/>
        <p:cNvGrpSpPr/>
        <p:nvPr/>
      </p:nvGrpSpPr>
      <p:grpSpPr>
        <a:xfrm>
          <a:off x="0" y="0"/>
          <a:ext cx="0" cy="0"/>
          <a:chOff x="0" y="0"/>
          <a:chExt cx="0" cy="0"/>
        </a:xfrm>
      </p:grpSpPr>
      <p:sp>
        <p:nvSpPr>
          <p:cNvPr id="6" name="Title Placeholder 1"/>
          <p:cNvSpPr>
            <a:spLocks noGrp="1"/>
          </p:cNvSpPr>
          <p:nvPr>
            <p:ph type="title" hasCustomPrompt="1"/>
          </p:nvPr>
        </p:nvSpPr>
        <p:spPr>
          <a:xfrm>
            <a:off x="359999" y="430717"/>
            <a:ext cx="11466875" cy="404119"/>
          </a:xfrm>
          <a:prstGeom prst="rect">
            <a:avLst/>
          </a:prstGeom>
        </p:spPr>
        <p:txBody>
          <a:bodyPr vert="horz" lIns="0" tIns="0" rIns="0" bIns="0" rtlCol="0" anchor="t">
            <a:noAutofit/>
          </a:bodyPr>
          <a:lstStyle>
            <a:lvl1pPr>
              <a:defRPr/>
            </a:lvl1pPr>
          </a:lstStyle>
          <a:p>
            <a:r>
              <a:rPr lang="en-GB" dirty="0"/>
              <a:t>Click to edit master title style</a:t>
            </a:r>
          </a:p>
        </p:txBody>
      </p:sp>
      <p:sp>
        <p:nvSpPr>
          <p:cNvPr id="11"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dirty="0">
              <a:solidFill>
                <a:srgbClr val="717171"/>
              </a:solidFill>
            </a:endParaRPr>
          </a:p>
        </p:txBody>
      </p:sp>
      <p:sp>
        <p:nvSpPr>
          <p:cNvPr id="9" name="Text Placeholder 17"/>
          <p:cNvSpPr>
            <a:spLocks noGrp="1"/>
          </p:cNvSpPr>
          <p:nvPr>
            <p:ph type="body" sz="quarter" idx="18" hasCustomPrompt="1"/>
          </p:nvPr>
        </p:nvSpPr>
        <p:spPr>
          <a:xfrm>
            <a:off x="6096000" y="6393509"/>
            <a:ext cx="4670778" cy="197792"/>
          </a:xfrm>
        </p:spPr>
        <p:txBody>
          <a:bodyPr anchor="ctr">
            <a:noAutofit/>
          </a:bodyPr>
          <a:lstStyle>
            <a:lvl1pPr>
              <a:spcBef>
                <a:spcPts val="600"/>
              </a:spcBef>
              <a:defRPr sz="800">
                <a:solidFill>
                  <a:schemeClr val="tx1"/>
                </a:solidFill>
              </a:defRPr>
            </a:lvl1pPr>
          </a:lstStyle>
          <a:p>
            <a:pPr lvl="0"/>
            <a:r>
              <a:rPr lang="en-US" dirty="0"/>
              <a:t>Click to add footer text</a:t>
            </a:r>
          </a:p>
        </p:txBody>
      </p:sp>
    </p:spTree>
    <p:extLst>
      <p:ext uri="{BB962C8B-B14F-4D97-AF65-F5344CB8AC3E}">
        <p14:creationId xmlns:p14="http://schemas.microsoft.com/office/powerpoint/2010/main" val="591741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4.xml><?xml version="1.0" encoding="utf-8"?>
<p:sldLayout xmlns:a="http://schemas.openxmlformats.org/drawingml/2006/main" xmlns:r="http://schemas.openxmlformats.org/officeDocument/2006/relationships" xmlns:p="http://schemas.openxmlformats.org/presentationml/2006/main" showMasterSp="0" userDrawn="1">
  <p:cSld name="Title slide 1 (whit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67200" y="1138238"/>
            <a:ext cx="4665663" cy="1787237"/>
          </a:xfrm>
          <a:prstGeom prst="rect">
            <a:avLst/>
          </a:prstGeom>
        </p:spPr>
        <p:txBody>
          <a:bodyPr anchor="b">
            <a:noAutofit/>
          </a:bodyPr>
          <a:lstStyle>
            <a:lvl1pPr algn="l">
              <a:defRPr sz="2400" b="1">
                <a:solidFill>
                  <a:schemeClr val="tx1"/>
                </a:solidFill>
              </a:defRPr>
            </a:lvl1pPr>
          </a:lstStyle>
          <a:p>
            <a:r>
              <a:rPr lang="en-GB" dirty="0"/>
              <a:t>Click to edit master title style</a:t>
            </a:r>
          </a:p>
        </p:txBody>
      </p:sp>
      <p:sp>
        <p:nvSpPr>
          <p:cNvPr id="3" name="Subtitle 2"/>
          <p:cNvSpPr>
            <a:spLocks noGrp="1"/>
          </p:cNvSpPr>
          <p:nvPr>
            <p:ph type="subTitle" idx="1" hasCustomPrompt="1"/>
          </p:nvPr>
        </p:nvSpPr>
        <p:spPr>
          <a:xfrm>
            <a:off x="367200" y="3146902"/>
            <a:ext cx="4665663" cy="1882298"/>
          </a:xfrm>
          <a:prstGeom prst="rect">
            <a:avLst/>
          </a:prstGeom>
        </p:spPr>
        <p:txBody>
          <a:bodyPr anchor="t">
            <a:noAutofit/>
          </a:bodyPr>
          <a:lstStyle>
            <a:lvl1pPr marL="0" indent="0" algn="l">
              <a:spcBef>
                <a:spcPts val="600"/>
              </a:spcBef>
              <a:buNone/>
              <a:defRPr sz="22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edit master subtitle style</a:t>
            </a:r>
          </a:p>
        </p:txBody>
      </p:sp>
      <p:pic>
        <p:nvPicPr>
          <p:cNvPr id="5" name="Picture 4"/>
          <p:cNvPicPr>
            <a:picLocks noChangeAspect="1"/>
          </p:cNvPicPr>
          <p:nvPr userDrawn="1">
            <p:custDataLst>
              <p:tags r:id="rId1"/>
            </p:custDataLst>
          </p:nvPr>
        </p:nvPicPr>
        <p:blipFill rotWithShape="1">
          <a:blip r:embed="rId3">
            <a:extLst>
              <a:ext uri="{28A0092B-C50C-407E-A947-70E740481C1C}">
                <a14:useLocalDpi xmlns:a14="http://schemas.microsoft.com/office/drawing/2010/main" val="0"/>
              </a:ext>
            </a:extLst>
          </a:blip>
          <a:srcRect t="19289" b="19465"/>
          <a:stretch/>
        </p:blipFill>
        <p:spPr>
          <a:xfrm>
            <a:off x="367200" y="552450"/>
            <a:ext cx="2567641" cy="302420"/>
          </a:xfrm>
          <a:prstGeom prst="rect">
            <a:avLst/>
          </a:prstGeom>
        </p:spPr>
      </p:pic>
    </p:spTree>
    <p:extLst>
      <p:ext uri="{BB962C8B-B14F-4D97-AF65-F5344CB8AC3E}">
        <p14:creationId xmlns:p14="http://schemas.microsoft.com/office/powerpoint/2010/main" val="2572094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5.xml><?xml version="1.0" encoding="utf-8"?>
<p:sldLayout xmlns:a="http://schemas.openxmlformats.org/drawingml/2006/main" xmlns:r="http://schemas.openxmlformats.org/officeDocument/2006/relationships" xmlns:p="http://schemas.openxmlformats.org/presentationml/2006/main" showMasterSp="0" userDrawn="1">
  <p:cSld name="Section header (black)">
    <p:bg>
      <p:bgPr>
        <a:solidFill>
          <a:srgbClr val="000000"/>
        </a:solidFill>
        <a:effectLst/>
      </p:bgPr>
    </p:bg>
    <p:spTree>
      <p:nvGrpSpPr>
        <p:cNvPr id="1" name=""/>
        <p:cNvGrpSpPr/>
        <p:nvPr/>
      </p:nvGrpSpPr>
      <p:grpSpPr>
        <a:xfrm>
          <a:off x="0" y="0"/>
          <a:ext cx="0" cy="0"/>
          <a:chOff x="0" y="0"/>
          <a:chExt cx="0" cy="0"/>
        </a:xfrm>
      </p:grpSpPr>
      <p:sp>
        <p:nvSpPr>
          <p:cNvPr id="5" name="Text Placeholder 2"/>
          <p:cNvSpPr>
            <a:spLocks noGrp="1"/>
          </p:cNvSpPr>
          <p:nvPr>
            <p:ph type="body" sz="quarter" idx="15" hasCustomPrompt="1"/>
          </p:nvPr>
        </p:nvSpPr>
        <p:spPr>
          <a:xfrm>
            <a:off x="359998" y="2984855"/>
            <a:ext cx="11468465" cy="1585557"/>
          </a:xfrm>
          <a:prstGeom prst="rect">
            <a:avLst/>
          </a:prstGeom>
        </p:spPr>
        <p:txBody>
          <a:bodyPr anchor="t"/>
          <a:lstStyle>
            <a:lvl1pPr algn="l">
              <a:spcBef>
                <a:spcPts val="200"/>
              </a:spcBef>
              <a:defRPr sz="2400" b="1">
                <a:solidFill>
                  <a:schemeClr val="bg1"/>
                </a:solidFill>
              </a:defRPr>
            </a:lvl1pPr>
            <a:lvl2pPr marL="0" indent="0" algn="l">
              <a:spcBef>
                <a:spcPts val="200"/>
              </a:spcBef>
              <a:buNone/>
              <a:defRPr sz="2200" b="0">
                <a:solidFill>
                  <a:schemeClr val="bg1"/>
                </a:solidFill>
              </a:defRPr>
            </a:lvl2pPr>
          </a:lstStyle>
          <a:p>
            <a:pPr lvl="0"/>
            <a:r>
              <a:rPr lang="en-GB" dirty="0"/>
              <a:t>Click to edit master text styles</a:t>
            </a:r>
          </a:p>
          <a:p>
            <a:pPr lvl="1"/>
            <a:r>
              <a:rPr lang="en-GB" dirty="0"/>
              <a:t>Second level</a:t>
            </a:r>
          </a:p>
        </p:txBody>
      </p:sp>
      <p:sp>
        <p:nvSpPr>
          <p:cNvPr id="7" name="Text Placeholder 2"/>
          <p:cNvSpPr>
            <a:spLocks noGrp="1"/>
          </p:cNvSpPr>
          <p:nvPr>
            <p:ph type="body" sz="quarter" idx="16" hasCustomPrompt="1"/>
          </p:nvPr>
        </p:nvSpPr>
        <p:spPr>
          <a:xfrm>
            <a:off x="360363" y="2564672"/>
            <a:ext cx="976312" cy="411163"/>
          </a:xfrm>
          <a:prstGeom prst="rect">
            <a:avLst/>
          </a:prstGeom>
        </p:spPr>
        <p:txBody>
          <a:bodyPr anchor="t"/>
          <a:lstStyle>
            <a:lvl1pPr algn="l">
              <a:spcBef>
                <a:spcPts val="200"/>
              </a:spcBef>
              <a:defRPr sz="2400" b="1">
                <a:solidFill>
                  <a:schemeClr val="bg1"/>
                </a:solidFill>
              </a:defRPr>
            </a:lvl1pPr>
            <a:lvl2pPr marL="0" indent="0" algn="l">
              <a:spcBef>
                <a:spcPts val="200"/>
              </a:spcBef>
              <a:buNone/>
              <a:defRPr sz="2200" b="0">
                <a:solidFill>
                  <a:schemeClr val="tx1"/>
                </a:solidFill>
              </a:defRPr>
            </a:lvl2pPr>
          </a:lstStyle>
          <a:p>
            <a:pPr lvl="0"/>
            <a:r>
              <a:rPr lang="en-US" dirty="0"/>
              <a:t>No.</a:t>
            </a:r>
          </a:p>
        </p:txBody>
      </p:sp>
    </p:spTree>
    <p:extLst>
      <p:ext uri="{BB962C8B-B14F-4D97-AF65-F5344CB8AC3E}">
        <p14:creationId xmlns:p14="http://schemas.microsoft.com/office/powerpoint/2010/main" val="3642121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6.xml><?xml version="1.0" encoding="utf-8"?>
<p:sldLayout xmlns:a="http://schemas.openxmlformats.org/drawingml/2006/main" xmlns:r="http://schemas.openxmlformats.org/officeDocument/2006/relationships" xmlns:p="http://schemas.openxmlformats.org/presentationml/2006/main" userDrawn="1">
  <p:cSld name="Title and 4 x content">
    <p:spTree>
      <p:nvGrpSpPr>
        <p:cNvPr id="1" name=""/>
        <p:cNvGrpSpPr/>
        <p:nvPr/>
      </p:nvGrpSpPr>
      <p:grpSpPr>
        <a:xfrm>
          <a:off x="0" y="0"/>
          <a:ext cx="0" cy="0"/>
          <a:chOff x="0" y="0"/>
          <a:chExt cx="0" cy="0"/>
        </a:xfrm>
      </p:grpSpPr>
      <p:sp>
        <p:nvSpPr>
          <p:cNvPr id="10" name="Content Placeholder 2"/>
          <p:cNvSpPr>
            <a:spLocks noGrp="1"/>
          </p:cNvSpPr>
          <p:nvPr>
            <p:ph idx="1" hasCustomPrompt="1"/>
          </p:nvPr>
        </p:nvSpPr>
        <p:spPr>
          <a:xfrm>
            <a:off x="359998" y="1708150"/>
            <a:ext cx="2714400" cy="4003675"/>
          </a:xfrm>
        </p:spPr>
        <p:txBody>
          <a:bodyPr>
            <a:noAutofit/>
          </a:bodyPr>
          <a:lstStyle>
            <a:lvl1pPr>
              <a:defRPr sz="1400" b="0">
                <a:solidFill>
                  <a:schemeClr val="tx1"/>
                </a:solidFill>
              </a:defRPr>
            </a:lvl1pPr>
            <a:lvl2pPr>
              <a:spcBef>
                <a:spcPts val="600"/>
              </a:spcBef>
              <a:defRPr sz="1400">
                <a:solidFill>
                  <a:schemeClr val="tx1"/>
                </a:solidFill>
              </a:defRPr>
            </a:lvl2pPr>
            <a:lvl3pPr>
              <a:spcBef>
                <a:spcPts val="600"/>
              </a:spcBef>
              <a:defRPr sz="1400">
                <a:solidFill>
                  <a:schemeClr val="tx1"/>
                </a:solidFill>
              </a:defRPr>
            </a:lvl3pPr>
            <a:lvl4pPr>
              <a:spcBef>
                <a:spcPts val="600"/>
              </a:spcBef>
              <a:defRPr sz="1400">
                <a:solidFill>
                  <a:schemeClr val="tx1"/>
                </a:solidFill>
              </a:defRPr>
            </a:lvl4pPr>
            <a:lvl5pPr>
              <a:spcBef>
                <a:spcPts val="600"/>
              </a:spcBef>
              <a:defRPr sz="1400">
                <a:solidFill>
                  <a:schemeClr val="tx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1" name="Content Placeholder 2"/>
          <p:cNvSpPr>
            <a:spLocks noGrp="1"/>
          </p:cNvSpPr>
          <p:nvPr>
            <p:ph idx="14" hasCustomPrompt="1"/>
          </p:nvPr>
        </p:nvSpPr>
        <p:spPr>
          <a:xfrm>
            <a:off x="3275192" y="1708150"/>
            <a:ext cx="2714400" cy="4003675"/>
          </a:xfrm>
        </p:spPr>
        <p:txBody>
          <a:bodyPr>
            <a:noAutofit/>
          </a:bodyPr>
          <a:lstStyle>
            <a:lvl1pPr>
              <a:defRPr sz="1400" b="0">
                <a:solidFill>
                  <a:schemeClr val="tx1"/>
                </a:solidFill>
              </a:defRPr>
            </a:lvl1pPr>
            <a:lvl2pPr>
              <a:spcBef>
                <a:spcPts val="600"/>
              </a:spcBef>
              <a:defRPr sz="1400">
                <a:solidFill>
                  <a:schemeClr val="tx1"/>
                </a:solidFill>
              </a:defRPr>
            </a:lvl2pPr>
            <a:lvl3pPr>
              <a:spcBef>
                <a:spcPts val="600"/>
              </a:spcBef>
              <a:defRPr sz="1400">
                <a:solidFill>
                  <a:schemeClr val="tx1"/>
                </a:solidFill>
              </a:defRPr>
            </a:lvl3pPr>
            <a:lvl4pPr>
              <a:spcBef>
                <a:spcPts val="600"/>
              </a:spcBef>
              <a:defRPr sz="1400">
                <a:solidFill>
                  <a:schemeClr val="tx1"/>
                </a:solidFill>
              </a:defRPr>
            </a:lvl4pPr>
            <a:lvl5pPr>
              <a:spcBef>
                <a:spcPts val="600"/>
              </a:spcBef>
              <a:defRPr sz="1400">
                <a:solidFill>
                  <a:schemeClr val="tx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3" name="Content Placeholder 2"/>
          <p:cNvSpPr>
            <a:spLocks noGrp="1"/>
          </p:cNvSpPr>
          <p:nvPr>
            <p:ph idx="15" hasCustomPrompt="1"/>
          </p:nvPr>
        </p:nvSpPr>
        <p:spPr>
          <a:xfrm>
            <a:off x="6190386" y="1708150"/>
            <a:ext cx="2714400" cy="4003675"/>
          </a:xfrm>
        </p:spPr>
        <p:txBody>
          <a:bodyPr>
            <a:noAutofit/>
          </a:bodyPr>
          <a:lstStyle>
            <a:lvl1pPr>
              <a:defRPr sz="1400" b="0">
                <a:solidFill>
                  <a:schemeClr val="tx1"/>
                </a:solidFill>
              </a:defRPr>
            </a:lvl1pPr>
            <a:lvl2pPr>
              <a:spcBef>
                <a:spcPts val="600"/>
              </a:spcBef>
              <a:defRPr sz="1400">
                <a:solidFill>
                  <a:schemeClr val="tx1"/>
                </a:solidFill>
              </a:defRPr>
            </a:lvl2pPr>
            <a:lvl3pPr>
              <a:spcBef>
                <a:spcPts val="600"/>
              </a:spcBef>
              <a:defRPr sz="1400">
                <a:solidFill>
                  <a:schemeClr val="tx1"/>
                </a:solidFill>
              </a:defRPr>
            </a:lvl3pPr>
            <a:lvl4pPr>
              <a:spcBef>
                <a:spcPts val="600"/>
              </a:spcBef>
              <a:defRPr sz="1400">
                <a:solidFill>
                  <a:schemeClr val="tx1"/>
                </a:solidFill>
              </a:defRPr>
            </a:lvl4pPr>
            <a:lvl5pPr>
              <a:spcBef>
                <a:spcPts val="600"/>
              </a:spcBef>
              <a:defRPr sz="1400">
                <a:solidFill>
                  <a:schemeClr val="tx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8" name="Content Placeholder 2"/>
          <p:cNvSpPr>
            <a:spLocks noGrp="1"/>
          </p:cNvSpPr>
          <p:nvPr>
            <p:ph idx="16" hasCustomPrompt="1"/>
          </p:nvPr>
        </p:nvSpPr>
        <p:spPr>
          <a:xfrm>
            <a:off x="9105580" y="1708150"/>
            <a:ext cx="2714400" cy="4003675"/>
          </a:xfrm>
        </p:spPr>
        <p:txBody>
          <a:bodyPr>
            <a:noAutofit/>
          </a:bodyPr>
          <a:lstStyle>
            <a:lvl1pPr>
              <a:defRPr sz="1400" b="0">
                <a:solidFill>
                  <a:schemeClr val="tx1"/>
                </a:solidFill>
              </a:defRPr>
            </a:lvl1pPr>
            <a:lvl2pPr>
              <a:spcBef>
                <a:spcPts val="600"/>
              </a:spcBef>
              <a:defRPr sz="1400">
                <a:solidFill>
                  <a:schemeClr val="tx1"/>
                </a:solidFill>
              </a:defRPr>
            </a:lvl2pPr>
            <a:lvl3pPr>
              <a:spcBef>
                <a:spcPts val="600"/>
              </a:spcBef>
              <a:defRPr sz="1400">
                <a:solidFill>
                  <a:schemeClr val="tx1"/>
                </a:solidFill>
              </a:defRPr>
            </a:lvl3pPr>
            <a:lvl4pPr>
              <a:spcBef>
                <a:spcPts val="600"/>
              </a:spcBef>
              <a:defRPr sz="1400">
                <a:solidFill>
                  <a:schemeClr val="tx1"/>
                </a:solidFill>
              </a:defRPr>
            </a:lvl4pPr>
            <a:lvl5pPr>
              <a:spcBef>
                <a:spcPts val="600"/>
              </a:spcBef>
              <a:defRPr sz="1400">
                <a:solidFill>
                  <a:schemeClr val="tx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9" name="Title Placeholder 1"/>
          <p:cNvSpPr>
            <a:spLocks noGrp="1"/>
          </p:cNvSpPr>
          <p:nvPr>
            <p:ph type="title" hasCustomPrompt="1"/>
          </p:nvPr>
        </p:nvSpPr>
        <p:spPr>
          <a:xfrm>
            <a:off x="359999" y="430717"/>
            <a:ext cx="11466875" cy="404119"/>
          </a:xfrm>
          <a:prstGeom prst="rect">
            <a:avLst/>
          </a:prstGeom>
        </p:spPr>
        <p:txBody>
          <a:bodyPr vert="horz" lIns="0" tIns="0" rIns="0" bIns="0" rtlCol="0" anchor="t">
            <a:noAutofit/>
          </a:bodyPr>
          <a:lstStyle>
            <a:lvl1pPr>
              <a:defRPr/>
            </a:lvl1pPr>
          </a:lstStyle>
          <a:p>
            <a:r>
              <a:rPr lang="en-GB" dirty="0"/>
              <a:t>Click to edit master title style</a:t>
            </a:r>
          </a:p>
        </p:txBody>
      </p:sp>
      <p:sp>
        <p:nvSpPr>
          <p:cNvPr id="20" name="Text Placeholder 2"/>
          <p:cNvSpPr>
            <a:spLocks noGrp="1"/>
          </p:cNvSpPr>
          <p:nvPr>
            <p:ph type="body" sz="quarter" idx="18" hasCustomPrompt="1"/>
          </p:nvPr>
        </p:nvSpPr>
        <p:spPr>
          <a:xfrm>
            <a:off x="357188" y="909635"/>
            <a:ext cx="11477331" cy="396875"/>
          </a:xfrm>
        </p:spPr>
        <p:txBody>
          <a:bodyPr/>
          <a:lstStyle>
            <a:lvl1pPr>
              <a:defRPr sz="1800"/>
            </a:lvl1pPr>
          </a:lstStyle>
          <a:p>
            <a:pPr lvl="0"/>
            <a:r>
              <a:rPr lang="en-GB" dirty="0"/>
              <a:t>Click to edit master text styles</a:t>
            </a:r>
          </a:p>
        </p:txBody>
      </p:sp>
      <p:sp>
        <p:nvSpPr>
          <p:cNvPr id="21" name="Text Placeholder 17"/>
          <p:cNvSpPr>
            <a:spLocks noGrp="1"/>
          </p:cNvSpPr>
          <p:nvPr>
            <p:ph type="body" sz="quarter" idx="19" hasCustomPrompt="1"/>
          </p:nvPr>
        </p:nvSpPr>
        <p:spPr>
          <a:xfrm>
            <a:off x="6096000" y="6393509"/>
            <a:ext cx="4670778" cy="197792"/>
          </a:xfrm>
        </p:spPr>
        <p:txBody>
          <a:bodyPr anchor="ctr">
            <a:noAutofit/>
          </a:bodyPr>
          <a:lstStyle>
            <a:lvl1pPr>
              <a:spcBef>
                <a:spcPts val="600"/>
              </a:spcBef>
              <a:defRPr sz="800">
                <a:solidFill>
                  <a:schemeClr val="tx1"/>
                </a:solidFill>
              </a:defRPr>
            </a:lvl1pPr>
          </a:lstStyle>
          <a:p>
            <a:pPr lvl="0"/>
            <a:r>
              <a:rPr lang="en-US" dirty="0"/>
              <a:t>Click to add footer text</a:t>
            </a:r>
          </a:p>
        </p:txBody>
      </p:sp>
      <p:sp>
        <p:nvSpPr>
          <p:cNvPr id="22"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dirty="0">
              <a:solidFill>
                <a:srgbClr val="717171"/>
              </a:solidFill>
            </a:endParaRPr>
          </a:p>
        </p:txBody>
      </p:sp>
    </p:spTree>
    <p:extLst>
      <p:ext uri="{BB962C8B-B14F-4D97-AF65-F5344CB8AC3E}">
        <p14:creationId xmlns:p14="http://schemas.microsoft.com/office/powerpoint/2010/main" val="3448698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7.xml><?xml version="1.0" encoding="utf-8"?>
<p:sldLayout xmlns:a="http://schemas.openxmlformats.org/drawingml/2006/main" xmlns:r="http://schemas.openxmlformats.org/officeDocument/2006/relationships" xmlns:p="http://schemas.openxmlformats.org/presentationml/2006/main" userDrawn="1">
  <p:cSld name="Title only - sub heading">
    <p:spTree>
      <p:nvGrpSpPr>
        <p:cNvPr id="1" name=""/>
        <p:cNvGrpSpPr/>
        <p:nvPr/>
      </p:nvGrpSpPr>
      <p:grpSpPr>
        <a:xfrm>
          <a:off x="0" y="0"/>
          <a:ext cx="0" cy="0"/>
          <a:chOff x="0" y="0"/>
          <a:chExt cx="0" cy="0"/>
        </a:xfrm>
      </p:grpSpPr>
      <p:sp>
        <p:nvSpPr>
          <p:cNvPr id="6" name="Title Placeholder 1"/>
          <p:cNvSpPr>
            <a:spLocks noGrp="1"/>
          </p:cNvSpPr>
          <p:nvPr>
            <p:ph type="title" hasCustomPrompt="1"/>
          </p:nvPr>
        </p:nvSpPr>
        <p:spPr>
          <a:xfrm>
            <a:off x="359999" y="430717"/>
            <a:ext cx="11466875" cy="404119"/>
          </a:xfrm>
          <a:prstGeom prst="rect">
            <a:avLst/>
          </a:prstGeom>
        </p:spPr>
        <p:txBody>
          <a:bodyPr vert="horz" lIns="0" tIns="0" rIns="0" bIns="0" rtlCol="0" anchor="t">
            <a:noAutofit/>
          </a:bodyPr>
          <a:lstStyle>
            <a:lvl1pPr>
              <a:defRPr/>
            </a:lvl1pPr>
          </a:lstStyle>
          <a:p>
            <a:r>
              <a:rPr lang="en-GB" dirty="0"/>
              <a:t>Click to edit master title style</a:t>
            </a:r>
          </a:p>
        </p:txBody>
      </p:sp>
      <p:sp>
        <p:nvSpPr>
          <p:cNvPr id="11"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dirty="0">
              <a:solidFill>
                <a:srgbClr val="717171"/>
              </a:solidFill>
            </a:endParaRPr>
          </a:p>
        </p:txBody>
      </p:sp>
      <p:sp>
        <p:nvSpPr>
          <p:cNvPr id="7" name="Text Placeholder 2"/>
          <p:cNvSpPr>
            <a:spLocks noGrp="1"/>
          </p:cNvSpPr>
          <p:nvPr>
            <p:ph type="body" sz="quarter" idx="17" hasCustomPrompt="1"/>
          </p:nvPr>
        </p:nvSpPr>
        <p:spPr>
          <a:xfrm>
            <a:off x="357188" y="909635"/>
            <a:ext cx="11477331" cy="396875"/>
          </a:xfrm>
        </p:spPr>
        <p:txBody>
          <a:bodyPr/>
          <a:lstStyle>
            <a:lvl1pPr>
              <a:defRPr sz="1800"/>
            </a:lvl1pPr>
          </a:lstStyle>
          <a:p>
            <a:pPr lvl="0"/>
            <a:r>
              <a:rPr lang="en-GB" dirty="0"/>
              <a:t>Click to edit master text styles</a:t>
            </a:r>
          </a:p>
        </p:txBody>
      </p:sp>
      <p:sp>
        <p:nvSpPr>
          <p:cNvPr id="9" name="Text Placeholder 17"/>
          <p:cNvSpPr>
            <a:spLocks noGrp="1"/>
          </p:cNvSpPr>
          <p:nvPr>
            <p:ph type="body" sz="quarter" idx="18" hasCustomPrompt="1"/>
          </p:nvPr>
        </p:nvSpPr>
        <p:spPr>
          <a:xfrm>
            <a:off x="6096000" y="6393509"/>
            <a:ext cx="4670778" cy="197792"/>
          </a:xfrm>
        </p:spPr>
        <p:txBody>
          <a:bodyPr anchor="ctr">
            <a:noAutofit/>
          </a:bodyPr>
          <a:lstStyle>
            <a:lvl1pPr>
              <a:spcBef>
                <a:spcPts val="600"/>
              </a:spcBef>
              <a:defRPr sz="800">
                <a:solidFill>
                  <a:schemeClr val="tx1"/>
                </a:solidFill>
              </a:defRPr>
            </a:lvl1pPr>
          </a:lstStyle>
          <a:p>
            <a:pPr lvl="0"/>
            <a:r>
              <a:rPr lang="en-US" dirty="0"/>
              <a:t>Click to add footer text</a:t>
            </a:r>
          </a:p>
        </p:txBody>
      </p:sp>
    </p:spTree>
    <p:extLst>
      <p:ext uri="{BB962C8B-B14F-4D97-AF65-F5344CB8AC3E}">
        <p14:creationId xmlns:p14="http://schemas.microsoft.com/office/powerpoint/2010/main" val="1975885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8.xml><?xml version="1.0" encoding="utf-8"?>
<p:sldLayout xmlns:a="http://schemas.openxmlformats.org/drawingml/2006/main" xmlns:r="http://schemas.openxmlformats.org/officeDocument/2006/relationships" xmlns:p="http://schemas.openxmlformats.org/presentationml/2006/main" userDrawn="1">
  <p:cSld name="Title and 2 x content">
    <p:spTree>
      <p:nvGrpSpPr>
        <p:cNvPr id="1" name=""/>
        <p:cNvGrpSpPr/>
        <p:nvPr/>
      </p:nvGrpSpPr>
      <p:grpSpPr>
        <a:xfrm>
          <a:off x="0" y="0"/>
          <a:ext cx="0" cy="0"/>
          <a:chOff x="0" y="0"/>
          <a:chExt cx="0" cy="0"/>
        </a:xfrm>
      </p:grpSpPr>
      <p:sp>
        <p:nvSpPr>
          <p:cNvPr id="8" name="Content Placeholder 2"/>
          <p:cNvSpPr>
            <a:spLocks noGrp="1"/>
          </p:cNvSpPr>
          <p:nvPr>
            <p:ph idx="1" hasCustomPrompt="1"/>
          </p:nvPr>
        </p:nvSpPr>
        <p:spPr>
          <a:xfrm>
            <a:off x="360000" y="1708150"/>
            <a:ext cx="5626800" cy="4003200"/>
          </a:xfrm>
        </p:spPr>
        <p:txBody>
          <a:bodyPr>
            <a:noAutofit/>
          </a:bodyPr>
          <a:lstStyle>
            <a:lvl1pPr>
              <a:defRPr sz="1400" b="0">
                <a:solidFill>
                  <a:schemeClr val="tx1"/>
                </a:solidFill>
              </a:defRPr>
            </a:lvl1pPr>
            <a:lvl2pPr>
              <a:spcBef>
                <a:spcPts val="600"/>
              </a:spcBef>
              <a:defRPr sz="1400">
                <a:solidFill>
                  <a:schemeClr val="tx1"/>
                </a:solidFill>
              </a:defRPr>
            </a:lvl2pPr>
            <a:lvl3pPr>
              <a:spcBef>
                <a:spcPts val="600"/>
              </a:spcBef>
              <a:defRPr sz="1400">
                <a:solidFill>
                  <a:schemeClr val="tx1"/>
                </a:solidFill>
              </a:defRPr>
            </a:lvl3pPr>
            <a:lvl4pPr>
              <a:spcBef>
                <a:spcPts val="600"/>
              </a:spcBef>
              <a:defRPr sz="1400">
                <a:solidFill>
                  <a:schemeClr val="tx1"/>
                </a:solidFill>
              </a:defRPr>
            </a:lvl4pPr>
            <a:lvl5pPr>
              <a:spcBef>
                <a:spcPts val="600"/>
              </a:spcBef>
              <a:defRPr sz="1400">
                <a:solidFill>
                  <a:schemeClr val="tx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0" name="Content Placeholder 35"/>
          <p:cNvSpPr>
            <a:spLocks noGrp="1"/>
          </p:cNvSpPr>
          <p:nvPr>
            <p:ph sz="quarter" idx="14" hasCustomPrompt="1"/>
          </p:nvPr>
        </p:nvSpPr>
        <p:spPr>
          <a:xfrm>
            <a:off x="6191574" y="1708150"/>
            <a:ext cx="5626800" cy="4003200"/>
          </a:xfrm>
        </p:spPr>
        <p:txBody>
          <a:bodyPr>
            <a:noAutofit/>
          </a:bodyPr>
          <a:lstStyle>
            <a:lvl1pPr>
              <a:defRPr sz="1400" b="0">
                <a:solidFill>
                  <a:schemeClr val="tx1"/>
                </a:solidFill>
              </a:defRPr>
            </a:lvl1pPr>
            <a:lvl2pPr>
              <a:spcBef>
                <a:spcPts val="600"/>
              </a:spcBef>
              <a:defRPr sz="1400">
                <a:solidFill>
                  <a:schemeClr val="tx1"/>
                </a:solidFill>
              </a:defRPr>
            </a:lvl2pPr>
            <a:lvl3pPr>
              <a:spcBef>
                <a:spcPts val="600"/>
              </a:spcBef>
              <a:defRPr sz="1400">
                <a:solidFill>
                  <a:schemeClr val="tx1"/>
                </a:solidFill>
              </a:defRPr>
            </a:lvl3pPr>
            <a:lvl4pPr>
              <a:spcBef>
                <a:spcPts val="600"/>
              </a:spcBef>
              <a:defRPr sz="1400">
                <a:solidFill>
                  <a:schemeClr val="tx1"/>
                </a:solidFill>
              </a:defRPr>
            </a:lvl4pPr>
            <a:lvl5pPr>
              <a:spcBef>
                <a:spcPts val="600"/>
              </a:spcBef>
              <a:defRPr sz="1400">
                <a:solidFill>
                  <a:schemeClr val="tx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1" name="Title Placeholder 1"/>
          <p:cNvSpPr>
            <a:spLocks noGrp="1"/>
          </p:cNvSpPr>
          <p:nvPr>
            <p:ph type="title" hasCustomPrompt="1"/>
          </p:nvPr>
        </p:nvSpPr>
        <p:spPr>
          <a:xfrm>
            <a:off x="359999" y="430717"/>
            <a:ext cx="11466875" cy="404119"/>
          </a:xfrm>
          <a:prstGeom prst="rect">
            <a:avLst/>
          </a:prstGeom>
        </p:spPr>
        <p:txBody>
          <a:bodyPr vert="horz" lIns="0" tIns="0" rIns="0" bIns="0" rtlCol="0" anchor="t">
            <a:noAutofit/>
          </a:bodyPr>
          <a:lstStyle>
            <a:lvl1pPr>
              <a:defRPr/>
            </a:lvl1pPr>
          </a:lstStyle>
          <a:p>
            <a:r>
              <a:rPr lang="en-GB" dirty="0"/>
              <a:t>Click to edit master title style</a:t>
            </a:r>
          </a:p>
        </p:txBody>
      </p:sp>
      <p:sp>
        <p:nvSpPr>
          <p:cNvPr id="16"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dirty="0">
              <a:solidFill>
                <a:srgbClr val="717171"/>
              </a:solidFill>
            </a:endParaRPr>
          </a:p>
        </p:txBody>
      </p:sp>
      <p:sp>
        <p:nvSpPr>
          <p:cNvPr id="9" name="Text Placeholder 2"/>
          <p:cNvSpPr>
            <a:spLocks noGrp="1"/>
          </p:cNvSpPr>
          <p:nvPr>
            <p:ph type="body" sz="quarter" idx="17" hasCustomPrompt="1"/>
          </p:nvPr>
        </p:nvSpPr>
        <p:spPr>
          <a:xfrm>
            <a:off x="357188" y="909635"/>
            <a:ext cx="11477331" cy="396875"/>
          </a:xfrm>
        </p:spPr>
        <p:txBody>
          <a:bodyPr/>
          <a:lstStyle>
            <a:lvl1pPr>
              <a:defRPr sz="1800"/>
            </a:lvl1pPr>
          </a:lstStyle>
          <a:p>
            <a:pPr lvl="0"/>
            <a:r>
              <a:rPr lang="en-GB" dirty="0"/>
              <a:t>Click to edit master text styles</a:t>
            </a:r>
          </a:p>
        </p:txBody>
      </p:sp>
      <p:sp>
        <p:nvSpPr>
          <p:cNvPr id="12" name="Text Placeholder 17"/>
          <p:cNvSpPr>
            <a:spLocks noGrp="1"/>
          </p:cNvSpPr>
          <p:nvPr>
            <p:ph type="body" sz="quarter" idx="18" hasCustomPrompt="1"/>
          </p:nvPr>
        </p:nvSpPr>
        <p:spPr>
          <a:xfrm>
            <a:off x="6096000" y="6393509"/>
            <a:ext cx="4670778" cy="197792"/>
          </a:xfrm>
        </p:spPr>
        <p:txBody>
          <a:bodyPr anchor="ctr">
            <a:noAutofit/>
          </a:bodyPr>
          <a:lstStyle>
            <a:lvl1pPr>
              <a:spcBef>
                <a:spcPts val="600"/>
              </a:spcBef>
              <a:defRPr sz="800">
                <a:solidFill>
                  <a:schemeClr val="tx1"/>
                </a:solidFill>
              </a:defRPr>
            </a:lvl1pPr>
          </a:lstStyle>
          <a:p>
            <a:pPr lvl="0"/>
            <a:r>
              <a:rPr lang="en-US" dirty="0"/>
              <a:t>Click to add footer text</a:t>
            </a:r>
          </a:p>
        </p:txBody>
      </p:sp>
    </p:spTree>
    <p:extLst>
      <p:ext uri="{BB962C8B-B14F-4D97-AF65-F5344CB8AC3E}">
        <p14:creationId xmlns:p14="http://schemas.microsoft.com/office/powerpoint/2010/main" val="3569874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9.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dirty="0"/>
          </a:p>
        </p:txBody>
      </p:sp>
      <p:sp>
        <p:nvSpPr>
          <p:cNvPr id="3" name="Slide Number Placeholder 2"/>
          <p:cNvSpPr>
            <a:spLocks noGrp="1"/>
          </p:cNvSpPr>
          <p:nvPr>
            <p:ph type="sldNum" sz="quarter" idx="10"/>
          </p:nvPr>
        </p:nvSpPr>
        <p:spPr/>
        <p:txBody>
          <a:bodyPr/>
          <a:lstStyle/>
          <a:p>
            <a:fld id="{9784CBA3-D598-4B1F-BAA3-EE14B5154290}" type="slidenum">
              <a:rPr lang="en-AU" smtClean="0">
                <a:solidFill>
                  <a:srgbClr val="717171"/>
                </a:solidFill>
              </a:rPr>
              <a:pPr/>
              <a:t>‹#›</a:t>
            </a:fld>
            <a:endParaRPr lang="en-AU" dirty="0">
              <a:solidFill>
                <a:srgbClr val="717171"/>
              </a:solidFill>
            </a:endParaRPr>
          </a:p>
        </p:txBody>
      </p:sp>
    </p:spTree>
    <p:extLst>
      <p:ext uri="{BB962C8B-B14F-4D97-AF65-F5344CB8AC3E}">
        <p14:creationId xmlns:p14="http://schemas.microsoft.com/office/powerpoint/2010/main" val="347516508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3 x content">
    <p:spTree>
      <p:nvGrpSpPr>
        <p:cNvPr id="1" name=""/>
        <p:cNvGrpSpPr/>
        <p:nvPr/>
      </p:nvGrpSpPr>
      <p:grpSpPr>
        <a:xfrm>
          <a:off x="0" y="0"/>
          <a:ext cx="0" cy="0"/>
          <a:chOff x="0" y="0"/>
          <a:chExt cx="0" cy="0"/>
        </a:xfrm>
      </p:grpSpPr>
      <p:sp>
        <p:nvSpPr>
          <p:cNvPr id="9" name="Content Placeholder 2"/>
          <p:cNvSpPr>
            <a:spLocks noGrp="1"/>
          </p:cNvSpPr>
          <p:nvPr>
            <p:ph idx="1"/>
          </p:nvPr>
        </p:nvSpPr>
        <p:spPr>
          <a:xfrm>
            <a:off x="359998" y="1708150"/>
            <a:ext cx="3679200" cy="4003675"/>
          </a:xfrm>
        </p:spPr>
        <p:txBody>
          <a:bodyPr>
            <a:noAutofit/>
          </a:bodyPr>
          <a:lstStyle>
            <a:lvl1pPr>
              <a:defRPr sz="1600" b="0">
                <a:solidFill>
                  <a:schemeClr val="tx1"/>
                </a:solidFill>
              </a:defRPr>
            </a:lvl1pPr>
            <a:lvl2pPr>
              <a:spcBef>
                <a:spcPts val="600"/>
              </a:spcBef>
              <a:defRPr sz="1600">
                <a:solidFill>
                  <a:schemeClr val="tx1"/>
                </a:solidFill>
              </a:defRPr>
            </a:lvl2pPr>
            <a:lvl3pPr>
              <a:spcBef>
                <a:spcPts val="600"/>
              </a:spcBef>
              <a:defRPr sz="1600">
                <a:solidFill>
                  <a:schemeClr val="tx1"/>
                </a:solidFill>
              </a:defRPr>
            </a:lvl3pPr>
            <a:lvl4pPr>
              <a:spcBef>
                <a:spcPts val="600"/>
              </a:spcBef>
              <a:defRPr sz="1600">
                <a:solidFill>
                  <a:schemeClr val="tx1"/>
                </a:solidFill>
              </a:defRPr>
            </a:lvl4pPr>
            <a:lvl5pPr>
              <a:spcBef>
                <a:spcPts val="600"/>
              </a:spcBef>
              <a:defRPr sz="1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0" name="Content Placeholder 2"/>
          <p:cNvSpPr>
            <a:spLocks noGrp="1"/>
          </p:cNvSpPr>
          <p:nvPr>
            <p:ph idx="14"/>
          </p:nvPr>
        </p:nvSpPr>
        <p:spPr>
          <a:xfrm>
            <a:off x="4251326" y="1708150"/>
            <a:ext cx="3679200" cy="4003675"/>
          </a:xfrm>
        </p:spPr>
        <p:txBody>
          <a:bodyPr>
            <a:noAutofit/>
          </a:bodyPr>
          <a:lstStyle>
            <a:lvl1pPr>
              <a:defRPr sz="1600" b="0">
                <a:solidFill>
                  <a:schemeClr val="tx1"/>
                </a:solidFill>
              </a:defRPr>
            </a:lvl1pPr>
            <a:lvl2pPr>
              <a:spcBef>
                <a:spcPts val="600"/>
              </a:spcBef>
              <a:defRPr sz="1600">
                <a:solidFill>
                  <a:schemeClr val="tx1"/>
                </a:solidFill>
              </a:defRPr>
            </a:lvl2pPr>
            <a:lvl3pPr>
              <a:spcBef>
                <a:spcPts val="600"/>
              </a:spcBef>
              <a:defRPr sz="1600">
                <a:solidFill>
                  <a:schemeClr val="tx1"/>
                </a:solidFill>
              </a:defRPr>
            </a:lvl3pPr>
            <a:lvl4pPr>
              <a:spcBef>
                <a:spcPts val="600"/>
              </a:spcBef>
              <a:defRPr sz="1600">
                <a:solidFill>
                  <a:schemeClr val="tx1"/>
                </a:solidFill>
              </a:defRPr>
            </a:lvl4pPr>
            <a:lvl5pPr>
              <a:spcBef>
                <a:spcPts val="600"/>
              </a:spcBef>
              <a:defRPr sz="1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1" name="Content Placeholder 2"/>
          <p:cNvSpPr>
            <a:spLocks noGrp="1"/>
          </p:cNvSpPr>
          <p:nvPr>
            <p:ph idx="15"/>
          </p:nvPr>
        </p:nvSpPr>
        <p:spPr>
          <a:xfrm>
            <a:off x="8142653" y="1708150"/>
            <a:ext cx="3679200" cy="4003675"/>
          </a:xfrm>
        </p:spPr>
        <p:txBody>
          <a:bodyPr>
            <a:noAutofit/>
          </a:bodyPr>
          <a:lstStyle>
            <a:lvl1pPr>
              <a:defRPr sz="1600" b="0">
                <a:solidFill>
                  <a:schemeClr val="tx1"/>
                </a:solidFill>
              </a:defRPr>
            </a:lvl1pPr>
            <a:lvl2pPr>
              <a:spcBef>
                <a:spcPts val="600"/>
              </a:spcBef>
              <a:defRPr sz="1600">
                <a:solidFill>
                  <a:schemeClr val="tx1"/>
                </a:solidFill>
              </a:defRPr>
            </a:lvl2pPr>
            <a:lvl3pPr>
              <a:spcBef>
                <a:spcPts val="600"/>
              </a:spcBef>
              <a:defRPr sz="1600">
                <a:solidFill>
                  <a:schemeClr val="tx1"/>
                </a:solidFill>
              </a:defRPr>
            </a:lvl3pPr>
            <a:lvl4pPr>
              <a:spcBef>
                <a:spcPts val="600"/>
              </a:spcBef>
              <a:defRPr sz="1600">
                <a:solidFill>
                  <a:schemeClr val="tx1"/>
                </a:solidFill>
              </a:defRPr>
            </a:lvl4pPr>
            <a:lvl5pPr>
              <a:spcBef>
                <a:spcPts val="600"/>
              </a:spcBef>
              <a:defRPr sz="1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6" name="Title Placeholder 1"/>
          <p:cNvSpPr>
            <a:spLocks noGrp="1"/>
          </p:cNvSpPr>
          <p:nvPr>
            <p:ph type="title" hasCustomPrompt="1"/>
          </p:nvPr>
        </p:nvSpPr>
        <p:spPr>
          <a:xfrm>
            <a:off x="359999" y="430717"/>
            <a:ext cx="11466875" cy="404119"/>
          </a:xfrm>
          <a:prstGeom prst="rect">
            <a:avLst/>
          </a:prstGeom>
        </p:spPr>
        <p:txBody>
          <a:bodyPr vert="horz" lIns="0" tIns="0" rIns="0" bIns="0" rtlCol="0" anchor="t">
            <a:noAutofit/>
          </a:bodyPr>
          <a:lstStyle>
            <a:lvl1pPr>
              <a:defRPr/>
            </a:lvl1pPr>
          </a:lstStyle>
          <a:p>
            <a:r>
              <a:rPr lang="en-GB" dirty="0"/>
              <a:t>Click to edit master title style</a:t>
            </a:r>
          </a:p>
        </p:txBody>
      </p:sp>
      <p:sp>
        <p:nvSpPr>
          <p:cNvPr id="17" name="Text Placeholder 2"/>
          <p:cNvSpPr>
            <a:spLocks noGrp="1"/>
          </p:cNvSpPr>
          <p:nvPr>
            <p:ph type="body" sz="quarter" idx="17" hasCustomPrompt="1"/>
          </p:nvPr>
        </p:nvSpPr>
        <p:spPr>
          <a:xfrm>
            <a:off x="357188" y="909635"/>
            <a:ext cx="11477331" cy="396875"/>
          </a:xfrm>
        </p:spPr>
        <p:txBody>
          <a:bodyPr/>
          <a:lstStyle>
            <a:lvl1pPr>
              <a:defRPr sz="2200"/>
            </a:lvl1pPr>
          </a:lstStyle>
          <a:p>
            <a:pPr lvl="0"/>
            <a:r>
              <a:rPr lang="en-GB" dirty="0"/>
              <a:t>Click to edit master text styles</a:t>
            </a:r>
          </a:p>
        </p:txBody>
      </p:sp>
      <p:sp>
        <p:nvSpPr>
          <p:cNvPr id="18" name="Text Placeholder 17"/>
          <p:cNvSpPr>
            <a:spLocks noGrp="1"/>
          </p:cNvSpPr>
          <p:nvPr>
            <p:ph type="body" sz="quarter" idx="18" hasCustomPrompt="1"/>
          </p:nvPr>
        </p:nvSpPr>
        <p:spPr>
          <a:xfrm>
            <a:off x="6096000" y="6393509"/>
            <a:ext cx="4670778" cy="197792"/>
          </a:xfrm>
        </p:spPr>
        <p:txBody>
          <a:bodyPr anchor="ctr">
            <a:noAutofit/>
          </a:bodyPr>
          <a:lstStyle>
            <a:lvl1pPr>
              <a:spcBef>
                <a:spcPts val="600"/>
              </a:spcBef>
              <a:defRPr sz="800">
                <a:solidFill>
                  <a:schemeClr val="tx1"/>
                </a:solidFill>
              </a:defRPr>
            </a:lvl1pPr>
          </a:lstStyle>
          <a:p>
            <a:pPr lvl="0"/>
            <a:r>
              <a:rPr lang="en-US" dirty="0"/>
              <a:t>Click to add footer text</a:t>
            </a:r>
          </a:p>
        </p:txBody>
      </p:sp>
      <p:sp>
        <p:nvSpPr>
          <p:cNvPr id="19"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dirty="0">
              <a:solidFill>
                <a:srgbClr val="717171"/>
              </a:solidFill>
            </a:endParaRPr>
          </a:p>
        </p:txBody>
      </p:sp>
    </p:spTree>
    <p:extLst>
      <p:ext uri="{BB962C8B-B14F-4D97-AF65-F5344CB8AC3E}">
        <p14:creationId xmlns:p14="http://schemas.microsoft.com/office/powerpoint/2010/main" val="2004239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0.xml><?xml version="1.0" encoding="utf-8"?>
<p:sldLayout xmlns:a="http://schemas.openxmlformats.org/drawingml/2006/main" xmlns:r="http://schemas.openxmlformats.org/officeDocument/2006/relationships" xmlns:p="http://schemas.openxmlformats.org/presentationml/2006/main" showMasterSp="0" preserve="1" userDrawn="1">
  <p:cSld name="Title slide 1 (white)">
    <p:bg>
      <p:bgPr>
        <a:solidFill>
          <a:schemeClr val="bg1"/>
        </a:solidFill>
        <a:effectLst/>
      </p:bgPr>
    </p:bg>
    <p:spTree>
      <p:nvGrpSpPr>
        <p:cNvPr id="1" name=""/>
        <p:cNvGrpSpPr/>
        <p:nvPr/>
      </p:nvGrpSpPr>
      <p:grpSpPr>
        <a:xfrm>
          <a:off x="0" y="0"/>
          <a:ext cx="0" cy="0"/>
          <a:chOff x="0" y="0"/>
          <a:chExt cx="0" cy="0"/>
        </a:xfrm>
      </p:grpSpPr>
      <p:sp>
        <p:nvSpPr>
          <p:cNvPr id="5" name="Picture Placeholder 3"/>
          <p:cNvSpPr>
            <a:spLocks noGrp="1"/>
          </p:cNvSpPr>
          <p:nvPr>
            <p:ph type="pic" sz="quarter" idx="17"/>
          </p:nvPr>
        </p:nvSpPr>
        <p:spPr>
          <a:xfrm>
            <a:off x="0" y="0"/>
            <a:ext cx="12192000" cy="6858000"/>
          </a:xfrm>
        </p:spPr>
        <p:txBody>
          <a:bodyPr/>
          <a:lstStyle/>
          <a:p>
            <a:r>
              <a:rPr lang="en-US"/>
              <a:t>Click icon to add picture</a:t>
            </a:r>
            <a:endParaRPr lang="en-GB" dirty="0"/>
          </a:p>
        </p:txBody>
      </p:sp>
      <p:sp>
        <p:nvSpPr>
          <p:cNvPr id="2" name="Title 1"/>
          <p:cNvSpPr>
            <a:spLocks noGrp="1"/>
          </p:cNvSpPr>
          <p:nvPr>
            <p:ph type="ctrTitle" hasCustomPrompt="1"/>
          </p:nvPr>
        </p:nvSpPr>
        <p:spPr>
          <a:xfrm>
            <a:off x="367200" y="1138238"/>
            <a:ext cx="4665663" cy="1787237"/>
          </a:xfrm>
          <a:prstGeom prst="rect">
            <a:avLst/>
          </a:prstGeom>
        </p:spPr>
        <p:txBody>
          <a:bodyPr anchor="b">
            <a:noAutofit/>
          </a:bodyPr>
          <a:lstStyle>
            <a:lvl1pPr algn="l">
              <a:defRPr sz="2400" b="1">
                <a:solidFill>
                  <a:schemeClr val="tx1"/>
                </a:solidFill>
              </a:defRPr>
            </a:lvl1pPr>
          </a:lstStyle>
          <a:p>
            <a:r>
              <a:rPr lang="en-GB" dirty="0"/>
              <a:t>Click to edit master title style</a:t>
            </a:r>
          </a:p>
        </p:txBody>
      </p:sp>
      <p:sp>
        <p:nvSpPr>
          <p:cNvPr id="3" name="Subtitle 2"/>
          <p:cNvSpPr>
            <a:spLocks noGrp="1"/>
          </p:cNvSpPr>
          <p:nvPr>
            <p:ph type="subTitle" idx="1" hasCustomPrompt="1"/>
          </p:nvPr>
        </p:nvSpPr>
        <p:spPr>
          <a:xfrm>
            <a:off x="367200" y="3146902"/>
            <a:ext cx="4665663" cy="1882298"/>
          </a:xfrm>
          <a:prstGeom prst="rect">
            <a:avLst/>
          </a:prstGeom>
        </p:spPr>
        <p:txBody>
          <a:bodyPr anchor="t">
            <a:noAutofit/>
          </a:bodyPr>
          <a:lstStyle>
            <a:lvl1pPr marL="0" indent="0" algn="l">
              <a:spcBef>
                <a:spcPts val="600"/>
              </a:spcBef>
              <a:buNone/>
              <a:defRPr sz="22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edit master subtitle style</a:t>
            </a:r>
          </a:p>
        </p:txBody>
      </p:sp>
      <p:pic>
        <p:nvPicPr>
          <p:cNvPr id="16" name="Picture 15"/>
          <p:cNvPicPr>
            <a:picLocks noChangeAspect="1"/>
          </p:cNvPicPr>
          <p:nvPr userDrawn="1"/>
        </p:nvPicPr>
        <p:blipFill>
          <a:blip r:embed="rId2"/>
          <a:stretch>
            <a:fillRect/>
          </a:stretch>
        </p:blipFill>
        <p:spPr>
          <a:xfrm>
            <a:off x="367200" y="549141"/>
            <a:ext cx="3246764" cy="309600"/>
          </a:xfrm>
          <a:prstGeom prst="rect">
            <a:avLst/>
          </a:prstGeom>
        </p:spPr>
      </p:pic>
    </p:spTree>
    <p:extLst>
      <p:ext uri="{BB962C8B-B14F-4D97-AF65-F5344CB8AC3E}">
        <p14:creationId xmlns:p14="http://schemas.microsoft.com/office/powerpoint/2010/main" val="65908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1.xml><?xml version="1.0" encoding="utf-8"?>
<p:sldLayout xmlns:a="http://schemas.openxmlformats.org/drawingml/2006/main" xmlns:r="http://schemas.openxmlformats.org/officeDocument/2006/relationships" xmlns:p="http://schemas.openxmlformats.org/presentationml/2006/main" showMasterSp="0" preserve="1" userDrawn="1">
  <p:cSld name="Title slide 2 (white)">
    <p:bg>
      <p:bgPr>
        <a:solidFill>
          <a:schemeClr val="bg1"/>
        </a:solidFill>
        <a:effectLst/>
      </p:bgPr>
    </p:bg>
    <p:spTree>
      <p:nvGrpSpPr>
        <p:cNvPr id="1" name=""/>
        <p:cNvGrpSpPr/>
        <p:nvPr/>
      </p:nvGrpSpPr>
      <p:grpSpPr>
        <a:xfrm>
          <a:off x="0" y="0"/>
          <a:ext cx="0" cy="0"/>
          <a:chOff x="0" y="0"/>
          <a:chExt cx="0" cy="0"/>
        </a:xfrm>
      </p:grpSpPr>
      <p:sp>
        <p:nvSpPr>
          <p:cNvPr id="32" name="Picture Placeholder 31"/>
          <p:cNvSpPr>
            <a:spLocks noGrp="1"/>
          </p:cNvSpPr>
          <p:nvPr>
            <p:ph type="pic" sz="quarter" idx="13"/>
          </p:nvPr>
        </p:nvSpPr>
        <p:spPr>
          <a:xfrm>
            <a:off x="-6650" y="857"/>
            <a:ext cx="12200176" cy="6857143"/>
          </a:xfrm>
          <a:prstGeom prst="rect">
            <a:avLst/>
          </a:prstGeom>
        </p:spPr>
        <p:txBody>
          <a:bodyPr anchor="ctr"/>
          <a:lstStyle>
            <a:lvl1pPr algn="ctr">
              <a:defRPr>
                <a:solidFill>
                  <a:schemeClr val="tx1"/>
                </a:solidFill>
              </a:defRPr>
            </a:lvl1pPr>
          </a:lstStyle>
          <a:p>
            <a:r>
              <a:rPr lang="en-US"/>
              <a:t>Click icon to add picture</a:t>
            </a:r>
            <a:endParaRPr lang="en-GB" dirty="0"/>
          </a:p>
        </p:txBody>
      </p:sp>
      <p:sp>
        <p:nvSpPr>
          <p:cNvPr id="2" name="Title 1"/>
          <p:cNvSpPr>
            <a:spLocks noGrp="1"/>
          </p:cNvSpPr>
          <p:nvPr>
            <p:ph type="ctrTitle" hasCustomPrompt="1"/>
          </p:nvPr>
        </p:nvSpPr>
        <p:spPr>
          <a:xfrm>
            <a:off x="360000" y="3846097"/>
            <a:ext cx="11466875" cy="1143000"/>
          </a:xfrm>
          <a:prstGeom prst="rect">
            <a:avLst/>
          </a:prstGeom>
        </p:spPr>
        <p:txBody>
          <a:bodyPr anchor="b">
            <a:noAutofit/>
          </a:bodyPr>
          <a:lstStyle>
            <a:lvl1pPr algn="l">
              <a:defRPr sz="2400" b="1">
                <a:solidFill>
                  <a:schemeClr val="tx1"/>
                </a:solidFill>
              </a:defRPr>
            </a:lvl1pPr>
          </a:lstStyle>
          <a:p>
            <a:r>
              <a:rPr lang="en-GB" dirty="0"/>
              <a:t>Click to edit master title style</a:t>
            </a:r>
          </a:p>
        </p:txBody>
      </p:sp>
      <p:sp>
        <p:nvSpPr>
          <p:cNvPr id="3" name="Subtitle 2"/>
          <p:cNvSpPr>
            <a:spLocks noGrp="1"/>
          </p:cNvSpPr>
          <p:nvPr>
            <p:ph type="subTitle" idx="1" hasCustomPrompt="1"/>
          </p:nvPr>
        </p:nvSpPr>
        <p:spPr>
          <a:xfrm>
            <a:off x="360000" y="4989097"/>
            <a:ext cx="11466875" cy="1125748"/>
          </a:xfrm>
          <a:prstGeom prst="rect">
            <a:avLst/>
          </a:prstGeom>
        </p:spPr>
        <p:txBody>
          <a:bodyPr anchor="t">
            <a:noAutofit/>
          </a:bodyPr>
          <a:lstStyle>
            <a:lvl1pPr marL="0" indent="0" algn="l">
              <a:spcBef>
                <a:spcPts val="200"/>
              </a:spcBef>
              <a:buNone/>
              <a:defRPr sz="22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edit master subtitle style</a:t>
            </a:r>
          </a:p>
        </p:txBody>
      </p:sp>
      <p:pic>
        <p:nvPicPr>
          <p:cNvPr id="5" name="Picture 4"/>
          <p:cNvPicPr>
            <a:picLocks noChangeAspect="1"/>
          </p:cNvPicPr>
          <p:nvPr userDrawn="1"/>
        </p:nvPicPr>
        <p:blipFill>
          <a:blip r:embed="rId2"/>
          <a:stretch>
            <a:fillRect/>
          </a:stretch>
        </p:blipFill>
        <p:spPr>
          <a:xfrm>
            <a:off x="367200" y="549141"/>
            <a:ext cx="3237972" cy="309600"/>
          </a:xfrm>
          <a:prstGeom prst="rect">
            <a:avLst/>
          </a:prstGeom>
        </p:spPr>
      </p:pic>
    </p:spTree>
    <p:extLst>
      <p:ext uri="{BB962C8B-B14F-4D97-AF65-F5344CB8AC3E}">
        <p14:creationId xmlns:p14="http://schemas.microsoft.com/office/powerpoint/2010/main" val="2426106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2.xml><?xml version="1.0" encoding="utf-8"?>
<p:sldLayout xmlns:a="http://schemas.openxmlformats.org/drawingml/2006/main" xmlns:r="http://schemas.openxmlformats.org/officeDocument/2006/relationships" xmlns:p="http://schemas.openxmlformats.org/presentationml/2006/main" showMasterSp="0" preserve="1" userDrawn="1">
  <p:cSld name="Title slide 3 (white)">
    <p:bg>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0"/>
            <a:ext cx="12192000" cy="6858000"/>
          </a:xfrm>
        </p:spPr>
        <p:txBody>
          <a:bodyPr/>
          <a:lstStyle/>
          <a:p>
            <a:r>
              <a:rPr lang="en-US"/>
              <a:t>Click icon to add picture</a:t>
            </a:r>
            <a:endParaRPr lang="en-GB"/>
          </a:p>
        </p:txBody>
      </p:sp>
      <p:sp>
        <p:nvSpPr>
          <p:cNvPr id="2" name="Title 1"/>
          <p:cNvSpPr>
            <a:spLocks noGrp="1"/>
          </p:cNvSpPr>
          <p:nvPr>
            <p:ph type="ctrTitle" hasCustomPrompt="1"/>
          </p:nvPr>
        </p:nvSpPr>
        <p:spPr>
          <a:xfrm>
            <a:off x="7162800" y="1138238"/>
            <a:ext cx="4665663" cy="1787237"/>
          </a:xfrm>
          <a:prstGeom prst="rect">
            <a:avLst/>
          </a:prstGeom>
        </p:spPr>
        <p:txBody>
          <a:bodyPr anchor="b">
            <a:noAutofit/>
          </a:bodyPr>
          <a:lstStyle>
            <a:lvl1pPr algn="l">
              <a:defRPr sz="2400" b="1">
                <a:solidFill>
                  <a:schemeClr val="tx1"/>
                </a:solidFill>
              </a:defRPr>
            </a:lvl1pPr>
          </a:lstStyle>
          <a:p>
            <a:r>
              <a:rPr lang="en-GB" dirty="0"/>
              <a:t>Click to edit master title style</a:t>
            </a:r>
          </a:p>
        </p:txBody>
      </p:sp>
      <p:sp>
        <p:nvSpPr>
          <p:cNvPr id="3" name="Subtitle 2"/>
          <p:cNvSpPr>
            <a:spLocks noGrp="1"/>
          </p:cNvSpPr>
          <p:nvPr>
            <p:ph type="subTitle" idx="1" hasCustomPrompt="1"/>
          </p:nvPr>
        </p:nvSpPr>
        <p:spPr>
          <a:xfrm>
            <a:off x="7162800" y="3146902"/>
            <a:ext cx="4665663" cy="1882298"/>
          </a:xfrm>
          <a:prstGeom prst="rect">
            <a:avLst/>
          </a:prstGeom>
        </p:spPr>
        <p:txBody>
          <a:bodyPr anchor="t">
            <a:noAutofit/>
          </a:bodyPr>
          <a:lstStyle>
            <a:lvl1pPr marL="0" indent="0" algn="l">
              <a:spcBef>
                <a:spcPts val="600"/>
              </a:spcBef>
              <a:buNone/>
              <a:defRPr sz="22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edit master subtitle style</a:t>
            </a:r>
          </a:p>
        </p:txBody>
      </p:sp>
      <p:pic>
        <p:nvPicPr>
          <p:cNvPr id="6" name="Picture 5"/>
          <p:cNvPicPr>
            <a:picLocks noChangeAspect="1"/>
          </p:cNvPicPr>
          <p:nvPr userDrawn="1"/>
        </p:nvPicPr>
        <p:blipFill>
          <a:blip r:embed="rId2"/>
          <a:stretch>
            <a:fillRect/>
          </a:stretch>
        </p:blipFill>
        <p:spPr>
          <a:xfrm>
            <a:off x="367200" y="549141"/>
            <a:ext cx="3237972" cy="309600"/>
          </a:xfrm>
          <a:prstGeom prst="rect">
            <a:avLst/>
          </a:prstGeom>
        </p:spPr>
      </p:pic>
    </p:spTree>
    <p:extLst>
      <p:ext uri="{BB962C8B-B14F-4D97-AF65-F5344CB8AC3E}">
        <p14:creationId xmlns:p14="http://schemas.microsoft.com/office/powerpoint/2010/main" val="3111785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3.xml><?xml version="1.0" encoding="utf-8"?>
<p:sldLayout xmlns:a="http://schemas.openxmlformats.org/drawingml/2006/main" xmlns:r="http://schemas.openxmlformats.org/officeDocument/2006/relationships" xmlns:p="http://schemas.openxmlformats.org/presentationml/2006/main" showMasterSp="0" preserve="1" userDrawn="1">
  <p:cSld name="Title slide 1 (black)">
    <p:bg>
      <p:bgPr>
        <a:solidFill>
          <a:srgbClr val="9C9B9B"/>
        </a:solidFill>
        <a:effectLst/>
      </p:bgPr>
    </p:bg>
    <p:spTree>
      <p:nvGrpSpPr>
        <p:cNvPr id="1" name=""/>
        <p:cNvGrpSpPr/>
        <p:nvPr/>
      </p:nvGrpSpPr>
      <p:grpSpPr>
        <a:xfrm>
          <a:off x="0" y="0"/>
          <a:ext cx="0" cy="0"/>
          <a:chOff x="0" y="0"/>
          <a:chExt cx="0" cy="0"/>
        </a:xfrm>
      </p:grpSpPr>
      <p:sp>
        <p:nvSpPr>
          <p:cNvPr id="17" name="Picture Placeholder 16"/>
          <p:cNvSpPr>
            <a:spLocks noGrp="1"/>
          </p:cNvSpPr>
          <p:nvPr>
            <p:ph type="pic" sz="quarter" idx="10"/>
          </p:nvPr>
        </p:nvSpPr>
        <p:spPr>
          <a:xfrm>
            <a:off x="0" y="-1587"/>
            <a:ext cx="12192000" cy="6858000"/>
          </a:xfrm>
        </p:spPr>
        <p:txBody>
          <a:bodyPr/>
          <a:lstStyle/>
          <a:p>
            <a:r>
              <a:rPr lang="en-US"/>
              <a:t>Click icon to add picture</a:t>
            </a:r>
            <a:endParaRPr lang="en-GB"/>
          </a:p>
        </p:txBody>
      </p:sp>
      <p:sp>
        <p:nvSpPr>
          <p:cNvPr id="7" name="Title 1"/>
          <p:cNvSpPr>
            <a:spLocks noGrp="1"/>
          </p:cNvSpPr>
          <p:nvPr>
            <p:ph type="ctrTitle" hasCustomPrompt="1"/>
          </p:nvPr>
        </p:nvSpPr>
        <p:spPr>
          <a:xfrm>
            <a:off x="367200" y="1138238"/>
            <a:ext cx="4666800" cy="1789200"/>
          </a:xfrm>
          <a:prstGeom prst="rect">
            <a:avLst/>
          </a:prstGeom>
        </p:spPr>
        <p:txBody>
          <a:bodyPr anchor="b">
            <a:noAutofit/>
          </a:bodyPr>
          <a:lstStyle>
            <a:lvl1pPr algn="l">
              <a:defRPr sz="2400" b="1">
                <a:solidFill>
                  <a:schemeClr val="bg1"/>
                </a:solidFill>
              </a:defRPr>
            </a:lvl1pPr>
          </a:lstStyle>
          <a:p>
            <a:r>
              <a:rPr lang="en-GB" dirty="0"/>
              <a:t>Click to edit master title style</a:t>
            </a:r>
          </a:p>
        </p:txBody>
      </p:sp>
      <p:sp>
        <p:nvSpPr>
          <p:cNvPr id="8" name="Subtitle 2"/>
          <p:cNvSpPr>
            <a:spLocks noGrp="1"/>
          </p:cNvSpPr>
          <p:nvPr>
            <p:ph type="subTitle" idx="1" hasCustomPrompt="1"/>
          </p:nvPr>
        </p:nvSpPr>
        <p:spPr>
          <a:xfrm>
            <a:off x="367200" y="3147038"/>
            <a:ext cx="4666800" cy="1882800"/>
          </a:xfrm>
          <a:prstGeom prst="rect">
            <a:avLst/>
          </a:prstGeom>
        </p:spPr>
        <p:txBody>
          <a:bodyPr anchor="t">
            <a:noAutofit/>
          </a:bodyPr>
          <a:lstStyle>
            <a:lvl1pPr marL="0" indent="0" algn="l">
              <a:spcBef>
                <a:spcPts val="600"/>
              </a:spcBef>
              <a:buNone/>
              <a:defRPr sz="2200" b="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edit master subtitle style</a:t>
            </a:r>
          </a:p>
        </p:txBody>
      </p:sp>
      <p:pic>
        <p:nvPicPr>
          <p:cNvPr id="21" name="Picture 2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85414" y="549141"/>
            <a:ext cx="3201545" cy="309600"/>
          </a:xfrm>
          <a:prstGeom prst="rect">
            <a:avLst/>
          </a:prstGeom>
        </p:spPr>
      </p:pic>
    </p:spTree>
    <p:extLst>
      <p:ext uri="{BB962C8B-B14F-4D97-AF65-F5344CB8AC3E}">
        <p14:creationId xmlns:p14="http://schemas.microsoft.com/office/powerpoint/2010/main" val="39091494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4.xml><?xml version="1.0" encoding="utf-8"?>
<p:sldLayout xmlns:a="http://schemas.openxmlformats.org/drawingml/2006/main" xmlns:r="http://schemas.openxmlformats.org/officeDocument/2006/relationships" xmlns:p="http://schemas.openxmlformats.org/presentationml/2006/main" showMasterSp="0" preserve="1" userDrawn="1">
  <p:cSld name="Title slide 2 (black)">
    <p:bg>
      <p:bgPr>
        <a:solidFill>
          <a:srgbClr val="9C9B9B"/>
        </a:solidFill>
        <a:effectLst/>
      </p:bgPr>
    </p:bg>
    <p:spTree>
      <p:nvGrpSpPr>
        <p:cNvPr id="1" name=""/>
        <p:cNvGrpSpPr/>
        <p:nvPr/>
      </p:nvGrpSpPr>
      <p:grpSpPr>
        <a:xfrm>
          <a:off x="0" y="0"/>
          <a:ext cx="0" cy="0"/>
          <a:chOff x="0" y="0"/>
          <a:chExt cx="0" cy="0"/>
        </a:xfrm>
      </p:grpSpPr>
      <p:sp>
        <p:nvSpPr>
          <p:cNvPr id="32" name="Picture Placeholder 31"/>
          <p:cNvSpPr>
            <a:spLocks noGrp="1"/>
          </p:cNvSpPr>
          <p:nvPr>
            <p:ph type="pic" sz="quarter" idx="13"/>
          </p:nvPr>
        </p:nvSpPr>
        <p:spPr>
          <a:xfrm>
            <a:off x="0" y="-1159"/>
            <a:ext cx="12200176" cy="6857143"/>
          </a:xfrm>
          <a:prstGeom prst="rect">
            <a:avLst/>
          </a:prstGeom>
        </p:spPr>
        <p:txBody>
          <a:bodyPr anchor="ctr"/>
          <a:lstStyle>
            <a:lvl1pPr algn="ctr">
              <a:defRPr>
                <a:solidFill>
                  <a:schemeClr val="bg1"/>
                </a:solidFill>
              </a:defRPr>
            </a:lvl1pPr>
          </a:lstStyle>
          <a:p>
            <a:r>
              <a:rPr lang="en-US"/>
              <a:t>Click icon to add picture</a:t>
            </a:r>
            <a:endParaRPr lang="en-GB" dirty="0"/>
          </a:p>
        </p:txBody>
      </p:sp>
      <p:sp>
        <p:nvSpPr>
          <p:cNvPr id="8" name="Title 1"/>
          <p:cNvSpPr>
            <a:spLocks noGrp="1"/>
          </p:cNvSpPr>
          <p:nvPr>
            <p:ph type="ctrTitle" hasCustomPrompt="1"/>
          </p:nvPr>
        </p:nvSpPr>
        <p:spPr>
          <a:xfrm>
            <a:off x="360000" y="3898052"/>
            <a:ext cx="11466875" cy="1039091"/>
          </a:xfrm>
          <a:prstGeom prst="rect">
            <a:avLst/>
          </a:prstGeom>
        </p:spPr>
        <p:txBody>
          <a:bodyPr anchor="b">
            <a:noAutofit/>
          </a:bodyPr>
          <a:lstStyle>
            <a:lvl1pPr algn="l">
              <a:defRPr sz="2400" b="1">
                <a:solidFill>
                  <a:schemeClr val="bg1"/>
                </a:solidFill>
              </a:defRPr>
            </a:lvl1pPr>
          </a:lstStyle>
          <a:p>
            <a:r>
              <a:rPr lang="en-GB" dirty="0"/>
              <a:t>Click to edit master title style</a:t>
            </a:r>
          </a:p>
        </p:txBody>
      </p:sp>
      <p:sp>
        <p:nvSpPr>
          <p:cNvPr id="9" name="Subtitle 2"/>
          <p:cNvSpPr>
            <a:spLocks noGrp="1"/>
          </p:cNvSpPr>
          <p:nvPr>
            <p:ph type="subTitle" idx="1" hasCustomPrompt="1"/>
          </p:nvPr>
        </p:nvSpPr>
        <p:spPr>
          <a:xfrm>
            <a:off x="360000" y="4989097"/>
            <a:ext cx="11466875" cy="1125748"/>
          </a:xfrm>
          <a:prstGeom prst="rect">
            <a:avLst/>
          </a:prstGeom>
        </p:spPr>
        <p:txBody>
          <a:bodyPr anchor="t">
            <a:noAutofit/>
          </a:bodyPr>
          <a:lstStyle>
            <a:lvl1pPr marL="0" indent="0" algn="l">
              <a:spcBef>
                <a:spcPts val="200"/>
              </a:spcBef>
              <a:buNone/>
              <a:defRPr sz="22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edit master subtitle style</a:t>
            </a:r>
          </a:p>
        </p:txBody>
      </p:sp>
      <p:pic>
        <p:nvPicPr>
          <p:cNvPr id="24" name="Picture 2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85414" y="549141"/>
            <a:ext cx="3201545" cy="309600"/>
          </a:xfrm>
          <a:prstGeom prst="rect">
            <a:avLst/>
          </a:prstGeom>
        </p:spPr>
      </p:pic>
    </p:spTree>
    <p:extLst>
      <p:ext uri="{BB962C8B-B14F-4D97-AF65-F5344CB8AC3E}">
        <p14:creationId xmlns:p14="http://schemas.microsoft.com/office/powerpoint/2010/main" val="30752045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5.xml><?xml version="1.0" encoding="utf-8"?>
<p:sldLayout xmlns:a="http://schemas.openxmlformats.org/drawingml/2006/main" xmlns:r="http://schemas.openxmlformats.org/officeDocument/2006/relationships" xmlns:p="http://schemas.openxmlformats.org/presentationml/2006/main" showMasterSp="0" preserve="1" userDrawn="1">
  <p:cSld name="Title slide 3 (black)">
    <p:bg>
      <p:bgPr>
        <a:solidFill>
          <a:srgbClr val="9C9B9B"/>
        </a:solidFill>
        <a:effectLst/>
      </p:bgPr>
    </p:bg>
    <p:spTree>
      <p:nvGrpSpPr>
        <p:cNvPr id="1" name=""/>
        <p:cNvGrpSpPr/>
        <p:nvPr/>
      </p:nvGrpSpPr>
      <p:grpSpPr>
        <a:xfrm>
          <a:off x="0" y="0"/>
          <a:ext cx="0" cy="0"/>
          <a:chOff x="0" y="0"/>
          <a:chExt cx="0" cy="0"/>
        </a:xfrm>
      </p:grpSpPr>
      <p:sp>
        <p:nvSpPr>
          <p:cNvPr id="11" name="Picture Placeholder 16"/>
          <p:cNvSpPr>
            <a:spLocks noGrp="1"/>
          </p:cNvSpPr>
          <p:nvPr>
            <p:ph type="pic" sz="quarter" idx="10"/>
          </p:nvPr>
        </p:nvSpPr>
        <p:spPr>
          <a:xfrm>
            <a:off x="0" y="0"/>
            <a:ext cx="12192000" cy="6858000"/>
          </a:xfrm>
        </p:spPr>
        <p:txBody>
          <a:bodyPr/>
          <a:lstStyle/>
          <a:p>
            <a:r>
              <a:rPr lang="en-US"/>
              <a:t>Click icon to add picture</a:t>
            </a:r>
            <a:endParaRPr lang="en-GB"/>
          </a:p>
        </p:txBody>
      </p:sp>
      <p:sp>
        <p:nvSpPr>
          <p:cNvPr id="7" name="Title 1"/>
          <p:cNvSpPr>
            <a:spLocks noGrp="1"/>
          </p:cNvSpPr>
          <p:nvPr>
            <p:ph type="ctrTitle" hasCustomPrompt="1"/>
          </p:nvPr>
        </p:nvSpPr>
        <p:spPr>
          <a:xfrm>
            <a:off x="7161663" y="1138238"/>
            <a:ext cx="4666800" cy="1789200"/>
          </a:xfrm>
          <a:prstGeom prst="rect">
            <a:avLst/>
          </a:prstGeom>
        </p:spPr>
        <p:txBody>
          <a:bodyPr anchor="b">
            <a:noAutofit/>
          </a:bodyPr>
          <a:lstStyle>
            <a:lvl1pPr algn="l">
              <a:defRPr sz="2400" b="1">
                <a:solidFill>
                  <a:schemeClr val="bg1"/>
                </a:solidFill>
              </a:defRPr>
            </a:lvl1pPr>
          </a:lstStyle>
          <a:p>
            <a:r>
              <a:rPr lang="en-GB" dirty="0"/>
              <a:t>Click to edit master title style</a:t>
            </a:r>
          </a:p>
        </p:txBody>
      </p:sp>
      <p:sp>
        <p:nvSpPr>
          <p:cNvPr id="8" name="Subtitle 2"/>
          <p:cNvSpPr>
            <a:spLocks noGrp="1"/>
          </p:cNvSpPr>
          <p:nvPr>
            <p:ph type="subTitle" idx="1" hasCustomPrompt="1"/>
          </p:nvPr>
        </p:nvSpPr>
        <p:spPr>
          <a:xfrm>
            <a:off x="7161663" y="3147038"/>
            <a:ext cx="4666800" cy="1882800"/>
          </a:xfrm>
          <a:prstGeom prst="rect">
            <a:avLst/>
          </a:prstGeom>
        </p:spPr>
        <p:txBody>
          <a:bodyPr anchor="t">
            <a:noAutofit/>
          </a:bodyPr>
          <a:lstStyle>
            <a:lvl1pPr marL="0" indent="0" algn="l">
              <a:spcBef>
                <a:spcPts val="600"/>
              </a:spcBef>
              <a:buNone/>
              <a:defRPr sz="2200" b="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edit master subtitle style</a:t>
            </a:r>
          </a:p>
        </p:txBody>
      </p:sp>
      <p:pic>
        <p:nvPicPr>
          <p:cNvPr id="26" name="Picture 2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85414" y="549141"/>
            <a:ext cx="3201545" cy="309600"/>
          </a:xfrm>
          <a:prstGeom prst="rect">
            <a:avLst/>
          </a:prstGeom>
        </p:spPr>
      </p:pic>
    </p:spTree>
    <p:extLst>
      <p:ext uri="{BB962C8B-B14F-4D97-AF65-F5344CB8AC3E}">
        <p14:creationId xmlns:p14="http://schemas.microsoft.com/office/powerpoint/2010/main" val="1528848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6.xml><?xml version="1.0" encoding="utf-8"?>
<p:sldLayout xmlns:a="http://schemas.openxmlformats.org/drawingml/2006/main" xmlns:r="http://schemas.openxmlformats.org/officeDocument/2006/relationships" xmlns:p="http://schemas.openxmlformats.org/presentationml/2006/main" showMasterSp="0" preserve="1" userDrawn="1">
  <p:cSld name="Section header (white)">
    <p:bg>
      <p:bgPr>
        <a:solidFill>
          <a:schemeClr val="bg1"/>
        </a:solid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5" hasCustomPrompt="1"/>
          </p:nvPr>
        </p:nvSpPr>
        <p:spPr>
          <a:xfrm>
            <a:off x="360362" y="2984855"/>
            <a:ext cx="11466511" cy="1585557"/>
          </a:xfrm>
          <a:prstGeom prst="rect">
            <a:avLst/>
          </a:prstGeom>
        </p:spPr>
        <p:txBody>
          <a:bodyPr anchor="t"/>
          <a:lstStyle>
            <a:lvl1pPr algn="l">
              <a:spcBef>
                <a:spcPts val="200"/>
              </a:spcBef>
              <a:defRPr sz="2400" b="1">
                <a:solidFill>
                  <a:schemeClr val="tx1"/>
                </a:solidFill>
              </a:defRPr>
            </a:lvl1pPr>
            <a:lvl2pPr marL="0" indent="0" algn="l">
              <a:spcBef>
                <a:spcPts val="200"/>
              </a:spcBef>
              <a:buNone/>
              <a:defRPr sz="2200" b="0">
                <a:solidFill>
                  <a:schemeClr val="tx1"/>
                </a:solidFill>
              </a:defRPr>
            </a:lvl2pPr>
          </a:lstStyle>
          <a:p>
            <a:pPr lvl="0"/>
            <a:r>
              <a:rPr lang="en-GB" dirty="0"/>
              <a:t>Click to edit master text styles</a:t>
            </a:r>
          </a:p>
          <a:p>
            <a:pPr lvl="1"/>
            <a:r>
              <a:rPr lang="en-GB" dirty="0"/>
              <a:t>Second level</a:t>
            </a:r>
          </a:p>
        </p:txBody>
      </p:sp>
      <p:sp>
        <p:nvSpPr>
          <p:cNvPr id="5" name="Text Placeholder 2"/>
          <p:cNvSpPr>
            <a:spLocks noGrp="1"/>
          </p:cNvSpPr>
          <p:nvPr>
            <p:ph type="body" sz="quarter" idx="16" hasCustomPrompt="1"/>
          </p:nvPr>
        </p:nvSpPr>
        <p:spPr>
          <a:xfrm>
            <a:off x="359999" y="2564672"/>
            <a:ext cx="976676" cy="411163"/>
          </a:xfrm>
          <a:prstGeom prst="rect">
            <a:avLst/>
          </a:prstGeom>
        </p:spPr>
        <p:txBody>
          <a:bodyPr anchor="t"/>
          <a:lstStyle>
            <a:lvl1pPr algn="l">
              <a:spcBef>
                <a:spcPts val="200"/>
              </a:spcBef>
              <a:defRPr sz="2400" b="1">
                <a:solidFill>
                  <a:schemeClr val="tx1"/>
                </a:solidFill>
              </a:defRPr>
            </a:lvl1pPr>
            <a:lvl2pPr marL="0" indent="0" algn="l">
              <a:spcBef>
                <a:spcPts val="200"/>
              </a:spcBef>
              <a:buNone/>
              <a:defRPr sz="2200" b="0">
                <a:solidFill>
                  <a:schemeClr val="tx1"/>
                </a:solidFill>
              </a:defRPr>
            </a:lvl2pPr>
          </a:lstStyle>
          <a:p>
            <a:pPr lvl="0"/>
            <a:r>
              <a:rPr lang="en-US" dirty="0"/>
              <a:t>No.</a:t>
            </a:r>
          </a:p>
        </p:txBody>
      </p:sp>
    </p:spTree>
    <p:extLst>
      <p:ext uri="{BB962C8B-B14F-4D97-AF65-F5344CB8AC3E}">
        <p14:creationId xmlns:p14="http://schemas.microsoft.com/office/powerpoint/2010/main" val="3450465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7.xml><?xml version="1.0" encoding="utf-8"?>
<p:sldLayout xmlns:a="http://schemas.openxmlformats.org/drawingml/2006/main" xmlns:r="http://schemas.openxmlformats.org/officeDocument/2006/relationships" xmlns:p="http://schemas.openxmlformats.org/presentationml/2006/main" showMasterSp="0" preserve="1" userDrawn="1">
  <p:cSld name="Section header (black)">
    <p:bg>
      <p:bgPr>
        <a:solidFill>
          <a:srgbClr val="9C9B9B"/>
        </a:solidFill>
        <a:effectLst/>
      </p:bgPr>
    </p:bg>
    <p:spTree>
      <p:nvGrpSpPr>
        <p:cNvPr id="1" name=""/>
        <p:cNvGrpSpPr/>
        <p:nvPr/>
      </p:nvGrpSpPr>
      <p:grpSpPr>
        <a:xfrm>
          <a:off x="0" y="0"/>
          <a:ext cx="0" cy="0"/>
          <a:chOff x="0" y="0"/>
          <a:chExt cx="0" cy="0"/>
        </a:xfrm>
      </p:grpSpPr>
      <p:sp>
        <p:nvSpPr>
          <p:cNvPr id="5" name="Text Placeholder 2"/>
          <p:cNvSpPr>
            <a:spLocks noGrp="1"/>
          </p:cNvSpPr>
          <p:nvPr>
            <p:ph type="body" sz="quarter" idx="15" hasCustomPrompt="1"/>
          </p:nvPr>
        </p:nvSpPr>
        <p:spPr>
          <a:xfrm>
            <a:off x="359998" y="2984855"/>
            <a:ext cx="11468465" cy="1585557"/>
          </a:xfrm>
          <a:prstGeom prst="rect">
            <a:avLst/>
          </a:prstGeom>
        </p:spPr>
        <p:txBody>
          <a:bodyPr anchor="t"/>
          <a:lstStyle>
            <a:lvl1pPr algn="l">
              <a:spcBef>
                <a:spcPts val="200"/>
              </a:spcBef>
              <a:defRPr sz="2400" b="1">
                <a:solidFill>
                  <a:schemeClr val="bg1"/>
                </a:solidFill>
              </a:defRPr>
            </a:lvl1pPr>
            <a:lvl2pPr marL="0" indent="0" algn="l">
              <a:spcBef>
                <a:spcPts val="200"/>
              </a:spcBef>
              <a:buNone/>
              <a:defRPr sz="2200" b="0">
                <a:solidFill>
                  <a:schemeClr val="bg1"/>
                </a:solidFill>
              </a:defRPr>
            </a:lvl2pPr>
          </a:lstStyle>
          <a:p>
            <a:pPr lvl="0"/>
            <a:r>
              <a:rPr lang="en-GB" dirty="0"/>
              <a:t>Click to edit master text styles</a:t>
            </a:r>
          </a:p>
          <a:p>
            <a:pPr lvl="1"/>
            <a:r>
              <a:rPr lang="en-GB" dirty="0"/>
              <a:t>Second level</a:t>
            </a:r>
          </a:p>
        </p:txBody>
      </p:sp>
      <p:sp>
        <p:nvSpPr>
          <p:cNvPr id="7" name="Text Placeholder 2"/>
          <p:cNvSpPr>
            <a:spLocks noGrp="1"/>
          </p:cNvSpPr>
          <p:nvPr>
            <p:ph type="body" sz="quarter" idx="16" hasCustomPrompt="1"/>
          </p:nvPr>
        </p:nvSpPr>
        <p:spPr>
          <a:xfrm>
            <a:off x="360363" y="2564672"/>
            <a:ext cx="976312" cy="411163"/>
          </a:xfrm>
          <a:prstGeom prst="rect">
            <a:avLst/>
          </a:prstGeom>
        </p:spPr>
        <p:txBody>
          <a:bodyPr anchor="t"/>
          <a:lstStyle>
            <a:lvl1pPr algn="l">
              <a:spcBef>
                <a:spcPts val="200"/>
              </a:spcBef>
              <a:defRPr sz="2400" b="1">
                <a:solidFill>
                  <a:schemeClr val="bg1"/>
                </a:solidFill>
              </a:defRPr>
            </a:lvl1pPr>
            <a:lvl2pPr marL="0" indent="0" algn="l">
              <a:spcBef>
                <a:spcPts val="200"/>
              </a:spcBef>
              <a:buNone/>
              <a:defRPr sz="2200" b="0">
                <a:solidFill>
                  <a:schemeClr val="tx1"/>
                </a:solidFill>
              </a:defRPr>
            </a:lvl2pPr>
          </a:lstStyle>
          <a:p>
            <a:pPr lvl="0"/>
            <a:r>
              <a:rPr lang="en-US" dirty="0"/>
              <a:t>No.</a:t>
            </a:r>
          </a:p>
        </p:txBody>
      </p:sp>
    </p:spTree>
    <p:extLst>
      <p:ext uri="{BB962C8B-B14F-4D97-AF65-F5344CB8AC3E}">
        <p14:creationId xmlns:p14="http://schemas.microsoft.com/office/powerpoint/2010/main" val="4179435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Content Placeholder 2"/>
          <p:cNvSpPr>
            <a:spLocks noGrp="1"/>
          </p:cNvSpPr>
          <p:nvPr>
            <p:ph idx="1" hasCustomPrompt="1"/>
          </p:nvPr>
        </p:nvSpPr>
        <p:spPr>
          <a:xfrm>
            <a:off x="359999" y="1708150"/>
            <a:ext cx="11466873" cy="4018118"/>
          </a:xfrm>
        </p:spPr>
        <p:txBody>
          <a:bodyPr>
            <a:noAutofit/>
          </a:bodyPr>
          <a:lstStyle>
            <a:lvl1pPr>
              <a:defRPr sz="1600" b="0">
                <a:solidFill>
                  <a:schemeClr val="tx1"/>
                </a:solidFill>
              </a:defRPr>
            </a:lvl1pPr>
            <a:lvl2pPr>
              <a:spcBef>
                <a:spcPts val="600"/>
              </a:spcBef>
              <a:defRPr sz="1600">
                <a:solidFill>
                  <a:schemeClr val="tx1"/>
                </a:solidFill>
              </a:defRPr>
            </a:lvl2pPr>
            <a:lvl3pPr>
              <a:spcBef>
                <a:spcPts val="600"/>
              </a:spcBef>
              <a:defRPr sz="1600">
                <a:solidFill>
                  <a:schemeClr val="tx1"/>
                </a:solidFill>
              </a:defRPr>
            </a:lvl3pPr>
            <a:lvl4pPr>
              <a:spcBef>
                <a:spcPts val="600"/>
              </a:spcBef>
              <a:defRPr sz="1600">
                <a:solidFill>
                  <a:schemeClr val="tx1"/>
                </a:solidFill>
              </a:defRPr>
            </a:lvl4pPr>
            <a:lvl5pPr>
              <a:spcBef>
                <a:spcPts val="600"/>
              </a:spcBef>
              <a:defRPr sz="1600">
                <a:solidFill>
                  <a:schemeClr val="tx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1" name="Title Placeholder 1"/>
          <p:cNvSpPr>
            <a:spLocks noGrp="1"/>
          </p:cNvSpPr>
          <p:nvPr>
            <p:ph type="title" hasCustomPrompt="1"/>
          </p:nvPr>
        </p:nvSpPr>
        <p:spPr>
          <a:xfrm>
            <a:off x="359999" y="430717"/>
            <a:ext cx="11466875" cy="404119"/>
          </a:xfrm>
          <a:prstGeom prst="rect">
            <a:avLst/>
          </a:prstGeom>
        </p:spPr>
        <p:txBody>
          <a:bodyPr vert="horz" lIns="0" tIns="0" rIns="0" bIns="0" rtlCol="0" anchor="t">
            <a:noAutofit/>
          </a:bodyPr>
          <a:lstStyle>
            <a:lvl1pPr>
              <a:defRPr sz="2400"/>
            </a:lvl1pPr>
          </a:lstStyle>
          <a:p>
            <a:r>
              <a:rPr lang="en-GB" dirty="0"/>
              <a:t>Click to edit master title style</a:t>
            </a:r>
          </a:p>
        </p:txBody>
      </p:sp>
      <p:sp>
        <p:nvSpPr>
          <p:cNvPr id="15"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dirty="0">
              <a:solidFill>
                <a:srgbClr val="717171"/>
              </a:solidFill>
            </a:endParaRPr>
          </a:p>
        </p:txBody>
      </p:sp>
      <p:sp>
        <p:nvSpPr>
          <p:cNvPr id="8" name="Text Placeholder 2"/>
          <p:cNvSpPr>
            <a:spLocks noGrp="1"/>
          </p:cNvSpPr>
          <p:nvPr>
            <p:ph type="body" sz="quarter" idx="17" hasCustomPrompt="1"/>
          </p:nvPr>
        </p:nvSpPr>
        <p:spPr>
          <a:xfrm>
            <a:off x="357188" y="882740"/>
            <a:ext cx="11477331" cy="396875"/>
          </a:xfrm>
        </p:spPr>
        <p:txBody>
          <a:bodyPr/>
          <a:lstStyle>
            <a:lvl1pPr>
              <a:defRPr sz="2200"/>
            </a:lvl1pPr>
          </a:lstStyle>
          <a:p>
            <a:pPr lvl="0"/>
            <a:r>
              <a:rPr lang="en-GB" dirty="0"/>
              <a:t>Click to edit master text styles</a:t>
            </a:r>
          </a:p>
        </p:txBody>
      </p:sp>
      <p:sp>
        <p:nvSpPr>
          <p:cNvPr id="9" name="Text Placeholder 17"/>
          <p:cNvSpPr>
            <a:spLocks noGrp="1"/>
          </p:cNvSpPr>
          <p:nvPr>
            <p:ph type="body" sz="quarter" idx="18" hasCustomPrompt="1"/>
          </p:nvPr>
        </p:nvSpPr>
        <p:spPr>
          <a:xfrm>
            <a:off x="6096000" y="6393509"/>
            <a:ext cx="4670778" cy="197792"/>
          </a:xfrm>
        </p:spPr>
        <p:txBody>
          <a:bodyPr anchor="ctr">
            <a:noAutofit/>
          </a:bodyPr>
          <a:lstStyle>
            <a:lvl1pPr>
              <a:spcBef>
                <a:spcPts val="600"/>
              </a:spcBef>
              <a:defRPr sz="800">
                <a:solidFill>
                  <a:schemeClr val="tx1"/>
                </a:solidFill>
              </a:defRPr>
            </a:lvl1pPr>
          </a:lstStyle>
          <a:p>
            <a:pPr lvl="0"/>
            <a:r>
              <a:rPr lang="en-US" dirty="0"/>
              <a:t>Click to add footer text</a:t>
            </a:r>
          </a:p>
        </p:txBody>
      </p:sp>
    </p:spTree>
    <p:extLst>
      <p:ext uri="{BB962C8B-B14F-4D97-AF65-F5344CB8AC3E}">
        <p14:creationId xmlns:p14="http://schemas.microsoft.com/office/powerpoint/2010/main" val="14800187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Title and 2 x content">
    <p:spTree>
      <p:nvGrpSpPr>
        <p:cNvPr id="1" name=""/>
        <p:cNvGrpSpPr/>
        <p:nvPr/>
      </p:nvGrpSpPr>
      <p:grpSpPr>
        <a:xfrm>
          <a:off x="0" y="0"/>
          <a:ext cx="0" cy="0"/>
          <a:chOff x="0" y="0"/>
          <a:chExt cx="0" cy="0"/>
        </a:xfrm>
      </p:grpSpPr>
      <p:sp>
        <p:nvSpPr>
          <p:cNvPr id="8" name="Content Placeholder 2"/>
          <p:cNvSpPr>
            <a:spLocks noGrp="1"/>
          </p:cNvSpPr>
          <p:nvPr>
            <p:ph idx="1" hasCustomPrompt="1"/>
          </p:nvPr>
        </p:nvSpPr>
        <p:spPr>
          <a:xfrm>
            <a:off x="360000" y="1708150"/>
            <a:ext cx="5626800" cy="4003200"/>
          </a:xfrm>
        </p:spPr>
        <p:txBody>
          <a:bodyPr>
            <a:noAutofit/>
          </a:bodyPr>
          <a:lstStyle>
            <a:lvl1pPr>
              <a:defRPr sz="1400" b="0">
                <a:solidFill>
                  <a:schemeClr val="tx1"/>
                </a:solidFill>
              </a:defRPr>
            </a:lvl1pPr>
            <a:lvl2pPr>
              <a:spcBef>
                <a:spcPts val="600"/>
              </a:spcBef>
              <a:defRPr sz="1400">
                <a:solidFill>
                  <a:schemeClr val="tx1"/>
                </a:solidFill>
              </a:defRPr>
            </a:lvl2pPr>
            <a:lvl3pPr>
              <a:spcBef>
                <a:spcPts val="600"/>
              </a:spcBef>
              <a:defRPr sz="1400">
                <a:solidFill>
                  <a:schemeClr val="tx1"/>
                </a:solidFill>
              </a:defRPr>
            </a:lvl3pPr>
            <a:lvl4pPr>
              <a:spcBef>
                <a:spcPts val="600"/>
              </a:spcBef>
              <a:defRPr sz="1400">
                <a:solidFill>
                  <a:schemeClr val="tx1"/>
                </a:solidFill>
              </a:defRPr>
            </a:lvl4pPr>
            <a:lvl5pPr>
              <a:spcBef>
                <a:spcPts val="600"/>
              </a:spcBef>
              <a:defRPr sz="1400">
                <a:solidFill>
                  <a:schemeClr val="tx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0" name="Content Placeholder 35"/>
          <p:cNvSpPr>
            <a:spLocks noGrp="1"/>
          </p:cNvSpPr>
          <p:nvPr>
            <p:ph sz="quarter" idx="14" hasCustomPrompt="1"/>
          </p:nvPr>
        </p:nvSpPr>
        <p:spPr>
          <a:xfrm>
            <a:off x="6191574" y="1708150"/>
            <a:ext cx="5626800" cy="4003200"/>
          </a:xfrm>
        </p:spPr>
        <p:txBody>
          <a:bodyPr>
            <a:noAutofit/>
          </a:bodyPr>
          <a:lstStyle>
            <a:lvl1pPr>
              <a:defRPr sz="1400" b="0">
                <a:solidFill>
                  <a:schemeClr val="tx1"/>
                </a:solidFill>
              </a:defRPr>
            </a:lvl1pPr>
            <a:lvl2pPr>
              <a:spcBef>
                <a:spcPts val="600"/>
              </a:spcBef>
              <a:defRPr sz="1400">
                <a:solidFill>
                  <a:schemeClr val="tx1"/>
                </a:solidFill>
              </a:defRPr>
            </a:lvl2pPr>
            <a:lvl3pPr>
              <a:spcBef>
                <a:spcPts val="600"/>
              </a:spcBef>
              <a:defRPr sz="1400">
                <a:solidFill>
                  <a:schemeClr val="tx1"/>
                </a:solidFill>
              </a:defRPr>
            </a:lvl3pPr>
            <a:lvl4pPr>
              <a:spcBef>
                <a:spcPts val="600"/>
              </a:spcBef>
              <a:defRPr sz="1400">
                <a:solidFill>
                  <a:schemeClr val="tx1"/>
                </a:solidFill>
              </a:defRPr>
            </a:lvl4pPr>
            <a:lvl5pPr>
              <a:spcBef>
                <a:spcPts val="600"/>
              </a:spcBef>
              <a:defRPr sz="1400">
                <a:solidFill>
                  <a:schemeClr val="tx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1" name="Title Placeholder 1"/>
          <p:cNvSpPr>
            <a:spLocks noGrp="1"/>
          </p:cNvSpPr>
          <p:nvPr>
            <p:ph type="title" hasCustomPrompt="1"/>
          </p:nvPr>
        </p:nvSpPr>
        <p:spPr>
          <a:xfrm>
            <a:off x="359999" y="430717"/>
            <a:ext cx="11466875" cy="404119"/>
          </a:xfrm>
          <a:prstGeom prst="rect">
            <a:avLst/>
          </a:prstGeom>
        </p:spPr>
        <p:txBody>
          <a:bodyPr vert="horz" lIns="0" tIns="0" rIns="0" bIns="0" rtlCol="0" anchor="t">
            <a:noAutofit/>
          </a:bodyPr>
          <a:lstStyle>
            <a:lvl1pPr>
              <a:defRPr sz="2400"/>
            </a:lvl1pPr>
          </a:lstStyle>
          <a:p>
            <a:r>
              <a:rPr lang="en-GB" dirty="0"/>
              <a:t>Click to edit master title style</a:t>
            </a:r>
          </a:p>
        </p:txBody>
      </p:sp>
      <p:sp>
        <p:nvSpPr>
          <p:cNvPr id="16"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dirty="0">
              <a:solidFill>
                <a:srgbClr val="717171"/>
              </a:solidFill>
            </a:endParaRPr>
          </a:p>
        </p:txBody>
      </p:sp>
      <p:sp>
        <p:nvSpPr>
          <p:cNvPr id="9" name="Text Placeholder 2"/>
          <p:cNvSpPr>
            <a:spLocks noGrp="1"/>
          </p:cNvSpPr>
          <p:nvPr>
            <p:ph type="body" sz="quarter" idx="17" hasCustomPrompt="1"/>
          </p:nvPr>
        </p:nvSpPr>
        <p:spPr>
          <a:xfrm>
            <a:off x="357188" y="882740"/>
            <a:ext cx="11477331" cy="396875"/>
          </a:xfrm>
        </p:spPr>
        <p:txBody>
          <a:bodyPr/>
          <a:lstStyle>
            <a:lvl1pPr>
              <a:defRPr sz="2200"/>
            </a:lvl1pPr>
          </a:lstStyle>
          <a:p>
            <a:pPr lvl="0"/>
            <a:r>
              <a:rPr lang="en-GB" dirty="0"/>
              <a:t>Click to edit master text styles</a:t>
            </a:r>
          </a:p>
        </p:txBody>
      </p:sp>
      <p:sp>
        <p:nvSpPr>
          <p:cNvPr id="12" name="Text Placeholder 17"/>
          <p:cNvSpPr>
            <a:spLocks noGrp="1"/>
          </p:cNvSpPr>
          <p:nvPr>
            <p:ph type="body" sz="quarter" idx="18" hasCustomPrompt="1"/>
          </p:nvPr>
        </p:nvSpPr>
        <p:spPr>
          <a:xfrm>
            <a:off x="6096000" y="6393509"/>
            <a:ext cx="4670778" cy="197792"/>
          </a:xfrm>
        </p:spPr>
        <p:txBody>
          <a:bodyPr anchor="ctr">
            <a:noAutofit/>
          </a:bodyPr>
          <a:lstStyle>
            <a:lvl1pPr>
              <a:spcBef>
                <a:spcPts val="600"/>
              </a:spcBef>
              <a:defRPr sz="800">
                <a:solidFill>
                  <a:schemeClr val="tx1"/>
                </a:solidFill>
              </a:defRPr>
            </a:lvl1pPr>
          </a:lstStyle>
          <a:p>
            <a:pPr lvl="0"/>
            <a:r>
              <a:rPr lang="en-US" dirty="0"/>
              <a:t>Click to add footer text</a:t>
            </a:r>
          </a:p>
        </p:txBody>
      </p:sp>
    </p:spTree>
    <p:extLst>
      <p:ext uri="{BB962C8B-B14F-4D97-AF65-F5344CB8AC3E}">
        <p14:creationId xmlns:p14="http://schemas.microsoft.com/office/powerpoint/2010/main" val="1115384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4 x content">
    <p:spTree>
      <p:nvGrpSpPr>
        <p:cNvPr id="1" name=""/>
        <p:cNvGrpSpPr/>
        <p:nvPr/>
      </p:nvGrpSpPr>
      <p:grpSpPr>
        <a:xfrm>
          <a:off x="0" y="0"/>
          <a:ext cx="0" cy="0"/>
          <a:chOff x="0" y="0"/>
          <a:chExt cx="0" cy="0"/>
        </a:xfrm>
      </p:grpSpPr>
      <p:sp>
        <p:nvSpPr>
          <p:cNvPr id="10" name="Content Placeholder 2"/>
          <p:cNvSpPr>
            <a:spLocks noGrp="1"/>
          </p:cNvSpPr>
          <p:nvPr>
            <p:ph idx="1" hasCustomPrompt="1"/>
          </p:nvPr>
        </p:nvSpPr>
        <p:spPr>
          <a:xfrm>
            <a:off x="359998" y="1708150"/>
            <a:ext cx="2714400" cy="4003675"/>
          </a:xfrm>
        </p:spPr>
        <p:txBody>
          <a:bodyPr>
            <a:noAutofit/>
          </a:bodyPr>
          <a:lstStyle>
            <a:lvl1pPr>
              <a:defRPr sz="1600" b="0">
                <a:solidFill>
                  <a:schemeClr val="tx1"/>
                </a:solidFill>
              </a:defRPr>
            </a:lvl1pPr>
            <a:lvl2pPr>
              <a:spcBef>
                <a:spcPts val="600"/>
              </a:spcBef>
              <a:defRPr sz="1600">
                <a:solidFill>
                  <a:schemeClr val="tx1"/>
                </a:solidFill>
              </a:defRPr>
            </a:lvl2pPr>
            <a:lvl3pPr>
              <a:spcBef>
                <a:spcPts val="600"/>
              </a:spcBef>
              <a:defRPr sz="1600">
                <a:solidFill>
                  <a:schemeClr val="tx1"/>
                </a:solidFill>
              </a:defRPr>
            </a:lvl3pPr>
            <a:lvl4pPr>
              <a:spcBef>
                <a:spcPts val="600"/>
              </a:spcBef>
              <a:defRPr sz="1600">
                <a:solidFill>
                  <a:schemeClr val="tx1"/>
                </a:solidFill>
              </a:defRPr>
            </a:lvl4pPr>
            <a:lvl5pPr>
              <a:spcBef>
                <a:spcPts val="600"/>
              </a:spcBef>
              <a:defRPr sz="1600">
                <a:solidFill>
                  <a:schemeClr val="tx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1" name="Content Placeholder 2"/>
          <p:cNvSpPr>
            <a:spLocks noGrp="1"/>
          </p:cNvSpPr>
          <p:nvPr>
            <p:ph idx="14" hasCustomPrompt="1"/>
          </p:nvPr>
        </p:nvSpPr>
        <p:spPr>
          <a:xfrm>
            <a:off x="3275192" y="1708150"/>
            <a:ext cx="2714400" cy="4003675"/>
          </a:xfrm>
        </p:spPr>
        <p:txBody>
          <a:bodyPr>
            <a:noAutofit/>
          </a:bodyPr>
          <a:lstStyle>
            <a:lvl1pPr>
              <a:defRPr sz="1600" b="0">
                <a:solidFill>
                  <a:schemeClr val="tx1"/>
                </a:solidFill>
              </a:defRPr>
            </a:lvl1pPr>
            <a:lvl2pPr>
              <a:spcBef>
                <a:spcPts val="600"/>
              </a:spcBef>
              <a:defRPr sz="1600">
                <a:solidFill>
                  <a:schemeClr val="tx1"/>
                </a:solidFill>
              </a:defRPr>
            </a:lvl2pPr>
            <a:lvl3pPr>
              <a:spcBef>
                <a:spcPts val="600"/>
              </a:spcBef>
              <a:defRPr sz="1600">
                <a:solidFill>
                  <a:schemeClr val="tx1"/>
                </a:solidFill>
              </a:defRPr>
            </a:lvl3pPr>
            <a:lvl4pPr>
              <a:spcBef>
                <a:spcPts val="600"/>
              </a:spcBef>
              <a:defRPr sz="1600">
                <a:solidFill>
                  <a:schemeClr val="tx1"/>
                </a:solidFill>
              </a:defRPr>
            </a:lvl4pPr>
            <a:lvl5pPr>
              <a:spcBef>
                <a:spcPts val="600"/>
              </a:spcBef>
              <a:defRPr sz="1600">
                <a:solidFill>
                  <a:schemeClr val="tx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3" name="Content Placeholder 2"/>
          <p:cNvSpPr>
            <a:spLocks noGrp="1"/>
          </p:cNvSpPr>
          <p:nvPr>
            <p:ph idx="15" hasCustomPrompt="1"/>
          </p:nvPr>
        </p:nvSpPr>
        <p:spPr>
          <a:xfrm>
            <a:off x="6190386" y="1708150"/>
            <a:ext cx="2714400" cy="4003675"/>
          </a:xfrm>
        </p:spPr>
        <p:txBody>
          <a:bodyPr>
            <a:noAutofit/>
          </a:bodyPr>
          <a:lstStyle>
            <a:lvl1pPr>
              <a:defRPr sz="1600" b="0">
                <a:solidFill>
                  <a:schemeClr val="tx1"/>
                </a:solidFill>
              </a:defRPr>
            </a:lvl1pPr>
            <a:lvl2pPr>
              <a:spcBef>
                <a:spcPts val="600"/>
              </a:spcBef>
              <a:defRPr sz="1600">
                <a:solidFill>
                  <a:schemeClr val="tx1"/>
                </a:solidFill>
              </a:defRPr>
            </a:lvl2pPr>
            <a:lvl3pPr>
              <a:spcBef>
                <a:spcPts val="600"/>
              </a:spcBef>
              <a:defRPr sz="1600">
                <a:solidFill>
                  <a:schemeClr val="tx1"/>
                </a:solidFill>
              </a:defRPr>
            </a:lvl3pPr>
            <a:lvl4pPr>
              <a:spcBef>
                <a:spcPts val="600"/>
              </a:spcBef>
              <a:defRPr sz="1600">
                <a:solidFill>
                  <a:schemeClr val="tx1"/>
                </a:solidFill>
              </a:defRPr>
            </a:lvl4pPr>
            <a:lvl5pPr>
              <a:spcBef>
                <a:spcPts val="600"/>
              </a:spcBef>
              <a:defRPr sz="1600">
                <a:solidFill>
                  <a:schemeClr val="tx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8" name="Content Placeholder 2"/>
          <p:cNvSpPr>
            <a:spLocks noGrp="1"/>
          </p:cNvSpPr>
          <p:nvPr>
            <p:ph idx="16" hasCustomPrompt="1"/>
          </p:nvPr>
        </p:nvSpPr>
        <p:spPr>
          <a:xfrm>
            <a:off x="9105580" y="1708150"/>
            <a:ext cx="2714400" cy="4003675"/>
          </a:xfrm>
        </p:spPr>
        <p:txBody>
          <a:bodyPr>
            <a:noAutofit/>
          </a:bodyPr>
          <a:lstStyle>
            <a:lvl1pPr>
              <a:defRPr sz="1600" b="0">
                <a:solidFill>
                  <a:schemeClr val="tx1"/>
                </a:solidFill>
              </a:defRPr>
            </a:lvl1pPr>
            <a:lvl2pPr>
              <a:spcBef>
                <a:spcPts val="600"/>
              </a:spcBef>
              <a:defRPr sz="1600">
                <a:solidFill>
                  <a:schemeClr val="tx1"/>
                </a:solidFill>
              </a:defRPr>
            </a:lvl2pPr>
            <a:lvl3pPr>
              <a:spcBef>
                <a:spcPts val="600"/>
              </a:spcBef>
              <a:defRPr sz="1600">
                <a:solidFill>
                  <a:schemeClr val="tx1"/>
                </a:solidFill>
              </a:defRPr>
            </a:lvl3pPr>
            <a:lvl4pPr>
              <a:spcBef>
                <a:spcPts val="600"/>
              </a:spcBef>
              <a:defRPr sz="1600">
                <a:solidFill>
                  <a:schemeClr val="tx1"/>
                </a:solidFill>
              </a:defRPr>
            </a:lvl4pPr>
            <a:lvl5pPr>
              <a:spcBef>
                <a:spcPts val="600"/>
              </a:spcBef>
              <a:defRPr sz="1600">
                <a:solidFill>
                  <a:schemeClr val="tx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9" name="Title Placeholder 1"/>
          <p:cNvSpPr>
            <a:spLocks noGrp="1"/>
          </p:cNvSpPr>
          <p:nvPr>
            <p:ph type="title" hasCustomPrompt="1"/>
          </p:nvPr>
        </p:nvSpPr>
        <p:spPr>
          <a:xfrm>
            <a:off x="359999" y="430717"/>
            <a:ext cx="11466875" cy="404119"/>
          </a:xfrm>
          <a:prstGeom prst="rect">
            <a:avLst/>
          </a:prstGeom>
        </p:spPr>
        <p:txBody>
          <a:bodyPr vert="horz" lIns="0" tIns="0" rIns="0" bIns="0" rtlCol="0" anchor="t">
            <a:noAutofit/>
          </a:bodyPr>
          <a:lstStyle>
            <a:lvl1pPr>
              <a:defRPr/>
            </a:lvl1pPr>
          </a:lstStyle>
          <a:p>
            <a:r>
              <a:rPr lang="en-GB" dirty="0"/>
              <a:t>Click to edit master title style</a:t>
            </a:r>
          </a:p>
        </p:txBody>
      </p:sp>
      <p:sp>
        <p:nvSpPr>
          <p:cNvPr id="20" name="Text Placeholder 2"/>
          <p:cNvSpPr>
            <a:spLocks noGrp="1"/>
          </p:cNvSpPr>
          <p:nvPr>
            <p:ph type="body" sz="quarter" idx="18" hasCustomPrompt="1"/>
          </p:nvPr>
        </p:nvSpPr>
        <p:spPr>
          <a:xfrm>
            <a:off x="357188" y="909635"/>
            <a:ext cx="11477331" cy="396875"/>
          </a:xfrm>
        </p:spPr>
        <p:txBody>
          <a:bodyPr/>
          <a:lstStyle>
            <a:lvl1pPr>
              <a:defRPr sz="2200"/>
            </a:lvl1pPr>
          </a:lstStyle>
          <a:p>
            <a:pPr lvl="0"/>
            <a:r>
              <a:rPr lang="en-GB" dirty="0"/>
              <a:t>Click to edit master text styles</a:t>
            </a:r>
          </a:p>
        </p:txBody>
      </p:sp>
      <p:sp>
        <p:nvSpPr>
          <p:cNvPr id="21" name="Text Placeholder 17"/>
          <p:cNvSpPr>
            <a:spLocks noGrp="1"/>
          </p:cNvSpPr>
          <p:nvPr>
            <p:ph type="body" sz="quarter" idx="19" hasCustomPrompt="1"/>
          </p:nvPr>
        </p:nvSpPr>
        <p:spPr>
          <a:xfrm>
            <a:off x="6096000" y="6393509"/>
            <a:ext cx="4670778" cy="197792"/>
          </a:xfrm>
        </p:spPr>
        <p:txBody>
          <a:bodyPr anchor="ctr">
            <a:noAutofit/>
          </a:bodyPr>
          <a:lstStyle>
            <a:lvl1pPr>
              <a:spcBef>
                <a:spcPts val="600"/>
              </a:spcBef>
              <a:defRPr sz="800">
                <a:solidFill>
                  <a:schemeClr val="tx1"/>
                </a:solidFill>
              </a:defRPr>
            </a:lvl1pPr>
          </a:lstStyle>
          <a:p>
            <a:pPr lvl="0"/>
            <a:r>
              <a:rPr lang="en-US" dirty="0"/>
              <a:t>Click to add footer text</a:t>
            </a:r>
          </a:p>
        </p:txBody>
      </p:sp>
      <p:sp>
        <p:nvSpPr>
          <p:cNvPr id="22"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dirty="0">
              <a:solidFill>
                <a:srgbClr val="717171"/>
              </a:solidFill>
            </a:endParaRPr>
          </a:p>
        </p:txBody>
      </p:sp>
    </p:spTree>
    <p:extLst>
      <p:ext uri="{BB962C8B-B14F-4D97-AF65-F5344CB8AC3E}">
        <p14:creationId xmlns:p14="http://schemas.microsoft.com/office/powerpoint/2010/main" val="14864830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Title and 3 x content">
    <p:spTree>
      <p:nvGrpSpPr>
        <p:cNvPr id="1" name=""/>
        <p:cNvGrpSpPr/>
        <p:nvPr/>
      </p:nvGrpSpPr>
      <p:grpSpPr>
        <a:xfrm>
          <a:off x="0" y="0"/>
          <a:ext cx="0" cy="0"/>
          <a:chOff x="0" y="0"/>
          <a:chExt cx="0" cy="0"/>
        </a:xfrm>
      </p:grpSpPr>
      <p:sp>
        <p:nvSpPr>
          <p:cNvPr id="9" name="Content Placeholder 2"/>
          <p:cNvSpPr>
            <a:spLocks noGrp="1"/>
          </p:cNvSpPr>
          <p:nvPr>
            <p:ph idx="1"/>
          </p:nvPr>
        </p:nvSpPr>
        <p:spPr>
          <a:xfrm>
            <a:off x="359998" y="1708150"/>
            <a:ext cx="3679200" cy="4003675"/>
          </a:xfrm>
        </p:spPr>
        <p:txBody>
          <a:bodyPr>
            <a:noAutofit/>
          </a:bodyPr>
          <a:lstStyle>
            <a:lvl1pPr>
              <a:defRPr sz="1400" b="0">
                <a:solidFill>
                  <a:schemeClr val="tx1"/>
                </a:solidFill>
              </a:defRPr>
            </a:lvl1pPr>
            <a:lvl2pPr>
              <a:spcBef>
                <a:spcPts val="600"/>
              </a:spcBef>
              <a:defRPr sz="1400">
                <a:solidFill>
                  <a:schemeClr val="tx1"/>
                </a:solidFill>
              </a:defRPr>
            </a:lvl2pPr>
            <a:lvl3pPr>
              <a:spcBef>
                <a:spcPts val="600"/>
              </a:spcBef>
              <a:defRPr sz="1400">
                <a:solidFill>
                  <a:schemeClr val="tx1"/>
                </a:solidFill>
              </a:defRPr>
            </a:lvl3pPr>
            <a:lvl4pPr>
              <a:spcBef>
                <a:spcPts val="600"/>
              </a:spcBef>
              <a:defRPr sz="1400">
                <a:solidFill>
                  <a:schemeClr val="tx1"/>
                </a:solidFill>
              </a:defRPr>
            </a:lvl4pPr>
            <a:lvl5pPr>
              <a:spcBef>
                <a:spcPts val="60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0" name="Content Placeholder 2"/>
          <p:cNvSpPr>
            <a:spLocks noGrp="1"/>
          </p:cNvSpPr>
          <p:nvPr>
            <p:ph idx="14"/>
          </p:nvPr>
        </p:nvSpPr>
        <p:spPr>
          <a:xfrm>
            <a:off x="4251326" y="1708150"/>
            <a:ext cx="3679200" cy="4003675"/>
          </a:xfrm>
        </p:spPr>
        <p:txBody>
          <a:bodyPr>
            <a:noAutofit/>
          </a:bodyPr>
          <a:lstStyle>
            <a:lvl1pPr>
              <a:defRPr sz="1400" b="0">
                <a:solidFill>
                  <a:schemeClr val="tx1"/>
                </a:solidFill>
              </a:defRPr>
            </a:lvl1pPr>
            <a:lvl2pPr>
              <a:spcBef>
                <a:spcPts val="600"/>
              </a:spcBef>
              <a:defRPr sz="1400">
                <a:solidFill>
                  <a:schemeClr val="tx1"/>
                </a:solidFill>
              </a:defRPr>
            </a:lvl2pPr>
            <a:lvl3pPr>
              <a:spcBef>
                <a:spcPts val="600"/>
              </a:spcBef>
              <a:defRPr sz="1400">
                <a:solidFill>
                  <a:schemeClr val="tx1"/>
                </a:solidFill>
              </a:defRPr>
            </a:lvl3pPr>
            <a:lvl4pPr>
              <a:spcBef>
                <a:spcPts val="600"/>
              </a:spcBef>
              <a:defRPr sz="1400">
                <a:solidFill>
                  <a:schemeClr val="tx1"/>
                </a:solidFill>
              </a:defRPr>
            </a:lvl4pPr>
            <a:lvl5pPr>
              <a:spcBef>
                <a:spcPts val="60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1" name="Content Placeholder 2"/>
          <p:cNvSpPr>
            <a:spLocks noGrp="1"/>
          </p:cNvSpPr>
          <p:nvPr>
            <p:ph idx="15"/>
          </p:nvPr>
        </p:nvSpPr>
        <p:spPr>
          <a:xfrm>
            <a:off x="8142653" y="1708150"/>
            <a:ext cx="3679200" cy="4003675"/>
          </a:xfrm>
        </p:spPr>
        <p:txBody>
          <a:bodyPr>
            <a:noAutofit/>
          </a:bodyPr>
          <a:lstStyle>
            <a:lvl1pPr>
              <a:defRPr sz="1400" b="0">
                <a:solidFill>
                  <a:schemeClr val="tx1"/>
                </a:solidFill>
              </a:defRPr>
            </a:lvl1pPr>
            <a:lvl2pPr>
              <a:spcBef>
                <a:spcPts val="600"/>
              </a:spcBef>
              <a:defRPr sz="1400">
                <a:solidFill>
                  <a:schemeClr val="tx1"/>
                </a:solidFill>
              </a:defRPr>
            </a:lvl2pPr>
            <a:lvl3pPr>
              <a:spcBef>
                <a:spcPts val="600"/>
              </a:spcBef>
              <a:defRPr sz="1400">
                <a:solidFill>
                  <a:schemeClr val="tx1"/>
                </a:solidFill>
              </a:defRPr>
            </a:lvl3pPr>
            <a:lvl4pPr>
              <a:spcBef>
                <a:spcPts val="600"/>
              </a:spcBef>
              <a:defRPr sz="1400">
                <a:solidFill>
                  <a:schemeClr val="tx1"/>
                </a:solidFill>
              </a:defRPr>
            </a:lvl4pPr>
            <a:lvl5pPr>
              <a:spcBef>
                <a:spcPts val="60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6" name="Title Placeholder 1"/>
          <p:cNvSpPr>
            <a:spLocks noGrp="1"/>
          </p:cNvSpPr>
          <p:nvPr>
            <p:ph type="title" hasCustomPrompt="1"/>
          </p:nvPr>
        </p:nvSpPr>
        <p:spPr>
          <a:xfrm>
            <a:off x="359999" y="430717"/>
            <a:ext cx="11466875" cy="404119"/>
          </a:xfrm>
          <a:prstGeom prst="rect">
            <a:avLst/>
          </a:prstGeom>
        </p:spPr>
        <p:txBody>
          <a:bodyPr vert="horz" lIns="0" tIns="0" rIns="0" bIns="0" rtlCol="0" anchor="t">
            <a:noAutofit/>
          </a:bodyPr>
          <a:lstStyle>
            <a:lvl1pPr>
              <a:defRPr sz="2400"/>
            </a:lvl1pPr>
          </a:lstStyle>
          <a:p>
            <a:r>
              <a:rPr lang="en-GB" dirty="0"/>
              <a:t>Click to edit master title style</a:t>
            </a:r>
          </a:p>
        </p:txBody>
      </p:sp>
      <p:sp>
        <p:nvSpPr>
          <p:cNvPr id="17" name="Text Placeholder 2"/>
          <p:cNvSpPr>
            <a:spLocks noGrp="1"/>
          </p:cNvSpPr>
          <p:nvPr>
            <p:ph type="body" sz="quarter" idx="17" hasCustomPrompt="1"/>
          </p:nvPr>
        </p:nvSpPr>
        <p:spPr>
          <a:xfrm>
            <a:off x="357188" y="882740"/>
            <a:ext cx="11477331" cy="396875"/>
          </a:xfrm>
        </p:spPr>
        <p:txBody>
          <a:bodyPr/>
          <a:lstStyle>
            <a:lvl1pPr>
              <a:defRPr sz="2200"/>
            </a:lvl1pPr>
          </a:lstStyle>
          <a:p>
            <a:pPr lvl="0"/>
            <a:r>
              <a:rPr lang="en-GB" dirty="0"/>
              <a:t>Click to edit master text styles</a:t>
            </a:r>
          </a:p>
        </p:txBody>
      </p:sp>
      <p:sp>
        <p:nvSpPr>
          <p:cNvPr id="18" name="Text Placeholder 17"/>
          <p:cNvSpPr>
            <a:spLocks noGrp="1"/>
          </p:cNvSpPr>
          <p:nvPr>
            <p:ph type="body" sz="quarter" idx="18" hasCustomPrompt="1"/>
          </p:nvPr>
        </p:nvSpPr>
        <p:spPr>
          <a:xfrm>
            <a:off x="6096000" y="6393509"/>
            <a:ext cx="4670778" cy="197792"/>
          </a:xfrm>
        </p:spPr>
        <p:txBody>
          <a:bodyPr anchor="ctr">
            <a:noAutofit/>
          </a:bodyPr>
          <a:lstStyle>
            <a:lvl1pPr>
              <a:spcBef>
                <a:spcPts val="600"/>
              </a:spcBef>
              <a:defRPr sz="800">
                <a:solidFill>
                  <a:schemeClr val="tx1"/>
                </a:solidFill>
              </a:defRPr>
            </a:lvl1pPr>
          </a:lstStyle>
          <a:p>
            <a:pPr lvl="0"/>
            <a:r>
              <a:rPr lang="en-US" dirty="0"/>
              <a:t>Click to add footer text</a:t>
            </a:r>
          </a:p>
        </p:txBody>
      </p:sp>
      <p:sp>
        <p:nvSpPr>
          <p:cNvPr id="19"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dirty="0">
              <a:solidFill>
                <a:srgbClr val="717171"/>
              </a:solidFill>
            </a:endParaRPr>
          </a:p>
        </p:txBody>
      </p:sp>
    </p:spTree>
    <p:extLst>
      <p:ext uri="{BB962C8B-B14F-4D97-AF65-F5344CB8AC3E}">
        <p14:creationId xmlns:p14="http://schemas.microsoft.com/office/powerpoint/2010/main" val="20934633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Title and 4 x content">
    <p:spTree>
      <p:nvGrpSpPr>
        <p:cNvPr id="1" name=""/>
        <p:cNvGrpSpPr/>
        <p:nvPr/>
      </p:nvGrpSpPr>
      <p:grpSpPr>
        <a:xfrm>
          <a:off x="0" y="0"/>
          <a:ext cx="0" cy="0"/>
          <a:chOff x="0" y="0"/>
          <a:chExt cx="0" cy="0"/>
        </a:xfrm>
      </p:grpSpPr>
      <p:sp>
        <p:nvSpPr>
          <p:cNvPr id="10" name="Content Placeholder 2"/>
          <p:cNvSpPr>
            <a:spLocks noGrp="1"/>
          </p:cNvSpPr>
          <p:nvPr>
            <p:ph idx="1" hasCustomPrompt="1"/>
          </p:nvPr>
        </p:nvSpPr>
        <p:spPr>
          <a:xfrm>
            <a:off x="359998" y="1708150"/>
            <a:ext cx="2714400" cy="4003675"/>
          </a:xfrm>
        </p:spPr>
        <p:txBody>
          <a:bodyPr>
            <a:noAutofit/>
          </a:bodyPr>
          <a:lstStyle>
            <a:lvl1pPr>
              <a:defRPr sz="1400" b="0">
                <a:solidFill>
                  <a:schemeClr val="tx1"/>
                </a:solidFill>
              </a:defRPr>
            </a:lvl1pPr>
            <a:lvl2pPr>
              <a:spcBef>
                <a:spcPts val="600"/>
              </a:spcBef>
              <a:defRPr sz="1400">
                <a:solidFill>
                  <a:schemeClr val="tx1"/>
                </a:solidFill>
              </a:defRPr>
            </a:lvl2pPr>
            <a:lvl3pPr>
              <a:spcBef>
                <a:spcPts val="600"/>
              </a:spcBef>
              <a:defRPr sz="1400">
                <a:solidFill>
                  <a:schemeClr val="tx1"/>
                </a:solidFill>
              </a:defRPr>
            </a:lvl3pPr>
            <a:lvl4pPr>
              <a:spcBef>
                <a:spcPts val="600"/>
              </a:spcBef>
              <a:defRPr sz="1400">
                <a:solidFill>
                  <a:schemeClr val="tx1"/>
                </a:solidFill>
              </a:defRPr>
            </a:lvl4pPr>
            <a:lvl5pPr>
              <a:spcBef>
                <a:spcPts val="600"/>
              </a:spcBef>
              <a:defRPr sz="1400">
                <a:solidFill>
                  <a:schemeClr val="tx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1" name="Content Placeholder 2"/>
          <p:cNvSpPr>
            <a:spLocks noGrp="1"/>
          </p:cNvSpPr>
          <p:nvPr>
            <p:ph idx="14" hasCustomPrompt="1"/>
          </p:nvPr>
        </p:nvSpPr>
        <p:spPr>
          <a:xfrm>
            <a:off x="3275192" y="1708150"/>
            <a:ext cx="2714400" cy="4003675"/>
          </a:xfrm>
        </p:spPr>
        <p:txBody>
          <a:bodyPr>
            <a:noAutofit/>
          </a:bodyPr>
          <a:lstStyle>
            <a:lvl1pPr>
              <a:defRPr sz="1400" b="0">
                <a:solidFill>
                  <a:schemeClr val="tx1"/>
                </a:solidFill>
              </a:defRPr>
            </a:lvl1pPr>
            <a:lvl2pPr>
              <a:spcBef>
                <a:spcPts val="600"/>
              </a:spcBef>
              <a:defRPr sz="1400">
                <a:solidFill>
                  <a:schemeClr val="tx1"/>
                </a:solidFill>
              </a:defRPr>
            </a:lvl2pPr>
            <a:lvl3pPr>
              <a:spcBef>
                <a:spcPts val="600"/>
              </a:spcBef>
              <a:defRPr sz="1400">
                <a:solidFill>
                  <a:schemeClr val="tx1"/>
                </a:solidFill>
              </a:defRPr>
            </a:lvl3pPr>
            <a:lvl4pPr>
              <a:spcBef>
                <a:spcPts val="600"/>
              </a:spcBef>
              <a:defRPr sz="1400">
                <a:solidFill>
                  <a:schemeClr val="tx1"/>
                </a:solidFill>
              </a:defRPr>
            </a:lvl4pPr>
            <a:lvl5pPr>
              <a:spcBef>
                <a:spcPts val="600"/>
              </a:spcBef>
              <a:defRPr sz="1400">
                <a:solidFill>
                  <a:schemeClr val="tx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3" name="Content Placeholder 2"/>
          <p:cNvSpPr>
            <a:spLocks noGrp="1"/>
          </p:cNvSpPr>
          <p:nvPr>
            <p:ph idx="15" hasCustomPrompt="1"/>
          </p:nvPr>
        </p:nvSpPr>
        <p:spPr>
          <a:xfrm>
            <a:off x="6190386" y="1708150"/>
            <a:ext cx="2714400" cy="4003675"/>
          </a:xfrm>
        </p:spPr>
        <p:txBody>
          <a:bodyPr>
            <a:noAutofit/>
          </a:bodyPr>
          <a:lstStyle>
            <a:lvl1pPr>
              <a:defRPr sz="1400" b="0">
                <a:solidFill>
                  <a:schemeClr val="tx1"/>
                </a:solidFill>
              </a:defRPr>
            </a:lvl1pPr>
            <a:lvl2pPr>
              <a:spcBef>
                <a:spcPts val="600"/>
              </a:spcBef>
              <a:defRPr sz="1400">
                <a:solidFill>
                  <a:schemeClr val="tx1"/>
                </a:solidFill>
              </a:defRPr>
            </a:lvl2pPr>
            <a:lvl3pPr>
              <a:spcBef>
                <a:spcPts val="600"/>
              </a:spcBef>
              <a:defRPr sz="1400">
                <a:solidFill>
                  <a:schemeClr val="tx1"/>
                </a:solidFill>
              </a:defRPr>
            </a:lvl3pPr>
            <a:lvl4pPr>
              <a:spcBef>
                <a:spcPts val="600"/>
              </a:spcBef>
              <a:defRPr sz="1400">
                <a:solidFill>
                  <a:schemeClr val="tx1"/>
                </a:solidFill>
              </a:defRPr>
            </a:lvl4pPr>
            <a:lvl5pPr>
              <a:spcBef>
                <a:spcPts val="600"/>
              </a:spcBef>
              <a:defRPr sz="1400">
                <a:solidFill>
                  <a:schemeClr val="tx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8" name="Content Placeholder 2"/>
          <p:cNvSpPr>
            <a:spLocks noGrp="1"/>
          </p:cNvSpPr>
          <p:nvPr>
            <p:ph idx="16" hasCustomPrompt="1"/>
          </p:nvPr>
        </p:nvSpPr>
        <p:spPr>
          <a:xfrm>
            <a:off x="9105580" y="1708150"/>
            <a:ext cx="2714400" cy="4003675"/>
          </a:xfrm>
        </p:spPr>
        <p:txBody>
          <a:bodyPr>
            <a:noAutofit/>
          </a:bodyPr>
          <a:lstStyle>
            <a:lvl1pPr>
              <a:defRPr sz="1400" b="0">
                <a:solidFill>
                  <a:schemeClr val="tx1"/>
                </a:solidFill>
              </a:defRPr>
            </a:lvl1pPr>
            <a:lvl2pPr>
              <a:spcBef>
                <a:spcPts val="600"/>
              </a:spcBef>
              <a:defRPr sz="1400">
                <a:solidFill>
                  <a:schemeClr val="tx1"/>
                </a:solidFill>
              </a:defRPr>
            </a:lvl2pPr>
            <a:lvl3pPr>
              <a:spcBef>
                <a:spcPts val="600"/>
              </a:spcBef>
              <a:defRPr sz="1400">
                <a:solidFill>
                  <a:schemeClr val="tx1"/>
                </a:solidFill>
              </a:defRPr>
            </a:lvl3pPr>
            <a:lvl4pPr>
              <a:spcBef>
                <a:spcPts val="600"/>
              </a:spcBef>
              <a:defRPr sz="1400">
                <a:solidFill>
                  <a:schemeClr val="tx1"/>
                </a:solidFill>
              </a:defRPr>
            </a:lvl4pPr>
            <a:lvl5pPr>
              <a:spcBef>
                <a:spcPts val="600"/>
              </a:spcBef>
              <a:defRPr sz="1400">
                <a:solidFill>
                  <a:schemeClr val="tx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9" name="Title Placeholder 1"/>
          <p:cNvSpPr>
            <a:spLocks noGrp="1"/>
          </p:cNvSpPr>
          <p:nvPr>
            <p:ph type="title" hasCustomPrompt="1"/>
          </p:nvPr>
        </p:nvSpPr>
        <p:spPr>
          <a:xfrm>
            <a:off x="359999" y="430717"/>
            <a:ext cx="11466875" cy="404119"/>
          </a:xfrm>
          <a:prstGeom prst="rect">
            <a:avLst/>
          </a:prstGeom>
        </p:spPr>
        <p:txBody>
          <a:bodyPr vert="horz" lIns="0" tIns="0" rIns="0" bIns="0" rtlCol="0" anchor="t">
            <a:noAutofit/>
          </a:bodyPr>
          <a:lstStyle>
            <a:lvl1pPr>
              <a:defRPr sz="2400"/>
            </a:lvl1pPr>
          </a:lstStyle>
          <a:p>
            <a:r>
              <a:rPr lang="en-GB" dirty="0"/>
              <a:t>Click to edit master title style</a:t>
            </a:r>
          </a:p>
        </p:txBody>
      </p:sp>
      <p:sp>
        <p:nvSpPr>
          <p:cNvPr id="20" name="Text Placeholder 2"/>
          <p:cNvSpPr>
            <a:spLocks noGrp="1"/>
          </p:cNvSpPr>
          <p:nvPr>
            <p:ph type="body" sz="quarter" idx="18" hasCustomPrompt="1"/>
          </p:nvPr>
        </p:nvSpPr>
        <p:spPr>
          <a:xfrm>
            <a:off x="357188" y="882740"/>
            <a:ext cx="11477331" cy="396875"/>
          </a:xfrm>
        </p:spPr>
        <p:txBody>
          <a:bodyPr/>
          <a:lstStyle>
            <a:lvl1pPr>
              <a:defRPr sz="2200"/>
            </a:lvl1pPr>
          </a:lstStyle>
          <a:p>
            <a:pPr lvl="0"/>
            <a:r>
              <a:rPr lang="en-GB" dirty="0"/>
              <a:t>Click to edit master text styles</a:t>
            </a:r>
          </a:p>
        </p:txBody>
      </p:sp>
      <p:sp>
        <p:nvSpPr>
          <p:cNvPr id="21" name="Text Placeholder 17"/>
          <p:cNvSpPr>
            <a:spLocks noGrp="1"/>
          </p:cNvSpPr>
          <p:nvPr>
            <p:ph type="body" sz="quarter" idx="19" hasCustomPrompt="1"/>
          </p:nvPr>
        </p:nvSpPr>
        <p:spPr>
          <a:xfrm>
            <a:off x="6096000" y="6393509"/>
            <a:ext cx="4670778" cy="197792"/>
          </a:xfrm>
        </p:spPr>
        <p:txBody>
          <a:bodyPr anchor="ctr">
            <a:noAutofit/>
          </a:bodyPr>
          <a:lstStyle>
            <a:lvl1pPr>
              <a:spcBef>
                <a:spcPts val="600"/>
              </a:spcBef>
              <a:defRPr sz="800">
                <a:solidFill>
                  <a:schemeClr val="tx1"/>
                </a:solidFill>
              </a:defRPr>
            </a:lvl1pPr>
          </a:lstStyle>
          <a:p>
            <a:pPr lvl="0"/>
            <a:r>
              <a:rPr lang="en-US" dirty="0"/>
              <a:t>Click to add footer text</a:t>
            </a:r>
          </a:p>
        </p:txBody>
      </p:sp>
      <p:sp>
        <p:nvSpPr>
          <p:cNvPr id="22"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dirty="0">
              <a:solidFill>
                <a:srgbClr val="717171"/>
              </a:solidFill>
            </a:endParaRPr>
          </a:p>
        </p:txBody>
      </p:sp>
    </p:spTree>
    <p:extLst>
      <p:ext uri="{BB962C8B-B14F-4D97-AF65-F5344CB8AC3E}">
        <p14:creationId xmlns:p14="http://schemas.microsoft.com/office/powerpoint/2010/main" val="247181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Title Placeholder 1"/>
          <p:cNvSpPr>
            <a:spLocks noGrp="1"/>
          </p:cNvSpPr>
          <p:nvPr>
            <p:ph type="title" hasCustomPrompt="1"/>
          </p:nvPr>
        </p:nvSpPr>
        <p:spPr>
          <a:xfrm>
            <a:off x="359999" y="430717"/>
            <a:ext cx="11466875" cy="404119"/>
          </a:xfrm>
          <a:prstGeom prst="rect">
            <a:avLst/>
          </a:prstGeom>
        </p:spPr>
        <p:txBody>
          <a:bodyPr vert="horz" lIns="0" tIns="0" rIns="0" bIns="0" rtlCol="0" anchor="t">
            <a:noAutofit/>
          </a:bodyPr>
          <a:lstStyle>
            <a:lvl1pPr>
              <a:defRPr sz="2400"/>
            </a:lvl1pPr>
          </a:lstStyle>
          <a:p>
            <a:r>
              <a:rPr lang="en-GB" dirty="0"/>
              <a:t>Click to edit master title style</a:t>
            </a:r>
          </a:p>
        </p:txBody>
      </p:sp>
      <p:sp>
        <p:nvSpPr>
          <p:cNvPr id="11"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dirty="0">
              <a:solidFill>
                <a:srgbClr val="717171"/>
              </a:solidFill>
            </a:endParaRPr>
          </a:p>
        </p:txBody>
      </p:sp>
      <p:sp>
        <p:nvSpPr>
          <p:cNvPr id="7" name="Text Placeholder 2"/>
          <p:cNvSpPr>
            <a:spLocks noGrp="1"/>
          </p:cNvSpPr>
          <p:nvPr>
            <p:ph type="body" sz="quarter" idx="17" hasCustomPrompt="1"/>
          </p:nvPr>
        </p:nvSpPr>
        <p:spPr>
          <a:xfrm>
            <a:off x="357188" y="882740"/>
            <a:ext cx="11477331" cy="396875"/>
          </a:xfrm>
        </p:spPr>
        <p:txBody>
          <a:bodyPr/>
          <a:lstStyle>
            <a:lvl1pPr>
              <a:defRPr sz="2200"/>
            </a:lvl1pPr>
          </a:lstStyle>
          <a:p>
            <a:pPr lvl="0"/>
            <a:r>
              <a:rPr lang="en-GB" dirty="0"/>
              <a:t>Click to edit master text styles</a:t>
            </a:r>
          </a:p>
        </p:txBody>
      </p:sp>
      <p:sp>
        <p:nvSpPr>
          <p:cNvPr id="9" name="Text Placeholder 17"/>
          <p:cNvSpPr>
            <a:spLocks noGrp="1"/>
          </p:cNvSpPr>
          <p:nvPr>
            <p:ph type="body" sz="quarter" idx="18" hasCustomPrompt="1"/>
          </p:nvPr>
        </p:nvSpPr>
        <p:spPr>
          <a:xfrm>
            <a:off x="6096000" y="6393509"/>
            <a:ext cx="4670778" cy="197792"/>
          </a:xfrm>
        </p:spPr>
        <p:txBody>
          <a:bodyPr anchor="ctr">
            <a:noAutofit/>
          </a:bodyPr>
          <a:lstStyle>
            <a:lvl1pPr>
              <a:spcBef>
                <a:spcPts val="600"/>
              </a:spcBef>
              <a:defRPr sz="800">
                <a:solidFill>
                  <a:schemeClr val="tx1"/>
                </a:solidFill>
              </a:defRPr>
            </a:lvl1pPr>
          </a:lstStyle>
          <a:p>
            <a:pPr lvl="0"/>
            <a:r>
              <a:rPr lang="en-US" dirty="0"/>
              <a:t>Click to add footer text</a:t>
            </a:r>
          </a:p>
        </p:txBody>
      </p:sp>
    </p:spTree>
    <p:extLst>
      <p:ext uri="{BB962C8B-B14F-4D97-AF65-F5344CB8AC3E}">
        <p14:creationId xmlns:p14="http://schemas.microsoft.com/office/powerpoint/2010/main" val="29705296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Footer only">
    <p:spTree>
      <p:nvGrpSpPr>
        <p:cNvPr id="1" name=""/>
        <p:cNvGrpSpPr/>
        <p:nvPr/>
      </p:nvGrpSpPr>
      <p:grpSpPr>
        <a:xfrm>
          <a:off x="0" y="0"/>
          <a:ext cx="0" cy="0"/>
          <a:chOff x="0" y="0"/>
          <a:chExt cx="0" cy="0"/>
        </a:xfrm>
      </p:grpSpPr>
      <p:sp>
        <p:nvSpPr>
          <p:cNvPr id="5"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dirty="0">
              <a:solidFill>
                <a:srgbClr val="717171"/>
              </a:solidFill>
            </a:endParaRPr>
          </a:p>
        </p:txBody>
      </p:sp>
    </p:spTree>
    <p:extLst>
      <p:ext uri="{BB962C8B-B14F-4D97-AF65-F5344CB8AC3E}">
        <p14:creationId xmlns:p14="http://schemas.microsoft.com/office/powerpoint/2010/main" val="821893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4.xml><?xml version="1.0" encoding="utf-8"?>
<p:sldLayout xmlns:a="http://schemas.openxmlformats.org/drawingml/2006/main" xmlns:r="http://schemas.openxmlformats.org/officeDocument/2006/relationships" xmlns:p="http://schemas.openxmlformats.org/presentationml/2006/main" showMasterSp="0" userDrawn="1">
  <p:cSld name="1_Title Slide 1 (White)">
    <p:bg>
      <p:bgPr>
        <a:solidFill>
          <a:schemeClr val="bg1"/>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10585" t="13422" r="279" b="11159"/>
          <a:stretch/>
        </p:blipFill>
        <p:spPr>
          <a:xfrm>
            <a:off x="0" y="0"/>
            <a:ext cx="12192000" cy="6858000"/>
          </a:xfrm>
          <a:prstGeom prst="rect">
            <a:avLst/>
          </a:prstGeom>
        </p:spPr>
      </p:pic>
      <p:sp>
        <p:nvSpPr>
          <p:cNvPr id="2" name="Title 1"/>
          <p:cNvSpPr>
            <a:spLocks noGrp="1"/>
          </p:cNvSpPr>
          <p:nvPr>
            <p:ph type="ctrTitle"/>
          </p:nvPr>
        </p:nvSpPr>
        <p:spPr>
          <a:xfrm>
            <a:off x="7162799" y="1138238"/>
            <a:ext cx="4665663" cy="1787237"/>
          </a:xfrm>
          <a:prstGeom prst="rect">
            <a:avLst/>
          </a:prstGeom>
        </p:spPr>
        <p:txBody>
          <a:bodyPr anchor="b">
            <a:noAutofit/>
          </a:bodyPr>
          <a:lstStyle>
            <a:lvl1pPr algn="l">
              <a:defRPr sz="2400" b="1">
                <a:solidFill>
                  <a:schemeClr val="tx1"/>
                </a:solidFill>
              </a:defRPr>
            </a:lvl1pPr>
          </a:lstStyle>
          <a:p>
            <a:r>
              <a:rPr lang="en-US"/>
              <a:t>Click to edit Master title style</a:t>
            </a:r>
            <a:endParaRPr lang="en-GB" dirty="0"/>
          </a:p>
        </p:txBody>
      </p:sp>
      <p:sp>
        <p:nvSpPr>
          <p:cNvPr id="3" name="Subtitle 2"/>
          <p:cNvSpPr>
            <a:spLocks noGrp="1"/>
          </p:cNvSpPr>
          <p:nvPr>
            <p:ph type="subTitle" idx="1"/>
          </p:nvPr>
        </p:nvSpPr>
        <p:spPr>
          <a:xfrm>
            <a:off x="7162799" y="3146902"/>
            <a:ext cx="4665663" cy="1882298"/>
          </a:xfrm>
          <a:prstGeom prst="rect">
            <a:avLst/>
          </a:prstGeom>
        </p:spPr>
        <p:txBody>
          <a:bodyPr anchor="t">
            <a:noAutofit/>
          </a:bodyPr>
          <a:lstStyle>
            <a:lvl1pPr marL="0" indent="0" algn="l">
              <a:spcBef>
                <a:spcPts val="600"/>
              </a:spcBef>
              <a:buNone/>
              <a:defRPr sz="22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dirty="0"/>
          </a:p>
        </p:txBody>
      </p:sp>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67200" y="457201"/>
            <a:ext cx="3172921" cy="493200"/>
          </a:xfrm>
          <a:prstGeom prst="rect">
            <a:avLst/>
          </a:prstGeom>
        </p:spPr>
      </p:pic>
      <p:sp>
        <p:nvSpPr>
          <p:cNvPr id="6" name="Rectangle 5"/>
          <p:cNvSpPr/>
          <p:nvPr userDrawn="1"/>
        </p:nvSpPr>
        <p:spPr>
          <a:xfrm>
            <a:off x="6743700" y="5391150"/>
            <a:ext cx="5467350" cy="914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sz="1600" dirty="0">
              <a:solidFill>
                <a:srgbClr val="FFFFFF"/>
              </a:solidFill>
            </a:endParaRPr>
          </a:p>
        </p:txBody>
      </p:sp>
      <p:pic>
        <p:nvPicPr>
          <p:cNvPr id="7" name="Picture 6"/>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6957305" y="5571754"/>
            <a:ext cx="2704219" cy="563379"/>
          </a:xfrm>
          <a:prstGeom prst="rect">
            <a:avLst/>
          </a:prstGeom>
        </p:spPr>
      </p:pic>
      <p:pic>
        <p:nvPicPr>
          <p:cNvPr id="8" name="Picture 7"/>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10079182" y="5594145"/>
            <a:ext cx="1825917" cy="447237"/>
          </a:xfrm>
          <a:prstGeom prst="rect">
            <a:avLst/>
          </a:prstGeom>
        </p:spPr>
      </p:pic>
    </p:spTree>
    <p:extLst>
      <p:ext uri="{BB962C8B-B14F-4D97-AF65-F5344CB8AC3E}">
        <p14:creationId xmlns:p14="http://schemas.microsoft.com/office/powerpoint/2010/main" val="39946603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5.xml><?xml version="1.0" encoding="utf-8"?>
<p:sldLayout xmlns:a="http://schemas.openxmlformats.org/drawingml/2006/main" xmlns:r="http://schemas.openxmlformats.org/officeDocument/2006/relationships" xmlns:p="http://schemas.openxmlformats.org/presentationml/2006/main" showMasterSp="0" userDrawn="1">
  <p:cSld name="1_Section Header (White)">
    <p:bg>
      <p:bgPr>
        <a:solidFill>
          <a:schemeClr val="bg1"/>
        </a:solid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5"/>
          </p:nvPr>
        </p:nvSpPr>
        <p:spPr>
          <a:xfrm>
            <a:off x="360362" y="2984855"/>
            <a:ext cx="11466511" cy="1585557"/>
          </a:xfrm>
          <a:prstGeom prst="rect">
            <a:avLst/>
          </a:prstGeom>
        </p:spPr>
        <p:txBody>
          <a:bodyPr anchor="t"/>
          <a:lstStyle>
            <a:lvl1pPr algn="l">
              <a:spcBef>
                <a:spcPts val="200"/>
              </a:spcBef>
              <a:defRPr sz="2400" b="1">
                <a:solidFill>
                  <a:schemeClr val="tx1"/>
                </a:solidFill>
              </a:defRPr>
            </a:lvl1pPr>
            <a:lvl2pPr marL="0" indent="0" algn="l">
              <a:spcBef>
                <a:spcPts val="200"/>
              </a:spcBef>
              <a:buNone/>
              <a:defRPr sz="2200" b="0">
                <a:solidFill>
                  <a:schemeClr val="tx1"/>
                </a:solidFill>
              </a:defRPr>
            </a:lvl2pPr>
          </a:lstStyle>
          <a:p>
            <a:pPr lvl="0"/>
            <a:r>
              <a:rPr lang="en-US" dirty="0"/>
              <a:t>Click to edit Master text styles</a:t>
            </a:r>
          </a:p>
          <a:p>
            <a:pPr lvl="1"/>
            <a:r>
              <a:rPr lang="en-US" dirty="0"/>
              <a:t>Second level</a:t>
            </a:r>
          </a:p>
        </p:txBody>
      </p:sp>
      <p:sp>
        <p:nvSpPr>
          <p:cNvPr id="5" name="Text Placeholder 2"/>
          <p:cNvSpPr>
            <a:spLocks noGrp="1"/>
          </p:cNvSpPr>
          <p:nvPr>
            <p:ph type="body" sz="quarter" idx="16" hasCustomPrompt="1"/>
          </p:nvPr>
        </p:nvSpPr>
        <p:spPr>
          <a:xfrm>
            <a:off x="359999" y="2564672"/>
            <a:ext cx="976676" cy="411163"/>
          </a:xfrm>
          <a:prstGeom prst="rect">
            <a:avLst/>
          </a:prstGeom>
        </p:spPr>
        <p:txBody>
          <a:bodyPr anchor="t"/>
          <a:lstStyle>
            <a:lvl1pPr algn="l">
              <a:spcBef>
                <a:spcPts val="200"/>
              </a:spcBef>
              <a:defRPr sz="2400" b="1">
                <a:solidFill>
                  <a:schemeClr val="tx1"/>
                </a:solidFill>
              </a:defRPr>
            </a:lvl1pPr>
            <a:lvl2pPr marL="0" indent="0" algn="l">
              <a:spcBef>
                <a:spcPts val="200"/>
              </a:spcBef>
              <a:buNone/>
              <a:defRPr sz="2200" b="0">
                <a:solidFill>
                  <a:schemeClr val="tx1"/>
                </a:solidFill>
              </a:defRPr>
            </a:lvl2pPr>
          </a:lstStyle>
          <a:p>
            <a:pPr lvl="0"/>
            <a:r>
              <a:rPr lang="en-US" dirty="0"/>
              <a:t>No.</a:t>
            </a:r>
          </a:p>
        </p:txBody>
      </p:sp>
      <p:sp>
        <p:nvSpPr>
          <p:cNvPr id="7"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dirty="0">
              <a:solidFill>
                <a:srgbClr val="717171"/>
              </a:solidFill>
            </a:endParaRPr>
          </a:p>
        </p:txBody>
      </p:sp>
      <p:sp>
        <p:nvSpPr>
          <p:cNvPr id="9" name="Text Placeholder 17"/>
          <p:cNvSpPr>
            <a:spLocks noGrp="1"/>
          </p:cNvSpPr>
          <p:nvPr>
            <p:ph type="body" sz="quarter" idx="17" hasCustomPrompt="1"/>
          </p:nvPr>
        </p:nvSpPr>
        <p:spPr>
          <a:xfrm>
            <a:off x="354012" y="6399213"/>
            <a:ext cx="5741987" cy="182562"/>
          </a:xfrm>
        </p:spPr>
        <p:txBody>
          <a:bodyPr anchor="ctr">
            <a:noAutofit/>
          </a:bodyPr>
          <a:lstStyle>
            <a:lvl1pPr>
              <a:defRPr sz="800">
                <a:solidFill>
                  <a:schemeClr val="tx1"/>
                </a:solidFill>
              </a:defRPr>
            </a:lvl1pPr>
          </a:lstStyle>
          <a:p>
            <a:pPr lvl="0"/>
            <a:r>
              <a:rPr lang="en-US" dirty="0"/>
              <a:t>Click to add footer text</a:t>
            </a:r>
          </a:p>
        </p:txBody>
      </p:sp>
    </p:spTree>
    <p:extLst>
      <p:ext uri="{BB962C8B-B14F-4D97-AF65-F5344CB8AC3E}">
        <p14:creationId xmlns:p14="http://schemas.microsoft.com/office/powerpoint/2010/main" val="27950512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6.xml><?xml version="1.0" encoding="utf-8"?>
<p:sldLayout xmlns:a="http://schemas.openxmlformats.org/drawingml/2006/main" xmlns:r="http://schemas.openxmlformats.org/officeDocument/2006/relationships" xmlns:p="http://schemas.openxmlformats.org/presentationml/2006/main" userDrawn="1">
  <p:cSld name="Title and 1 x content">
    <p:spTree>
      <p:nvGrpSpPr>
        <p:cNvPr id="1" name=""/>
        <p:cNvGrpSpPr/>
        <p:nvPr/>
      </p:nvGrpSpPr>
      <p:grpSpPr>
        <a:xfrm>
          <a:off x="0" y="0"/>
          <a:ext cx="0" cy="0"/>
          <a:chOff x="0" y="0"/>
          <a:chExt cx="0" cy="0"/>
        </a:xfrm>
      </p:grpSpPr>
      <p:sp>
        <p:nvSpPr>
          <p:cNvPr id="7" name="Content Placeholder 2"/>
          <p:cNvSpPr>
            <a:spLocks noGrp="1"/>
          </p:cNvSpPr>
          <p:nvPr>
            <p:ph idx="1" hasCustomPrompt="1"/>
          </p:nvPr>
        </p:nvSpPr>
        <p:spPr>
          <a:xfrm>
            <a:off x="359999" y="1708150"/>
            <a:ext cx="11466873" cy="4018118"/>
          </a:xfrm>
        </p:spPr>
        <p:txBody>
          <a:bodyPr>
            <a:noAutofit/>
          </a:bodyPr>
          <a:lstStyle>
            <a:lvl1pPr>
              <a:defRPr sz="1600" b="0">
                <a:solidFill>
                  <a:schemeClr val="tx1"/>
                </a:solidFill>
              </a:defRPr>
            </a:lvl1pPr>
            <a:lvl2pPr>
              <a:spcBef>
                <a:spcPts val="600"/>
              </a:spcBef>
              <a:defRPr sz="1600">
                <a:solidFill>
                  <a:schemeClr val="tx1"/>
                </a:solidFill>
              </a:defRPr>
            </a:lvl2pPr>
            <a:lvl3pPr>
              <a:spcBef>
                <a:spcPts val="600"/>
              </a:spcBef>
              <a:defRPr sz="1600">
                <a:solidFill>
                  <a:schemeClr val="tx1"/>
                </a:solidFill>
              </a:defRPr>
            </a:lvl3pPr>
            <a:lvl4pPr>
              <a:spcBef>
                <a:spcPts val="600"/>
              </a:spcBef>
              <a:defRPr sz="1600">
                <a:solidFill>
                  <a:schemeClr val="tx1"/>
                </a:solidFill>
              </a:defRPr>
            </a:lvl4pPr>
            <a:lvl5pPr>
              <a:spcBef>
                <a:spcPts val="600"/>
              </a:spcBef>
              <a:defRPr sz="1600">
                <a:solidFill>
                  <a:schemeClr val="tx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1" name="Title Placeholder 1"/>
          <p:cNvSpPr>
            <a:spLocks noGrp="1"/>
          </p:cNvSpPr>
          <p:nvPr>
            <p:ph type="title" hasCustomPrompt="1"/>
          </p:nvPr>
        </p:nvSpPr>
        <p:spPr>
          <a:xfrm>
            <a:off x="359999" y="430717"/>
            <a:ext cx="11466875" cy="404119"/>
          </a:xfrm>
          <a:prstGeom prst="rect">
            <a:avLst/>
          </a:prstGeom>
        </p:spPr>
        <p:txBody>
          <a:bodyPr vert="horz" lIns="0" tIns="0" rIns="0" bIns="0" rtlCol="0" anchor="t">
            <a:noAutofit/>
          </a:bodyPr>
          <a:lstStyle>
            <a:lvl1pPr>
              <a:defRPr/>
            </a:lvl1pPr>
          </a:lstStyle>
          <a:p>
            <a:r>
              <a:rPr lang="en-GB" dirty="0"/>
              <a:t>Click to edit master title style</a:t>
            </a:r>
          </a:p>
        </p:txBody>
      </p:sp>
      <p:sp>
        <p:nvSpPr>
          <p:cNvPr id="15"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dirty="0">
              <a:solidFill>
                <a:srgbClr val="717171"/>
              </a:solidFill>
            </a:endParaRPr>
          </a:p>
        </p:txBody>
      </p:sp>
      <p:sp>
        <p:nvSpPr>
          <p:cNvPr id="8" name="Text Placeholder 2"/>
          <p:cNvSpPr>
            <a:spLocks noGrp="1"/>
          </p:cNvSpPr>
          <p:nvPr>
            <p:ph type="body" sz="quarter" idx="17" hasCustomPrompt="1"/>
          </p:nvPr>
        </p:nvSpPr>
        <p:spPr>
          <a:xfrm>
            <a:off x="357188" y="909635"/>
            <a:ext cx="11477331" cy="396875"/>
          </a:xfrm>
        </p:spPr>
        <p:txBody>
          <a:bodyPr/>
          <a:lstStyle>
            <a:lvl1pPr>
              <a:defRPr sz="2200"/>
            </a:lvl1pPr>
          </a:lstStyle>
          <a:p>
            <a:pPr lvl="0"/>
            <a:r>
              <a:rPr lang="en-GB" dirty="0"/>
              <a:t>Click to edit master text styles</a:t>
            </a:r>
          </a:p>
        </p:txBody>
      </p:sp>
      <p:sp>
        <p:nvSpPr>
          <p:cNvPr id="9" name="Text Placeholder 17"/>
          <p:cNvSpPr>
            <a:spLocks noGrp="1"/>
          </p:cNvSpPr>
          <p:nvPr>
            <p:ph type="body" sz="quarter" idx="18" hasCustomPrompt="1"/>
          </p:nvPr>
        </p:nvSpPr>
        <p:spPr>
          <a:xfrm>
            <a:off x="6096000" y="6393509"/>
            <a:ext cx="4670778" cy="197792"/>
          </a:xfrm>
        </p:spPr>
        <p:txBody>
          <a:bodyPr anchor="ctr">
            <a:noAutofit/>
          </a:bodyPr>
          <a:lstStyle>
            <a:lvl1pPr>
              <a:spcBef>
                <a:spcPts val="600"/>
              </a:spcBef>
              <a:defRPr sz="800">
                <a:solidFill>
                  <a:schemeClr val="tx1"/>
                </a:solidFill>
              </a:defRPr>
            </a:lvl1pPr>
          </a:lstStyle>
          <a:p>
            <a:pPr lvl="0"/>
            <a:r>
              <a:rPr lang="en-US" dirty="0"/>
              <a:t>Click to add footer text</a:t>
            </a:r>
          </a:p>
        </p:txBody>
      </p:sp>
    </p:spTree>
    <p:extLst>
      <p:ext uri="{BB962C8B-B14F-4D97-AF65-F5344CB8AC3E}">
        <p14:creationId xmlns:p14="http://schemas.microsoft.com/office/powerpoint/2010/main" val="3530957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7.xml><?xml version="1.0" encoding="utf-8"?>
<p:sldLayout xmlns:a="http://schemas.openxmlformats.org/drawingml/2006/main" xmlns:r="http://schemas.openxmlformats.org/officeDocument/2006/relationships" xmlns:p="http://schemas.openxmlformats.org/presentationml/2006/main" showMasterSp="0" userDrawn="1">
  <p:cSld name="2_Section header (black)">
    <p:bg>
      <p:bgPr>
        <a:solidFill>
          <a:srgbClr val="000000"/>
        </a:solidFill>
        <a:effectLst/>
      </p:bgPr>
    </p:bg>
    <p:spTree>
      <p:nvGrpSpPr>
        <p:cNvPr id="1" name=""/>
        <p:cNvGrpSpPr/>
        <p:nvPr/>
      </p:nvGrpSpPr>
      <p:grpSpPr>
        <a:xfrm>
          <a:off x="0" y="0"/>
          <a:ext cx="0" cy="0"/>
          <a:chOff x="0" y="0"/>
          <a:chExt cx="0" cy="0"/>
        </a:xfrm>
      </p:grpSpPr>
      <p:sp>
        <p:nvSpPr>
          <p:cNvPr id="5" name="Text Placeholder 2"/>
          <p:cNvSpPr>
            <a:spLocks noGrp="1"/>
          </p:cNvSpPr>
          <p:nvPr>
            <p:ph type="body" sz="quarter" idx="15" hasCustomPrompt="1"/>
          </p:nvPr>
        </p:nvSpPr>
        <p:spPr>
          <a:xfrm>
            <a:off x="359998" y="2984855"/>
            <a:ext cx="11468465" cy="1585557"/>
          </a:xfrm>
          <a:prstGeom prst="rect">
            <a:avLst/>
          </a:prstGeom>
        </p:spPr>
        <p:txBody>
          <a:bodyPr anchor="t"/>
          <a:lstStyle>
            <a:lvl1pPr algn="l">
              <a:spcBef>
                <a:spcPts val="200"/>
              </a:spcBef>
              <a:defRPr sz="2400" b="1">
                <a:solidFill>
                  <a:schemeClr val="bg1"/>
                </a:solidFill>
              </a:defRPr>
            </a:lvl1pPr>
            <a:lvl2pPr marL="0" indent="0" algn="l">
              <a:spcBef>
                <a:spcPts val="200"/>
              </a:spcBef>
              <a:buNone/>
              <a:defRPr sz="2200" b="0">
                <a:solidFill>
                  <a:schemeClr val="bg1"/>
                </a:solidFill>
              </a:defRPr>
            </a:lvl2pPr>
          </a:lstStyle>
          <a:p>
            <a:pPr lvl="0"/>
            <a:r>
              <a:rPr lang="en-GB" dirty="0"/>
              <a:t>Click to edit master text styles</a:t>
            </a:r>
          </a:p>
          <a:p>
            <a:pPr lvl="1"/>
            <a:r>
              <a:rPr lang="en-GB" dirty="0"/>
              <a:t>Second level</a:t>
            </a:r>
          </a:p>
        </p:txBody>
      </p:sp>
      <p:sp>
        <p:nvSpPr>
          <p:cNvPr id="7" name="Text Placeholder 2"/>
          <p:cNvSpPr>
            <a:spLocks noGrp="1"/>
          </p:cNvSpPr>
          <p:nvPr>
            <p:ph type="body" sz="quarter" idx="16" hasCustomPrompt="1"/>
          </p:nvPr>
        </p:nvSpPr>
        <p:spPr>
          <a:xfrm>
            <a:off x="360363" y="2564672"/>
            <a:ext cx="976312" cy="411163"/>
          </a:xfrm>
          <a:prstGeom prst="rect">
            <a:avLst/>
          </a:prstGeom>
        </p:spPr>
        <p:txBody>
          <a:bodyPr anchor="t"/>
          <a:lstStyle>
            <a:lvl1pPr algn="l">
              <a:spcBef>
                <a:spcPts val="200"/>
              </a:spcBef>
              <a:defRPr sz="2400" b="1">
                <a:solidFill>
                  <a:schemeClr val="bg1"/>
                </a:solidFill>
              </a:defRPr>
            </a:lvl1pPr>
            <a:lvl2pPr marL="0" indent="0" algn="l">
              <a:spcBef>
                <a:spcPts val="200"/>
              </a:spcBef>
              <a:buNone/>
              <a:defRPr sz="2200" b="0">
                <a:solidFill>
                  <a:schemeClr val="tx1"/>
                </a:solidFill>
              </a:defRPr>
            </a:lvl2pPr>
          </a:lstStyle>
          <a:p>
            <a:pPr lvl="0"/>
            <a:r>
              <a:rPr lang="en-US" dirty="0"/>
              <a:t>No.</a:t>
            </a:r>
          </a:p>
        </p:txBody>
      </p:sp>
    </p:spTree>
    <p:extLst>
      <p:ext uri="{BB962C8B-B14F-4D97-AF65-F5344CB8AC3E}">
        <p14:creationId xmlns:p14="http://schemas.microsoft.com/office/powerpoint/2010/main" val="2531464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8.xml><?xml version="1.0" encoding="utf-8"?>
<p:sldLayout xmlns:a="http://schemas.openxmlformats.org/drawingml/2006/main" xmlns:r="http://schemas.openxmlformats.org/officeDocument/2006/relationships" xmlns:p="http://schemas.openxmlformats.org/presentationml/2006/main" userDrawn="1">
  <p:cSld name="Title and 2 x Content (3)">
    <p:spTree>
      <p:nvGrpSpPr>
        <p:cNvPr id="1" name=""/>
        <p:cNvGrpSpPr/>
        <p:nvPr/>
      </p:nvGrpSpPr>
      <p:grpSpPr>
        <a:xfrm>
          <a:off x="0" y="0"/>
          <a:ext cx="0" cy="0"/>
          <a:chOff x="0" y="0"/>
          <a:chExt cx="0" cy="0"/>
        </a:xfrm>
      </p:grpSpPr>
      <p:sp>
        <p:nvSpPr>
          <p:cNvPr id="3" name="Content Placeholder 2"/>
          <p:cNvSpPr>
            <a:spLocks noGrp="1"/>
          </p:cNvSpPr>
          <p:nvPr>
            <p:ph idx="1"/>
          </p:nvPr>
        </p:nvSpPr>
        <p:spPr>
          <a:xfrm>
            <a:off x="360000" y="1693234"/>
            <a:ext cx="5626800" cy="4426579"/>
          </a:xfrm>
        </p:spPr>
        <p:txBody>
          <a:bodyPr>
            <a:noAutofit/>
          </a:bodyPr>
          <a:lstStyle>
            <a:lvl1pPr>
              <a:defRPr sz="1600" b="0">
                <a:solidFill>
                  <a:schemeClr val="tx1"/>
                </a:solidFill>
              </a:defRPr>
            </a:lvl1pPr>
            <a:lvl2pPr>
              <a:spcBef>
                <a:spcPts val="600"/>
              </a:spcBef>
              <a:defRPr sz="1600">
                <a:solidFill>
                  <a:schemeClr val="tx1"/>
                </a:solidFill>
              </a:defRPr>
            </a:lvl2pPr>
            <a:lvl3pPr>
              <a:spcBef>
                <a:spcPts val="600"/>
              </a:spcBef>
              <a:defRPr sz="1600">
                <a:solidFill>
                  <a:schemeClr val="tx1"/>
                </a:solidFill>
              </a:defRPr>
            </a:lvl3pPr>
            <a:lvl4pPr>
              <a:spcBef>
                <a:spcPts val="600"/>
              </a:spcBef>
              <a:defRPr sz="1600">
                <a:solidFill>
                  <a:schemeClr val="tx1"/>
                </a:solidFill>
              </a:defRPr>
            </a:lvl4pPr>
            <a:lvl5pPr>
              <a:spcBef>
                <a:spcPts val="600"/>
              </a:spcBef>
              <a:defRPr sz="1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4034BEE3-566C-4068-A777-C3A4762E861B}" type="slidenum">
              <a:rPr lang="en-GB" smtClean="0">
                <a:solidFill>
                  <a:srgbClr val="717171"/>
                </a:solidFill>
              </a:rPr>
              <a:pPr/>
              <a:t>‹#›</a:t>
            </a:fld>
            <a:endParaRPr lang="en-GB">
              <a:solidFill>
                <a:srgbClr val="717171"/>
              </a:solidFill>
            </a:endParaRPr>
          </a:p>
        </p:txBody>
      </p:sp>
      <p:sp>
        <p:nvSpPr>
          <p:cNvPr id="58" name="Content Placeholder 35"/>
          <p:cNvSpPr>
            <a:spLocks noGrp="1"/>
          </p:cNvSpPr>
          <p:nvPr>
            <p:ph sz="quarter" idx="14"/>
          </p:nvPr>
        </p:nvSpPr>
        <p:spPr>
          <a:xfrm>
            <a:off x="6191574" y="1693234"/>
            <a:ext cx="5628408" cy="4426580"/>
          </a:xfrm>
        </p:spPr>
        <p:txBody>
          <a:bodyPr>
            <a:noAutofit/>
          </a:bodyPr>
          <a:lstStyle>
            <a:lvl1pPr>
              <a:defRPr sz="1600" b="0">
                <a:solidFill>
                  <a:schemeClr val="tx1"/>
                </a:solidFill>
              </a:defRPr>
            </a:lvl1pPr>
            <a:lvl2pPr>
              <a:spcBef>
                <a:spcPts val="600"/>
              </a:spcBef>
              <a:defRPr sz="1600">
                <a:solidFill>
                  <a:schemeClr val="tx1"/>
                </a:solidFill>
              </a:defRPr>
            </a:lvl2pPr>
            <a:lvl3pPr>
              <a:spcBef>
                <a:spcPts val="600"/>
              </a:spcBef>
              <a:defRPr sz="1600">
                <a:solidFill>
                  <a:schemeClr val="tx1"/>
                </a:solidFill>
              </a:defRPr>
            </a:lvl3pPr>
            <a:lvl4pPr>
              <a:spcBef>
                <a:spcPts val="600"/>
              </a:spcBef>
              <a:defRPr sz="1600">
                <a:solidFill>
                  <a:schemeClr val="tx1"/>
                </a:solidFill>
              </a:defRPr>
            </a:lvl4pPr>
            <a:lvl5pPr>
              <a:spcBef>
                <a:spcPts val="600"/>
              </a:spcBef>
              <a:defRPr sz="1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9" name="Title 1"/>
          <p:cNvSpPr>
            <a:spLocks noGrp="1"/>
          </p:cNvSpPr>
          <p:nvPr>
            <p:ph type="title"/>
          </p:nvPr>
        </p:nvSpPr>
        <p:spPr>
          <a:xfrm>
            <a:off x="359999" y="853200"/>
            <a:ext cx="11459981" cy="840032"/>
          </a:xfrm>
        </p:spPr>
        <p:txBody>
          <a:bodyPr>
            <a:noAutofit/>
          </a:bodyPr>
          <a:lstStyle>
            <a:lvl1pPr>
              <a:defRPr>
                <a:solidFill>
                  <a:schemeClr val="tx1"/>
                </a:solidFill>
              </a:defRPr>
            </a:lvl1pPr>
          </a:lstStyle>
          <a:p>
            <a:r>
              <a:rPr lang="en-US"/>
              <a:t>Click to edit Master title style</a:t>
            </a:r>
            <a:endParaRPr lang="en-GB" dirty="0"/>
          </a:p>
        </p:txBody>
      </p:sp>
      <p:sp>
        <p:nvSpPr>
          <p:cNvPr id="13" name="Content Placeholder 4"/>
          <p:cNvSpPr>
            <a:spLocks noGrp="1"/>
          </p:cNvSpPr>
          <p:nvPr>
            <p:ph sz="quarter" idx="16" hasCustomPrompt="1"/>
          </p:nvPr>
        </p:nvSpPr>
        <p:spPr>
          <a:xfrm>
            <a:off x="360000" y="1219825"/>
            <a:ext cx="11468463" cy="473408"/>
          </a:xfrm>
        </p:spPr>
        <p:txBody>
          <a:bodyPr>
            <a:noAutofit/>
          </a:bodyPr>
          <a:lstStyle>
            <a:lvl1pPr>
              <a:spcBef>
                <a:spcPts val="0"/>
              </a:spcBef>
              <a:defRPr sz="2200" b="0">
                <a:solidFill>
                  <a:schemeClr val="tx1"/>
                </a:solidFill>
              </a:defRPr>
            </a:lvl1pPr>
          </a:lstStyle>
          <a:p>
            <a:pPr lvl="0"/>
            <a:r>
              <a:rPr lang="en-US" dirty="0"/>
              <a:t>Click to add sub-title</a:t>
            </a:r>
          </a:p>
        </p:txBody>
      </p:sp>
      <p:sp>
        <p:nvSpPr>
          <p:cNvPr id="12" name="Text Placeholder 17"/>
          <p:cNvSpPr>
            <a:spLocks noGrp="1"/>
          </p:cNvSpPr>
          <p:nvPr>
            <p:ph type="body" sz="quarter" idx="17" hasCustomPrompt="1"/>
          </p:nvPr>
        </p:nvSpPr>
        <p:spPr>
          <a:xfrm>
            <a:off x="359999" y="6286500"/>
            <a:ext cx="11466875" cy="264675"/>
          </a:xfrm>
        </p:spPr>
        <p:txBody>
          <a:bodyPr anchor="b">
            <a:noAutofit/>
          </a:bodyPr>
          <a:lstStyle>
            <a:lvl1pPr>
              <a:defRPr sz="800">
                <a:solidFill>
                  <a:schemeClr val="tx1"/>
                </a:solidFill>
              </a:defRPr>
            </a:lvl1pPr>
          </a:lstStyle>
          <a:p>
            <a:pPr lvl="0"/>
            <a:r>
              <a:rPr lang="en-US" dirty="0"/>
              <a:t>Click to add footer text</a:t>
            </a:r>
          </a:p>
        </p:txBody>
      </p:sp>
      <p:grpSp>
        <p:nvGrpSpPr>
          <p:cNvPr id="8" name="Group 7"/>
          <p:cNvGrpSpPr/>
          <p:nvPr userDrawn="1"/>
        </p:nvGrpSpPr>
        <p:grpSpPr>
          <a:xfrm>
            <a:off x="9161965" y="6197931"/>
            <a:ext cx="2664909" cy="589538"/>
            <a:chOff x="8908452" y="5391150"/>
            <a:chExt cx="3302598" cy="914400"/>
          </a:xfrm>
          <a:noFill/>
        </p:grpSpPr>
        <p:sp>
          <p:nvSpPr>
            <p:cNvPr id="10" name="Rectangle 9"/>
            <p:cNvSpPr/>
            <p:nvPr/>
          </p:nvSpPr>
          <p:spPr>
            <a:xfrm>
              <a:off x="8908452" y="5391150"/>
              <a:ext cx="3302598" cy="914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sz="1600" dirty="0">
                <a:solidFill>
                  <a:srgbClr val="FFFFFF"/>
                </a:solidFill>
              </a:endParaRPr>
            </a:p>
          </p:txBody>
        </p:sp>
        <p:pic>
          <p:nvPicPr>
            <p:cNvPr id="11" name="Picture 10"/>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9294105" y="5571754"/>
              <a:ext cx="2704219" cy="563379"/>
            </a:xfrm>
            <a:prstGeom prst="rect">
              <a:avLst/>
            </a:prstGeom>
            <a:grpFill/>
          </p:spPr>
        </p:pic>
      </p:grpSp>
    </p:spTree>
    <p:extLst>
      <p:ext uri="{BB962C8B-B14F-4D97-AF65-F5344CB8AC3E}">
        <p14:creationId xmlns:p14="http://schemas.microsoft.com/office/powerpoint/2010/main" val="2568035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9.xml><?xml version="1.0" encoding="utf-8"?>
<p:sldLayout xmlns:a="http://schemas.openxmlformats.org/drawingml/2006/main" xmlns:r="http://schemas.openxmlformats.org/officeDocument/2006/relationships" xmlns:p="http://schemas.openxmlformats.org/presentationml/2006/main" showMasterSp="0" preserve="1" userDrawn="1">
  <p:cSld name="Title slide 1 (white)">
    <p:bg>
      <p:bgPr>
        <a:solidFill>
          <a:schemeClr val="bg1"/>
        </a:solidFill>
        <a:effectLst/>
      </p:bgPr>
    </p:bg>
    <p:spTree>
      <p:nvGrpSpPr>
        <p:cNvPr id="1" name=""/>
        <p:cNvGrpSpPr/>
        <p:nvPr/>
      </p:nvGrpSpPr>
      <p:grpSpPr>
        <a:xfrm>
          <a:off x="0" y="0"/>
          <a:ext cx="0" cy="0"/>
          <a:chOff x="0" y="0"/>
          <a:chExt cx="0" cy="0"/>
        </a:xfrm>
      </p:grpSpPr>
      <p:sp>
        <p:nvSpPr>
          <p:cNvPr id="5" name="Picture Placeholder 3"/>
          <p:cNvSpPr>
            <a:spLocks noGrp="1"/>
          </p:cNvSpPr>
          <p:nvPr>
            <p:ph type="pic" sz="quarter" idx="17"/>
          </p:nvPr>
        </p:nvSpPr>
        <p:spPr>
          <a:xfrm>
            <a:off x="0" y="0"/>
            <a:ext cx="12192000" cy="6858000"/>
          </a:xfrm>
        </p:spPr>
        <p:txBody>
          <a:bodyPr/>
          <a:lstStyle/>
          <a:p>
            <a:r>
              <a:rPr lang="en-US"/>
              <a:t>Click icon to add picture</a:t>
            </a:r>
            <a:endParaRPr lang="en-GB" dirty="0"/>
          </a:p>
        </p:txBody>
      </p:sp>
      <p:sp>
        <p:nvSpPr>
          <p:cNvPr id="2" name="Title 1"/>
          <p:cNvSpPr>
            <a:spLocks noGrp="1"/>
          </p:cNvSpPr>
          <p:nvPr>
            <p:ph type="ctrTitle" hasCustomPrompt="1"/>
          </p:nvPr>
        </p:nvSpPr>
        <p:spPr>
          <a:xfrm>
            <a:off x="367200" y="1138238"/>
            <a:ext cx="4665663" cy="1787237"/>
          </a:xfrm>
          <a:prstGeom prst="rect">
            <a:avLst/>
          </a:prstGeom>
        </p:spPr>
        <p:txBody>
          <a:bodyPr anchor="b">
            <a:noAutofit/>
          </a:bodyPr>
          <a:lstStyle>
            <a:lvl1pPr algn="l">
              <a:defRPr sz="2400" b="1">
                <a:solidFill>
                  <a:schemeClr val="tx1"/>
                </a:solidFill>
              </a:defRPr>
            </a:lvl1pPr>
          </a:lstStyle>
          <a:p>
            <a:r>
              <a:rPr lang="en-GB" dirty="0"/>
              <a:t>Click to edit master title style</a:t>
            </a:r>
          </a:p>
        </p:txBody>
      </p:sp>
      <p:sp>
        <p:nvSpPr>
          <p:cNvPr id="3" name="Subtitle 2"/>
          <p:cNvSpPr>
            <a:spLocks noGrp="1"/>
          </p:cNvSpPr>
          <p:nvPr>
            <p:ph type="subTitle" idx="1" hasCustomPrompt="1"/>
          </p:nvPr>
        </p:nvSpPr>
        <p:spPr>
          <a:xfrm>
            <a:off x="367200" y="3146902"/>
            <a:ext cx="4665663" cy="1882298"/>
          </a:xfrm>
          <a:prstGeom prst="rect">
            <a:avLst/>
          </a:prstGeom>
        </p:spPr>
        <p:txBody>
          <a:bodyPr anchor="t">
            <a:noAutofit/>
          </a:bodyPr>
          <a:lstStyle>
            <a:lvl1pPr marL="0" indent="0" algn="l">
              <a:spcBef>
                <a:spcPts val="600"/>
              </a:spcBef>
              <a:buNone/>
              <a:defRPr sz="22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edit master subtitle style</a:t>
            </a:r>
          </a:p>
        </p:txBody>
      </p:sp>
      <p:pic>
        <p:nvPicPr>
          <p:cNvPr id="16" name="Picture 15"/>
          <p:cNvPicPr>
            <a:picLocks noChangeAspect="1"/>
          </p:cNvPicPr>
          <p:nvPr userDrawn="1"/>
        </p:nvPicPr>
        <p:blipFill>
          <a:blip r:embed="rId2"/>
          <a:stretch>
            <a:fillRect/>
          </a:stretch>
        </p:blipFill>
        <p:spPr>
          <a:xfrm>
            <a:off x="367200" y="549141"/>
            <a:ext cx="3246764" cy="309600"/>
          </a:xfrm>
          <a:prstGeom prst="rect">
            <a:avLst/>
          </a:prstGeom>
        </p:spPr>
      </p:pic>
    </p:spTree>
    <p:extLst>
      <p:ext uri="{BB962C8B-B14F-4D97-AF65-F5344CB8AC3E}">
        <p14:creationId xmlns:p14="http://schemas.microsoft.com/office/powerpoint/2010/main" val="1855130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Title Placeholder 1"/>
          <p:cNvSpPr>
            <a:spLocks noGrp="1"/>
          </p:cNvSpPr>
          <p:nvPr>
            <p:ph type="title" hasCustomPrompt="1"/>
          </p:nvPr>
        </p:nvSpPr>
        <p:spPr>
          <a:xfrm>
            <a:off x="359999" y="430717"/>
            <a:ext cx="11466875" cy="404119"/>
          </a:xfrm>
          <a:prstGeom prst="rect">
            <a:avLst/>
          </a:prstGeom>
        </p:spPr>
        <p:txBody>
          <a:bodyPr vert="horz" lIns="0" tIns="0" rIns="0" bIns="0" rtlCol="0" anchor="t">
            <a:noAutofit/>
          </a:bodyPr>
          <a:lstStyle>
            <a:lvl1pPr>
              <a:defRPr/>
            </a:lvl1pPr>
          </a:lstStyle>
          <a:p>
            <a:r>
              <a:rPr lang="en-GB" dirty="0"/>
              <a:t>Click to edit master title style</a:t>
            </a:r>
          </a:p>
        </p:txBody>
      </p:sp>
      <p:sp>
        <p:nvSpPr>
          <p:cNvPr id="11"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dirty="0">
              <a:solidFill>
                <a:srgbClr val="717171"/>
              </a:solidFill>
            </a:endParaRPr>
          </a:p>
        </p:txBody>
      </p:sp>
      <p:sp>
        <p:nvSpPr>
          <p:cNvPr id="7" name="Text Placeholder 2"/>
          <p:cNvSpPr>
            <a:spLocks noGrp="1"/>
          </p:cNvSpPr>
          <p:nvPr>
            <p:ph type="body" sz="quarter" idx="17" hasCustomPrompt="1"/>
          </p:nvPr>
        </p:nvSpPr>
        <p:spPr>
          <a:xfrm>
            <a:off x="357188" y="909635"/>
            <a:ext cx="11477331" cy="396875"/>
          </a:xfrm>
        </p:spPr>
        <p:txBody>
          <a:bodyPr/>
          <a:lstStyle>
            <a:lvl1pPr>
              <a:defRPr sz="2200"/>
            </a:lvl1pPr>
          </a:lstStyle>
          <a:p>
            <a:pPr lvl="0"/>
            <a:r>
              <a:rPr lang="en-GB" dirty="0"/>
              <a:t>Click to edit master text styles</a:t>
            </a:r>
          </a:p>
        </p:txBody>
      </p:sp>
      <p:sp>
        <p:nvSpPr>
          <p:cNvPr id="9" name="Text Placeholder 17"/>
          <p:cNvSpPr>
            <a:spLocks noGrp="1"/>
          </p:cNvSpPr>
          <p:nvPr>
            <p:ph type="body" sz="quarter" idx="18" hasCustomPrompt="1"/>
          </p:nvPr>
        </p:nvSpPr>
        <p:spPr>
          <a:xfrm>
            <a:off x="6096000" y="6393509"/>
            <a:ext cx="4670778" cy="197792"/>
          </a:xfrm>
        </p:spPr>
        <p:txBody>
          <a:bodyPr anchor="ctr">
            <a:noAutofit/>
          </a:bodyPr>
          <a:lstStyle>
            <a:lvl1pPr>
              <a:spcBef>
                <a:spcPts val="600"/>
              </a:spcBef>
              <a:defRPr sz="800">
                <a:solidFill>
                  <a:schemeClr val="tx1"/>
                </a:solidFill>
              </a:defRPr>
            </a:lvl1pPr>
          </a:lstStyle>
          <a:p>
            <a:pPr lvl="0"/>
            <a:r>
              <a:rPr lang="en-US" dirty="0"/>
              <a:t>Click to add footer text</a:t>
            </a:r>
          </a:p>
        </p:txBody>
      </p:sp>
    </p:spTree>
    <p:extLst>
      <p:ext uri="{BB962C8B-B14F-4D97-AF65-F5344CB8AC3E}">
        <p14:creationId xmlns:p14="http://schemas.microsoft.com/office/powerpoint/2010/main" val="3418000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0.xml><?xml version="1.0" encoding="utf-8"?>
<p:sldLayout xmlns:a="http://schemas.openxmlformats.org/drawingml/2006/main" xmlns:r="http://schemas.openxmlformats.org/officeDocument/2006/relationships" xmlns:p="http://schemas.openxmlformats.org/presentationml/2006/main" showMasterSp="0" preserve="1" userDrawn="1">
  <p:cSld name="Title slide 2 (white)">
    <p:bg>
      <p:bgPr>
        <a:solidFill>
          <a:schemeClr val="bg1"/>
        </a:solidFill>
        <a:effectLst/>
      </p:bgPr>
    </p:bg>
    <p:spTree>
      <p:nvGrpSpPr>
        <p:cNvPr id="1" name=""/>
        <p:cNvGrpSpPr/>
        <p:nvPr/>
      </p:nvGrpSpPr>
      <p:grpSpPr>
        <a:xfrm>
          <a:off x="0" y="0"/>
          <a:ext cx="0" cy="0"/>
          <a:chOff x="0" y="0"/>
          <a:chExt cx="0" cy="0"/>
        </a:xfrm>
      </p:grpSpPr>
      <p:sp>
        <p:nvSpPr>
          <p:cNvPr id="32" name="Picture Placeholder 31"/>
          <p:cNvSpPr>
            <a:spLocks noGrp="1"/>
          </p:cNvSpPr>
          <p:nvPr>
            <p:ph type="pic" sz="quarter" idx="13"/>
          </p:nvPr>
        </p:nvSpPr>
        <p:spPr>
          <a:xfrm>
            <a:off x="-6650" y="857"/>
            <a:ext cx="12200176" cy="6857143"/>
          </a:xfrm>
          <a:prstGeom prst="rect">
            <a:avLst/>
          </a:prstGeom>
        </p:spPr>
        <p:txBody>
          <a:bodyPr anchor="ctr"/>
          <a:lstStyle>
            <a:lvl1pPr algn="ctr">
              <a:defRPr>
                <a:solidFill>
                  <a:schemeClr val="tx1"/>
                </a:solidFill>
              </a:defRPr>
            </a:lvl1pPr>
          </a:lstStyle>
          <a:p>
            <a:r>
              <a:rPr lang="en-US"/>
              <a:t>Click icon to add picture</a:t>
            </a:r>
            <a:endParaRPr lang="en-GB" dirty="0"/>
          </a:p>
        </p:txBody>
      </p:sp>
      <p:sp>
        <p:nvSpPr>
          <p:cNvPr id="2" name="Title 1"/>
          <p:cNvSpPr>
            <a:spLocks noGrp="1"/>
          </p:cNvSpPr>
          <p:nvPr>
            <p:ph type="ctrTitle" hasCustomPrompt="1"/>
          </p:nvPr>
        </p:nvSpPr>
        <p:spPr>
          <a:xfrm>
            <a:off x="360000" y="3846097"/>
            <a:ext cx="11466875" cy="1143000"/>
          </a:xfrm>
          <a:prstGeom prst="rect">
            <a:avLst/>
          </a:prstGeom>
        </p:spPr>
        <p:txBody>
          <a:bodyPr anchor="b">
            <a:noAutofit/>
          </a:bodyPr>
          <a:lstStyle>
            <a:lvl1pPr algn="l">
              <a:defRPr sz="2400" b="1">
                <a:solidFill>
                  <a:schemeClr val="tx1"/>
                </a:solidFill>
              </a:defRPr>
            </a:lvl1pPr>
          </a:lstStyle>
          <a:p>
            <a:r>
              <a:rPr lang="en-GB" dirty="0"/>
              <a:t>Click to edit master title style</a:t>
            </a:r>
          </a:p>
        </p:txBody>
      </p:sp>
      <p:sp>
        <p:nvSpPr>
          <p:cNvPr id="3" name="Subtitle 2"/>
          <p:cNvSpPr>
            <a:spLocks noGrp="1"/>
          </p:cNvSpPr>
          <p:nvPr>
            <p:ph type="subTitle" idx="1" hasCustomPrompt="1"/>
          </p:nvPr>
        </p:nvSpPr>
        <p:spPr>
          <a:xfrm>
            <a:off x="360000" y="4989097"/>
            <a:ext cx="11466875" cy="1125748"/>
          </a:xfrm>
          <a:prstGeom prst="rect">
            <a:avLst/>
          </a:prstGeom>
        </p:spPr>
        <p:txBody>
          <a:bodyPr anchor="t">
            <a:noAutofit/>
          </a:bodyPr>
          <a:lstStyle>
            <a:lvl1pPr marL="0" indent="0" algn="l">
              <a:spcBef>
                <a:spcPts val="200"/>
              </a:spcBef>
              <a:buNone/>
              <a:defRPr sz="22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edit master subtitle style</a:t>
            </a:r>
          </a:p>
        </p:txBody>
      </p:sp>
      <p:pic>
        <p:nvPicPr>
          <p:cNvPr id="5" name="Picture 4"/>
          <p:cNvPicPr>
            <a:picLocks noChangeAspect="1"/>
          </p:cNvPicPr>
          <p:nvPr userDrawn="1"/>
        </p:nvPicPr>
        <p:blipFill>
          <a:blip r:embed="rId2"/>
          <a:stretch>
            <a:fillRect/>
          </a:stretch>
        </p:blipFill>
        <p:spPr>
          <a:xfrm>
            <a:off x="367200" y="549141"/>
            <a:ext cx="3237972" cy="309600"/>
          </a:xfrm>
          <a:prstGeom prst="rect">
            <a:avLst/>
          </a:prstGeom>
        </p:spPr>
      </p:pic>
    </p:spTree>
    <p:extLst>
      <p:ext uri="{BB962C8B-B14F-4D97-AF65-F5344CB8AC3E}">
        <p14:creationId xmlns:p14="http://schemas.microsoft.com/office/powerpoint/2010/main" val="78197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1.xml><?xml version="1.0" encoding="utf-8"?>
<p:sldLayout xmlns:a="http://schemas.openxmlformats.org/drawingml/2006/main" xmlns:r="http://schemas.openxmlformats.org/officeDocument/2006/relationships" xmlns:p="http://schemas.openxmlformats.org/presentationml/2006/main" showMasterSp="0" preserve="1" userDrawn="1">
  <p:cSld name="Title slide 3 (white)">
    <p:bg>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0"/>
            <a:ext cx="12192000" cy="6858000"/>
          </a:xfrm>
        </p:spPr>
        <p:txBody>
          <a:bodyPr/>
          <a:lstStyle/>
          <a:p>
            <a:r>
              <a:rPr lang="en-US"/>
              <a:t>Click icon to add picture</a:t>
            </a:r>
            <a:endParaRPr lang="en-GB"/>
          </a:p>
        </p:txBody>
      </p:sp>
      <p:sp>
        <p:nvSpPr>
          <p:cNvPr id="2" name="Title 1"/>
          <p:cNvSpPr>
            <a:spLocks noGrp="1"/>
          </p:cNvSpPr>
          <p:nvPr>
            <p:ph type="ctrTitle" hasCustomPrompt="1"/>
          </p:nvPr>
        </p:nvSpPr>
        <p:spPr>
          <a:xfrm>
            <a:off x="7162800" y="1138238"/>
            <a:ext cx="4665663" cy="1787237"/>
          </a:xfrm>
          <a:prstGeom prst="rect">
            <a:avLst/>
          </a:prstGeom>
        </p:spPr>
        <p:txBody>
          <a:bodyPr anchor="b">
            <a:noAutofit/>
          </a:bodyPr>
          <a:lstStyle>
            <a:lvl1pPr algn="l">
              <a:defRPr sz="2400" b="1">
                <a:solidFill>
                  <a:schemeClr val="tx1"/>
                </a:solidFill>
              </a:defRPr>
            </a:lvl1pPr>
          </a:lstStyle>
          <a:p>
            <a:r>
              <a:rPr lang="en-GB" dirty="0"/>
              <a:t>Click to edit master title style</a:t>
            </a:r>
          </a:p>
        </p:txBody>
      </p:sp>
      <p:sp>
        <p:nvSpPr>
          <p:cNvPr id="3" name="Subtitle 2"/>
          <p:cNvSpPr>
            <a:spLocks noGrp="1"/>
          </p:cNvSpPr>
          <p:nvPr>
            <p:ph type="subTitle" idx="1" hasCustomPrompt="1"/>
          </p:nvPr>
        </p:nvSpPr>
        <p:spPr>
          <a:xfrm>
            <a:off x="7162800" y="3146902"/>
            <a:ext cx="4665663" cy="1882298"/>
          </a:xfrm>
          <a:prstGeom prst="rect">
            <a:avLst/>
          </a:prstGeom>
        </p:spPr>
        <p:txBody>
          <a:bodyPr anchor="t">
            <a:noAutofit/>
          </a:bodyPr>
          <a:lstStyle>
            <a:lvl1pPr marL="0" indent="0" algn="l">
              <a:spcBef>
                <a:spcPts val="600"/>
              </a:spcBef>
              <a:buNone/>
              <a:defRPr sz="22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edit master subtitle style</a:t>
            </a:r>
          </a:p>
        </p:txBody>
      </p:sp>
      <p:pic>
        <p:nvPicPr>
          <p:cNvPr id="6" name="Picture 5"/>
          <p:cNvPicPr>
            <a:picLocks noChangeAspect="1"/>
          </p:cNvPicPr>
          <p:nvPr userDrawn="1"/>
        </p:nvPicPr>
        <p:blipFill>
          <a:blip r:embed="rId2"/>
          <a:stretch>
            <a:fillRect/>
          </a:stretch>
        </p:blipFill>
        <p:spPr>
          <a:xfrm>
            <a:off x="367200" y="549141"/>
            <a:ext cx="3237972" cy="309600"/>
          </a:xfrm>
          <a:prstGeom prst="rect">
            <a:avLst/>
          </a:prstGeom>
        </p:spPr>
      </p:pic>
    </p:spTree>
    <p:extLst>
      <p:ext uri="{BB962C8B-B14F-4D97-AF65-F5344CB8AC3E}">
        <p14:creationId xmlns:p14="http://schemas.microsoft.com/office/powerpoint/2010/main" val="23539902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2.xml><?xml version="1.0" encoding="utf-8"?>
<p:sldLayout xmlns:a="http://schemas.openxmlformats.org/drawingml/2006/main" xmlns:r="http://schemas.openxmlformats.org/officeDocument/2006/relationships" xmlns:p="http://schemas.openxmlformats.org/presentationml/2006/main" showMasterSp="0" preserve="1" userDrawn="1">
  <p:cSld name="Title slide 1 (black)">
    <p:bg>
      <p:bgPr>
        <a:solidFill>
          <a:srgbClr val="9C9B9B"/>
        </a:solidFill>
        <a:effectLst/>
      </p:bgPr>
    </p:bg>
    <p:spTree>
      <p:nvGrpSpPr>
        <p:cNvPr id="1" name=""/>
        <p:cNvGrpSpPr/>
        <p:nvPr/>
      </p:nvGrpSpPr>
      <p:grpSpPr>
        <a:xfrm>
          <a:off x="0" y="0"/>
          <a:ext cx="0" cy="0"/>
          <a:chOff x="0" y="0"/>
          <a:chExt cx="0" cy="0"/>
        </a:xfrm>
      </p:grpSpPr>
      <p:sp>
        <p:nvSpPr>
          <p:cNvPr id="17" name="Picture Placeholder 16"/>
          <p:cNvSpPr>
            <a:spLocks noGrp="1"/>
          </p:cNvSpPr>
          <p:nvPr>
            <p:ph type="pic" sz="quarter" idx="10"/>
          </p:nvPr>
        </p:nvSpPr>
        <p:spPr>
          <a:xfrm>
            <a:off x="0" y="-1587"/>
            <a:ext cx="12192000" cy="6858000"/>
          </a:xfrm>
        </p:spPr>
        <p:txBody>
          <a:bodyPr/>
          <a:lstStyle/>
          <a:p>
            <a:r>
              <a:rPr lang="en-US"/>
              <a:t>Click icon to add picture</a:t>
            </a:r>
            <a:endParaRPr lang="en-GB"/>
          </a:p>
        </p:txBody>
      </p:sp>
      <p:sp>
        <p:nvSpPr>
          <p:cNvPr id="7" name="Title 1"/>
          <p:cNvSpPr>
            <a:spLocks noGrp="1"/>
          </p:cNvSpPr>
          <p:nvPr>
            <p:ph type="ctrTitle" hasCustomPrompt="1"/>
          </p:nvPr>
        </p:nvSpPr>
        <p:spPr>
          <a:xfrm>
            <a:off x="367200" y="1138238"/>
            <a:ext cx="4666800" cy="1789200"/>
          </a:xfrm>
          <a:prstGeom prst="rect">
            <a:avLst/>
          </a:prstGeom>
        </p:spPr>
        <p:txBody>
          <a:bodyPr anchor="b">
            <a:noAutofit/>
          </a:bodyPr>
          <a:lstStyle>
            <a:lvl1pPr algn="l">
              <a:defRPr sz="2400" b="1">
                <a:solidFill>
                  <a:schemeClr val="bg1"/>
                </a:solidFill>
              </a:defRPr>
            </a:lvl1pPr>
          </a:lstStyle>
          <a:p>
            <a:r>
              <a:rPr lang="en-GB" dirty="0"/>
              <a:t>Click to edit master title style</a:t>
            </a:r>
          </a:p>
        </p:txBody>
      </p:sp>
      <p:sp>
        <p:nvSpPr>
          <p:cNvPr id="8" name="Subtitle 2"/>
          <p:cNvSpPr>
            <a:spLocks noGrp="1"/>
          </p:cNvSpPr>
          <p:nvPr>
            <p:ph type="subTitle" idx="1" hasCustomPrompt="1"/>
          </p:nvPr>
        </p:nvSpPr>
        <p:spPr>
          <a:xfrm>
            <a:off x="367200" y="3147038"/>
            <a:ext cx="4666800" cy="1882800"/>
          </a:xfrm>
          <a:prstGeom prst="rect">
            <a:avLst/>
          </a:prstGeom>
        </p:spPr>
        <p:txBody>
          <a:bodyPr anchor="t">
            <a:noAutofit/>
          </a:bodyPr>
          <a:lstStyle>
            <a:lvl1pPr marL="0" indent="0" algn="l">
              <a:spcBef>
                <a:spcPts val="600"/>
              </a:spcBef>
              <a:buNone/>
              <a:defRPr sz="2200" b="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edit master subtitle style</a:t>
            </a:r>
          </a:p>
        </p:txBody>
      </p:sp>
      <p:pic>
        <p:nvPicPr>
          <p:cNvPr id="21" name="Picture 2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85414" y="549141"/>
            <a:ext cx="3201545" cy="309600"/>
          </a:xfrm>
          <a:prstGeom prst="rect">
            <a:avLst/>
          </a:prstGeom>
        </p:spPr>
      </p:pic>
    </p:spTree>
    <p:extLst>
      <p:ext uri="{BB962C8B-B14F-4D97-AF65-F5344CB8AC3E}">
        <p14:creationId xmlns:p14="http://schemas.microsoft.com/office/powerpoint/2010/main" val="15184617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3.xml><?xml version="1.0" encoding="utf-8"?>
<p:sldLayout xmlns:a="http://schemas.openxmlformats.org/drawingml/2006/main" xmlns:r="http://schemas.openxmlformats.org/officeDocument/2006/relationships" xmlns:p="http://schemas.openxmlformats.org/presentationml/2006/main" showMasterSp="0" preserve="1" userDrawn="1">
  <p:cSld name="Title slide 2 (black)">
    <p:bg>
      <p:bgPr>
        <a:solidFill>
          <a:srgbClr val="9C9B9B"/>
        </a:solidFill>
        <a:effectLst/>
      </p:bgPr>
    </p:bg>
    <p:spTree>
      <p:nvGrpSpPr>
        <p:cNvPr id="1" name=""/>
        <p:cNvGrpSpPr/>
        <p:nvPr/>
      </p:nvGrpSpPr>
      <p:grpSpPr>
        <a:xfrm>
          <a:off x="0" y="0"/>
          <a:ext cx="0" cy="0"/>
          <a:chOff x="0" y="0"/>
          <a:chExt cx="0" cy="0"/>
        </a:xfrm>
      </p:grpSpPr>
      <p:sp>
        <p:nvSpPr>
          <p:cNvPr id="32" name="Picture Placeholder 31"/>
          <p:cNvSpPr>
            <a:spLocks noGrp="1"/>
          </p:cNvSpPr>
          <p:nvPr>
            <p:ph type="pic" sz="quarter" idx="13"/>
          </p:nvPr>
        </p:nvSpPr>
        <p:spPr>
          <a:xfrm>
            <a:off x="0" y="-1159"/>
            <a:ext cx="12200176" cy="6857143"/>
          </a:xfrm>
          <a:prstGeom prst="rect">
            <a:avLst/>
          </a:prstGeom>
        </p:spPr>
        <p:txBody>
          <a:bodyPr anchor="ctr"/>
          <a:lstStyle>
            <a:lvl1pPr algn="ctr">
              <a:defRPr>
                <a:solidFill>
                  <a:schemeClr val="bg1"/>
                </a:solidFill>
              </a:defRPr>
            </a:lvl1pPr>
          </a:lstStyle>
          <a:p>
            <a:r>
              <a:rPr lang="en-US"/>
              <a:t>Click icon to add picture</a:t>
            </a:r>
            <a:endParaRPr lang="en-GB" dirty="0"/>
          </a:p>
        </p:txBody>
      </p:sp>
      <p:sp>
        <p:nvSpPr>
          <p:cNvPr id="8" name="Title 1"/>
          <p:cNvSpPr>
            <a:spLocks noGrp="1"/>
          </p:cNvSpPr>
          <p:nvPr>
            <p:ph type="ctrTitle" hasCustomPrompt="1"/>
          </p:nvPr>
        </p:nvSpPr>
        <p:spPr>
          <a:xfrm>
            <a:off x="360000" y="3898052"/>
            <a:ext cx="11466875" cy="1039091"/>
          </a:xfrm>
          <a:prstGeom prst="rect">
            <a:avLst/>
          </a:prstGeom>
        </p:spPr>
        <p:txBody>
          <a:bodyPr anchor="b">
            <a:noAutofit/>
          </a:bodyPr>
          <a:lstStyle>
            <a:lvl1pPr algn="l">
              <a:defRPr sz="2400" b="1">
                <a:solidFill>
                  <a:schemeClr val="bg1"/>
                </a:solidFill>
              </a:defRPr>
            </a:lvl1pPr>
          </a:lstStyle>
          <a:p>
            <a:r>
              <a:rPr lang="en-GB" dirty="0"/>
              <a:t>Click to edit master title style</a:t>
            </a:r>
          </a:p>
        </p:txBody>
      </p:sp>
      <p:sp>
        <p:nvSpPr>
          <p:cNvPr id="9" name="Subtitle 2"/>
          <p:cNvSpPr>
            <a:spLocks noGrp="1"/>
          </p:cNvSpPr>
          <p:nvPr>
            <p:ph type="subTitle" idx="1" hasCustomPrompt="1"/>
          </p:nvPr>
        </p:nvSpPr>
        <p:spPr>
          <a:xfrm>
            <a:off x="360000" y="4989097"/>
            <a:ext cx="11466875" cy="1125748"/>
          </a:xfrm>
          <a:prstGeom prst="rect">
            <a:avLst/>
          </a:prstGeom>
        </p:spPr>
        <p:txBody>
          <a:bodyPr anchor="t">
            <a:noAutofit/>
          </a:bodyPr>
          <a:lstStyle>
            <a:lvl1pPr marL="0" indent="0" algn="l">
              <a:spcBef>
                <a:spcPts val="200"/>
              </a:spcBef>
              <a:buNone/>
              <a:defRPr sz="22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edit master subtitle style</a:t>
            </a:r>
          </a:p>
        </p:txBody>
      </p:sp>
      <p:pic>
        <p:nvPicPr>
          <p:cNvPr id="24" name="Picture 2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85414" y="549141"/>
            <a:ext cx="3201545" cy="309600"/>
          </a:xfrm>
          <a:prstGeom prst="rect">
            <a:avLst/>
          </a:prstGeom>
        </p:spPr>
      </p:pic>
    </p:spTree>
    <p:extLst>
      <p:ext uri="{BB962C8B-B14F-4D97-AF65-F5344CB8AC3E}">
        <p14:creationId xmlns:p14="http://schemas.microsoft.com/office/powerpoint/2010/main" val="1430761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4.xml><?xml version="1.0" encoding="utf-8"?>
<p:sldLayout xmlns:a="http://schemas.openxmlformats.org/drawingml/2006/main" xmlns:r="http://schemas.openxmlformats.org/officeDocument/2006/relationships" xmlns:p="http://schemas.openxmlformats.org/presentationml/2006/main" showMasterSp="0" preserve="1" userDrawn="1">
  <p:cSld name="Title slide 3 (black)">
    <p:bg>
      <p:bgPr>
        <a:solidFill>
          <a:srgbClr val="9C9B9B"/>
        </a:solidFill>
        <a:effectLst/>
      </p:bgPr>
    </p:bg>
    <p:spTree>
      <p:nvGrpSpPr>
        <p:cNvPr id="1" name=""/>
        <p:cNvGrpSpPr/>
        <p:nvPr/>
      </p:nvGrpSpPr>
      <p:grpSpPr>
        <a:xfrm>
          <a:off x="0" y="0"/>
          <a:ext cx="0" cy="0"/>
          <a:chOff x="0" y="0"/>
          <a:chExt cx="0" cy="0"/>
        </a:xfrm>
      </p:grpSpPr>
      <p:sp>
        <p:nvSpPr>
          <p:cNvPr id="11" name="Picture Placeholder 16"/>
          <p:cNvSpPr>
            <a:spLocks noGrp="1"/>
          </p:cNvSpPr>
          <p:nvPr>
            <p:ph type="pic" sz="quarter" idx="10"/>
          </p:nvPr>
        </p:nvSpPr>
        <p:spPr>
          <a:xfrm>
            <a:off x="0" y="0"/>
            <a:ext cx="12192000" cy="6858000"/>
          </a:xfrm>
        </p:spPr>
        <p:txBody>
          <a:bodyPr/>
          <a:lstStyle/>
          <a:p>
            <a:r>
              <a:rPr lang="en-US"/>
              <a:t>Click icon to add picture</a:t>
            </a:r>
            <a:endParaRPr lang="en-GB"/>
          </a:p>
        </p:txBody>
      </p:sp>
      <p:sp>
        <p:nvSpPr>
          <p:cNvPr id="7" name="Title 1"/>
          <p:cNvSpPr>
            <a:spLocks noGrp="1"/>
          </p:cNvSpPr>
          <p:nvPr>
            <p:ph type="ctrTitle" hasCustomPrompt="1"/>
          </p:nvPr>
        </p:nvSpPr>
        <p:spPr>
          <a:xfrm>
            <a:off x="7161663" y="1138238"/>
            <a:ext cx="4666800" cy="1789200"/>
          </a:xfrm>
          <a:prstGeom prst="rect">
            <a:avLst/>
          </a:prstGeom>
        </p:spPr>
        <p:txBody>
          <a:bodyPr anchor="b">
            <a:noAutofit/>
          </a:bodyPr>
          <a:lstStyle>
            <a:lvl1pPr algn="l">
              <a:defRPr sz="2400" b="1">
                <a:solidFill>
                  <a:schemeClr val="bg1"/>
                </a:solidFill>
              </a:defRPr>
            </a:lvl1pPr>
          </a:lstStyle>
          <a:p>
            <a:r>
              <a:rPr lang="en-GB" dirty="0"/>
              <a:t>Click to edit master title style</a:t>
            </a:r>
          </a:p>
        </p:txBody>
      </p:sp>
      <p:sp>
        <p:nvSpPr>
          <p:cNvPr id="8" name="Subtitle 2"/>
          <p:cNvSpPr>
            <a:spLocks noGrp="1"/>
          </p:cNvSpPr>
          <p:nvPr>
            <p:ph type="subTitle" idx="1" hasCustomPrompt="1"/>
          </p:nvPr>
        </p:nvSpPr>
        <p:spPr>
          <a:xfrm>
            <a:off x="7161663" y="3147038"/>
            <a:ext cx="4666800" cy="1882800"/>
          </a:xfrm>
          <a:prstGeom prst="rect">
            <a:avLst/>
          </a:prstGeom>
        </p:spPr>
        <p:txBody>
          <a:bodyPr anchor="t">
            <a:noAutofit/>
          </a:bodyPr>
          <a:lstStyle>
            <a:lvl1pPr marL="0" indent="0" algn="l">
              <a:spcBef>
                <a:spcPts val="600"/>
              </a:spcBef>
              <a:buNone/>
              <a:defRPr sz="2200" b="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edit master subtitle style</a:t>
            </a:r>
          </a:p>
        </p:txBody>
      </p:sp>
      <p:pic>
        <p:nvPicPr>
          <p:cNvPr id="26" name="Picture 2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85414" y="549141"/>
            <a:ext cx="3201545" cy="309600"/>
          </a:xfrm>
          <a:prstGeom prst="rect">
            <a:avLst/>
          </a:prstGeom>
        </p:spPr>
      </p:pic>
    </p:spTree>
    <p:extLst>
      <p:ext uri="{BB962C8B-B14F-4D97-AF65-F5344CB8AC3E}">
        <p14:creationId xmlns:p14="http://schemas.microsoft.com/office/powerpoint/2010/main" val="2993581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5.xml><?xml version="1.0" encoding="utf-8"?>
<p:sldLayout xmlns:a="http://schemas.openxmlformats.org/drawingml/2006/main" xmlns:r="http://schemas.openxmlformats.org/officeDocument/2006/relationships" xmlns:p="http://schemas.openxmlformats.org/presentationml/2006/main" showMasterSp="0" preserve="1" userDrawn="1">
  <p:cSld name="Section header (white)">
    <p:bg>
      <p:bgPr>
        <a:solidFill>
          <a:schemeClr val="bg1"/>
        </a:solid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5" hasCustomPrompt="1"/>
          </p:nvPr>
        </p:nvSpPr>
        <p:spPr>
          <a:xfrm>
            <a:off x="360362" y="2984855"/>
            <a:ext cx="11466511" cy="1585557"/>
          </a:xfrm>
          <a:prstGeom prst="rect">
            <a:avLst/>
          </a:prstGeom>
        </p:spPr>
        <p:txBody>
          <a:bodyPr anchor="t"/>
          <a:lstStyle>
            <a:lvl1pPr algn="l">
              <a:spcBef>
                <a:spcPts val="200"/>
              </a:spcBef>
              <a:defRPr sz="2400" b="1">
                <a:solidFill>
                  <a:schemeClr val="tx1"/>
                </a:solidFill>
              </a:defRPr>
            </a:lvl1pPr>
            <a:lvl2pPr marL="0" indent="0" algn="l">
              <a:spcBef>
                <a:spcPts val="200"/>
              </a:spcBef>
              <a:buNone/>
              <a:defRPr sz="2200" b="0">
                <a:solidFill>
                  <a:schemeClr val="tx1"/>
                </a:solidFill>
              </a:defRPr>
            </a:lvl2pPr>
          </a:lstStyle>
          <a:p>
            <a:pPr lvl="0"/>
            <a:r>
              <a:rPr lang="en-GB" dirty="0"/>
              <a:t>Click to edit master text styles</a:t>
            </a:r>
          </a:p>
          <a:p>
            <a:pPr lvl="1"/>
            <a:r>
              <a:rPr lang="en-GB" dirty="0"/>
              <a:t>Second level</a:t>
            </a:r>
          </a:p>
        </p:txBody>
      </p:sp>
      <p:sp>
        <p:nvSpPr>
          <p:cNvPr id="5" name="Text Placeholder 2"/>
          <p:cNvSpPr>
            <a:spLocks noGrp="1"/>
          </p:cNvSpPr>
          <p:nvPr>
            <p:ph type="body" sz="quarter" idx="16" hasCustomPrompt="1"/>
          </p:nvPr>
        </p:nvSpPr>
        <p:spPr>
          <a:xfrm>
            <a:off x="359999" y="2564672"/>
            <a:ext cx="976676" cy="411163"/>
          </a:xfrm>
          <a:prstGeom prst="rect">
            <a:avLst/>
          </a:prstGeom>
        </p:spPr>
        <p:txBody>
          <a:bodyPr anchor="t"/>
          <a:lstStyle>
            <a:lvl1pPr algn="l">
              <a:spcBef>
                <a:spcPts val="200"/>
              </a:spcBef>
              <a:defRPr sz="2400" b="1">
                <a:solidFill>
                  <a:schemeClr val="tx1"/>
                </a:solidFill>
              </a:defRPr>
            </a:lvl1pPr>
            <a:lvl2pPr marL="0" indent="0" algn="l">
              <a:spcBef>
                <a:spcPts val="200"/>
              </a:spcBef>
              <a:buNone/>
              <a:defRPr sz="2200" b="0">
                <a:solidFill>
                  <a:schemeClr val="tx1"/>
                </a:solidFill>
              </a:defRPr>
            </a:lvl2pPr>
          </a:lstStyle>
          <a:p>
            <a:pPr lvl="0"/>
            <a:r>
              <a:rPr lang="en-US" dirty="0"/>
              <a:t>No.</a:t>
            </a:r>
          </a:p>
        </p:txBody>
      </p:sp>
    </p:spTree>
    <p:extLst>
      <p:ext uri="{BB962C8B-B14F-4D97-AF65-F5344CB8AC3E}">
        <p14:creationId xmlns:p14="http://schemas.microsoft.com/office/powerpoint/2010/main" val="33324372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6.xml><?xml version="1.0" encoding="utf-8"?>
<p:sldLayout xmlns:a="http://schemas.openxmlformats.org/drawingml/2006/main" xmlns:r="http://schemas.openxmlformats.org/officeDocument/2006/relationships" xmlns:p="http://schemas.openxmlformats.org/presentationml/2006/main" showMasterSp="0" preserve="1" userDrawn="1">
  <p:cSld name="Section header (black)">
    <p:bg>
      <p:bgPr>
        <a:solidFill>
          <a:srgbClr val="9C9B9B"/>
        </a:solidFill>
        <a:effectLst/>
      </p:bgPr>
    </p:bg>
    <p:spTree>
      <p:nvGrpSpPr>
        <p:cNvPr id="1" name=""/>
        <p:cNvGrpSpPr/>
        <p:nvPr/>
      </p:nvGrpSpPr>
      <p:grpSpPr>
        <a:xfrm>
          <a:off x="0" y="0"/>
          <a:ext cx="0" cy="0"/>
          <a:chOff x="0" y="0"/>
          <a:chExt cx="0" cy="0"/>
        </a:xfrm>
      </p:grpSpPr>
      <p:sp>
        <p:nvSpPr>
          <p:cNvPr id="5" name="Text Placeholder 2"/>
          <p:cNvSpPr>
            <a:spLocks noGrp="1"/>
          </p:cNvSpPr>
          <p:nvPr>
            <p:ph type="body" sz="quarter" idx="15" hasCustomPrompt="1"/>
          </p:nvPr>
        </p:nvSpPr>
        <p:spPr>
          <a:xfrm>
            <a:off x="359998" y="2984855"/>
            <a:ext cx="11468465" cy="1585557"/>
          </a:xfrm>
          <a:prstGeom prst="rect">
            <a:avLst/>
          </a:prstGeom>
        </p:spPr>
        <p:txBody>
          <a:bodyPr anchor="t"/>
          <a:lstStyle>
            <a:lvl1pPr algn="l">
              <a:spcBef>
                <a:spcPts val="200"/>
              </a:spcBef>
              <a:defRPr sz="2400" b="1">
                <a:solidFill>
                  <a:schemeClr val="bg1"/>
                </a:solidFill>
              </a:defRPr>
            </a:lvl1pPr>
            <a:lvl2pPr marL="0" indent="0" algn="l">
              <a:spcBef>
                <a:spcPts val="200"/>
              </a:spcBef>
              <a:buNone/>
              <a:defRPr sz="2200" b="0">
                <a:solidFill>
                  <a:schemeClr val="bg1"/>
                </a:solidFill>
              </a:defRPr>
            </a:lvl2pPr>
          </a:lstStyle>
          <a:p>
            <a:pPr lvl="0"/>
            <a:r>
              <a:rPr lang="en-GB" dirty="0"/>
              <a:t>Click to edit master text styles</a:t>
            </a:r>
          </a:p>
          <a:p>
            <a:pPr lvl="1"/>
            <a:r>
              <a:rPr lang="en-GB" dirty="0"/>
              <a:t>Second level</a:t>
            </a:r>
          </a:p>
        </p:txBody>
      </p:sp>
      <p:sp>
        <p:nvSpPr>
          <p:cNvPr id="7" name="Text Placeholder 2"/>
          <p:cNvSpPr>
            <a:spLocks noGrp="1"/>
          </p:cNvSpPr>
          <p:nvPr>
            <p:ph type="body" sz="quarter" idx="16" hasCustomPrompt="1"/>
          </p:nvPr>
        </p:nvSpPr>
        <p:spPr>
          <a:xfrm>
            <a:off x="360363" y="2564672"/>
            <a:ext cx="976312" cy="411163"/>
          </a:xfrm>
          <a:prstGeom prst="rect">
            <a:avLst/>
          </a:prstGeom>
        </p:spPr>
        <p:txBody>
          <a:bodyPr anchor="t"/>
          <a:lstStyle>
            <a:lvl1pPr algn="l">
              <a:spcBef>
                <a:spcPts val="200"/>
              </a:spcBef>
              <a:defRPr sz="2400" b="1">
                <a:solidFill>
                  <a:schemeClr val="bg1"/>
                </a:solidFill>
              </a:defRPr>
            </a:lvl1pPr>
            <a:lvl2pPr marL="0" indent="0" algn="l">
              <a:spcBef>
                <a:spcPts val="200"/>
              </a:spcBef>
              <a:buNone/>
              <a:defRPr sz="2200" b="0">
                <a:solidFill>
                  <a:schemeClr val="tx1"/>
                </a:solidFill>
              </a:defRPr>
            </a:lvl2pPr>
          </a:lstStyle>
          <a:p>
            <a:pPr lvl="0"/>
            <a:r>
              <a:rPr lang="en-US" dirty="0"/>
              <a:t>No.</a:t>
            </a:r>
          </a:p>
        </p:txBody>
      </p:sp>
    </p:spTree>
    <p:extLst>
      <p:ext uri="{BB962C8B-B14F-4D97-AF65-F5344CB8AC3E}">
        <p14:creationId xmlns:p14="http://schemas.microsoft.com/office/powerpoint/2010/main" val="691434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Content Placeholder 2"/>
          <p:cNvSpPr>
            <a:spLocks noGrp="1"/>
          </p:cNvSpPr>
          <p:nvPr>
            <p:ph idx="1" hasCustomPrompt="1"/>
          </p:nvPr>
        </p:nvSpPr>
        <p:spPr>
          <a:xfrm>
            <a:off x="359999" y="1708150"/>
            <a:ext cx="11466873" cy="4018118"/>
          </a:xfrm>
        </p:spPr>
        <p:txBody>
          <a:bodyPr>
            <a:noAutofit/>
          </a:bodyPr>
          <a:lstStyle>
            <a:lvl1pPr>
              <a:defRPr sz="1600" b="0">
                <a:solidFill>
                  <a:schemeClr val="tx1"/>
                </a:solidFill>
              </a:defRPr>
            </a:lvl1pPr>
            <a:lvl2pPr>
              <a:spcBef>
                <a:spcPts val="600"/>
              </a:spcBef>
              <a:defRPr sz="1600">
                <a:solidFill>
                  <a:schemeClr val="tx1"/>
                </a:solidFill>
              </a:defRPr>
            </a:lvl2pPr>
            <a:lvl3pPr>
              <a:spcBef>
                <a:spcPts val="600"/>
              </a:spcBef>
              <a:defRPr sz="1600">
                <a:solidFill>
                  <a:schemeClr val="tx1"/>
                </a:solidFill>
              </a:defRPr>
            </a:lvl3pPr>
            <a:lvl4pPr>
              <a:spcBef>
                <a:spcPts val="600"/>
              </a:spcBef>
              <a:defRPr sz="1600">
                <a:solidFill>
                  <a:schemeClr val="tx1"/>
                </a:solidFill>
              </a:defRPr>
            </a:lvl4pPr>
            <a:lvl5pPr>
              <a:spcBef>
                <a:spcPts val="600"/>
              </a:spcBef>
              <a:defRPr sz="1600">
                <a:solidFill>
                  <a:schemeClr val="tx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1" name="Title Placeholder 1"/>
          <p:cNvSpPr>
            <a:spLocks noGrp="1"/>
          </p:cNvSpPr>
          <p:nvPr>
            <p:ph type="title" hasCustomPrompt="1"/>
          </p:nvPr>
        </p:nvSpPr>
        <p:spPr>
          <a:xfrm>
            <a:off x="359999" y="430717"/>
            <a:ext cx="11466875" cy="404119"/>
          </a:xfrm>
          <a:prstGeom prst="rect">
            <a:avLst/>
          </a:prstGeom>
        </p:spPr>
        <p:txBody>
          <a:bodyPr vert="horz" lIns="0" tIns="0" rIns="0" bIns="0" rtlCol="0" anchor="t">
            <a:noAutofit/>
          </a:bodyPr>
          <a:lstStyle>
            <a:lvl1pPr>
              <a:defRPr sz="2400"/>
            </a:lvl1pPr>
          </a:lstStyle>
          <a:p>
            <a:r>
              <a:rPr lang="en-GB" dirty="0"/>
              <a:t>Click to edit master title style</a:t>
            </a:r>
          </a:p>
        </p:txBody>
      </p:sp>
      <p:sp>
        <p:nvSpPr>
          <p:cNvPr id="15"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dirty="0">
              <a:solidFill>
                <a:srgbClr val="717171"/>
              </a:solidFill>
            </a:endParaRPr>
          </a:p>
        </p:txBody>
      </p:sp>
      <p:sp>
        <p:nvSpPr>
          <p:cNvPr id="8" name="Text Placeholder 2"/>
          <p:cNvSpPr>
            <a:spLocks noGrp="1"/>
          </p:cNvSpPr>
          <p:nvPr>
            <p:ph type="body" sz="quarter" idx="17" hasCustomPrompt="1"/>
          </p:nvPr>
        </p:nvSpPr>
        <p:spPr>
          <a:xfrm>
            <a:off x="357188" y="882740"/>
            <a:ext cx="11477331" cy="396875"/>
          </a:xfrm>
        </p:spPr>
        <p:txBody>
          <a:bodyPr/>
          <a:lstStyle>
            <a:lvl1pPr>
              <a:defRPr sz="2200"/>
            </a:lvl1pPr>
          </a:lstStyle>
          <a:p>
            <a:pPr lvl="0"/>
            <a:r>
              <a:rPr lang="en-GB" dirty="0"/>
              <a:t>Click to edit master text styles</a:t>
            </a:r>
          </a:p>
        </p:txBody>
      </p:sp>
      <p:sp>
        <p:nvSpPr>
          <p:cNvPr id="9" name="Text Placeholder 17"/>
          <p:cNvSpPr>
            <a:spLocks noGrp="1"/>
          </p:cNvSpPr>
          <p:nvPr>
            <p:ph type="body" sz="quarter" idx="18" hasCustomPrompt="1"/>
          </p:nvPr>
        </p:nvSpPr>
        <p:spPr>
          <a:xfrm>
            <a:off x="6096000" y="6393509"/>
            <a:ext cx="4670778" cy="197792"/>
          </a:xfrm>
        </p:spPr>
        <p:txBody>
          <a:bodyPr anchor="ctr">
            <a:noAutofit/>
          </a:bodyPr>
          <a:lstStyle>
            <a:lvl1pPr>
              <a:spcBef>
                <a:spcPts val="600"/>
              </a:spcBef>
              <a:defRPr sz="800">
                <a:solidFill>
                  <a:schemeClr val="tx1"/>
                </a:solidFill>
              </a:defRPr>
            </a:lvl1pPr>
          </a:lstStyle>
          <a:p>
            <a:pPr lvl="0"/>
            <a:r>
              <a:rPr lang="en-US" dirty="0"/>
              <a:t>Click to add footer text</a:t>
            </a:r>
          </a:p>
        </p:txBody>
      </p:sp>
    </p:spTree>
    <p:extLst>
      <p:ext uri="{BB962C8B-B14F-4D97-AF65-F5344CB8AC3E}">
        <p14:creationId xmlns:p14="http://schemas.microsoft.com/office/powerpoint/2010/main" val="2233973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Title and 2 x content">
    <p:spTree>
      <p:nvGrpSpPr>
        <p:cNvPr id="1" name=""/>
        <p:cNvGrpSpPr/>
        <p:nvPr/>
      </p:nvGrpSpPr>
      <p:grpSpPr>
        <a:xfrm>
          <a:off x="0" y="0"/>
          <a:ext cx="0" cy="0"/>
          <a:chOff x="0" y="0"/>
          <a:chExt cx="0" cy="0"/>
        </a:xfrm>
      </p:grpSpPr>
      <p:sp>
        <p:nvSpPr>
          <p:cNvPr id="8" name="Content Placeholder 2"/>
          <p:cNvSpPr>
            <a:spLocks noGrp="1"/>
          </p:cNvSpPr>
          <p:nvPr>
            <p:ph idx="1" hasCustomPrompt="1"/>
          </p:nvPr>
        </p:nvSpPr>
        <p:spPr>
          <a:xfrm>
            <a:off x="360000" y="1708150"/>
            <a:ext cx="5626800" cy="4003200"/>
          </a:xfrm>
        </p:spPr>
        <p:txBody>
          <a:bodyPr>
            <a:noAutofit/>
          </a:bodyPr>
          <a:lstStyle>
            <a:lvl1pPr>
              <a:defRPr sz="1400" b="0">
                <a:solidFill>
                  <a:schemeClr val="tx1"/>
                </a:solidFill>
              </a:defRPr>
            </a:lvl1pPr>
            <a:lvl2pPr>
              <a:spcBef>
                <a:spcPts val="600"/>
              </a:spcBef>
              <a:defRPr sz="1400">
                <a:solidFill>
                  <a:schemeClr val="tx1"/>
                </a:solidFill>
              </a:defRPr>
            </a:lvl2pPr>
            <a:lvl3pPr>
              <a:spcBef>
                <a:spcPts val="600"/>
              </a:spcBef>
              <a:defRPr sz="1400">
                <a:solidFill>
                  <a:schemeClr val="tx1"/>
                </a:solidFill>
              </a:defRPr>
            </a:lvl3pPr>
            <a:lvl4pPr>
              <a:spcBef>
                <a:spcPts val="600"/>
              </a:spcBef>
              <a:defRPr sz="1400">
                <a:solidFill>
                  <a:schemeClr val="tx1"/>
                </a:solidFill>
              </a:defRPr>
            </a:lvl4pPr>
            <a:lvl5pPr>
              <a:spcBef>
                <a:spcPts val="600"/>
              </a:spcBef>
              <a:defRPr sz="1400">
                <a:solidFill>
                  <a:schemeClr val="tx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0" name="Content Placeholder 35"/>
          <p:cNvSpPr>
            <a:spLocks noGrp="1"/>
          </p:cNvSpPr>
          <p:nvPr>
            <p:ph sz="quarter" idx="14" hasCustomPrompt="1"/>
          </p:nvPr>
        </p:nvSpPr>
        <p:spPr>
          <a:xfrm>
            <a:off x="6191574" y="1708150"/>
            <a:ext cx="5626800" cy="4003200"/>
          </a:xfrm>
        </p:spPr>
        <p:txBody>
          <a:bodyPr>
            <a:noAutofit/>
          </a:bodyPr>
          <a:lstStyle>
            <a:lvl1pPr>
              <a:defRPr sz="1400" b="0">
                <a:solidFill>
                  <a:schemeClr val="tx1"/>
                </a:solidFill>
              </a:defRPr>
            </a:lvl1pPr>
            <a:lvl2pPr>
              <a:spcBef>
                <a:spcPts val="600"/>
              </a:spcBef>
              <a:defRPr sz="1400">
                <a:solidFill>
                  <a:schemeClr val="tx1"/>
                </a:solidFill>
              </a:defRPr>
            </a:lvl2pPr>
            <a:lvl3pPr>
              <a:spcBef>
                <a:spcPts val="600"/>
              </a:spcBef>
              <a:defRPr sz="1400">
                <a:solidFill>
                  <a:schemeClr val="tx1"/>
                </a:solidFill>
              </a:defRPr>
            </a:lvl3pPr>
            <a:lvl4pPr>
              <a:spcBef>
                <a:spcPts val="600"/>
              </a:spcBef>
              <a:defRPr sz="1400">
                <a:solidFill>
                  <a:schemeClr val="tx1"/>
                </a:solidFill>
              </a:defRPr>
            </a:lvl4pPr>
            <a:lvl5pPr>
              <a:spcBef>
                <a:spcPts val="600"/>
              </a:spcBef>
              <a:defRPr sz="1400">
                <a:solidFill>
                  <a:schemeClr val="tx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1" name="Title Placeholder 1"/>
          <p:cNvSpPr>
            <a:spLocks noGrp="1"/>
          </p:cNvSpPr>
          <p:nvPr>
            <p:ph type="title" hasCustomPrompt="1"/>
          </p:nvPr>
        </p:nvSpPr>
        <p:spPr>
          <a:xfrm>
            <a:off x="359999" y="430717"/>
            <a:ext cx="11466875" cy="404119"/>
          </a:xfrm>
          <a:prstGeom prst="rect">
            <a:avLst/>
          </a:prstGeom>
        </p:spPr>
        <p:txBody>
          <a:bodyPr vert="horz" lIns="0" tIns="0" rIns="0" bIns="0" rtlCol="0" anchor="t">
            <a:noAutofit/>
          </a:bodyPr>
          <a:lstStyle>
            <a:lvl1pPr>
              <a:defRPr sz="2400"/>
            </a:lvl1pPr>
          </a:lstStyle>
          <a:p>
            <a:r>
              <a:rPr lang="en-GB" dirty="0"/>
              <a:t>Click to edit master title style</a:t>
            </a:r>
          </a:p>
        </p:txBody>
      </p:sp>
      <p:sp>
        <p:nvSpPr>
          <p:cNvPr id="16"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dirty="0">
              <a:solidFill>
                <a:srgbClr val="717171"/>
              </a:solidFill>
            </a:endParaRPr>
          </a:p>
        </p:txBody>
      </p:sp>
      <p:sp>
        <p:nvSpPr>
          <p:cNvPr id="9" name="Text Placeholder 2"/>
          <p:cNvSpPr>
            <a:spLocks noGrp="1"/>
          </p:cNvSpPr>
          <p:nvPr>
            <p:ph type="body" sz="quarter" idx="17" hasCustomPrompt="1"/>
          </p:nvPr>
        </p:nvSpPr>
        <p:spPr>
          <a:xfrm>
            <a:off x="357188" y="882740"/>
            <a:ext cx="11477331" cy="396875"/>
          </a:xfrm>
        </p:spPr>
        <p:txBody>
          <a:bodyPr/>
          <a:lstStyle>
            <a:lvl1pPr>
              <a:defRPr sz="2200"/>
            </a:lvl1pPr>
          </a:lstStyle>
          <a:p>
            <a:pPr lvl="0"/>
            <a:r>
              <a:rPr lang="en-GB" dirty="0"/>
              <a:t>Click to edit master text styles</a:t>
            </a:r>
          </a:p>
        </p:txBody>
      </p:sp>
      <p:sp>
        <p:nvSpPr>
          <p:cNvPr id="12" name="Text Placeholder 17"/>
          <p:cNvSpPr>
            <a:spLocks noGrp="1"/>
          </p:cNvSpPr>
          <p:nvPr>
            <p:ph type="body" sz="quarter" idx="18" hasCustomPrompt="1"/>
          </p:nvPr>
        </p:nvSpPr>
        <p:spPr>
          <a:xfrm>
            <a:off x="6096000" y="6393509"/>
            <a:ext cx="4670778" cy="197792"/>
          </a:xfrm>
        </p:spPr>
        <p:txBody>
          <a:bodyPr anchor="ctr">
            <a:noAutofit/>
          </a:bodyPr>
          <a:lstStyle>
            <a:lvl1pPr>
              <a:spcBef>
                <a:spcPts val="600"/>
              </a:spcBef>
              <a:defRPr sz="800">
                <a:solidFill>
                  <a:schemeClr val="tx1"/>
                </a:solidFill>
              </a:defRPr>
            </a:lvl1pPr>
          </a:lstStyle>
          <a:p>
            <a:pPr lvl="0"/>
            <a:r>
              <a:rPr lang="en-US" dirty="0"/>
              <a:t>Click to add footer text</a:t>
            </a:r>
          </a:p>
        </p:txBody>
      </p:sp>
    </p:spTree>
    <p:extLst>
      <p:ext uri="{BB962C8B-B14F-4D97-AF65-F5344CB8AC3E}">
        <p14:creationId xmlns:p14="http://schemas.microsoft.com/office/powerpoint/2010/main" val="4075454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Title and 3 x content">
    <p:spTree>
      <p:nvGrpSpPr>
        <p:cNvPr id="1" name=""/>
        <p:cNvGrpSpPr/>
        <p:nvPr/>
      </p:nvGrpSpPr>
      <p:grpSpPr>
        <a:xfrm>
          <a:off x="0" y="0"/>
          <a:ext cx="0" cy="0"/>
          <a:chOff x="0" y="0"/>
          <a:chExt cx="0" cy="0"/>
        </a:xfrm>
      </p:grpSpPr>
      <p:sp>
        <p:nvSpPr>
          <p:cNvPr id="9" name="Content Placeholder 2"/>
          <p:cNvSpPr>
            <a:spLocks noGrp="1"/>
          </p:cNvSpPr>
          <p:nvPr>
            <p:ph idx="1"/>
          </p:nvPr>
        </p:nvSpPr>
        <p:spPr>
          <a:xfrm>
            <a:off x="359998" y="1708150"/>
            <a:ext cx="3679200" cy="4003675"/>
          </a:xfrm>
        </p:spPr>
        <p:txBody>
          <a:bodyPr>
            <a:noAutofit/>
          </a:bodyPr>
          <a:lstStyle>
            <a:lvl1pPr>
              <a:defRPr sz="1400" b="0">
                <a:solidFill>
                  <a:schemeClr val="tx1"/>
                </a:solidFill>
              </a:defRPr>
            </a:lvl1pPr>
            <a:lvl2pPr>
              <a:spcBef>
                <a:spcPts val="600"/>
              </a:spcBef>
              <a:defRPr sz="1400">
                <a:solidFill>
                  <a:schemeClr val="tx1"/>
                </a:solidFill>
              </a:defRPr>
            </a:lvl2pPr>
            <a:lvl3pPr>
              <a:spcBef>
                <a:spcPts val="600"/>
              </a:spcBef>
              <a:defRPr sz="1400">
                <a:solidFill>
                  <a:schemeClr val="tx1"/>
                </a:solidFill>
              </a:defRPr>
            </a:lvl3pPr>
            <a:lvl4pPr>
              <a:spcBef>
                <a:spcPts val="600"/>
              </a:spcBef>
              <a:defRPr sz="1400">
                <a:solidFill>
                  <a:schemeClr val="tx1"/>
                </a:solidFill>
              </a:defRPr>
            </a:lvl4pPr>
            <a:lvl5pPr>
              <a:spcBef>
                <a:spcPts val="60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0" name="Content Placeholder 2"/>
          <p:cNvSpPr>
            <a:spLocks noGrp="1"/>
          </p:cNvSpPr>
          <p:nvPr>
            <p:ph idx="14"/>
          </p:nvPr>
        </p:nvSpPr>
        <p:spPr>
          <a:xfrm>
            <a:off x="4251326" y="1708150"/>
            <a:ext cx="3679200" cy="4003675"/>
          </a:xfrm>
        </p:spPr>
        <p:txBody>
          <a:bodyPr>
            <a:noAutofit/>
          </a:bodyPr>
          <a:lstStyle>
            <a:lvl1pPr>
              <a:defRPr sz="1400" b="0">
                <a:solidFill>
                  <a:schemeClr val="tx1"/>
                </a:solidFill>
              </a:defRPr>
            </a:lvl1pPr>
            <a:lvl2pPr>
              <a:spcBef>
                <a:spcPts val="600"/>
              </a:spcBef>
              <a:defRPr sz="1400">
                <a:solidFill>
                  <a:schemeClr val="tx1"/>
                </a:solidFill>
              </a:defRPr>
            </a:lvl2pPr>
            <a:lvl3pPr>
              <a:spcBef>
                <a:spcPts val="600"/>
              </a:spcBef>
              <a:defRPr sz="1400">
                <a:solidFill>
                  <a:schemeClr val="tx1"/>
                </a:solidFill>
              </a:defRPr>
            </a:lvl3pPr>
            <a:lvl4pPr>
              <a:spcBef>
                <a:spcPts val="600"/>
              </a:spcBef>
              <a:defRPr sz="1400">
                <a:solidFill>
                  <a:schemeClr val="tx1"/>
                </a:solidFill>
              </a:defRPr>
            </a:lvl4pPr>
            <a:lvl5pPr>
              <a:spcBef>
                <a:spcPts val="60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1" name="Content Placeholder 2"/>
          <p:cNvSpPr>
            <a:spLocks noGrp="1"/>
          </p:cNvSpPr>
          <p:nvPr>
            <p:ph idx="15"/>
          </p:nvPr>
        </p:nvSpPr>
        <p:spPr>
          <a:xfrm>
            <a:off x="8142653" y="1708150"/>
            <a:ext cx="3679200" cy="4003675"/>
          </a:xfrm>
        </p:spPr>
        <p:txBody>
          <a:bodyPr>
            <a:noAutofit/>
          </a:bodyPr>
          <a:lstStyle>
            <a:lvl1pPr>
              <a:defRPr sz="1400" b="0">
                <a:solidFill>
                  <a:schemeClr val="tx1"/>
                </a:solidFill>
              </a:defRPr>
            </a:lvl1pPr>
            <a:lvl2pPr>
              <a:spcBef>
                <a:spcPts val="600"/>
              </a:spcBef>
              <a:defRPr sz="1400">
                <a:solidFill>
                  <a:schemeClr val="tx1"/>
                </a:solidFill>
              </a:defRPr>
            </a:lvl2pPr>
            <a:lvl3pPr>
              <a:spcBef>
                <a:spcPts val="600"/>
              </a:spcBef>
              <a:defRPr sz="1400">
                <a:solidFill>
                  <a:schemeClr val="tx1"/>
                </a:solidFill>
              </a:defRPr>
            </a:lvl3pPr>
            <a:lvl4pPr>
              <a:spcBef>
                <a:spcPts val="600"/>
              </a:spcBef>
              <a:defRPr sz="1400">
                <a:solidFill>
                  <a:schemeClr val="tx1"/>
                </a:solidFill>
              </a:defRPr>
            </a:lvl4pPr>
            <a:lvl5pPr>
              <a:spcBef>
                <a:spcPts val="60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6" name="Title Placeholder 1"/>
          <p:cNvSpPr>
            <a:spLocks noGrp="1"/>
          </p:cNvSpPr>
          <p:nvPr>
            <p:ph type="title" hasCustomPrompt="1"/>
          </p:nvPr>
        </p:nvSpPr>
        <p:spPr>
          <a:xfrm>
            <a:off x="359999" y="430717"/>
            <a:ext cx="11466875" cy="404119"/>
          </a:xfrm>
          <a:prstGeom prst="rect">
            <a:avLst/>
          </a:prstGeom>
        </p:spPr>
        <p:txBody>
          <a:bodyPr vert="horz" lIns="0" tIns="0" rIns="0" bIns="0" rtlCol="0" anchor="t">
            <a:noAutofit/>
          </a:bodyPr>
          <a:lstStyle>
            <a:lvl1pPr>
              <a:defRPr sz="2400"/>
            </a:lvl1pPr>
          </a:lstStyle>
          <a:p>
            <a:r>
              <a:rPr lang="en-GB" dirty="0"/>
              <a:t>Click to edit master title style</a:t>
            </a:r>
          </a:p>
        </p:txBody>
      </p:sp>
      <p:sp>
        <p:nvSpPr>
          <p:cNvPr id="17" name="Text Placeholder 2"/>
          <p:cNvSpPr>
            <a:spLocks noGrp="1"/>
          </p:cNvSpPr>
          <p:nvPr>
            <p:ph type="body" sz="quarter" idx="17" hasCustomPrompt="1"/>
          </p:nvPr>
        </p:nvSpPr>
        <p:spPr>
          <a:xfrm>
            <a:off x="357188" y="882740"/>
            <a:ext cx="11477331" cy="396875"/>
          </a:xfrm>
        </p:spPr>
        <p:txBody>
          <a:bodyPr/>
          <a:lstStyle>
            <a:lvl1pPr>
              <a:defRPr sz="2200"/>
            </a:lvl1pPr>
          </a:lstStyle>
          <a:p>
            <a:pPr lvl="0"/>
            <a:r>
              <a:rPr lang="en-GB" dirty="0"/>
              <a:t>Click to edit master text styles</a:t>
            </a:r>
          </a:p>
        </p:txBody>
      </p:sp>
      <p:sp>
        <p:nvSpPr>
          <p:cNvPr id="18" name="Text Placeholder 17"/>
          <p:cNvSpPr>
            <a:spLocks noGrp="1"/>
          </p:cNvSpPr>
          <p:nvPr>
            <p:ph type="body" sz="quarter" idx="18" hasCustomPrompt="1"/>
          </p:nvPr>
        </p:nvSpPr>
        <p:spPr>
          <a:xfrm>
            <a:off x="6096000" y="6393509"/>
            <a:ext cx="4670778" cy="197792"/>
          </a:xfrm>
        </p:spPr>
        <p:txBody>
          <a:bodyPr anchor="ctr">
            <a:noAutofit/>
          </a:bodyPr>
          <a:lstStyle>
            <a:lvl1pPr>
              <a:spcBef>
                <a:spcPts val="600"/>
              </a:spcBef>
              <a:defRPr sz="800">
                <a:solidFill>
                  <a:schemeClr val="tx1"/>
                </a:solidFill>
              </a:defRPr>
            </a:lvl1pPr>
          </a:lstStyle>
          <a:p>
            <a:pPr lvl="0"/>
            <a:r>
              <a:rPr lang="en-US" dirty="0"/>
              <a:t>Click to add footer text</a:t>
            </a:r>
          </a:p>
        </p:txBody>
      </p:sp>
      <p:sp>
        <p:nvSpPr>
          <p:cNvPr id="19"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dirty="0">
              <a:solidFill>
                <a:srgbClr val="717171"/>
              </a:solidFill>
            </a:endParaRPr>
          </a:p>
        </p:txBody>
      </p:sp>
    </p:spTree>
    <p:extLst>
      <p:ext uri="{BB962C8B-B14F-4D97-AF65-F5344CB8AC3E}">
        <p14:creationId xmlns:p14="http://schemas.microsoft.com/office/powerpoint/2010/main" val="1292441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Footer only">
    <p:spTree>
      <p:nvGrpSpPr>
        <p:cNvPr id="1" name=""/>
        <p:cNvGrpSpPr/>
        <p:nvPr/>
      </p:nvGrpSpPr>
      <p:grpSpPr>
        <a:xfrm>
          <a:off x="0" y="0"/>
          <a:ext cx="0" cy="0"/>
          <a:chOff x="0" y="0"/>
          <a:chExt cx="0" cy="0"/>
        </a:xfrm>
      </p:grpSpPr>
      <p:sp>
        <p:nvSpPr>
          <p:cNvPr id="5"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dirty="0">
              <a:solidFill>
                <a:srgbClr val="717171"/>
              </a:solidFill>
            </a:endParaRPr>
          </a:p>
        </p:txBody>
      </p:sp>
    </p:spTree>
    <p:extLst>
      <p:ext uri="{BB962C8B-B14F-4D97-AF65-F5344CB8AC3E}">
        <p14:creationId xmlns:p14="http://schemas.microsoft.com/office/powerpoint/2010/main" val="2715080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Title and 4 x content">
    <p:spTree>
      <p:nvGrpSpPr>
        <p:cNvPr id="1" name=""/>
        <p:cNvGrpSpPr/>
        <p:nvPr/>
      </p:nvGrpSpPr>
      <p:grpSpPr>
        <a:xfrm>
          <a:off x="0" y="0"/>
          <a:ext cx="0" cy="0"/>
          <a:chOff x="0" y="0"/>
          <a:chExt cx="0" cy="0"/>
        </a:xfrm>
      </p:grpSpPr>
      <p:sp>
        <p:nvSpPr>
          <p:cNvPr id="10" name="Content Placeholder 2"/>
          <p:cNvSpPr>
            <a:spLocks noGrp="1"/>
          </p:cNvSpPr>
          <p:nvPr>
            <p:ph idx="1" hasCustomPrompt="1"/>
          </p:nvPr>
        </p:nvSpPr>
        <p:spPr>
          <a:xfrm>
            <a:off x="359998" y="1708150"/>
            <a:ext cx="2714400" cy="4003675"/>
          </a:xfrm>
        </p:spPr>
        <p:txBody>
          <a:bodyPr>
            <a:noAutofit/>
          </a:bodyPr>
          <a:lstStyle>
            <a:lvl1pPr>
              <a:defRPr sz="1400" b="0">
                <a:solidFill>
                  <a:schemeClr val="tx1"/>
                </a:solidFill>
              </a:defRPr>
            </a:lvl1pPr>
            <a:lvl2pPr>
              <a:spcBef>
                <a:spcPts val="600"/>
              </a:spcBef>
              <a:defRPr sz="1400">
                <a:solidFill>
                  <a:schemeClr val="tx1"/>
                </a:solidFill>
              </a:defRPr>
            </a:lvl2pPr>
            <a:lvl3pPr>
              <a:spcBef>
                <a:spcPts val="600"/>
              </a:spcBef>
              <a:defRPr sz="1400">
                <a:solidFill>
                  <a:schemeClr val="tx1"/>
                </a:solidFill>
              </a:defRPr>
            </a:lvl3pPr>
            <a:lvl4pPr>
              <a:spcBef>
                <a:spcPts val="600"/>
              </a:spcBef>
              <a:defRPr sz="1400">
                <a:solidFill>
                  <a:schemeClr val="tx1"/>
                </a:solidFill>
              </a:defRPr>
            </a:lvl4pPr>
            <a:lvl5pPr>
              <a:spcBef>
                <a:spcPts val="600"/>
              </a:spcBef>
              <a:defRPr sz="1400">
                <a:solidFill>
                  <a:schemeClr val="tx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1" name="Content Placeholder 2"/>
          <p:cNvSpPr>
            <a:spLocks noGrp="1"/>
          </p:cNvSpPr>
          <p:nvPr>
            <p:ph idx="14" hasCustomPrompt="1"/>
          </p:nvPr>
        </p:nvSpPr>
        <p:spPr>
          <a:xfrm>
            <a:off x="3275192" y="1708150"/>
            <a:ext cx="2714400" cy="4003675"/>
          </a:xfrm>
        </p:spPr>
        <p:txBody>
          <a:bodyPr>
            <a:noAutofit/>
          </a:bodyPr>
          <a:lstStyle>
            <a:lvl1pPr>
              <a:defRPr sz="1400" b="0">
                <a:solidFill>
                  <a:schemeClr val="tx1"/>
                </a:solidFill>
              </a:defRPr>
            </a:lvl1pPr>
            <a:lvl2pPr>
              <a:spcBef>
                <a:spcPts val="600"/>
              </a:spcBef>
              <a:defRPr sz="1400">
                <a:solidFill>
                  <a:schemeClr val="tx1"/>
                </a:solidFill>
              </a:defRPr>
            </a:lvl2pPr>
            <a:lvl3pPr>
              <a:spcBef>
                <a:spcPts val="600"/>
              </a:spcBef>
              <a:defRPr sz="1400">
                <a:solidFill>
                  <a:schemeClr val="tx1"/>
                </a:solidFill>
              </a:defRPr>
            </a:lvl3pPr>
            <a:lvl4pPr>
              <a:spcBef>
                <a:spcPts val="600"/>
              </a:spcBef>
              <a:defRPr sz="1400">
                <a:solidFill>
                  <a:schemeClr val="tx1"/>
                </a:solidFill>
              </a:defRPr>
            </a:lvl4pPr>
            <a:lvl5pPr>
              <a:spcBef>
                <a:spcPts val="600"/>
              </a:spcBef>
              <a:defRPr sz="1400">
                <a:solidFill>
                  <a:schemeClr val="tx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3" name="Content Placeholder 2"/>
          <p:cNvSpPr>
            <a:spLocks noGrp="1"/>
          </p:cNvSpPr>
          <p:nvPr>
            <p:ph idx="15" hasCustomPrompt="1"/>
          </p:nvPr>
        </p:nvSpPr>
        <p:spPr>
          <a:xfrm>
            <a:off x="6190386" y="1708150"/>
            <a:ext cx="2714400" cy="4003675"/>
          </a:xfrm>
        </p:spPr>
        <p:txBody>
          <a:bodyPr>
            <a:noAutofit/>
          </a:bodyPr>
          <a:lstStyle>
            <a:lvl1pPr>
              <a:defRPr sz="1400" b="0">
                <a:solidFill>
                  <a:schemeClr val="tx1"/>
                </a:solidFill>
              </a:defRPr>
            </a:lvl1pPr>
            <a:lvl2pPr>
              <a:spcBef>
                <a:spcPts val="600"/>
              </a:spcBef>
              <a:defRPr sz="1400">
                <a:solidFill>
                  <a:schemeClr val="tx1"/>
                </a:solidFill>
              </a:defRPr>
            </a:lvl2pPr>
            <a:lvl3pPr>
              <a:spcBef>
                <a:spcPts val="600"/>
              </a:spcBef>
              <a:defRPr sz="1400">
                <a:solidFill>
                  <a:schemeClr val="tx1"/>
                </a:solidFill>
              </a:defRPr>
            </a:lvl3pPr>
            <a:lvl4pPr>
              <a:spcBef>
                <a:spcPts val="600"/>
              </a:spcBef>
              <a:defRPr sz="1400">
                <a:solidFill>
                  <a:schemeClr val="tx1"/>
                </a:solidFill>
              </a:defRPr>
            </a:lvl4pPr>
            <a:lvl5pPr>
              <a:spcBef>
                <a:spcPts val="600"/>
              </a:spcBef>
              <a:defRPr sz="1400">
                <a:solidFill>
                  <a:schemeClr val="tx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8" name="Content Placeholder 2"/>
          <p:cNvSpPr>
            <a:spLocks noGrp="1"/>
          </p:cNvSpPr>
          <p:nvPr>
            <p:ph idx="16" hasCustomPrompt="1"/>
          </p:nvPr>
        </p:nvSpPr>
        <p:spPr>
          <a:xfrm>
            <a:off x="9105580" y="1708150"/>
            <a:ext cx="2714400" cy="4003675"/>
          </a:xfrm>
        </p:spPr>
        <p:txBody>
          <a:bodyPr>
            <a:noAutofit/>
          </a:bodyPr>
          <a:lstStyle>
            <a:lvl1pPr>
              <a:defRPr sz="1400" b="0">
                <a:solidFill>
                  <a:schemeClr val="tx1"/>
                </a:solidFill>
              </a:defRPr>
            </a:lvl1pPr>
            <a:lvl2pPr>
              <a:spcBef>
                <a:spcPts val="600"/>
              </a:spcBef>
              <a:defRPr sz="1400">
                <a:solidFill>
                  <a:schemeClr val="tx1"/>
                </a:solidFill>
              </a:defRPr>
            </a:lvl2pPr>
            <a:lvl3pPr>
              <a:spcBef>
                <a:spcPts val="600"/>
              </a:spcBef>
              <a:defRPr sz="1400">
                <a:solidFill>
                  <a:schemeClr val="tx1"/>
                </a:solidFill>
              </a:defRPr>
            </a:lvl3pPr>
            <a:lvl4pPr>
              <a:spcBef>
                <a:spcPts val="600"/>
              </a:spcBef>
              <a:defRPr sz="1400">
                <a:solidFill>
                  <a:schemeClr val="tx1"/>
                </a:solidFill>
              </a:defRPr>
            </a:lvl4pPr>
            <a:lvl5pPr>
              <a:spcBef>
                <a:spcPts val="600"/>
              </a:spcBef>
              <a:defRPr sz="1400">
                <a:solidFill>
                  <a:schemeClr val="tx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9" name="Title Placeholder 1"/>
          <p:cNvSpPr>
            <a:spLocks noGrp="1"/>
          </p:cNvSpPr>
          <p:nvPr>
            <p:ph type="title" hasCustomPrompt="1"/>
          </p:nvPr>
        </p:nvSpPr>
        <p:spPr>
          <a:xfrm>
            <a:off x="359999" y="430717"/>
            <a:ext cx="11466875" cy="404119"/>
          </a:xfrm>
          <a:prstGeom prst="rect">
            <a:avLst/>
          </a:prstGeom>
        </p:spPr>
        <p:txBody>
          <a:bodyPr vert="horz" lIns="0" tIns="0" rIns="0" bIns="0" rtlCol="0" anchor="t">
            <a:noAutofit/>
          </a:bodyPr>
          <a:lstStyle>
            <a:lvl1pPr>
              <a:defRPr sz="2400"/>
            </a:lvl1pPr>
          </a:lstStyle>
          <a:p>
            <a:r>
              <a:rPr lang="en-GB" dirty="0"/>
              <a:t>Click to edit master title style</a:t>
            </a:r>
          </a:p>
        </p:txBody>
      </p:sp>
      <p:sp>
        <p:nvSpPr>
          <p:cNvPr id="20" name="Text Placeholder 2"/>
          <p:cNvSpPr>
            <a:spLocks noGrp="1"/>
          </p:cNvSpPr>
          <p:nvPr>
            <p:ph type="body" sz="quarter" idx="18" hasCustomPrompt="1"/>
          </p:nvPr>
        </p:nvSpPr>
        <p:spPr>
          <a:xfrm>
            <a:off x="357188" y="882740"/>
            <a:ext cx="11477331" cy="396875"/>
          </a:xfrm>
        </p:spPr>
        <p:txBody>
          <a:bodyPr/>
          <a:lstStyle>
            <a:lvl1pPr>
              <a:defRPr sz="2200"/>
            </a:lvl1pPr>
          </a:lstStyle>
          <a:p>
            <a:pPr lvl="0"/>
            <a:r>
              <a:rPr lang="en-GB" dirty="0"/>
              <a:t>Click to edit master text styles</a:t>
            </a:r>
          </a:p>
        </p:txBody>
      </p:sp>
      <p:sp>
        <p:nvSpPr>
          <p:cNvPr id="21" name="Text Placeholder 17"/>
          <p:cNvSpPr>
            <a:spLocks noGrp="1"/>
          </p:cNvSpPr>
          <p:nvPr>
            <p:ph type="body" sz="quarter" idx="19" hasCustomPrompt="1"/>
          </p:nvPr>
        </p:nvSpPr>
        <p:spPr>
          <a:xfrm>
            <a:off x="6096000" y="6393509"/>
            <a:ext cx="4670778" cy="197792"/>
          </a:xfrm>
        </p:spPr>
        <p:txBody>
          <a:bodyPr anchor="ctr">
            <a:noAutofit/>
          </a:bodyPr>
          <a:lstStyle>
            <a:lvl1pPr>
              <a:spcBef>
                <a:spcPts val="600"/>
              </a:spcBef>
              <a:defRPr sz="800">
                <a:solidFill>
                  <a:schemeClr val="tx1"/>
                </a:solidFill>
              </a:defRPr>
            </a:lvl1pPr>
          </a:lstStyle>
          <a:p>
            <a:pPr lvl="0"/>
            <a:r>
              <a:rPr lang="en-US" dirty="0"/>
              <a:t>Click to add footer text</a:t>
            </a:r>
          </a:p>
        </p:txBody>
      </p:sp>
      <p:sp>
        <p:nvSpPr>
          <p:cNvPr id="22"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dirty="0">
              <a:solidFill>
                <a:srgbClr val="717171"/>
              </a:solidFill>
            </a:endParaRPr>
          </a:p>
        </p:txBody>
      </p:sp>
    </p:spTree>
    <p:extLst>
      <p:ext uri="{BB962C8B-B14F-4D97-AF65-F5344CB8AC3E}">
        <p14:creationId xmlns:p14="http://schemas.microsoft.com/office/powerpoint/2010/main" val="2164583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Title Placeholder 1"/>
          <p:cNvSpPr>
            <a:spLocks noGrp="1"/>
          </p:cNvSpPr>
          <p:nvPr>
            <p:ph type="title" hasCustomPrompt="1"/>
          </p:nvPr>
        </p:nvSpPr>
        <p:spPr>
          <a:xfrm>
            <a:off x="359999" y="430717"/>
            <a:ext cx="11466875" cy="404119"/>
          </a:xfrm>
          <a:prstGeom prst="rect">
            <a:avLst/>
          </a:prstGeom>
        </p:spPr>
        <p:txBody>
          <a:bodyPr vert="horz" lIns="0" tIns="0" rIns="0" bIns="0" rtlCol="0" anchor="t">
            <a:noAutofit/>
          </a:bodyPr>
          <a:lstStyle>
            <a:lvl1pPr>
              <a:defRPr sz="2400"/>
            </a:lvl1pPr>
          </a:lstStyle>
          <a:p>
            <a:r>
              <a:rPr lang="en-GB" dirty="0"/>
              <a:t>Click to edit master title style</a:t>
            </a:r>
          </a:p>
        </p:txBody>
      </p:sp>
      <p:sp>
        <p:nvSpPr>
          <p:cNvPr id="11"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dirty="0">
              <a:solidFill>
                <a:srgbClr val="717171"/>
              </a:solidFill>
            </a:endParaRPr>
          </a:p>
        </p:txBody>
      </p:sp>
      <p:sp>
        <p:nvSpPr>
          <p:cNvPr id="7" name="Text Placeholder 2"/>
          <p:cNvSpPr>
            <a:spLocks noGrp="1"/>
          </p:cNvSpPr>
          <p:nvPr>
            <p:ph type="body" sz="quarter" idx="17" hasCustomPrompt="1"/>
          </p:nvPr>
        </p:nvSpPr>
        <p:spPr>
          <a:xfrm>
            <a:off x="357188" y="882740"/>
            <a:ext cx="11477331" cy="396875"/>
          </a:xfrm>
        </p:spPr>
        <p:txBody>
          <a:bodyPr/>
          <a:lstStyle>
            <a:lvl1pPr>
              <a:defRPr sz="2200"/>
            </a:lvl1pPr>
          </a:lstStyle>
          <a:p>
            <a:pPr lvl="0"/>
            <a:r>
              <a:rPr lang="en-GB" dirty="0"/>
              <a:t>Click to edit master text styles</a:t>
            </a:r>
          </a:p>
        </p:txBody>
      </p:sp>
      <p:sp>
        <p:nvSpPr>
          <p:cNvPr id="9" name="Text Placeholder 17"/>
          <p:cNvSpPr>
            <a:spLocks noGrp="1"/>
          </p:cNvSpPr>
          <p:nvPr>
            <p:ph type="body" sz="quarter" idx="18" hasCustomPrompt="1"/>
          </p:nvPr>
        </p:nvSpPr>
        <p:spPr>
          <a:xfrm>
            <a:off x="6096000" y="6393509"/>
            <a:ext cx="4670778" cy="197792"/>
          </a:xfrm>
        </p:spPr>
        <p:txBody>
          <a:bodyPr anchor="ctr">
            <a:noAutofit/>
          </a:bodyPr>
          <a:lstStyle>
            <a:lvl1pPr>
              <a:spcBef>
                <a:spcPts val="600"/>
              </a:spcBef>
              <a:defRPr sz="800">
                <a:solidFill>
                  <a:schemeClr val="tx1"/>
                </a:solidFill>
              </a:defRPr>
            </a:lvl1pPr>
          </a:lstStyle>
          <a:p>
            <a:pPr lvl="0"/>
            <a:r>
              <a:rPr lang="en-US" dirty="0"/>
              <a:t>Click to add footer text</a:t>
            </a:r>
          </a:p>
        </p:txBody>
      </p:sp>
    </p:spTree>
    <p:extLst>
      <p:ext uri="{BB962C8B-B14F-4D97-AF65-F5344CB8AC3E}">
        <p14:creationId xmlns:p14="http://schemas.microsoft.com/office/powerpoint/2010/main" val="21305047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Footer only">
    <p:spTree>
      <p:nvGrpSpPr>
        <p:cNvPr id="1" name=""/>
        <p:cNvGrpSpPr/>
        <p:nvPr/>
      </p:nvGrpSpPr>
      <p:grpSpPr>
        <a:xfrm>
          <a:off x="0" y="0"/>
          <a:ext cx="0" cy="0"/>
          <a:chOff x="0" y="0"/>
          <a:chExt cx="0" cy="0"/>
        </a:xfrm>
      </p:grpSpPr>
      <p:sp>
        <p:nvSpPr>
          <p:cNvPr id="5"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dirty="0">
              <a:solidFill>
                <a:srgbClr val="717171"/>
              </a:solidFill>
            </a:endParaRPr>
          </a:p>
        </p:txBody>
      </p:sp>
    </p:spTree>
    <p:extLst>
      <p:ext uri="{BB962C8B-B14F-4D97-AF65-F5344CB8AC3E}">
        <p14:creationId xmlns:p14="http://schemas.microsoft.com/office/powerpoint/2010/main" val="937469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3.xml><?xml version="1.0" encoding="utf-8"?>
<p:sldLayout xmlns:a="http://schemas.openxmlformats.org/drawingml/2006/main" xmlns:r="http://schemas.openxmlformats.org/officeDocument/2006/relationships" xmlns:p="http://schemas.openxmlformats.org/presentationml/2006/main" showMasterSp="0" userDrawn="1">
  <p:cSld name="1_Title Slide 1 (White)">
    <p:bg>
      <p:bgPr>
        <a:solidFill>
          <a:schemeClr val="bg1"/>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10585" t="13422" r="279" b="11159"/>
          <a:stretch/>
        </p:blipFill>
        <p:spPr>
          <a:xfrm>
            <a:off x="0" y="0"/>
            <a:ext cx="12192000" cy="6858000"/>
          </a:xfrm>
          <a:prstGeom prst="rect">
            <a:avLst/>
          </a:prstGeom>
        </p:spPr>
      </p:pic>
      <p:sp>
        <p:nvSpPr>
          <p:cNvPr id="2" name="Title 1"/>
          <p:cNvSpPr>
            <a:spLocks noGrp="1"/>
          </p:cNvSpPr>
          <p:nvPr>
            <p:ph type="ctrTitle"/>
          </p:nvPr>
        </p:nvSpPr>
        <p:spPr>
          <a:xfrm>
            <a:off x="7162799" y="1138238"/>
            <a:ext cx="4665663" cy="1787237"/>
          </a:xfrm>
          <a:prstGeom prst="rect">
            <a:avLst/>
          </a:prstGeom>
        </p:spPr>
        <p:txBody>
          <a:bodyPr anchor="b">
            <a:noAutofit/>
          </a:bodyPr>
          <a:lstStyle>
            <a:lvl1pPr algn="l">
              <a:defRPr sz="2400" b="1">
                <a:solidFill>
                  <a:schemeClr val="tx1"/>
                </a:solidFill>
              </a:defRPr>
            </a:lvl1pPr>
          </a:lstStyle>
          <a:p>
            <a:r>
              <a:rPr lang="en-US"/>
              <a:t>Click to edit Master title style</a:t>
            </a:r>
            <a:endParaRPr lang="en-GB" dirty="0"/>
          </a:p>
        </p:txBody>
      </p:sp>
      <p:sp>
        <p:nvSpPr>
          <p:cNvPr id="3" name="Subtitle 2"/>
          <p:cNvSpPr>
            <a:spLocks noGrp="1"/>
          </p:cNvSpPr>
          <p:nvPr>
            <p:ph type="subTitle" idx="1"/>
          </p:nvPr>
        </p:nvSpPr>
        <p:spPr>
          <a:xfrm>
            <a:off x="7162799" y="3146902"/>
            <a:ext cx="4665663" cy="1882298"/>
          </a:xfrm>
          <a:prstGeom prst="rect">
            <a:avLst/>
          </a:prstGeom>
        </p:spPr>
        <p:txBody>
          <a:bodyPr anchor="t">
            <a:noAutofit/>
          </a:bodyPr>
          <a:lstStyle>
            <a:lvl1pPr marL="0" indent="0" algn="l">
              <a:spcBef>
                <a:spcPts val="600"/>
              </a:spcBef>
              <a:buNone/>
              <a:defRPr sz="22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dirty="0"/>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67200" y="457201"/>
            <a:ext cx="3172921" cy="493200"/>
          </a:xfrm>
          <a:prstGeom prst="rect">
            <a:avLst/>
          </a:prstGeom>
        </p:spPr>
      </p:pic>
      <p:sp>
        <p:nvSpPr>
          <p:cNvPr id="6" name="Rectangle 5"/>
          <p:cNvSpPr/>
          <p:nvPr userDrawn="1"/>
        </p:nvSpPr>
        <p:spPr>
          <a:xfrm>
            <a:off x="6743700" y="5391150"/>
            <a:ext cx="5467350" cy="914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sz="1600" dirty="0">
              <a:solidFill>
                <a:srgbClr val="FFFFFF"/>
              </a:solidFill>
            </a:endParaRPr>
          </a:p>
        </p:txBody>
      </p:sp>
      <p:pic>
        <p:nvPicPr>
          <p:cNvPr id="7" name="Picture 6"/>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6957305" y="5571754"/>
            <a:ext cx="2704219" cy="563379"/>
          </a:xfrm>
          <a:prstGeom prst="rect">
            <a:avLst/>
          </a:prstGeom>
        </p:spPr>
      </p:pic>
      <p:pic>
        <p:nvPicPr>
          <p:cNvPr id="8" name="Picture 7"/>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10079182" y="5594145"/>
            <a:ext cx="1825917" cy="447237"/>
          </a:xfrm>
          <a:prstGeom prst="rect">
            <a:avLst/>
          </a:prstGeom>
        </p:spPr>
      </p:pic>
    </p:spTree>
    <p:extLst>
      <p:ext uri="{BB962C8B-B14F-4D97-AF65-F5344CB8AC3E}">
        <p14:creationId xmlns:p14="http://schemas.microsoft.com/office/powerpoint/2010/main" val="2251176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4.xml><?xml version="1.0" encoding="utf-8"?>
<p:sldLayout xmlns:a="http://schemas.openxmlformats.org/drawingml/2006/main" xmlns:r="http://schemas.openxmlformats.org/officeDocument/2006/relationships" xmlns:p="http://schemas.openxmlformats.org/presentationml/2006/main" showMasterSp="0" userDrawn="1">
  <p:cSld name="1_Section Header (White)">
    <p:bg>
      <p:bgPr>
        <a:solidFill>
          <a:schemeClr val="bg1"/>
        </a:solid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5"/>
          </p:nvPr>
        </p:nvSpPr>
        <p:spPr>
          <a:xfrm>
            <a:off x="360362" y="2984855"/>
            <a:ext cx="11466511" cy="1585557"/>
          </a:xfrm>
          <a:prstGeom prst="rect">
            <a:avLst/>
          </a:prstGeom>
        </p:spPr>
        <p:txBody>
          <a:bodyPr anchor="t"/>
          <a:lstStyle>
            <a:lvl1pPr algn="l">
              <a:spcBef>
                <a:spcPts val="200"/>
              </a:spcBef>
              <a:defRPr sz="2400" b="1">
                <a:solidFill>
                  <a:schemeClr val="tx1"/>
                </a:solidFill>
              </a:defRPr>
            </a:lvl1pPr>
            <a:lvl2pPr marL="0" indent="0" algn="l">
              <a:spcBef>
                <a:spcPts val="200"/>
              </a:spcBef>
              <a:buNone/>
              <a:defRPr sz="2200" b="0">
                <a:solidFill>
                  <a:schemeClr val="tx1"/>
                </a:solidFill>
              </a:defRPr>
            </a:lvl2pPr>
          </a:lstStyle>
          <a:p>
            <a:pPr lvl="0"/>
            <a:r>
              <a:rPr lang="en-US" dirty="0"/>
              <a:t>Click to edit Master text styles</a:t>
            </a:r>
          </a:p>
          <a:p>
            <a:pPr lvl="1"/>
            <a:r>
              <a:rPr lang="en-US" dirty="0"/>
              <a:t>Second level</a:t>
            </a:r>
          </a:p>
        </p:txBody>
      </p:sp>
      <p:sp>
        <p:nvSpPr>
          <p:cNvPr id="5" name="Text Placeholder 2"/>
          <p:cNvSpPr>
            <a:spLocks noGrp="1"/>
          </p:cNvSpPr>
          <p:nvPr>
            <p:ph type="body" sz="quarter" idx="16" hasCustomPrompt="1"/>
          </p:nvPr>
        </p:nvSpPr>
        <p:spPr>
          <a:xfrm>
            <a:off x="359999" y="2564672"/>
            <a:ext cx="976676" cy="411163"/>
          </a:xfrm>
          <a:prstGeom prst="rect">
            <a:avLst/>
          </a:prstGeom>
        </p:spPr>
        <p:txBody>
          <a:bodyPr anchor="t"/>
          <a:lstStyle>
            <a:lvl1pPr algn="l">
              <a:spcBef>
                <a:spcPts val="200"/>
              </a:spcBef>
              <a:defRPr sz="2400" b="1">
                <a:solidFill>
                  <a:schemeClr val="tx1"/>
                </a:solidFill>
              </a:defRPr>
            </a:lvl1pPr>
            <a:lvl2pPr marL="0" indent="0" algn="l">
              <a:spcBef>
                <a:spcPts val="200"/>
              </a:spcBef>
              <a:buNone/>
              <a:defRPr sz="2200" b="0">
                <a:solidFill>
                  <a:schemeClr val="tx1"/>
                </a:solidFill>
              </a:defRPr>
            </a:lvl2pPr>
          </a:lstStyle>
          <a:p>
            <a:pPr lvl="0"/>
            <a:r>
              <a:rPr lang="en-US" dirty="0"/>
              <a:t>No.</a:t>
            </a:r>
          </a:p>
        </p:txBody>
      </p:sp>
      <p:sp>
        <p:nvSpPr>
          <p:cNvPr id="7"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dirty="0">
              <a:solidFill>
                <a:srgbClr val="717171"/>
              </a:solidFill>
            </a:endParaRPr>
          </a:p>
        </p:txBody>
      </p:sp>
      <p:sp>
        <p:nvSpPr>
          <p:cNvPr id="9" name="Text Placeholder 17"/>
          <p:cNvSpPr>
            <a:spLocks noGrp="1"/>
          </p:cNvSpPr>
          <p:nvPr>
            <p:ph type="body" sz="quarter" idx="17" hasCustomPrompt="1"/>
          </p:nvPr>
        </p:nvSpPr>
        <p:spPr>
          <a:xfrm>
            <a:off x="354012" y="6399213"/>
            <a:ext cx="5741987" cy="182562"/>
          </a:xfrm>
        </p:spPr>
        <p:txBody>
          <a:bodyPr anchor="ctr">
            <a:noAutofit/>
          </a:bodyPr>
          <a:lstStyle>
            <a:lvl1pPr>
              <a:defRPr sz="800">
                <a:solidFill>
                  <a:schemeClr val="tx1"/>
                </a:solidFill>
              </a:defRPr>
            </a:lvl1pPr>
          </a:lstStyle>
          <a:p>
            <a:pPr lvl="0"/>
            <a:r>
              <a:rPr lang="en-US" dirty="0"/>
              <a:t>Click to add footer text</a:t>
            </a:r>
          </a:p>
        </p:txBody>
      </p:sp>
    </p:spTree>
    <p:extLst>
      <p:ext uri="{BB962C8B-B14F-4D97-AF65-F5344CB8AC3E}">
        <p14:creationId xmlns:p14="http://schemas.microsoft.com/office/powerpoint/2010/main" val="733540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5.xml><?xml version="1.0" encoding="utf-8"?>
<p:sldLayout xmlns:a="http://schemas.openxmlformats.org/drawingml/2006/main" xmlns:r="http://schemas.openxmlformats.org/officeDocument/2006/relationships" xmlns:p="http://schemas.openxmlformats.org/presentationml/2006/main" showMasterSp="0" userDrawn="1">
  <p:cSld name="2_Section header (black)">
    <p:bg>
      <p:bgPr>
        <a:solidFill>
          <a:srgbClr val="000000"/>
        </a:solidFill>
        <a:effectLst/>
      </p:bgPr>
    </p:bg>
    <p:spTree>
      <p:nvGrpSpPr>
        <p:cNvPr id="1" name=""/>
        <p:cNvGrpSpPr/>
        <p:nvPr/>
      </p:nvGrpSpPr>
      <p:grpSpPr>
        <a:xfrm>
          <a:off x="0" y="0"/>
          <a:ext cx="0" cy="0"/>
          <a:chOff x="0" y="0"/>
          <a:chExt cx="0" cy="0"/>
        </a:xfrm>
      </p:grpSpPr>
      <p:sp>
        <p:nvSpPr>
          <p:cNvPr id="5" name="Text Placeholder 2"/>
          <p:cNvSpPr>
            <a:spLocks noGrp="1"/>
          </p:cNvSpPr>
          <p:nvPr>
            <p:ph type="body" sz="quarter" idx="15" hasCustomPrompt="1"/>
          </p:nvPr>
        </p:nvSpPr>
        <p:spPr>
          <a:xfrm>
            <a:off x="359998" y="2984855"/>
            <a:ext cx="11468465" cy="1585557"/>
          </a:xfrm>
          <a:prstGeom prst="rect">
            <a:avLst/>
          </a:prstGeom>
        </p:spPr>
        <p:txBody>
          <a:bodyPr anchor="t"/>
          <a:lstStyle>
            <a:lvl1pPr algn="l">
              <a:spcBef>
                <a:spcPts val="200"/>
              </a:spcBef>
              <a:defRPr sz="2400" b="1">
                <a:solidFill>
                  <a:schemeClr val="bg1"/>
                </a:solidFill>
              </a:defRPr>
            </a:lvl1pPr>
            <a:lvl2pPr marL="0" indent="0" algn="l">
              <a:spcBef>
                <a:spcPts val="200"/>
              </a:spcBef>
              <a:buNone/>
              <a:defRPr sz="2200" b="0">
                <a:solidFill>
                  <a:schemeClr val="bg1"/>
                </a:solidFill>
              </a:defRPr>
            </a:lvl2pPr>
          </a:lstStyle>
          <a:p>
            <a:pPr lvl="0"/>
            <a:r>
              <a:rPr lang="en-GB" dirty="0"/>
              <a:t>Click to edit master text styles</a:t>
            </a:r>
          </a:p>
          <a:p>
            <a:pPr lvl="1"/>
            <a:r>
              <a:rPr lang="en-GB" dirty="0"/>
              <a:t>Second level</a:t>
            </a:r>
          </a:p>
        </p:txBody>
      </p:sp>
      <p:sp>
        <p:nvSpPr>
          <p:cNvPr id="7" name="Text Placeholder 2"/>
          <p:cNvSpPr>
            <a:spLocks noGrp="1"/>
          </p:cNvSpPr>
          <p:nvPr>
            <p:ph type="body" sz="quarter" idx="16" hasCustomPrompt="1"/>
          </p:nvPr>
        </p:nvSpPr>
        <p:spPr>
          <a:xfrm>
            <a:off x="360363" y="2564672"/>
            <a:ext cx="976312" cy="411163"/>
          </a:xfrm>
          <a:prstGeom prst="rect">
            <a:avLst/>
          </a:prstGeom>
        </p:spPr>
        <p:txBody>
          <a:bodyPr anchor="t"/>
          <a:lstStyle>
            <a:lvl1pPr algn="l">
              <a:spcBef>
                <a:spcPts val="200"/>
              </a:spcBef>
              <a:defRPr sz="2400" b="1">
                <a:solidFill>
                  <a:schemeClr val="bg1"/>
                </a:solidFill>
              </a:defRPr>
            </a:lvl1pPr>
            <a:lvl2pPr marL="0" indent="0" algn="l">
              <a:spcBef>
                <a:spcPts val="200"/>
              </a:spcBef>
              <a:buNone/>
              <a:defRPr sz="2200" b="0">
                <a:solidFill>
                  <a:schemeClr val="tx1"/>
                </a:solidFill>
              </a:defRPr>
            </a:lvl2pPr>
          </a:lstStyle>
          <a:p>
            <a:pPr lvl="0"/>
            <a:r>
              <a:rPr lang="en-US" dirty="0"/>
              <a:t>No.</a:t>
            </a:r>
          </a:p>
        </p:txBody>
      </p:sp>
    </p:spTree>
    <p:extLst>
      <p:ext uri="{BB962C8B-B14F-4D97-AF65-F5344CB8AC3E}">
        <p14:creationId xmlns:p14="http://schemas.microsoft.com/office/powerpoint/2010/main" val="16794580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6.xml><?xml version="1.0" encoding="utf-8"?>
<p:sldLayout xmlns:a="http://schemas.openxmlformats.org/drawingml/2006/main" xmlns:r="http://schemas.openxmlformats.org/officeDocument/2006/relationships" xmlns:p="http://schemas.openxmlformats.org/presentationml/2006/main" userDrawn="1">
  <p:cSld name="Title and 2 x Content (3)">
    <p:spTree>
      <p:nvGrpSpPr>
        <p:cNvPr id="1" name=""/>
        <p:cNvGrpSpPr/>
        <p:nvPr/>
      </p:nvGrpSpPr>
      <p:grpSpPr>
        <a:xfrm>
          <a:off x="0" y="0"/>
          <a:ext cx="0" cy="0"/>
          <a:chOff x="0" y="0"/>
          <a:chExt cx="0" cy="0"/>
        </a:xfrm>
      </p:grpSpPr>
      <p:sp>
        <p:nvSpPr>
          <p:cNvPr id="3" name="Content Placeholder 2"/>
          <p:cNvSpPr>
            <a:spLocks noGrp="1"/>
          </p:cNvSpPr>
          <p:nvPr>
            <p:ph idx="1"/>
          </p:nvPr>
        </p:nvSpPr>
        <p:spPr>
          <a:xfrm>
            <a:off x="360000" y="1693234"/>
            <a:ext cx="5626800" cy="4426579"/>
          </a:xfrm>
        </p:spPr>
        <p:txBody>
          <a:bodyPr>
            <a:noAutofit/>
          </a:bodyPr>
          <a:lstStyle>
            <a:lvl1pPr>
              <a:defRPr sz="1600" b="0">
                <a:solidFill>
                  <a:schemeClr val="tx1"/>
                </a:solidFill>
              </a:defRPr>
            </a:lvl1pPr>
            <a:lvl2pPr>
              <a:spcBef>
                <a:spcPts val="600"/>
              </a:spcBef>
              <a:defRPr sz="1600">
                <a:solidFill>
                  <a:schemeClr val="tx1"/>
                </a:solidFill>
              </a:defRPr>
            </a:lvl2pPr>
            <a:lvl3pPr>
              <a:spcBef>
                <a:spcPts val="600"/>
              </a:spcBef>
              <a:defRPr sz="1600">
                <a:solidFill>
                  <a:schemeClr val="tx1"/>
                </a:solidFill>
              </a:defRPr>
            </a:lvl3pPr>
            <a:lvl4pPr>
              <a:spcBef>
                <a:spcPts val="600"/>
              </a:spcBef>
              <a:defRPr sz="1600">
                <a:solidFill>
                  <a:schemeClr val="tx1"/>
                </a:solidFill>
              </a:defRPr>
            </a:lvl4pPr>
            <a:lvl5pPr>
              <a:spcBef>
                <a:spcPts val="600"/>
              </a:spcBef>
              <a:defRPr sz="1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4034BEE3-566C-4068-A777-C3A4762E861B}" type="slidenum">
              <a:rPr lang="en-GB" smtClean="0">
                <a:solidFill>
                  <a:srgbClr val="717171"/>
                </a:solidFill>
              </a:rPr>
              <a:pPr/>
              <a:t>‹#›</a:t>
            </a:fld>
            <a:endParaRPr lang="en-GB">
              <a:solidFill>
                <a:srgbClr val="717171"/>
              </a:solidFill>
            </a:endParaRPr>
          </a:p>
        </p:txBody>
      </p:sp>
      <p:sp>
        <p:nvSpPr>
          <p:cNvPr id="58" name="Content Placeholder 35"/>
          <p:cNvSpPr>
            <a:spLocks noGrp="1"/>
          </p:cNvSpPr>
          <p:nvPr>
            <p:ph sz="quarter" idx="14"/>
          </p:nvPr>
        </p:nvSpPr>
        <p:spPr>
          <a:xfrm>
            <a:off x="6191574" y="1693234"/>
            <a:ext cx="5628408" cy="4426580"/>
          </a:xfrm>
        </p:spPr>
        <p:txBody>
          <a:bodyPr>
            <a:noAutofit/>
          </a:bodyPr>
          <a:lstStyle>
            <a:lvl1pPr>
              <a:defRPr sz="1600" b="0">
                <a:solidFill>
                  <a:schemeClr val="tx1"/>
                </a:solidFill>
              </a:defRPr>
            </a:lvl1pPr>
            <a:lvl2pPr>
              <a:spcBef>
                <a:spcPts val="600"/>
              </a:spcBef>
              <a:defRPr sz="1600">
                <a:solidFill>
                  <a:schemeClr val="tx1"/>
                </a:solidFill>
              </a:defRPr>
            </a:lvl2pPr>
            <a:lvl3pPr>
              <a:spcBef>
                <a:spcPts val="600"/>
              </a:spcBef>
              <a:defRPr sz="1600">
                <a:solidFill>
                  <a:schemeClr val="tx1"/>
                </a:solidFill>
              </a:defRPr>
            </a:lvl3pPr>
            <a:lvl4pPr>
              <a:spcBef>
                <a:spcPts val="600"/>
              </a:spcBef>
              <a:defRPr sz="1600">
                <a:solidFill>
                  <a:schemeClr val="tx1"/>
                </a:solidFill>
              </a:defRPr>
            </a:lvl4pPr>
            <a:lvl5pPr>
              <a:spcBef>
                <a:spcPts val="600"/>
              </a:spcBef>
              <a:defRPr sz="1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9" name="Title 1"/>
          <p:cNvSpPr>
            <a:spLocks noGrp="1"/>
          </p:cNvSpPr>
          <p:nvPr>
            <p:ph type="title"/>
          </p:nvPr>
        </p:nvSpPr>
        <p:spPr>
          <a:xfrm>
            <a:off x="359999" y="853200"/>
            <a:ext cx="11459981" cy="840032"/>
          </a:xfrm>
        </p:spPr>
        <p:txBody>
          <a:bodyPr>
            <a:noAutofit/>
          </a:bodyPr>
          <a:lstStyle>
            <a:lvl1pPr>
              <a:defRPr>
                <a:solidFill>
                  <a:schemeClr val="tx1"/>
                </a:solidFill>
              </a:defRPr>
            </a:lvl1pPr>
          </a:lstStyle>
          <a:p>
            <a:r>
              <a:rPr lang="en-US"/>
              <a:t>Click to edit Master title style</a:t>
            </a:r>
            <a:endParaRPr lang="en-GB" dirty="0"/>
          </a:p>
        </p:txBody>
      </p:sp>
      <p:sp>
        <p:nvSpPr>
          <p:cNvPr id="13" name="Content Placeholder 4"/>
          <p:cNvSpPr>
            <a:spLocks noGrp="1"/>
          </p:cNvSpPr>
          <p:nvPr>
            <p:ph sz="quarter" idx="16" hasCustomPrompt="1"/>
          </p:nvPr>
        </p:nvSpPr>
        <p:spPr>
          <a:xfrm>
            <a:off x="360000" y="1219825"/>
            <a:ext cx="11468463" cy="473408"/>
          </a:xfrm>
        </p:spPr>
        <p:txBody>
          <a:bodyPr>
            <a:noAutofit/>
          </a:bodyPr>
          <a:lstStyle>
            <a:lvl1pPr>
              <a:spcBef>
                <a:spcPts val="0"/>
              </a:spcBef>
              <a:defRPr sz="2200" b="0">
                <a:solidFill>
                  <a:schemeClr val="tx1"/>
                </a:solidFill>
              </a:defRPr>
            </a:lvl1pPr>
          </a:lstStyle>
          <a:p>
            <a:pPr lvl="0"/>
            <a:r>
              <a:rPr lang="en-US" dirty="0"/>
              <a:t>Click to add sub-title</a:t>
            </a:r>
          </a:p>
        </p:txBody>
      </p:sp>
      <p:sp>
        <p:nvSpPr>
          <p:cNvPr id="12" name="Text Placeholder 17"/>
          <p:cNvSpPr>
            <a:spLocks noGrp="1"/>
          </p:cNvSpPr>
          <p:nvPr>
            <p:ph type="body" sz="quarter" idx="17" hasCustomPrompt="1"/>
          </p:nvPr>
        </p:nvSpPr>
        <p:spPr>
          <a:xfrm>
            <a:off x="359999" y="6286500"/>
            <a:ext cx="11466875" cy="264675"/>
          </a:xfrm>
        </p:spPr>
        <p:txBody>
          <a:bodyPr anchor="b">
            <a:noAutofit/>
          </a:bodyPr>
          <a:lstStyle>
            <a:lvl1pPr>
              <a:defRPr sz="800">
                <a:solidFill>
                  <a:schemeClr val="tx1"/>
                </a:solidFill>
              </a:defRPr>
            </a:lvl1pPr>
          </a:lstStyle>
          <a:p>
            <a:pPr lvl="0"/>
            <a:r>
              <a:rPr lang="en-US" dirty="0"/>
              <a:t>Click to add footer text</a:t>
            </a:r>
          </a:p>
        </p:txBody>
      </p:sp>
      <p:grpSp>
        <p:nvGrpSpPr>
          <p:cNvPr id="8" name="Group 7"/>
          <p:cNvGrpSpPr/>
          <p:nvPr userDrawn="1"/>
        </p:nvGrpSpPr>
        <p:grpSpPr>
          <a:xfrm>
            <a:off x="9161965" y="6197931"/>
            <a:ext cx="2664909" cy="589538"/>
            <a:chOff x="8908452" y="5391150"/>
            <a:chExt cx="3302598" cy="914400"/>
          </a:xfrm>
          <a:noFill/>
        </p:grpSpPr>
        <p:sp>
          <p:nvSpPr>
            <p:cNvPr id="10" name="Rectangle 9"/>
            <p:cNvSpPr/>
            <p:nvPr/>
          </p:nvSpPr>
          <p:spPr>
            <a:xfrm>
              <a:off x="8908452" y="5391150"/>
              <a:ext cx="3302598" cy="914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sz="1600" dirty="0">
                <a:solidFill>
                  <a:srgbClr val="FFFFFF"/>
                </a:solidFill>
              </a:endParaRPr>
            </a:p>
          </p:txBody>
        </p:sp>
        <p:pic>
          <p:nvPicPr>
            <p:cNvPr id="11" name="Picture 10"/>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9294105" y="5571754"/>
              <a:ext cx="2704219" cy="563379"/>
            </a:xfrm>
            <a:prstGeom prst="rect">
              <a:avLst/>
            </a:prstGeom>
            <a:grpFill/>
          </p:spPr>
        </p:pic>
      </p:grpSp>
    </p:spTree>
    <p:extLst>
      <p:ext uri="{BB962C8B-B14F-4D97-AF65-F5344CB8AC3E}">
        <p14:creationId xmlns:p14="http://schemas.microsoft.com/office/powerpoint/2010/main" val="38333003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7.xml><?xml version="1.0" encoding="utf-8"?>
<p:sldLayout xmlns:a="http://schemas.openxmlformats.org/drawingml/2006/main" xmlns:r="http://schemas.openxmlformats.org/officeDocument/2006/relationships" xmlns:p="http://schemas.openxmlformats.org/presentationml/2006/main" showMasterSp="0" preserve="1" userDrawn="1">
  <p:cSld name="Title slide 1 (white)">
    <p:bg>
      <p:bgPr>
        <a:solidFill>
          <a:schemeClr val="bg1"/>
        </a:solidFill>
        <a:effectLst/>
      </p:bgPr>
    </p:bg>
    <p:spTree>
      <p:nvGrpSpPr>
        <p:cNvPr id="1" name=""/>
        <p:cNvGrpSpPr/>
        <p:nvPr/>
      </p:nvGrpSpPr>
      <p:grpSpPr>
        <a:xfrm>
          <a:off x="0" y="0"/>
          <a:ext cx="0" cy="0"/>
          <a:chOff x="0" y="0"/>
          <a:chExt cx="0" cy="0"/>
        </a:xfrm>
      </p:grpSpPr>
      <p:sp>
        <p:nvSpPr>
          <p:cNvPr id="5" name="Picture Placeholder 3"/>
          <p:cNvSpPr>
            <a:spLocks noGrp="1"/>
          </p:cNvSpPr>
          <p:nvPr>
            <p:ph type="pic" sz="quarter" idx="17"/>
          </p:nvPr>
        </p:nvSpPr>
        <p:spPr>
          <a:xfrm>
            <a:off x="0" y="0"/>
            <a:ext cx="12192000" cy="6858000"/>
          </a:xfrm>
        </p:spPr>
        <p:txBody>
          <a:bodyPr/>
          <a:lstStyle/>
          <a:p>
            <a:r>
              <a:rPr lang="en-US"/>
              <a:t>Click icon to add picture</a:t>
            </a:r>
            <a:endParaRPr lang="en-GB" dirty="0"/>
          </a:p>
        </p:txBody>
      </p:sp>
      <p:sp>
        <p:nvSpPr>
          <p:cNvPr id="2" name="Title 1"/>
          <p:cNvSpPr>
            <a:spLocks noGrp="1"/>
          </p:cNvSpPr>
          <p:nvPr>
            <p:ph type="ctrTitle" hasCustomPrompt="1"/>
          </p:nvPr>
        </p:nvSpPr>
        <p:spPr>
          <a:xfrm>
            <a:off x="367200" y="1138238"/>
            <a:ext cx="4665663" cy="1787237"/>
          </a:xfrm>
          <a:prstGeom prst="rect">
            <a:avLst/>
          </a:prstGeom>
        </p:spPr>
        <p:txBody>
          <a:bodyPr anchor="b">
            <a:noAutofit/>
          </a:bodyPr>
          <a:lstStyle>
            <a:lvl1pPr algn="l">
              <a:defRPr sz="2400" b="1">
                <a:solidFill>
                  <a:schemeClr val="tx1"/>
                </a:solidFill>
              </a:defRPr>
            </a:lvl1pPr>
          </a:lstStyle>
          <a:p>
            <a:r>
              <a:rPr lang="en-GB" dirty="0"/>
              <a:t>Click to edit master title style</a:t>
            </a:r>
          </a:p>
        </p:txBody>
      </p:sp>
      <p:sp>
        <p:nvSpPr>
          <p:cNvPr id="3" name="Subtitle 2"/>
          <p:cNvSpPr>
            <a:spLocks noGrp="1"/>
          </p:cNvSpPr>
          <p:nvPr>
            <p:ph type="subTitle" idx="1" hasCustomPrompt="1"/>
          </p:nvPr>
        </p:nvSpPr>
        <p:spPr>
          <a:xfrm>
            <a:off x="367200" y="3146902"/>
            <a:ext cx="4665663" cy="1882298"/>
          </a:xfrm>
          <a:prstGeom prst="rect">
            <a:avLst/>
          </a:prstGeom>
        </p:spPr>
        <p:txBody>
          <a:bodyPr anchor="t">
            <a:noAutofit/>
          </a:bodyPr>
          <a:lstStyle>
            <a:lvl1pPr marL="0" indent="0" algn="l">
              <a:spcBef>
                <a:spcPts val="600"/>
              </a:spcBef>
              <a:buNone/>
              <a:defRPr sz="22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edit master subtitle style</a:t>
            </a:r>
          </a:p>
        </p:txBody>
      </p:sp>
      <p:pic>
        <p:nvPicPr>
          <p:cNvPr id="16" name="Picture 15"/>
          <p:cNvPicPr>
            <a:picLocks noChangeAspect="1"/>
          </p:cNvPicPr>
          <p:nvPr userDrawn="1"/>
        </p:nvPicPr>
        <p:blipFill>
          <a:blip r:embed="rId2"/>
          <a:stretch>
            <a:fillRect/>
          </a:stretch>
        </p:blipFill>
        <p:spPr>
          <a:xfrm>
            <a:off x="367200" y="549141"/>
            <a:ext cx="3246764" cy="309600"/>
          </a:xfrm>
          <a:prstGeom prst="rect">
            <a:avLst/>
          </a:prstGeom>
        </p:spPr>
      </p:pic>
    </p:spTree>
    <p:extLst>
      <p:ext uri="{BB962C8B-B14F-4D97-AF65-F5344CB8AC3E}">
        <p14:creationId xmlns:p14="http://schemas.microsoft.com/office/powerpoint/2010/main" val="2091303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8.xml><?xml version="1.0" encoding="utf-8"?>
<p:sldLayout xmlns:a="http://schemas.openxmlformats.org/drawingml/2006/main" xmlns:r="http://schemas.openxmlformats.org/officeDocument/2006/relationships" xmlns:p="http://schemas.openxmlformats.org/presentationml/2006/main" showMasterSp="0" preserve="1" userDrawn="1">
  <p:cSld name="Title slide 2 (white)">
    <p:bg>
      <p:bgPr>
        <a:solidFill>
          <a:schemeClr val="bg1"/>
        </a:solidFill>
        <a:effectLst/>
      </p:bgPr>
    </p:bg>
    <p:spTree>
      <p:nvGrpSpPr>
        <p:cNvPr id="1" name=""/>
        <p:cNvGrpSpPr/>
        <p:nvPr/>
      </p:nvGrpSpPr>
      <p:grpSpPr>
        <a:xfrm>
          <a:off x="0" y="0"/>
          <a:ext cx="0" cy="0"/>
          <a:chOff x="0" y="0"/>
          <a:chExt cx="0" cy="0"/>
        </a:xfrm>
      </p:grpSpPr>
      <p:sp>
        <p:nvSpPr>
          <p:cNvPr id="32" name="Picture Placeholder 31"/>
          <p:cNvSpPr>
            <a:spLocks noGrp="1"/>
          </p:cNvSpPr>
          <p:nvPr>
            <p:ph type="pic" sz="quarter" idx="13"/>
          </p:nvPr>
        </p:nvSpPr>
        <p:spPr>
          <a:xfrm>
            <a:off x="-6650" y="857"/>
            <a:ext cx="12200176" cy="6857143"/>
          </a:xfrm>
          <a:prstGeom prst="rect">
            <a:avLst/>
          </a:prstGeom>
        </p:spPr>
        <p:txBody>
          <a:bodyPr anchor="ctr"/>
          <a:lstStyle>
            <a:lvl1pPr algn="ctr">
              <a:defRPr>
                <a:solidFill>
                  <a:schemeClr val="tx1"/>
                </a:solidFill>
              </a:defRPr>
            </a:lvl1pPr>
          </a:lstStyle>
          <a:p>
            <a:r>
              <a:rPr lang="en-US"/>
              <a:t>Click icon to add picture</a:t>
            </a:r>
            <a:endParaRPr lang="en-GB" dirty="0"/>
          </a:p>
        </p:txBody>
      </p:sp>
      <p:sp>
        <p:nvSpPr>
          <p:cNvPr id="2" name="Title 1"/>
          <p:cNvSpPr>
            <a:spLocks noGrp="1"/>
          </p:cNvSpPr>
          <p:nvPr>
            <p:ph type="ctrTitle" hasCustomPrompt="1"/>
          </p:nvPr>
        </p:nvSpPr>
        <p:spPr>
          <a:xfrm>
            <a:off x="360000" y="3846097"/>
            <a:ext cx="11466875" cy="1143000"/>
          </a:xfrm>
          <a:prstGeom prst="rect">
            <a:avLst/>
          </a:prstGeom>
        </p:spPr>
        <p:txBody>
          <a:bodyPr anchor="b">
            <a:noAutofit/>
          </a:bodyPr>
          <a:lstStyle>
            <a:lvl1pPr algn="l">
              <a:defRPr sz="2400" b="1">
                <a:solidFill>
                  <a:schemeClr val="tx1"/>
                </a:solidFill>
              </a:defRPr>
            </a:lvl1pPr>
          </a:lstStyle>
          <a:p>
            <a:r>
              <a:rPr lang="en-GB" dirty="0"/>
              <a:t>Click to edit master title style</a:t>
            </a:r>
          </a:p>
        </p:txBody>
      </p:sp>
      <p:sp>
        <p:nvSpPr>
          <p:cNvPr id="3" name="Subtitle 2"/>
          <p:cNvSpPr>
            <a:spLocks noGrp="1"/>
          </p:cNvSpPr>
          <p:nvPr>
            <p:ph type="subTitle" idx="1" hasCustomPrompt="1"/>
          </p:nvPr>
        </p:nvSpPr>
        <p:spPr>
          <a:xfrm>
            <a:off x="360000" y="4989097"/>
            <a:ext cx="11466875" cy="1125748"/>
          </a:xfrm>
          <a:prstGeom prst="rect">
            <a:avLst/>
          </a:prstGeom>
        </p:spPr>
        <p:txBody>
          <a:bodyPr anchor="t">
            <a:noAutofit/>
          </a:bodyPr>
          <a:lstStyle>
            <a:lvl1pPr marL="0" indent="0" algn="l">
              <a:spcBef>
                <a:spcPts val="200"/>
              </a:spcBef>
              <a:buNone/>
              <a:defRPr sz="22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edit master subtitle style</a:t>
            </a:r>
          </a:p>
        </p:txBody>
      </p:sp>
      <p:pic>
        <p:nvPicPr>
          <p:cNvPr id="5" name="Picture 4"/>
          <p:cNvPicPr>
            <a:picLocks noChangeAspect="1"/>
          </p:cNvPicPr>
          <p:nvPr userDrawn="1"/>
        </p:nvPicPr>
        <p:blipFill>
          <a:blip r:embed="rId2"/>
          <a:stretch>
            <a:fillRect/>
          </a:stretch>
        </p:blipFill>
        <p:spPr>
          <a:xfrm>
            <a:off x="367200" y="549141"/>
            <a:ext cx="3237972" cy="309600"/>
          </a:xfrm>
          <a:prstGeom prst="rect">
            <a:avLst/>
          </a:prstGeom>
        </p:spPr>
      </p:pic>
    </p:spTree>
    <p:extLst>
      <p:ext uri="{BB962C8B-B14F-4D97-AF65-F5344CB8AC3E}">
        <p14:creationId xmlns:p14="http://schemas.microsoft.com/office/powerpoint/2010/main" val="3468674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9.xml><?xml version="1.0" encoding="utf-8"?>
<p:sldLayout xmlns:a="http://schemas.openxmlformats.org/drawingml/2006/main" xmlns:r="http://schemas.openxmlformats.org/officeDocument/2006/relationships" xmlns:p="http://schemas.openxmlformats.org/presentationml/2006/main" showMasterSp="0" preserve="1" userDrawn="1">
  <p:cSld name="Title slide 3 (white)">
    <p:bg>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0"/>
            <a:ext cx="12192000" cy="6858000"/>
          </a:xfrm>
        </p:spPr>
        <p:txBody>
          <a:bodyPr/>
          <a:lstStyle/>
          <a:p>
            <a:r>
              <a:rPr lang="en-US"/>
              <a:t>Click icon to add picture</a:t>
            </a:r>
            <a:endParaRPr lang="en-GB"/>
          </a:p>
        </p:txBody>
      </p:sp>
      <p:sp>
        <p:nvSpPr>
          <p:cNvPr id="2" name="Title 1"/>
          <p:cNvSpPr>
            <a:spLocks noGrp="1"/>
          </p:cNvSpPr>
          <p:nvPr>
            <p:ph type="ctrTitle" hasCustomPrompt="1"/>
          </p:nvPr>
        </p:nvSpPr>
        <p:spPr>
          <a:xfrm>
            <a:off x="7162800" y="1138238"/>
            <a:ext cx="4665663" cy="1787237"/>
          </a:xfrm>
          <a:prstGeom prst="rect">
            <a:avLst/>
          </a:prstGeom>
        </p:spPr>
        <p:txBody>
          <a:bodyPr anchor="b">
            <a:noAutofit/>
          </a:bodyPr>
          <a:lstStyle>
            <a:lvl1pPr algn="l">
              <a:defRPr sz="2400" b="1">
                <a:solidFill>
                  <a:schemeClr val="tx1"/>
                </a:solidFill>
              </a:defRPr>
            </a:lvl1pPr>
          </a:lstStyle>
          <a:p>
            <a:r>
              <a:rPr lang="en-GB" dirty="0"/>
              <a:t>Click to edit master title style</a:t>
            </a:r>
          </a:p>
        </p:txBody>
      </p:sp>
      <p:sp>
        <p:nvSpPr>
          <p:cNvPr id="3" name="Subtitle 2"/>
          <p:cNvSpPr>
            <a:spLocks noGrp="1"/>
          </p:cNvSpPr>
          <p:nvPr>
            <p:ph type="subTitle" idx="1" hasCustomPrompt="1"/>
          </p:nvPr>
        </p:nvSpPr>
        <p:spPr>
          <a:xfrm>
            <a:off x="7162800" y="3146902"/>
            <a:ext cx="4665663" cy="1882298"/>
          </a:xfrm>
          <a:prstGeom prst="rect">
            <a:avLst/>
          </a:prstGeom>
        </p:spPr>
        <p:txBody>
          <a:bodyPr anchor="t">
            <a:noAutofit/>
          </a:bodyPr>
          <a:lstStyle>
            <a:lvl1pPr marL="0" indent="0" algn="l">
              <a:spcBef>
                <a:spcPts val="600"/>
              </a:spcBef>
              <a:buNone/>
              <a:defRPr sz="22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edit master subtitle style</a:t>
            </a:r>
          </a:p>
        </p:txBody>
      </p:sp>
      <p:pic>
        <p:nvPicPr>
          <p:cNvPr id="6" name="Picture 5"/>
          <p:cNvPicPr>
            <a:picLocks noChangeAspect="1"/>
          </p:cNvPicPr>
          <p:nvPr userDrawn="1"/>
        </p:nvPicPr>
        <p:blipFill>
          <a:blip r:embed="rId2"/>
          <a:stretch>
            <a:fillRect/>
          </a:stretch>
        </p:blipFill>
        <p:spPr>
          <a:xfrm>
            <a:off x="367200" y="549141"/>
            <a:ext cx="3237972" cy="309600"/>
          </a:xfrm>
          <a:prstGeom prst="rect">
            <a:avLst/>
          </a:prstGeom>
        </p:spPr>
      </p:pic>
    </p:spTree>
    <p:extLst>
      <p:ext uri="{BB962C8B-B14F-4D97-AF65-F5344CB8AC3E}">
        <p14:creationId xmlns:p14="http://schemas.microsoft.com/office/powerpoint/2010/main" val="1588794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Title and 2 x content - no sub heading">
    <p:spTree>
      <p:nvGrpSpPr>
        <p:cNvPr id="1" name=""/>
        <p:cNvGrpSpPr/>
        <p:nvPr/>
      </p:nvGrpSpPr>
      <p:grpSpPr>
        <a:xfrm>
          <a:off x="0" y="0"/>
          <a:ext cx="0" cy="0"/>
          <a:chOff x="0" y="0"/>
          <a:chExt cx="0" cy="0"/>
        </a:xfrm>
      </p:grpSpPr>
      <p:sp>
        <p:nvSpPr>
          <p:cNvPr id="8" name="Content Placeholder 2"/>
          <p:cNvSpPr>
            <a:spLocks noGrp="1"/>
          </p:cNvSpPr>
          <p:nvPr>
            <p:ph idx="1" hasCustomPrompt="1"/>
          </p:nvPr>
        </p:nvSpPr>
        <p:spPr>
          <a:xfrm>
            <a:off x="360000" y="1708150"/>
            <a:ext cx="5626800" cy="4003200"/>
          </a:xfrm>
        </p:spPr>
        <p:txBody>
          <a:bodyPr>
            <a:noAutofit/>
          </a:bodyPr>
          <a:lstStyle>
            <a:lvl1pPr>
              <a:defRPr sz="1400" b="0">
                <a:solidFill>
                  <a:schemeClr val="tx1"/>
                </a:solidFill>
              </a:defRPr>
            </a:lvl1pPr>
            <a:lvl2pPr>
              <a:spcBef>
                <a:spcPts val="600"/>
              </a:spcBef>
              <a:defRPr sz="1400">
                <a:solidFill>
                  <a:schemeClr val="tx1"/>
                </a:solidFill>
              </a:defRPr>
            </a:lvl2pPr>
            <a:lvl3pPr>
              <a:spcBef>
                <a:spcPts val="600"/>
              </a:spcBef>
              <a:defRPr sz="1400">
                <a:solidFill>
                  <a:schemeClr val="tx1"/>
                </a:solidFill>
              </a:defRPr>
            </a:lvl3pPr>
            <a:lvl4pPr>
              <a:spcBef>
                <a:spcPts val="600"/>
              </a:spcBef>
              <a:defRPr sz="1400">
                <a:solidFill>
                  <a:schemeClr val="tx1"/>
                </a:solidFill>
              </a:defRPr>
            </a:lvl4pPr>
            <a:lvl5pPr>
              <a:spcBef>
                <a:spcPts val="600"/>
              </a:spcBef>
              <a:defRPr sz="1400">
                <a:solidFill>
                  <a:schemeClr val="tx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0" name="Content Placeholder 35"/>
          <p:cNvSpPr>
            <a:spLocks noGrp="1"/>
          </p:cNvSpPr>
          <p:nvPr>
            <p:ph sz="quarter" idx="14" hasCustomPrompt="1"/>
          </p:nvPr>
        </p:nvSpPr>
        <p:spPr>
          <a:xfrm>
            <a:off x="6191574" y="1708150"/>
            <a:ext cx="5626800" cy="4003200"/>
          </a:xfrm>
        </p:spPr>
        <p:txBody>
          <a:bodyPr>
            <a:noAutofit/>
          </a:bodyPr>
          <a:lstStyle>
            <a:lvl1pPr>
              <a:defRPr sz="1400" b="0">
                <a:solidFill>
                  <a:schemeClr val="tx1"/>
                </a:solidFill>
              </a:defRPr>
            </a:lvl1pPr>
            <a:lvl2pPr>
              <a:spcBef>
                <a:spcPts val="600"/>
              </a:spcBef>
              <a:defRPr sz="1400">
                <a:solidFill>
                  <a:schemeClr val="tx1"/>
                </a:solidFill>
              </a:defRPr>
            </a:lvl2pPr>
            <a:lvl3pPr>
              <a:spcBef>
                <a:spcPts val="600"/>
              </a:spcBef>
              <a:defRPr sz="1400">
                <a:solidFill>
                  <a:schemeClr val="tx1"/>
                </a:solidFill>
              </a:defRPr>
            </a:lvl3pPr>
            <a:lvl4pPr>
              <a:spcBef>
                <a:spcPts val="600"/>
              </a:spcBef>
              <a:defRPr sz="1400">
                <a:solidFill>
                  <a:schemeClr val="tx1"/>
                </a:solidFill>
              </a:defRPr>
            </a:lvl4pPr>
            <a:lvl5pPr>
              <a:spcBef>
                <a:spcPts val="600"/>
              </a:spcBef>
              <a:defRPr sz="1400">
                <a:solidFill>
                  <a:schemeClr val="tx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1" name="Title Placeholder 1"/>
          <p:cNvSpPr>
            <a:spLocks noGrp="1"/>
          </p:cNvSpPr>
          <p:nvPr>
            <p:ph type="title" hasCustomPrompt="1"/>
          </p:nvPr>
        </p:nvSpPr>
        <p:spPr>
          <a:xfrm>
            <a:off x="359999" y="430717"/>
            <a:ext cx="11466875" cy="404119"/>
          </a:xfrm>
          <a:prstGeom prst="rect">
            <a:avLst/>
          </a:prstGeom>
        </p:spPr>
        <p:txBody>
          <a:bodyPr vert="horz" lIns="0" tIns="0" rIns="0" bIns="0" rtlCol="0" anchor="t">
            <a:noAutofit/>
          </a:bodyPr>
          <a:lstStyle>
            <a:lvl1pPr>
              <a:defRPr/>
            </a:lvl1pPr>
          </a:lstStyle>
          <a:p>
            <a:r>
              <a:rPr lang="en-GB" dirty="0"/>
              <a:t>Click to edit master title style</a:t>
            </a:r>
          </a:p>
        </p:txBody>
      </p:sp>
      <p:sp>
        <p:nvSpPr>
          <p:cNvPr id="16"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pPr/>
              <a:t>‹#›</a:t>
            </a:fld>
            <a:endParaRPr lang="en-GB" dirty="0"/>
          </a:p>
        </p:txBody>
      </p:sp>
      <p:sp>
        <p:nvSpPr>
          <p:cNvPr id="12" name="Text Placeholder 17"/>
          <p:cNvSpPr>
            <a:spLocks noGrp="1"/>
          </p:cNvSpPr>
          <p:nvPr>
            <p:ph type="body" sz="quarter" idx="18" hasCustomPrompt="1"/>
          </p:nvPr>
        </p:nvSpPr>
        <p:spPr>
          <a:xfrm>
            <a:off x="6096000" y="6393509"/>
            <a:ext cx="4670778" cy="197792"/>
          </a:xfrm>
        </p:spPr>
        <p:txBody>
          <a:bodyPr anchor="ctr">
            <a:noAutofit/>
          </a:bodyPr>
          <a:lstStyle>
            <a:lvl1pPr>
              <a:spcBef>
                <a:spcPts val="600"/>
              </a:spcBef>
              <a:defRPr sz="800">
                <a:solidFill>
                  <a:schemeClr val="tx1"/>
                </a:solidFill>
              </a:defRPr>
            </a:lvl1pPr>
          </a:lstStyle>
          <a:p>
            <a:pPr lvl="0"/>
            <a:r>
              <a:rPr lang="en-US" dirty="0"/>
              <a:t>Click to add footer text</a:t>
            </a:r>
          </a:p>
        </p:txBody>
      </p:sp>
    </p:spTree>
    <p:extLst>
      <p:ext uri="{BB962C8B-B14F-4D97-AF65-F5344CB8AC3E}">
        <p14:creationId xmlns:p14="http://schemas.microsoft.com/office/powerpoint/2010/main" val="30494826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0.xml><?xml version="1.0" encoding="utf-8"?>
<p:sldLayout xmlns:a="http://schemas.openxmlformats.org/drawingml/2006/main" xmlns:r="http://schemas.openxmlformats.org/officeDocument/2006/relationships" xmlns:p="http://schemas.openxmlformats.org/presentationml/2006/main" showMasterSp="0" preserve="1" userDrawn="1">
  <p:cSld name="Title slide 1 (black)">
    <p:bg>
      <p:bgPr>
        <a:solidFill>
          <a:srgbClr val="9C9B9B"/>
        </a:solidFill>
        <a:effectLst/>
      </p:bgPr>
    </p:bg>
    <p:spTree>
      <p:nvGrpSpPr>
        <p:cNvPr id="1" name=""/>
        <p:cNvGrpSpPr/>
        <p:nvPr/>
      </p:nvGrpSpPr>
      <p:grpSpPr>
        <a:xfrm>
          <a:off x="0" y="0"/>
          <a:ext cx="0" cy="0"/>
          <a:chOff x="0" y="0"/>
          <a:chExt cx="0" cy="0"/>
        </a:xfrm>
      </p:grpSpPr>
      <p:sp>
        <p:nvSpPr>
          <p:cNvPr id="17" name="Picture Placeholder 16"/>
          <p:cNvSpPr>
            <a:spLocks noGrp="1"/>
          </p:cNvSpPr>
          <p:nvPr>
            <p:ph type="pic" sz="quarter" idx="10"/>
          </p:nvPr>
        </p:nvSpPr>
        <p:spPr>
          <a:xfrm>
            <a:off x="0" y="-1587"/>
            <a:ext cx="12192000" cy="6858000"/>
          </a:xfrm>
        </p:spPr>
        <p:txBody>
          <a:bodyPr/>
          <a:lstStyle/>
          <a:p>
            <a:r>
              <a:rPr lang="en-US"/>
              <a:t>Click icon to add picture</a:t>
            </a:r>
            <a:endParaRPr lang="en-GB"/>
          </a:p>
        </p:txBody>
      </p:sp>
      <p:sp>
        <p:nvSpPr>
          <p:cNvPr id="7" name="Title 1"/>
          <p:cNvSpPr>
            <a:spLocks noGrp="1"/>
          </p:cNvSpPr>
          <p:nvPr>
            <p:ph type="ctrTitle" hasCustomPrompt="1"/>
          </p:nvPr>
        </p:nvSpPr>
        <p:spPr>
          <a:xfrm>
            <a:off x="367200" y="1138238"/>
            <a:ext cx="4666800" cy="1789200"/>
          </a:xfrm>
          <a:prstGeom prst="rect">
            <a:avLst/>
          </a:prstGeom>
        </p:spPr>
        <p:txBody>
          <a:bodyPr anchor="b">
            <a:noAutofit/>
          </a:bodyPr>
          <a:lstStyle>
            <a:lvl1pPr algn="l">
              <a:defRPr sz="2400" b="1">
                <a:solidFill>
                  <a:schemeClr val="bg1"/>
                </a:solidFill>
              </a:defRPr>
            </a:lvl1pPr>
          </a:lstStyle>
          <a:p>
            <a:r>
              <a:rPr lang="en-GB" dirty="0"/>
              <a:t>Click to edit master title style</a:t>
            </a:r>
          </a:p>
        </p:txBody>
      </p:sp>
      <p:sp>
        <p:nvSpPr>
          <p:cNvPr id="8" name="Subtitle 2"/>
          <p:cNvSpPr>
            <a:spLocks noGrp="1"/>
          </p:cNvSpPr>
          <p:nvPr>
            <p:ph type="subTitle" idx="1" hasCustomPrompt="1"/>
          </p:nvPr>
        </p:nvSpPr>
        <p:spPr>
          <a:xfrm>
            <a:off x="367200" y="3147038"/>
            <a:ext cx="4666800" cy="1882800"/>
          </a:xfrm>
          <a:prstGeom prst="rect">
            <a:avLst/>
          </a:prstGeom>
        </p:spPr>
        <p:txBody>
          <a:bodyPr anchor="t">
            <a:noAutofit/>
          </a:bodyPr>
          <a:lstStyle>
            <a:lvl1pPr marL="0" indent="0" algn="l">
              <a:spcBef>
                <a:spcPts val="600"/>
              </a:spcBef>
              <a:buNone/>
              <a:defRPr sz="2200" b="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edit master subtitle style</a:t>
            </a:r>
          </a:p>
        </p:txBody>
      </p:sp>
      <p:pic>
        <p:nvPicPr>
          <p:cNvPr id="21" name="Picture 2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85414" y="549141"/>
            <a:ext cx="3201545" cy="309600"/>
          </a:xfrm>
          <a:prstGeom prst="rect">
            <a:avLst/>
          </a:prstGeom>
        </p:spPr>
      </p:pic>
    </p:spTree>
    <p:extLst>
      <p:ext uri="{BB962C8B-B14F-4D97-AF65-F5344CB8AC3E}">
        <p14:creationId xmlns:p14="http://schemas.microsoft.com/office/powerpoint/2010/main" val="15698293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1.xml><?xml version="1.0" encoding="utf-8"?>
<p:sldLayout xmlns:a="http://schemas.openxmlformats.org/drawingml/2006/main" xmlns:r="http://schemas.openxmlformats.org/officeDocument/2006/relationships" xmlns:p="http://schemas.openxmlformats.org/presentationml/2006/main" showMasterSp="0" preserve="1" userDrawn="1">
  <p:cSld name="Title slide 2 (black)">
    <p:bg>
      <p:bgPr>
        <a:solidFill>
          <a:srgbClr val="9C9B9B"/>
        </a:solidFill>
        <a:effectLst/>
      </p:bgPr>
    </p:bg>
    <p:spTree>
      <p:nvGrpSpPr>
        <p:cNvPr id="1" name=""/>
        <p:cNvGrpSpPr/>
        <p:nvPr/>
      </p:nvGrpSpPr>
      <p:grpSpPr>
        <a:xfrm>
          <a:off x="0" y="0"/>
          <a:ext cx="0" cy="0"/>
          <a:chOff x="0" y="0"/>
          <a:chExt cx="0" cy="0"/>
        </a:xfrm>
      </p:grpSpPr>
      <p:sp>
        <p:nvSpPr>
          <p:cNvPr id="32" name="Picture Placeholder 31"/>
          <p:cNvSpPr>
            <a:spLocks noGrp="1"/>
          </p:cNvSpPr>
          <p:nvPr>
            <p:ph type="pic" sz="quarter" idx="13"/>
          </p:nvPr>
        </p:nvSpPr>
        <p:spPr>
          <a:xfrm>
            <a:off x="0" y="-1159"/>
            <a:ext cx="12200176" cy="6857143"/>
          </a:xfrm>
          <a:prstGeom prst="rect">
            <a:avLst/>
          </a:prstGeom>
        </p:spPr>
        <p:txBody>
          <a:bodyPr anchor="ctr"/>
          <a:lstStyle>
            <a:lvl1pPr algn="ctr">
              <a:defRPr>
                <a:solidFill>
                  <a:schemeClr val="bg1"/>
                </a:solidFill>
              </a:defRPr>
            </a:lvl1pPr>
          </a:lstStyle>
          <a:p>
            <a:r>
              <a:rPr lang="en-US"/>
              <a:t>Click icon to add picture</a:t>
            </a:r>
            <a:endParaRPr lang="en-GB" dirty="0"/>
          </a:p>
        </p:txBody>
      </p:sp>
      <p:sp>
        <p:nvSpPr>
          <p:cNvPr id="8" name="Title 1"/>
          <p:cNvSpPr>
            <a:spLocks noGrp="1"/>
          </p:cNvSpPr>
          <p:nvPr>
            <p:ph type="ctrTitle" hasCustomPrompt="1"/>
          </p:nvPr>
        </p:nvSpPr>
        <p:spPr>
          <a:xfrm>
            <a:off x="360000" y="3898052"/>
            <a:ext cx="11466875" cy="1039091"/>
          </a:xfrm>
          <a:prstGeom prst="rect">
            <a:avLst/>
          </a:prstGeom>
        </p:spPr>
        <p:txBody>
          <a:bodyPr anchor="b">
            <a:noAutofit/>
          </a:bodyPr>
          <a:lstStyle>
            <a:lvl1pPr algn="l">
              <a:defRPr sz="2400" b="1">
                <a:solidFill>
                  <a:schemeClr val="bg1"/>
                </a:solidFill>
              </a:defRPr>
            </a:lvl1pPr>
          </a:lstStyle>
          <a:p>
            <a:r>
              <a:rPr lang="en-GB" dirty="0"/>
              <a:t>Click to edit master title style</a:t>
            </a:r>
          </a:p>
        </p:txBody>
      </p:sp>
      <p:sp>
        <p:nvSpPr>
          <p:cNvPr id="9" name="Subtitle 2"/>
          <p:cNvSpPr>
            <a:spLocks noGrp="1"/>
          </p:cNvSpPr>
          <p:nvPr>
            <p:ph type="subTitle" idx="1" hasCustomPrompt="1"/>
          </p:nvPr>
        </p:nvSpPr>
        <p:spPr>
          <a:xfrm>
            <a:off x="360000" y="4989097"/>
            <a:ext cx="11466875" cy="1125748"/>
          </a:xfrm>
          <a:prstGeom prst="rect">
            <a:avLst/>
          </a:prstGeom>
        </p:spPr>
        <p:txBody>
          <a:bodyPr anchor="t">
            <a:noAutofit/>
          </a:bodyPr>
          <a:lstStyle>
            <a:lvl1pPr marL="0" indent="0" algn="l">
              <a:spcBef>
                <a:spcPts val="200"/>
              </a:spcBef>
              <a:buNone/>
              <a:defRPr sz="22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edit master subtitle style</a:t>
            </a:r>
          </a:p>
        </p:txBody>
      </p:sp>
      <p:pic>
        <p:nvPicPr>
          <p:cNvPr id="24" name="Picture 2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85414" y="549141"/>
            <a:ext cx="3201545" cy="309600"/>
          </a:xfrm>
          <a:prstGeom prst="rect">
            <a:avLst/>
          </a:prstGeom>
        </p:spPr>
      </p:pic>
    </p:spTree>
    <p:extLst>
      <p:ext uri="{BB962C8B-B14F-4D97-AF65-F5344CB8AC3E}">
        <p14:creationId xmlns:p14="http://schemas.microsoft.com/office/powerpoint/2010/main" val="25594012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2.xml><?xml version="1.0" encoding="utf-8"?>
<p:sldLayout xmlns:a="http://schemas.openxmlformats.org/drawingml/2006/main" xmlns:r="http://schemas.openxmlformats.org/officeDocument/2006/relationships" xmlns:p="http://schemas.openxmlformats.org/presentationml/2006/main" showMasterSp="0" preserve="1" userDrawn="1">
  <p:cSld name="Title slide 3 (black)">
    <p:bg>
      <p:bgPr>
        <a:solidFill>
          <a:srgbClr val="9C9B9B"/>
        </a:solidFill>
        <a:effectLst/>
      </p:bgPr>
    </p:bg>
    <p:spTree>
      <p:nvGrpSpPr>
        <p:cNvPr id="1" name=""/>
        <p:cNvGrpSpPr/>
        <p:nvPr/>
      </p:nvGrpSpPr>
      <p:grpSpPr>
        <a:xfrm>
          <a:off x="0" y="0"/>
          <a:ext cx="0" cy="0"/>
          <a:chOff x="0" y="0"/>
          <a:chExt cx="0" cy="0"/>
        </a:xfrm>
      </p:grpSpPr>
      <p:sp>
        <p:nvSpPr>
          <p:cNvPr id="11" name="Picture Placeholder 16"/>
          <p:cNvSpPr>
            <a:spLocks noGrp="1"/>
          </p:cNvSpPr>
          <p:nvPr>
            <p:ph type="pic" sz="quarter" idx="10"/>
          </p:nvPr>
        </p:nvSpPr>
        <p:spPr>
          <a:xfrm>
            <a:off x="0" y="0"/>
            <a:ext cx="12192000" cy="6858000"/>
          </a:xfrm>
        </p:spPr>
        <p:txBody>
          <a:bodyPr/>
          <a:lstStyle/>
          <a:p>
            <a:r>
              <a:rPr lang="en-US"/>
              <a:t>Click icon to add picture</a:t>
            </a:r>
            <a:endParaRPr lang="en-GB"/>
          </a:p>
        </p:txBody>
      </p:sp>
      <p:sp>
        <p:nvSpPr>
          <p:cNvPr id="7" name="Title 1"/>
          <p:cNvSpPr>
            <a:spLocks noGrp="1"/>
          </p:cNvSpPr>
          <p:nvPr>
            <p:ph type="ctrTitle" hasCustomPrompt="1"/>
          </p:nvPr>
        </p:nvSpPr>
        <p:spPr>
          <a:xfrm>
            <a:off x="7161663" y="1138238"/>
            <a:ext cx="4666800" cy="1789200"/>
          </a:xfrm>
          <a:prstGeom prst="rect">
            <a:avLst/>
          </a:prstGeom>
        </p:spPr>
        <p:txBody>
          <a:bodyPr anchor="b">
            <a:noAutofit/>
          </a:bodyPr>
          <a:lstStyle>
            <a:lvl1pPr algn="l">
              <a:defRPr sz="2400" b="1">
                <a:solidFill>
                  <a:schemeClr val="bg1"/>
                </a:solidFill>
              </a:defRPr>
            </a:lvl1pPr>
          </a:lstStyle>
          <a:p>
            <a:r>
              <a:rPr lang="en-GB" dirty="0"/>
              <a:t>Click to edit master title style</a:t>
            </a:r>
          </a:p>
        </p:txBody>
      </p:sp>
      <p:sp>
        <p:nvSpPr>
          <p:cNvPr id="8" name="Subtitle 2"/>
          <p:cNvSpPr>
            <a:spLocks noGrp="1"/>
          </p:cNvSpPr>
          <p:nvPr>
            <p:ph type="subTitle" idx="1" hasCustomPrompt="1"/>
          </p:nvPr>
        </p:nvSpPr>
        <p:spPr>
          <a:xfrm>
            <a:off x="7161663" y="3147038"/>
            <a:ext cx="4666800" cy="1882800"/>
          </a:xfrm>
          <a:prstGeom prst="rect">
            <a:avLst/>
          </a:prstGeom>
        </p:spPr>
        <p:txBody>
          <a:bodyPr anchor="t">
            <a:noAutofit/>
          </a:bodyPr>
          <a:lstStyle>
            <a:lvl1pPr marL="0" indent="0" algn="l">
              <a:spcBef>
                <a:spcPts val="600"/>
              </a:spcBef>
              <a:buNone/>
              <a:defRPr sz="2200" b="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edit master subtitle style</a:t>
            </a:r>
          </a:p>
        </p:txBody>
      </p:sp>
      <p:pic>
        <p:nvPicPr>
          <p:cNvPr id="26" name="Picture 2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85414" y="549141"/>
            <a:ext cx="3201545" cy="309600"/>
          </a:xfrm>
          <a:prstGeom prst="rect">
            <a:avLst/>
          </a:prstGeom>
        </p:spPr>
      </p:pic>
    </p:spTree>
    <p:extLst>
      <p:ext uri="{BB962C8B-B14F-4D97-AF65-F5344CB8AC3E}">
        <p14:creationId xmlns:p14="http://schemas.microsoft.com/office/powerpoint/2010/main" val="343825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3.xml><?xml version="1.0" encoding="utf-8"?>
<p:sldLayout xmlns:a="http://schemas.openxmlformats.org/drawingml/2006/main" xmlns:r="http://schemas.openxmlformats.org/officeDocument/2006/relationships" xmlns:p="http://schemas.openxmlformats.org/presentationml/2006/main" showMasterSp="0" preserve="1" userDrawn="1">
  <p:cSld name="Section header (white)">
    <p:bg>
      <p:bgPr>
        <a:solidFill>
          <a:schemeClr val="bg1"/>
        </a:solid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5" hasCustomPrompt="1"/>
          </p:nvPr>
        </p:nvSpPr>
        <p:spPr>
          <a:xfrm>
            <a:off x="360362" y="2984855"/>
            <a:ext cx="11466511" cy="1585557"/>
          </a:xfrm>
          <a:prstGeom prst="rect">
            <a:avLst/>
          </a:prstGeom>
        </p:spPr>
        <p:txBody>
          <a:bodyPr anchor="t"/>
          <a:lstStyle>
            <a:lvl1pPr algn="l">
              <a:spcBef>
                <a:spcPts val="200"/>
              </a:spcBef>
              <a:defRPr sz="2400" b="1">
                <a:solidFill>
                  <a:schemeClr val="tx1"/>
                </a:solidFill>
              </a:defRPr>
            </a:lvl1pPr>
            <a:lvl2pPr marL="0" indent="0" algn="l">
              <a:spcBef>
                <a:spcPts val="200"/>
              </a:spcBef>
              <a:buNone/>
              <a:defRPr sz="2200" b="0">
                <a:solidFill>
                  <a:schemeClr val="tx1"/>
                </a:solidFill>
              </a:defRPr>
            </a:lvl2pPr>
          </a:lstStyle>
          <a:p>
            <a:pPr lvl="0"/>
            <a:r>
              <a:rPr lang="en-GB" dirty="0"/>
              <a:t>Click to edit master text styles</a:t>
            </a:r>
          </a:p>
          <a:p>
            <a:pPr lvl="1"/>
            <a:r>
              <a:rPr lang="en-GB" dirty="0"/>
              <a:t>Second level</a:t>
            </a:r>
          </a:p>
        </p:txBody>
      </p:sp>
      <p:sp>
        <p:nvSpPr>
          <p:cNvPr id="5" name="Text Placeholder 2"/>
          <p:cNvSpPr>
            <a:spLocks noGrp="1"/>
          </p:cNvSpPr>
          <p:nvPr>
            <p:ph type="body" sz="quarter" idx="16" hasCustomPrompt="1"/>
          </p:nvPr>
        </p:nvSpPr>
        <p:spPr>
          <a:xfrm>
            <a:off x="359999" y="2564672"/>
            <a:ext cx="976676" cy="411163"/>
          </a:xfrm>
          <a:prstGeom prst="rect">
            <a:avLst/>
          </a:prstGeom>
        </p:spPr>
        <p:txBody>
          <a:bodyPr anchor="t"/>
          <a:lstStyle>
            <a:lvl1pPr algn="l">
              <a:spcBef>
                <a:spcPts val="200"/>
              </a:spcBef>
              <a:defRPr sz="2400" b="1">
                <a:solidFill>
                  <a:schemeClr val="tx1"/>
                </a:solidFill>
              </a:defRPr>
            </a:lvl1pPr>
            <a:lvl2pPr marL="0" indent="0" algn="l">
              <a:spcBef>
                <a:spcPts val="200"/>
              </a:spcBef>
              <a:buNone/>
              <a:defRPr sz="2200" b="0">
                <a:solidFill>
                  <a:schemeClr val="tx1"/>
                </a:solidFill>
              </a:defRPr>
            </a:lvl2pPr>
          </a:lstStyle>
          <a:p>
            <a:pPr lvl="0"/>
            <a:r>
              <a:rPr lang="en-US" dirty="0"/>
              <a:t>No.</a:t>
            </a:r>
          </a:p>
        </p:txBody>
      </p:sp>
    </p:spTree>
    <p:extLst>
      <p:ext uri="{BB962C8B-B14F-4D97-AF65-F5344CB8AC3E}">
        <p14:creationId xmlns:p14="http://schemas.microsoft.com/office/powerpoint/2010/main" val="24430467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4.xml><?xml version="1.0" encoding="utf-8"?>
<p:sldLayout xmlns:a="http://schemas.openxmlformats.org/drawingml/2006/main" xmlns:r="http://schemas.openxmlformats.org/officeDocument/2006/relationships" xmlns:p="http://schemas.openxmlformats.org/presentationml/2006/main" showMasterSp="0" preserve="1" userDrawn="1">
  <p:cSld name="Section header (black)">
    <p:bg>
      <p:bgPr>
        <a:solidFill>
          <a:srgbClr val="9C9B9B"/>
        </a:solidFill>
        <a:effectLst/>
      </p:bgPr>
    </p:bg>
    <p:spTree>
      <p:nvGrpSpPr>
        <p:cNvPr id="1" name=""/>
        <p:cNvGrpSpPr/>
        <p:nvPr/>
      </p:nvGrpSpPr>
      <p:grpSpPr>
        <a:xfrm>
          <a:off x="0" y="0"/>
          <a:ext cx="0" cy="0"/>
          <a:chOff x="0" y="0"/>
          <a:chExt cx="0" cy="0"/>
        </a:xfrm>
      </p:grpSpPr>
      <p:sp>
        <p:nvSpPr>
          <p:cNvPr id="5" name="Text Placeholder 2"/>
          <p:cNvSpPr>
            <a:spLocks noGrp="1"/>
          </p:cNvSpPr>
          <p:nvPr>
            <p:ph type="body" sz="quarter" idx="15" hasCustomPrompt="1"/>
          </p:nvPr>
        </p:nvSpPr>
        <p:spPr>
          <a:xfrm>
            <a:off x="359998" y="2984855"/>
            <a:ext cx="11468465" cy="1585557"/>
          </a:xfrm>
          <a:prstGeom prst="rect">
            <a:avLst/>
          </a:prstGeom>
        </p:spPr>
        <p:txBody>
          <a:bodyPr anchor="t"/>
          <a:lstStyle>
            <a:lvl1pPr algn="l">
              <a:spcBef>
                <a:spcPts val="200"/>
              </a:spcBef>
              <a:defRPr sz="2400" b="1">
                <a:solidFill>
                  <a:schemeClr val="bg1"/>
                </a:solidFill>
              </a:defRPr>
            </a:lvl1pPr>
            <a:lvl2pPr marL="0" indent="0" algn="l">
              <a:spcBef>
                <a:spcPts val="200"/>
              </a:spcBef>
              <a:buNone/>
              <a:defRPr sz="2200" b="0">
                <a:solidFill>
                  <a:schemeClr val="bg1"/>
                </a:solidFill>
              </a:defRPr>
            </a:lvl2pPr>
          </a:lstStyle>
          <a:p>
            <a:pPr lvl="0"/>
            <a:r>
              <a:rPr lang="en-GB" dirty="0"/>
              <a:t>Click to edit master text styles</a:t>
            </a:r>
          </a:p>
          <a:p>
            <a:pPr lvl="1"/>
            <a:r>
              <a:rPr lang="en-GB" dirty="0"/>
              <a:t>Second level</a:t>
            </a:r>
          </a:p>
        </p:txBody>
      </p:sp>
      <p:sp>
        <p:nvSpPr>
          <p:cNvPr id="7" name="Text Placeholder 2"/>
          <p:cNvSpPr>
            <a:spLocks noGrp="1"/>
          </p:cNvSpPr>
          <p:nvPr>
            <p:ph type="body" sz="quarter" idx="16" hasCustomPrompt="1"/>
          </p:nvPr>
        </p:nvSpPr>
        <p:spPr>
          <a:xfrm>
            <a:off x="360363" y="2564672"/>
            <a:ext cx="976312" cy="411163"/>
          </a:xfrm>
          <a:prstGeom prst="rect">
            <a:avLst/>
          </a:prstGeom>
        </p:spPr>
        <p:txBody>
          <a:bodyPr anchor="t"/>
          <a:lstStyle>
            <a:lvl1pPr algn="l">
              <a:spcBef>
                <a:spcPts val="200"/>
              </a:spcBef>
              <a:defRPr sz="2400" b="1">
                <a:solidFill>
                  <a:schemeClr val="bg1"/>
                </a:solidFill>
              </a:defRPr>
            </a:lvl1pPr>
            <a:lvl2pPr marL="0" indent="0" algn="l">
              <a:spcBef>
                <a:spcPts val="200"/>
              </a:spcBef>
              <a:buNone/>
              <a:defRPr sz="2200" b="0">
                <a:solidFill>
                  <a:schemeClr val="tx1"/>
                </a:solidFill>
              </a:defRPr>
            </a:lvl2pPr>
          </a:lstStyle>
          <a:p>
            <a:pPr lvl="0"/>
            <a:r>
              <a:rPr lang="en-US" dirty="0"/>
              <a:t>No.</a:t>
            </a:r>
          </a:p>
        </p:txBody>
      </p:sp>
    </p:spTree>
    <p:extLst>
      <p:ext uri="{BB962C8B-B14F-4D97-AF65-F5344CB8AC3E}">
        <p14:creationId xmlns:p14="http://schemas.microsoft.com/office/powerpoint/2010/main" val="22848814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Content Placeholder 2"/>
          <p:cNvSpPr>
            <a:spLocks noGrp="1"/>
          </p:cNvSpPr>
          <p:nvPr>
            <p:ph idx="1" hasCustomPrompt="1"/>
          </p:nvPr>
        </p:nvSpPr>
        <p:spPr>
          <a:xfrm>
            <a:off x="359999" y="1708150"/>
            <a:ext cx="11466873" cy="4018118"/>
          </a:xfrm>
        </p:spPr>
        <p:txBody>
          <a:bodyPr>
            <a:noAutofit/>
          </a:bodyPr>
          <a:lstStyle>
            <a:lvl1pPr>
              <a:defRPr sz="1600" b="0">
                <a:solidFill>
                  <a:schemeClr val="tx1"/>
                </a:solidFill>
              </a:defRPr>
            </a:lvl1pPr>
            <a:lvl2pPr>
              <a:spcBef>
                <a:spcPts val="600"/>
              </a:spcBef>
              <a:defRPr sz="1600">
                <a:solidFill>
                  <a:schemeClr val="tx1"/>
                </a:solidFill>
              </a:defRPr>
            </a:lvl2pPr>
            <a:lvl3pPr>
              <a:spcBef>
                <a:spcPts val="600"/>
              </a:spcBef>
              <a:defRPr sz="1600">
                <a:solidFill>
                  <a:schemeClr val="tx1"/>
                </a:solidFill>
              </a:defRPr>
            </a:lvl3pPr>
            <a:lvl4pPr>
              <a:spcBef>
                <a:spcPts val="600"/>
              </a:spcBef>
              <a:defRPr sz="1600">
                <a:solidFill>
                  <a:schemeClr val="tx1"/>
                </a:solidFill>
              </a:defRPr>
            </a:lvl4pPr>
            <a:lvl5pPr>
              <a:spcBef>
                <a:spcPts val="600"/>
              </a:spcBef>
              <a:defRPr sz="1600">
                <a:solidFill>
                  <a:schemeClr val="tx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1" name="Title Placeholder 1"/>
          <p:cNvSpPr>
            <a:spLocks noGrp="1"/>
          </p:cNvSpPr>
          <p:nvPr>
            <p:ph type="title" hasCustomPrompt="1"/>
          </p:nvPr>
        </p:nvSpPr>
        <p:spPr>
          <a:xfrm>
            <a:off x="359999" y="430717"/>
            <a:ext cx="11466875" cy="404119"/>
          </a:xfrm>
          <a:prstGeom prst="rect">
            <a:avLst/>
          </a:prstGeom>
        </p:spPr>
        <p:txBody>
          <a:bodyPr vert="horz" lIns="0" tIns="0" rIns="0" bIns="0" rtlCol="0" anchor="t">
            <a:noAutofit/>
          </a:bodyPr>
          <a:lstStyle>
            <a:lvl1pPr>
              <a:defRPr sz="2400"/>
            </a:lvl1pPr>
          </a:lstStyle>
          <a:p>
            <a:r>
              <a:rPr lang="en-GB" dirty="0"/>
              <a:t>Click to edit master title style</a:t>
            </a:r>
          </a:p>
        </p:txBody>
      </p:sp>
      <p:sp>
        <p:nvSpPr>
          <p:cNvPr id="15"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dirty="0">
              <a:solidFill>
                <a:srgbClr val="717171"/>
              </a:solidFill>
            </a:endParaRPr>
          </a:p>
        </p:txBody>
      </p:sp>
      <p:sp>
        <p:nvSpPr>
          <p:cNvPr id="8" name="Text Placeholder 2"/>
          <p:cNvSpPr>
            <a:spLocks noGrp="1"/>
          </p:cNvSpPr>
          <p:nvPr>
            <p:ph type="body" sz="quarter" idx="17" hasCustomPrompt="1"/>
          </p:nvPr>
        </p:nvSpPr>
        <p:spPr>
          <a:xfrm>
            <a:off x="357188" y="882740"/>
            <a:ext cx="11477331" cy="396875"/>
          </a:xfrm>
        </p:spPr>
        <p:txBody>
          <a:bodyPr/>
          <a:lstStyle>
            <a:lvl1pPr>
              <a:defRPr sz="2200"/>
            </a:lvl1pPr>
          </a:lstStyle>
          <a:p>
            <a:pPr lvl="0"/>
            <a:r>
              <a:rPr lang="en-GB" dirty="0"/>
              <a:t>Click to edit master text styles</a:t>
            </a:r>
          </a:p>
        </p:txBody>
      </p:sp>
      <p:sp>
        <p:nvSpPr>
          <p:cNvPr id="9" name="Text Placeholder 17"/>
          <p:cNvSpPr>
            <a:spLocks noGrp="1"/>
          </p:cNvSpPr>
          <p:nvPr>
            <p:ph type="body" sz="quarter" idx="18" hasCustomPrompt="1"/>
          </p:nvPr>
        </p:nvSpPr>
        <p:spPr>
          <a:xfrm>
            <a:off x="6096000" y="6393509"/>
            <a:ext cx="4670778" cy="197792"/>
          </a:xfrm>
        </p:spPr>
        <p:txBody>
          <a:bodyPr anchor="ctr">
            <a:noAutofit/>
          </a:bodyPr>
          <a:lstStyle>
            <a:lvl1pPr>
              <a:spcBef>
                <a:spcPts val="600"/>
              </a:spcBef>
              <a:defRPr sz="800">
                <a:solidFill>
                  <a:schemeClr val="tx1"/>
                </a:solidFill>
              </a:defRPr>
            </a:lvl1pPr>
          </a:lstStyle>
          <a:p>
            <a:pPr lvl="0"/>
            <a:r>
              <a:rPr lang="en-US" dirty="0"/>
              <a:t>Click to add footer text</a:t>
            </a:r>
          </a:p>
        </p:txBody>
      </p:sp>
    </p:spTree>
    <p:extLst>
      <p:ext uri="{BB962C8B-B14F-4D97-AF65-F5344CB8AC3E}">
        <p14:creationId xmlns:p14="http://schemas.microsoft.com/office/powerpoint/2010/main" val="10779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Title and 2 x content">
    <p:spTree>
      <p:nvGrpSpPr>
        <p:cNvPr id="1" name=""/>
        <p:cNvGrpSpPr/>
        <p:nvPr/>
      </p:nvGrpSpPr>
      <p:grpSpPr>
        <a:xfrm>
          <a:off x="0" y="0"/>
          <a:ext cx="0" cy="0"/>
          <a:chOff x="0" y="0"/>
          <a:chExt cx="0" cy="0"/>
        </a:xfrm>
      </p:grpSpPr>
      <p:sp>
        <p:nvSpPr>
          <p:cNvPr id="8" name="Content Placeholder 2"/>
          <p:cNvSpPr>
            <a:spLocks noGrp="1"/>
          </p:cNvSpPr>
          <p:nvPr>
            <p:ph idx="1" hasCustomPrompt="1"/>
          </p:nvPr>
        </p:nvSpPr>
        <p:spPr>
          <a:xfrm>
            <a:off x="360000" y="1708150"/>
            <a:ext cx="5626800" cy="4003200"/>
          </a:xfrm>
        </p:spPr>
        <p:txBody>
          <a:bodyPr>
            <a:noAutofit/>
          </a:bodyPr>
          <a:lstStyle>
            <a:lvl1pPr>
              <a:defRPr sz="1400" b="0">
                <a:solidFill>
                  <a:schemeClr val="tx1"/>
                </a:solidFill>
              </a:defRPr>
            </a:lvl1pPr>
            <a:lvl2pPr>
              <a:spcBef>
                <a:spcPts val="600"/>
              </a:spcBef>
              <a:defRPr sz="1400">
                <a:solidFill>
                  <a:schemeClr val="tx1"/>
                </a:solidFill>
              </a:defRPr>
            </a:lvl2pPr>
            <a:lvl3pPr>
              <a:spcBef>
                <a:spcPts val="600"/>
              </a:spcBef>
              <a:defRPr sz="1400">
                <a:solidFill>
                  <a:schemeClr val="tx1"/>
                </a:solidFill>
              </a:defRPr>
            </a:lvl3pPr>
            <a:lvl4pPr>
              <a:spcBef>
                <a:spcPts val="600"/>
              </a:spcBef>
              <a:defRPr sz="1400">
                <a:solidFill>
                  <a:schemeClr val="tx1"/>
                </a:solidFill>
              </a:defRPr>
            </a:lvl4pPr>
            <a:lvl5pPr>
              <a:spcBef>
                <a:spcPts val="600"/>
              </a:spcBef>
              <a:defRPr sz="1400">
                <a:solidFill>
                  <a:schemeClr val="tx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0" name="Content Placeholder 35"/>
          <p:cNvSpPr>
            <a:spLocks noGrp="1"/>
          </p:cNvSpPr>
          <p:nvPr>
            <p:ph sz="quarter" idx="14" hasCustomPrompt="1"/>
          </p:nvPr>
        </p:nvSpPr>
        <p:spPr>
          <a:xfrm>
            <a:off x="6191574" y="1708150"/>
            <a:ext cx="5626800" cy="4003200"/>
          </a:xfrm>
        </p:spPr>
        <p:txBody>
          <a:bodyPr>
            <a:noAutofit/>
          </a:bodyPr>
          <a:lstStyle>
            <a:lvl1pPr>
              <a:defRPr sz="1400" b="0">
                <a:solidFill>
                  <a:schemeClr val="tx1"/>
                </a:solidFill>
              </a:defRPr>
            </a:lvl1pPr>
            <a:lvl2pPr>
              <a:spcBef>
                <a:spcPts val="600"/>
              </a:spcBef>
              <a:defRPr sz="1400">
                <a:solidFill>
                  <a:schemeClr val="tx1"/>
                </a:solidFill>
              </a:defRPr>
            </a:lvl2pPr>
            <a:lvl3pPr>
              <a:spcBef>
                <a:spcPts val="600"/>
              </a:spcBef>
              <a:defRPr sz="1400">
                <a:solidFill>
                  <a:schemeClr val="tx1"/>
                </a:solidFill>
              </a:defRPr>
            </a:lvl3pPr>
            <a:lvl4pPr>
              <a:spcBef>
                <a:spcPts val="600"/>
              </a:spcBef>
              <a:defRPr sz="1400">
                <a:solidFill>
                  <a:schemeClr val="tx1"/>
                </a:solidFill>
              </a:defRPr>
            </a:lvl4pPr>
            <a:lvl5pPr>
              <a:spcBef>
                <a:spcPts val="600"/>
              </a:spcBef>
              <a:defRPr sz="1400">
                <a:solidFill>
                  <a:schemeClr val="tx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1" name="Title Placeholder 1"/>
          <p:cNvSpPr>
            <a:spLocks noGrp="1"/>
          </p:cNvSpPr>
          <p:nvPr>
            <p:ph type="title" hasCustomPrompt="1"/>
          </p:nvPr>
        </p:nvSpPr>
        <p:spPr>
          <a:xfrm>
            <a:off x="359999" y="430717"/>
            <a:ext cx="11466875" cy="404119"/>
          </a:xfrm>
          <a:prstGeom prst="rect">
            <a:avLst/>
          </a:prstGeom>
        </p:spPr>
        <p:txBody>
          <a:bodyPr vert="horz" lIns="0" tIns="0" rIns="0" bIns="0" rtlCol="0" anchor="t">
            <a:noAutofit/>
          </a:bodyPr>
          <a:lstStyle>
            <a:lvl1pPr>
              <a:defRPr sz="2400"/>
            </a:lvl1pPr>
          </a:lstStyle>
          <a:p>
            <a:r>
              <a:rPr lang="en-GB" dirty="0"/>
              <a:t>Click to edit master title style</a:t>
            </a:r>
          </a:p>
        </p:txBody>
      </p:sp>
      <p:sp>
        <p:nvSpPr>
          <p:cNvPr id="16"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dirty="0">
              <a:solidFill>
                <a:srgbClr val="717171"/>
              </a:solidFill>
            </a:endParaRPr>
          </a:p>
        </p:txBody>
      </p:sp>
      <p:sp>
        <p:nvSpPr>
          <p:cNvPr id="9" name="Text Placeholder 2"/>
          <p:cNvSpPr>
            <a:spLocks noGrp="1"/>
          </p:cNvSpPr>
          <p:nvPr>
            <p:ph type="body" sz="quarter" idx="17" hasCustomPrompt="1"/>
          </p:nvPr>
        </p:nvSpPr>
        <p:spPr>
          <a:xfrm>
            <a:off x="357188" y="882740"/>
            <a:ext cx="11477331" cy="396875"/>
          </a:xfrm>
        </p:spPr>
        <p:txBody>
          <a:bodyPr/>
          <a:lstStyle>
            <a:lvl1pPr>
              <a:defRPr sz="2200"/>
            </a:lvl1pPr>
          </a:lstStyle>
          <a:p>
            <a:pPr lvl="0"/>
            <a:r>
              <a:rPr lang="en-GB" dirty="0"/>
              <a:t>Click to edit master text styles</a:t>
            </a:r>
          </a:p>
        </p:txBody>
      </p:sp>
      <p:sp>
        <p:nvSpPr>
          <p:cNvPr id="12" name="Text Placeholder 17"/>
          <p:cNvSpPr>
            <a:spLocks noGrp="1"/>
          </p:cNvSpPr>
          <p:nvPr>
            <p:ph type="body" sz="quarter" idx="18" hasCustomPrompt="1"/>
          </p:nvPr>
        </p:nvSpPr>
        <p:spPr>
          <a:xfrm>
            <a:off x="6096000" y="6393509"/>
            <a:ext cx="4670778" cy="197792"/>
          </a:xfrm>
        </p:spPr>
        <p:txBody>
          <a:bodyPr anchor="ctr">
            <a:noAutofit/>
          </a:bodyPr>
          <a:lstStyle>
            <a:lvl1pPr>
              <a:spcBef>
                <a:spcPts val="600"/>
              </a:spcBef>
              <a:defRPr sz="800">
                <a:solidFill>
                  <a:schemeClr val="tx1"/>
                </a:solidFill>
              </a:defRPr>
            </a:lvl1pPr>
          </a:lstStyle>
          <a:p>
            <a:pPr lvl="0"/>
            <a:r>
              <a:rPr lang="en-US" dirty="0"/>
              <a:t>Click to add footer text</a:t>
            </a:r>
          </a:p>
        </p:txBody>
      </p:sp>
    </p:spTree>
    <p:extLst>
      <p:ext uri="{BB962C8B-B14F-4D97-AF65-F5344CB8AC3E}">
        <p14:creationId xmlns:p14="http://schemas.microsoft.com/office/powerpoint/2010/main" val="2843900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Title and 3 x content">
    <p:spTree>
      <p:nvGrpSpPr>
        <p:cNvPr id="1" name=""/>
        <p:cNvGrpSpPr/>
        <p:nvPr/>
      </p:nvGrpSpPr>
      <p:grpSpPr>
        <a:xfrm>
          <a:off x="0" y="0"/>
          <a:ext cx="0" cy="0"/>
          <a:chOff x="0" y="0"/>
          <a:chExt cx="0" cy="0"/>
        </a:xfrm>
      </p:grpSpPr>
      <p:sp>
        <p:nvSpPr>
          <p:cNvPr id="9" name="Content Placeholder 2"/>
          <p:cNvSpPr>
            <a:spLocks noGrp="1"/>
          </p:cNvSpPr>
          <p:nvPr>
            <p:ph idx="1"/>
          </p:nvPr>
        </p:nvSpPr>
        <p:spPr>
          <a:xfrm>
            <a:off x="359998" y="1708150"/>
            <a:ext cx="3679200" cy="4003675"/>
          </a:xfrm>
        </p:spPr>
        <p:txBody>
          <a:bodyPr>
            <a:noAutofit/>
          </a:bodyPr>
          <a:lstStyle>
            <a:lvl1pPr>
              <a:defRPr sz="1400" b="0">
                <a:solidFill>
                  <a:schemeClr val="tx1"/>
                </a:solidFill>
              </a:defRPr>
            </a:lvl1pPr>
            <a:lvl2pPr>
              <a:spcBef>
                <a:spcPts val="600"/>
              </a:spcBef>
              <a:defRPr sz="1400">
                <a:solidFill>
                  <a:schemeClr val="tx1"/>
                </a:solidFill>
              </a:defRPr>
            </a:lvl2pPr>
            <a:lvl3pPr>
              <a:spcBef>
                <a:spcPts val="600"/>
              </a:spcBef>
              <a:defRPr sz="1400">
                <a:solidFill>
                  <a:schemeClr val="tx1"/>
                </a:solidFill>
              </a:defRPr>
            </a:lvl3pPr>
            <a:lvl4pPr>
              <a:spcBef>
                <a:spcPts val="600"/>
              </a:spcBef>
              <a:defRPr sz="1400">
                <a:solidFill>
                  <a:schemeClr val="tx1"/>
                </a:solidFill>
              </a:defRPr>
            </a:lvl4pPr>
            <a:lvl5pPr>
              <a:spcBef>
                <a:spcPts val="60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0" name="Content Placeholder 2"/>
          <p:cNvSpPr>
            <a:spLocks noGrp="1"/>
          </p:cNvSpPr>
          <p:nvPr>
            <p:ph idx="14"/>
          </p:nvPr>
        </p:nvSpPr>
        <p:spPr>
          <a:xfrm>
            <a:off x="4251326" y="1708150"/>
            <a:ext cx="3679200" cy="4003675"/>
          </a:xfrm>
        </p:spPr>
        <p:txBody>
          <a:bodyPr>
            <a:noAutofit/>
          </a:bodyPr>
          <a:lstStyle>
            <a:lvl1pPr>
              <a:defRPr sz="1400" b="0">
                <a:solidFill>
                  <a:schemeClr val="tx1"/>
                </a:solidFill>
              </a:defRPr>
            </a:lvl1pPr>
            <a:lvl2pPr>
              <a:spcBef>
                <a:spcPts val="600"/>
              </a:spcBef>
              <a:defRPr sz="1400">
                <a:solidFill>
                  <a:schemeClr val="tx1"/>
                </a:solidFill>
              </a:defRPr>
            </a:lvl2pPr>
            <a:lvl3pPr>
              <a:spcBef>
                <a:spcPts val="600"/>
              </a:spcBef>
              <a:defRPr sz="1400">
                <a:solidFill>
                  <a:schemeClr val="tx1"/>
                </a:solidFill>
              </a:defRPr>
            </a:lvl3pPr>
            <a:lvl4pPr>
              <a:spcBef>
                <a:spcPts val="600"/>
              </a:spcBef>
              <a:defRPr sz="1400">
                <a:solidFill>
                  <a:schemeClr val="tx1"/>
                </a:solidFill>
              </a:defRPr>
            </a:lvl4pPr>
            <a:lvl5pPr>
              <a:spcBef>
                <a:spcPts val="60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1" name="Content Placeholder 2"/>
          <p:cNvSpPr>
            <a:spLocks noGrp="1"/>
          </p:cNvSpPr>
          <p:nvPr>
            <p:ph idx="15"/>
          </p:nvPr>
        </p:nvSpPr>
        <p:spPr>
          <a:xfrm>
            <a:off x="8142653" y="1708150"/>
            <a:ext cx="3679200" cy="4003675"/>
          </a:xfrm>
        </p:spPr>
        <p:txBody>
          <a:bodyPr>
            <a:noAutofit/>
          </a:bodyPr>
          <a:lstStyle>
            <a:lvl1pPr>
              <a:defRPr sz="1400" b="0">
                <a:solidFill>
                  <a:schemeClr val="tx1"/>
                </a:solidFill>
              </a:defRPr>
            </a:lvl1pPr>
            <a:lvl2pPr>
              <a:spcBef>
                <a:spcPts val="600"/>
              </a:spcBef>
              <a:defRPr sz="1400">
                <a:solidFill>
                  <a:schemeClr val="tx1"/>
                </a:solidFill>
              </a:defRPr>
            </a:lvl2pPr>
            <a:lvl3pPr>
              <a:spcBef>
                <a:spcPts val="600"/>
              </a:spcBef>
              <a:defRPr sz="1400">
                <a:solidFill>
                  <a:schemeClr val="tx1"/>
                </a:solidFill>
              </a:defRPr>
            </a:lvl3pPr>
            <a:lvl4pPr>
              <a:spcBef>
                <a:spcPts val="600"/>
              </a:spcBef>
              <a:defRPr sz="1400">
                <a:solidFill>
                  <a:schemeClr val="tx1"/>
                </a:solidFill>
              </a:defRPr>
            </a:lvl4pPr>
            <a:lvl5pPr>
              <a:spcBef>
                <a:spcPts val="60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6" name="Title Placeholder 1"/>
          <p:cNvSpPr>
            <a:spLocks noGrp="1"/>
          </p:cNvSpPr>
          <p:nvPr>
            <p:ph type="title" hasCustomPrompt="1"/>
          </p:nvPr>
        </p:nvSpPr>
        <p:spPr>
          <a:xfrm>
            <a:off x="359999" y="430717"/>
            <a:ext cx="11466875" cy="404119"/>
          </a:xfrm>
          <a:prstGeom prst="rect">
            <a:avLst/>
          </a:prstGeom>
        </p:spPr>
        <p:txBody>
          <a:bodyPr vert="horz" lIns="0" tIns="0" rIns="0" bIns="0" rtlCol="0" anchor="t">
            <a:noAutofit/>
          </a:bodyPr>
          <a:lstStyle>
            <a:lvl1pPr>
              <a:defRPr sz="2400"/>
            </a:lvl1pPr>
          </a:lstStyle>
          <a:p>
            <a:r>
              <a:rPr lang="en-GB" dirty="0"/>
              <a:t>Click to edit master title style</a:t>
            </a:r>
          </a:p>
        </p:txBody>
      </p:sp>
      <p:sp>
        <p:nvSpPr>
          <p:cNvPr id="17" name="Text Placeholder 2"/>
          <p:cNvSpPr>
            <a:spLocks noGrp="1"/>
          </p:cNvSpPr>
          <p:nvPr>
            <p:ph type="body" sz="quarter" idx="17" hasCustomPrompt="1"/>
          </p:nvPr>
        </p:nvSpPr>
        <p:spPr>
          <a:xfrm>
            <a:off x="357188" y="882740"/>
            <a:ext cx="11477331" cy="396875"/>
          </a:xfrm>
        </p:spPr>
        <p:txBody>
          <a:bodyPr/>
          <a:lstStyle>
            <a:lvl1pPr>
              <a:defRPr sz="2200"/>
            </a:lvl1pPr>
          </a:lstStyle>
          <a:p>
            <a:pPr lvl="0"/>
            <a:r>
              <a:rPr lang="en-GB" dirty="0"/>
              <a:t>Click to edit master text styles</a:t>
            </a:r>
          </a:p>
        </p:txBody>
      </p:sp>
      <p:sp>
        <p:nvSpPr>
          <p:cNvPr id="18" name="Text Placeholder 17"/>
          <p:cNvSpPr>
            <a:spLocks noGrp="1"/>
          </p:cNvSpPr>
          <p:nvPr>
            <p:ph type="body" sz="quarter" idx="18" hasCustomPrompt="1"/>
          </p:nvPr>
        </p:nvSpPr>
        <p:spPr>
          <a:xfrm>
            <a:off x="6096000" y="6393509"/>
            <a:ext cx="4670778" cy="197792"/>
          </a:xfrm>
        </p:spPr>
        <p:txBody>
          <a:bodyPr anchor="ctr">
            <a:noAutofit/>
          </a:bodyPr>
          <a:lstStyle>
            <a:lvl1pPr>
              <a:spcBef>
                <a:spcPts val="600"/>
              </a:spcBef>
              <a:defRPr sz="800">
                <a:solidFill>
                  <a:schemeClr val="tx1"/>
                </a:solidFill>
              </a:defRPr>
            </a:lvl1pPr>
          </a:lstStyle>
          <a:p>
            <a:pPr lvl="0"/>
            <a:r>
              <a:rPr lang="en-US" dirty="0"/>
              <a:t>Click to add footer text</a:t>
            </a:r>
          </a:p>
        </p:txBody>
      </p:sp>
      <p:sp>
        <p:nvSpPr>
          <p:cNvPr id="19"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dirty="0">
              <a:solidFill>
                <a:srgbClr val="717171"/>
              </a:solidFill>
            </a:endParaRPr>
          </a:p>
        </p:txBody>
      </p:sp>
    </p:spTree>
    <p:extLst>
      <p:ext uri="{BB962C8B-B14F-4D97-AF65-F5344CB8AC3E}">
        <p14:creationId xmlns:p14="http://schemas.microsoft.com/office/powerpoint/2010/main" val="3405499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Title and 4 x content">
    <p:spTree>
      <p:nvGrpSpPr>
        <p:cNvPr id="1" name=""/>
        <p:cNvGrpSpPr/>
        <p:nvPr/>
      </p:nvGrpSpPr>
      <p:grpSpPr>
        <a:xfrm>
          <a:off x="0" y="0"/>
          <a:ext cx="0" cy="0"/>
          <a:chOff x="0" y="0"/>
          <a:chExt cx="0" cy="0"/>
        </a:xfrm>
      </p:grpSpPr>
      <p:sp>
        <p:nvSpPr>
          <p:cNvPr id="10" name="Content Placeholder 2"/>
          <p:cNvSpPr>
            <a:spLocks noGrp="1"/>
          </p:cNvSpPr>
          <p:nvPr>
            <p:ph idx="1" hasCustomPrompt="1"/>
          </p:nvPr>
        </p:nvSpPr>
        <p:spPr>
          <a:xfrm>
            <a:off x="359998" y="1708150"/>
            <a:ext cx="2714400" cy="4003675"/>
          </a:xfrm>
        </p:spPr>
        <p:txBody>
          <a:bodyPr>
            <a:noAutofit/>
          </a:bodyPr>
          <a:lstStyle>
            <a:lvl1pPr>
              <a:defRPr sz="1400" b="0">
                <a:solidFill>
                  <a:schemeClr val="tx1"/>
                </a:solidFill>
              </a:defRPr>
            </a:lvl1pPr>
            <a:lvl2pPr>
              <a:spcBef>
                <a:spcPts val="600"/>
              </a:spcBef>
              <a:defRPr sz="1400">
                <a:solidFill>
                  <a:schemeClr val="tx1"/>
                </a:solidFill>
              </a:defRPr>
            </a:lvl2pPr>
            <a:lvl3pPr>
              <a:spcBef>
                <a:spcPts val="600"/>
              </a:spcBef>
              <a:defRPr sz="1400">
                <a:solidFill>
                  <a:schemeClr val="tx1"/>
                </a:solidFill>
              </a:defRPr>
            </a:lvl3pPr>
            <a:lvl4pPr>
              <a:spcBef>
                <a:spcPts val="600"/>
              </a:spcBef>
              <a:defRPr sz="1400">
                <a:solidFill>
                  <a:schemeClr val="tx1"/>
                </a:solidFill>
              </a:defRPr>
            </a:lvl4pPr>
            <a:lvl5pPr>
              <a:spcBef>
                <a:spcPts val="600"/>
              </a:spcBef>
              <a:defRPr sz="1400">
                <a:solidFill>
                  <a:schemeClr val="tx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1" name="Content Placeholder 2"/>
          <p:cNvSpPr>
            <a:spLocks noGrp="1"/>
          </p:cNvSpPr>
          <p:nvPr>
            <p:ph idx="14" hasCustomPrompt="1"/>
          </p:nvPr>
        </p:nvSpPr>
        <p:spPr>
          <a:xfrm>
            <a:off x="3275192" y="1708150"/>
            <a:ext cx="2714400" cy="4003675"/>
          </a:xfrm>
        </p:spPr>
        <p:txBody>
          <a:bodyPr>
            <a:noAutofit/>
          </a:bodyPr>
          <a:lstStyle>
            <a:lvl1pPr>
              <a:defRPr sz="1400" b="0">
                <a:solidFill>
                  <a:schemeClr val="tx1"/>
                </a:solidFill>
              </a:defRPr>
            </a:lvl1pPr>
            <a:lvl2pPr>
              <a:spcBef>
                <a:spcPts val="600"/>
              </a:spcBef>
              <a:defRPr sz="1400">
                <a:solidFill>
                  <a:schemeClr val="tx1"/>
                </a:solidFill>
              </a:defRPr>
            </a:lvl2pPr>
            <a:lvl3pPr>
              <a:spcBef>
                <a:spcPts val="600"/>
              </a:spcBef>
              <a:defRPr sz="1400">
                <a:solidFill>
                  <a:schemeClr val="tx1"/>
                </a:solidFill>
              </a:defRPr>
            </a:lvl3pPr>
            <a:lvl4pPr>
              <a:spcBef>
                <a:spcPts val="600"/>
              </a:spcBef>
              <a:defRPr sz="1400">
                <a:solidFill>
                  <a:schemeClr val="tx1"/>
                </a:solidFill>
              </a:defRPr>
            </a:lvl4pPr>
            <a:lvl5pPr>
              <a:spcBef>
                <a:spcPts val="600"/>
              </a:spcBef>
              <a:defRPr sz="1400">
                <a:solidFill>
                  <a:schemeClr val="tx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3" name="Content Placeholder 2"/>
          <p:cNvSpPr>
            <a:spLocks noGrp="1"/>
          </p:cNvSpPr>
          <p:nvPr>
            <p:ph idx="15" hasCustomPrompt="1"/>
          </p:nvPr>
        </p:nvSpPr>
        <p:spPr>
          <a:xfrm>
            <a:off x="6190386" y="1708150"/>
            <a:ext cx="2714400" cy="4003675"/>
          </a:xfrm>
        </p:spPr>
        <p:txBody>
          <a:bodyPr>
            <a:noAutofit/>
          </a:bodyPr>
          <a:lstStyle>
            <a:lvl1pPr>
              <a:defRPr sz="1400" b="0">
                <a:solidFill>
                  <a:schemeClr val="tx1"/>
                </a:solidFill>
              </a:defRPr>
            </a:lvl1pPr>
            <a:lvl2pPr>
              <a:spcBef>
                <a:spcPts val="600"/>
              </a:spcBef>
              <a:defRPr sz="1400">
                <a:solidFill>
                  <a:schemeClr val="tx1"/>
                </a:solidFill>
              </a:defRPr>
            </a:lvl2pPr>
            <a:lvl3pPr>
              <a:spcBef>
                <a:spcPts val="600"/>
              </a:spcBef>
              <a:defRPr sz="1400">
                <a:solidFill>
                  <a:schemeClr val="tx1"/>
                </a:solidFill>
              </a:defRPr>
            </a:lvl3pPr>
            <a:lvl4pPr>
              <a:spcBef>
                <a:spcPts val="600"/>
              </a:spcBef>
              <a:defRPr sz="1400">
                <a:solidFill>
                  <a:schemeClr val="tx1"/>
                </a:solidFill>
              </a:defRPr>
            </a:lvl4pPr>
            <a:lvl5pPr>
              <a:spcBef>
                <a:spcPts val="600"/>
              </a:spcBef>
              <a:defRPr sz="1400">
                <a:solidFill>
                  <a:schemeClr val="tx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8" name="Content Placeholder 2"/>
          <p:cNvSpPr>
            <a:spLocks noGrp="1"/>
          </p:cNvSpPr>
          <p:nvPr>
            <p:ph idx="16" hasCustomPrompt="1"/>
          </p:nvPr>
        </p:nvSpPr>
        <p:spPr>
          <a:xfrm>
            <a:off x="9105580" y="1708150"/>
            <a:ext cx="2714400" cy="4003675"/>
          </a:xfrm>
        </p:spPr>
        <p:txBody>
          <a:bodyPr>
            <a:noAutofit/>
          </a:bodyPr>
          <a:lstStyle>
            <a:lvl1pPr>
              <a:defRPr sz="1400" b="0">
                <a:solidFill>
                  <a:schemeClr val="tx1"/>
                </a:solidFill>
              </a:defRPr>
            </a:lvl1pPr>
            <a:lvl2pPr>
              <a:spcBef>
                <a:spcPts val="600"/>
              </a:spcBef>
              <a:defRPr sz="1400">
                <a:solidFill>
                  <a:schemeClr val="tx1"/>
                </a:solidFill>
              </a:defRPr>
            </a:lvl2pPr>
            <a:lvl3pPr>
              <a:spcBef>
                <a:spcPts val="600"/>
              </a:spcBef>
              <a:defRPr sz="1400">
                <a:solidFill>
                  <a:schemeClr val="tx1"/>
                </a:solidFill>
              </a:defRPr>
            </a:lvl3pPr>
            <a:lvl4pPr>
              <a:spcBef>
                <a:spcPts val="600"/>
              </a:spcBef>
              <a:defRPr sz="1400">
                <a:solidFill>
                  <a:schemeClr val="tx1"/>
                </a:solidFill>
              </a:defRPr>
            </a:lvl4pPr>
            <a:lvl5pPr>
              <a:spcBef>
                <a:spcPts val="600"/>
              </a:spcBef>
              <a:defRPr sz="1400">
                <a:solidFill>
                  <a:schemeClr val="tx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9" name="Title Placeholder 1"/>
          <p:cNvSpPr>
            <a:spLocks noGrp="1"/>
          </p:cNvSpPr>
          <p:nvPr>
            <p:ph type="title" hasCustomPrompt="1"/>
          </p:nvPr>
        </p:nvSpPr>
        <p:spPr>
          <a:xfrm>
            <a:off x="359999" y="430717"/>
            <a:ext cx="11466875" cy="404119"/>
          </a:xfrm>
          <a:prstGeom prst="rect">
            <a:avLst/>
          </a:prstGeom>
        </p:spPr>
        <p:txBody>
          <a:bodyPr vert="horz" lIns="0" tIns="0" rIns="0" bIns="0" rtlCol="0" anchor="t">
            <a:noAutofit/>
          </a:bodyPr>
          <a:lstStyle>
            <a:lvl1pPr>
              <a:defRPr sz="2400"/>
            </a:lvl1pPr>
          </a:lstStyle>
          <a:p>
            <a:r>
              <a:rPr lang="en-GB" dirty="0"/>
              <a:t>Click to edit master title style</a:t>
            </a:r>
          </a:p>
        </p:txBody>
      </p:sp>
      <p:sp>
        <p:nvSpPr>
          <p:cNvPr id="20" name="Text Placeholder 2"/>
          <p:cNvSpPr>
            <a:spLocks noGrp="1"/>
          </p:cNvSpPr>
          <p:nvPr>
            <p:ph type="body" sz="quarter" idx="18" hasCustomPrompt="1"/>
          </p:nvPr>
        </p:nvSpPr>
        <p:spPr>
          <a:xfrm>
            <a:off x="357188" y="882740"/>
            <a:ext cx="11477331" cy="396875"/>
          </a:xfrm>
        </p:spPr>
        <p:txBody>
          <a:bodyPr/>
          <a:lstStyle>
            <a:lvl1pPr>
              <a:defRPr sz="2200"/>
            </a:lvl1pPr>
          </a:lstStyle>
          <a:p>
            <a:pPr lvl="0"/>
            <a:r>
              <a:rPr lang="en-GB" dirty="0"/>
              <a:t>Click to edit master text styles</a:t>
            </a:r>
          </a:p>
        </p:txBody>
      </p:sp>
      <p:sp>
        <p:nvSpPr>
          <p:cNvPr id="21" name="Text Placeholder 17"/>
          <p:cNvSpPr>
            <a:spLocks noGrp="1"/>
          </p:cNvSpPr>
          <p:nvPr>
            <p:ph type="body" sz="quarter" idx="19" hasCustomPrompt="1"/>
          </p:nvPr>
        </p:nvSpPr>
        <p:spPr>
          <a:xfrm>
            <a:off x="6096000" y="6393509"/>
            <a:ext cx="4670778" cy="197792"/>
          </a:xfrm>
        </p:spPr>
        <p:txBody>
          <a:bodyPr anchor="ctr">
            <a:noAutofit/>
          </a:bodyPr>
          <a:lstStyle>
            <a:lvl1pPr>
              <a:spcBef>
                <a:spcPts val="600"/>
              </a:spcBef>
              <a:defRPr sz="800">
                <a:solidFill>
                  <a:schemeClr val="tx1"/>
                </a:solidFill>
              </a:defRPr>
            </a:lvl1pPr>
          </a:lstStyle>
          <a:p>
            <a:pPr lvl="0"/>
            <a:r>
              <a:rPr lang="en-US" dirty="0"/>
              <a:t>Click to add footer text</a:t>
            </a:r>
          </a:p>
        </p:txBody>
      </p:sp>
      <p:sp>
        <p:nvSpPr>
          <p:cNvPr id="22"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dirty="0">
              <a:solidFill>
                <a:srgbClr val="717171"/>
              </a:solidFill>
            </a:endParaRPr>
          </a:p>
        </p:txBody>
      </p:sp>
    </p:spTree>
    <p:extLst>
      <p:ext uri="{BB962C8B-B14F-4D97-AF65-F5344CB8AC3E}">
        <p14:creationId xmlns:p14="http://schemas.microsoft.com/office/powerpoint/2010/main" val="8923420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Title Placeholder 1"/>
          <p:cNvSpPr>
            <a:spLocks noGrp="1"/>
          </p:cNvSpPr>
          <p:nvPr>
            <p:ph type="title" hasCustomPrompt="1"/>
          </p:nvPr>
        </p:nvSpPr>
        <p:spPr>
          <a:xfrm>
            <a:off x="359999" y="430717"/>
            <a:ext cx="11466875" cy="404119"/>
          </a:xfrm>
          <a:prstGeom prst="rect">
            <a:avLst/>
          </a:prstGeom>
        </p:spPr>
        <p:txBody>
          <a:bodyPr vert="horz" lIns="0" tIns="0" rIns="0" bIns="0" rtlCol="0" anchor="t">
            <a:noAutofit/>
          </a:bodyPr>
          <a:lstStyle>
            <a:lvl1pPr>
              <a:defRPr sz="2400"/>
            </a:lvl1pPr>
          </a:lstStyle>
          <a:p>
            <a:r>
              <a:rPr lang="en-GB" dirty="0"/>
              <a:t>Click to edit master title style</a:t>
            </a:r>
          </a:p>
        </p:txBody>
      </p:sp>
      <p:sp>
        <p:nvSpPr>
          <p:cNvPr id="11"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dirty="0">
              <a:solidFill>
                <a:srgbClr val="717171"/>
              </a:solidFill>
            </a:endParaRPr>
          </a:p>
        </p:txBody>
      </p:sp>
      <p:sp>
        <p:nvSpPr>
          <p:cNvPr id="7" name="Text Placeholder 2"/>
          <p:cNvSpPr>
            <a:spLocks noGrp="1"/>
          </p:cNvSpPr>
          <p:nvPr>
            <p:ph type="body" sz="quarter" idx="17" hasCustomPrompt="1"/>
          </p:nvPr>
        </p:nvSpPr>
        <p:spPr>
          <a:xfrm>
            <a:off x="357188" y="882740"/>
            <a:ext cx="11477331" cy="396875"/>
          </a:xfrm>
        </p:spPr>
        <p:txBody>
          <a:bodyPr/>
          <a:lstStyle>
            <a:lvl1pPr>
              <a:defRPr sz="2200"/>
            </a:lvl1pPr>
          </a:lstStyle>
          <a:p>
            <a:pPr lvl="0"/>
            <a:r>
              <a:rPr lang="en-GB" dirty="0"/>
              <a:t>Click to edit master text styles</a:t>
            </a:r>
          </a:p>
        </p:txBody>
      </p:sp>
      <p:sp>
        <p:nvSpPr>
          <p:cNvPr id="9" name="Text Placeholder 17"/>
          <p:cNvSpPr>
            <a:spLocks noGrp="1"/>
          </p:cNvSpPr>
          <p:nvPr>
            <p:ph type="body" sz="quarter" idx="18" hasCustomPrompt="1"/>
          </p:nvPr>
        </p:nvSpPr>
        <p:spPr>
          <a:xfrm>
            <a:off x="6096000" y="6393509"/>
            <a:ext cx="4670778" cy="197792"/>
          </a:xfrm>
        </p:spPr>
        <p:txBody>
          <a:bodyPr anchor="ctr">
            <a:noAutofit/>
          </a:bodyPr>
          <a:lstStyle>
            <a:lvl1pPr>
              <a:spcBef>
                <a:spcPts val="600"/>
              </a:spcBef>
              <a:defRPr sz="800">
                <a:solidFill>
                  <a:schemeClr val="tx1"/>
                </a:solidFill>
              </a:defRPr>
            </a:lvl1pPr>
          </a:lstStyle>
          <a:p>
            <a:pPr lvl="0"/>
            <a:r>
              <a:rPr lang="en-US" dirty="0"/>
              <a:t>Click to add footer text</a:t>
            </a:r>
          </a:p>
        </p:txBody>
      </p:sp>
    </p:spTree>
    <p:extLst>
      <p:ext uri="{BB962C8B-B14F-4D97-AF65-F5344CB8AC3E}">
        <p14:creationId xmlns:p14="http://schemas.microsoft.com/office/powerpoint/2010/main" val="11048520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itle only - no sub heading">
    <p:spTree>
      <p:nvGrpSpPr>
        <p:cNvPr id="1" name=""/>
        <p:cNvGrpSpPr/>
        <p:nvPr/>
      </p:nvGrpSpPr>
      <p:grpSpPr>
        <a:xfrm>
          <a:off x="0" y="0"/>
          <a:ext cx="0" cy="0"/>
          <a:chOff x="0" y="0"/>
          <a:chExt cx="0" cy="0"/>
        </a:xfrm>
      </p:grpSpPr>
      <p:sp>
        <p:nvSpPr>
          <p:cNvPr id="6" name="Title Placeholder 1"/>
          <p:cNvSpPr>
            <a:spLocks noGrp="1"/>
          </p:cNvSpPr>
          <p:nvPr>
            <p:ph type="title" hasCustomPrompt="1"/>
          </p:nvPr>
        </p:nvSpPr>
        <p:spPr>
          <a:xfrm>
            <a:off x="359999" y="430717"/>
            <a:ext cx="11466875" cy="404119"/>
          </a:xfrm>
          <a:prstGeom prst="rect">
            <a:avLst/>
          </a:prstGeom>
        </p:spPr>
        <p:txBody>
          <a:bodyPr vert="horz" lIns="0" tIns="0" rIns="0" bIns="0" rtlCol="0" anchor="t">
            <a:noAutofit/>
          </a:bodyPr>
          <a:lstStyle>
            <a:lvl1pPr>
              <a:defRPr/>
            </a:lvl1pPr>
          </a:lstStyle>
          <a:p>
            <a:r>
              <a:rPr lang="en-GB" dirty="0"/>
              <a:t>Click to edit master title style</a:t>
            </a:r>
          </a:p>
        </p:txBody>
      </p:sp>
      <p:sp>
        <p:nvSpPr>
          <p:cNvPr id="11"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pPr/>
              <a:t>‹#›</a:t>
            </a:fld>
            <a:endParaRPr lang="en-GB" dirty="0"/>
          </a:p>
        </p:txBody>
      </p:sp>
      <p:sp>
        <p:nvSpPr>
          <p:cNvPr id="9" name="Text Placeholder 17"/>
          <p:cNvSpPr>
            <a:spLocks noGrp="1"/>
          </p:cNvSpPr>
          <p:nvPr>
            <p:ph type="body" sz="quarter" idx="18" hasCustomPrompt="1"/>
          </p:nvPr>
        </p:nvSpPr>
        <p:spPr>
          <a:xfrm>
            <a:off x="6096000" y="6393509"/>
            <a:ext cx="4670778" cy="197792"/>
          </a:xfrm>
        </p:spPr>
        <p:txBody>
          <a:bodyPr anchor="ctr">
            <a:noAutofit/>
          </a:bodyPr>
          <a:lstStyle>
            <a:lvl1pPr>
              <a:spcBef>
                <a:spcPts val="600"/>
              </a:spcBef>
              <a:defRPr sz="800">
                <a:solidFill>
                  <a:schemeClr val="tx1"/>
                </a:solidFill>
              </a:defRPr>
            </a:lvl1pPr>
          </a:lstStyle>
          <a:p>
            <a:pPr lvl="0"/>
            <a:r>
              <a:rPr lang="en-US" dirty="0"/>
              <a:t>Click to add footer text</a:t>
            </a:r>
          </a:p>
        </p:txBody>
      </p:sp>
    </p:spTree>
    <p:extLst>
      <p:ext uri="{BB962C8B-B14F-4D97-AF65-F5344CB8AC3E}">
        <p14:creationId xmlns:p14="http://schemas.microsoft.com/office/powerpoint/2010/main" val="710298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Footer only">
    <p:spTree>
      <p:nvGrpSpPr>
        <p:cNvPr id="1" name=""/>
        <p:cNvGrpSpPr/>
        <p:nvPr/>
      </p:nvGrpSpPr>
      <p:grpSpPr>
        <a:xfrm>
          <a:off x="0" y="0"/>
          <a:ext cx="0" cy="0"/>
          <a:chOff x="0" y="0"/>
          <a:chExt cx="0" cy="0"/>
        </a:xfrm>
      </p:grpSpPr>
      <p:sp>
        <p:nvSpPr>
          <p:cNvPr id="5"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dirty="0">
              <a:solidFill>
                <a:srgbClr val="717171"/>
              </a:solidFill>
            </a:endParaRPr>
          </a:p>
        </p:txBody>
      </p:sp>
    </p:spTree>
    <p:extLst>
      <p:ext uri="{BB962C8B-B14F-4D97-AF65-F5344CB8AC3E}">
        <p14:creationId xmlns:p14="http://schemas.microsoft.com/office/powerpoint/2010/main" val="9877212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1.xml><?xml version="1.0" encoding="utf-8"?>
<p:sldLayout xmlns:a="http://schemas.openxmlformats.org/drawingml/2006/main" xmlns:r="http://schemas.openxmlformats.org/officeDocument/2006/relationships" xmlns:p="http://schemas.openxmlformats.org/presentationml/2006/main" showMasterSp="0" userDrawn="1">
  <p:cSld name="1_Title Slide 1 (White)">
    <p:bg>
      <p:bgPr>
        <a:solidFill>
          <a:schemeClr val="bg1"/>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10585" t="13422" r="279" b="11159"/>
          <a:stretch/>
        </p:blipFill>
        <p:spPr>
          <a:xfrm>
            <a:off x="0" y="0"/>
            <a:ext cx="12192000" cy="6858000"/>
          </a:xfrm>
          <a:prstGeom prst="rect">
            <a:avLst/>
          </a:prstGeom>
        </p:spPr>
      </p:pic>
      <p:sp>
        <p:nvSpPr>
          <p:cNvPr id="2" name="Title 1"/>
          <p:cNvSpPr>
            <a:spLocks noGrp="1"/>
          </p:cNvSpPr>
          <p:nvPr>
            <p:ph type="ctrTitle"/>
          </p:nvPr>
        </p:nvSpPr>
        <p:spPr>
          <a:xfrm>
            <a:off x="7162799" y="1138238"/>
            <a:ext cx="4665663" cy="1787237"/>
          </a:xfrm>
          <a:prstGeom prst="rect">
            <a:avLst/>
          </a:prstGeom>
        </p:spPr>
        <p:txBody>
          <a:bodyPr anchor="b">
            <a:noAutofit/>
          </a:bodyPr>
          <a:lstStyle>
            <a:lvl1pPr algn="l">
              <a:defRPr sz="2400" b="1">
                <a:solidFill>
                  <a:schemeClr val="tx1"/>
                </a:solidFill>
              </a:defRPr>
            </a:lvl1pPr>
          </a:lstStyle>
          <a:p>
            <a:r>
              <a:rPr lang="en-US"/>
              <a:t>Click to edit Master title style</a:t>
            </a:r>
            <a:endParaRPr lang="en-GB" dirty="0"/>
          </a:p>
        </p:txBody>
      </p:sp>
      <p:sp>
        <p:nvSpPr>
          <p:cNvPr id="3" name="Subtitle 2"/>
          <p:cNvSpPr>
            <a:spLocks noGrp="1"/>
          </p:cNvSpPr>
          <p:nvPr>
            <p:ph type="subTitle" idx="1"/>
          </p:nvPr>
        </p:nvSpPr>
        <p:spPr>
          <a:xfrm>
            <a:off x="7162799" y="3146902"/>
            <a:ext cx="4665663" cy="1882298"/>
          </a:xfrm>
          <a:prstGeom prst="rect">
            <a:avLst/>
          </a:prstGeom>
        </p:spPr>
        <p:txBody>
          <a:bodyPr anchor="t">
            <a:noAutofit/>
          </a:bodyPr>
          <a:lstStyle>
            <a:lvl1pPr marL="0" indent="0" algn="l">
              <a:spcBef>
                <a:spcPts val="600"/>
              </a:spcBef>
              <a:buNone/>
              <a:defRPr sz="22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dirty="0"/>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67200" y="457201"/>
            <a:ext cx="3172921" cy="493200"/>
          </a:xfrm>
          <a:prstGeom prst="rect">
            <a:avLst/>
          </a:prstGeom>
        </p:spPr>
      </p:pic>
      <p:sp>
        <p:nvSpPr>
          <p:cNvPr id="6" name="Rectangle 5"/>
          <p:cNvSpPr/>
          <p:nvPr userDrawn="1"/>
        </p:nvSpPr>
        <p:spPr>
          <a:xfrm>
            <a:off x="6743700" y="5391150"/>
            <a:ext cx="5467350" cy="914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sz="1600" dirty="0">
              <a:solidFill>
                <a:srgbClr val="FFFFFF"/>
              </a:solidFill>
            </a:endParaRPr>
          </a:p>
        </p:txBody>
      </p:sp>
      <p:pic>
        <p:nvPicPr>
          <p:cNvPr id="7" name="Picture 6"/>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6957305" y="5571754"/>
            <a:ext cx="2704219" cy="563379"/>
          </a:xfrm>
          <a:prstGeom prst="rect">
            <a:avLst/>
          </a:prstGeom>
        </p:spPr>
      </p:pic>
      <p:pic>
        <p:nvPicPr>
          <p:cNvPr id="8" name="Picture 7"/>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10079182" y="5594145"/>
            <a:ext cx="1825917" cy="447237"/>
          </a:xfrm>
          <a:prstGeom prst="rect">
            <a:avLst/>
          </a:prstGeom>
        </p:spPr>
      </p:pic>
    </p:spTree>
    <p:extLst>
      <p:ext uri="{BB962C8B-B14F-4D97-AF65-F5344CB8AC3E}">
        <p14:creationId xmlns:p14="http://schemas.microsoft.com/office/powerpoint/2010/main" val="3749672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2.xml><?xml version="1.0" encoding="utf-8"?>
<p:sldLayout xmlns:a="http://schemas.openxmlformats.org/drawingml/2006/main" xmlns:r="http://schemas.openxmlformats.org/officeDocument/2006/relationships" xmlns:p="http://schemas.openxmlformats.org/presentationml/2006/main" showMasterSp="0" userDrawn="1">
  <p:cSld name="1_Section Header (White)">
    <p:bg>
      <p:bgPr>
        <a:solidFill>
          <a:schemeClr val="bg1"/>
        </a:solid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5"/>
          </p:nvPr>
        </p:nvSpPr>
        <p:spPr>
          <a:xfrm>
            <a:off x="360362" y="2984855"/>
            <a:ext cx="11466511" cy="1585557"/>
          </a:xfrm>
          <a:prstGeom prst="rect">
            <a:avLst/>
          </a:prstGeom>
        </p:spPr>
        <p:txBody>
          <a:bodyPr anchor="t"/>
          <a:lstStyle>
            <a:lvl1pPr algn="l">
              <a:spcBef>
                <a:spcPts val="200"/>
              </a:spcBef>
              <a:defRPr sz="2400" b="1">
                <a:solidFill>
                  <a:schemeClr val="tx1"/>
                </a:solidFill>
              </a:defRPr>
            </a:lvl1pPr>
            <a:lvl2pPr marL="0" indent="0" algn="l">
              <a:spcBef>
                <a:spcPts val="200"/>
              </a:spcBef>
              <a:buNone/>
              <a:defRPr sz="2200" b="0">
                <a:solidFill>
                  <a:schemeClr val="tx1"/>
                </a:solidFill>
              </a:defRPr>
            </a:lvl2pPr>
          </a:lstStyle>
          <a:p>
            <a:pPr lvl="0"/>
            <a:r>
              <a:rPr lang="en-US" dirty="0"/>
              <a:t>Click to edit Master text styles</a:t>
            </a:r>
          </a:p>
          <a:p>
            <a:pPr lvl="1"/>
            <a:r>
              <a:rPr lang="en-US" dirty="0"/>
              <a:t>Second level</a:t>
            </a:r>
          </a:p>
        </p:txBody>
      </p:sp>
      <p:sp>
        <p:nvSpPr>
          <p:cNvPr id="5" name="Text Placeholder 2"/>
          <p:cNvSpPr>
            <a:spLocks noGrp="1"/>
          </p:cNvSpPr>
          <p:nvPr>
            <p:ph type="body" sz="quarter" idx="16" hasCustomPrompt="1"/>
          </p:nvPr>
        </p:nvSpPr>
        <p:spPr>
          <a:xfrm>
            <a:off x="359999" y="2564672"/>
            <a:ext cx="976676" cy="411163"/>
          </a:xfrm>
          <a:prstGeom prst="rect">
            <a:avLst/>
          </a:prstGeom>
        </p:spPr>
        <p:txBody>
          <a:bodyPr anchor="t"/>
          <a:lstStyle>
            <a:lvl1pPr algn="l">
              <a:spcBef>
                <a:spcPts val="200"/>
              </a:spcBef>
              <a:defRPr sz="2400" b="1">
                <a:solidFill>
                  <a:schemeClr val="tx1"/>
                </a:solidFill>
              </a:defRPr>
            </a:lvl1pPr>
            <a:lvl2pPr marL="0" indent="0" algn="l">
              <a:spcBef>
                <a:spcPts val="200"/>
              </a:spcBef>
              <a:buNone/>
              <a:defRPr sz="2200" b="0">
                <a:solidFill>
                  <a:schemeClr val="tx1"/>
                </a:solidFill>
              </a:defRPr>
            </a:lvl2pPr>
          </a:lstStyle>
          <a:p>
            <a:pPr lvl="0"/>
            <a:r>
              <a:rPr lang="en-US" dirty="0"/>
              <a:t>No.</a:t>
            </a:r>
          </a:p>
        </p:txBody>
      </p:sp>
      <p:sp>
        <p:nvSpPr>
          <p:cNvPr id="7"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dirty="0">
              <a:solidFill>
                <a:srgbClr val="717171"/>
              </a:solidFill>
            </a:endParaRPr>
          </a:p>
        </p:txBody>
      </p:sp>
      <p:sp>
        <p:nvSpPr>
          <p:cNvPr id="9" name="Text Placeholder 17"/>
          <p:cNvSpPr>
            <a:spLocks noGrp="1"/>
          </p:cNvSpPr>
          <p:nvPr>
            <p:ph type="body" sz="quarter" idx="17" hasCustomPrompt="1"/>
          </p:nvPr>
        </p:nvSpPr>
        <p:spPr>
          <a:xfrm>
            <a:off x="354012" y="6399213"/>
            <a:ext cx="5741987" cy="182562"/>
          </a:xfrm>
        </p:spPr>
        <p:txBody>
          <a:bodyPr anchor="ctr">
            <a:noAutofit/>
          </a:bodyPr>
          <a:lstStyle>
            <a:lvl1pPr>
              <a:defRPr sz="800">
                <a:solidFill>
                  <a:schemeClr val="tx1"/>
                </a:solidFill>
              </a:defRPr>
            </a:lvl1pPr>
          </a:lstStyle>
          <a:p>
            <a:pPr lvl="0"/>
            <a:r>
              <a:rPr lang="en-US" dirty="0"/>
              <a:t>Click to add footer text</a:t>
            </a:r>
          </a:p>
        </p:txBody>
      </p:sp>
    </p:spTree>
    <p:extLst>
      <p:ext uri="{BB962C8B-B14F-4D97-AF65-F5344CB8AC3E}">
        <p14:creationId xmlns:p14="http://schemas.microsoft.com/office/powerpoint/2010/main" val="1470237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3.xml><?xml version="1.0" encoding="utf-8"?>
<p:sldLayout xmlns:a="http://schemas.openxmlformats.org/drawingml/2006/main" xmlns:r="http://schemas.openxmlformats.org/officeDocument/2006/relationships" xmlns:p="http://schemas.openxmlformats.org/presentationml/2006/main" userDrawn="1">
  <p:cSld name="Title and 1 x content">
    <p:spTree>
      <p:nvGrpSpPr>
        <p:cNvPr id="1" name=""/>
        <p:cNvGrpSpPr/>
        <p:nvPr/>
      </p:nvGrpSpPr>
      <p:grpSpPr>
        <a:xfrm>
          <a:off x="0" y="0"/>
          <a:ext cx="0" cy="0"/>
          <a:chOff x="0" y="0"/>
          <a:chExt cx="0" cy="0"/>
        </a:xfrm>
      </p:grpSpPr>
      <p:sp>
        <p:nvSpPr>
          <p:cNvPr id="7" name="Content Placeholder 2"/>
          <p:cNvSpPr>
            <a:spLocks noGrp="1"/>
          </p:cNvSpPr>
          <p:nvPr>
            <p:ph idx="1" hasCustomPrompt="1"/>
          </p:nvPr>
        </p:nvSpPr>
        <p:spPr>
          <a:xfrm>
            <a:off x="359999" y="1708150"/>
            <a:ext cx="11466873" cy="4018118"/>
          </a:xfrm>
        </p:spPr>
        <p:txBody>
          <a:bodyPr>
            <a:noAutofit/>
          </a:bodyPr>
          <a:lstStyle>
            <a:lvl1pPr>
              <a:defRPr sz="1600" b="0">
                <a:solidFill>
                  <a:schemeClr val="tx1"/>
                </a:solidFill>
              </a:defRPr>
            </a:lvl1pPr>
            <a:lvl2pPr>
              <a:spcBef>
                <a:spcPts val="600"/>
              </a:spcBef>
              <a:defRPr sz="1600">
                <a:solidFill>
                  <a:schemeClr val="tx1"/>
                </a:solidFill>
              </a:defRPr>
            </a:lvl2pPr>
            <a:lvl3pPr>
              <a:spcBef>
                <a:spcPts val="600"/>
              </a:spcBef>
              <a:defRPr sz="1600">
                <a:solidFill>
                  <a:schemeClr val="tx1"/>
                </a:solidFill>
              </a:defRPr>
            </a:lvl3pPr>
            <a:lvl4pPr>
              <a:spcBef>
                <a:spcPts val="600"/>
              </a:spcBef>
              <a:defRPr sz="1600">
                <a:solidFill>
                  <a:schemeClr val="tx1"/>
                </a:solidFill>
              </a:defRPr>
            </a:lvl4pPr>
            <a:lvl5pPr>
              <a:spcBef>
                <a:spcPts val="600"/>
              </a:spcBef>
              <a:defRPr sz="1600">
                <a:solidFill>
                  <a:schemeClr val="tx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1" name="Title Placeholder 1"/>
          <p:cNvSpPr>
            <a:spLocks noGrp="1"/>
          </p:cNvSpPr>
          <p:nvPr>
            <p:ph type="title" hasCustomPrompt="1"/>
          </p:nvPr>
        </p:nvSpPr>
        <p:spPr>
          <a:xfrm>
            <a:off x="359999" y="430717"/>
            <a:ext cx="11466875" cy="404119"/>
          </a:xfrm>
          <a:prstGeom prst="rect">
            <a:avLst/>
          </a:prstGeom>
        </p:spPr>
        <p:txBody>
          <a:bodyPr vert="horz" lIns="0" tIns="0" rIns="0" bIns="0" rtlCol="0" anchor="t">
            <a:noAutofit/>
          </a:bodyPr>
          <a:lstStyle>
            <a:lvl1pPr>
              <a:defRPr/>
            </a:lvl1pPr>
          </a:lstStyle>
          <a:p>
            <a:r>
              <a:rPr lang="en-GB" dirty="0"/>
              <a:t>Click to edit master title style</a:t>
            </a:r>
          </a:p>
        </p:txBody>
      </p:sp>
      <p:sp>
        <p:nvSpPr>
          <p:cNvPr id="15"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dirty="0">
              <a:solidFill>
                <a:srgbClr val="717171"/>
              </a:solidFill>
            </a:endParaRPr>
          </a:p>
        </p:txBody>
      </p:sp>
      <p:sp>
        <p:nvSpPr>
          <p:cNvPr id="8" name="Text Placeholder 2"/>
          <p:cNvSpPr>
            <a:spLocks noGrp="1"/>
          </p:cNvSpPr>
          <p:nvPr>
            <p:ph type="body" sz="quarter" idx="17" hasCustomPrompt="1"/>
          </p:nvPr>
        </p:nvSpPr>
        <p:spPr>
          <a:xfrm>
            <a:off x="357188" y="909635"/>
            <a:ext cx="11477331" cy="396875"/>
          </a:xfrm>
        </p:spPr>
        <p:txBody>
          <a:bodyPr/>
          <a:lstStyle>
            <a:lvl1pPr>
              <a:defRPr sz="2200"/>
            </a:lvl1pPr>
          </a:lstStyle>
          <a:p>
            <a:pPr lvl="0"/>
            <a:r>
              <a:rPr lang="en-GB" dirty="0"/>
              <a:t>Click to edit master text styles</a:t>
            </a:r>
          </a:p>
        </p:txBody>
      </p:sp>
      <p:sp>
        <p:nvSpPr>
          <p:cNvPr id="9" name="Text Placeholder 17"/>
          <p:cNvSpPr>
            <a:spLocks noGrp="1"/>
          </p:cNvSpPr>
          <p:nvPr>
            <p:ph type="body" sz="quarter" idx="18" hasCustomPrompt="1"/>
          </p:nvPr>
        </p:nvSpPr>
        <p:spPr>
          <a:xfrm>
            <a:off x="6096000" y="6393509"/>
            <a:ext cx="4670778" cy="197792"/>
          </a:xfrm>
        </p:spPr>
        <p:txBody>
          <a:bodyPr anchor="ctr">
            <a:noAutofit/>
          </a:bodyPr>
          <a:lstStyle>
            <a:lvl1pPr>
              <a:spcBef>
                <a:spcPts val="600"/>
              </a:spcBef>
              <a:defRPr sz="800">
                <a:solidFill>
                  <a:schemeClr val="tx1"/>
                </a:solidFill>
              </a:defRPr>
            </a:lvl1pPr>
          </a:lstStyle>
          <a:p>
            <a:pPr lvl="0"/>
            <a:r>
              <a:rPr lang="en-US" dirty="0"/>
              <a:t>Click to add footer text</a:t>
            </a:r>
          </a:p>
        </p:txBody>
      </p:sp>
    </p:spTree>
    <p:extLst>
      <p:ext uri="{BB962C8B-B14F-4D97-AF65-F5344CB8AC3E}">
        <p14:creationId xmlns:p14="http://schemas.microsoft.com/office/powerpoint/2010/main" val="1788227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4.xml><?xml version="1.0" encoding="utf-8"?>
<p:sldLayout xmlns:a="http://schemas.openxmlformats.org/drawingml/2006/main" xmlns:r="http://schemas.openxmlformats.org/officeDocument/2006/relationships" xmlns:p="http://schemas.openxmlformats.org/presentationml/2006/main" showMasterSp="0" userDrawn="1">
  <p:cSld name="2_Section header (black)">
    <p:bg>
      <p:bgPr>
        <a:solidFill>
          <a:srgbClr val="000000"/>
        </a:solidFill>
        <a:effectLst/>
      </p:bgPr>
    </p:bg>
    <p:spTree>
      <p:nvGrpSpPr>
        <p:cNvPr id="1" name=""/>
        <p:cNvGrpSpPr/>
        <p:nvPr/>
      </p:nvGrpSpPr>
      <p:grpSpPr>
        <a:xfrm>
          <a:off x="0" y="0"/>
          <a:ext cx="0" cy="0"/>
          <a:chOff x="0" y="0"/>
          <a:chExt cx="0" cy="0"/>
        </a:xfrm>
      </p:grpSpPr>
      <p:sp>
        <p:nvSpPr>
          <p:cNvPr id="5" name="Text Placeholder 2"/>
          <p:cNvSpPr>
            <a:spLocks noGrp="1"/>
          </p:cNvSpPr>
          <p:nvPr>
            <p:ph type="body" sz="quarter" idx="15" hasCustomPrompt="1"/>
          </p:nvPr>
        </p:nvSpPr>
        <p:spPr>
          <a:xfrm>
            <a:off x="359998" y="2984855"/>
            <a:ext cx="11468465" cy="1585557"/>
          </a:xfrm>
          <a:prstGeom prst="rect">
            <a:avLst/>
          </a:prstGeom>
        </p:spPr>
        <p:txBody>
          <a:bodyPr anchor="t"/>
          <a:lstStyle>
            <a:lvl1pPr algn="l">
              <a:spcBef>
                <a:spcPts val="200"/>
              </a:spcBef>
              <a:defRPr sz="2400" b="1">
                <a:solidFill>
                  <a:schemeClr val="bg1"/>
                </a:solidFill>
              </a:defRPr>
            </a:lvl1pPr>
            <a:lvl2pPr marL="0" indent="0" algn="l">
              <a:spcBef>
                <a:spcPts val="200"/>
              </a:spcBef>
              <a:buNone/>
              <a:defRPr sz="2200" b="0">
                <a:solidFill>
                  <a:schemeClr val="bg1"/>
                </a:solidFill>
              </a:defRPr>
            </a:lvl2pPr>
          </a:lstStyle>
          <a:p>
            <a:pPr lvl="0"/>
            <a:r>
              <a:rPr lang="en-GB" dirty="0"/>
              <a:t>Click to edit master text styles</a:t>
            </a:r>
          </a:p>
          <a:p>
            <a:pPr lvl="1"/>
            <a:r>
              <a:rPr lang="en-GB" dirty="0"/>
              <a:t>Second level</a:t>
            </a:r>
          </a:p>
        </p:txBody>
      </p:sp>
      <p:sp>
        <p:nvSpPr>
          <p:cNvPr id="7" name="Text Placeholder 2"/>
          <p:cNvSpPr>
            <a:spLocks noGrp="1"/>
          </p:cNvSpPr>
          <p:nvPr>
            <p:ph type="body" sz="quarter" idx="16" hasCustomPrompt="1"/>
          </p:nvPr>
        </p:nvSpPr>
        <p:spPr>
          <a:xfrm>
            <a:off x="360363" y="2564672"/>
            <a:ext cx="976312" cy="411163"/>
          </a:xfrm>
          <a:prstGeom prst="rect">
            <a:avLst/>
          </a:prstGeom>
        </p:spPr>
        <p:txBody>
          <a:bodyPr anchor="t"/>
          <a:lstStyle>
            <a:lvl1pPr algn="l">
              <a:spcBef>
                <a:spcPts val="200"/>
              </a:spcBef>
              <a:defRPr sz="2400" b="1">
                <a:solidFill>
                  <a:schemeClr val="bg1"/>
                </a:solidFill>
              </a:defRPr>
            </a:lvl1pPr>
            <a:lvl2pPr marL="0" indent="0" algn="l">
              <a:spcBef>
                <a:spcPts val="200"/>
              </a:spcBef>
              <a:buNone/>
              <a:defRPr sz="2200" b="0">
                <a:solidFill>
                  <a:schemeClr val="tx1"/>
                </a:solidFill>
              </a:defRPr>
            </a:lvl2pPr>
          </a:lstStyle>
          <a:p>
            <a:pPr lvl="0"/>
            <a:r>
              <a:rPr lang="en-US" dirty="0"/>
              <a:t>No.</a:t>
            </a:r>
          </a:p>
        </p:txBody>
      </p:sp>
    </p:spTree>
    <p:extLst>
      <p:ext uri="{BB962C8B-B14F-4D97-AF65-F5344CB8AC3E}">
        <p14:creationId xmlns:p14="http://schemas.microsoft.com/office/powerpoint/2010/main" val="1889732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5.xml><?xml version="1.0" encoding="utf-8"?>
<p:sldLayout xmlns:a="http://schemas.openxmlformats.org/drawingml/2006/main" xmlns:r="http://schemas.openxmlformats.org/officeDocument/2006/relationships" xmlns:p="http://schemas.openxmlformats.org/presentationml/2006/main" userDrawn="1">
  <p:cSld name="Title and 2 x Content (3)">
    <p:spTree>
      <p:nvGrpSpPr>
        <p:cNvPr id="1" name=""/>
        <p:cNvGrpSpPr/>
        <p:nvPr/>
      </p:nvGrpSpPr>
      <p:grpSpPr>
        <a:xfrm>
          <a:off x="0" y="0"/>
          <a:ext cx="0" cy="0"/>
          <a:chOff x="0" y="0"/>
          <a:chExt cx="0" cy="0"/>
        </a:xfrm>
      </p:grpSpPr>
      <p:sp>
        <p:nvSpPr>
          <p:cNvPr id="3" name="Content Placeholder 2"/>
          <p:cNvSpPr>
            <a:spLocks noGrp="1"/>
          </p:cNvSpPr>
          <p:nvPr>
            <p:ph idx="1"/>
          </p:nvPr>
        </p:nvSpPr>
        <p:spPr>
          <a:xfrm>
            <a:off x="360000" y="1693234"/>
            <a:ext cx="5626800" cy="4426579"/>
          </a:xfrm>
        </p:spPr>
        <p:txBody>
          <a:bodyPr>
            <a:noAutofit/>
          </a:bodyPr>
          <a:lstStyle>
            <a:lvl1pPr>
              <a:defRPr sz="1600" b="0">
                <a:solidFill>
                  <a:schemeClr val="tx1"/>
                </a:solidFill>
              </a:defRPr>
            </a:lvl1pPr>
            <a:lvl2pPr>
              <a:spcBef>
                <a:spcPts val="600"/>
              </a:spcBef>
              <a:defRPr sz="1600">
                <a:solidFill>
                  <a:schemeClr val="tx1"/>
                </a:solidFill>
              </a:defRPr>
            </a:lvl2pPr>
            <a:lvl3pPr>
              <a:spcBef>
                <a:spcPts val="600"/>
              </a:spcBef>
              <a:defRPr sz="1600">
                <a:solidFill>
                  <a:schemeClr val="tx1"/>
                </a:solidFill>
              </a:defRPr>
            </a:lvl3pPr>
            <a:lvl4pPr>
              <a:spcBef>
                <a:spcPts val="600"/>
              </a:spcBef>
              <a:defRPr sz="1600">
                <a:solidFill>
                  <a:schemeClr val="tx1"/>
                </a:solidFill>
              </a:defRPr>
            </a:lvl4pPr>
            <a:lvl5pPr>
              <a:spcBef>
                <a:spcPts val="600"/>
              </a:spcBef>
              <a:defRPr sz="1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4034BEE3-566C-4068-A777-C3A4762E861B}" type="slidenum">
              <a:rPr lang="en-GB" smtClean="0">
                <a:solidFill>
                  <a:srgbClr val="717171"/>
                </a:solidFill>
              </a:rPr>
              <a:pPr/>
              <a:t>‹#›</a:t>
            </a:fld>
            <a:endParaRPr lang="en-GB">
              <a:solidFill>
                <a:srgbClr val="717171"/>
              </a:solidFill>
            </a:endParaRPr>
          </a:p>
        </p:txBody>
      </p:sp>
      <p:sp>
        <p:nvSpPr>
          <p:cNvPr id="58" name="Content Placeholder 35"/>
          <p:cNvSpPr>
            <a:spLocks noGrp="1"/>
          </p:cNvSpPr>
          <p:nvPr>
            <p:ph sz="quarter" idx="14"/>
          </p:nvPr>
        </p:nvSpPr>
        <p:spPr>
          <a:xfrm>
            <a:off x="6191574" y="1693234"/>
            <a:ext cx="5628408" cy="4426580"/>
          </a:xfrm>
        </p:spPr>
        <p:txBody>
          <a:bodyPr>
            <a:noAutofit/>
          </a:bodyPr>
          <a:lstStyle>
            <a:lvl1pPr>
              <a:defRPr sz="1600" b="0">
                <a:solidFill>
                  <a:schemeClr val="tx1"/>
                </a:solidFill>
              </a:defRPr>
            </a:lvl1pPr>
            <a:lvl2pPr>
              <a:spcBef>
                <a:spcPts val="600"/>
              </a:spcBef>
              <a:defRPr sz="1600">
                <a:solidFill>
                  <a:schemeClr val="tx1"/>
                </a:solidFill>
              </a:defRPr>
            </a:lvl2pPr>
            <a:lvl3pPr>
              <a:spcBef>
                <a:spcPts val="600"/>
              </a:spcBef>
              <a:defRPr sz="1600">
                <a:solidFill>
                  <a:schemeClr val="tx1"/>
                </a:solidFill>
              </a:defRPr>
            </a:lvl3pPr>
            <a:lvl4pPr>
              <a:spcBef>
                <a:spcPts val="600"/>
              </a:spcBef>
              <a:defRPr sz="1600">
                <a:solidFill>
                  <a:schemeClr val="tx1"/>
                </a:solidFill>
              </a:defRPr>
            </a:lvl4pPr>
            <a:lvl5pPr>
              <a:spcBef>
                <a:spcPts val="600"/>
              </a:spcBef>
              <a:defRPr sz="1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9" name="Title 1"/>
          <p:cNvSpPr>
            <a:spLocks noGrp="1"/>
          </p:cNvSpPr>
          <p:nvPr>
            <p:ph type="title"/>
          </p:nvPr>
        </p:nvSpPr>
        <p:spPr>
          <a:xfrm>
            <a:off x="359999" y="853200"/>
            <a:ext cx="11459981" cy="840032"/>
          </a:xfrm>
        </p:spPr>
        <p:txBody>
          <a:bodyPr>
            <a:noAutofit/>
          </a:bodyPr>
          <a:lstStyle>
            <a:lvl1pPr>
              <a:defRPr>
                <a:solidFill>
                  <a:schemeClr val="tx1"/>
                </a:solidFill>
              </a:defRPr>
            </a:lvl1pPr>
          </a:lstStyle>
          <a:p>
            <a:r>
              <a:rPr lang="en-US"/>
              <a:t>Click to edit Master title style</a:t>
            </a:r>
            <a:endParaRPr lang="en-GB" dirty="0"/>
          </a:p>
        </p:txBody>
      </p:sp>
      <p:sp>
        <p:nvSpPr>
          <p:cNvPr id="13" name="Content Placeholder 4"/>
          <p:cNvSpPr>
            <a:spLocks noGrp="1"/>
          </p:cNvSpPr>
          <p:nvPr>
            <p:ph sz="quarter" idx="16" hasCustomPrompt="1"/>
          </p:nvPr>
        </p:nvSpPr>
        <p:spPr>
          <a:xfrm>
            <a:off x="360000" y="1219825"/>
            <a:ext cx="11468463" cy="473408"/>
          </a:xfrm>
        </p:spPr>
        <p:txBody>
          <a:bodyPr>
            <a:noAutofit/>
          </a:bodyPr>
          <a:lstStyle>
            <a:lvl1pPr>
              <a:spcBef>
                <a:spcPts val="0"/>
              </a:spcBef>
              <a:defRPr sz="2200" b="0">
                <a:solidFill>
                  <a:schemeClr val="tx1"/>
                </a:solidFill>
              </a:defRPr>
            </a:lvl1pPr>
          </a:lstStyle>
          <a:p>
            <a:pPr lvl="0"/>
            <a:r>
              <a:rPr lang="en-US" dirty="0"/>
              <a:t>Click to add sub-title</a:t>
            </a:r>
          </a:p>
        </p:txBody>
      </p:sp>
      <p:sp>
        <p:nvSpPr>
          <p:cNvPr id="12" name="Text Placeholder 17"/>
          <p:cNvSpPr>
            <a:spLocks noGrp="1"/>
          </p:cNvSpPr>
          <p:nvPr>
            <p:ph type="body" sz="quarter" idx="17" hasCustomPrompt="1"/>
          </p:nvPr>
        </p:nvSpPr>
        <p:spPr>
          <a:xfrm>
            <a:off x="359999" y="6286500"/>
            <a:ext cx="11466875" cy="264675"/>
          </a:xfrm>
        </p:spPr>
        <p:txBody>
          <a:bodyPr anchor="b">
            <a:noAutofit/>
          </a:bodyPr>
          <a:lstStyle>
            <a:lvl1pPr>
              <a:defRPr sz="800">
                <a:solidFill>
                  <a:schemeClr val="tx1"/>
                </a:solidFill>
              </a:defRPr>
            </a:lvl1pPr>
          </a:lstStyle>
          <a:p>
            <a:pPr lvl="0"/>
            <a:r>
              <a:rPr lang="en-US" dirty="0"/>
              <a:t>Click to add footer text</a:t>
            </a:r>
          </a:p>
        </p:txBody>
      </p:sp>
      <p:grpSp>
        <p:nvGrpSpPr>
          <p:cNvPr id="8" name="Group 7"/>
          <p:cNvGrpSpPr/>
          <p:nvPr userDrawn="1"/>
        </p:nvGrpSpPr>
        <p:grpSpPr>
          <a:xfrm>
            <a:off x="9161965" y="6197931"/>
            <a:ext cx="2664909" cy="589538"/>
            <a:chOff x="8908452" y="5391150"/>
            <a:chExt cx="3302598" cy="914400"/>
          </a:xfrm>
          <a:noFill/>
        </p:grpSpPr>
        <p:sp>
          <p:nvSpPr>
            <p:cNvPr id="10" name="Rectangle 9"/>
            <p:cNvSpPr/>
            <p:nvPr/>
          </p:nvSpPr>
          <p:spPr>
            <a:xfrm>
              <a:off x="8908452" y="5391150"/>
              <a:ext cx="3302598" cy="914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sz="1600" dirty="0">
                <a:solidFill>
                  <a:srgbClr val="FFFFFF"/>
                </a:solidFill>
              </a:endParaRPr>
            </a:p>
          </p:txBody>
        </p:sp>
        <p:pic>
          <p:nvPicPr>
            <p:cNvPr id="11" name="Picture 10"/>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9294105" y="5571754"/>
              <a:ext cx="2704219" cy="563379"/>
            </a:xfrm>
            <a:prstGeom prst="rect">
              <a:avLst/>
            </a:prstGeom>
            <a:grpFill/>
          </p:spPr>
        </p:pic>
      </p:grpSp>
    </p:spTree>
    <p:extLst>
      <p:ext uri="{BB962C8B-B14F-4D97-AF65-F5344CB8AC3E}">
        <p14:creationId xmlns:p14="http://schemas.microsoft.com/office/powerpoint/2010/main" val="4142928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6.xml><?xml version="1.0" encoding="utf-8"?>
<p:sldLayout xmlns:a="http://schemas.openxmlformats.org/drawingml/2006/main" xmlns:r="http://schemas.openxmlformats.org/officeDocument/2006/relationships" xmlns:p="http://schemas.openxmlformats.org/presentationml/2006/main" showMasterSp="0" preserve="1" userDrawn="1">
  <p:cSld name="Title slide 1 (whit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67200" y="1138238"/>
            <a:ext cx="4665663" cy="1787237"/>
          </a:xfrm>
          <a:prstGeom prst="rect">
            <a:avLst/>
          </a:prstGeom>
        </p:spPr>
        <p:txBody>
          <a:bodyPr anchor="b">
            <a:noAutofit/>
          </a:bodyPr>
          <a:lstStyle>
            <a:lvl1pPr algn="l">
              <a:defRPr sz="2400" b="1">
                <a:solidFill>
                  <a:schemeClr val="tx1"/>
                </a:solidFill>
              </a:defRPr>
            </a:lvl1pPr>
          </a:lstStyle>
          <a:p>
            <a:r>
              <a:rPr lang="en-GB" dirty="0"/>
              <a:t>Click to edit master title style</a:t>
            </a:r>
          </a:p>
        </p:txBody>
      </p:sp>
      <p:sp>
        <p:nvSpPr>
          <p:cNvPr id="3" name="Subtitle 2"/>
          <p:cNvSpPr>
            <a:spLocks noGrp="1"/>
          </p:cNvSpPr>
          <p:nvPr>
            <p:ph type="subTitle" idx="1" hasCustomPrompt="1"/>
          </p:nvPr>
        </p:nvSpPr>
        <p:spPr>
          <a:xfrm>
            <a:off x="367200" y="3146902"/>
            <a:ext cx="4665663" cy="1882298"/>
          </a:xfrm>
          <a:prstGeom prst="rect">
            <a:avLst/>
          </a:prstGeom>
        </p:spPr>
        <p:txBody>
          <a:bodyPr anchor="t">
            <a:noAutofit/>
          </a:bodyPr>
          <a:lstStyle>
            <a:lvl1pPr marL="0" indent="0" algn="l">
              <a:spcBef>
                <a:spcPts val="600"/>
              </a:spcBef>
              <a:buNone/>
              <a:defRPr sz="22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edit master subtitle style</a:t>
            </a: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67200" y="457201"/>
            <a:ext cx="2567641" cy="493777"/>
          </a:xfrm>
          <a:prstGeom prst="rect">
            <a:avLst/>
          </a:prstGeom>
        </p:spPr>
      </p:pic>
    </p:spTree>
    <p:extLst>
      <p:ext uri="{BB962C8B-B14F-4D97-AF65-F5344CB8AC3E}">
        <p14:creationId xmlns:p14="http://schemas.microsoft.com/office/powerpoint/2010/main" val="18807464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7.xml><?xml version="1.0" encoding="utf-8"?>
<p:sldLayout xmlns:a="http://schemas.openxmlformats.org/drawingml/2006/main" xmlns:r="http://schemas.openxmlformats.org/officeDocument/2006/relationships" xmlns:p="http://schemas.openxmlformats.org/presentationml/2006/main" showMasterSp="0" preserve="1" userDrawn="1">
  <p:cSld name="Title slide 2 (white)">
    <p:bg>
      <p:bgPr>
        <a:solidFill>
          <a:schemeClr val="bg1"/>
        </a:solidFill>
        <a:effectLst/>
      </p:bgPr>
    </p:bg>
    <p:spTree>
      <p:nvGrpSpPr>
        <p:cNvPr id="1" name=""/>
        <p:cNvGrpSpPr/>
        <p:nvPr/>
      </p:nvGrpSpPr>
      <p:grpSpPr>
        <a:xfrm>
          <a:off x="0" y="0"/>
          <a:ext cx="0" cy="0"/>
          <a:chOff x="0" y="0"/>
          <a:chExt cx="0" cy="0"/>
        </a:xfrm>
      </p:grpSpPr>
      <p:sp>
        <p:nvSpPr>
          <p:cNvPr id="32" name="Picture Placeholder 31"/>
          <p:cNvSpPr>
            <a:spLocks noGrp="1"/>
          </p:cNvSpPr>
          <p:nvPr>
            <p:ph type="pic" sz="quarter" idx="13"/>
          </p:nvPr>
        </p:nvSpPr>
        <p:spPr>
          <a:xfrm>
            <a:off x="-6650" y="857"/>
            <a:ext cx="12200176" cy="6857143"/>
          </a:xfrm>
          <a:prstGeom prst="rect">
            <a:avLst/>
          </a:prstGeom>
        </p:spPr>
        <p:txBody>
          <a:bodyPr anchor="ctr"/>
          <a:lstStyle>
            <a:lvl1pPr algn="ctr">
              <a:defRPr>
                <a:solidFill>
                  <a:schemeClr val="tx1"/>
                </a:solidFill>
              </a:defRPr>
            </a:lvl1pPr>
          </a:lstStyle>
          <a:p>
            <a:r>
              <a:rPr lang="en-US"/>
              <a:t>Click icon to add picture</a:t>
            </a:r>
            <a:endParaRPr lang="en-GB" dirty="0"/>
          </a:p>
        </p:txBody>
      </p:sp>
      <p:sp>
        <p:nvSpPr>
          <p:cNvPr id="2" name="Title 1"/>
          <p:cNvSpPr>
            <a:spLocks noGrp="1"/>
          </p:cNvSpPr>
          <p:nvPr>
            <p:ph type="ctrTitle" hasCustomPrompt="1"/>
          </p:nvPr>
        </p:nvSpPr>
        <p:spPr>
          <a:xfrm>
            <a:off x="360000" y="3846097"/>
            <a:ext cx="11466875" cy="1143000"/>
          </a:xfrm>
          <a:prstGeom prst="rect">
            <a:avLst/>
          </a:prstGeom>
        </p:spPr>
        <p:txBody>
          <a:bodyPr anchor="b">
            <a:noAutofit/>
          </a:bodyPr>
          <a:lstStyle>
            <a:lvl1pPr algn="l">
              <a:defRPr sz="2400" b="1">
                <a:solidFill>
                  <a:schemeClr val="tx1"/>
                </a:solidFill>
              </a:defRPr>
            </a:lvl1pPr>
          </a:lstStyle>
          <a:p>
            <a:r>
              <a:rPr lang="en-GB" dirty="0"/>
              <a:t>Click to edit master title style</a:t>
            </a:r>
          </a:p>
        </p:txBody>
      </p:sp>
      <p:sp>
        <p:nvSpPr>
          <p:cNvPr id="3" name="Subtitle 2"/>
          <p:cNvSpPr>
            <a:spLocks noGrp="1"/>
          </p:cNvSpPr>
          <p:nvPr>
            <p:ph type="subTitle" idx="1" hasCustomPrompt="1"/>
          </p:nvPr>
        </p:nvSpPr>
        <p:spPr>
          <a:xfrm>
            <a:off x="360000" y="4989097"/>
            <a:ext cx="11466875" cy="1125748"/>
          </a:xfrm>
          <a:prstGeom prst="rect">
            <a:avLst/>
          </a:prstGeom>
        </p:spPr>
        <p:txBody>
          <a:bodyPr anchor="t">
            <a:noAutofit/>
          </a:bodyPr>
          <a:lstStyle>
            <a:lvl1pPr marL="0" indent="0" algn="l">
              <a:spcBef>
                <a:spcPts val="200"/>
              </a:spcBef>
              <a:buNone/>
              <a:defRPr sz="22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edit master subtitle style</a:t>
            </a:r>
          </a:p>
        </p:txBody>
      </p:sp>
    </p:spTree>
    <p:extLst>
      <p:ext uri="{BB962C8B-B14F-4D97-AF65-F5344CB8AC3E}">
        <p14:creationId xmlns:p14="http://schemas.microsoft.com/office/powerpoint/2010/main" val="11511056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8.xml><?xml version="1.0" encoding="utf-8"?>
<p:sldLayout xmlns:a="http://schemas.openxmlformats.org/drawingml/2006/main" xmlns:r="http://schemas.openxmlformats.org/officeDocument/2006/relationships" xmlns:p="http://schemas.openxmlformats.org/presentationml/2006/main" showMasterSp="0" preserve="1" userDrawn="1">
  <p:cSld name="Title slide 3 (whit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7162800" y="1138238"/>
            <a:ext cx="4665663" cy="1787237"/>
          </a:xfrm>
          <a:prstGeom prst="rect">
            <a:avLst/>
          </a:prstGeom>
        </p:spPr>
        <p:txBody>
          <a:bodyPr anchor="b">
            <a:noAutofit/>
          </a:bodyPr>
          <a:lstStyle>
            <a:lvl1pPr algn="l">
              <a:defRPr sz="2400" b="1">
                <a:solidFill>
                  <a:schemeClr val="tx1"/>
                </a:solidFill>
              </a:defRPr>
            </a:lvl1pPr>
          </a:lstStyle>
          <a:p>
            <a:r>
              <a:rPr lang="en-GB" dirty="0"/>
              <a:t>Click to edit master title style</a:t>
            </a:r>
          </a:p>
        </p:txBody>
      </p:sp>
      <p:sp>
        <p:nvSpPr>
          <p:cNvPr id="3" name="Subtitle 2"/>
          <p:cNvSpPr>
            <a:spLocks noGrp="1"/>
          </p:cNvSpPr>
          <p:nvPr>
            <p:ph type="subTitle" idx="1" hasCustomPrompt="1"/>
          </p:nvPr>
        </p:nvSpPr>
        <p:spPr>
          <a:xfrm>
            <a:off x="7162800" y="3146902"/>
            <a:ext cx="4665663" cy="1882298"/>
          </a:xfrm>
          <a:prstGeom prst="rect">
            <a:avLst/>
          </a:prstGeom>
        </p:spPr>
        <p:txBody>
          <a:bodyPr anchor="t">
            <a:noAutofit/>
          </a:bodyPr>
          <a:lstStyle>
            <a:lvl1pPr marL="0" indent="0" algn="l">
              <a:spcBef>
                <a:spcPts val="600"/>
              </a:spcBef>
              <a:buNone/>
              <a:defRPr sz="22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edit master subtitle style</a:t>
            </a: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67200" y="457201"/>
            <a:ext cx="2567641" cy="493777"/>
          </a:xfrm>
          <a:prstGeom prst="rect">
            <a:avLst/>
          </a:prstGeom>
        </p:spPr>
      </p:pic>
    </p:spTree>
    <p:extLst>
      <p:ext uri="{BB962C8B-B14F-4D97-AF65-F5344CB8AC3E}">
        <p14:creationId xmlns:p14="http://schemas.microsoft.com/office/powerpoint/2010/main" val="1554973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9.xml><?xml version="1.0" encoding="utf-8"?>
<p:sldLayout xmlns:a="http://schemas.openxmlformats.org/drawingml/2006/main" xmlns:r="http://schemas.openxmlformats.org/officeDocument/2006/relationships" xmlns:p="http://schemas.openxmlformats.org/presentationml/2006/main" showMasterSp="0" preserve="1" userDrawn="1">
  <p:cSld name="Title slide 1 (black)">
    <p:bg>
      <p:bgPr>
        <a:solidFill>
          <a:srgbClr val="000000"/>
        </a:solid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367200" y="1138238"/>
            <a:ext cx="4666800" cy="1789200"/>
          </a:xfrm>
          <a:prstGeom prst="rect">
            <a:avLst/>
          </a:prstGeom>
        </p:spPr>
        <p:txBody>
          <a:bodyPr anchor="b">
            <a:noAutofit/>
          </a:bodyPr>
          <a:lstStyle>
            <a:lvl1pPr algn="l">
              <a:defRPr sz="2400" b="1">
                <a:solidFill>
                  <a:schemeClr val="bg1"/>
                </a:solidFill>
              </a:defRPr>
            </a:lvl1pPr>
          </a:lstStyle>
          <a:p>
            <a:r>
              <a:rPr lang="en-GB" dirty="0"/>
              <a:t>Click to edit master title style</a:t>
            </a:r>
          </a:p>
        </p:txBody>
      </p:sp>
      <p:sp>
        <p:nvSpPr>
          <p:cNvPr id="8" name="Subtitle 2"/>
          <p:cNvSpPr>
            <a:spLocks noGrp="1"/>
          </p:cNvSpPr>
          <p:nvPr>
            <p:ph type="subTitle" idx="1" hasCustomPrompt="1"/>
          </p:nvPr>
        </p:nvSpPr>
        <p:spPr>
          <a:xfrm>
            <a:off x="367200" y="3147038"/>
            <a:ext cx="4666800" cy="1882800"/>
          </a:xfrm>
          <a:prstGeom prst="rect">
            <a:avLst/>
          </a:prstGeom>
        </p:spPr>
        <p:txBody>
          <a:bodyPr anchor="t">
            <a:noAutofit/>
          </a:bodyPr>
          <a:lstStyle>
            <a:lvl1pPr marL="0" indent="0" algn="l">
              <a:spcBef>
                <a:spcPts val="600"/>
              </a:spcBef>
              <a:buNone/>
              <a:defRPr sz="2200" b="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edit master subtitle style</a:t>
            </a:r>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67200" y="457201"/>
            <a:ext cx="2567641" cy="493777"/>
          </a:xfrm>
          <a:prstGeom prst="rect">
            <a:avLst/>
          </a:prstGeom>
        </p:spPr>
      </p:pic>
    </p:spTree>
    <p:extLst>
      <p:ext uri="{BB962C8B-B14F-4D97-AF65-F5344CB8AC3E}">
        <p14:creationId xmlns:p14="http://schemas.microsoft.com/office/powerpoint/2010/main" val="12296900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Title and 1 x content">
    <p:spTree>
      <p:nvGrpSpPr>
        <p:cNvPr id="1" name=""/>
        <p:cNvGrpSpPr/>
        <p:nvPr/>
      </p:nvGrpSpPr>
      <p:grpSpPr>
        <a:xfrm>
          <a:off x="0" y="0"/>
          <a:ext cx="0" cy="0"/>
          <a:chOff x="0" y="0"/>
          <a:chExt cx="0" cy="0"/>
        </a:xfrm>
      </p:grpSpPr>
      <p:sp>
        <p:nvSpPr>
          <p:cNvPr id="7" name="Content Placeholder 2"/>
          <p:cNvSpPr>
            <a:spLocks noGrp="1"/>
          </p:cNvSpPr>
          <p:nvPr>
            <p:ph idx="1" hasCustomPrompt="1"/>
          </p:nvPr>
        </p:nvSpPr>
        <p:spPr>
          <a:xfrm>
            <a:off x="359999" y="1708150"/>
            <a:ext cx="11466873" cy="4018118"/>
          </a:xfrm>
        </p:spPr>
        <p:txBody>
          <a:bodyPr>
            <a:noAutofit/>
          </a:bodyPr>
          <a:lstStyle>
            <a:lvl1pPr>
              <a:defRPr sz="1600" b="0">
                <a:solidFill>
                  <a:schemeClr val="tx1"/>
                </a:solidFill>
              </a:defRPr>
            </a:lvl1pPr>
            <a:lvl2pPr>
              <a:spcBef>
                <a:spcPts val="600"/>
              </a:spcBef>
              <a:defRPr sz="1600">
                <a:solidFill>
                  <a:schemeClr val="tx1"/>
                </a:solidFill>
              </a:defRPr>
            </a:lvl2pPr>
            <a:lvl3pPr>
              <a:spcBef>
                <a:spcPts val="600"/>
              </a:spcBef>
              <a:defRPr sz="1600">
                <a:solidFill>
                  <a:schemeClr val="tx1"/>
                </a:solidFill>
              </a:defRPr>
            </a:lvl3pPr>
            <a:lvl4pPr>
              <a:spcBef>
                <a:spcPts val="600"/>
              </a:spcBef>
              <a:defRPr sz="1600">
                <a:solidFill>
                  <a:schemeClr val="tx1"/>
                </a:solidFill>
              </a:defRPr>
            </a:lvl4pPr>
            <a:lvl5pPr>
              <a:spcBef>
                <a:spcPts val="600"/>
              </a:spcBef>
              <a:defRPr sz="1600">
                <a:solidFill>
                  <a:schemeClr val="tx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1" name="Title Placeholder 1"/>
          <p:cNvSpPr>
            <a:spLocks noGrp="1"/>
          </p:cNvSpPr>
          <p:nvPr>
            <p:ph type="title" hasCustomPrompt="1"/>
          </p:nvPr>
        </p:nvSpPr>
        <p:spPr>
          <a:xfrm>
            <a:off x="359999" y="430717"/>
            <a:ext cx="11466875" cy="404119"/>
          </a:xfrm>
          <a:prstGeom prst="rect">
            <a:avLst/>
          </a:prstGeom>
        </p:spPr>
        <p:txBody>
          <a:bodyPr vert="horz" lIns="0" tIns="0" rIns="0" bIns="0" rtlCol="0" anchor="t">
            <a:noAutofit/>
          </a:bodyPr>
          <a:lstStyle>
            <a:lvl1pPr>
              <a:defRPr/>
            </a:lvl1pPr>
          </a:lstStyle>
          <a:p>
            <a:r>
              <a:rPr lang="en-GB" dirty="0"/>
              <a:t>Click to edit master title style</a:t>
            </a:r>
          </a:p>
        </p:txBody>
      </p:sp>
      <p:sp>
        <p:nvSpPr>
          <p:cNvPr id="15"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dirty="0">
              <a:solidFill>
                <a:srgbClr val="717171"/>
              </a:solidFill>
            </a:endParaRPr>
          </a:p>
        </p:txBody>
      </p:sp>
      <p:sp>
        <p:nvSpPr>
          <p:cNvPr id="8" name="Text Placeholder 2"/>
          <p:cNvSpPr>
            <a:spLocks noGrp="1"/>
          </p:cNvSpPr>
          <p:nvPr>
            <p:ph type="body" sz="quarter" idx="17" hasCustomPrompt="1"/>
          </p:nvPr>
        </p:nvSpPr>
        <p:spPr>
          <a:xfrm>
            <a:off x="357188" y="909635"/>
            <a:ext cx="11477331" cy="396875"/>
          </a:xfrm>
        </p:spPr>
        <p:txBody>
          <a:bodyPr/>
          <a:lstStyle>
            <a:lvl1pPr>
              <a:defRPr sz="2200"/>
            </a:lvl1pPr>
          </a:lstStyle>
          <a:p>
            <a:pPr lvl="0"/>
            <a:r>
              <a:rPr lang="en-GB" dirty="0"/>
              <a:t>Click to edit master text styles</a:t>
            </a:r>
          </a:p>
        </p:txBody>
      </p:sp>
      <p:sp>
        <p:nvSpPr>
          <p:cNvPr id="9" name="Text Placeholder 17"/>
          <p:cNvSpPr>
            <a:spLocks noGrp="1"/>
          </p:cNvSpPr>
          <p:nvPr>
            <p:ph type="body" sz="quarter" idx="18" hasCustomPrompt="1"/>
          </p:nvPr>
        </p:nvSpPr>
        <p:spPr>
          <a:xfrm>
            <a:off x="6096000" y="6393509"/>
            <a:ext cx="4670778" cy="197792"/>
          </a:xfrm>
        </p:spPr>
        <p:txBody>
          <a:bodyPr anchor="ctr">
            <a:noAutofit/>
          </a:bodyPr>
          <a:lstStyle>
            <a:lvl1pPr>
              <a:spcBef>
                <a:spcPts val="600"/>
              </a:spcBef>
              <a:defRPr sz="800">
                <a:solidFill>
                  <a:schemeClr val="tx1"/>
                </a:solidFill>
              </a:defRPr>
            </a:lvl1pPr>
          </a:lstStyle>
          <a:p>
            <a:pPr lvl="0"/>
            <a:r>
              <a:rPr lang="en-US" dirty="0"/>
              <a:t>Click to add footer text</a:t>
            </a:r>
          </a:p>
        </p:txBody>
      </p:sp>
    </p:spTree>
    <p:extLst>
      <p:ext uri="{BB962C8B-B14F-4D97-AF65-F5344CB8AC3E}">
        <p14:creationId xmlns:p14="http://schemas.microsoft.com/office/powerpoint/2010/main" val="2425075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0.xml><?xml version="1.0" encoding="utf-8"?>
<p:sldLayout xmlns:a="http://schemas.openxmlformats.org/drawingml/2006/main" xmlns:r="http://schemas.openxmlformats.org/officeDocument/2006/relationships" xmlns:p="http://schemas.openxmlformats.org/presentationml/2006/main" showMasterSp="0" preserve="1" userDrawn="1">
  <p:cSld name="Title slide 2 (black)">
    <p:bg>
      <p:bgPr>
        <a:solidFill>
          <a:srgbClr val="000000"/>
        </a:solidFill>
        <a:effectLst/>
      </p:bgPr>
    </p:bg>
    <p:spTree>
      <p:nvGrpSpPr>
        <p:cNvPr id="1" name=""/>
        <p:cNvGrpSpPr/>
        <p:nvPr/>
      </p:nvGrpSpPr>
      <p:grpSpPr>
        <a:xfrm>
          <a:off x="0" y="0"/>
          <a:ext cx="0" cy="0"/>
          <a:chOff x="0" y="0"/>
          <a:chExt cx="0" cy="0"/>
        </a:xfrm>
      </p:grpSpPr>
      <p:sp>
        <p:nvSpPr>
          <p:cNvPr id="32" name="Picture Placeholder 31"/>
          <p:cNvSpPr>
            <a:spLocks noGrp="1"/>
          </p:cNvSpPr>
          <p:nvPr>
            <p:ph type="pic" sz="quarter" idx="13"/>
          </p:nvPr>
        </p:nvSpPr>
        <p:spPr>
          <a:xfrm>
            <a:off x="-6650" y="857"/>
            <a:ext cx="12200176" cy="6857143"/>
          </a:xfrm>
          <a:prstGeom prst="rect">
            <a:avLst/>
          </a:prstGeom>
        </p:spPr>
        <p:txBody>
          <a:bodyPr anchor="ctr"/>
          <a:lstStyle>
            <a:lvl1pPr algn="ctr">
              <a:defRPr>
                <a:solidFill>
                  <a:schemeClr val="bg1"/>
                </a:solidFill>
              </a:defRPr>
            </a:lvl1pPr>
          </a:lstStyle>
          <a:p>
            <a:r>
              <a:rPr lang="en-US"/>
              <a:t>Click icon to add picture</a:t>
            </a:r>
            <a:endParaRPr lang="en-GB" dirty="0"/>
          </a:p>
        </p:txBody>
      </p:sp>
      <p:sp>
        <p:nvSpPr>
          <p:cNvPr id="8" name="Title 1"/>
          <p:cNvSpPr>
            <a:spLocks noGrp="1"/>
          </p:cNvSpPr>
          <p:nvPr>
            <p:ph type="ctrTitle" hasCustomPrompt="1"/>
          </p:nvPr>
        </p:nvSpPr>
        <p:spPr>
          <a:xfrm>
            <a:off x="360000" y="3846097"/>
            <a:ext cx="11466875" cy="1143000"/>
          </a:xfrm>
          <a:prstGeom prst="rect">
            <a:avLst/>
          </a:prstGeom>
        </p:spPr>
        <p:txBody>
          <a:bodyPr anchor="b">
            <a:noAutofit/>
          </a:bodyPr>
          <a:lstStyle>
            <a:lvl1pPr algn="l">
              <a:defRPr sz="2400" b="1">
                <a:solidFill>
                  <a:schemeClr val="bg1"/>
                </a:solidFill>
              </a:defRPr>
            </a:lvl1pPr>
          </a:lstStyle>
          <a:p>
            <a:r>
              <a:rPr lang="en-GB" dirty="0"/>
              <a:t>Click to edit master title style</a:t>
            </a:r>
          </a:p>
        </p:txBody>
      </p:sp>
      <p:sp>
        <p:nvSpPr>
          <p:cNvPr id="9" name="Subtitle 2"/>
          <p:cNvSpPr>
            <a:spLocks noGrp="1"/>
          </p:cNvSpPr>
          <p:nvPr>
            <p:ph type="subTitle" idx="1" hasCustomPrompt="1"/>
          </p:nvPr>
        </p:nvSpPr>
        <p:spPr>
          <a:xfrm>
            <a:off x="360000" y="4989097"/>
            <a:ext cx="11466875" cy="1125748"/>
          </a:xfrm>
          <a:prstGeom prst="rect">
            <a:avLst/>
          </a:prstGeom>
        </p:spPr>
        <p:txBody>
          <a:bodyPr anchor="t">
            <a:noAutofit/>
          </a:bodyPr>
          <a:lstStyle>
            <a:lvl1pPr marL="0" indent="0" algn="l">
              <a:spcBef>
                <a:spcPts val="200"/>
              </a:spcBef>
              <a:buNone/>
              <a:defRPr sz="22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edit master subtitle style</a:t>
            </a:r>
          </a:p>
        </p:txBody>
      </p:sp>
    </p:spTree>
    <p:extLst>
      <p:ext uri="{BB962C8B-B14F-4D97-AF65-F5344CB8AC3E}">
        <p14:creationId xmlns:p14="http://schemas.microsoft.com/office/powerpoint/2010/main" val="967474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1.xml><?xml version="1.0" encoding="utf-8"?>
<p:sldLayout xmlns:a="http://schemas.openxmlformats.org/drawingml/2006/main" xmlns:r="http://schemas.openxmlformats.org/officeDocument/2006/relationships" xmlns:p="http://schemas.openxmlformats.org/presentationml/2006/main" showMasterSp="0" preserve="1" userDrawn="1">
  <p:cSld name="Title slide 3 (black)">
    <p:bg>
      <p:bgPr>
        <a:solidFill>
          <a:srgbClr val="000000"/>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67200" y="457201"/>
            <a:ext cx="2567641" cy="493777"/>
          </a:xfrm>
          <a:prstGeom prst="rect">
            <a:avLst/>
          </a:prstGeom>
        </p:spPr>
      </p:pic>
      <p:sp>
        <p:nvSpPr>
          <p:cNvPr id="5" name="Title 1"/>
          <p:cNvSpPr>
            <a:spLocks noGrp="1"/>
          </p:cNvSpPr>
          <p:nvPr>
            <p:ph type="ctrTitle" hasCustomPrompt="1"/>
          </p:nvPr>
        </p:nvSpPr>
        <p:spPr>
          <a:xfrm>
            <a:off x="7162800" y="1138238"/>
            <a:ext cx="4665663" cy="1787237"/>
          </a:xfrm>
          <a:prstGeom prst="rect">
            <a:avLst/>
          </a:prstGeom>
        </p:spPr>
        <p:txBody>
          <a:bodyPr anchor="b">
            <a:noAutofit/>
          </a:bodyPr>
          <a:lstStyle>
            <a:lvl1pPr algn="l">
              <a:defRPr sz="2400" b="1">
                <a:solidFill>
                  <a:schemeClr val="bg1"/>
                </a:solidFill>
              </a:defRPr>
            </a:lvl1pPr>
          </a:lstStyle>
          <a:p>
            <a:r>
              <a:rPr lang="en-GB" dirty="0"/>
              <a:t>Click to edit master title style</a:t>
            </a:r>
          </a:p>
        </p:txBody>
      </p:sp>
      <p:sp>
        <p:nvSpPr>
          <p:cNvPr id="9" name="Subtitle 2"/>
          <p:cNvSpPr>
            <a:spLocks noGrp="1"/>
          </p:cNvSpPr>
          <p:nvPr>
            <p:ph type="subTitle" idx="1" hasCustomPrompt="1"/>
          </p:nvPr>
        </p:nvSpPr>
        <p:spPr>
          <a:xfrm>
            <a:off x="7162800" y="3146902"/>
            <a:ext cx="4665663" cy="1882298"/>
          </a:xfrm>
          <a:prstGeom prst="rect">
            <a:avLst/>
          </a:prstGeom>
        </p:spPr>
        <p:txBody>
          <a:bodyPr anchor="t">
            <a:noAutofit/>
          </a:bodyPr>
          <a:lstStyle>
            <a:lvl1pPr marL="0" indent="0" algn="l">
              <a:spcBef>
                <a:spcPts val="600"/>
              </a:spcBef>
              <a:buNone/>
              <a:defRPr sz="2200" b="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edit master subtitle style</a:t>
            </a:r>
          </a:p>
        </p:txBody>
      </p:sp>
    </p:spTree>
    <p:extLst>
      <p:ext uri="{BB962C8B-B14F-4D97-AF65-F5344CB8AC3E}">
        <p14:creationId xmlns:p14="http://schemas.microsoft.com/office/powerpoint/2010/main" val="745759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2.xml><?xml version="1.0" encoding="utf-8"?>
<p:sldLayout xmlns:a="http://schemas.openxmlformats.org/drawingml/2006/main" xmlns:r="http://schemas.openxmlformats.org/officeDocument/2006/relationships" xmlns:p="http://schemas.openxmlformats.org/presentationml/2006/main" showMasterSp="0" preserve="1" userDrawn="1">
  <p:cSld name="Section header (white)">
    <p:bg>
      <p:bgPr>
        <a:solidFill>
          <a:schemeClr val="bg1"/>
        </a:solid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5" hasCustomPrompt="1"/>
          </p:nvPr>
        </p:nvSpPr>
        <p:spPr>
          <a:xfrm>
            <a:off x="360362" y="2984855"/>
            <a:ext cx="11466511" cy="1585557"/>
          </a:xfrm>
          <a:prstGeom prst="rect">
            <a:avLst/>
          </a:prstGeom>
        </p:spPr>
        <p:txBody>
          <a:bodyPr anchor="t"/>
          <a:lstStyle>
            <a:lvl1pPr algn="l">
              <a:spcBef>
                <a:spcPts val="200"/>
              </a:spcBef>
              <a:defRPr sz="2400" b="1">
                <a:solidFill>
                  <a:schemeClr val="tx1"/>
                </a:solidFill>
              </a:defRPr>
            </a:lvl1pPr>
            <a:lvl2pPr marL="0" indent="0" algn="l">
              <a:spcBef>
                <a:spcPts val="200"/>
              </a:spcBef>
              <a:buNone/>
              <a:defRPr sz="2200" b="0">
                <a:solidFill>
                  <a:schemeClr val="tx1"/>
                </a:solidFill>
              </a:defRPr>
            </a:lvl2pPr>
          </a:lstStyle>
          <a:p>
            <a:pPr lvl="0"/>
            <a:r>
              <a:rPr lang="en-GB" dirty="0"/>
              <a:t>Click to edit master text styles</a:t>
            </a:r>
          </a:p>
          <a:p>
            <a:pPr lvl="1"/>
            <a:r>
              <a:rPr lang="en-GB" dirty="0"/>
              <a:t>Second level</a:t>
            </a:r>
          </a:p>
        </p:txBody>
      </p:sp>
      <p:sp>
        <p:nvSpPr>
          <p:cNvPr id="5" name="Text Placeholder 2"/>
          <p:cNvSpPr>
            <a:spLocks noGrp="1"/>
          </p:cNvSpPr>
          <p:nvPr>
            <p:ph type="body" sz="quarter" idx="16" hasCustomPrompt="1"/>
          </p:nvPr>
        </p:nvSpPr>
        <p:spPr>
          <a:xfrm>
            <a:off x="359999" y="2564672"/>
            <a:ext cx="976676" cy="411163"/>
          </a:xfrm>
          <a:prstGeom prst="rect">
            <a:avLst/>
          </a:prstGeom>
        </p:spPr>
        <p:txBody>
          <a:bodyPr anchor="t"/>
          <a:lstStyle>
            <a:lvl1pPr algn="l">
              <a:spcBef>
                <a:spcPts val="200"/>
              </a:spcBef>
              <a:defRPr sz="2400" b="1">
                <a:solidFill>
                  <a:schemeClr val="tx1"/>
                </a:solidFill>
              </a:defRPr>
            </a:lvl1pPr>
            <a:lvl2pPr marL="0" indent="0" algn="l">
              <a:spcBef>
                <a:spcPts val="200"/>
              </a:spcBef>
              <a:buNone/>
              <a:defRPr sz="2200" b="0">
                <a:solidFill>
                  <a:schemeClr val="tx1"/>
                </a:solidFill>
              </a:defRPr>
            </a:lvl2pPr>
          </a:lstStyle>
          <a:p>
            <a:pPr lvl="0"/>
            <a:r>
              <a:rPr lang="en-US" dirty="0"/>
              <a:t>No.</a:t>
            </a:r>
          </a:p>
        </p:txBody>
      </p:sp>
    </p:spTree>
    <p:extLst>
      <p:ext uri="{BB962C8B-B14F-4D97-AF65-F5344CB8AC3E}">
        <p14:creationId xmlns:p14="http://schemas.microsoft.com/office/powerpoint/2010/main" val="39261597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3.xml><?xml version="1.0" encoding="utf-8"?>
<p:sldLayout xmlns:a="http://schemas.openxmlformats.org/drawingml/2006/main" xmlns:r="http://schemas.openxmlformats.org/officeDocument/2006/relationships" xmlns:p="http://schemas.openxmlformats.org/presentationml/2006/main" showMasterSp="0" preserve="1" userDrawn="1">
  <p:cSld name="Section header (black)">
    <p:bg>
      <p:bgPr>
        <a:solidFill>
          <a:srgbClr val="000000"/>
        </a:solidFill>
        <a:effectLst/>
      </p:bgPr>
    </p:bg>
    <p:spTree>
      <p:nvGrpSpPr>
        <p:cNvPr id="1" name=""/>
        <p:cNvGrpSpPr/>
        <p:nvPr/>
      </p:nvGrpSpPr>
      <p:grpSpPr>
        <a:xfrm>
          <a:off x="0" y="0"/>
          <a:ext cx="0" cy="0"/>
          <a:chOff x="0" y="0"/>
          <a:chExt cx="0" cy="0"/>
        </a:xfrm>
      </p:grpSpPr>
      <p:sp>
        <p:nvSpPr>
          <p:cNvPr id="5" name="Text Placeholder 2"/>
          <p:cNvSpPr>
            <a:spLocks noGrp="1"/>
          </p:cNvSpPr>
          <p:nvPr>
            <p:ph type="body" sz="quarter" idx="15" hasCustomPrompt="1"/>
          </p:nvPr>
        </p:nvSpPr>
        <p:spPr>
          <a:xfrm>
            <a:off x="359998" y="2984855"/>
            <a:ext cx="11468465" cy="1585557"/>
          </a:xfrm>
          <a:prstGeom prst="rect">
            <a:avLst/>
          </a:prstGeom>
        </p:spPr>
        <p:txBody>
          <a:bodyPr anchor="t"/>
          <a:lstStyle>
            <a:lvl1pPr algn="l">
              <a:spcBef>
                <a:spcPts val="200"/>
              </a:spcBef>
              <a:defRPr sz="2400" b="1">
                <a:solidFill>
                  <a:schemeClr val="bg1"/>
                </a:solidFill>
              </a:defRPr>
            </a:lvl1pPr>
            <a:lvl2pPr marL="0" indent="0" algn="l">
              <a:spcBef>
                <a:spcPts val="200"/>
              </a:spcBef>
              <a:buNone/>
              <a:defRPr sz="2200" b="0">
                <a:solidFill>
                  <a:schemeClr val="bg1"/>
                </a:solidFill>
              </a:defRPr>
            </a:lvl2pPr>
          </a:lstStyle>
          <a:p>
            <a:pPr lvl="0"/>
            <a:r>
              <a:rPr lang="en-GB" dirty="0"/>
              <a:t>Click to edit master text styles</a:t>
            </a:r>
          </a:p>
          <a:p>
            <a:pPr lvl="1"/>
            <a:r>
              <a:rPr lang="en-GB" dirty="0"/>
              <a:t>Second level</a:t>
            </a:r>
          </a:p>
        </p:txBody>
      </p:sp>
      <p:sp>
        <p:nvSpPr>
          <p:cNvPr id="7" name="Text Placeholder 2"/>
          <p:cNvSpPr>
            <a:spLocks noGrp="1"/>
          </p:cNvSpPr>
          <p:nvPr>
            <p:ph type="body" sz="quarter" idx="16" hasCustomPrompt="1"/>
          </p:nvPr>
        </p:nvSpPr>
        <p:spPr>
          <a:xfrm>
            <a:off x="360363" y="2564672"/>
            <a:ext cx="976312" cy="411163"/>
          </a:xfrm>
          <a:prstGeom prst="rect">
            <a:avLst/>
          </a:prstGeom>
        </p:spPr>
        <p:txBody>
          <a:bodyPr anchor="t"/>
          <a:lstStyle>
            <a:lvl1pPr algn="l">
              <a:spcBef>
                <a:spcPts val="200"/>
              </a:spcBef>
              <a:defRPr sz="2400" b="1">
                <a:solidFill>
                  <a:schemeClr val="bg1"/>
                </a:solidFill>
              </a:defRPr>
            </a:lvl1pPr>
            <a:lvl2pPr marL="0" indent="0" algn="l">
              <a:spcBef>
                <a:spcPts val="200"/>
              </a:spcBef>
              <a:buNone/>
              <a:defRPr sz="2200" b="0">
                <a:solidFill>
                  <a:schemeClr val="tx1"/>
                </a:solidFill>
              </a:defRPr>
            </a:lvl2pPr>
          </a:lstStyle>
          <a:p>
            <a:pPr lvl="0"/>
            <a:r>
              <a:rPr lang="en-US" dirty="0"/>
              <a:t>No.</a:t>
            </a:r>
          </a:p>
        </p:txBody>
      </p:sp>
    </p:spTree>
    <p:extLst>
      <p:ext uri="{BB962C8B-B14F-4D97-AF65-F5344CB8AC3E}">
        <p14:creationId xmlns:p14="http://schemas.microsoft.com/office/powerpoint/2010/main" val="947605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Content Placeholder 2"/>
          <p:cNvSpPr>
            <a:spLocks noGrp="1"/>
          </p:cNvSpPr>
          <p:nvPr>
            <p:ph idx="1" hasCustomPrompt="1"/>
          </p:nvPr>
        </p:nvSpPr>
        <p:spPr>
          <a:xfrm>
            <a:off x="359999" y="1708150"/>
            <a:ext cx="11466873" cy="4018118"/>
          </a:xfrm>
        </p:spPr>
        <p:txBody>
          <a:bodyPr>
            <a:noAutofit/>
          </a:bodyPr>
          <a:lstStyle>
            <a:lvl1pPr>
              <a:defRPr sz="1600" b="0">
                <a:solidFill>
                  <a:schemeClr val="tx1"/>
                </a:solidFill>
              </a:defRPr>
            </a:lvl1pPr>
            <a:lvl2pPr>
              <a:spcBef>
                <a:spcPts val="600"/>
              </a:spcBef>
              <a:defRPr sz="1600">
                <a:solidFill>
                  <a:schemeClr val="tx1"/>
                </a:solidFill>
              </a:defRPr>
            </a:lvl2pPr>
            <a:lvl3pPr>
              <a:spcBef>
                <a:spcPts val="600"/>
              </a:spcBef>
              <a:defRPr sz="1600">
                <a:solidFill>
                  <a:schemeClr val="tx1"/>
                </a:solidFill>
              </a:defRPr>
            </a:lvl3pPr>
            <a:lvl4pPr>
              <a:spcBef>
                <a:spcPts val="600"/>
              </a:spcBef>
              <a:defRPr sz="1600">
                <a:solidFill>
                  <a:schemeClr val="tx1"/>
                </a:solidFill>
              </a:defRPr>
            </a:lvl4pPr>
            <a:lvl5pPr>
              <a:spcBef>
                <a:spcPts val="600"/>
              </a:spcBef>
              <a:defRPr sz="1600">
                <a:solidFill>
                  <a:schemeClr val="tx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1" name="Title Placeholder 1"/>
          <p:cNvSpPr>
            <a:spLocks noGrp="1"/>
          </p:cNvSpPr>
          <p:nvPr>
            <p:ph type="title" hasCustomPrompt="1"/>
          </p:nvPr>
        </p:nvSpPr>
        <p:spPr>
          <a:xfrm>
            <a:off x="359999" y="430717"/>
            <a:ext cx="11466875" cy="404119"/>
          </a:xfrm>
          <a:prstGeom prst="rect">
            <a:avLst/>
          </a:prstGeom>
        </p:spPr>
        <p:txBody>
          <a:bodyPr vert="horz" lIns="0" tIns="0" rIns="0" bIns="0" rtlCol="0" anchor="t">
            <a:noAutofit/>
          </a:bodyPr>
          <a:lstStyle>
            <a:lvl1pPr>
              <a:defRPr/>
            </a:lvl1pPr>
          </a:lstStyle>
          <a:p>
            <a:r>
              <a:rPr lang="en-GB" dirty="0"/>
              <a:t>Click to edit master title style</a:t>
            </a:r>
          </a:p>
        </p:txBody>
      </p:sp>
      <p:sp>
        <p:nvSpPr>
          <p:cNvPr id="15"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dirty="0">
              <a:solidFill>
                <a:srgbClr val="717171"/>
              </a:solidFill>
            </a:endParaRPr>
          </a:p>
        </p:txBody>
      </p:sp>
      <p:sp>
        <p:nvSpPr>
          <p:cNvPr id="8" name="Text Placeholder 2"/>
          <p:cNvSpPr>
            <a:spLocks noGrp="1"/>
          </p:cNvSpPr>
          <p:nvPr>
            <p:ph type="body" sz="quarter" idx="17" hasCustomPrompt="1"/>
          </p:nvPr>
        </p:nvSpPr>
        <p:spPr>
          <a:xfrm>
            <a:off x="357188" y="909635"/>
            <a:ext cx="11477331" cy="396875"/>
          </a:xfrm>
        </p:spPr>
        <p:txBody>
          <a:bodyPr/>
          <a:lstStyle>
            <a:lvl1pPr>
              <a:defRPr sz="2200"/>
            </a:lvl1pPr>
          </a:lstStyle>
          <a:p>
            <a:pPr lvl="0"/>
            <a:r>
              <a:rPr lang="en-GB" dirty="0"/>
              <a:t>Click to edit master text styles</a:t>
            </a:r>
          </a:p>
        </p:txBody>
      </p:sp>
      <p:sp>
        <p:nvSpPr>
          <p:cNvPr id="9" name="Text Placeholder 17"/>
          <p:cNvSpPr>
            <a:spLocks noGrp="1"/>
          </p:cNvSpPr>
          <p:nvPr>
            <p:ph type="body" sz="quarter" idx="18" hasCustomPrompt="1"/>
          </p:nvPr>
        </p:nvSpPr>
        <p:spPr>
          <a:xfrm>
            <a:off x="6096000" y="6393509"/>
            <a:ext cx="4670778" cy="197792"/>
          </a:xfrm>
        </p:spPr>
        <p:txBody>
          <a:bodyPr anchor="ctr">
            <a:noAutofit/>
          </a:bodyPr>
          <a:lstStyle>
            <a:lvl1pPr>
              <a:spcBef>
                <a:spcPts val="600"/>
              </a:spcBef>
              <a:defRPr sz="800">
                <a:solidFill>
                  <a:schemeClr val="tx1"/>
                </a:solidFill>
              </a:defRPr>
            </a:lvl1pPr>
          </a:lstStyle>
          <a:p>
            <a:pPr lvl="0"/>
            <a:r>
              <a:rPr lang="en-US" dirty="0"/>
              <a:t>Click to add footer text</a:t>
            </a:r>
          </a:p>
        </p:txBody>
      </p:sp>
    </p:spTree>
    <p:extLst>
      <p:ext uri="{BB962C8B-B14F-4D97-AF65-F5344CB8AC3E}">
        <p14:creationId xmlns:p14="http://schemas.microsoft.com/office/powerpoint/2010/main" val="1042182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Title and 2 x content">
    <p:spTree>
      <p:nvGrpSpPr>
        <p:cNvPr id="1" name=""/>
        <p:cNvGrpSpPr/>
        <p:nvPr/>
      </p:nvGrpSpPr>
      <p:grpSpPr>
        <a:xfrm>
          <a:off x="0" y="0"/>
          <a:ext cx="0" cy="0"/>
          <a:chOff x="0" y="0"/>
          <a:chExt cx="0" cy="0"/>
        </a:xfrm>
      </p:grpSpPr>
      <p:sp>
        <p:nvSpPr>
          <p:cNvPr id="8" name="Content Placeholder 2"/>
          <p:cNvSpPr>
            <a:spLocks noGrp="1"/>
          </p:cNvSpPr>
          <p:nvPr>
            <p:ph idx="1" hasCustomPrompt="1"/>
          </p:nvPr>
        </p:nvSpPr>
        <p:spPr>
          <a:xfrm>
            <a:off x="360000" y="1708150"/>
            <a:ext cx="5626800" cy="4003200"/>
          </a:xfrm>
        </p:spPr>
        <p:txBody>
          <a:bodyPr>
            <a:noAutofit/>
          </a:bodyPr>
          <a:lstStyle>
            <a:lvl1pPr>
              <a:defRPr sz="1600" b="0">
                <a:solidFill>
                  <a:schemeClr val="tx1"/>
                </a:solidFill>
              </a:defRPr>
            </a:lvl1pPr>
            <a:lvl2pPr>
              <a:spcBef>
                <a:spcPts val="600"/>
              </a:spcBef>
              <a:defRPr sz="1600">
                <a:solidFill>
                  <a:schemeClr val="tx1"/>
                </a:solidFill>
              </a:defRPr>
            </a:lvl2pPr>
            <a:lvl3pPr>
              <a:spcBef>
                <a:spcPts val="600"/>
              </a:spcBef>
              <a:defRPr sz="1600">
                <a:solidFill>
                  <a:schemeClr val="tx1"/>
                </a:solidFill>
              </a:defRPr>
            </a:lvl3pPr>
            <a:lvl4pPr>
              <a:spcBef>
                <a:spcPts val="600"/>
              </a:spcBef>
              <a:defRPr sz="1600">
                <a:solidFill>
                  <a:schemeClr val="tx1"/>
                </a:solidFill>
              </a:defRPr>
            </a:lvl4pPr>
            <a:lvl5pPr>
              <a:spcBef>
                <a:spcPts val="600"/>
              </a:spcBef>
              <a:defRPr sz="1600">
                <a:solidFill>
                  <a:schemeClr val="tx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0" name="Content Placeholder 35"/>
          <p:cNvSpPr>
            <a:spLocks noGrp="1"/>
          </p:cNvSpPr>
          <p:nvPr>
            <p:ph sz="quarter" idx="14" hasCustomPrompt="1"/>
          </p:nvPr>
        </p:nvSpPr>
        <p:spPr>
          <a:xfrm>
            <a:off x="6191574" y="1708150"/>
            <a:ext cx="5626800" cy="4003200"/>
          </a:xfrm>
        </p:spPr>
        <p:txBody>
          <a:bodyPr>
            <a:noAutofit/>
          </a:bodyPr>
          <a:lstStyle>
            <a:lvl1pPr>
              <a:defRPr sz="1600" b="0">
                <a:solidFill>
                  <a:schemeClr val="tx1"/>
                </a:solidFill>
              </a:defRPr>
            </a:lvl1pPr>
            <a:lvl2pPr>
              <a:spcBef>
                <a:spcPts val="600"/>
              </a:spcBef>
              <a:defRPr sz="1600">
                <a:solidFill>
                  <a:schemeClr val="tx1"/>
                </a:solidFill>
              </a:defRPr>
            </a:lvl2pPr>
            <a:lvl3pPr>
              <a:spcBef>
                <a:spcPts val="600"/>
              </a:spcBef>
              <a:defRPr sz="1600">
                <a:solidFill>
                  <a:schemeClr val="tx1"/>
                </a:solidFill>
              </a:defRPr>
            </a:lvl3pPr>
            <a:lvl4pPr>
              <a:spcBef>
                <a:spcPts val="600"/>
              </a:spcBef>
              <a:defRPr sz="1600">
                <a:solidFill>
                  <a:schemeClr val="tx1"/>
                </a:solidFill>
              </a:defRPr>
            </a:lvl4pPr>
            <a:lvl5pPr>
              <a:spcBef>
                <a:spcPts val="600"/>
              </a:spcBef>
              <a:defRPr sz="1600">
                <a:solidFill>
                  <a:schemeClr val="tx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1" name="Title Placeholder 1"/>
          <p:cNvSpPr>
            <a:spLocks noGrp="1"/>
          </p:cNvSpPr>
          <p:nvPr>
            <p:ph type="title" hasCustomPrompt="1"/>
          </p:nvPr>
        </p:nvSpPr>
        <p:spPr>
          <a:xfrm>
            <a:off x="359999" y="430717"/>
            <a:ext cx="11466875" cy="404119"/>
          </a:xfrm>
          <a:prstGeom prst="rect">
            <a:avLst/>
          </a:prstGeom>
        </p:spPr>
        <p:txBody>
          <a:bodyPr vert="horz" lIns="0" tIns="0" rIns="0" bIns="0" rtlCol="0" anchor="t">
            <a:noAutofit/>
          </a:bodyPr>
          <a:lstStyle>
            <a:lvl1pPr>
              <a:defRPr/>
            </a:lvl1pPr>
          </a:lstStyle>
          <a:p>
            <a:r>
              <a:rPr lang="en-GB" dirty="0"/>
              <a:t>Click to edit master title style</a:t>
            </a:r>
          </a:p>
        </p:txBody>
      </p:sp>
      <p:sp>
        <p:nvSpPr>
          <p:cNvPr id="16"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dirty="0">
              <a:solidFill>
                <a:srgbClr val="717171"/>
              </a:solidFill>
            </a:endParaRPr>
          </a:p>
        </p:txBody>
      </p:sp>
      <p:sp>
        <p:nvSpPr>
          <p:cNvPr id="9" name="Text Placeholder 2"/>
          <p:cNvSpPr>
            <a:spLocks noGrp="1"/>
          </p:cNvSpPr>
          <p:nvPr>
            <p:ph type="body" sz="quarter" idx="17" hasCustomPrompt="1"/>
          </p:nvPr>
        </p:nvSpPr>
        <p:spPr>
          <a:xfrm>
            <a:off x="357188" y="909635"/>
            <a:ext cx="11477331" cy="396875"/>
          </a:xfrm>
        </p:spPr>
        <p:txBody>
          <a:bodyPr/>
          <a:lstStyle>
            <a:lvl1pPr>
              <a:defRPr sz="2200"/>
            </a:lvl1pPr>
          </a:lstStyle>
          <a:p>
            <a:pPr lvl="0"/>
            <a:r>
              <a:rPr lang="en-GB" dirty="0"/>
              <a:t>Click to edit master text styles</a:t>
            </a:r>
          </a:p>
        </p:txBody>
      </p:sp>
      <p:sp>
        <p:nvSpPr>
          <p:cNvPr id="12" name="Text Placeholder 17"/>
          <p:cNvSpPr>
            <a:spLocks noGrp="1"/>
          </p:cNvSpPr>
          <p:nvPr>
            <p:ph type="body" sz="quarter" idx="18" hasCustomPrompt="1"/>
          </p:nvPr>
        </p:nvSpPr>
        <p:spPr>
          <a:xfrm>
            <a:off x="6096000" y="6393509"/>
            <a:ext cx="4670778" cy="197792"/>
          </a:xfrm>
        </p:spPr>
        <p:txBody>
          <a:bodyPr anchor="ctr">
            <a:noAutofit/>
          </a:bodyPr>
          <a:lstStyle>
            <a:lvl1pPr>
              <a:spcBef>
                <a:spcPts val="600"/>
              </a:spcBef>
              <a:defRPr sz="800">
                <a:solidFill>
                  <a:schemeClr val="tx1"/>
                </a:solidFill>
              </a:defRPr>
            </a:lvl1pPr>
          </a:lstStyle>
          <a:p>
            <a:pPr lvl="0"/>
            <a:r>
              <a:rPr lang="en-US" dirty="0"/>
              <a:t>Click to add footer text</a:t>
            </a:r>
          </a:p>
        </p:txBody>
      </p:sp>
    </p:spTree>
    <p:extLst>
      <p:ext uri="{BB962C8B-B14F-4D97-AF65-F5344CB8AC3E}">
        <p14:creationId xmlns:p14="http://schemas.microsoft.com/office/powerpoint/2010/main" val="2724192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Title and 3 x content">
    <p:spTree>
      <p:nvGrpSpPr>
        <p:cNvPr id="1" name=""/>
        <p:cNvGrpSpPr/>
        <p:nvPr/>
      </p:nvGrpSpPr>
      <p:grpSpPr>
        <a:xfrm>
          <a:off x="0" y="0"/>
          <a:ext cx="0" cy="0"/>
          <a:chOff x="0" y="0"/>
          <a:chExt cx="0" cy="0"/>
        </a:xfrm>
      </p:grpSpPr>
      <p:sp>
        <p:nvSpPr>
          <p:cNvPr id="9" name="Content Placeholder 2"/>
          <p:cNvSpPr>
            <a:spLocks noGrp="1"/>
          </p:cNvSpPr>
          <p:nvPr>
            <p:ph idx="1"/>
          </p:nvPr>
        </p:nvSpPr>
        <p:spPr>
          <a:xfrm>
            <a:off x="359998" y="1708150"/>
            <a:ext cx="3679200" cy="4003675"/>
          </a:xfrm>
        </p:spPr>
        <p:txBody>
          <a:bodyPr>
            <a:noAutofit/>
          </a:bodyPr>
          <a:lstStyle>
            <a:lvl1pPr>
              <a:defRPr sz="1600" b="0">
                <a:solidFill>
                  <a:schemeClr val="tx1"/>
                </a:solidFill>
              </a:defRPr>
            </a:lvl1pPr>
            <a:lvl2pPr>
              <a:spcBef>
                <a:spcPts val="600"/>
              </a:spcBef>
              <a:defRPr sz="1600">
                <a:solidFill>
                  <a:schemeClr val="tx1"/>
                </a:solidFill>
              </a:defRPr>
            </a:lvl2pPr>
            <a:lvl3pPr>
              <a:spcBef>
                <a:spcPts val="600"/>
              </a:spcBef>
              <a:defRPr sz="1600">
                <a:solidFill>
                  <a:schemeClr val="tx1"/>
                </a:solidFill>
              </a:defRPr>
            </a:lvl3pPr>
            <a:lvl4pPr>
              <a:spcBef>
                <a:spcPts val="600"/>
              </a:spcBef>
              <a:defRPr sz="1600">
                <a:solidFill>
                  <a:schemeClr val="tx1"/>
                </a:solidFill>
              </a:defRPr>
            </a:lvl4pPr>
            <a:lvl5pPr>
              <a:spcBef>
                <a:spcPts val="600"/>
              </a:spcBef>
              <a:defRPr sz="1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0" name="Content Placeholder 2"/>
          <p:cNvSpPr>
            <a:spLocks noGrp="1"/>
          </p:cNvSpPr>
          <p:nvPr>
            <p:ph idx="14"/>
          </p:nvPr>
        </p:nvSpPr>
        <p:spPr>
          <a:xfrm>
            <a:off x="4251326" y="1708150"/>
            <a:ext cx="3679200" cy="4003675"/>
          </a:xfrm>
        </p:spPr>
        <p:txBody>
          <a:bodyPr>
            <a:noAutofit/>
          </a:bodyPr>
          <a:lstStyle>
            <a:lvl1pPr>
              <a:defRPr sz="1600" b="0">
                <a:solidFill>
                  <a:schemeClr val="tx1"/>
                </a:solidFill>
              </a:defRPr>
            </a:lvl1pPr>
            <a:lvl2pPr>
              <a:spcBef>
                <a:spcPts val="600"/>
              </a:spcBef>
              <a:defRPr sz="1600">
                <a:solidFill>
                  <a:schemeClr val="tx1"/>
                </a:solidFill>
              </a:defRPr>
            </a:lvl2pPr>
            <a:lvl3pPr>
              <a:spcBef>
                <a:spcPts val="600"/>
              </a:spcBef>
              <a:defRPr sz="1600">
                <a:solidFill>
                  <a:schemeClr val="tx1"/>
                </a:solidFill>
              </a:defRPr>
            </a:lvl3pPr>
            <a:lvl4pPr>
              <a:spcBef>
                <a:spcPts val="600"/>
              </a:spcBef>
              <a:defRPr sz="1600">
                <a:solidFill>
                  <a:schemeClr val="tx1"/>
                </a:solidFill>
              </a:defRPr>
            </a:lvl4pPr>
            <a:lvl5pPr>
              <a:spcBef>
                <a:spcPts val="600"/>
              </a:spcBef>
              <a:defRPr sz="1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1" name="Content Placeholder 2"/>
          <p:cNvSpPr>
            <a:spLocks noGrp="1"/>
          </p:cNvSpPr>
          <p:nvPr>
            <p:ph idx="15"/>
          </p:nvPr>
        </p:nvSpPr>
        <p:spPr>
          <a:xfrm>
            <a:off x="8142653" y="1708150"/>
            <a:ext cx="3679200" cy="4003675"/>
          </a:xfrm>
        </p:spPr>
        <p:txBody>
          <a:bodyPr>
            <a:noAutofit/>
          </a:bodyPr>
          <a:lstStyle>
            <a:lvl1pPr>
              <a:defRPr sz="1600" b="0">
                <a:solidFill>
                  <a:schemeClr val="tx1"/>
                </a:solidFill>
              </a:defRPr>
            </a:lvl1pPr>
            <a:lvl2pPr>
              <a:spcBef>
                <a:spcPts val="600"/>
              </a:spcBef>
              <a:defRPr sz="1600">
                <a:solidFill>
                  <a:schemeClr val="tx1"/>
                </a:solidFill>
              </a:defRPr>
            </a:lvl2pPr>
            <a:lvl3pPr>
              <a:spcBef>
                <a:spcPts val="600"/>
              </a:spcBef>
              <a:defRPr sz="1600">
                <a:solidFill>
                  <a:schemeClr val="tx1"/>
                </a:solidFill>
              </a:defRPr>
            </a:lvl3pPr>
            <a:lvl4pPr>
              <a:spcBef>
                <a:spcPts val="600"/>
              </a:spcBef>
              <a:defRPr sz="1600">
                <a:solidFill>
                  <a:schemeClr val="tx1"/>
                </a:solidFill>
              </a:defRPr>
            </a:lvl4pPr>
            <a:lvl5pPr>
              <a:spcBef>
                <a:spcPts val="600"/>
              </a:spcBef>
              <a:defRPr sz="1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6" name="Title Placeholder 1"/>
          <p:cNvSpPr>
            <a:spLocks noGrp="1"/>
          </p:cNvSpPr>
          <p:nvPr>
            <p:ph type="title" hasCustomPrompt="1"/>
          </p:nvPr>
        </p:nvSpPr>
        <p:spPr>
          <a:xfrm>
            <a:off x="359999" y="430717"/>
            <a:ext cx="11466875" cy="404119"/>
          </a:xfrm>
          <a:prstGeom prst="rect">
            <a:avLst/>
          </a:prstGeom>
        </p:spPr>
        <p:txBody>
          <a:bodyPr vert="horz" lIns="0" tIns="0" rIns="0" bIns="0" rtlCol="0" anchor="t">
            <a:noAutofit/>
          </a:bodyPr>
          <a:lstStyle>
            <a:lvl1pPr>
              <a:defRPr/>
            </a:lvl1pPr>
          </a:lstStyle>
          <a:p>
            <a:r>
              <a:rPr lang="en-GB" dirty="0"/>
              <a:t>Click to edit master title style</a:t>
            </a:r>
          </a:p>
        </p:txBody>
      </p:sp>
      <p:sp>
        <p:nvSpPr>
          <p:cNvPr id="17" name="Text Placeholder 2"/>
          <p:cNvSpPr>
            <a:spLocks noGrp="1"/>
          </p:cNvSpPr>
          <p:nvPr>
            <p:ph type="body" sz="quarter" idx="17" hasCustomPrompt="1"/>
          </p:nvPr>
        </p:nvSpPr>
        <p:spPr>
          <a:xfrm>
            <a:off x="357188" y="909635"/>
            <a:ext cx="11477331" cy="396875"/>
          </a:xfrm>
        </p:spPr>
        <p:txBody>
          <a:bodyPr/>
          <a:lstStyle>
            <a:lvl1pPr>
              <a:defRPr sz="2200"/>
            </a:lvl1pPr>
          </a:lstStyle>
          <a:p>
            <a:pPr lvl="0"/>
            <a:r>
              <a:rPr lang="en-GB" dirty="0"/>
              <a:t>Click to edit master text styles</a:t>
            </a:r>
          </a:p>
        </p:txBody>
      </p:sp>
      <p:sp>
        <p:nvSpPr>
          <p:cNvPr id="18" name="Text Placeholder 17"/>
          <p:cNvSpPr>
            <a:spLocks noGrp="1"/>
          </p:cNvSpPr>
          <p:nvPr>
            <p:ph type="body" sz="quarter" idx="18" hasCustomPrompt="1"/>
          </p:nvPr>
        </p:nvSpPr>
        <p:spPr>
          <a:xfrm>
            <a:off x="6096000" y="6393509"/>
            <a:ext cx="4670778" cy="197792"/>
          </a:xfrm>
        </p:spPr>
        <p:txBody>
          <a:bodyPr anchor="ctr">
            <a:noAutofit/>
          </a:bodyPr>
          <a:lstStyle>
            <a:lvl1pPr>
              <a:spcBef>
                <a:spcPts val="600"/>
              </a:spcBef>
              <a:defRPr sz="800">
                <a:solidFill>
                  <a:schemeClr val="tx1"/>
                </a:solidFill>
              </a:defRPr>
            </a:lvl1pPr>
          </a:lstStyle>
          <a:p>
            <a:pPr lvl="0"/>
            <a:r>
              <a:rPr lang="en-US" dirty="0"/>
              <a:t>Click to add footer text</a:t>
            </a:r>
          </a:p>
        </p:txBody>
      </p:sp>
      <p:sp>
        <p:nvSpPr>
          <p:cNvPr id="19"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dirty="0">
              <a:solidFill>
                <a:srgbClr val="717171"/>
              </a:solidFill>
            </a:endParaRPr>
          </a:p>
        </p:txBody>
      </p:sp>
    </p:spTree>
    <p:extLst>
      <p:ext uri="{BB962C8B-B14F-4D97-AF65-F5344CB8AC3E}">
        <p14:creationId xmlns:p14="http://schemas.microsoft.com/office/powerpoint/2010/main" val="711325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Title and 4 x content">
    <p:spTree>
      <p:nvGrpSpPr>
        <p:cNvPr id="1" name=""/>
        <p:cNvGrpSpPr/>
        <p:nvPr/>
      </p:nvGrpSpPr>
      <p:grpSpPr>
        <a:xfrm>
          <a:off x="0" y="0"/>
          <a:ext cx="0" cy="0"/>
          <a:chOff x="0" y="0"/>
          <a:chExt cx="0" cy="0"/>
        </a:xfrm>
      </p:grpSpPr>
      <p:sp>
        <p:nvSpPr>
          <p:cNvPr id="10" name="Content Placeholder 2"/>
          <p:cNvSpPr>
            <a:spLocks noGrp="1"/>
          </p:cNvSpPr>
          <p:nvPr>
            <p:ph idx="1" hasCustomPrompt="1"/>
          </p:nvPr>
        </p:nvSpPr>
        <p:spPr>
          <a:xfrm>
            <a:off x="359998" y="1708150"/>
            <a:ext cx="2714400" cy="4003675"/>
          </a:xfrm>
        </p:spPr>
        <p:txBody>
          <a:bodyPr>
            <a:noAutofit/>
          </a:bodyPr>
          <a:lstStyle>
            <a:lvl1pPr>
              <a:defRPr sz="1600" b="0">
                <a:solidFill>
                  <a:schemeClr val="tx1"/>
                </a:solidFill>
              </a:defRPr>
            </a:lvl1pPr>
            <a:lvl2pPr>
              <a:spcBef>
                <a:spcPts val="600"/>
              </a:spcBef>
              <a:defRPr sz="1600">
                <a:solidFill>
                  <a:schemeClr val="tx1"/>
                </a:solidFill>
              </a:defRPr>
            </a:lvl2pPr>
            <a:lvl3pPr>
              <a:spcBef>
                <a:spcPts val="600"/>
              </a:spcBef>
              <a:defRPr sz="1600">
                <a:solidFill>
                  <a:schemeClr val="tx1"/>
                </a:solidFill>
              </a:defRPr>
            </a:lvl3pPr>
            <a:lvl4pPr>
              <a:spcBef>
                <a:spcPts val="600"/>
              </a:spcBef>
              <a:defRPr sz="1600">
                <a:solidFill>
                  <a:schemeClr val="tx1"/>
                </a:solidFill>
              </a:defRPr>
            </a:lvl4pPr>
            <a:lvl5pPr>
              <a:spcBef>
                <a:spcPts val="600"/>
              </a:spcBef>
              <a:defRPr sz="1600">
                <a:solidFill>
                  <a:schemeClr val="tx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1" name="Content Placeholder 2"/>
          <p:cNvSpPr>
            <a:spLocks noGrp="1"/>
          </p:cNvSpPr>
          <p:nvPr>
            <p:ph idx="14" hasCustomPrompt="1"/>
          </p:nvPr>
        </p:nvSpPr>
        <p:spPr>
          <a:xfrm>
            <a:off x="3275192" y="1708150"/>
            <a:ext cx="2714400" cy="4003675"/>
          </a:xfrm>
        </p:spPr>
        <p:txBody>
          <a:bodyPr>
            <a:noAutofit/>
          </a:bodyPr>
          <a:lstStyle>
            <a:lvl1pPr>
              <a:defRPr sz="1600" b="0">
                <a:solidFill>
                  <a:schemeClr val="tx1"/>
                </a:solidFill>
              </a:defRPr>
            </a:lvl1pPr>
            <a:lvl2pPr>
              <a:spcBef>
                <a:spcPts val="600"/>
              </a:spcBef>
              <a:defRPr sz="1600">
                <a:solidFill>
                  <a:schemeClr val="tx1"/>
                </a:solidFill>
              </a:defRPr>
            </a:lvl2pPr>
            <a:lvl3pPr>
              <a:spcBef>
                <a:spcPts val="600"/>
              </a:spcBef>
              <a:defRPr sz="1600">
                <a:solidFill>
                  <a:schemeClr val="tx1"/>
                </a:solidFill>
              </a:defRPr>
            </a:lvl3pPr>
            <a:lvl4pPr>
              <a:spcBef>
                <a:spcPts val="600"/>
              </a:spcBef>
              <a:defRPr sz="1600">
                <a:solidFill>
                  <a:schemeClr val="tx1"/>
                </a:solidFill>
              </a:defRPr>
            </a:lvl4pPr>
            <a:lvl5pPr>
              <a:spcBef>
                <a:spcPts val="600"/>
              </a:spcBef>
              <a:defRPr sz="1600">
                <a:solidFill>
                  <a:schemeClr val="tx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3" name="Content Placeholder 2"/>
          <p:cNvSpPr>
            <a:spLocks noGrp="1"/>
          </p:cNvSpPr>
          <p:nvPr>
            <p:ph idx="15" hasCustomPrompt="1"/>
          </p:nvPr>
        </p:nvSpPr>
        <p:spPr>
          <a:xfrm>
            <a:off x="6190386" y="1708150"/>
            <a:ext cx="2714400" cy="4003675"/>
          </a:xfrm>
        </p:spPr>
        <p:txBody>
          <a:bodyPr>
            <a:noAutofit/>
          </a:bodyPr>
          <a:lstStyle>
            <a:lvl1pPr>
              <a:defRPr sz="1600" b="0">
                <a:solidFill>
                  <a:schemeClr val="tx1"/>
                </a:solidFill>
              </a:defRPr>
            </a:lvl1pPr>
            <a:lvl2pPr>
              <a:spcBef>
                <a:spcPts val="600"/>
              </a:spcBef>
              <a:defRPr sz="1600">
                <a:solidFill>
                  <a:schemeClr val="tx1"/>
                </a:solidFill>
              </a:defRPr>
            </a:lvl2pPr>
            <a:lvl3pPr>
              <a:spcBef>
                <a:spcPts val="600"/>
              </a:spcBef>
              <a:defRPr sz="1600">
                <a:solidFill>
                  <a:schemeClr val="tx1"/>
                </a:solidFill>
              </a:defRPr>
            </a:lvl3pPr>
            <a:lvl4pPr>
              <a:spcBef>
                <a:spcPts val="600"/>
              </a:spcBef>
              <a:defRPr sz="1600">
                <a:solidFill>
                  <a:schemeClr val="tx1"/>
                </a:solidFill>
              </a:defRPr>
            </a:lvl4pPr>
            <a:lvl5pPr>
              <a:spcBef>
                <a:spcPts val="600"/>
              </a:spcBef>
              <a:defRPr sz="1600">
                <a:solidFill>
                  <a:schemeClr val="tx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8" name="Content Placeholder 2"/>
          <p:cNvSpPr>
            <a:spLocks noGrp="1"/>
          </p:cNvSpPr>
          <p:nvPr>
            <p:ph idx="16" hasCustomPrompt="1"/>
          </p:nvPr>
        </p:nvSpPr>
        <p:spPr>
          <a:xfrm>
            <a:off x="9105580" y="1708150"/>
            <a:ext cx="2714400" cy="4003675"/>
          </a:xfrm>
        </p:spPr>
        <p:txBody>
          <a:bodyPr>
            <a:noAutofit/>
          </a:bodyPr>
          <a:lstStyle>
            <a:lvl1pPr>
              <a:defRPr sz="1600" b="0">
                <a:solidFill>
                  <a:schemeClr val="tx1"/>
                </a:solidFill>
              </a:defRPr>
            </a:lvl1pPr>
            <a:lvl2pPr>
              <a:spcBef>
                <a:spcPts val="600"/>
              </a:spcBef>
              <a:defRPr sz="1600">
                <a:solidFill>
                  <a:schemeClr val="tx1"/>
                </a:solidFill>
              </a:defRPr>
            </a:lvl2pPr>
            <a:lvl3pPr>
              <a:spcBef>
                <a:spcPts val="600"/>
              </a:spcBef>
              <a:defRPr sz="1600">
                <a:solidFill>
                  <a:schemeClr val="tx1"/>
                </a:solidFill>
              </a:defRPr>
            </a:lvl3pPr>
            <a:lvl4pPr>
              <a:spcBef>
                <a:spcPts val="600"/>
              </a:spcBef>
              <a:defRPr sz="1600">
                <a:solidFill>
                  <a:schemeClr val="tx1"/>
                </a:solidFill>
              </a:defRPr>
            </a:lvl4pPr>
            <a:lvl5pPr>
              <a:spcBef>
                <a:spcPts val="600"/>
              </a:spcBef>
              <a:defRPr sz="1600">
                <a:solidFill>
                  <a:schemeClr val="tx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9" name="Title Placeholder 1"/>
          <p:cNvSpPr>
            <a:spLocks noGrp="1"/>
          </p:cNvSpPr>
          <p:nvPr>
            <p:ph type="title" hasCustomPrompt="1"/>
          </p:nvPr>
        </p:nvSpPr>
        <p:spPr>
          <a:xfrm>
            <a:off x="359999" y="430717"/>
            <a:ext cx="11466875" cy="404119"/>
          </a:xfrm>
          <a:prstGeom prst="rect">
            <a:avLst/>
          </a:prstGeom>
        </p:spPr>
        <p:txBody>
          <a:bodyPr vert="horz" lIns="0" tIns="0" rIns="0" bIns="0" rtlCol="0" anchor="t">
            <a:noAutofit/>
          </a:bodyPr>
          <a:lstStyle>
            <a:lvl1pPr>
              <a:defRPr/>
            </a:lvl1pPr>
          </a:lstStyle>
          <a:p>
            <a:r>
              <a:rPr lang="en-GB" dirty="0"/>
              <a:t>Click to edit master title style</a:t>
            </a:r>
          </a:p>
        </p:txBody>
      </p:sp>
      <p:sp>
        <p:nvSpPr>
          <p:cNvPr id="20" name="Text Placeholder 2"/>
          <p:cNvSpPr>
            <a:spLocks noGrp="1"/>
          </p:cNvSpPr>
          <p:nvPr>
            <p:ph type="body" sz="quarter" idx="18" hasCustomPrompt="1"/>
          </p:nvPr>
        </p:nvSpPr>
        <p:spPr>
          <a:xfrm>
            <a:off x="357188" y="909635"/>
            <a:ext cx="11477331" cy="396875"/>
          </a:xfrm>
        </p:spPr>
        <p:txBody>
          <a:bodyPr/>
          <a:lstStyle>
            <a:lvl1pPr>
              <a:defRPr sz="2200"/>
            </a:lvl1pPr>
          </a:lstStyle>
          <a:p>
            <a:pPr lvl="0"/>
            <a:r>
              <a:rPr lang="en-GB" dirty="0"/>
              <a:t>Click to edit master text styles</a:t>
            </a:r>
          </a:p>
        </p:txBody>
      </p:sp>
      <p:sp>
        <p:nvSpPr>
          <p:cNvPr id="21" name="Text Placeholder 17"/>
          <p:cNvSpPr>
            <a:spLocks noGrp="1"/>
          </p:cNvSpPr>
          <p:nvPr>
            <p:ph type="body" sz="quarter" idx="19" hasCustomPrompt="1"/>
          </p:nvPr>
        </p:nvSpPr>
        <p:spPr>
          <a:xfrm>
            <a:off x="6096000" y="6393509"/>
            <a:ext cx="4670778" cy="197792"/>
          </a:xfrm>
        </p:spPr>
        <p:txBody>
          <a:bodyPr anchor="ctr">
            <a:noAutofit/>
          </a:bodyPr>
          <a:lstStyle>
            <a:lvl1pPr>
              <a:spcBef>
                <a:spcPts val="600"/>
              </a:spcBef>
              <a:defRPr sz="800">
                <a:solidFill>
                  <a:schemeClr val="tx1"/>
                </a:solidFill>
              </a:defRPr>
            </a:lvl1pPr>
          </a:lstStyle>
          <a:p>
            <a:pPr lvl="0"/>
            <a:r>
              <a:rPr lang="en-US" dirty="0"/>
              <a:t>Click to add footer text</a:t>
            </a:r>
          </a:p>
        </p:txBody>
      </p:sp>
      <p:sp>
        <p:nvSpPr>
          <p:cNvPr id="22"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dirty="0">
              <a:solidFill>
                <a:srgbClr val="717171"/>
              </a:solidFill>
            </a:endParaRPr>
          </a:p>
        </p:txBody>
      </p:sp>
    </p:spTree>
    <p:extLst>
      <p:ext uri="{BB962C8B-B14F-4D97-AF65-F5344CB8AC3E}">
        <p14:creationId xmlns:p14="http://schemas.microsoft.com/office/powerpoint/2010/main" val="3250969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Title Placeholder 1"/>
          <p:cNvSpPr>
            <a:spLocks noGrp="1"/>
          </p:cNvSpPr>
          <p:nvPr>
            <p:ph type="title" hasCustomPrompt="1"/>
          </p:nvPr>
        </p:nvSpPr>
        <p:spPr>
          <a:xfrm>
            <a:off x="359999" y="430717"/>
            <a:ext cx="11466875" cy="404119"/>
          </a:xfrm>
          <a:prstGeom prst="rect">
            <a:avLst/>
          </a:prstGeom>
        </p:spPr>
        <p:txBody>
          <a:bodyPr vert="horz" lIns="0" tIns="0" rIns="0" bIns="0" rtlCol="0" anchor="t">
            <a:noAutofit/>
          </a:bodyPr>
          <a:lstStyle>
            <a:lvl1pPr>
              <a:defRPr/>
            </a:lvl1pPr>
          </a:lstStyle>
          <a:p>
            <a:r>
              <a:rPr lang="en-GB" dirty="0"/>
              <a:t>Click to edit master title style</a:t>
            </a:r>
          </a:p>
        </p:txBody>
      </p:sp>
      <p:sp>
        <p:nvSpPr>
          <p:cNvPr id="11"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dirty="0">
              <a:solidFill>
                <a:srgbClr val="717171"/>
              </a:solidFill>
            </a:endParaRPr>
          </a:p>
        </p:txBody>
      </p:sp>
      <p:sp>
        <p:nvSpPr>
          <p:cNvPr id="7" name="Text Placeholder 2"/>
          <p:cNvSpPr>
            <a:spLocks noGrp="1"/>
          </p:cNvSpPr>
          <p:nvPr>
            <p:ph type="body" sz="quarter" idx="17" hasCustomPrompt="1"/>
          </p:nvPr>
        </p:nvSpPr>
        <p:spPr>
          <a:xfrm>
            <a:off x="357188" y="909635"/>
            <a:ext cx="11477331" cy="396875"/>
          </a:xfrm>
        </p:spPr>
        <p:txBody>
          <a:bodyPr/>
          <a:lstStyle>
            <a:lvl1pPr>
              <a:defRPr sz="2200"/>
            </a:lvl1pPr>
          </a:lstStyle>
          <a:p>
            <a:pPr lvl="0"/>
            <a:r>
              <a:rPr lang="en-GB" dirty="0"/>
              <a:t>Click to edit master text styles</a:t>
            </a:r>
          </a:p>
        </p:txBody>
      </p:sp>
      <p:sp>
        <p:nvSpPr>
          <p:cNvPr id="9" name="Text Placeholder 17"/>
          <p:cNvSpPr>
            <a:spLocks noGrp="1"/>
          </p:cNvSpPr>
          <p:nvPr>
            <p:ph type="body" sz="quarter" idx="18" hasCustomPrompt="1"/>
          </p:nvPr>
        </p:nvSpPr>
        <p:spPr>
          <a:xfrm>
            <a:off x="6096000" y="6393509"/>
            <a:ext cx="4670778" cy="197792"/>
          </a:xfrm>
        </p:spPr>
        <p:txBody>
          <a:bodyPr anchor="ctr">
            <a:noAutofit/>
          </a:bodyPr>
          <a:lstStyle>
            <a:lvl1pPr>
              <a:spcBef>
                <a:spcPts val="600"/>
              </a:spcBef>
              <a:defRPr sz="800">
                <a:solidFill>
                  <a:schemeClr val="tx1"/>
                </a:solidFill>
              </a:defRPr>
            </a:lvl1pPr>
          </a:lstStyle>
          <a:p>
            <a:pPr lvl="0"/>
            <a:r>
              <a:rPr lang="en-US" dirty="0"/>
              <a:t>Click to add footer text</a:t>
            </a:r>
          </a:p>
        </p:txBody>
      </p:sp>
    </p:spTree>
    <p:extLst>
      <p:ext uri="{BB962C8B-B14F-4D97-AF65-F5344CB8AC3E}">
        <p14:creationId xmlns:p14="http://schemas.microsoft.com/office/powerpoint/2010/main" val="2786224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Footer only">
    <p:spTree>
      <p:nvGrpSpPr>
        <p:cNvPr id="1" name=""/>
        <p:cNvGrpSpPr/>
        <p:nvPr/>
      </p:nvGrpSpPr>
      <p:grpSpPr>
        <a:xfrm>
          <a:off x="0" y="0"/>
          <a:ext cx="0" cy="0"/>
          <a:chOff x="0" y="0"/>
          <a:chExt cx="0" cy="0"/>
        </a:xfrm>
      </p:grpSpPr>
      <p:sp>
        <p:nvSpPr>
          <p:cNvPr id="5"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dirty="0">
              <a:solidFill>
                <a:srgbClr val="717171"/>
              </a:solidFill>
            </a:endParaRPr>
          </a:p>
        </p:txBody>
      </p:sp>
    </p:spTree>
    <p:extLst>
      <p:ext uri="{BB962C8B-B14F-4D97-AF65-F5344CB8AC3E}">
        <p14:creationId xmlns:p14="http://schemas.microsoft.com/office/powerpoint/2010/main" val="2023262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1 (black)">
    <p:bg>
      <p:bgPr>
        <a:solidFill>
          <a:srgbClr val="000000"/>
        </a:solid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367200" y="1138238"/>
            <a:ext cx="4666800" cy="1789200"/>
          </a:xfrm>
          <a:prstGeom prst="rect">
            <a:avLst/>
          </a:prstGeom>
        </p:spPr>
        <p:txBody>
          <a:bodyPr anchor="b">
            <a:noAutofit/>
          </a:bodyPr>
          <a:lstStyle>
            <a:lvl1pPr algn="l">
              <a:defRPr sz="2400" b="1">
                <a:solidFill>
                  <a:schemeClr val="bg1"/>
                </a:solidFill>
              </a:defRPr>
            </a:lvl1pPr>
          </a:lstStyle>
          <a:p>
            <a:r>
              <a:rPr lang="en-GB" dirty="0"/>
              <a:t>Click to edit master title style</a:t>
            </a:r>
          </a:p>
        </p:txBody>
      </p:sp>
      <p:sp>
        <p:nvSpPr>
          <p:cNvPr id="8" name="Subtitle 2"/>
          <p:cNvSpPr>
            <a:spLocks noGrp="1"/>
          </p:cNvSpPr>
          <p:nvPr>
            <p:ph type="subTitle" idx="1" hasCustomPrompt="1"/>
          </p:nvPr>
        </p:nvSpPr>
        <p:spPr>
          <a:xfrm>
            <a:off x="367200" y="3147038"/>
            <a:ext cx="4666800" cy="1882800"/>
          </a:xfrm>
          <a:prstGeom prst="rect">
            <a:avLst/>
          </a:prstGeom>
        </p:spPr>
        <p:txBody>
          <a:bodyPr anchor="t">
            <a:noAutofit/>
          </a:bodyPr>
          <a:lstStyle>
            <a:lvl1pPr marL="0" indent="0" algn="l">
              <a:spcBef>
                <a:spcPts val="600"/>
              </a:spcBef>
              <a:buNone/>
              <a:defRPr sz="2200" b="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edit master subtitle style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67200" y="457201"/>
            <a:ext cx="2567641" cy="493777"/>
          </a:xfrm>
          <a:prstGeom prst="rect">
            <a:avLst/>
          </a:prstGeom>
        </p:spPr>
      </p:pic>
    </p:spTree>
    <p:extLst>
      <p:ext uri="{BB962C8B-B14F-4D97-AF65-F5344CB8AC3E}">
        <p14:creationId xmlns:p14="http://schemas.microsoft.com/office/powerpoint/2010/main" val="41485694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nd 1 x content - no sub heading">
    <p:spTree>
      <p:nvGrpSpPr>
        <p:cNvPr id="1" name=""/>
        <p:cNvGrpSpPr/>
        <p:nvPr/>
      </p:nvGrpSpPr>
      <p:grpSpPr>
        <a:xfrm>
          <a:off x="0" y="0"/>
          <a:ext cx="0" cy="0"/>
          <a:chOff x="0" y="0"/>
          <a:chExt cx="0" cy="0"/>
        </a:xfrm>
      </p:grpSpPr>
      <p:sp>
        <p:nvSpPr>
          <p:cNvPr id="7" name="Content Placeholder 2"/>
          <p:cNvSpPr>
            <a:spLocks noGrp="1"/>
          </p:cNvSpPr>
          <p:nvPr>
            <p:ph idx="1" hasCustomPrompt="1"/>
          </p:nvPr>
        </p:nvSpPr>
        <p:spPr>
          <a:xfrm>
            <a:off x="359999" y="1708150"/>
            <a:ext cx="11466873" cy="4018118"/>
          </a:xfrm>
        </p:spPr>
        <p:txBody>
          <a:bodyPr>
            <a:noAutofit/>
          </a:bodyPr>
          <a:lstStyle>
            <a:lvl1pPr>
              <a:defRPr sz="1400" b="0">
                <a:solidFill>
                  <a:schemeClr val="tx1"/>
                </a:solidFill>
              </a:defRPr>
            </a:lvl1pPr>
            <a:lvl2pPr>
              <a:spcBef>
                <a:spcPts val="600"/>
              </a:spcBef>
              <a:defRPr sz="1400">
                <a:solidFill>
                  <a:schemeClr val="tx1"/>
                </a:solidFill>
              </a:defRPr>
            </a:lvl2pPr>
            <a:lvl3pPr>
              <a:spcBef>
                <a:spcPts val="600"/>
              </a:spcBef>
              <a:defRPr sz="1400">
                <a:solidFill>
                  <a:schemeClr val="tx1"/>
                </a:solidFill>
              </a:defRPr>
            </a:lvl3pPr>
            <a:lvl4pPr>
              <a:spcBef>
                <a:spcPts val="600"/>
              </a:spcBef>
              <a:defRPr sz="1400">
                <a:solidFill>
                  <a:schemeClr val="tx1"/>
                </a:solidFill>
              </a:defRPr>
            </a:lvl4pPr>
            <a:lvl5pPr>
              <a:spcBef>
                <a:spcPts val="600"/>
              </a:spcBef>
              <a:defRPr sz="1400">
                <a:solidFill>
                  <a:schemeClr val="tx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1" name="Title Placeholder 1"/>
          <p:cNvSpPr>
            <a:spLocks noGrp="1"/>
          </p:cNvSpPr>
          <p:nvPr>
            <p:ph type="title" hasCustomPrompt="1"/>
          </p:nvPr>
        </p:nvSpPr>
        <p:spPr>
          <a:xfrm>
            <a:off x="359999" y="430717"/>
            <a:ext cx="11466875" cy="404119"/>
          </a:xfrm>
          <a:prstGeom prst="rect">
            <a:avLst/>
          </a:prstGeom>
        </p:spPr>
        <p:txBody>
          <a:bodyPr vert="horz" lIns="0" tIns="0" rIns="0" bIns="0" rtlCol="0" anchor="t">
            <a:noAutofit/>
          </a:bodyPr>
          <a:lstStyle>
            <a:lvl1pPr>
              <a:defRPr/>
            </a:lvl1pPr>
          </a:lstStyle>
          <a:p>
            <a:r>
              <a:rPr lang="en-GB" dirty="0"/>
              <a:t>Click to edit master title style</a:t>
            </a:r>
          </a:p>
        </p:txBody>
      </p:sp>
      <p:sp>
        <p:nvSpPr>
          <p:cNvPr id="15"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dirty="0">
              <a:solidFill>
                <a:srgbClr val="717171"/>
              </a:solidFill>
            </a:endParaRPr>
          </a:p>
        </p:txBody>
      </p:sp>
      <p:sp>
        <p:nvSpPr>
          <p:cNvPr id="9" name="Text Placeholder 17"/>
          <p:cNvSpPr>
            <a:spLocks noGrp="1"/>
          </p:cNvSpPr>
          <p:nvPr>
            <p:ph type="body" sz="quarter" idx="18" hasCustomPrompt="1"/>
          </p:nvPr>
        </p:nvSpPr>
        <p:spPr>
          <a:xfrm>
            <a:off x="6096000" y="6393509"/>
            <a:ext cx="4670778" cy="197792"/>
          </a:xfrm>
        </p:spPr>
        <p:txBody>
          <a:bodyPr anchor="ctr">
            <a:noAutofit/>
          </a:bodyPr>
          <a:lstStyle>
            <a:lvl1pPr>
              <a:spcBef>
                <a:spcPts val="600"/>
              </a:spcBef>
              <a:defRPr sz="800">
                <a:solidFill>
                  <a:schemeClr val="tx1"/>
                </a:solidFill>
              </a:defRPr>
            </a:lvl1pPr>
          </a:lstStyle>
          <a:p>
            <a:pPr lvl="0"/>
            <a:r>
              <a:rPr lang="en-US" dirty="0"/>
              <a:t>Click to add footer text</a:t>
            </a:r>
          </a:p>
        </p:txBody>
      </p:sp>
    </p:spTree>
    <p:extLst>
      <p:ext uri="{BB962C8B-B14F-4D97-AF65-F5344CB8AC3E}">
        <p14:creationId xmlns:p14="http://schemas.microsoft.com/office/powerpoint/2010/main" val="3571592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300.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dirty="0"/>
          </a:p>
        </p:txBody>
      </p:sp>
      <p:sp>
        <p:nvSpPr>
          <p:cNvPr id="3" name="Slide Number Placeholder 2"/>
          <p:cNvSpPr>
            <a:spLocks noGrp="1"/>
          </p:cNvSpPr>
          <p:nvPr>
            <p:ph type="sldNum" sz="quarter" idx="10"/>
          </p:nvPr>
        </p:nvSpPr>
        <p:spPr/>
        <p:txBody>
          <a:bodyPr/>
          <a:lstStyle/>
          <a:p>
            <a:fld id="{9784CBA3-D598-4B1F-BAA3-EE14B5154290}" type="slidenum">
              <a:rPr lang="en-AU" smtClean="0">
                <a:solidFill>
                  <a:srgbClr val="717171"/>
                </a:solidFill>
              </a:rPr>
              <a:pPr/>
              <a:t>‹#›</a:t>
            </a:fld>
            <a:endParaRPr lang="en-AU" dirty="0">
              <a:solidFill>
                <a:srgbClr val="717171"/>
              </a:solidFill>
            </a:endParaRPr>
          </a:p>
        </p:txBody>
      </p:sp>
    </p:spTree>
    <p:extLst>
      <p:ext uri="{BB962C8B-B14F-4D97-AF65-F5344CB8AC3E}">
        <p14:creationId xmlns:p14="http://schemas.microsoft.com/office/powerpoint/2010/main" val="1183170278"/>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userDrawn="1">
  <p:cSld name="Title only - no sub heading">
    <p:spTree>
      <p:nvGrpSpPr>
        <p:cNvPr id="1" name=""/>
        <p:cNvGrpSpPr/>
        <p:nvPr/>
      </p:nvGrpSpPr>
      <p:grpSpPr>
        <a:xfrm>
          <a:off x="0" y="0"/>
          <a:ext cx="0" cy="0"/>
          <a:chOff x="0" y="0"/>
          <a:chExt cx="0" cy="0"/>
        </a:xfrm>
      </p:grpSpPr>
      <p:sp>
        <p:nvSpPr>
          <p:cNvPr id="6" name="Title Placeholder 1"/>
          <p:cNvSpPr>
            <a:spLocks noGrp="1"/>
          </p:cNvSpPr>
          <p:nvPr>
            <p:ph type="title" hasCustomPrompt="1"/>
          </p:nvPr>
        </p:nvSpPr>
        <p:spPr>
          <a:xfrm>
            <a:off x="360000" y="430719"/>
            <a:ext cx="11466875" cy="404119"/>
          </a:xfrm>
          <a:prstGeom prst="rect">
            <a:avLst/>
          </a:prstGeom>
        </p:spPr>
        <p:txBody>
          <a:bodyPr vert="horz" lIns="0" tIns="0" rIns="0" bIns="0" rtlCol="0" anchor="t">
            <a:noAutofit/>
          </a:bodyPr>
          <a:lstStyle>
            <a:lvl1pPr>
              <a:defRPr/>
            </a:lvl1pPr>
          </a:lstStyle>
          <a:p>
            <a:r>
              <a:rPr lang="en-GB" dirty="0"/>
              <a:t>Click to edit master title style</a:t>
            </a:r>
          </a:p>
        </p:txBody>
      </p:sp>
      <p:sp>
        <p:nvSpPr>
          <p:cNvPr id="11" name="Slide Number Placeholder 5"/>
          <p:cNvSpPr>
            <a:spLocks noGrp="1"/>
          </p:cNvSpPr>
          <p:nvPr>
            <p:ph type="sldNum" sz="quarter" idx="4"/>
          </p:nvPr>
        </p:nvSpPr>
        <p:spPr>
          <a:xfrm>
            <a:off x="10856913" y="6394275"/>
            <a:ext cx="969963"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dirty="0">
              <a:solidFill>
                <a:srgbClr val="717171"/>
              </a:solidFill>
            </a:endParaRPr>
          </a:p>
        </p:txBody>
      </p:sp>
      <p:sp>
        <p:nvSpPr>
          <p:cNvPr id="9" name="Text Placeholder 17"/>
          <p:cNvSpPr>
            <a:spLocks noGrp="1"/>
          </p:cNvSpPr>
          <p:nvPr>
            <p:ph type="body" sz="quarter" idx="18" hasCustomPrompt="1"/>
          </p:nvPr>
        </p:nvSpPr>
        <p:spPr>
          <a:xfrm>
            <a:off x="6096000" y="6393509"/>
            <a:ext cx="4670779" cy="197792"/>
          </a:xfrm>
          <a:prstGeom prst="rect">
            <a:avLst/>
          </a:prstGeom>
        </p:spPr>
        <p:txBody>
          <a:bodyPr anchor="ctr">
            <a:noAutofit/>
          </a:bodyPr>
          <a:lstStyle>
            <a:lvl1pPr>
              <a:spcBef>
                <a:spcPts val="600"/>
              </a:spcBef>
              <a:defRPr sz="800">
                <a:solidFill>
                  <a:schemeClr val="tx1"/>
                </a:solidFill>
              </a:defRPr>
            </a:lvl1pPr>
          </a:lstStyle>
          <a:p>
            <a:pPr lvl="0"/>
            <a:r>
              <a:rPr lang="en-US" dirty="0"/>
              <a:t>Click to add footer text</a:t>
            </a:r>
          </a:p>
        </p:txBody>
      </p:sp>
    </p:spTree>
    <p:extLst>
      <p:ext uri="{BB962C8B-B14F-4D97-AF65-F5344CB8AC3E}">
        <p14:creationId xmlns:p14="http://schemas.microsoft.com/office/powerpoint/2010/main" val="590184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2.xml><?xml version="1.0" encoding="utf-8"?>
<p:sldLayout xmlns:a="http://schemas.openxmlformats.org/drawingml/2006/main" xmlns:r="http://schemas.openxmlformats.org/officeDocument/2006/relationships" xmlns:p="http://schemas.openxmlformats.org/presentationml/2006/main" showMasterSp="0" userDrawn="1">
  <p:cSld name="Chapter (Grey)">
    <p:bg>
      <p:bgPr>
        <a:solidFill>
          <a:srgbClr val="333333"/>
        </a:solidFill>
        <a:effectLst/>
      </p:bgPr>
    </p:bg>
    <p:spTree>
      <p:nvGrpSpPr>
        <p:cNvPr id="1" name=""/>
        <p:cNvGrpSpPr/>
        <p:nvPr/>
      </p:nvGrpSpPr>
      <p:grpSpPr>
        <a:xfrm>
          <a:off x="0" y="0"/>
          <a:ext cx="0" cy="0"/>
          <a:chOff x="0" y="0"/>
          <a:chExt cx="0" cy="0"/>
        </a:xfrm>
      </p:grpSpPr>
      <p:sp>
        <p:nvSpPr>
          <p:cNvPr id="4" name="Text Placeholder 4"/>
          <p:cNvSpPr>
            <a:spLocks noGrp="1"/>
          </p:cNvSpPr>
          <p:nvPr>
            <p:ph type="body" sz="quarter" idx="10" hasCustomPrompt="1"/>
          </p:nvPr>
        </p:nvSpPr>
        <p:spPr>
          <a:xfrm>
            <a:off x="381000" y="1821426"/>
            <a:ext cx="1033824" cy="1274763"/>
          </a:xfrm>
          <a:prstGeom prst="rect">
            <a:avLst/>
          </a:prstGeom>
        </p:spPr>
        <p:txBody>
          <a:bodyPr vert="horz" lIns="0" tIns="252000" rIns="0" bIns="0" rtlCol="0" anchor="ctr" anchorCtr="0">
            <a:noAutofit/>
          </a:bodyPr>
          <a:lstStyle>
            <a:lvl1pPr>
              <a:defRPr lang="en-GB" sz="4400" b="0" dirty="0">
                <a:solidFill>
                  <a:schemeClr val="bg1"/>
                </a:solidFill>
              </a:defRPr>
            </a:lvl1pPr>
          </a:lstStyle>
          <a:p>
            <a:pPr lvl="0"/>
            <a:r>
              <a:rPr lang="en-US" dirty="0"/>
              <a:t>2</a:t>
            </a:r>
            <a:endParaRPr lang="en-GB" dirty="0"/>
          </a:p>
        </p:txBody>
      </p:sp>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endParaRPr lang="en-GB"/>
          </a:p>
        </p:txBody>
      </p:sp>
    </p:spTree>
    <p:extLst>
      <p:ext uri="{BB962C8B-B14F-4D97-AF65-F5344CB8AC3E}">
        <p14:creationId xmlns:p14="http://schemas.microsoft.com/office/powerpoint/2010/main" val="1741395091"/>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userDrawn="1">
  <p:cSld name="Title and 2 x content - no sub heading">
    <p:spTree>
      <p:nvGrpSpPr>
        <p:cNvPr id="1" name=""/>
        <p:cNvGrpSpPr/>
        <p:nvPr/>
      </p:nvGrpSpPr>
      <p:grpSpPr>
        <a:xfrm>
          <a:off x="0" y="0"/>
          <a:ext cx="0" cy="0"/>
          <a:chOff x="0" y="0"/>
          <a:chExt cx="0" cy="0"/>
        </a:xfrm>
      </p:grpSpPr>
      <p:sp>
        <p:nvSpPr>
          <p:cNvPr id="8" name="Content Placeholder 2"/>
          <p:cNvSpPr>
            <a:spLocks noGrp="1"/>
          </p:cNvSpPr>
          <p:nvPr>
            <p:ph idx="1" hasCustomPrompt="1"/>
          </p:nvPr>
        </p:nvSpPr>
        <p:spPr>
          <a:xfrm>
            <a:off x="360000" y="1708150"/>
            <a:ext cx="5626800" cy="4003200"/>
          </a:xfrm>
        </p:spPr>
        <p:txBody>
          <a:bodyPr>
            <a:noAutofit/>
          </a:bodyPr>
          <a:lstStyle>
            <a:lvl1pPr>
              <a:defRPr sz="1600" b="0">
                <a:solidFill>
                  <a:schemeClr val="tx1"/>
                </a:solidFill>
              </a:defRPr>
            </a:lvl1pPr>
            <a:lvl2pPr>
              <a:spcBef>
                <a:spcPts val="600"/>
              </a:spcBef>
              <a:defRPr sz="1600">
                <a:solidFill>
                  <a:schemeClr val="tx1"/>
                </a:solidFill>
              </a:defRPr>
            </a:lvl2pPr>
            <a:lvl3pPr>
              <a:spcBef>
                <a:spcPts val="600"/>
              </a:spcBef>
              <a:defRPr sz="1600">
                <a:solidFill>
                  <a:schemeClr val="tx1"/>
                </a:solidFill>
              </a:defRPr>
            </a:lvl3pPr>
            <a:lvl4pPr>
              <a:spcBef>
                <a:spcPts val="600"/>
              </a:spcBef>
              <a:defRPr sz="1600">
                <a:solidFill>
                  <a:schemeClr val="tx1"/>
                </a:solidFill>
              </a:defRPr>
            </a:lvl4pPr>
            <a:lvl5pPr>
              <a:spcBef>
                <a:spcPts val="600"/>
              </a:spcBef>
              <a:defRPr sz="16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0" name="Content Placeholder 35"/>
          <p:cNvSpPr>
            <a:spLocks noGrp="1"/>
          </p:cNvSpPr>
          <p:nvPr>
            <p:ph sz="quarter" idx="14" hasCustomPrompt="1"/>
          </p:nvPr>
        </p:nvSpPr>
        <p:spPr>
          <a:xfrm>
            <a:off x="6191574" y="1708150"/>
            <a:ext cx="5626800" cy="4003200"/>
          </a:xfrm>
        </p:spPr>
        <p:txBody>
          <a:bodyPr>
            <a:noAutofit/>
          </a:bodyPr>
          <a:lstStyle>
            <a:lvl1pPr>
              <a:defRPr sz="1600" b="0">
                <a:solidFill>
                  <a:schemeClr val="tx1"/>
                </a:solidFill>
              </a:defRPr>
            </a:lvl1pPr>
            <a:lvl2pPr>
              <a:spcBef>
                <a:spcPts val="600"/>
              </a:spcBef>
              <a:defRPr sz="1600">
                <a:solidFill>
                  <a:schemeClr val="tx1"/>
                </a:solidFill>
              </a:defRPr>
            </a:lvl2pPr>
            <a:lvl3pPr>
              <a:spcBef>
                <a:spcPts val="600"/>
              </a:spcBef>
              <a:defRPr sz="1600">
                <a:solidFill>
                  <a:schemeClr val="tx1"/>
                </a:solidFill>
              </a:defRPr>
            </a:lvl3pPr>
            <a:lvl4pPr>
              <a:spcBef>
                <a:spcPts val="600"/>
              </a:spcBef>
              <a:defRPr sz="1600">
                <a:solidFill>
                  <a:schemeClr val="tx1"/>
                </a:solidFill>
              </a:defRPr>
            </a:lvl4pPr>
            <a:lvl5pPr>
              <a:spcBef>
                <a:spcPts val="600"/>
              </a:spcBef>
              <a:defRPr sz="16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1" name="Title Placeholder 1"/>
          <p:cNvSpPr>
            <a:spLocks noGrp="1"/>
          </p:cNvSpPr>
          <p:nvPr>
            <p:ph type="title" hasCustomPrompt="1"/>
          </p:nvPr>
        </p:nvSpPr>
        <p:spPr>
          <a:xfrm>
            <a:off x="359999" y="430717"/>
            <a:ext cx="11466875" cy="404119"/>
          </a:xfrm>
          <a:prstGeom prst="rect">
            <a:avLst/>
          </a:prstGeom>
        </p:spPr>
        <p:txBody>
          <a:bodyPr vert="horz" lIns="0" tIns="0" rIns="0" bIns="0" rtlCol="0" anchor="t">
            <a:noAutofit/>
          </a:bodyPr>
          <a:lstStyle>
            <a:lvl1pPr>
              <a:defRPr/>
            </a:lvl1pPr>
          </a:lstStyle>
          <a:p>
            <a:r>
              <a:rPr lang="en-GB"/>
              <a:t>Click to edit master title style</a:t>
            </a:r>
          </a:p>
        </p:txBody>
      </p:sp>
      <p:sp>
        <p:nvSpPr>
          <p:cNvPr id="16"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dirty="0">
              <a:solidFill>
                <a:srgbClr val="717171"/>
              </a:solidFill>
            </a:endParaRPr>
          </a:p>
        </p:txBody>
      </p:sp>
      <p:sp>
        <p:nvSpPr>
          <p:cNvPr id="12" name="Text Placeholder 17"/>
          <p:cNvSpPr>
            <a:spLocks noGrp="1"/>
          </p:cNvSpPr>
          <p:nvPr>
            <p:ph type="body" sz="quarter" idx="18" hasCustomPrompt="1"/>
          </p:nvPr>
        </p:nvSpPr>
        <p:spPr>
          <a:xfrm>
            <a:off x="6096000" y="6393509"/>
            <a:ext cx="4670778" cy="197792"/>
          </a:xfrm>
        </p:spPr>
        <p:txBody>
          <a:bodyPr anchor="ctr">
            <a:noAutofit/>
          </a:bodyPr>
          <a:lstStyle>
            <a:lvl1pPr>
              <a:spcBef>
                <a:spcPts val="600"/>
              </a:spcBef>
              <a:defRPr sz="800">
                <a:solidFill>
                  <a:schemeClr val="tx1"/>
                </a:solidFill>
              </a:defRPr>
            </a:lvl1pPr>
          </a:lstStyle>
          <a:p>
            <a:pPr lvl="0"/>
            <a:r>
              <a:rPr lang="en-US"/>
              <a:t>Click to add footer text</a:t>
            </a:r>
          </a:p>
        </p:txBody>
      </p:sp>
    </p:spTree>
    <p:extLst>
      <p:ext uri="{BB962C8B-B14F-4D97-AF65-F5344CB8AC3E}">
        <p14:creationId xmlns:p14="http://schemas.microsoft.com/office/powerpoint/2010/main" val="2858384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4.xml><?xml version="1.0" encoding="utf-8"?>
<p:sldLayout xmlns:a="http://schemas.openxmlformats.org/drawingml/2006/main" xmlns:r="http://schemas.openxmlformats.org/officeDocument/2006/relationships" xmlns:p="http://schemas.openxmlformats.org/presentationml/2006/main" userDrawn="1">
  <p:cSld name="Title and 4 x content - no sub heading">
    <p:spTree>
      <p:nvGrpSpPr>
        <p:cNvPr id="1" name=""/>
        <p:cNvGrpSpPr/>
        <p:nvPr/>
      </p:nvGrpSpPr>
      <p:grpSpPr>
        <a:xfrm>
          <a:off x="0" y="0"/>
          <a:ext cx="0" cy="0"/>
          <a:chOff x="0" y="0"/>
          <a:chExt cx="0" cy="0"/>
        </a:xfrm>
      </p:grpSpPr>
      <p:sp>
        <p:nvSpPr>
          <p:cNvPr id="10" name="Content Placeholder 2"/>
          <p:cNvSpPr>
            <a:spLocks noGrp="1"/>
          </p:cNvSpPr>
          <p:nvPr>
            <p:ph idx="1" hasCustomPrompt="1"/>
          </p:nvPr>
        </p:nvSpPr>
        <p:spPr>
          <a:xfrm>
            <a:off x="359998" y="1708150"/>
            <a:ext cx="2714400" cy="4003675"/>
          </a:xfrm>
        </p:spPr>
        <p:txBody>
          <a:bodyPr>
            <a:noAutofit/>
          </a:bodyPr>
          <a:lstStyle>
            <a:lvl1pPr>
              <a:defRPr sz="1600" b="0">
                <a:solidFill>
                  <a:schemeClr val="tx1"/>
                </a:solidFill>
              </a:defRPr>
            </a:lvl1pPr>
            <a:lvl2pPr>
              <a:spcBef>
                <a:spcPts val="600"/>
              </a:spcBef>
              <a:defRPr sz="1600">
                <a:solidFill>
                  <a:schemeClr val="tx1"/>
                </a:solidFill>
              </a:defRPr>
            </a:lvl2pPr>
            <a:lvl3pPr>
              <a:spcBef>
                <a:spcPts val="600"/>
              </a:spcBef>
              <a:defRPr sz="1600">
                <a:solidFill>
                  <a:schemeClr val="tx1"/>
                </a:solidFill>
              </a:defRPr>
            </a:lvl3pPr>
            <a:lvl4pPr>
              <a:spcBef>
                <a:spcPts val="600"/>
              </a:spcBef>
              <a:defRPr sz="1600">
                <a:solidFill>
                  <a:schemeClr val="tx1"/>
                </a:solidFill>
              </a:defRPr>
            </a:lvl4pPr>
            <a:lvl5pPr>
              <a:spcBef>
                <a:spcPts val="600"/>
              </a:spcBef>
              <a:defRPr sz="1600">
                <a:solidFill>
                  <a:schemeClr val="tx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1" name="Content Placeholder 2"/>
          <p:cNvSpPr>
            <a:spLocks noGrp="1"/>
          </p:cNvSpPr>
          <p:nvPr>
            <p:ph idx="14" hasCustomPrompt="1"/>
          </p:nvPr>
        </p:nvSpPr>
        <p:spPr>
          <a:xfrm>
            <a:off x="3275192" y="1708150"/>
            <a:ext cx="2714400" cy="4003675"/>
          </a:xfrm>
        </p:spPr>
        <p:txBody>
          <a:bodyPr>
            <a:noAutofit/>
          </a:bodyPr>
          <a:lstStyle>
            <a:lvl1pPr>
              <a:defRPr sz="1600" b="0">
                <a:solidFill>
                  <a:schemeClr val="tx1"/>
                </a:solidFill>
              </a:defRPr>
            </a:lvl1pPr>
            <a:lvl2pPr>
              <a:spcBef>
                <a:spcPts val="600"/>
              </a:spcBef>
              <a:defRPr sz="1600">
                <a:solidFill>
                  <a:schemeClr val="tx1"/>
                </a:solidFill>
              </a:defRPr>
            </a:lvl2pPr>
            <a:lvl3pPr>
              <a:spcBef>
                <a:spcPts val="600"/>
              </a:spcBef>
              <a:defRPr sz="1600">
                <a:solidFill>
                  <a:schemeClr val="tx1"/>
                </a:solidFill>
              </a:defRPr>
            </a:lvl3pPr>
            <a:lvl4pPr>
              <a:spcBef>
                <a:spcPts val="600"/>
              </a:spcBef>
              <a:defRPr sz="1600">
                <a:solidFill>
                  <a:schemeClr val="tx1"/>
                </a:solidFill>
              </a:defRPr>
            </a:lvl4pPr>
            <a:lvl5pPr>
              <a:spcBef>
                <a:spcPts val="600"/>
              </a:spcBef>
              <a:defRPr sz="1600">
                <a:solidFill>
                  <a:schemeClr val="tx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3" name="Content Placeholder 2"/>
          <p:cNvSpPr>
            <a:spLocks noGrp="1"/>
          </p:cNvSpPr>
          <p:nvPr>
            <p:ph idx="15" hasCustomPrompt="1"/>
          </p:nvPr>
        </p:nvSpPr>
        <p:spPr>
          <a:xfrm>
            <a:off x="6190386" y="1708150"/>
            <a:ext cx="2714400" cy="4003675"/>
          </a:xfrm>
        </p:spPr>
        <p:txBody>
          <a:bodyPr>
            <a:noAutofit/>
          </a:bodyPr>
          <a:lstStyle>
            <a:lvl1pPr>
              <a:defRPr sz="1600" b="0">
                <a:solidFill>
                  <a:schemeClr val="tx1"/>
                </a:solidFill>
              </a:defRPr>
            </a:lvl1pPr>
            <a:lvl2pPr>
              <a:spcBef>
                <a:spcPts val="600"/>
              </a:spcBef>
              <a:defRPr sz="1600">
                <a:solidFill>
                  <a:schemeClr val="tx1"/>
                </a:solidFill>
              </a:defRPr>
            </a:lvl2pPr>
            <a:lvl3pPr>
              <a:spcBef>
                <a:spcPts val="600"/>
              </a:spcBef>
              <a:defRPr sz="1600">
                <a:solidFill>
                  <a:schemeClr val="tx1"/>
                </a:solidFill>
              </a:defRPr>
            </a:lvl3pPr>
            <a:lvl4pPr>
              <a:spcBef>
                <a:spcPts val="600"/>
              </a:spcBef>
              <a:defRPr sz="1600">
                <a:solidFill>
                  <a:schemeClr val="tx1"/>
                </a:solidFill>
              </a:defRPr>
            </a:lvl4pPr>
            <a:lvl5pPr>
              <a:spcBef>
                <a:spcPts val="600"/>
              </a:spcBef>
              <a:defRPr sz="1600">
                <a:solidFill>
                  <a:schemeClr val="tx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8" name="Content Placeholder 2"/>
          <p:cNvSpPr>
            <a:spLocks noGrp="1"/>
          </p:cNvSpPr>
          <p:nvPr>
            <p:ph idx="16" hasCustomPrompt="1"/>
          </p:nvPr>
        </p:nvSpPr>
        <p:spPr>
          <a:xfrm>
            <a:off x="9105580" y="1708150"/>
            <a:ext cx="2714400" cy="4003675"/>
          </a:xfrm>
        </p:spPr>
        <p:txBody>
          <a:bodyPr>
            <a:noAutofit/>
          </a:bodyPr>
          <a:lstStyle>
            <a:lvl1pPr>
              <a:defRPr sz="1600" b="0">
                <a:solidFill>
                  <a:schemeClr val="tx1"/>
                </a:solidFill>
              </a:defRPr>
            </a:lvl1pPr>
            <a:lvl2pPr>
              <a:spcBef>
                <a:spcPts val="600"/>
              </a:spcBef>
              <a:defRPr sz="1600">
                <a:solidFill>
                  <a:schemeClr val="tx1"/>
                </a:solidFill>
              </a:defRPr>
            </a:lvl2pPr>
            <a:lvl3pPr>
              <a:spcBef>
                <a:spcPts val="600"/>
              </a:spcBef>
              <a:defRPr sz="1600">
                <a:solidFill>
                  <a:schemeClr val="tx1"/>
                </a:solidFill>
              </a:defRPr>
            </a:lvl3pPr>
            <a:lvl4pPr>
              <a:spcBef>
                <a:spcPts val="600"/>
              </a:spcBef>
              <a:defRPr sz="1600">
                <a:solidFill>
                  <a:schemeClr val="tx1"/>
                </a:solidFill>
              </a:defRPr>
            </a:lvl4pPr>
            <a:lvl5pPr>
              <a:spcBef>
                <a:spcPts val="600"/>
              </a:spcBef>
              <a:defRPr sz="1600">
                <a:solidFill>
                  <a:schemeClr val="tx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9" name="Title Placeholder 1"/>
          <p:cNvSpPr>
            <a:spLocks noGrp="1"/>
          </p:cNvSpPr>
          <p:nvPr>
            <p:ph type="title" hasCustomPrompt="1"/>
          </p:nvPr>
        </p:nvSpPr>
        <p:spPr>
          <a:xfrm>
            <a:off x="359999" y="430717"/>
            <a:ext cx="11466875" cy="404119"/>
          </a:xfrm>
          <a:prstGeom prst="rect">
            <a:avLst/>
          </a:prstGeom>
        </p:spPr>
        <p:txBody>
          <a:bodyPr vert="horz" lIns="0" tIns="0" rIns="0" bIns="0" rtlCol="0" anchor="t">
            <a:noAutofit/>
          </a:bodyPr>
          <a:lstStyle>
            <a:lvl1pPr>
              <a:defRPr/>
            </a:lvl1pPr>
          </a:lstStyle>
          <a:p>
            <a:r>
              <a:rPr lang="en-GB" dirty="0"/>
              <a:t>Click to edit master title style</a:t>
            </a:r>
          </a:p>
        </p:txBody>
      </p:sp>
      <p:sp>
        <p:nvSpPr>
          <p:cNvPr id="21" name="Text Placeholder 17"/>
          <p:cNvSpPr>
            <a:spLocks noGrp="1"/>
          </p:cNvSpPr>
          <p:nvPr>
            <p:ph type="body" sz="quarter" idx="19" hasCustomPrompt="1"/>
          </p:nvPr>
        </p:nvSpPr>
        <p:spPr>
          <a:xfrm>
            <a:off x="6096000" y="6393509"/>
            <a:ext cx="4670778" cy="197792"/>
          </a:xfrm>
        </p:spPr>
        <p:txBody>
          <a:bodyPr anchor="ctr">
            <a:noAutofit/>
          </a:bodyPr>
          <a:lstStyle>
            <a:lvl1pPr>
              <a:spcBef>
                <a:spcPts val="600"/>
              </a:spcBef>
              <a:defRPr sz="800">
                <a:solidFill>
                  <a:schemeClr val="tx1"/>
                </a:solidFill>
              </a:defRPr>
            </a:lvl1pPr>
          </a:lstStyle>
          <a:p>
            <a:pPr lvl="0"/>
            <a:r>
              <a:rPr lang="en-US" dirty="0"/>
              <a:t>Click to add footer text</a:t>
            </a:r>
          </a:p>
        </p:txBody>
      </p:sp>
      <p:sp>
        <p:nvSpPr>
          <p:cNvPr id="22"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dirty="0">
              <a:solidFill>
                <a:srgbClr val="717171"/>
              </a:solidFill>
            </a:endParaRPr>
          </a:p>
        </p:txBody>
      </p:sp>
    </p:spTree>
    <p:extLst>
      <p:ext uri="{BB962C8B-B14F-4D97-AF65-F5344CB8AC3E}">
        <p14:creationId xmlns:p14="http://schemas.microsoft.com/office/powerpoint/2010/main" val="3448375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5.xml><?xml version="1.0" encoding="utf-8"?>
<p:sldLayout xmlns:a="http://schemas.openxmlformats.org/drawingml/2006/main" xmlns:r="http://schemas.openxmlformats.org/officeDocument/2006/relationships" xmlns:p="http://schemas.openxmlformats.org/presentationml/2006/main" userDrawn="1">
  <p:cSld name="Title and 3 x content - no sub heading">
    <p:spTree>
      <p:nvGrpSpPr>
        <p:cNvPr id="1" name=""/>
        <p:cNvGrpSpPr/>
        <p:nvPr/>
      </p:nvGrpSpPr>
      <p:grpSpPr>
        <a:xfrm>
          <a:off x="0" y="0"/>
          <a:ext cx="0" cy="0"/>
          <a:chOff x="0" y="0"/>
          <a:chExt cx="0" cy="0"/>
        </a:xfrm>
      </p:grpSpPr>
      <p:sp>
        <p:nvSpPr>
          <p:cNvPr id="9" name="Content Placeholder 2"/>
          <p:cNvSpPr>
            <a:spLocks noGrp="1"/>
          </p:cNvSpPr>
          <p:nvPr>
            <p:ph idx="1"/>
          </p:nvPr>
        </p:nvSpPr>
        <p:spPr>
          <a:xfrm>
            <a:off x="359998" y="1708150"/>
            <a:ext cx="3679200" cy="4003675"/>
          </a:xfrm>
        </p:spPr>
        <p:txBody>
          <a:bodyPr>
            <a:noAutofit/>
          </a:bodyPr>
          <a:lstStyle>
            <a:lvl1pPr>
              <a:defRPr sz="1600" b="0">
                <a:solidFill>
                  <a:schemeClr val="tx1"/>
                </a:solidFill>
              </a:defRPr>
            </a:lvl1pPr>
            <a:lvl2pPr>
              <a:spcBef>
                <a:spcPts val="600"/>
              </a:spcBef>
              <a:defRPr sz="1600">
                <a:solidFill>
                  <a:schemeClr val="tx1"/>
                </a:solidFill>
              </a:defRPr>
            </a:lvl2pPr>
            <a:lvl3pPr>
              <a:spcBef>
                <a:spcPts val="600"/>
              </a:spcBef>
              <a:defRPr sz="1600">
                <a:solidFill>
                  <a:schemeClr val="tx1"/>
                </a:solidFill>
              </a:defRPr>
            </a:lvl3pPr>
            <a:lvl4pPr>
              <a:spcBef>
                <a:spcPts val="600"/>
              </a:spcBef>
              <a:defRPr sz="1600">
                <a:solidFill>
                  <a:schemeClr val="tx1"/>
                </a:solidFill>
              </a:defRPr>
            </a:lvl4pPr>
            <a:lvl5pPr>
              <a:spcBef>
                <a:spcPts val="600"/>
              </a:spcBef>
              <a:defRPr sz="1600">
                <a:solidFill>
                  <a:schemeClr val="tx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0" name="Content Placeholder 2"/>
          <p:cNvSpPr>
            <a:spLocks noGrp="1"/>
          </p:cNvSpPr>
          <p:nvPr>
            <p:ph idx="14"/>
          </p:nvPr>
        </p:nvSpPr>
        <p:spPr>
          <a:xfrm>
            <a:off x="4251325" y="1708150"/>
            <a:ext cx="3679200" cy="4003675"/>
          </a:xfrm>
        </p:spPr>
        <p:txBody>
          <a:bodyPr>
            <a:noAutofit/>
          </a:bodyPr>
          <a:lstStyle>
            <a:lvl1pPr>
              <a:defRPr sz="1600" b="0">
                <a:solidFill>
                  <a:schemeClr val="tx1"/>
                </a:solidFill>
              </a:defRPr>
            </a:lvl1pPr>
            <a:lvl2pPr>
              <a:spcBef>
                <a:spcPts val="600"/>
              </a:spcBef>
              <a:defRPr sz="1600">
                <a:solidFill>
                  <a:schemeClr val="tx1"/>
                </a:solidFill>
              </a:defRPr>
            </a:lvl2pPr>
            <a:lvl3pPr>
              <a:spcBef>
                <a:spcPts val="600"/>
              </a:spcBef>
              <a:defRPr sz="1600">
                <a:solidFill>
                  <a:schemeClr val="tx1"/>
                </a:solidFill>
              </a:defRPr>
            </a:lvl3pPr>
            <a:lvl4pPr>
              <a:spcBef>
                <a:spcPts val="600"/>
              </a:spcBef>
              <a:defRPr sz="1600">
                <a:solidFill>
                  <a:schemeClr val="tx1"/>
                </a:solidFill>
              </a:defRPr>
            </a:lvl4pPr>
            <a:lvl5pPr>
              <a:spcBef>
                <a:spcPts val="600"/>
              </a:spcBef>
              <a:defRPr sz="1600">
                <a:solidFill>
                  <a:schemeClr val="tx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1" name="Content Placeholder 2"/>
          <p:cNvSpPr>
            <a:spLocks noGrp="1"/>
          </p:cNvSpPr>
          <p:nvPr>
            <p:ph idx="15"/>
          </p:nvPr>
        </p:nvSpPr>
        <p:spPr>
          <a:xfrm>
            <a:off x="8142653" y="1708150"/>
            <a:ext cx="3679200" cy="4003675"/>
          </a:xfrm>
        </p:spPr>
        <p:txBody>
          <a:bodyPr>
            <a:noAutofit/>
          </a:bodyPr>
          <a:lstStyle>
            <a:lvl1pPr>
              <a:defRPr sz="1600" b="0">
                <a:solidFill>
                  <a:schemeClr val="tx1"/>
                </a:solidFill>
              </a:defRPr>
            </a:lvl1pPr>
            <a:lvl2pPr>
              <a:spcBef>
                <a:spcPts val="600"/>
              </a:spcBef>
              <a:defRPr sz="1600">
                <a:solidFill>
                  <a:schemeClr val="tx1"/>
                </a:solidFill>
              </a:defRPr>
            </a:lvl2pPr>
            <a:lvl3pPr>
              <a:spcBef>
                <a:spcPts val="600"/>
              </a:spcBef>
              <a:defRPr sz="1600">
                <a:solidFill>
                  <a:schemeClr val="tx1"/>
                </a:solidFill>
              </a:defRPr>
            </a:lvl3pPr>
            <a:lvl4pPr>
              <a:spcBef>
                <a:spcPts val="600"/>
              </a:spcBef>
              <a:defRPr sz="1600">
                <a:solidFill>
                  <a:schemeClr val="tx1"/>
                </a:solidFill>
              </a:defRPr>
            </a:lvl4pPr>
            <a:lvl5pPr>
              <a:spcBef>
                <a:spcPts val="600"/>
              </a:spcBef>
              <a:defRPr sz="1600">
                <a:solidFill>
                  <a:schemeClr val="tx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6" name="Title Placeholder 1"/>
          <p:cNvSpPr>
            <a:spLocks noGrp="1"/>
          </p:cNvSpPr>
          <p:nvPr>
            <p:ph type="title" hasCustomPrompt="1"/>
          </p:nvPr>
        </p:nvSpPr>
        <p:spPr>
          <a:xfrm>
            <a:off x="359999" y="430717"/>
            <a:ext cx="11466875" cy="404119"/>
          </a:xfrm>
          <a:prstGeom prst="rect">
            <a:avLst/>
          </a:prstGeom>
        </p:spPr>
        <p:txBody>
          <a:bodyPr vert="horz" lIns="0" tIns="0" rIns="0" bIns="0" rtlCol="0" anchor="t">
            <a:noAutofit/>
          </a:bodyPr>
          <a:lstStyle>
            <a:lvl1pPr>
              <a:defRPr/>
            </a:lvl1pPr>
          </a:lstStyle>
          <a:p>
            <a:r>
              <a:rPr lang="en-GB" dirty="0"/>
              <a:t>Click to edit master title style</a:t>
            </a:r>
          </a:p>
        </p:txBody>
      </p:sp>
      <p:sp>
        <p:nvSpPr>
          <p:cNvPr id="18" name="Text Placeholder 17"/>
          <p:cNvSpPr>
            <a:spLocks noGrp="1"/>
          </p:cNvSpPr>
          <p:nvPr>
            <p:ph type="body" sz="quarter" idx="18" hasCustomPrompt="1"/>
          </p:nvPr>
        </p:nvSpPr>
        <p:spPr>
          <a:xfrm>
            <a:off x="6096000" y="6393509"/>
            <a:ext cx="4670778" cy="197792"/>
          </a:xfrm>
        </p:spPr>
        <p:txBody>
          <a:bodyPr anchor="ctr">
            <a:noAutofit/>
          </a:bodyPr>
          <a:lstStyle>
            <a:lvl1pPr>
              <a:spcBef>
                <a:spcPts val="600"/>
              </a:spcBef>
              <a:defRPr sz="800">
                <a:solidFill>
                  <a:schemeClr val="tx1"/>
                </a:solidFill>
              </a:defRPr>
            </a:lvl1pPr>
          </a:lstStyle>
          <a:p>
            <a:pPr lvl="0"/>
            <a:r>
              <a:rPr lang="en-US" dirty="0"/>
              <a:t>Click to add footer text</a:t>
            </a:r>
          </a:p>
        </p:txBody>
      </p:sp>
      <p:sp>
        <p:nvSpPr>
          <p:cNvPr id="19"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dirty="0">
              <a:solidFill>
                <a:srgbClr val="717171"/>
              </a:solidFill>
            </a:endParaRPr>
          </a:p>
        </p:txBody>
      </p:sp>
    </p:spTree>
    <p:extLst>
      <p:ext uri="{BB962C8B-B14F-4D97-AF65-F5344CB8AC3E}">
        <p14:creationId xmlns:p14="http://schemas.microsoft.com/office/powerpoint/2010/main" val="1840225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6.xml><?xml version="1.0" encoding="utf-8"?>
<p:sldLayout xmlns:a="http://schemas.openxmlformats.org/drawingml/2006/main" xmlns:r="http://schemas.openxmlformats.org/officeDocument/2006/relationships" xmlns:p="http://schemas.openxmlformats.org/presentationml/2006/main" userDrawn="1">
  <p:cSld name="x1 Box + 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endParaRPr lang="en-AU" dirty="0"/>
          </a:p>
        </p:txBody>
      </p:sp>
      <p:sp>
        <p:nvSpPr>
          <p:cNvPr id="3" name="Slide Number Placeholder 2"/>
          <p:cNvSpPr>
            <a:spLocks noGrp="1"/>
          </p:cNvSpPr>
          <p:nvPr>
            <p:ph type="sldNum" sz="quarter" idx="10"/>
          </p:nvPr>
        </p:nvSpPr>
        <p:spPr/>
        <p:txBody>
          <a:bodyPr/>
          <a:lstStyle/>
          <a:p>
            <a:fld id="{9784CBA3-D598-4B1F-BAA3-EE14B5154290}" type="slidenum">
              <a:rPr lang="en-AU" smtClean="0">
                <a:solidFill>
                  <a:srgbClr val="717171"/>
                </a:solidFill>
              </a:rPr>
              <a:pPr/>
              <a:t>‹#›</a:t>
            </a:fld>
            <a:endParaRPr lang="en-AU" dirty="0">
              <a:solidFill>
                <a:srgbClr val="717171"/>
              </a:solidFill>
            </a:endParaRPr>
          </a:p>
        </p:txBody>
      </p:sp>
      <p:sp>
        <p:nvSpPr>
          <p:cNvPr id="7" name="Content Placeholder 6"/>
          <p:cNvSpPr>
            <a:spLocks noGrp="1"/>
          </p:cNvSpPr>
          <p:nvPr>
            <p:ph sz="quarter" idx="11"/>
          </p:nvPr>
        </p:nvSpPr>
        <p:spPr>
          <a:xfrm>
            <a:off x="381001" y="1790700"/>
            <a:ext cx="11425767" cy="4148138"/>
          </a:xfrm>
        </p:spPr>
        <p:txBody>
          <a:bodyPr tIns="0">
            <a:noAutofit/>
          </a:bodyPr>
          <a:lstStyle>
            <a:lvl1pPr>
              <a:defRPr b="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8" name="Text Placeholder 9"/>
          <p:cNvSpPr>
            <a:spLocks noGrp="1"/>
          </p:cNvSpPr>
          <p:nvPr>
            <p:ph type="body" sz="quarter" idx="15"/>
          </p:nvPr>
        </p:nvSpPr>
        <p:spPr>
          <a:xfrm>
            <a:off x="381000" y="1031840"/>
            <a:ext cx="11425765" cy="758861"/>
          </a:xfrm>
        </p:spPr>
        <p:txBody>
          <a:bodyPr/>
          <a:lstStyle>
            <a:lvl1pPr>
              <a:defRPr b="1"/>
            </a:lvl1pPr>
          </a:lstStyle>
          <a:p>
            <a:pPr lvl="0"/>
            <a:r>
              <a:rPr lang="en-US" dirty="0"/>
              <a:t>Click to edit Master text styles</a:t>
            </a:r>
          </a:p>
        </p:txBody>
      </p:sp>
    </p:spTree>
    <p:extLst>
      <p:ext uri="{BB962C8B-B14F-4D97-AF65-F5344CB8AC3E}">
        <p14:creationId xmlns:p14="http://schemas.microsoft.com/office/powerpoint/2010/main" val="1688824328"/>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showMasterSp="0" preserve="1" userDrawn="1">
  <p:cSld name="Title slide 1 (whit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67200" y="1138238"/>
            <a:ext cx="4665663" cy="1787237"/>
          </a:xfrm>
          <a:prstGeom prst="rect">
            <a:avLst/>
          </a:prstGeom>
        </p:spPr>
        <p:txBody>
          <a:bodyPr anchor="b">
            <a:noAutofit/>
          </a:bodyPr>
          <a:lstStyle>
            <a:lvl1pPr algn="l">
              <a:defRPr sz="2400" b="1">
                <a:solidFill>
                  <a:schemeClr val="tx1"/>
                </a:solidFill>
              </a:defRPr>
            </a:lvl1pPr>
          </a:lstStyle>
          <a:p>
            <a:r>
              <a:rPr lang="en-GB" dirty="0"/>
              <a:t>Click to edit master title style</a:t>
            </a:r>
          </a:p>
        </p:txBody>
      </p:sp>
      <p:sp>
        <p:nvSpPr>
          <p:cNvPr id="3" name="Subtitle 2"/>
          <p:cNvSpPr>
            <a:spLocks noGrp="1"/>
          </p:cNvSpPr>
          <p:nvPr>
            <p:ph type="subTitle" idx="1" hasCustomPrompt="1"/>
          </p:nvPr>
        </p:nvSpPr>
        <p:spPr>
          <a:xfrm>
            <a:off x="367200" y="3146902"/>
            <a:ext cx="4665663" cy="1882298"/>
          </a:xfrm>
          <a:prstGeom prst="rect">
            <a:avLst/>
          </a:prstGeom>
        </p:spPr>
        <p:txBody>
          <a:bodyPr anchor="t">
            <a:noAutofit/>
          </a:bodyPr>
          <a:lstStyle>
            <a:lvl1pPr marL="0" indent="0" algn="l">
              <a:spcBef>
                <a:spcPts val="600"/>
              </a:spcBef>
              <a:buNone/>
              <a:defRPr sz="22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edit master subtitle style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67200" y="457201"/>
            <a:ext cx="2567641" cy="493777"/>
          </a:xfrm>
          <a:prstGeom prst="rect">
            <a:avLst/>
          </a:prstGeom>
        </p:spPr>
      </p:pic>
    </p:spTree>
    <p:extLst>
      <p:ext uri="{BB962C8B-B14F-4D97-AF65-F5344CB8AC3E}">
        <p14:creationId xmlns:p14="http://schemas.microsoft.com/office/powerpoint/2010/main" val="2789693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8.xml><?xml version="1.0" encoding="utf-8"?>
<p:sldLayout xmlns:a="http://schemas.openxmlformats.org/drawingml/2006/main" xmlns:r="http://schemas.openxmlformats.org/officeDocument/2006/relationships" xmlns:p="http://schemas.openxmlformats.org/presentationml/2006/main" showMasterSp="0" preserve="1" userDrawn="1">
  <p:cSld name="Title slide 2 (white)">
    <p:bg>
      <p:bgPr>
        <a:solidFill>
          <a:schemeClr val="bg1"/>
        </a:solidFill>
        <a:effectLst/>
      </p:bgPr>
    </p:bg>
    <p:spTree>
      <p:nvGrpSpPr>
        <p:cNvPr id="1" name=""/>
        <p:cNvGrpSpPr/>
        <p:nvPr/>
      </p:nvGrpSpPr>
      <p:grpSpPr>
        <a:xfrm>
          <a:off x="0" y="0"/>
          <a:ext cx="0" cy="0"/>
          <a:chOff x="0" y="0"/>
          <a:chExt cx="0" cy="0"/>
        </a:xfrm>
      </p:grpSpPr>
      <p:sp>
        <p:nvSpPr>
          <p:cNvPr id="32" name="Picture Placeholder 31"/>
          <p:cNvSpPr>
            <a:spLocks noGrp="1"/>
          </p:cNvSpPr>
          <p:nvPr>
            <p:ph type="pic" sz="quarter" idx="13"/>
          </p:nvPr>
        </p:nvSpPr>
        <p:spPr>
          <a:xfrm>
            <a:off x="-6650" y="857"/>
            <a:ext cx="12200176" cy="6857143"/>
          </a:xfrm>
          <a:prstGeom prst="rect">
            <a:avLst/>
          </a:prstGeom>
        </p:spPr>
        <p:txBody>
          <a:bodyPr anchor="ctr"/>
          <a:lstStyle>
            <a:lvl1pPr algn="ctr">
              <a:defRPr>
                <a:solidFill>
                  <a:schemeClr val="tx1"/>
                </a:solidFill>
              </a:defRPr>
            </a:lvl1pPr>
          </a:lstStyle>
          <a:p>
            <a:r>
              <a:rPr lang="en-US"/>
              <a:t>Click icon to add picture</a:t>
            </a:r>
            <a:endParaRPr lang="en-GB" dirty="0"/>
          </a:p>
        </p:txBody>
      </p:sp>
      <p:sp>
        <p:nvSpPr>
          <p:cNvPr id="2" name="Title 1"/>
          <p:cNvSpPr>
            <a:spLocks noGrp="1"/>
          </p:cNvSpPr>
          <p:nvPr>
            <p:ph type="ctrTitle" hasCustomPrompt="1"/>
          </p:nvPr>
        </p:nvSpPr>
        <p:spPr>
          <a:xfrm>
            <a:off x="360000" y="3846097"/>
            <a:ext cx="11466875" cy="1143000"/>
          </a:xfrm>
          <a:prstGeom prst="rect">
            <a:avLst/>
          </a:prstGeom>
        </p:spPr>
        <p:txBody>
          <a:bodyPr anchor="b">
            <a:noAutofit/>
          </a:bodyPr>
          <a:lstStyle>
            <a:lvl1pPr algn="l">
              <a:defRPr sz="2400" b="1">
                <a:solidFill>
                  <a:schemeClr val="tx1"/>
                </a:solidFill>
              </a:defRPr>
            </a:lvl1pPr>
          </a:lstStyle>
          <a:p>
            <a:r>
              <a:rPr lang="en-GB" dirty="0"/>
              <a:t>Click to edit master title style</a:t>
            </a:r>
          </a:p>
        </p:txBody>
      </p:sp>
      <p:sp>
        <p:nvSpPr>
          <p:cNvPr id="3" name="Subtitle 2"/>
          <p:cNvSpPr>
            <a:spLocks noGrp="1"/>
          </p:cNvSpPr>
          <p:nvPr>
            <p:ph type="subTitle" idx="1" hasCustomPrompt="1"/>
          </p:nvPr>
        </p:nvSpPr>
        <p:spPr>
          <a:xfrm>
            <a:off x="360000" y="4989097"/>
            <a:ext cx="11466875" cy="1125748"/>
          </a:xfrm>
          <a:prstGeom prst="rect">
            <a:avLst/>
          </a:prstGeom>
        </p:spPr>
        <p:txBody>
          <a:bodyPr anchor="t">
            <a:noAutofit/>
          </a:bodyPr>
          <a:lstStyle>
            <a:lvl1pPr marL="0" indent="0" algn="l">
              <a:spcBef>
                <a:spcPts val="200"/>
              </a:spcBef>
              <a:buNone/>
              <a:defRPr sz="22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edit master subtitle style</a:t>
            </a:r>
          </a:p>
        </p:txBody>
      </p:sp>
    </p:spTree>
    <p:extLst>
      <p:ext uri="{BB962C8B-B14F-4D97-AF65-F5344CB8AC3E}">
        <p14:creationId xmlns:p14="http://schemas.microsoft.com/office/powerpoint/2010/main" val="2192492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9.xml><?xml version="1.0" encoding="utf-8"?>
<p:sldLayout xmlns:a="http://schemas.openxmlformats.org/drawingml/2006/main" xmlns:r="http://schemas.openxmlformats.org/officeDocument/2006/relationships" xmlns:p="http://schemas.openxmlformats.org/presentationml/2006/main" showMasterSp="0" preserve="1" userDrawn="1">
  <p:cSld name="Title slide 3 (whit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7162800" y="1138238"/>
            <a:ext cx="4665663" cy="1787237"/>
          </a:xfrm>
          <a:prstGeom prst="rect">
            <a:avLst/>
          </a:prstGeom>
        </p:spPr>
        <p:txBody>
          <a:bodyPr anchor="b">
            <a:noAutofit/>
          </a:bodyPr>
          <a:lstStyle>
            <a:lvl1pPr algn="l">
              <a:defRPr sz="2400" b="1">
                <a:solidFill>
                  <a:schemeClr val="tx1"/>
                </a:solidFill>
              </a:defRPr>
            </a:lvl1pPr>
          </a:lstStyle>
          <a:p>
            <a:r>
              <a:rPr lang="en-GB" dirty="0"/>
              <a:t>Click to edit master title style</a:t>
            </a:r>
          </a:p>
        </p:txBody>
      </p:sp>
      <p:sp>
        <p:nvSpPr>
          <p:cNvPr id="3" name="Subtitle 2"/>
          <p:cNvSpPr>
            <a:spLocks noGrp="1"/>
          </p:cNvSpPr>
          <p:nvPr>
            <p:ph type="subTitle" idx="1" hasCustomPrompt="1"/>
          </p:nvPr>
        </p:nvSpPr>
        <p:spPr>
          <a:xfrm>
            <a:off x="7162800" y="3146902"/>
            <a:ext cx="4665663" cy="1882298"/>
          </a:xfrm>
          <a:prstGeom prst="rect">
            <a:avLst/>
          </a:prstGeom>
        </p:spPr>
        <p:txBody>
          <a:bodyPr anchor="t">
            <a:noAutofit/>
          </a:bodyPr>
          <a:lstStyle>
            <a:lvl1pPr marL="0" indent="0" algn="l">
              <a:spcBef>
                <a:spcPts val="600"/>
              </a:spcBef>
              <a:buNone/>
              <a:defRPr sz="22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edit master subtitle style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67200" y="457201"/>
            <a:ext cx="2567641" cy="493777"/>
          </a:xfrm>
          <a:prstGeom prst="rect">
            <a:avLst/>
          </a:prstGeom>
        </p:spPr>
      </p:pic>
    </p:spTree>
    <p:extLst>
      <p:ext uri="{BB962C8B-B14F-4D97-AF65-F5344CB8AC3E}">
        <p14:creationId xmlns:p14="http://schemas.microsoft.com/office/powerpoint/2010/main" val="3440511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nd 2 x content - no sub heading">
    <p:spTree>
      <p:nvGrpSpPr>
        <p:cNvPr id="1" name=""/>
        <p:cNvGrpSpPr/>
        <p:nvPr/>
      </p:nvGrpSpPr>
      <p:grpSpPr>
        <a:xfrm>
          <a:off x="0" y="0"/>
          <a:ext cx="0" cy="0"/>
          <a:chOff x="0" y="0"/>
          <a:chExt cx="0" cy="0"/>
        </a:xfrm>
      </p:grpSpPr>
      <p:sp>
        <p:nvSpPr>
          <p:cNvPr id="8" name="Content Placeholder 2"/>
          <p:cNvSpPr>
            <a:spLocks noGrp="1"/>
          </p:cNvSpPr>
          <p:nvPr>
            <p:ph idx="1" hasCustomPrompt="1"/>
          </p:nvPr>
        </p:nvSpPr>
        <p:spPr>
          <a:xfrm>
            <a:off x="360000" y="1708150"/>
            <a:ext cx="5626800" cy="4003200"/>
          </a:xfrm>
        </p:spPr>
        <p:txBody>
          <a:bodyPr>
            <a:noAutofit/>
          </a:bodyPr>
          <a:lstStyle>
            <a:lvl1pPr>
              <a:defRPr sz="1400" b="0">
                <a:solidFill>
                  <a:schemeClr val="tx1"/>
                </a:solidFill>
              </a:defRPr>
            </a:lvl1pPr>
            <a:lvl2pPr>
              <a:spcBef>
                <a:spcPts val="600"/>
              </a:spcBef>
              <a:defRPr sz="1400">
                <a:solidFill>
                  <a:schemeClr val="tx1"/>
                </a:solidFill>
              </a:defRPr>
            </a:lvl2pPr>
            <a:lvl3pPr>
              <a:spcBef>
                <a:spcPts val="600"/>
              </a:spcBef>
              <a:defRPr sz="1400">
                <a:solidFill>
                  <a:schemeClr val="tx1"/>
                </a:solidFill>
              </a:defRPr>
            </a:lvl3pPr>
            <a:lvl4pPr>
              <a:spcBef>
                <a:spcPts val="600"/>
              </a:spcBef>
              <a:defRPr sz="1400">
                <a:solidFill>
                  <a:schemeClr val="tx1"/>
                </a:solidFill>
              </a:defRPr>
            </a:lvl4pPr>
            <a:lvl5pPr>
              <a:spcBef>
                <a:spcPts val="600"/>
              </a:spcBef>
              <a:defRPr sz="1400">
                <a:solidFill>
                  <a:schemeClr val="tx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0" name="Content Placeholder 35"/>
          <p:cNvSpPr>
            <a:spLocks noGrp="1"/>
          </p:cNvSpPr>
          <p:nvPr>
            <p:ph sz="quarter" idx="14" hasCustomPrompt="1"/>
          </p:nvPr>
        </p:nvSpPr>
        <p:spPr>
          <a:xfrm>
            <a:off x="6191574" y="1708150"/>
            <a:ext cx="5626800" cy="4003200"/>
          </a:xfrm>
        </p:spPr>
        <p:txBody>
          <a:bodyPr>
            <a:noAutofit/>
          </a:bodyPr>
          <a:lstStyle>
            <a:lvl1pPr>
              <a:defRPr sz="1400" b="0">
                <a:solidFill>
                  <a:schemeClr val="tx1"/>
                </a:solidFill>
              </a:defRPr>
            </a:lvl1pPr>
            <a:lvl2pPr>
              <a:spcBef>
                <a:spcPts val="600"/>
              </a:spcBef>
              <a:defRPr sz="1400">
                <a:solidFill>
                  <a:schemeClr val="tx1"/>
                </a:solidFill>
              </a:defRPr>
            </a:lvl2pPr>
            <a:lvl3pPr>
              <a:spcBef>
                <a:spcPts val="600"/>
              </a:spcBef>
              <a:defRPr sz="1400">
                <a:solidFill>
                  <a:schemeClr val="tx1"/>
                </a:solidFill>
              </a:defRPr>
            </a:lvl3pPr>
            <a:lvl4pPr>
              <a:spcBef>
                <a:spcPts val="600"/>
              </a:spcBef>
              <a:defRPr sz="1400">
                <a:solidFill>
                  <a:schemeClr val="tx1"/>
                </a:solidFill>
              </a:defRPr>
            </a:lvl4pPr>
            <a:lvl5pPr>
              <a:spcBef>
                <a:spcPts val="600"/>
              </a:spcBef>
              <a:defRPr sz="1400">
                <a:solidFill>
                  <a:schemeClr val="tx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1" name="Title Placeholder 1"/>
          <p:cNvSpPr>
            <a:spLocks noGrp="1"/>
          </p:cNvSpPr>
          <p:nvPr>
            <p:ph type="title" hasCustomPrompt="1"/>
          </p:nvPr>
        </p:nvSpPr>
        <p:spPr>
          <a:xfrm>
            <a:off x="359999" y="430717"/>
            <a:ext cx="11466875" cy="404119"/>
          </a:xfrm>
          <a:prstGeom prst="rect">
            <a:avLst/>
          </a:prstGeom>
        </p:spPr>
        <p:txBody>
          <a:bodyPr vert="horz" lIns="0" tIns="0" rIns="0" bIns="0" rtlCol="0" anchor="t">
            <a:noAutofit/>
          </a:bodyPr>
          <a:lstStyle>
            <a:lvl1pPr>
              <a:defRPr/>
            </a:lvl1pPr>
          </a:lstStyle>
          <a:p>
            <a:r>
              <a:rPr lang="en-GB" dirty="0"/>
              <a:t>Click to edit master title style</a:t>
            </a:r>
          </a:p>
        </p:txBody>
      </p:sp>
      <p:sp>
        <p:nvSpPr>
          <p:cNvPr id="16"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dirty="0">
              <a:solidFill>
                <a:srgbClr val="717171"/>
              </a:solidFill>
            </a:endParaRPr>
          </a:p>
        </p:txBody>
      </p:sp>
      <p:sp>
        <p:nvSpPr>
          <p:cNvPr id="12" name="Text Placeholder 17"/>
          <p:cNvSpPr>
            <a:spLocks noGrp="1"/>
          </p:cNvSpPr>
          <p:nvPr>
            <p:ph type="body" sz="quarter" idx="18" hasCustomPrompt="1"/>
          </p:nvPr>
        </p:nvSpPr>
        <p:spPr>
          <a:xfrm>
            <a:off x="6096000" y="6393509"/>
            <a:ext cx="4670778" cy="197792"/>
          </a:xfrm>
        </p:spPr>
        <p:txBody>
          <a:bodyPr anchor="ctr">
            <a:noAutofit/>
          </a:bodyPr>
          <a:lstStyle>
            <a:lvl1pPr>
              <a:spcBef>
                <a:spcPts val="600"/>
              </a:spcBef>
              <a:defRPr sz="800">
                <a:solidFill>
                  <a:schemeClr val="tx1"/>
                </a:solidFill>
              </a:defRPr>
            </a:lvl1pPr>
          </a:lstStyle>
          <a:p>
            <a:pPr lvl="0"/>
            <a:r>
              <a:rPr lang="en-US" dirty="0"/>
              <a:t>Click to add footer text</a:t>
            </a:r>
          </a:p>
        </p:txBody>
      </p:sp>
    </p:spTree>
    <p:extLst>
      <p:ext uri="{BB962C8B-B14F-4D97-AF65-F5344CB8AC3E}">
        <p14:creationId xmlns:p14="http://schemas.microsoft.com/office/powerpoint/2010/main" val="345501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0.xml><?xml version="1.0" encoding="utf-8"?>
<p:sldLayout xmlns:a="http://schemas.openxmlformats.org/drawingml/2006/main" xmlns:r="http://schemas.openxmlformats.org/officeDocument/2006/relationships" xmlns:p="http://schemas.openxmlformats.org/presentationml/2006/main" showMasterSp="0" preserve="1" userDrawn="1">
  <p:cSld name="Title slide 1 (black)">
    <p:bg>
      <p:bgPr>
        <a:solidFill>
          <a:srgbClr val="000000"/>
        </a:solid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367200" y="1138238"/>
            <a:ext cx="4666800" cy="1789200"/>
          </a:xfrm>
          <a:prstGeom prst="rect">
            <a:avLst/>
          </a:prstGeom>
        </p:spPr>
        <p:txBody>
          <a:bodyPr anchor="b">
            <a:noAutofit/>
          </a:bodyPr>
          <a:lstStyle>
            <a:lvl1pPr algn="l">
              <a:defRPr sz="2400" b="1">
                <a:solidFill>
                  <a:schemeClr val="bg1"/>
                </a:solidFill>
              </a:defRPr>
            </a:lvl1pPr>
          </a:lstStyle>
          <a:p>
            <a:r>
              <a:rPr lang="en-GB" dirty="0"/>
              <a:t>Click to edit master title style</a:t>
            </a:r>
          </a:p>
        </p:txBody>
      </p:sp>
      <p:sp>
        <p:nvSpPr>
          <p:cNvPr id="8" name="Subtitle 2"/>
          <p:cNvSpPr>
            <a:spLocks noGrp="1"/>
          </p:cNvSpPr>
          <p:nvPr>
            <p:ph type="subTitle" idx="1" hasCustomPrompt="1"/>
          </p:nvPr>
        </p:nvSpPr>
        <p:spPr>
          <a:xfrm>
            <a:off x="367200" y="3147038"/>
            <a:ext cx="4666800" cy="1882800"/>
          </a:xfrm>
          <a:prstGeom prst="rect">
            <a:avLst/>
          </a:prstGeom>
        </p:spPr>
        <p:txBody>
          <a:bodyPr anchor="t">
            <a:noAutofit/>
          </a:bodyPr>
          <a:lstStyle>
            <a:lvl1pPr marL="0" indent="0" algn="l">
              <a:spcBef>
                <a:spcPts val="600"/>
              </a:spcBef>
              <a:buNone/>
              <a:defRPr sz="2200" b="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edit master subtitle style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67200" y="457201"/>
            <a:ext cx="2567641" cy="493777"/>
          </a:xfrm>
          <a:prstGeom prst="rect">
            <a:avLst/>
          </a:prstGeom>
        </p:spPr>
      </p:pic>
    </p:spTree>
    <p:extLst>
      <p:ext uri="{BB962C8B-B14F-4D97-AF65-F5344CB8AC3E}">
        <p14:creationId xmlns:p14="http://schemas.microsoft.com/office/powerpoint/2010/main" val="1750966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1.xml><?xml version="1.0" encoding="utf-8"?>
<p:sldLayout xmlns:a="http://schemas.openxmlformats.org/drawingml/2006/main" xmlns:r="http://schemas.openxmlformats.org/officeDocument/2006/relationships" xmlns:p="http://schemas.openxmlformats.org/presentationml/2006/main" showMasterSp="0" preserve="1" userDrawn="1">
  <p:cSld name="Title slide 2 (black)">
    <p:bg>
      <p:bgPr>
        <a:solidFill>
          <a:srgbClr val="000000"/>
        </a:solidFill>
        <a:effectLst/>
      </p:bgPr>
    </p:bg>
    <p:spTree>
      <p:nvGrpSpPr>
        <p:cNvPr id="1" name=""/>
        <p:cNvGrpSpPr/>
        <p:nvPr/>
      </p:nvGrpSpPr>
      <p:grpSpPr>
        <a:xfrm>
          <a:off x="0" y="0"/>
          <a:ext cx="0" cy="0"/>
          <a:chOff x="0" y="0"/>
          <a:chExt cx="0" cy="0"/>
        </a:xfrm>
      </p:grpSpPr>
      <p:sp>
        <p:nvSpPr>
          <p:cNvPr id="32" name="Picture Placeholder 31"/>
          <p:cNvSpPr>
            <a:spLocks noGrp="1"/>
          </p:cNvSpPr>
          <p:nvPr>
            <p:ph type="pic" sz="quarter" idx="13"/>
          </p:nvPr>
        </p:nvSpPr>
        <p:spPr>
          <a:xfrm>
            <a:off x="-6650" y="857"/>
            <a:ext cx="12200176" cy="6857143"/>
          </a:xfrm>
          <a:prstGeom prst="rect">
            <a:avLst/>
          </a:prstGeom>
        </p:spPr>
        <p:txBody>
          <a:bodyPr anchor="ctr"/>
          <a:lstStyle>
            <a:lvl1pPr algn="ctr">
              <a:defRPr>
                <a:solidFill>
                  <a:schemeClr val="bg1"/>
                </a:solidFill>
              </a:defRPr>
            </a:lvl1pPr>
          </a:lstStyle>
          <a:p>
            <a:r>
              <a:rPr lang="en-US"/>
              <a:t>Click icon to add picture</a:t>
            </a:r>
            <a:endParaRPr lang="en-GB" dirty="0"/>
          </a:p>
        </p:txBody>
      </p:sp>
      <p:sp>
        <p:nvSpPr>
          <p:cNvPr id="8" name="Title 1"/>
          <p:cNvSpPr>
            <a:spLocks noGrp="1"/>
          </p:cNvSpPr>
          <p:nvPr>
            <p:ph type="ctrTitle" hasCustomPrompt="1"/>
          </p:nvPr>
        </p:nvSpPr>
        <p:spPr>
          <a:xfrm>
            <a:off x="360000" y="3898052"/>
            <a:ext cx="11466875" cy="1039091"/>
          </a:xfrm>
          <a:prstGeom prst="rect">
            <a:avLst/>
          </a:prstGeom>
        </p:spPr>
        <p:txBody>
          <a:bodyPr anchor="b">
            <a:noAutofit/>
          </a:bodyPr>
          <a:lstStyle>
            <a:lvl1pPr algn="l">
              <a:defRPr sz="2400" b="1">
                <a:solidFill>
                  <a:schemeClr val="bg1"/>
                </a:solidFill>
              </a:defRPr>
            </a:lvl1pPr>
          </a:lstStyle>
          <a:p>
            <a:r>
              <a:rPr lang="en-GB" dirty="0"/>
              <a:t>Click to edit master title style</a:t>
            </a:r>
          </a:p>
        </p:txBody>
      </p:sp>
      <p:sp>
        <p:nvSpPr>
          <p:cNvPr id="9" name="Subtitle 2"/>
          <p:cNvSpPr>
            <a:spLocks noGrp="1"/>
          </p:cNvSpPr>
          <p:nvPr>
            <p:ph type="subTitle" idx="1" hasCustomPrompt="1"/>
          </p:nvPr>
        </p:nvSpPr>
        <p:spPr>
          <a:xfrm>
            <a:off x="360000" y="4989097"/>
            <a:ext cx="11466875" cy="1125748"/>
          </a:xfrm>
          <a:prstGeom prst="rect">
            <a:avLst/>
          </a:prstGeom>
        </p:spPr>
        <p:txBody>
          <a:bodyPr anchor="t">
            <a:noAutofit/>
          </a:bodyPr>
          <a:lstStyle>
            <a:lvl1pPr marL="0" indent="0" algn="l">
              <a:spcBef>
                <a:spcPts val="200"/>
              </a:spcBef>
              <a:buNone/>
              <a:defRPr sz="22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edit master subtitle style</a:t>
            </a:r>
          </a:p>
        </p:txBody>
      </p:sp>
    </p:spTree>
    <p:extLst>
      <p:ext uri="{BB962C8B-B14F-4D97-AF65-F5344CB8AC3E}">
        <p14:creationId xmlns:p14="http://schemas.microsoft.com/office/powerpoint/2010/main" val="2735736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2.xml><?xml version="1.0" encoding="utf-8"?>
<p:sldLayout xmlns:a="http://schemas.openxmlformats.org/drawingml/2006/main" xmlns:r="http://schemas.openxmlformats.org/officeDocument/2006/relationships" xmlns:p="http://schemas.openxmlformats.org/presentationml/2006/main" showMasterSp="0" preserve="1" userDrawn="1">
  <p:cSld name="Title slide 3 (black)">
    <p:bg>
      <p:bgPr>
        <a:solidFill>
          <a:srgbClr val="000000"/>
        </a:solid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7161663" y="1138238"/>
            <a:ext cx="4666800" cy="1789200"/>
          </a:xfrm>
          <a:prstGeom prst="rect">
            <a:avLst/>
          </a:prstGeom>
        </p:spPr>
        <p:txBody>
          <a:bodyPr anchor="b">
            <a:noAutofit/>
          </a:bodyPr>
          <a:lstStyle>
            <a:lvl1pPr algn="l">
              <a:defRPr sz="2400" b="1">
                <a:solidFill>
                  <a:schemeClr val="bg1"/>
                </a:solidFill>
              </a:defRPr>
            </a:lvl1pPr>
          </a:lstStyle>
          <a:p>
            <a:r>
              <a:rPr lang="en-GB" dirty="0"/>
              <a:t>Click to edit master title style</a:t>
            </a:r>
          </a:p>
        </p:txBody>
      </p:sp>
      <p:sp>
        <p:nvSpPr>
          <p:cNvPr id="8" name="Subtitle 2"/>
          <p:cNvSpPr>
            <a:spLocks noGrp="1"/>
          </p:cNvSpPr>
          <p:nvPr>
            <p:ph type="subTitle" idx="1" hasCustomPrompt="1"/>
          </p:nvPr>
        </p:nvSpPr>
        <p:spPr>
          <a:xfrm>
            <a:off x="7161663" y="3147038"/>
            <a:ext cx="4666800" cy="1882800"/>
          </a:xfrm>
          <a:prstGeom prst="rect">
            <a:avLst/>
          </a:prstGeom>
        </p:spPr>
        <p:txBody>
          <a:bodyPr anchor="t">
            <a:noAutofit/>
          </a:bodyPr>
          <a:lstStyle>
            <a:lvl1pPr marL="0" indent="0" algn="l">
              <a:spcBef>
                <a:spcPts val="600"/>
              </a:spcBef>
              <a:buNone/>
              <a:defRPr sz="2200" b="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edit master subtitle style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67200" y="457201"/>
            <a:ext cx="2567641" cy="493777"/>
          </a:xfrm>
          <a:prstGeom prst="rect">
            <a:avLst/>
          </a:prstGeom>
        </p:spPr>
      </p:pic>
    </p:spTree>
    <p:extLst>
      <p:ext uri="{BB962C8B-B14F-4D97-AF65-F5344CB8AC3E}">
        <p14:creationId xmlns:p14="http://schemas.microsoft.com/office/powerpoint/2010/main" val="3833270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3.xml><?xml version="1.0" encoding="utf-8"?>
<p:sldLayout xmlns:a="http://schemas.openxmlformats.org/drawingml/2006/main" xmlns:r="http://schemas.openxmlformats.org/officeDocument/2006/relationships" xmlns:p="http://schemas.openxmlformats.org/presentationml/2006/main" showMasterSp="0" preserve="1" userDrawn="1">
  <p:cSld name="Section header (white)">
    <p:bg>
      <p:bgPr>
        <a:solidFill>
          <a:schemeClr val="bg1"/>
        </a:solid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5" hasCustomPrompt="1"/>
          </p:nvPr>
        </p:nvSpPr>
        <p:spPr>
          <a:xfrm>
            <a:off x="360362" y="2984855"/>
            <a:ext cx="11466511" cy="1585557"/>
          </a:xfrm>
          <a:prstGeom prst="rect">
            <a:avLst/>
          </a:prstGeom>
        </p:spPr>
        <p:txBody>
          <a:bodyPr anchor="t"/>
          <a:lstStyle>
            <a:lvl1pPr algn="l">
              <a:spcBef>
                <a:spcPts val="200"/>
              </a:spcBef>
              <a:defRPr sz="2400" b="1">
                <a:solidFill>
                  <a:schemeClr val="tx1"/>
                </a:solidFill>
              </a:defRPr>
            </a:lvl1pPr>
            <a:lvl2pPr marL="0" indent="0" algn="l">
              <a:spcBef>
                <a:spcPts val="200"/>
              </a:spcBef>
              <a:buNone/>
              <a:defRPr sz="2200" b="0">
                <a:solidFill>
                  <a:schemeClr val="tx1"/>
                </a:solidFill>
              </a:defRPr>
            </a:lvl2pPr>
          </a:lstStyle>
          <a:p>
            <a:pPr lvl="0"/>
            <a:r>
              <a:rPr lang="en-GB" dirty="0"/>
              <a:t>Click to edit master text styles</a:t>
            </a:r>
          </a:p>
          <a:p>
            <a:pPr lvl="1"/>
            <a:r>
              <a:rPr lang="en-GB" dirty="0"/>
              <a:t>Second level</a:t>
            </a:r>
          </a:p>
        </p:txBody>
      </p:sp>
      <p:sp>
        <p:nvSpPr>
          <p:cNvPr id="5" name="Text Placeholder 2"/>
          <p:cNvSpPr>
            <a:spLocks noGrp="1"/>
          </p:cNvSpPr>
          <p:nvPr>
            <p:ph type="body" sz="quarter" idx="16" hasCustomPrompt="1"/>
          </p:nvPr>
        </p:nvSpPr>
        <p:spPr>
          <a:xfrm>
            <a:off x="359999" y="2564672"/>
            <a:ext cx="976676" cy="411163"/>
          </a:xfrm>
          <a:prstGeom prst="rect">
            <a:avLst/>
          </a:prstGeom>
        </p:spPr>
        <p:txBody>
          <a:bodyPr anchor="t"/>
          <a:lstStyle>
            <a:lvl1pPr algn="l">
              <a:spcBef>
                <a:spcPts val="200"/>
              </a:spcBef>
              <a:defRPr sz="2400" b="1">
                <a:solidFill>
                  <a:schemeClr val="tx1"/>
                </a:solidFill>
              </a:defRPr>
            </a:lvl1pPr>
            <a:lvl2pPr marL="0" indent="0" algn="l">
              <a:spcBef>
                <a:spcPts val="200"/>
              </a:spcBef>
              <a:buNone/>
              <a:defRPr sz="2200" b="0">
                <a:solidFill>
                  <a:schemeClr val="tx1"/>
                </a:solidFill>
              </a:defRPr>
            </a:lvl2pPr>
          </a:lstStyle>
          <a:p>
            <a:pPr lvl="0"/>
            <a:r>
              <a:rPr lang="en-US" dirty="0"/>
              <a:t>No.</a:t>
            </a:r>
          </a:p>
        </p:txBody>
      </p:sp>
    </p:spTree>
    <p:extLst>
      <p:ext uri="{BB962C8B-B14F-4D97-AF65-F5344CB8AC3E}">
        <p14:creationId xmlns:p14="http://schemas.microsoft.com/office/powerpoint/2010/main" val="120860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4.xml><?xml version="1.0" encoding="utf-8"?>
<p:sldLayout xmlns:a="http://schemas.openxmlformats.org/drawingml/2006/main" xmlns:r="http://schemas.openxmlformats.org/officeDocument/2006/relationships" xmlns:p="http://schemas.openxmlformats.org/presentationml/2006/main" showMasterSp="0" preserve="1" userDrawn="1">
  <p:cSld name="Section header (black)">
    <p:bg>
      <p:bgPr>
        <a:solidFill>
          <a:srgbClr val="000000"/>
        </a:solidFill>
        <a:effectLst/>
      </p:bgPr>
    </p:bg>
    <p:spTree>
      <p:nvGrpSpPr>
        <p:cNvPr id="1" name=""/>
        <p:cNvGrpSpPr/>
        <p:nvPr/>
      </p:nvGrpSpPr>
      <p:grpSpPr>
        <a:xfrm>
          <a:off x="0" y="0"/>
          <a:ext cx="0" cy="0"/>
          <a:chOff x="0" y="0"/>
          <a:chExt cx="0" cy="0"/>
        </a:xfrm>
      </p:grpSpPr>
      <p:sp>
        <p:nvSpPr>
          <p:cNvPr id="5" name="Text Placeholder 2"/>
          <p:cNvSpPr>
            <a:spLocks noGrp="1"/>
          </p:cNvSpPr>
          <p:nvPr>
            <p:ph type="body" sz="quarter" idx="15" hasCustomPrompt="1"/>
          </p:nvPr>
        </p:nvSpPr>
        <p:spPr>
          <a:xfrm>
            <a:off x="359998" y="2984855"/>
            <a:ext cx="11468465" cy="1585557"/>
          </a:xfrm>
          <a:prstGeom prst="rect">
            <a:avLst/>
          </a:prstGeom>
        </p:spPr>
        <p:txBody>
          <a:bodyPr anchor="t"/>
          <a:lstStyle>
            <a:lvl1pPr algn="l">
              <a:spcBef>
                <a:spcPts val="200"/>
              </a:spcBef>
              <a:defRPr sz="2400" b="1">
                <a:solidFill>
                  <a:schemeClr val="bg1"/>
                </a:solidFill>
              </a:defRPr>
            </a:lvl1pPr>
            <a:lvl2pPr marL="0" indent="0" algn="l">
              <a:spcBef>
                <a:spcPts val="200"/>
              </a:spcBef>
              <a:buNone/>
              <a:defRPr sz="2200" b="0">
                <a:solidFill>
                  <a:schemeClr val="bg1"/>
                </a:solidFill>
              </a:defRPr>
            </a:lvl2pPr>
          </a:lstStyle>
          <a:p>
            <a:pPr lvl="0"/>
            <a:r>
              <a:rPr lang="en-GB" dirty="0"/>
              <a:t>Click to edit master text styles</a:t>
            </a:r>
          </a:p>
          <a:p>
            <a:pPr lvl="1"/>
            <a:r>
              <a:rPr lang="en-GB" dirty="0"/>
              <a:t>Second level</a:t>
            </a:r>
          </a:p>
        </p:txBody>
      </p:sp>
      <p:sp>
        <p:nvSpPr>
          <p:cNvPr id="7" name="Text Placeholder 2"/>
          <p:cNvSpPr>
            <a:spLocks noGrp="1"/>
          </p:cNvSpPr>
          <p:nvPr>
            <p:ph type="body" sz="quarter" idx="16" hasCustomPrompt="1"/>
          </p:nvPr>
        </p:nvSpPr>
        <p:spPr>
          <a:xfrm>
            <a:off x="360363" y="2564672"/>
            <a:ext cx="976312" cy="411163"/>
          </a:xfrm>
          <a:prstGeom prst="rect">
            <a:avLst/>
          </a:prstGeom>
        </p:spPr>
        <p:txBody>
          <a:bodyPr anchor="t"/>
          <a:lstStyle>
            <a:lvl1pPr algn="l">
              <a:spcBef>
                <a:spcPts val="200"/>
              </a:spcBef>
              <a:defRPr sz="2400" b="1">
                <a:solidFill>
                  <a:schemeClr val="bg1"/>
                </a:solidFill>
              </a:defRPr>
            </a:lvl1pPr>
            <a:lvl2pPr marL="0" indent="0" algn="l">
              <a:spcBef>
                <a:spcPts val="200"/>
              </a:spcBef>
              <a:buNone/>
              <a:defRPr sz="2200" b="0">
                <a:solidFill>
                  <a:schemeClr val="tx1"/>
                </a:solidFill>
              </a:defRPr>
            </a:lvl2pPr>
          </a:lstStyle>
          <a:p>
            <a:pPr lvl="0"/>
            <a:r>
              <a:rPr lang="en-US" dirty="0"/>
              <a:t>No.</a:t>
            </a:r>
          </a:p>
        </p:txBody>
      </p:sp>
    </p:spTree>
    <p:extLst>
      <p:ext uri="{BB962C8B-B14F-4D97-AF65-F5344CB8AC3E}">
        <p14:creationId xmlns:p14="http://schemas.microsoft.com/office/powerpoint/2010/main" val="1922701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Content Placeholder 2"/>
          <p:cNvSpPr>
            <a:spLocks noGrp="1"/>
          </p:cNvSpPr>
          <p:nvPr>
            <p:ph idx="1" hasCustomPrompt="1"/>
          </p:nvPr>
        </p:nvSpPr>
        <p:spPr>
          <a:xfrm>
            <a:off x="359999" y="1708150"/>
            <a:ext cx="11466873" cy="4018118"/>
          </a:xfrm>
        </p:spPr>
        <p:txBody>
          <a:bodyPr>
            <a:noAutofit/>
          </a:bodyPr>
          <a:lstStyle>
            <a:lvl1pPr>
              <a:defRPr sz="1400" b="0">
                <a:solidFill>
                  <a:schemeClr val="tx1"/>
                </a:solidFill>
              </a:defRPr>
            </a:lvl1pPr>
            <a:lvl2pPr>
              <a:spcBef>
                <a:spcPts val="600"/>
              </a:spcBef>
              <a:defRPr sz="1400">
                <a:solidFill>
                  <a:schemeClr val="tx1"/>
                </a:solidFill>
              </a:defRPr>
            </a:lvl2pPr>
            <a:lvl3pPr>
              <a:spcBef>
                <a:spcPts val="600"/>
              </a:spcBef>
              <a:defRPr sz="1400">
                <a:solidFill>
                  <a:schemeClr val="tx1"/>
                </a:solidFill>
              </a:defRPr>
            </a:lvl3pPr>
            <a:lvl4pPr>
              <a:spcBef>
                <a:spcPts val="600"/>
              </a:spcBef>
              <a:defRPr sz="1400">
                <a:solidFill>
                  <a:schemeClr val="tx1"/>
                </a:solidFill>
              </a:defRPr>
            </a:lvl4pPr>
            <a:lvl5pPr>
              <a:spcBef>
                <a:spcPts val="600"/>
              </a:spcBef>
              <a:defRPr sz="1400">
                <a:solidFill>
                  <a:schemeClr val="tx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1" name="Title Placeholder 1"/>
          <p:cNvSpPr>
            <a:spLocks noGrp="1"/>
          </p:cNvSpPr>
          <p:nvPr>
            <p:ph type="title" hasCustomPrompt="1"/>
          </p:nvPr>
        </p:nvSpPr>
        <p:spPr>
          <a:xfrm>
            <a:off x="359999" y="430717"/>
            <a:ext cx="11466875" cy="404119"/>
          </a:xfrm>
          <a:prstGeom prst="rect">
            <a:avLst/>
          </a:prstGeom>
        </p:spPr>
        <p:txBody>
          <a:bodyPr vert="horz" lIns="0" tIns="0" rIns="0" bIns="0" rtlCol="0" anchor="t">
            <a:noAutofit/>
          </a:bodyPr>
          <a:lstStyle>
            <a:lvl1pPr>
              <a:defRPr/>
            </a:lvl1pPr>
          </a:lstStyle>
          <a:p>
            <a:r>
              <a:rPr lang="en-GB" dirty="0"/>
              <a:t>Click to edit master title style</a:t>
            </a:r>
          </a:p>
        </p:txBody>
      </p:sp>
      <p:sp>
        <p:nvSpPr>
          <p:cNvPr id="15"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dirty="0">
              <a:solidFill>
                <a:srgbClr val="717171"/>
              </a:solidFill>
            </a:endParaRPr>
          </a:p>
        </p:txBody>
      </p:sp>
      <p:sp>
        <p:nvSpPr>
          <p:cNvPr id="8" name="Text Placeholder 2"/>
          <p:cNvSpPr>
            <a:spLocks noGrp="1"/>
          </p:cNvSpPr>
          <p:nvPr>
            <p:ph type="body" sz="quarter" idx="17" hasCustomPrompt="1"/>
          </p:nvPr>
        </p:nvSpPr>
        <p:spPr>
          <a:xfrm>
            <a:off x="357188" y="909635"/>
            <a:ext cx="11477331" cy="396875"/>
          </a:xfrm>
        </p:spPr>
        <p:txBody>
          <a:bodyPr/>
          <a:lstStyle>
            <a:lvl1pPr>
              <a:defRPr sz="1800"/>
            </a:lvl1pPr>
          </a:lstStyle>
          <a:p>
            <a:pPr lvl="0"/>
            <a:r>
              <a:rPr lang="en-GB" dirty="0"/>
              <a:t>Click to edit master text styles</a:t>
            </a:r>
          </a:p>
        </p:txBody>
      </p:sp>
      <p:sp>
        <p:nvSpPr>
          <p:cNvPr id="9" name="Text Placeholder 17"/>
          <p:cNvSpPr>
            <a:spLocks noGrp="1"/>
          </p:cNvSpPr>
          <p:nvPr>
            <p:ph type="body" sz="quarter" idx="18" hasCustomPrompt="1"/>
          </p:nvPr>
        </p:nvSpPr>
        <p:spPr>
          <a:xfrm>
            <a:off x="6096000" y="6393509"/>
            <a:ext cx="4670778" cy="197792"/>
          </a:xfrm>
        </p:spPr>
        <p:txBody>
          <a:bodyPr anchor="ctr">
            <a:noAutofit/>
          </a:bodyPr>
          <a:lstStyle>
            <a:lvl1pPr>
              <a:spcBef>
                <a:spcPts val="600"/>
              </a:spcBef>
              <a:defRPr sz="800">
                <a:solidFill>
                  <a:schemeClr val="tx1"/>
                </a:solidFill>
              </a:defRPr>
            </a:lvl1pPr>
          </a:lstStyle>
          <a:p>
            <a:pPr lvl="0"/>
            <a:r>
              <a:rPr lang="en-US" dirty="0"/>
              <a:t>Click to add footer text</a:t>
            </a:r>
          </a:p>
        </p:txBody>
      </p:sp>
    </p:spTree>
    <p:extLst>
      <p:ext uri="{BB962C8B-B14F-4D97-AF65-F5344CB8AC3E}">
        <p14:creationId xmlns:p14="http://schemas.microsoft.com/office/powerpoint/2010/main" val="1927540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Title and 2 x content">
    <p:spTree>
      <p:nvGrpSpPr>
        <p:cNvPr id="1" name=""/>
        <p:cNvGrpSpPr/>
        <p:nvPr/>
      </p:nvGrpSpPr>
      <p:grpSpPr>
        <a:xfrm>
          <a:off x="0" y="0"/>
          <a:ext cx="0" cy="0"/>
          <a:chOff x="0" y="0"/>
          <a:chExt cx="0" cy="0"/>
        </a:xfrm>
      </p:grpSpPr>
      <p:sp>
        <p:nvSpPr>
          <p:cNvPr id="8" name="Content Placeholder 2"/>
          <p:cNvSpPr>
            <a:spLocks noGrp="1"/>
          </p:cNvSpPr>
          <p:nvPr>
            <p:ph idx="1" hasCustomPrompt="1"/>
          </p:nvPr>
        </p:nvSpPr>
        <p:spPr>
          <a:xfrm>
            <a:off x="360000" y="1708150"/>
            <a:ext cx="5626800" cy="4003200"/>
          </a:xfrm>
        </p:spPr>
        <p:txBody>
          <a:bodyPr>
            <a:noAutofit/>
          </a:bodyPr>
          <a:lstStyle>
            <a:lvl1pPr>
              <a:defRPr sz="1400" b="0">
                <a:solidFill>
                  <a:schemeClr val="tx1"/>
                </a:solidFill>
              </a:defRPr>
            </a:lvl1pPr>
            <a:lvl2pPr>
              <a:spcBef>
                <a:spcPts val="600"/>
              </a:spcBef>
              <a:defRPr sz="1400">
                <a:solidFill>
                  <a:schemeClr val="tx1"/>
                </a:solidFill>
              </a:defRPr>
            </a:lvl2pPr>
            <a:lvl3pPr>
              <a:spcBef>
                <a:spcPts val="600"/>
              </a:spcBef>
              <a:defRPr sz="1400">
                <a:solidFill>
                  <a:schemeClr val="tx1"/>
                </a:solidFill>
              </a:defRPr>
            </a:lvl3pPr>
            <a:lvl4pPr>
              <a:spcBef>
                <a:spcPts val="600"/>
              </a:spcBef>
              <a:defRPr sz="1400">
                <a:solidFill>
                  <a:schemeClr val="tx1"/>
                </a:solidFill>
              </a:defRPr>
            </a:lvl4pPr>
            <a:lvl5pPr>
              <a:spcBef>
                <a:spcPts val="600"/>
              </a:spcBef>
              <a:defRPr sz="1400">
                <a:solidFill>
                  <a:schemeClr val="tx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0" name="Content Placeholder 35"/>
          <p:cNvSpPr>
            <a:spLocks noGrp="1"/>
          </p:cNvSpPr>
          <p:nvPr>
            <p:ph sz="quarter" idx="14" hasCustomPrompt="1"/>
          </p:nvPr>
        </p:nvSpPr>
        <p:spPr>
          <a:xfrm>
            <a:off x="6191574" y="1708150"/>
            <a:ext cx="5626800" cy="4003200"/>
          </a:xfrm>
        </p:spPr>
        <p:txBody>
          <a:bodyPr>
            <a:noAutofit/>
          </a:bodyPr>
          <a:lstStyle>
            <a:lvl1pPr>
              <a:defRPr sz="1400" b="0">
                <a:solidFill>
                  <a:schemeClr val="tx1"/>
                </a:solidFill>
              </a:defRPr>
            </a:lvl1pPr>
            <a:lvl2pPr>
              <a:spcBef>
                <a:spcPts val="600"/>
              </a:spcBef>
              <a:defRPr sz="1400">
                <a:solidFill>
                  <a:schemeClr val="tx1"/>
                </a:solidFill>
              </a:defRPr>
            </a:lvl2pPr>
            <a:lvl3pPr>
              <a:spcBef>
                <a:spcPts val="600"/>
              </a:spcBef>
              <a:defRPr sz="1400">
                <a:solidFill>
                  <a:schemeClr val="tx1"/>
                </a:solidFill>
              </a:defRPr>
            </a:lvl3pPr>
            <a:lvl4pPr>
              <a:spcBef>
                <a:spcPts val="600"/>
              </a:spcBef>
              <a:defRPr sz="1400">
                <a:solidFill>
                  <a:schemeClr val="tx1"/>
                </a:solidFill>
              </a:defRPr>
            </a:lvl4pPr>
            <a:lvl5pPr>
              <a:spcBef>
                <a:spcPts val="600"/>
              </a:spcBef>
              <a:defRPr sz="1400">
                <a:solidFill>
                  <a:schemeClr val="tx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1" name="Title Placeholder 1"/>
          <p:cNvSpPr>
            <a:spLocks noGrp="1"/>
          </p:cNvSpPr>
          <p:nvPr>
            <p:ph type="title" hasCustomPrompt="1"/>
          </p:nvPr>
        </p:nvSpPr>
        <p:spPr>
          <a:xfrm>
            <a:off x="359999" y="430717"/>
            <a:ext cx="11466875" cy="404119"/>
          </a:xfrm>
          <a:prstGeom prst="rect">
            <a:avLst/>
          </a:prstGeom>
        </p:spPr>
        <p:txBody>
          <a:bodyPr vert="horz" lIns="0" tIns="0" rIns="0" bIns="0" rtlCol="0" anchor="t">
            <a:noAutofit/>
          </a:bodyPr>
          <a:lstStyle>
            <a:lvl1pPr>
              <a:defRPr/>
            </a:lvl1pPr>
          </a:lstStyle>
          <a:p>
            <a:r>
              <a:rPr lang="en-GB" dirty="0"/>
              <a:t>Click to edit master title style</a:t>
            </a:r>
          </a:p>
        </p:txBody>
      </p:sp>
      <p:sp>
        <p:nvSpPr>
          <p:cNvPr id="16"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dirty="0">
              <a:solidFill>
                <a:srgbClr val="717171"/>
              </a:solidFill>
            </a:endParaRPr>
          </a:p>
        </p:txBody>
      </p:sp>
      <p:sp>
        <p:nvSpPr>
          <p:cNvPr id="9" name="Text Placeholder 2"/>
          <p:cNvSpPr>
            <a:spLocks noGrp="1"/>
          </p:cNvSpPr>
          <p:nvPr>
            <p:ph type="body" sz="quarter" idx="17" hasCustomPrompt="1"/>
          </p:nvPr>
        </p:nvSpPr>
        <p:spPr>
          <a:xfrm>
            <a:off x="357188" y="909635"/>
            <a:ext cx="11477331" cy="396875"/>
          </a:xfrm>
        </p:spPr>
        <p:txBody>
          <a:bodyPr/>
          <a:lstStyle>
            <a:lvl1pPr>
              <a:defRPr sz="1800"/>
            </a:lvl1pPr>
          </a:lstStyle>
          <a:p>
            <a:pPr lvl="0"/>
            <a:r>
              <a:rPr lang="en-GB" dirty="0"/>
              <a:t>Click to edit master text styles</a:t>
            </a:r>
          </a:p>
        </p:txBody>
      </p:sp>
      <p:sp>
        <p:nvSpPr>
          <p:cNvPr id="12" name="Text Placeholder 17"/>
          <p:cNvSpPr>
            <a:spLocks noGrp="1"/>
          </p:cNvSpPr>
          <p:nvPr>
            <p:ph type="body" sz="quarter" idx="18" hasCustomPrompt="1"/>
          </p:nvPr>
        </p:nvSpPr>
        <p:spPr>
          <a:xfrm>
            <a:off x="6096000" y="6393509"/>
            <a:ext cx="4670778" cy="197792"/>
          </a:xfrm>
        </p:spPr>
        <p:txBody>
          <a:bodyPr anchor="ctr">
            <a:noAutofit/>
          </a:bodyPr>
          <a:lstStyle>
            <a:lvl1pPr>
              <a:spcBef>
                <a:spcPts val="600"/>
              </a:spcBef>
              <a:defRPr sz="800">
                <a:solidFill>
                  <a:schemeClr val="tx1"/>
                </a:solidFill>
              </a:defRPr>
            </a:lvl1pPr>
          </a:lstStyle>
          <a:p>
            <a:pPr lvl="0"/>
            <a:r>
              <a:rPr lang="en-US" dirty="0"/>
              <a:t>Click to add footer text</a:t>
            </a:r>
          </a:p>
        </p:txBody>
      </p:sp>
    </p:spTree>
    <p:extLst>
      <p:ext uri="{BB962C8B-B14F-4D97-AF65-F5344CB8AC3E}">
        <p14:creationId xmlns:p14="http://schemas.microsoft.com/office/powerpoint/2010/main" val="2534827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Title and 3 x content">
    <p:spTree>
      <p:nvGrpSpPr>
        <p:cNvPr id="1" name=""/>
        <p:cNvGrpSpPr/>
        <p:nvPr/>
      </p:nvGrpSpPr>
      <p:grpSpPr>
        <a:xfrm>
          <a:off x="0" y="0"/>
          <a:ext cx="0" cy="0"/>
          <a:chOff x="0" y="0"/>
          <a:chExt cx="0" cy="0"/>
        </a:xfrm>
      </p:grpSpPr>
      <p:sp>
        <p:nvSpPr>
          <p:cNvPr id="9" name="Content Placeholder 2"/>
          <p:cNvSpPr>
            <a:spLocks noGrp="1"/>
          </p:cNvSpPr>
          <p:nvPr>
            <p:ph idx="1"/>
          </p:nvPr>
        </p:nvSpPr>
        <p:spPr>
          <a:xfrm>
            <a:off x="359998" y="1708150"/>
            <a:ext cx="3679200" cy="4003675"/>
          </a:xfrm>
        </p:spPr>
        <p:txBody>
          <a:bodyPr>
            <a:noAutofit/>
          </a:bodyPr>
          <a:lstStyle>
            <a:lvl1pPr>
              <a:defRPr sz="1400" b="0">
                <a:solidFill>
                  <a:schemeClr val="tx1"/>
                </a:solidFill>
              </a:defRPr>
            </a:lvl1pPr>
            <a:lvl2pPr>
              <a:spcBef>
                <a:spcPts val="600"/>
              </a:spcBef>
              <a:defRPr sz="1400">
                <a:solidFill>
                  <a:schemeClr val="tx1"/>
                </a:solidFill>
              </a:defRPr>
            </a:lvl2pPr>
            <a:lvl3pPr>
              <a:spcBef>
                <a:spcPts val="600"/>
              </a:spcBef>
              <a:defRPr sz="1400">
                <a:solidFill>
                  <a:schemeClr val="tx1"/>
                </a:solidFill>
              </a:defRPr>
            </a:lvl3pPr>
            <a:lvl4pPr>
              <a:spcBef>
                <a:spcPts val="600"/>
              </a:spcBef>
              <a:defRPr sz="1400">
                <a:solidFill>
                  <a:schemeClr val="tx1"/>
                </a:solidFill>
              </a:defRPr>
            </a:lvl4pPr>
            <a:lvl5pPr>
              <a:spcBef>
                <a:spcPts val="60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0" name="Content Placeholder 2"/>
          <p:cNvSpPr>
            <a:spLocks noGrp="1"/>
          </p:cNvSpPr>
          <p:nvPr>
            <p:ph idx="14"/>
          </p:nvPr>
        </p:nvSpPr>
        <p:spPr>
          <a:xfrm>
            <a:off x="4251326" y="1708150"/>
            <a:ext cx="3679200" cy="4003675"/>
          </a:xfrm>
        </p:spPr>
        <p:txBody>
          <a:bodyPr>
            <a:noAutofit/>
          </a:bodyPr>
          <a:lstStyle>
            <a:lvl1pPr>
              <a:defRPr sz="1400" b="0">
                <a:solidFill>
                  <a:schemeClr val="tx1"/>
                </a:solidFill>
              </a:defRPr>
            </a:lvl1pPr>
            <a:lvl2pPr>
              <a:spcBef>
                <a:spcPts val="600"/>
              </a:spcBef>
              <a:defRPr sz="1400">
                <a:solidFill>
                  <a:schemeClr val="tx1"/>
                </a:solidFill>
              </a:defRPr>
            </a:lvl2pPr>
            <a:lvl3pPr>
              <a:spcBef>
                <a:spcPts val="600"/>
              </a:spcBef>
              <a:defRPr sz="1400">
                <a:solidFill>
                  <a:schemeClr val="tx1"/>
                </a:solidFill>
              </a:defRPr>
            </a:lvl3pPr>
            <a:lvl4pPr>
              <a:spcBef>
                <a:spcPts val="600"/>
              </a:spcBef>
              <a:defRPr sz="1400">
                <a:solidFill>
                  <a:schemeClr val="tx1"/>
                </a:solidFill>
              </a:defRPr>
            </a:lvl4pPr>
            <a:lvl5pPr>
              <a:spcBef>
                <a:spcPts val="60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1" name="Content Placeholder 2"/>
          <p:cNvSpPr>
            <a:spLocks noGrp="1"/>
          </p:cNvSpPr>
          <p:nvPr>
            <p:ph idx="15"/>
          </p:nvPr>
        </p:nvSpPr>
        <p:spPr>
          <a:xfrm>
            <a:off x="8142653" y="1708150"/>
            <a:ext cx="3679200" cy="4003675"/>
          </a:xfrm>
        </p:spPr>
        <p:txBody>
          <a:bodyPr>
            <a:noAutofit/>
          </a:bodyPr>
          <a:lstStyle>
            <a:lvl1pPr>
              <a:defRPr sz="1400" b="0">
                <a:solidFill>
                  <a:schemeClr val="tx1"/>
                </a:solidFill>
              </a:defRPr>
            </a:lvl1pPr>
            <a:lvl2pPr>
              <a:spcBef>
                <a:spcPts val="600"/>
              </a:spcBef>
              <a:defRPr sz="1400">
                <a:solidFill>
                  <a:schemeClr val="tx1"/>
                </a:solidFill>
              </a:defRPr>
            </a:lvl2pPr>
            <a:lvl3pPr>
              <a:spcBef>
                <a:spcPts val="600"/>
              </a:spcBef>
              <a:defRPr sz="1400">
                <a:solidFill>
                  <a:schemeClr val="tx1"/>
                </a:solidFill>
              </a:defRPr>
            </a:lvl3pPr>
            <a:lvl4pPr>
              <a:spcBef>
                <a:spcPts val="600"/>
              </a:spcBef>
              <a:defRPr sz="1400">
                <a:solidFill>
                  <a:schemeClr val="tx1"/>
                </a:solidFill>
              </a:defRPr>
            </a:lvl4pPr>
            <a:lvl5pPr>
              <a:spcBef>
                <a:spcPts val="60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6" name="Title Placeholder 1"/>
          <p:cNvSpPr>
            <a:spLocks noGrp="1"/>
          </p:cNvSpPr>
          <p:nvPr>
            <p:ph type="title" hasCustomPrompt="1"/>
          </p:nvPr>
        </p:nvSpPr>
        <p:spPr>
          <a:xfrm>
            <a:off x="359999" y="430717"/>
            <a:ext cx="11466875" cy="404119"/>
          </a:xfrm>
          <a:prstGeom prst="rect">
            <a:avLst/>
          </a:prstGeom>
        </p:spPr>
        <p:txBody>
          <a:bodyPr vert="horz" lIns="0" tIns="0" rIns="0" bIns="0" rtlCol="0" anchor="t">
            <a:noAutofit/>
          </a:bodyPr>
          <a:lstStyle>
            <a:lvl1pPr>
              <a:defRPr/>
            </a:lvl1pPr>
          </a:lstStyle>
          <a:p>
            <a:r>
              <a:rPr lang="en-GB" dirty="0"/>
              <a:t>Click to edit master title style</a:t>
            </a:r>
          </a:p>
        </p:txBody>
      </p:sp>
      <p:sp>
        <p:nvSpPr>
          <p:cNvPr id="17" name="Text Placeholder 2"/>
          <p:cNvSpPr>
            <a:spLocks noGrp="1"/>
          </p:cNvSpPr>
          <p:nvPr>
            <p:ph type="body" sz="quarter" idx="17" hasCustomPrompt="1"/>
          </p:nvPr>
        </p:nvSpPr>
        <p:spPr>
          <a:xfrm>
            <a:off x="357188" y="909635"/>
            <a:ext cx="11477331" cy="396875"/>
          </a:xfrm>
        </p:spPr>
        <p:txBody>
          <a:bodyPr/>
          <a:lstStyle>
            <a:lvl1pPr>
              <a:defRPr sz="1800"/>
            </a:lvl1pPr>
          </a:lstStyle>
          <a:p>
            <a:pPr lvl="0"/>
            <a:r>
              <a:rPr lang="en-GB" dirty="0"/>
              <a:t>Click to edit master text styles</a:t>
            </a:r>
          </a:p>
        </p:txBody>
      </p:sp>
      <p:sp>
        <p:nvSpPr>
          <p:cNvPr id="18" name="Text Placeholder 17"/>
          <p:cNvSpPr>
            <a:spLocks noGrp="1"/>
          </p:cNvSpPr>
          <p:nvPr>
            <p:ph type="body" sz="quarter" idx="18" hasCustomPrompt="1"/>
          </p:nvPr>
        </p:nvSpPr>
        <p:spPr>
          <a:xfrm>
            <a:off x="6096000" y="6393509"/>
            <a:ext cx="4670778" cy="197792"/>
          </a:xfrm>
        </p:spPr>
        <p:txBody>
          <a:bodyPr anchor="ctr">
            <a:noAutofit/>
          </a:bodyPr>
          <a:lstStyle>
            <a:lvl1pPr>
              <a:spcBef>
                <a:spcPts val="600"/>
              </a:spcBef>
              <a:defRPr sz="800">
                <a:solidFill>
                  <a:schemeClr val="tx1"/>
                </a:solidFill>
              </a:defRPr>
            </a:lvl1pPr>
          </a:lstStyle>
          <a:p>
            <a:pPr lvl="0"/>
            <a:r>
              <a:rPr lang="en-US" dirty="0"/>
              <a:t>Click to add footer text</a:t>
            </a:r>
          </a:p>
        </p:txBody>
      </p:sp>
      <p:sp>
        <p:nvSpPr>
          <p:cNvPr id="19"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dirty="0">
              <a:solidFill>
                <a:srgbClr val="717171"/>
              </a:solidFill>
            </a:endParaRPr>
          </a:p>
        </p:txBody>
      </p:sp>
    </p:spTree>
    <p:extLst>
      <p:ext uri="{BB962C8B-B14F-4D97-AF65-F5344CB8AC3E}">
        <p14:creationId xmlns:p14="http://schemas.microsoft.com/office/powerpoint/2010/main" val="476319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Title and 4 x content">
    <p:spTree>
      <p:nvGrpSpPr>
        <p:cNvPr id="1" name=""/>
        <p:cNvGrpSpPr/>
        <p:nvPr/>
      </p:nvGrpSpPr>
      <p:grpSpPr>
        <a:xfrm>
          <a:off x="0" y="0"/>
          <a:ext cx="0" cy="0"/>
          <a:chOff x="0" y="0"/>
          <a:chExt cx="0" cy="0"/>
        </a:xfrm>
      </p:grpSpPr>
      <p:sp>
        <p:nvSpPr>
          <p:cNvPr id="10" name="Content Placeholder 2"/>
          <p:cNvSpPr>
            <a:spLocks noGrp="1"/>
          </p:cNvSpPr>
          <p:nvPr>
            <p:ph idx="1" hasCustomPrompt="1"/>
          </p:nvPr>
        </p:nvSpPr>
        <p:spPr>
          <a:xfrm>
            <a:off x="359998" y="1708150"/>
            <a:ext cx="2714400" cy="4003675"/>
          </a:xfrm>
        </p:spPr>
        <p:txBody>
          <a:bodyPr>
            <a:noAutofit/>
          </a:bodyPr>
          <a:lstStyle>
            <a:lvl1pPr>
              <a:defRPr sz="1400" b="0">
                <a:solidFill>
                  <a:schemeClr val="tx1"/>
                </a:solidFill>
              </a:defRPr>
            </a:lvl1pPr>
            <a:lvl2pPr>
              <a:spcBef>
                <a:spcPts val="600"/>
              </a:spcBef>
              <a:defRPr sz="1400">
                <a:solidFill>
                  <a:schemeClr val="tx1"/>
                </a:solidFill>
              </a:defRPr>
            </a:lvl2pPr>
            <a:lvl3pPr>
              <a:spcBef>
                <a:spcPts val="600"/>
              </a:spcBef>
              <a:defRPr sz="1400">
                <a:solidFill>
                  <a:schemeClr val="tx1"/>
                </a:solidFill>
              </a:defRPr>
            </a:lvl3pPr>
            <a:lvl4pPr>
              <a:spcBef>
                <a:spcPts val="600"/>
              </a:spcBef>
              <a:defRPr sz="1400">
                <a:solidFill>
                  <a:schemeClr val="tx1"/>
                </a:solidFill>
              </a:defRPr>
            </a:lvl4pPr>
            <a:lvl5pPr>
              <a:spcBef>
                <a:spcPts val="600"/>
              </a:spcBef>
              <a:defRPr sz="1400">
                <a:solidFill>
                  <a:schemeClr val="tx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1" name="Content Placeholder 2"/>
          <p:cNvSpPr>
            <a:spLocks noGrp="1"/>
          </p:cNvSpPr>
          <p:nvPr>
            <p:ph idx="14" hasCustomPrompt="1"/>
          </p:nvPr>
        </p:nvSpPr>
        <p:spPr>
          <a:xfrm>
            <a:off x="3275192" y="1708150"/>
            <a:ext cx="2714400" cy="4003675"/>
          </a:xfrm>
        </p:spPr>
        <p:txBody>
          <a:bodyPr>
            <a:noAutofit/>
          </a:bodyPr>
          <a:lstStyle>
            <a:lvl1pPr>
              <a:defRPr sz="1400" b="0">
                <a:solidFill>
                  <a:schemeClr val="tx1"/>
                </a:solidFill>
              </a:defRPr>
            </a:lvl1pPr>
            <a:lvl2pPr>
              <a:spcBef>
                <a:spcPts val="600"/>
              </a:spcBef>
              <a:defRPr sz="1400">
                <a:solidFill>
                  <a:schemeClr val="tx1"/>
                </a:solidFill>
              </a:defRPr>
            </a:lvl2pPr>
            <a:lvl3pPr>
              <a:spcBef>
                <a:spcPts val="600"/>
              </a:spcBef>
              <a:defRPr sz="1400">
                <a:solidFill>
                  <a:schemeClr val="tx1"/>
                </a:solidFill>
              </a:defRPr>
            </a:lvl3pPr>
            <a:lvl4pPr>
              <a:spcBef>
                <a:spcPts val="600"/>
              </a:spcBef>
              <a:defRPr sz="1400">
                <a:solidFill>
                  <a:schemeClr val="tx1"/>
                </a:solidFill>
              </a:defRPr>
            </a:lvl4pPr>
            <a:lvl5pPr>
              <a:spcBef>
                <a:spcPts val="600"/>
              </a:spcBef>
              <a:defRPr sz="1400">
                <a:solidFill>
                  <a:schemeClr val="tx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3" name="Content Placeholder 2"/>
          <p:cNvSpPr>
            <a:spLocks noGrp="1"/>
          </p:cNvSpPr>
          <p:nvPr>
            <p:ph idx="15" hasCustomPrompt="1"/>
          </p:nvPr>
        </p:nvSpPr>
        <p:spPr>
          <a:xfrm>
            <a:off x="6190386" y="1708150"/>
            <a:ext cx="2714400" cy="4003675"/>
          </a:xfrm>
        </p:spPr>
        <p:txBody>
          <a:bodyPr>
            <a:noAutofit/>
          </a:bodyPr>
          <a:lstStyle>
            <a:lvl1pPr>
              <a:defRPr sz="1400" b="0">
                <a:solidFill>
                  <a:schemeClr val="tx1"/>
                </a:solidFill>
              </a:defRPr>
            </a:lvl1pPr>
            <a:lvl2pPr>
              <a:spcBef>
                <a:spcPts val="600"/>
              </a:spcBef>
              <a:defRPr sz="1400">
                <a:solidFill>
                  <a:schemeClr val="tx1"/>
                </a:solidFill>
              </a:defRPr>
            </a:lvl2pPr>
            <a:lvl3pPr>
              <a:spcBef>
                <a:spcPts val="600"/>
              </a:spcBef>
              <a:defRPr sz="1400">
                <a:solidFill>
                  <a:schemeClr val="tx1"/>
                </a:solidFill>
              </a:defRPr>
            </a:lvl3pPr>
            <a:lvl4pPr>
              <a:spcBef>
                <a:spcPts val="600"/>
              </a:spcBef>
              <a:defRPr sz="1400">
                <a:solidFill>
                  <a:schemeClr val="tx1"/>
                </a:solidFill>
              </a:defRPr>
            </a:lvl4pPr>
            <a:lvl5pPr>
              <a:spcBef>
                <a:spcPts val="600"/>
              </a:spcBef>
              <a:defRPr sz="1400">
                <a:solidFill>
                  <a:schemeClr val="tx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8" name="Content Placeholder 2"/>
          <p:cNvSpPr>
            <a:spLocks noGrp="1"/>
          </p:cNvSpPr>
          <p:nvPr>
            <p:ph idx="16" hasCustomPrompt="1"/>
          </p:nvPr>
        </p:nvSpPr>
        <p:spPr>
          <a:xfrm>
            <a:off x="9105580" y="1708150"/>
            <a:ext cx="2714400" cy="4003675"/>
          </a:xfrm>
        </p:spPr>
        <p:txBody>
          <a:bodyPr>
            <a:noAutofit/>
          </a:bodyPr>
          <a:lstStyle>
            <a:lvl1pPr>
              <a:defRPr sz="1400" b="0">
                <a:solidFill>
                  <a:schemeClr val="tx1"/>
                </a:solidFill>
              </a:defRPr>
            </a:lvl1pPr>
            <a:lvl2pPr>
              <a:spcBef>
                <a:spcPts val="600"/>
              </a:spcBef>
              <a:defRPr sz="1400">
                <a:solidFill>
                  <a:schemeClr val="tx1"/>
                </a:solidFill>
              </a:defRPr>
            </a:lvl2pPr>
            <a:lvl3pPr>
              <a:spcBef>
                <a:spcPts val="600"/>
              </a:spcBef>
              <a:defRPr sz="1400">
                <a:solidFill>
                  <a:schemeClr val="tx1"/>
                </a:solidFill>
              </a:defRPr>
            </a:lvl3pPr>
            <a:lvl4pPr>
              <a:spcBef>
                <a:spcPts val="600"/>
              </a:spcBef>
              <a:defRPr sz="1400">
                <a:solidFill>
                  <a:schemeClr val="tx1"/>
                </a:solidFill>
              </a:defRPr>
            </a:lvl4pPr>
            <a:lvl5pPr>
              <a:spcBef>
                <a:spcPts val="600"/>
              </a:spcBef>
              <a:defRPr sz="1400">
                <a:solidFill>
                  <a:schemeClr val="tx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9" name="Title Placeholder 1"/>
          <p:cNvSpPr>
            <a:spLocks noGrp="1"/>
          </p:cNvSpPr>
          <p:nvPr>
            <p:ph type="title" hasCustomPrompt="1"/>
          </p:nvPr>
        </p:nvSpPr>
        <p:spPr>
          <a:xfrm>
            <a:off x="359999" y="430717"/>
            <a:ext cx="11466875" cy="404119"/>
          </a:xfrm>
          <a:prstGeom prst="rect">
            <a:avLst/>
          </a:prstGeom>
        </p:spPr>
        <p:txBody>
          <a:bodyPr vert="horz" lIns="0" tIns="0" rIns="0" bIns="0" rtlCol="0" anchor="t">
            <a:noAutofit/>
          </a:bodyPr>
          <a:lstStyle>
            <a:lvl1pPr>
              <a:defRPr/>
            </a:lvl1pPr>
          </a:lstStyle>
          <a:p>
            <a:r>
              <a:rPr lang="en-GB" dirty="0"/>
              <a:t>Click to edit master title style</a:t>
            </a:r>
          </a:p>
        </p:txBody>
      </p:sp>
      <p:sp>
        <p:nvSpPr>
          <p:cNvPr id="20" name="Text Placeholder 2"/>
          <p:cNvSpPr>
            <a:spLocks noGrp="1"/>
          </p:cNvSpPr>
          <p:nvPr>
            <p:ph type="body" sz="quarter" idx="18" hasCustomPrompt="1"/>
          </p:nvPr>
        </p:nvSpPr>
        <p:spPr>
          <a:xfrm>
            <a:off x="357188" y="909635"/>
            <a:ext cx="11477331" cy="396875"/>
          </a:xfrm>
        </p:spPr>
        <p:txBody>
          <a:bodyPr/>
          <a:lstStyle>
            <a:lvl1pPr>
              <a:defRPr sz="1800"/>
            </a:lvl1pPr>
          </a:lstStyle>
          <a:p>
            <a:pPr lvl="0"/>
            <a:r>
              <a:rPr lang="en-GB" dirty="0"/>
              <a:t>Click to edit master text styles</a:t>
            </a:r>
          </a:p>
        </p:txBody>
      </p:sp>
      <p:sp>
        <p:nvSpPr>
          <p:cNvPr id="21" name="Text Placeholder 17"/>
          <p:cNvSpPr>
            <a:spLocks noGrp="1"/>
          </p:cNvSpPr>
          <p:nvPr>
            <p:ph type="body" sz="quarter" idx="19" hasCustomPrompt="1"/>
          </p:nvPr>
        </p:nvSpPr>
        <p:spPr>
          <a:xfrm>
            <a:off x="6096000" y="6393509"/>
            <a:ext cx="4670778" cy="197792"/>
          </a:xfrm>
        </p:spPr>
        <p:txBody>
          <a:bodyPr anchor="ctr">
            <a:noAutofit/>
          </a:bodyPr>
          <a:lstStyle>
            <a:lvl1pPr>
              <a:spcBef>
                <a:spcPts val="600"/>
              </a:spcBef>
              <a:defRPr sz="800">
                <a:solidFill>
                  <a:schemeClr val="tx1"/>
                </a:solidFill>
              </a:defRPr>
            </a:lvl1pPr>
          </a:lstStyle>
          <a:p>
            <a:pPr lvl="0"/>
            <a:r>
              <a:rPr lang="en-US" dirty="0"/>
              <a:t>Click to add footer text</a:t>
            </a:r>
          </a:p>
        </p:txBody>
      </p:sp>
      <p:sp>
        <p:nvSpPr>
          <p:cNvPr id="22"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dirty="0">
              <a:solidFill>
                <a:srgbClr val="717171"/>
              </a:solidFill>
            </a:endParaRPr>
          </a:p>
        </p:txBody>
      </p:sp>
    </p:spTree>
    <p:extLst>
      <p:ext uri="{BB962C8B-B14F-4D97-AF65-F5344CB8AC3E}">
        <p14:creationId xmlns:p14="http://schemas.microsoft.com/office/powerpoint/2010/main" val="3657837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Title Placeholder 1"/>
          <p:cNvSpPr>
            <a:spLocks noGrp="1"/>
          </p:cNvSpPr>
          <p:nvPr>
            <p:ph type="title" hasCustomPrompt="1"/>
          </p:nvPr>
        </p:nvSpPr>
        <p:spPr>
          <a:xfrm>
            <a:off x="359999" y="430717"/>
            <a:ext cx="11466875" cy="404119"/>
          </a:xfrm>
          <a:prstGeom prst="rect">
            <a:avLst/>
          </a:prstGeom>
        </p:spPr>
        <p:txBody>
          <a:bodyPr vert="horz" lIns="0" tIns="0" rIns="0" bIns="0" rtlCol="0" anchor="t">
            <a:noAutofit/>
          </a:bodyPr>
          <a:lstStyle>
            <a:lvl1pPr>
              <a:defRPr/>
            </a:lvl1pPr>
          </a:lstStyle>
          <a:p>
            <a:r>
              <a:rPr lang="en-GB" dirty="0"/>
              <a:t>Click to edit master title style</a:t>
            </a:r>
          </a:p>
        </p:txBody>
      </p:sp>
      <p:sp>
        <p:nvSpPr>
          <p:cNvPr id="11"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dirty="0">
              <a:solidFill>
                <a:srgbClr val="717171"/>
              </a:solidFill>
            </a:endParaRPr>
          </a:p>
        </p:txBody>
      </p:sp>
      <p:sp>
        <p:nvSpPr>
          <p:cNvPr id="7" name="Text Placeholder 2"/>
          <p:cNvSpPr>
            <a:spLocks noGrp="1"/>
          </p:cNvSpPr>
          <p:nvPr>
            <p:ph type="body" sz="quarter" idx="17" hasCustomPrompt="1"/>
          </p:nvPr>
        </p:nvSpPr>
        <p:spPr>
          <a:xfrm>
            <a:off x="357188" y="909635"/>
            <a:ext cx="11477331" cy="396875"/>
          </a:xfrm>
        </p:spPr>
        <p:txBody>
          <a:bodyPr/>
          <a:lstStyle>
            <a:lvl1pPr>
              <a:defRPr sz="1800"/>
            </a:lvl1pPr>
          </a:lstStyle>
          <a:p>
            <a:pPr lvl="0"/>
            <a:r>
              <a:rPr lang="en-GB" dirty="0"/>
              <a:t>Click to edit master text styles</a:t>
            </a:r>
          </a:p>
        </p:txBody>
      </p:sp>
      <p:sp>
        <p:nvSpPr>
          <p:cNvPr id="9" name="Text Placeholder 17"/>
          <p:cNvSpPr>
            <a:spLocks noGrp="1"/>
          </p:cNvSpPr>
          <p:nvPr>
            <p:ph type="body" sz="quarter" idx="18" hasCustomPrompt="1"/>
          </p:nvPr>
        </p:nvSpPr>
        <p:spPr>
          <a:xfrm>
            <a:off x="6096000" y="6393509"/>
            <a:ext cx="4670778" cy="197792"/>
          </a:xfrm>
        </p:spPr>
        <p:txBody>
          <a:bodyPr anchor="ctr">
            <a:noAutofit/>
          </a:bodyPr>
          <a:lstStyle>
            <a:lvl1pPr>
              <a:spcBef>
                <a:spcPts val="600"/>
              </a:spcBef>
              <a:defRPr sz="800">
                <a:solidFill>
                  <a:schemeClr val="tx1"/>
                </a:solidFill>
              </a:defRPr>
            </a:lvl1pPr>
          </a:lstStyle>
          <a:p>
            <a:pPr lvl="0"/>
            <a:r>
              <a:rPr lang="en-US" dirty="0"/>
              <a:t>Click to add footer text</a:t>
            </a:r>
          </a:p>
        </p:txBody>
      </p:sp>
    </p:spTree>
    <p:extLst>
      <p:ext uri="{BB962C8B-B14F-4D97-AF65-F5344CB8AC3E}">
        <p14:creationId xmlns:p14="http://schemas.microsoft.com/office/powerpoint/2010/main" val="869628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3 x content - no sub heading">
    <p:spTree>
      <p:nvGrpSpPr>
        <p:cNvPr id="1" name=""/>
        <p:cNvGrpSpPr/>
        <p:nvPr/>
      </p:nvGrpSpPr>
      <p:grpSpPr>
        <a:xfrm>
          <a:off x="0" y="0"/>
          <a:ext cx="0" cy="0"/>
          <a:chOff x="0" y="0"/>
          <a:chExt cx="0" cy="0"/>
        </a:xfrm>
      </p:grpSpPr>
      <p:sp>
        <p:nvSpPr>
          <p:cNvPr id="9" name="Content Placeholder 2"/>
          <p:cNvSpPr>
            <a:spLocks noGrp="1"/>
          </p:cNvSpPr>
          <p:nvPr>
            <p:ph idx="1"/>
          </p:nvPr>
        </p:nvSpPr>
        <p:spPr>
          <a:xfrm>
            <a:off x="359998" y="1708150"/>
            <a:ext cx="3679200" cy="4003675"/>
          </a:xfrm>
        </p:spPr>
        <p:txBody>
          <a:bodyPr>
            <a:noAutofit/>
          </a:bodyPr>
          <a:lstStyle>
            <a:lvl1pPr>
              <a:defRPr sz="1400" b="0">
                <a:solidFill>
                  <a:schemeClr val="tx1"/>
                </a:solidFill>
              </a:defRPr>
            </a:lvl1pPr>
            <a:lvl2pPr>
              <a:spcBef>
                <a:spcPts val="600"/>
              </a:spcBef>
              <a:defRPr sz="1400">
                <a:solidFill>
                  <a:schemeClr val="tx1"/>
                </a:solidFill>
              </a:defRPr>
            </a:lvl2pPr>
            <a:lvl3pPr>
              <a:spcBef>
                <a:spcPts val="600"/>
              </a:spcBef>
              <a:defRPr sz="1400">
                <a:solidFill>
                  <a:schemeClr val="tx1"/>
                </a:solidFill>
              </a:defRPr>
            </a:lvl3pPr>
            <a:lvl4pPr>
              <a:spcBef>
                <a:spcPts val="600"/>
              </a:spcBef>
              <a:defRPr sz="1400">
                <a:solidFill>
                  <a:schemeClr val="tx1"/>
                </a:solidFill>
              </a:defRPr>
            </a:lvl4pPr>
            <a:lvl5pPr>
              <a:spcBef>
                <a:spcPts val="600"/>
              </a:spcBef>
              <a:defRPr sz="1400">
                <a:solidFill>
                  <a:schemeClr val="tx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0" name="Content Placeholder 2"/>
          <p:cNvSpPr>
            <a:spLocks noGrp="1"/>
          </p:cNvSpPr>
          <p:nvPr>
            <p:ph idx="14"/>
          </p:nvPr>
        </p:nvSpPr>
        <p:spPr>
          <a:xfrm>
            <a:off x="4251326" y="1708150"/>
            <a:ext cx="3679200" cy="4003675"/>
          </a:xfrm>
        </p:spPr>
        <p:txBody>
          <a:bodyPr>
            <a:noAutofit/>
          </a:bodyPr>
          <a:lstStyle>
            <a:lvl1pPr>
              <a:defRPr sz="1400" b="0">
                <a:solidFill>
                  <a:schemeClr val="tx1"/>
                </a:solidFill>
              </a:defRPr>
            </a:lvl1pPr>
            <a:lvl2pPr>
              <a:spcBef>
                <a:spcPts val="600"/>
              </a:spcBef>
              <a:defRPr sz="1400">
                <a:solidFill>
                  <a:schemeClr val="tx1"/>
                </a:solidFill>
              </a:defRPr>
            </a:lvl2pPr>
            <a:lvl3pPr>
              <a:spcBef>
                <a:spcPts val="600"/>
              </a:spcBef>
              <a:defRPr sz="1400">
                <a:solidFill>
                  <a:schemeClr val="tx1"/>
                </a:solidFill>
              </a:defRPr>
            </a:lvl3pPr>
            <a:lvl4pPr>
              <a:spcBef>
                <a:spcPts val="600"/>
              </a:spcBef>
              <a:defRPr sz="1400">
                <a:solidFill>
                  <a:schemeClr val="tx1"/>
                </a:solidFill>
              </a:defRPr>
            </a:lvl4pPr>
            <a:lvl5pPr>
              <a:spcBef>
                <a:spcPts val="600"/>
              </a:spcBef>
              <a:defRPr sz="1400">
                <a:solidFill>
                  <a:schemeClr val="tx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1" name="Content Placeholder 2"/>
          <p:cNvSpPr>
            <a:spLocks noGrp="1"/>
          </p:cNvSpPr>
          <p:nvPr>
            <p:ph idx="15"/>
          </p:nvPr>
        </p:nvSpPr>
        <p:spPr>
          <a:xfrm>
            <a:off x="8142653" y="1708150"/>
            <a:ext cx="3679200" cy="4003675"/>
          </a:xfrm>
        </p:spPr>
        <p:txBody>
          <a:bodyPr>
            <a:noAutofit/>
          </a:bodyPr>
          <a:lstStyle>
            <a:lvl1pPr>
              <a:defRPr sz="1400" b="0">
                <a:solidFill>
                  <a:schemeClr val="tx1"/>
                </a:solidFill>
              </a:defRPr>
            </a:lvl1pPr>
            <a:lvl2pPr>
              <a:spcBef>
                <a:spcPts val="600"/>
              </a:spcBef>
              <a:defRPr sz="1400">
                <a:solidFill>
                  <a:schemeClr val="tx1"/>
                </a:solidFill>
              </a:defRPr>
            </a:lvl2pPr>
            <a:lvl3pPr>
              <a:spcBef>
                <a:spcPts val="600"/>
              </a:spcBef>
              <a:defRPr sz="1400">
                <a:solidFill>
                  <a:schemeClr val="tx1"/>
                </a:solidFill>
              </a:defRPr>
            </a:lvl3pPr>
            <a:lvl4pPr>
              <a:spcBef>
                <a:spcPts val="600"/>
              </a:spcBef>
              <a:defRPr sz="1400">
                <a:solidFill>
                  <a:schemeClr val="tx1"/>
                </a:solidFill>
              </a:defRPr>
            </a:lvl4pPr>
            <a:lvl5pPr>
              <a:spcBef>
                <a:spcPts val="600"/>
              </a:spcBef>
              <a:defRPr sz="1400">
                <a:solidFill>
                  <a:schemeClr val="tx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6" name="Title Placeholder 1"/>
          <p:cNvSpPr>
            <a:spLocks noGrp="1"/>
          </p:cNvSpPr>
          <p:nvPr>
            <p:ph type="title" hasCustomPrompt="1"/>
          </p:nvPr>
        </p:nvSpPr>
        <p:spPr>
          <a:xfrm>
            <a:off x="359999" y="430717"/>
            <a:ext cx="11466875" cy="404119"/>
          </a:xfrm>
          <a:prstGeom prst="rect">
            <a:avLst/>
          </a:prstGeom>
        </p:spPr>
        <p:txBody>
          <a:bodyPr vert="horz" lIns="0" tIns="0" rIns="0" bIns="0" rtlCol="0" anchor="t">
            <a:noAutofit/>
          </a:bodyPr>
          <a:lstStyle>
            <a:lvl1pPr>
              <a:defRPr/>
            </a:lvl1pPr>
          </a:lstStyle>
          <a:p>
            <a:r>
              <a:rPr lang="en-GB" dirty="0"/>
              <a:t>Click to edit master title style</a:t>
            </a:r>
          </a:p>
        </p:txBody>
      </p:sp>
      <p:sp>
        <p:nvSpPr>
          <p:cNvPr id="18" name="Text Placeholder 17"/>
          <p:cNvSpPr>
            <a:spLocks noGrp="1"/>
          </p:cNvSpPr>
          <p:nvPr>
            <p:ph type="body" sz="quarter" idx="18" hasCustomPrompt="1"/>
          </p:nvPr>
        </p:nvSpPr>
        <p:spPr>
          <a:xfrm>
            <a:off x="6096000" y="6393509"/>
            <a:ext cx="4670778" cy="197792"/>
          </a:xfrm>
        </p:spPr>
        <p:txBody>
          <a:bodyPr anchor="ctr">
            <a:noAutofit/>
          </a:bodyPr>
          <a:lstStyle>
            <a:lvl1pPr>
              <a:spcBef>
                <a:spcPts val="600"/>
              </a:spcBef>
              <a:defRPr sz="800">
                <a:solidFill>
                  <a:schemeClr val="tx1"/>
                </a:solidFill>
              </a:defRPr>
            </a:lvl1pPr>
          </a:lstStyle>
          <a:p>
            <a:pPr lvl="0"/>
            <a:r>
              <a:rPr lang="en-US" dirty="0"/>
              <a:t>Click to add footer text</a:t>
            </a:r>
          </a:p>
        </p:txBody>
      </p:sp>
      <p:sp>
        <p:nvSpPr>
          <p:cNvPr id="19"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dirty="0">
              <a:solidFill>
                <a:srgbClr val="717171"/>
              </a:solidFill>
            </a:endParaRPr>
          </a:p>
        </p:txBody>
      </p:sp>
    </p:spTree>
    <p:extLst>
      <p:ext uri="{BB962C8B-B14F-4D97-AF65-F5344CB8AC3E}">
        <p14:creationId xmlns:p14="http://schemas.microsoft.com/office/powerpoint/2010/main" val="1700732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Footer only">
    <p:spTree>
      <p:nvGrpSpPr>
        <p:cNvPr id="1" name=""/>
        <p:cNvGrpSpPr/>
        <p:nvPr/>
      </p:nvGrpSpPr>
      <p:grpSpPr>
        <a:xfrm>
          <a:off x="0" y="0"/>
          <a:ext cx="0" cy="0"/>
          <a:chOff x="0" y="0"/>
          <a:chExt cx="0" cy="0"/>
        </a:xfrm>
      </p:grpSpPr>
      <p:sp>
        <p:nvSpPr>
          <p:cNvPr id="5"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dirty="0">
              <a:solidFill>
                <a:srgbClr val="717171"/>
              </a:solidFill>
            </a:endParaRPr>
          </a:p>
        </p:txBody>
      </p:sp>
    </p:spTree>
    <p:extLst>
      <p:ext uri="{BB962C8B-B14F-4D97-AF65-F5344CB8AC3E}">
        <p14:creationId xmlns:p14="http://schemas.microsoft.com/office/powerpoint/2010/main" val="15828148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1.xml><?xml version="1.0" encoding="utf-8"?>
<p:sldLayout xmlns:a="http://schemas.openxmlformats.org/drawingml/2006/main" xmlns:r="http://schemas.openxmlformats.org/officeDocument/2006/relationships" xmlns:p="http://schemas.openxmlformats.org/presentationml/2006/main" userDrawn="1">
  <p:cSld name="Title and 3 x content - no sub heading">
    <p:spTree>
      <p:nvGrpSpPr>
        <p:cNvPr id="1" name=""/>
        <p:cNvGrpSpPr/>
        <p:nvPr/>
      </p:nvGrpSpPr>
      <p:grpSpPr>
        <a:xfrm>
          <a:off x="0" y="0"/>
          <a:ext cx="0" cy="0"/>
          <a:chOff x="0" y="0"/>
          <a:chExt cx="0" cy="0"/>
        </a:xfrm>
      </p:grpSpPr>
      <p:sp>
        <p:nvSpPr>
          <p:cNvPr id="9" name="Content Placeholder 2"/>
          <p:cNvSpPr>
            <a:spLocks noGrp="1"/>
          </p:cNvSpPr>
          <p:nvPr>
            <p:ph idx="1"/>
          </p:nvPr>
        </p:nvSpPr>
        <p:spPr>
          <a:xfrm>
            <a:off x="359998" y="1708150"/>
            <a:ext cx="3679200" cy="4003675"/>
          </a:xfrm>
        </p:spPr>
        <p:txBody>
          <a:bodyPr>
            <a:noAutofit/>
          </a:bodyPr>
          <a:lstStyle>
            <a:lvl1pPr>
              <a:defRPr sz="1600" b="0">
                <a:solidFill>
                  <a:schemeClr val="tx1"/>
                </a:solidFill>
              </a:defRPr>
            </a:lvl1pPr>
            <a:lvl2pPr>
              <a:spcBef>
                <a:spcPts val="600"/>
              </a:spcBef>
              <a:defRPr sz="1600">
                <a:solidFill>
                  <a:schemeClr val="tx1"/>
                </a:solidFill>
              </a:defRPr>
            </a:lvl2pPr>
            <a:lvl3pPr>
              <a:spcBef>
                <a:spcPts val="600"/>
              </a:spcBef>
              <a:defRPr sz="1600">
                <a:solidFill>
                  <a:schemeClr val="tx1"/>
                </a:solidFill>
              </a:defRPr>
            </a:lvl3pPr>
            <a:lvl4pPr>
              <a:spcBef>
                <a:spcPts val="600"/>
              </a:spcBef>
              <a:defRPr sz="1600">
                <a:solidFill>
                  <a:schemeClr val="tx1"/>
                </a:solidFill>
              </a:defRPr>
            </a:lvl4pPr>
            <a:lvl5pPr>
              <a:spcBef>
                <a:spcPts val="600"/>
              </a:spcBef>
              <a:defRPr sz="1600">
                <a:solidFill>
                  <a:schemeClr val="tx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0" name="Content Placeholder 2"/>
          <p:cNvSpPr>
            <a:spLocks noGrp="1"/>
          </p:cNvSpPr>
          <p:nvPr>
            <p:ph idx="14"/>
          </p:nvPr>
        </p:nvSpPr>
        <p:spPr>
          <a:xfrm>
            <a:off x="4251325" y="1708150"/>
            <a:ext cx="3679200" cy="4003675"/>
          </a:xfrm>
        </p:spPr>
        <p:txBody>
          <a:bodyPr>
            <a:noAutofit/>
          </a:bodyPr>
          <a:lstStyle>
            <a:lvl1pPr>
              <a:defRPr sz="1600" b="0">
                <a:solidFill>
                  <a:schemeClr val="tx1"/>
                </a:solidFill>
              </a:defRPr>
            </a:lvl1pPr>
            <a:lvl2pPr>
              <a:spcBef>
                <a:spcPts val="600"/>
              </a:spcBef>
              <a:defRPr sz="1600">
                <a:solidFill>
                  <a:schemeClr val="tx1"/>
                </a:solidFill>
              </a:defRPr>
            </a:lvl2pPr>
            <a:lvl3pPr>
              <a:spcBef>
                <a:spcPts val="600"/>
              </a:spcBef>
              <a:defRPr sz="1600">
                <a:solidFill>
                  <a:schemeClr val="tx1"/>
                </a:solidFill>
              </a:defRPr>
            </a:lvl3pPr>
            <a:lvl4pPr>
              <a:spcBef>
                <a:spcPts val="600"/>
              </a:spcBef>
              <a:defRPr sz="1600">
                <a:solidFill>
                  <a:schemeClr val="tx1"/>
                </a:solidFill>
              </a:defRPr>
            </a:lvl4pPr>
            <a:lvl5pPr>
              <a:spcBef>
                <a:spcPts val="600"/>
              </a:spcBef>
              <a:defRPr sz="1600">
                <a:solidFill>
                  <a:schemeClr val="tx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1" name="Content Placeholder 2"/>
          <p:cNvSpPr>
            <a:spLocks noGrp="1"/>
          </p:cNvSpPr>
          <p:nvPr>
            <p:ph idx="15"/>
          </p:nvPr>
        </p:nvSpPr>
        <p:spPr>
          <a:xfrm>
            <a:off x="8142653" y="1708150"/>
            <a:ext cx="3679200" cy="4003675"/>
          </a:xfrm>
        </p:spPr>
        <p:txBody>
          <a:bodyPr>
            <a:noAutofit/>
          </a:bodyPr>
          <a:lstStyle>
            <a:lvl1pPr>
              <a:defRPr sz="1600" b="0">
                <a:solidFill>
                  <a:schemeClr val="tx1"/>
                </a:solidFill>
              </a:defRPr>
            </a:lvl1pPr>
            <a:lvl2pPr>
              <a:spcBef>
                <a:spcPts val="600"/>
              </a:spcBef>
              <a:defRPr sz="1600">
                <a:solidFill>
                  <a:schemeClr val="tx1"/>
                </a:solidFill>
              </a:defRPr>
            </a:lvl2pPr>
            <a:lvl3pPr>
              <a:spcBef>
                <a:spcPts val="600"/>
              </a:spcBef>
              <a:defRPr sz="1600">
                <a:solidFill>
                  <a:schemeClr val="tx1"/>
                </a:solidFill>
              </a:defRPr>
            </a:lvl3pPr>
            <a:lvl4pPr>
              <a:spcBef>
                <a:spcPts val="600"/>
              </a:spcBef>
              <a:defRPr sz="1600">
                <a:solidFill>
                  <a:schemeClr val="tx1"/>
                </a:solidFill>
              </a:defRPr>
            </a:lvl4pPr>
            <a:lvl5pPr>
              <a:spcBef>
                <a:spcPts val="600"/>
              </a:spcBef>
              <a:defRPr sz="1600">
                <a:solidFill>
                  <a:schemeClr val="tx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6" name="Title Placeholder 1"/>
          <p:cNvSpPr>
            <a:spLocks noGrp="1"/>
          </p:cNvSpPr>
          <p:nvPr>
            <p:ph type="title" hasCustomPrompt="1"/>
          </p:nvPr>
        </p:nvSpPr>
        <p:spPr>
          <a:xfrm>
            <a:off x="359999" y="430717"/>
            <a:ext cx="11466875" cy="404119"/>
          </a:xfrm>
          <a:prstGeom prst="rect">
            <a:avLst/>
          </a:prstGeom>
        </p:spPr>
        <p:txBody>
          <a:bodyPr vert="horz" lIns="0" tIns="0" rIns="0" bIns="0" rtlCol="0" anchor="t">
            <a:noAutofit/>
          </a:bodyPr>
          <a:lstStyle>
            <a:lvl1pPr>
              <a:defRPr/>
            </a:lvl1pPr>
          </a:lstStyle>
          <a:p>
            <a:r>
              <a:rPr lang="en-GB" dirty="0"/>
              <a:t>Click to edit master title style</a:t>
            </a:r>
          </a:p>
        </p:txBody>
      </p:sp>
      <p:sp>
        <p:nvSpPr>
          <p:cNvPr id="18" name="Text Placeholder 17"/>
          <p:cNvSpPr>
            <a:spLocks noGrp="1"/>
          </p:cNvSpPr>
          <p:nvPr>
            <p:ph type="body" sz="quarter" idx="18" hasCustomPrompt="1"/>
          </p:nvPr>
        </p:nvSpPr>
        <p:spPr>
          <a:xfrm>
            <a:off x="6096000" y="6393509"/>
            <a:ext cx="4670778" cy="197792"/>
          </a:xfrm>
        </p:spPr>
        <p:txBody>
          <a:bodyPr anchor="ctr">
            <a:noAutofit/>
          </a:bodyPr>
          <a:lstStyle>
            <a:lvl1pPr>
              <a:spcBef>
                <a:spcPts val="600"/>
              </a:spcBef>
              <a:defRPr sz="800">
                <a:solidFill>
                  <a:schemeClr val="tx1"/>
                </a:solidFill>
              </a:defRPr>
            </a:lvl1pPr>
          </a:lstStyle>
          <a:p>
            <a:pPr lvl="0"/>
            <a:r>
              <a:rPr lang="en-US" dirty="0"/>
              <a:t>Click to add footer text</a:t>
            </a:r>
          </a:p>
        </p:txBody>
      </p:sp>
      <p:sp>
        <p:nvSpPr>
          <p:cNvPr id="19"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dirty="0">
              <a:solidFill>
                <a:srgbClr val="717171"/>
              </a:solidFill>
            </a:endParaRPr>
          </a:p>
        </p:txBody>
      </p:sp>
    </p:spTree>
    <p:extLst>
      <p:ext uri="{BB962C8B-B14F-4D97-AF65-F5344CB8AC3E}">
        <p14:creationId xmlns:p14="http://schemas.microsoft.com/office/powerpoint/2010/main" val="5968828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2.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dirty="0"/>
          </a:p>
        </p:txBody>
      </p:sp>
      <p:sp>
        <p:nvSpPr>
          <p:cNvPr id="3" name="Slide Number Placeholder 2"/>
          <p:cNvSpPr>
            <a:spLocks noGrp="1"/>
          </p:cNvSpPr>
          <p:nvPr>
            <p:ph type="sldNum" sz="quarter" idx="10"/>
          </p:nvPr>
        </p:nvSpPr>
        <p:spPr/>
        <p:txBody>
          <a:bodyPr/>
          <a:lstStyle/>
          <a:p>
            <a:fld id="{9784CBA3-D598-4B1F-BAA3-EE14B5154290}" type="slidenum">
              <a:rPr lang="en-AU" smtClean="0">
                <a:solidFill>
                  <a:srgbClr val="717171"/>
                </a:solidFill>
              </a:rPr>
              <a:pPr/>
              <a:t>‹#›</a:t>
            </a:fld>
            <a:endParaRPr lang="en-AU" dirty="0">
              <a:solidFill>
                <a:srgbClr val="717171"/>
              </a:solidFill>
            </a:endParaRPr>
          </a:p>
        </p:txBody>
      </p:sp>
    </p:spTree>
    <p:extLst>
      <p:ext uri="{BB962C8B-B14F-4D97-AF65-F5344CB8AC3E}">
        <p14:creationId xmlns:p14="http://schemas.microsoft.com/office/powerpoint/2010/main" val="2991250478"/>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userDrawn="1">
  <p:cSld name="5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dirty="0"/>
          </a:p>
        </p:txBody>
      </p:sp>
      <p:sp>
        <p:nvSpPr>
          <p:cNvPr id="3" name="Slide Number Placeholder 2"/>
          <p:cNvSpPr>
            <a:spLocks noGrp="1"/>
          </p:cNvSpPr>
          <p:nvPr>
            <p:ph type="sldNum" sz="quarter" idx="10"/>
          </p:nvPr>
        </p:nvSpPr>
        <p:spPr/>
        <p:txBody>
          <a:bodyPr/>
          <a:lstStyle/>
          <a:p>
            <a:fld id="{9784CBA3-D598-4B1F-BAA3-EE14B5154290}" type="slidenum">
              <a:rPr lang="en-AU" smtClean="0">
                <a:solidFill>
                  <a:srgbClr val="717171"/>
                </a:solidFill>
              </a:rPr>
              <a:pPr/>
              <a:t>‹#›</a:t>
            </a:fld>
            <a:endParaRPr lang="en-AU" dirty="0">
              <a:solidFill>
                <a:srgbClr val="717171"/>
              </a:solidFill>
            </a:endParaRPr>
          </a:p>
        </p:txBody>
      </p:sp>
    </p:spTree>
    <p:extLst>
      <p:ext uri="{BB962C8B-B14F-4D97-AF65-F5344CB8AC3E}">
        <p14:creationId xmlns:p14="http://schemas.microsoft.com/office/powerpoint/2010/main" val="2572213242"/>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userDrawn="1">
  <p:cSld name="x1 Box">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dirty="0"/>
          </a:p>
        </p:txBody>
      </p:sp>
      <p:sp>
        <p:nvSpPr>
          <p:cNvPr id="3" name="Slide Number Placeholder 2"/>
          <p:cNvSpPr>
            <a:spLocks noGrp="1"/>
          </p:cNvSpPr>
          <p:nvPr>
            <p:ph type="sldNum" sz="quarter" idx="10"/>
          </p:nvPr>
        </p:nvSpPr>
        <p:spPr/>
        <p:txBody>
          <a:bodyPr/>
          <a:lstStyle/>
          <a:p>
            <a:fld id="{9784CBA3-D598-4B1F-BAA3-EE14B5154290}" type="slidenum">
              <a:rPr lang="en-AU" smtClean="0">
                <a:solidFill>
                  <a:srgbClr val="717171"/>
                </a:solidFill>
              </a:rPr>
              <a:pPr/>
              <a:t>‹#›</a:t>
            </a:fld>
            <a:endParaRPr lang="en-AU" dirty="0">
              <a:solidFill>
                <a:srgbClr val="717171"/>
              </a:solidFill>
            </a:endParaRPr>
          </a:p>
        </p:txBody>
      </p:sp>
      <p:sp>
        <p:nvSpPr>
          <p:cNvPr id="7" name="Content Placeholder 6"/>
          <p:cNvSpPr>
            <a:spLocks noGrp="1"/>
          </p:cNvSpPr>
          <p:nvPr>
            <p:ph sz="quarter" idx="11"/>
          </p:nvPr>
        </p:nvSpPr>
        <p:spPr>
          <a:xfrm>
            <a:off x="381001" y="1031840"/>
            <a:ext cx="11425767" cy="4799049"/>
          </a:xfrm>
        </p:spPr>
        <p:txBody>
          <a:bodyPr>
            <a:noAutofit/>
          </a:bodyPr>
          <a:lstStyle>
            <a:lvl1pPr>
              <a:defRPr b="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Tree>
    <p:extLst>
      <p:ext uri="{BB962C8B-B14F-4D97-AF65-F5344CB8AC3E}">
        <p14:creationId xmlns:p14="http://schemas.microsoft.com/office/powerpoint/2010/main" val="1056171486"/>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userDrawn="1">
  <p:cSld name="x4 Box">
    <p:spTree>
      <p:nvGrpSpPr>
        <p:cNvPr id="1" name=""/>
        <p:cNvGrpSpPr/>
        <p:nvPr/>
      </p:nvGrpSpPr>
      <p:grpSpPr>
        <a:xfrm>
          <a:off x="0" y="0"/>
          <a:ext cx="0" cy="0"/>
          <a:chOff x="0" y="0"/>
          <a:chExt cx="0" cy="0"/>
        </a:xfrm>
      </p:grpSpPr>
      <p:sp>
        <p:nvSpPr>
          <p:cNvPr id="8" name="Content Placeholder 6"/>
          <p:cNvSpPr>
            <a:spLocks noGrp="1"/>
          </p:cNvSpPr>
          <p:nvPr>
            <p:ph sz="quarter" idx="16"/>
          </p:nvPr>
        </p:nvSpPr>
        <p:spPr>
          <a:xfrm>
            <a:off x="6270179" y="1006069"/>
            <a:ext cx="2592000" cy="4939283"/>
          </a:xfrm>
        </p:spPr>
        <p:txBody>
          <a:bodyPr lIns="0">
            <a:noAutofit/>
          </a:bodyPr>
          <a:lstStyle>
            <a:lvl1pPr>
              <a:defRPr b="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9" name="Content Placeholder 6"/>
          <p:cNvSpPr>
            <a:spLocks noGrp="1"/>
          </p:cNvSpPr>
          <p:nvPr>
            <p:ph sz="quarter" idx="17"/>
          </p:nvPr>
        </p:nvSpPr>
        <p:spPr>
          <a:xfrm>
            <a:off x="9214767" y="1008844"/>
            <a:ext cx="2592000" cy="4939283"/>
          </a:xfrm>
        </p:spPr>
        <p:txBody>
          <a:bodyPr lIns="0">
            <a:noAutofit/>
          </a:bodyPr>
          <a:lstStyle>
            <a:lvl1pPr>
              <a:defRPr b="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2" name="Title 1"/>
          <p:cNvSpPr>
            <a:spLocks noGrp="1"/>
          </p:cNvSpPr>
          <p:nvPr>
            <p:ph type="title"/>
          </p:nvPr>
        </p:nvSpPr>
        <p:spPr/>
        <p:txBody>
          <a:bodyPr/>
          <a:lstStyle/>
          <a:p>
            <a:r>
              <a:rPr lang="en-US"/>
              <a:t>Click to edit Master title style</a:t>
            </a:r>
            <a:endParaRPr lang="en-AU" dirty="0"/>
          </a:p>
        </p:txBody>
      </p:sp>
      <p:sp>
        <p:nvSpPr>
          <p:cNvPr id="3" name="Slide Number Placeholder 2"/>
          <p:cNvSpPr>
            <a:spLocks noGrp="1"/>
          </p:cNvSpPr>
          <p:nvPr>
            <p:ph type="sldNum" sz="quarter" idx="10"/>
          </p:nvPr>
        </p:nvSpPr>
        <p:spPr/>
        <p:txBody>
          <a:bodyPr/>
          <a:lstStyle/>
          <a:p>
            <a:fld id="{9784CBA3-D598-4B1F-BAA3-EE14B5154290}" type="slidenum">
              <a:rPr lang="en-AU" smtClean="0">
                <a:solidFill>
                  <a:srgbClr val="717171"/>
                </a:solidFill>
              </a:rPr>
              <a:pPr/>
              <a:t>‹#›</a:t>
            </a:fld>
            <a:endParaRPr lang="en-AU" dirty="0">
              <a:solidFill>
                <a:srgbClr val="717171"/>
              </a:solidFill>
            </a:endParaRPr>
          </a:p>
        </p:txBody>
      </p:sp>
      <p:sp>
        <p:nvSpPr>
          <p:cNvPr id="7" name="Content Placeholder 6"/>
          <p:cNvSpPr>
            <a:spLocks noGrp="1"/>
          </p:cNvSpPr>
          <p:nvPr>
            <p:ph sz="quarter" idx="11"/>
          </p:nvPr>
        </p:nvSpPr>
        <p:spPr>
          <a:xfrm>
            <a:off x="381000" y="1004678"/>
            <a:ext cx="2592000" cy="4939283"/>
          </a:xfrm>
        </p:spPr>
        <p:txBody>
          <a:bodyPr>
            <a:noAutofit/>
          </a:bodyPr>
          <a:lstStyle>
            <a:lvl1pPr>
              <a:defRPr b="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10" name="Content Placeholder 6"/>
          <p:cNvSpPr>
            <a:spLocks noGrp="1"/>
          </p:cNvSpPr>
          <p:nvPr>
            <p:ph sz="quarter" idx="19"/>
          </p:nvPr>
        </p:nvSpPr>
        <p:spPr>
          <a:xfrm>
            <a:off x="3325589" y="1004678"/>
            <a:ext cx="2592000" cy="4939283"/>
          </a:xfrm>
        </p:spPr>
        <p:txBody>
          <a:bodyPr>
            <a:noAutofit/>
          </a:bodyPr>
          <a:lstStyle>
            <a:lvl1pPr>
              <a:defRPr b="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Tree>
    <p:extLst>
      <p:ext uri="{BB962C8B-B14F-4D97-AF65-F5344CB8AC3E}">
        <p14:creationId xmlns:p14="http://schemas.microsoft.com/office/powerpoint/2010/main" val="1104855725"/>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userDrawn="1">
  <p:cSld name="Title and 4 x content - no sub heading">
    <p:spTree>
      <p:nvGrpSpPr>
        <p:cNvPr id="1" name=""/>
        <p:cNvGrpSpPr/>
        <p:nvPr/>
      </p:nvGrpSpPr>
      <p:grpSpPr>
        <a:xfrm>
          <a:off x="0" y="0"/>
          <a:ext cx="0" cy="0"/>
          <a:chOff x="0" y="0"/>
          <a:chExt cx="0" cy="0"/>
        </a:xfrm>
      </p:grpSpPr>
      <p:sp>
        <p:nvSpPr>
          <p:cNvPr id="10" name="Content Placeholder 2"/>
          <p:cNvSpPr>
            <a:spLocks noGrp="1"/>
          </p:cNvSpPr>
          <p:nvPr>
            <p:ph idx="1" hasCustomPrompt="1"/>
          </p:nvPr>
        </p:nvSpPr>
        <p:spPr>
          <a:xfrm>
            <a:off x="359998" y="1708150"/>
            <a:ext cx="2714400" cy="4003675"/>
          </a:xfrm>
        </p:spPr>
        <p:txBody>
          <a:bodyPr>
            <a:noAutofit/>
          </a:bodyPr>
          <a:lstStyle>
            <a:lvl1pPr>
              <a:defRPr sz="1600" b="0">
                <a:solidFill>
                  <a:schemeClr val="tx1"/>
                </a:solidFill>
              </a:defRPr>
            </a:lvl1pPr>
            <a:lvl2pPr>
              <a:spcBef>
                <a:spcPts val="600"/>
              </a:spcBef>
              <a:defRPr sz="1600">
                <a:solidFill>
                  <a:schemeClr val="tx1"/>
                </a:solidFill>
              </a:defRPr>
            </a:lvl2pPr>
            <a:lvl3pPr>
              <a:spcBef>
                <a:spcPts val="600"/>
              </a:spcBef>
              <a:defRPr sz="1600">
                <a:solidFill>
                  <a:schemeClr val="tx1"/>
                </a:solidFill>
              </a:defRPr>
            </a:lvl3pPr>
            <a:lvl4pPr>
              <a:spcBef>
                <a:spcPts val="600"/>
              </a:spcBef>
              <a:defRPr sz="1600">
                <a:solidFill>
                  <a:schemeClr val="tx1"/>
                </a:solidFill>
              </a:defRPr>
            </a:lvl4pPr>
            <a:lvl5pPr>
              <a:spcBef>
                <a:spcPts val="600"/>
              </a:spcBef>
              <a:defRPr sz="1600">
                <a:solidFill>
                  <a:schemeClr val="tx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1" name="Content Placeholder 2"/>
          <p:cNvSpPr>
            <a:spLocks noGrp="1"/>
          </p:cNvSpPr>
          <p:nvPr>
            <p:ph idx="14" hasCustomPrompt="1"/>
          </p:nvPr>
        </p:nvSpPr>
        <p:spPr>
          <a:xfrm>
            <a:off x="3275192" y="1708150"/>
            <a:ext cx="2714400" cy="4003675"/>
          </a:xfrm>
        </p:spPr>
        <p:txBody>
          <a:bodyPr>
            <a:noAutofit/>
          </a:bodyPr>
          <a:lstStyle>
            <a:lvl1pPr>
              <a:defRPr sz="1600" b="0">
                <a:solidFill>
                  <a:schemeClr val="tx1"/>
                </a:solidFill>
              </a:defRPr>
            </a:lvl1pPr>
            <a:lvl2pPr>
              <a:spcBef>
                <a:spcPts val="600"/>
              </a:spcBef>
              <a:defRPr sz="1600">
                <a:solidFill>
                  <a:schemeClr val="tx1"/>
                </a:solidFill>
              </a:defRPr>
            </a:lvl2pPr>
            <a:lvl3pPr>
              <a:spcBef>
                <a:spcPts val="600"/>
              </a:spcBef>
              <a:defRPr sz="1600">
                <a:solidFill>
                  <a:schemeClr val="tx1"/>
                </a:solidFill>
              </a:defRPr>
            </a:lvl3pPr>
            <a:lvl4pPr>
              <a:spcBef>
                <a:spcPts val="600"/>
              </a:spcBef>
              <a:defRPr sz="1600">
                <a:solidFill>
                  <a:schemeClr val="tx1"/>
                </a:solidFill>
              </a:defRPr>
            </a:lvl4pPr>
            <a:lvl5pPr>
              <a:spcBef>
                <a:spcPts val="600"/>
              </a:spcBef>
              <a:defRPr sz="1600">
                <a:solidFill>
                  <a:schemeClr val="tx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3" name="Content Placeholder 2"/>
          <p:cNvSpPr>
            <a:spLocks noGrp="1"/>
          </p:cNvSpPr>
          <p:nvPr>
            <p:ph idx="15" hasCustomPrompt="1"/>
          </p:nvPr>
        </p:nvSpPr>
        <p:spPr>
          <a:xfrm>
            <a:off x="6190386" y="1708150"/>
            <a:ext cx="2714400" cy="4003675"/>
          </a:xfrm>
        </p:spPr>
        <p:txBody>
          <a:bodyPr>
            <a:noAutofit/>
          </a:bodyPr>
          <a:lstStyle>
            <a:lvl1pPr>
              <a:defRPr sz="1600" b="0">
                <a:solidFill>
                  <a:schemeClr val="tx1"/>
                </a:solidFill>
              </a:defRPr>
            </a:lvl1pPr>
            <a:lvl2pPr>
              <a:spcBef>
                <a:spcPts val="600"/>
              </a:spcBef>
              <a:defRPr sz="1600">
                <a:solidFill>
                  <a:schemeClr val="tx1"/>
                </a:solidFill>
              </a:defRPr>
            </a:lvl2pPr>
            <a:lvl3pPr>
              <a:spcBef>
                <a:spcPts val="600"/>
              </a:spcBef>
              <a:defRPr sz="1600">
                <a:solidFill>
                  <a:schemeClr val="tx1"/>
                </a:solidFill>
              </a:defRPr>
            </a:lvl3pPr>
            <a:lvl4pPr>
              <a:spcBef>
                <a:spcPts val="600"/>
              </a:spcBef>
              <a:defRPr sz="1600">
                <a:solidFill>
                  <a:schemeClr val="tx1"/>
                </a:solidFill>
              </a:defRPr>
            </a:lvl4pPr>
            <a:lvl5pPr>
              <a:spcBef>
                <a:spcPts val="600"/>
              </a:spcBef>
              <a:defRPr sz="1600">
                <a:solidFill>
                  <a:schemeClr val="tx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8" name="Content Placeholder 2"/>
          <p:cNvSpPr>
            <a:spLocks noGrp="1"/>
          </p:cNvSpPr>
          <p:nvPr>
            <p:ph idx="16" hasCustomPrompt="1"/>
          </p:nvPr>
        </p:nvSpPr>
        <p:spPr>
          <a:xfrm>
            <a:off x="9105580" y="1708150"/>
            <a:ext cx="2714400" cy="4003675"/>
          </a:xfrm>
        </p:spPr>
        <p:txBody>
          <a:bodyPr>
            <a:noAutofit/>
          </a:bodyPr>
          <a:lstStyle>
            <a:lvl1pPr>
              <a:defRPr sz="1600" b="0">
                <a:solidFill>
                  <a:schemeClr val="tx1"/>
                </a:solidFill>
              </a:defRPr>
            </a:lvl1pPr>
            <a:lvl2pPr>
              <a:spcBef>
                <a:spcPts val="600"/>
              </a:spcBef>
              <a:defRPr sz="1600">
                <a:solidFill>
                  <a:schemeClr val="tx1"/>
                </a:solidFill>
              </a:defRPr>
            </a:lvl2pPr>
            <a:lvl3pPr>
              <a:spcBef>
                <a:spcPts val="600"/>
              </a:spcBef>
              <a:defRPr sz="1600">
                <a:solidFill>
                  <a:schemeClr val="tx1"/>
                </a:solidFill>
              </a:defRPr>
            </a:lvl3pPr>
            <a:lvl4pPr>
              <a:spcBef>
                <a:spcPts val="600"/>
              </a:spcBef>
              <a:defRPr sz="1600">
                <a:solidFill>
                  <a:schemeClr val="tx1"/>
                </a:solidFill>
              </a:defRPr>
            </a:lvl4pPr>
            <a:lvl5pPr>
              <a:spcBef>
                <a:spcPts val="600"/>
              </a:spcBef>
              <a:defRPr sz="1600">
                <a:solidFill>
                  <a:schemeClr val="tx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9" name="Title Placeholder 1"/>
          <p:cNvSpPr>
            <a:spLocks noGrp="1"/>
          </p:cNvSpPr>
          <p:nvPr>
            <p:ph type="title" hasCustomPrompt="1"/>
          </p:nvPr>
        </p:nvSpPr>
        <p:spPr>
          <a:xfrm>
            <a:off x="359999" y="430717"/>
            <a:ext cx="11466875" cy="404119"/>
          </a:xfrm>
          <a:prstGeom prst="rect">
            <a:avLst/>
          </a:prstGeom>
        </p:spPr>
        <p:txBody>
          <a:bodyPr vert="horz" lIns="0" tIns="0" rIns="0" bIns="0" rtlCol="0" anchor="t">
            <a:noAutofit/>
          </a:bodyPr>
          <a:lstStyle>
            <a:lvl1pPr>
              <a:defRPr/>
            </a:lvl1pPr>
          </a:lstStyle>
          <a:p>
            <a:r>
              <a:rPr lang="en-GB" dirty="0"/>
              <a:t>Click to edit master title style</a:t>
            </a:r>
          </a:p>
        </p:txBody>
      </p:sp>
      <p:sp>
        <p:nvSpPr>
          <p:cNvPr id="21" name="Text Placeholder 17"/>
          <p:cNvSpPr>
            <a:spLocks noGrp="1"/>
          </p:cNvSpPr>
          <p:nvPr>
            <p:ph type="body" sz="quarter" idx="19" hasCustomPrompt="1"/>
          </p:nvPr>
        </p:nvSpPr>
        <p:spPr>
          <a:xfrm>
            <a:off x="6096000" y="6393509"/>
            <a:ext cx="4670778" cy="197792"/>
          </a:xfrm>
        </p:spPr>
        <p:txBody>
          <a:bodyPr anchor="ctr">
            <a:noAutofit/>
          </a:bodyPr>
          <a:lstStyle>
            <a:lvl1pPr>
              <a:spcBef>
                <a:spcPts val="600"/>
              </a:spcBef>
              <a:defRPr sz="800">
                <a:solidFill>
                  <a:schemeClr val="tx1"/>
                </a:solidFill>
              </a:defRPr>
            </a:lvl1pPr>
          </a:lstStyle>
          <a:p>
            <a:pPr lvl="0"/>
            <a:r>
              <a:rPr lang="en-US" dirty="0"/>
              <a:t>Click to add footer text</a:t>
            </a:r>
          </a:p>
        </p:txBody>
      </p:sp>
      <p:sp>
        <p:nvSpPr>
          <p:cNvPr id="22"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dirty="0">
              <a:solidFill>
                <a:srgbClr val="717171"/>
              </a:solidFill>
            </a:endParaRPr>
          </a:p>
        </p:txBody>
      </p:sp>
    </p:spTree>
    <p:extLst>
      <p:ext uri="{BB962C8B-B14F-4D97-AF65-F5344CB8AC3E}">
        <p14:creationId xmlns:p14="http://schemas.microsoft.com/office/powerpoint/2010/main" val="1365421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7.xml><?xml version="1.0" encoding="utf-8"?>
<p:sldLayout xmlns:a="http://schemas.openxmlformats.org/drawingml/2006/main" xmlns:r="http://schemas.openxmlformats.org/officeDocument/2006/relationships" xmlns:p="http://schemas.openxmlformats.org/presentationml/2006/main" userDrawn="1">
  <p:cSld name="Title only - no sub heading">
    <p:spTree>
      <p:nvGrpSpPr>
        <p:cNvPr id="1" name=""/>
        <p:cNvGrpSpPr/>
        <p:nvPr/>
      </p:nvGrpSpPr>
      <p:grpSpPr>
        <a:xfrm>
          <a:off x="0" y="0"/>
          <a:ext cx="0" cy="0"/>
          <a:chOff x="0" y="0"/>
          <a:chExt cx="0" cy="0"/>
        </a:xfrm>
      </p:grpSpPr>
      <p:sp>
        <p:nvSpPr>
          <p:cNvPr id="6" name="Title Placeholder 1"/>
          <p:cNvSpPr>
            <a:spLocks noGrp="1"/>
          </p:cNvSpPr>
          <p:nvPr>
            <p:ph type="title" hasCustomPrompt="1"/>
          </p:nvPr>
        </p:nvSpPr>
        <p:spPr>
          <a:xfrm>
            <a:off x="359999" y="430717"/>
            <a:ext cx="11466875" cy="404119"/>
          </a:xfrm>
          <a:prstGeom prst="rect">
            <a:avLst/>
          </a:prstGeom>
        </p:spPr>
        <p:txBody>
          <a:bodyPr vert="horz" lIns="0" tIns="0" rIns="0" bIns="0" rtlCol="0" anchor="t">
            <a:noAutofit/>
          </a:bodyPr>
          <a:lstStyle>
            <a:lvl1pPr>
              <a:defRPr/>
            </a:lvl1pPr>
          </a:lstStyle>
          <a:p>
            <a:r>
              <a:rPr lang="en-GB"/>
              <a:t>Click to edit master title style</a:t>
            </a:r>
          </a:p>
        </p:txBody>
      </p:sp>
      <p:sp>
        <p:nvSpPr>
          <p:cNvPr id="11"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a:solidFill>
                <a:srgbClr val="717171"/>
              </a:solidFill>
            </a:endParaRPr>
          </a:p>
        </p:txBody>
      </p:sp>
      <p:sp>
        <p:nvSpPr>
          <p:cNvPr id="9" name="Text Placeholder 17"/>
          <p:cNvSpPr>
            <a:spLocks noGrp="1"/>
          </p:cNvSpPr>
          <p:nvPr>
            <p:ph type="body" sz="quarter" idx="18" hasCustomPrompt="1"/>
          </p:nvPr>
        </p:nvSpPr>
        <p:spPr>
          <a:xfrm>
            <a:off x="6096000" y="6393509"/>
            <a:ext cx="4670778" cy="197792"/>
          </a:xfrm>
        </p:spPr>
        <p:txBody>
          <a:bodyPr anchor="ctr">
            <a:noAutofit/>
          </a:bodyPr>
          <a:lstStyle>
            <a:lvl1pPr>
              <a:spcBef>
                <a:spcPts val="600"/>
              </a:spcBef>
              <a:defRPr sz="800">
                <a:solidFill>
                  <a:schemeClr val="tx1"/>
                </a:solidFill>
              </a:defRPr>
            </a:lvl1pPr>
          </a:lstStyle>
          <a:p>
            <a:pPr lvl="0"/>
            <a:r>
              <a:rPr lang="en-US"/>
              <a:t>Click to add footer text</a:t>
            </a:r>
          </a:p>
        </p:txBody>
      </p:sp>
    </p:spTree>
    <p:extLst>
      <p:ext uri="{BB962C8B-B14F-4D97-AF65-F5344CB8AC3E}">
        <p14:creationId xmlns:p14="http://schemas.microsoft.com/office/powerpoint/2010/main" val="29190182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8.xml><?xml version="1.0" encoding="utf-8"?>
<p:sldLayout xmlns:a="http://schemas.openxmlformats.org/drawingml/2006/main" xmlns:r="http://schemas.openxmlformats.org/officeDocument/2006/relationships" xmlns:p="http://schemas.openxmlformats.org/presentationml/2006/main" showMasterSp="0" preserve="1" userDrawn="1">
  <p:cSld name="Title slide 1 (whit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67200" y="1138238"/>
            <a:ext cx="4665663" cy="1787237"/>
          </a:xfrm>
          <a:prstGeom prst="rect">
            <a:avLst/>
          </a:prstGeom>
        </p:spPr>
        <p:txBody>
          <a:bodyPr anchor="b">
            <a:noAutofit/>
          </a:bodyPr>
          <a:lstStyle>
            <a:lvl1pPr algn="l">
              <a:defRPr sz="2400" b="1">
                <a:solidFill>
                  <a:schemeClr val="tx1"/>
                </a:solidFill>
              </a:defRPr>
            </a:lvl1pPr>
          </a:lstStyle>
          <a:p>
            <a:r>
              <a:rPr lang="en-GB" dirty="0"/>
              <a:t>Click to edit master title style</a:t>
            </a:r>
          </a:p>
        </p:txBody>
      </p:sp>
      <p:sp>
        <p:nvSpPr>
          <p:cNvPr id="3" name="Subtitle 2"/>
          <p:cNvSpPr>
            <a:spLocks noGrp="1"/>
          </p:cNvSpPr>
          <p:nvPr>
            <p:ph type="subTitle" idx="1" hasCustomPrompt="1"/>
          </p:nvPr>
        </p:nvSpPr>
        <p:spPr>
          <a:xfrm>
            <a:off x="367200" y="3146902"/>
            <a:ext cx="4665663" cy="1882298"/>
          </a:xfrm>
          <a:prstGeom prst="rect">
            <a:avLst/>
          </a:prstGeom>
        </p:spPr>
        <p:txBody>
          <a:bodyPr anchor="t">
            <a:noAutofit/>
          </a:bodyPr>
          <a:lstStyle>
            <a:lvl1pPr marL="0" indent="0" algn="l">
              <a:spcBef>
                <a:spcPts val="600"/>
              </a:spcBef>
              <a:buNone/>
              <a:defRPr sz="22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edit master subtitle style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67200" y="457201"/>
            <a:ext cx="2567641" cy="493777"/>
          </a:xfrm>
          <a:prstGeom prst="rect">
            <a:avLst/>
          </a:prstGeom>
        </p:spPr>
      </p:pic>
    </p:spTree>
    <p:extLst>
      <p:ext uri="{BB962C8B-B14F-4D97-AF65-F5344CB8AC3E}">
        <p14:creationId xmlns:p14="http://schemas.microsoft.com/office/powerpoint/2010/main" val="3380255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9.xml><?xml version="1.0" encoding="utf-8"?>
<p:sldLayout xmlns:a="http://schemas.openxmlformats.org/drawingml/2006/main" xmlns:r="http://schemas.openxmlformats.org/officeDocument/2006/relationships" xmlns:p="http://schemas.openxmlformats.org/presentationml/2006/main" showMasterSp="0" preserve="1" userDrawn="1">
  <p:cSld name="Title slide 2 (white)">
    <p:bg>
      <p:bgPr>
        <a:solidFill>
          <a:schemeClr val="bg1"/>
        </a:solidFill>
        <a:effectLst/>
      </p:bgPr>
    </p:bg>
    <p:spTree>
      <p:nvGrpSpPr>
        <p:cNvPr id="1" name=""/>
        <p:cNvGrpSpPr/>
        <p:nvPr/>
      </p:nvGrpSpPr>
      <p:grpSpPr>
        <a:xfrm>
          <a:off x="0" y="0"/>
          <a:ext cx="0" cy="0"/>
          <a:chOff x="0" y="0"/>
          <a:chExt cx="0" cy="0"/>
        </a:xfrm>
      </p:grpSpPr>
      <p:sp>
        <p:nvSpPr>
          <p:cNvPr id="32" name="Picture Placeholder 31"/>
          <p:cNvSpPr>
            <a:spLocks noGrp="1"/>
          </p:cNvSpPr>
          <p:nvPr>
            <p:ph type="pic" sz="quarter" idx="13"/>
          </p:nvPr>
        </p:nvSpPr>
        <p:spPr>
          <a:xfrm>
            <a:off x="-6650" y="857"/>
            <a:ext cx="12200176" cy="6857143"/>
          </a:xfrm>
          <a:prstGeom prst="rect">
            <a:avLst/>
          </a:prstGeom>
        </p:spPr>
        <p:txBody>
          <a:bodyPr anchor="ctr"/>
          <a:lstStyle>
            <a:lvl1pPr algn="ctr">
              <a:defRPr>
                <a:solidFill>
                  <a:schemeClr val="tx1"/>
                </a:solidFill>
              </a:defRPr>
            </a:lvl1pPr>
          </a:lstStyle>
          <a:p>
            <a:r>
              <a:rPr lang="en-US"/>
              <a:t>Click icon to add picture</a:t>
            </a:r>
            <a:endParaRPr lang="en-GB" dirty="0"/>
          </a:p>
        </p:txBody>
      </p:sp>
      <p:sp>
        <p:nvSpPr>
          <p:cNvPr id="2" name="Title 1"/>
          <p:cNvSpPr>
            <a:spLocks noGrp="1"/>
          </p:cNvSpPr>
          <p:nvPr>
            <p:ph type="ctrTitle" hasCustomPrompt="1"/>
          </p:nvPr>
        </p:nvSpPr>
        <p:spPr>
          <a:xfrm>
            <a:off x="360000" y="3846097"/>
            <a:ext cx="11466875" cy="1143000"/>
          </a:xfrm>
          <a:prstGeom prst="rect">
            <a:avLst/>
          </a:prstGeom>
        </p:spPr>
        <p:txBody>
          <a:bodyPr anchor="b">
            <a:noAutofit/>
          </a:bodyPr>
          <a:lstStyle>
            <a:lvl1pPr algn="l">
              <a:defRPr sz="2400" b="1">
                <a:solidFill>
                  <a:schemeClr val="tx1"/>
                </a:solidFill>
              </a:defRPr>
            </a:lvl1pPr>
          </a:lstStyle>
          <a:p>
            <a:r>
              <a:rPr lang="en-GB" dirty="0"/>
              <a:t>Click to edit master title style</a:t>
            </a:r>
          </a:p>
        </p:txBody>
      </p:sp>
      <p:sp>
        <p:nvSpPr>
          <p:cNvPr id="3" name="Subtitle 2"/>
          <p:cNvSpPr>
            <a:spLocks noGrp="1"/>
          </p:cNvSpPr>
          <p:nvPr>
            <p:ph type="subTitle" idx="1" hasCustomPrompt="1"/>
          </p:nvPr>
        </p:nvSpPr>
        <p:spPr>
          <a:xfrm>
            <a:off x="360000" y="4989097"/>
            <a:ext cx="11466875" cy="1125748"/>
          </a:xfrm>
          <a:prstGeom prst="rect">
            <a:avLst/>
          </a:prstGeom>
        </p:spPr>
        <p:txBody>
          <a:bodyPr anchor="t">
            <a:noAutofit/>
          </a:bodyPr>
          <a:lstStyle>
            <a:lvl1pPr marL="0" indent="0" algn="l">
              <a:spcBef>
                <a:spcPts val="200"/>
              </a:spcBef>
              <a:buNone/>
              <a:defRPr sz="22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edit master subtitle style</a:t>
            </a:r>
          </a:p>
        </p:txBody>
      </p:sp>
    </p:spTree>
    <p:extLst>
      <p:ext uri="{BB962C8B-B14F-4D97-AF65-F5344CB8AC3E}">
        <p14:creationId xmlns:p14="http://schemas.microsoft.com/office/powerpoint/2010/main" val="2298900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4 x content - no sub heading">
    <p:spTree>
      <p:nvGrpSpPr>
        <p:cNvPr id="1" name=""/>
        <p:cNvGrpSpPr/>
        <p:nvPr/>
      </p:nvGrpSpPr>
      <p:grpSpPr>
        <a:xfrm>
          <a:off x="0" y="0"/>
          <a:ext cx="0" cy="0"/>
          <a:chOff x="0" y="0"/>
          <a:chExt cx="0" cy="0"/>
        </a:xfrm>
      </p:grpSpPr>
      <p:sp>
        <p:nvSpPr>
          <p:cNvPr id="10" name="Content Placeholder 2"/>
          <p:cNvSpPr>
            <a:spLocks noGrp="1"/>
          </p:cNvSpPr>
          <p:nvPr>
            <p:ph idx="1" hasCustomPrompt="1"/>
          </p:nvPr>
        </p:nvSpPr>
        <p:spPr>
          <a:xfrm>
            <a:off x="359998" y="1708150"/>
            <a:ext cx="2714400" cy="4003675"/>
          </a:xfrm>
        </p:spPr>
        <p:txBody>
          <a:bodyPr>
            <a:noAutofit/>
          </a:bodyPr>
          <a:lstStyle>
            <a:lvl1pPr>
              <a:defRPr sz="1400" b="0">
                <a:solidFill>
                  <a:schemeClr val="tx1"/>
                </a:solidFill>
              </a:defRPr>
            </a:lvl1pPr>
            <a:lvl2pPr>
              <a:spcBef>
                <a:spcPts val="600"/>
              </a:spcBef>
              <a:defRPr sz="1400">
                <a:solidFill>
                  <a:schemeClr val="tx1"/>
                </a:solidFill>
              </a:defRPr>
            </a:lvl2pPr>
            <a:lvl3pPr>
              <a:spcBef>
                <a:spcPts val="600"/>
              </a:spcBef>
              <a:defRPr sz="1400">
                <a:solidFill>
                  <a:schemeClr val="tx1"/>
                </a:solidFill>
              </a:defRPr>
            </a:lvl3pPr>
            <a:lvl4pPr>
              <a:spcBef>
                <a:spcPts val="600"/>
              </a:spcBef>
              <a:defRPr sz="1400">
                <a:solidFill>
                  <a:schemeClr val="tx1"/>
                </a:solidFill>
              </a:defRPr>
            </a:lvl4pPr>
            <a:lvl5pPr>
              <a:spcBef>
                <a:spcPts val="600"/>
              </a:spcBef>
              <a:defRPr sz="1400">
                <a:solidFill>
                  <a:schemeClr val="tx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1" name="Content Placeholder 2"/>
          <p:cNvSpPr>
            <a:spLocks noGrp="1"/>
          </p:cNvSpPr>
          <p:nvPr>
            <p:ph idx="14" hasCustomPrompt="1"/>
          </p:nvPr>
        </p:nvSpPr>
        <p:spPr>
          <a:xfrm>
            <a:off x="3275192" y="1708150"/>
            <a:ext cx="2714400" cy="4003675"/>
          </a:xfrm>
        </p:spPr>
        <p:txBody>
          <a:bodyPr>
            <a:noAutofit/>
          </a:bodyPr>
          <a:lstStyle>
            <a:lvl1pPr>
              <a:defRPr sz="1400" b="0">
                <a:solidFill>
                  <a:schemeClr val="tx1"/>
                </a:solidFill>
              </a:defRPr>
            </a:lvl1pPr>
            <a:lvl2pPr>
              <a:spcBef>
                <a:spcPts val="600"/>
              </a:spcBef>
              <a:defRPr sz="1400">
                <a:solidFill>
                  <a:schemeClr val="tx1"/>
                </a:solidFill>
              </a:defRPr>
            </a:lvl2pPr>
            <a:lvl3pPr>
              <a:spcBef>
                <a:spcPts val="600"/>
              </a:spcBef>
              <a:defRPr sz="1400">
                <a:solidFill>
                  <a:schemeClr val="tx1"/>
                </a:solidFill>
              </a:defRPr>
            </a:lvl3pPr>
            <a:lvl4pPr>
              <a:spcBef>
                <a:spcPts val="600"/>
              </a:spcBef>
              <a:defRPr sz="1400">
                <a:solidFill>
                  <a:schemeClr val="tx1"/>
                </a:solidFill>
              </a:defRPr>
            </a:lvl4pPr>
            <a:lvl5pPr>
              <a:spcBef>
                <a:spcPts val="600"/>
              </a:spcBef>
              <a:defRPr sz="1400">
                <a:solidFill>
                  <a:schemeClr val="tx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3" name="Content Placeholder 2"/>
          <p:cNvSpPr>
            <a:spLocks noGrp="1"/>
          </p:cNvSpPr>
          <p:nvPr>
            <p:ph idx="15" hasCustomPrompt="1"/>
          </p:nvPr>
        </p:nvSpPr>
        <p:spPr>
          <a:xfrm>
            <a:off x="6190386" y="1708150"/>
            <a:ext cx="2714400" cy="4003675"/>
          </a:xfrm>
        </p:spPr>
        <p:txBody>
          <a:bodyPr>
            <a:noAutofit/>
          </a:bodyPr>
          <a:lstStyle>
            <a:lvl1pPr>
              <a:defRPr sz="1400" b="0">
                <a:solidFill>
                  <a:schemeClr val="tx1"/>
                </a:solidFill>
              </a:defRPr>
            </a:lvl1pPr>
            <a:lvl2pPr>
              <a:spcBef>
                <a:spcPts val="600"/>
              </a:spcBef>
              <a:defRPr sz="1400">
                <a:solidFill>
                  <a:schemeClr val="tx1"/>
                </a:solidFill>
              </a:defRPr>
            </a:lvl2pPr>
            <a:lvl3pPr>
              <a:spcBef>
                <a:spcPts val="600"/>
              </a:spcBef>
              <a:defRPr sz="1400">
                <a:solidFill>
                  <a:schemeClr val="tx1"/>
                </a:solidFill>
              </a:defRPr>
            </a:lvl3pPr>
            <a:lvl4pPr>
              <a:spcBef>
                <a:spcPts val="600"/>
              </a:spcBef>
              <a:defRPr sz="1400">
                <a:solidFill>
                  <a:schemeClr val="tx1"/>
                </a:solidFill>
              </a:defRPr>
            </a:lvl4pPr>
            <a:lvl5pPr>
              <a:spcBef>
                <a:spcPts val="600"/>
              </a:spcBef>
              <a:defRPr sz="1400">
                <a:solidFill>
                  <a:schemeClr val="tx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8" name="Content Placeholder 2"/>
          <p:cNvSpPr>
            <a:spLocks noGrp="1"/>
          </p:cNvSpPr>
          <p:nvPr>
            <p:ph idx="16" hasCustomPrompt="1"/>
          </p:nvPr>
        </p:nvSpPr>
        <p:spPr>
          <a:xfrm>
            <a:off x="9105580" y="1708150"/>
            <a:ext cx="2714400" cy="4003675"/>
          </a:xfrm>
        </p:spPr>
        <p:txBody>
          <a:bodyPr>
            <a:noAutofit/>
          </a:bodyPr>
          <a:lstStyle>
            <a:lvl1pPr>
              <a:defRPr sz="1400" b="0">
                <a:solidFill>
                  <a:schemeClr val="tx1"/>
                </a:solidFill>
              </a:defRPr>
            </a:lvl1pPr>
            <a:lvl2pPr>
              <a:spcBef>
                <a:spcPts val="600"/>
              </a:spcBef>
              <a:defRPr sz="1400">
                <a:solidFill>
                  <a:schemeClr val="tx1"/>
                </a:solidFill>
              </a:defRPr>
            </a:lvl2pPr>
            <a:lvl3pPr>
              <a:spcBef>
                <a:spcPts val="600"/>
              </a:spcBef>
              <a:defRPr sz="1400">
                <a:solidFill>
                  <a:schemeClr val="tx1"/>
                </a:solidFill>
              </a:defRPr>
            </a:lvl3pPr>
            <a:lvl4pPr>
              <a:spcBef>
                <a:spcPts val="600"/>
              </a:spcBef>
              <a:defRPr sz="1400">
                <a:solidFill>
                  <a:schemeClr val="tx1"/>
                </a:solidFill>
              </a:defRPr>
            </a:lvl4pPr>
            <a:lvl5pPr>
              <a:spcBef>
                <a:spcPts val="600"/>
              </a:spcBef>
              <a:defRPr sz="1400">
                <a:solidFill>
                  <a:schemeClr val="tx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9" name="Title Placeholder 1"/>
          <p:cNvSpPr>
            <a:spLocks noGrp="1"/>
          </p:cNvSpPr>
          <p:nvPr>
            <p:ph type="title" hasCustomPrompt="1"/>
          </p:nvPr>
        </p:nvSpPr>
        <p:spPr>
          <a:xfrm>
            <a:off x="359999" y="430717"/>
            <a:ext cx="11466875" cy="404119"/>
          </a:xfrm>
          <a:prstGeom prst="rect">
            <a:avLst/>
          </a:prstGeom>
        </p:spPr>
        <p:txBody>
          <a:bodyPr vert="horz" lIns="0" tIns="0" rIns="0" bIns="0" rtlCol="0" anchor="t">
            <a:noAutofit/>
          </a:bodyPr>
          <a:lstStyle>
            <a:lvl1pPr>
              <a:defRPr/>
            </a:lvl1pPr>
          </a:lstStyle>
          <a:p>
            <a:r>
              <a:rPr lang="en-GB" dirty="0"/>
              <a:t>Click to edit master title style</a:t>
            </a:r>
          </a:p>
        </p:txBody>
      </p:sp>
      <p:sp>
        <p:nvSpPr>
          <p:cNvPr id="21" name="Text Placeholder 17"/>
          <p:cNvSpPr>
            <a:spLocks noGrp="1"/>
          </p:cNvSpPr>
          <p:nvPr>
            <p:ph type="body" sz="quarter" idx="19" hasCustomPrompt="1"/>
          </p:nvPr>
        </p:nvSpPr>
        <p:spPr>
          <a:xfrm>
            <a:off x="6096000" y="6393509"/>
            <a:ext cx="4670778" cy="197792"/>
          </a:xfrm>
        </p:spPr>
        <p:txBody>
          <a:bodyPr anchor="ctr">
            <a:noAutofit/>
          </a:bodyPr>
          <a:lstStyle>
            <a:lvl1pPr>
              <a:spcBef>
                <a:spcPts val="600"/>
              </a:spcBef>
              <a:defRPr sz="800">
                <a:solidFill>
                  <a:schemeClr val="tx1"/>
                </a:solidFill>
              </a:defRPr>
            </a:lvl1pPr>
          </a:lstStyle>
          <a:p>
            <a:pPr lvl="0"/>
            <a:r>
              <a:rPr lang="en-US" dirty="0"/>
              <a:t>Click to add footer text</a:t>
            </a:r>
          </a:p>
        </p:txBody>
      </p:sp>
      <p:sp>
        <p:nvSpPr>
          <p:cNvPr id="22"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dirty="0">
              <a:solidFill>
                <a:srgbClr val="717171"/>
              </a:solidFill>
            </a:endParaRPr>
          </a:p>
        </p:txBody>
      </p:sp>
    </p:spTree>
    <p:extLst>
      <p:ext uri="{BB962C8B-B14F-4D97-AF65-F5344CB8AC3E}">
        <p14:creationId xmlns:p14="http://schemas.microsoft.com/office/powerpoint/2010/main" val="39596379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0.xml><?xml version="1.0" encoding="utf-8"?>
<p:sldLayout xmlns:a="http://schemas.openxmlformats.org/drawingml/2006/main" xmlns:r="http://schemas.openxmlformats.org/officeDocument/2006/relationships" xmlns:p="http://schemas.openxmlformats.org/presentationml/2006/main" showMasterSp="0" preserve="1" userDrawn="1">
  <p:cSld name="Title slide 3 (whit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7162800" y="1138238"/>
            <a:ext cx="4665663" cy="1787237"/>
          </a:xfrm>
          <a:prstGeom prst="rect">
            <a:avLst/>
          </a:prstGeom>
        </p:spPr>
        <p:txBody>
          <a:bodyPr anchor="b">
            <a:noAutofit/>
          </a:bodyPr>
          <a:lstStyle>
            <a:lvl1pPr algn="l">
              <a:defRPr sz="2400" b="1">
                <a:solidFill>
                  <a:schemeClr val="tx1"/>
                </a:solidFill>
              </a:defRPr>
            </a:lvl1pPr>
          </a:lstStyle>
          <a:p>
            <a:r>
              <a:rPr lang="en-GB" dirty="0"/>
              <a:t>Click to edit master title style</a:t>
            </a:r>
          </a:p>
        </p:txBody>
      </p:sp>
      <p:sp>
        <p:nvSpPr>
          <p:cNvPr id="3" name="Subtitle 2"/>
          <p:cNvSpPr>
            <a:spLocks noGrp="1"/>
          </p:cNvSpPr>
          <p:nvPr>
            <p:ph type="subTitle" idx="1" hasCustomPrompt="1"/>
          </p:nvPr>
        </p:nvSpPr>
        <p:spPr>
          <a:xfrm>
            <a:off x="7162800" y="3146902"/>
            <a:ext cx="4665663" cy="1882298"/>
          </a:xfrm>
          <a:prstGeom prst="rect">
            <a:avLst/>
          </a:prstGeom>
        </p:spPr>
        <p:txBody>
          <a:bodyPr anchor="t">
            <a:noAutofit/>
          </a:bodyPr>
          <a:lstStyle>
            <a:lvl1pPr marL="0" indent="0" algn="l">
              <a:spcBef>
                <a:spcPts val="600"/>
              </a:spcBef>
              <a:buNone/>
              <a:defRPr sz="22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edit master subtitle style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67200" y="457201"/>
            <a:ext cx="2567641" cy="493777"/>
          </a:xfrm>
          <a:prstGeom prst="rect">
            <a:avLst/>
          </a:prstGeom>
        </p:spPr>
      </p:pic>
    </p:spTree>
    <p:extLst>
      <p:ext uri="{BB962C8B-B14F-4D97-AF65-F5344CB8AC3E}">
        <p14:creationId xmlns:p14="http://schemas.microsoft.com/office/powerpoint/2010/main" val="13111409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1.xml><?xml version="1.0" encoding="utf-8"?>
<p:sldLayout xmlns:a="http://schemas.openxmlformats.org/drawingml/2006/main" xmlns:r="http://schemas.openxmlformats.org/officeDocument/2006/relationships" xmlns:p="http://schemas.openxmlformats.org/presentationml/2006/main" showMasterSp="0" preserve="1" userDrawn="1">
  <p:cSld name="Title slide 1 (black)">
    <p:bg>
      <p:bgPr>
        <a:solidFill>
          <a:srgbClr val="000000"/>
        </a:solid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367200" y="1138238"/>
            <a:ext cx="4666800" cy="1789200"/>
          </a:xfrm>
          <a:prstGeom prst="rect">
            <a:avLst/>
          </a:prstGeom>
        </p:spPr>
        <p:txBody>
          <a:bodyPr anchor="b">
            <a:noAutofit/>
          </a:bodyPr>
          <a:lstStyle>
            <a:lvl1pPr algn="l">
              <a:defRPr sz="2400" b="1">
                <a:solidFill>
                  <a:schemeClr val="bg1"/>
                </a:solidFill>
              </a:defRPr>
            </a:lvl1pPr>
          </a:lstStyle>
          <a:p>
            <a:r>
              <a:rPr lang="en-GB" dirty="0"/>
              <a:t>Click to edit master title style</a:t>
            </a:r>
          </a:p>
        </p:txBody>
      </p:sp>
      <p:sp>
        <p:nvSpPr>
          <p:cNvPr id="8" name="Subtitle 2"/>
          <p:cNvSpPr>
            <a:spLocks noGrp="1"/>
          </p:cNvSpPr>
          <p:nvPr>
            <p:ph type="subTitle" idx="1" hasCustomPrompt="1"/>
          </p:nvPr>
        </p:nvSpPr>
        <p:spPr>
          <a:xfrm>
            <a:off x="367200" y="3147038"/>
            <a:ext cx="4666800" cy="1882800"/>
          </a:xfrm>
          <a:prstGeom prst="rect">
            <a:avLst/>
          </a:prstGeom>
        </p:spPr>
        <p:txBody>
          <a:bodyPr anchor="t">
            <a:noAutofit/>
          </a:bodyPr>
          <a:lstStyle>
            <a:lvl1pPr marL="0" indent="0" algn="l">
              <a:spcBef>
                <a:spcPts val="600"/>
              </a:spcBef>
              <a:buNone/>
              <a:defRPr sz="2200" b="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edit master subtitle style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67200" y="457201"/>
            <a:ext cx="2567641" cy="493777"/>
          </a:xfrm>
          <a:prstGeom prst="rect">
            <a:avLst/>
          </a:prstGeom>
        </p:spPr>
      </p:pic>
    </p:spTree>
    <p:extLst>
      <p:ext uri="{BB962C8B-B14F-4D97-AF65-F5344CB8AC3E}">
        <p14:creationId xmlns:p14="http://schemas.microsoft.com/office/powerpoint/2010/main" val="1410287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2.xml><?xml version="1.0" encoding="utf-8"?>
<p:sldLayout xmlns:a="http://schemas.openxmlformats.org/drawingml/2006/main" xmlns:r="http://schemas.openxmlformats.org/officeDocument/2006/relationships" xmlns:p="http://schemas.openxmlformats.org/presentationml/2006/main" showMasterSp="0" preserve="1" userDrawn="1">
  <p:cSld name="Title slide 2 (black)">
    <p:bg>
      <p:bgPr>
        <a:solidFill>
          <a:srgbClr val="000000"/>
        </a:solidFill>
        <a:effectLst/>
      </p:bgPr>
    </p:bg>
    <p:spTree>
      <p:nvGrpSpPr>
        <p:cNvPr id="1" name=""/>
        <p:cNvGrpSpPr/>
        <p:nvPr/>
      </p:nvGrpSpPr>
      <p:grpSpPr>
        <a:xfrm>
          <a:off x="0" y="0"/>
          <a:ext cx="0" cy="0"/>
          <a:chOff x="0" y="0"/>
          <a:chExt cx="0" cy="0"/>
        </a:xfrm>
      </p:grpSpPr>
      <p:sp>
        <p:nvSpPr>
          <p:cNvPr id="32" name="Picture Placeholder 31"/>
          <p:cNvSpPr>
            <a:spLocks noGrp="1"/>
          </p:cNvSpPr>
          <p:nvPr>
            <p:ph type="pic" sz="quarter" idx="13"/>
          </p:nvPr>
        </p:nvSpPr>
        <p:spPr>
          <a:xfrm>
            <a:off x="-6650" y="857"/>
            <a:ext cx="12200176" cy="6857143"/>
          </a:xfrm>
          <a:prstGeom prst="rect">
            <a:avLst/>
          </a:prstGeom>
        </p:spPr>
        <p:txBody>
          <a:bodyPr anchor="ctr"/>
          <a:lstStyle>
            <a:lvl1pPr algn="ctr">
              <a:defRPr>
                <a:solidFill>
                  <a:schemeClr val="bg1"/>
                </a:solidFill>
              </a:defRPr>
            </a:lvl1pPr>
          </a:lstStyle>
          <a:p>
            <a:r>
              <a:rPr lang="en-US"/>
              <a:t>Click icon to add picture</a:t>
            </a:r>
            <a:endParaRPr lang="en-GB" dirty="0"/>
          </a:p>
        </p:txBody>
      </p:sp>
      <p:sp>
        <p:nvSpPr>
          <p:cNvPr id="8" name="Title 1"/>
          <p:cNvSpPr>
            <a:spLocks noGrp="1"/>
          </p:cNvSpPr>
          <p:nvPr>
            <p:ph type="ctrTitle" hasCustomPrompt="1"/>
          </p:nvPr>
        </p:nvSpPr>
        <p:spPr>
          <a:xfrm>
            <a:off x="360000" y="3898052"/>
            <a:ext cx="11466875" cy="1039091"/>
          </a:xfrm>
          <a:prstGeom prst="rect">
            <a:avLst/>
          </a:prstGeom>
        </p:spPr>
        <p:txBody>
          <a:bodyPr anchor="b">
            <a:noAutofit/>
          </a:bodyPr>
          <a:lstStyle>
            <a:lvl1pPr algn="l">
              <a:defRPr sz="2400" b="1">
                <a:solidFill>
                  <a:schemeClr val="bg1"/>
                </a:solidFill>
              </a:defRPr>
            </a:lvl1pPr>
          </a:lstStyle>
          <a:p>
            <a:r>
              <a:rPr lang="en-GB" dirty="0"/>
              <a:t>Click to edit master title style</a:t>
            </a:r>
          </a:p>
        </p:txBody>
      </p:sp>
      <p:sp>
        <p:nvSpPr>
          <p:cNvPr id="9" name="Subtitle 2"/>
          <p:cNvSpPr>
            <a:spLocks noGrp="1"/>
          </p:cNvSpPr>
          <p:nvPr>
            <p:ph type="subTitle" idx="1" hasCustomPrompt="1"/>
          </p:nvPr>
        </p:nvSpPr>
        <p:spPr>
          <a:xfrm>
            <a:off x="360000" y="4989097"/>
            <a:ext cx="11466875" cy="1125748"/>
          </a:xfrm>
          <a:prstGeom prst="rect">
            <a:avLst/>
          </a:prstGeom>
        </p:spPr>
        <p:txBody>
          <a:bodyPr anchor="t">
            <a:noAutofit/>
          </a:bodyPr>
          <a:lstStyle>
            <a:lvl1pPr marL="0" indent="0" algn="l">
              <a:spcBef>
                <a:spcPts val="200"/>
              </a:spcBef>
              <a:buNone/>
              <a:defRPr sz="22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edit master subtitle style</a:t>
            </a:r>
          </a:p>
        </p:txBody>
      </p:sp>
    </p:spTree>
    <p:extLst>
      <p:ext uri="{BB962C8B-B14F-4D97-AF65-F5344CB8AC3E}">
        <p14:creationId xmlns:p14="http://schemas.microsoft.com/office/powerpoint/2010/main" val="13287572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3.xml><?xml version="1.0" encoding="utf-8"?>
<p:sldLayout xmlns:a="http://schemas.openxmlformats.org/drawingml/2006/main" xmlns:r="http://schemas.openxmlformats.org/officeDocument/2006/relationships" xmlns:p="http://schemas.openxmlformats.org/presentationml/2006/main" showMasterSp="0" preserve="1" userDrawn="1">
  <p:cSld name="Title slide 3 (black)">
    <p:bg>
      <p:bgPr>
        <a:solidFill>
          <a:srgbClr val="000000"/>
        </a:solid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7161663" y="1138238"/>
            <a:ext cx="4666800" cy="1789200"/>
          </a:xfrm>
          <a:prstGeom prst="rect">
            <a:avLst/>
          </a:prstGeom>
        </p:spPr>
        <p:txBody>
          <a:bodyPr anchor="b">
            <a:noAutofit/>
          </a:bodyPr>
          <a:lstStyle>
            <a:lvl1pPr algn="l">
              <a:defRPr sz="2400" b="1">
                <a:solidFill>
                  <a:schemeClr val="bg1"/>
                </a:solidFill>
              </a:defRPr>
            </a:lvl1pPr>
          </a:lstStyle>
          <a:p>
            <a:r>
              <a:rPr lang="en-GB" dirty="0"/>
              <a:t>Click to edit master title style</a:t>
            </a:r>
          </a:p>
        </p:txBody>
      </p:sp>
      <p:sp>
        <p:nvSpPr>
          <p:cNvPr id="8" name="Subtitle 2"/>
          <p:cNvSpPr>
            <a:spLocks noGrp="1"/>
          </p:cNvSpPr>
          <p:nvPr>
            <p:ph type="subTitle" idx="1" hasCustomPrompt="1"/>
          </p:nvPr>
        </p:nvSpPr>
        <p:spPr>
          <a:xfrm>
            <a:off x="7161663" y="3147038"/>
            <a:ext cx="4666800" cy="1882800"/>
          </a:xfrm>
          <a:prstGeom prst="rect">
            <a:avLst/>
          </a:prstGeom>
        </p:spPr>
        <p:txBody>
          <a:bodyPr anchor="t">
            <a:noAutofit/>
          </a:bodyPr>
          <a:lstStyle>
            <a:lvl1pPr marL="0" indent="0" algn="l">
              <a:spcBef>
                <a:spcPts val="600"/>
              </a:spcBef>
              <a:buNone/>
              <a:defRPr sz="2200" b="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edit master subtitle style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67200" y="457201"/>
            <a:ext cx="2567641" cy="493777"/>
          </a:xfrm>
          <a:prstGeom prst="rect">
            <a:avLst/>
          </a:prstGeom>
        </p:spPr>
      </p:pic>
    </p:spTree>
    <p:extLst>
      <p:ext uri="{BB962C8B-B14F-4D97-AF65-F5344CB8AC3E}">
        <p14:creationId xmlns:p14="http://schemas.microsoft.com/office/powerpoint/2010/main" val="3528658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4.xml><?xml version="1.0" encoding="utf-8"?>
<p:sldLayout xmlns:a="http://schemas.openxmlformats.org/drawingml/2006/main" xmlns:r="http://schemas.openxmlformats.org/officeDocument/2006/relationships" xmlns:p="http://schemas.openxmlformats.org/presentationml/2006/main" showMasterSp="0" preserve="1" userDrawn="1">
  <p:cSld name="Section header (white)">
    <p:bg>
      <p:bgPr>
        <a:solidFill>
          <a:schemeClr val="bg1"/>
        </a:solid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5" hasCustomPrompt="1"/>
          </p:nvPr>
        </p:nvSpPr>
        <p:spPr>
          <a:xfrm>
            <a:off x="360362" y="2984855"/>
            <a:ext cx="11466511" cy="1585557"/>
          </a:xfrm>
          <a:prstGeom prst="rect">
            <a:avLst/>
          </a:prstGeom>
        </p:spPr>
        <p:txBody>
          <a:bodyPr anchor="t"/>
          <a:lstStyle>
            <a:lvl1pPr algn="l">
              <a:spcBef>
                <a:spcPts val="200"/>
              </a:spcBef>
              <a:defRPr sz="2400" b="1">
                <a:solidFill>
                  <a:schemeClr val="tx1"/>
                </a:solidFill>
              </a:defRPr>
            </a:lvl1pPr>
            <a:lvl2pPr marL="0" indent="0" algn="l">
              <a:spcBef>
                <a:spcPts val="200"/>
              </a:spcBef>
              <a:buNone/>
              <a:defRPr sz="2200" b="0">
                <a:solidFill>
                  <a:schemeClr val="tx1"/>
                </a:solidFill>
              </a:defRPr>
            </a:lvl2pPr>
          </a:lstStyle>
          <a:p>
            <a:pPr lvl="0"/>
            <a:r>
              <a:rPr lang="en-GB" dirty="0"/>
              <a:t>Click to edit master text styles</a:t>
            </a:r>
          </a:p>
          <a:p>
            <a:pPr lvl="1"/>
            <a:r>
              <a:rPr lang="en-GB" dirty="0"/>
              <a:t>Second level</a:t>
            </a:r>
          </a:p>
        </p:txBody>
      </p:sp>
      <p:sp>
        <p:nvSpPr>
          <p:cNvPr id="5" name="Text Placeholder 2"/>
          <p:cNvSpPr>
            <a:spLocks noGrp="1"/>
          </p:cNvSpPr>
          <p:nvPr>
            <p:ph type="body" sz="quarter" idx="16" hasCustomPrompt="1"/>
          </p:nvPr>
        </p:nvSpPr>
        <p:spPr>
          <a:xfrm>
            <a:off x="359999" y="2564672"/>
            <a:ext cx="976676" cy="411163"/>
          </a:xfrm>
          <a:prstGeom prst="rect">
            <a:avLst/>
          </a:prstGeom>
        </p:spPr>
        <p:txBody>
          <a:bodyPr anchor="t"/>
          <a:lstStyle>
            <a:lvl1pPr algn="l">
              <a:spcBef>
                <a:spcPts val="200"/>
              </a:spcBef>
              <a:defRPr sz="2400" b="1">
                <a:solidFill>
                  <a:schemeClr val="tx1"/>
                </a:solidFill>
              </a:defRPr>
            </a:lvl1pPr>
            <a:lvl2pPr marL="0" indent="0" algn="l">
              <a:spcBef>
                <a:spcPts val="200"/>
              </a:spcBef>
              <a:buNone/>
              <a:defRPr sz="2200" b="0">
                <a:solidFill>
                  <a:schemeClr val="tx1"/>
                </a:solidFill>
              </a:defRPr>
            </a:lvl2pPr>
          </a:lstStyle>
          <a:p>
            <a:pPr lvl="0"/>
            <a:r>
              <a:rPr lang="en-US" dirty="0"/>
              <a:t>No.</a:t>
            </a:r>
          </a:p>
        </p:txBody>
      </p:sp>
    </p:spTree>
    <p:extLst>
      <p:ext uri="{BB962C8B-B14F-4D97-AF65-F5344CB8AC3E}">
        <p14:creationId xmlns:p14="http://schemas.microsoft.com/office/powerpoint/2010/main" val="3436543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5.xml><?xml version="1.0" encoding="utf-8"?>
<p:sldLayout xmlns:a="http://schemas.openxmlformats.org/drawingml/2006/main" xmlns:r="http://schemas.openxmlformats.org/officeDocument/2006/relationships" xmlns:p="http://schemas.openxmlformats.org/presentationml/2006/main" showMasterSp="0" preserve="1" userDrawn="1">
  <p:cSld name="Section header (black)">
    <p:bg>
      <p:bgPr>
        <a:solidFill>
          <a:srgbClr val="000000"/>
        </a:solidFill>
        <a:effectLst/>
      </p:bgPr>
    </p:bg>
    <p:spTree>
      <p:nvGrpSpPr>
        <p:cNvPr id="1" name=""/>
        <p:cNvGrpSpPr/>
        <p:nvPr/>
      </p:nvGrpSpPr>
      <p:grpSpPr>
        <a:xfrm>
          <a:off x="0" y="0"/>
          <a:ext cx="0" cy="0"/>
          <a:chOff x="0" y="0"/>
          <a:chExt cx="0" cy="0"/>
        </a:xfrm>
      </p:grpSpPr>
      <p:sp>
        <p:nvSpPr>
          <p:cNvPr id="5" name="Text Placeholder 2"/>
          <p:cNvSpPr>
            <a:spLocks noGrp="1"/>
          </p:cNvSpPr>
          <p:nvPr>
            <p:ph type="body" sz="quarter" idx="15" hasCustomPrompt="1"/>
          </p:nvPr>
        </p:nvSpPr>
        <p:spPr>
          <a:xfrm>
            <a:off x="359998" y="2984855"/>
            <a:ext cx="11468465" cy="1585557"/>
          </a:xfrm>
          <a:prstGeom prst="rect">
            <a:avLst/>
          </a:prstGeom>
        </p:spPr>
        <p:txBody>
          <a:bodyPr anchor="t"/>
          <a:lstStyle>
            <a:lvl1pPr algn="l">
              <a:spcBef>
                <a:spcPts val="200"/>
              </a:spcBef>
              <a:defRPr sz="2400" b="1">
                <a:solidFill>
                  <a:schemeClr val="bg1"/>
                </a:solidFill>
              </a:defRPr>
            </a:lvl1pPr>
            <a:lvl2pPr marL="0" indent="0" algn="l">
              <a:spcBef>
                <a:spcPts val="200"/>
              </a:spcBef>
              <a:buNone/>
              <a:defRPr sz="2200" b="0">
                <a:solidFill>
                  <a:schemeClr val="bg1"/>
                </a:solidFill>
              </a:defRPr>
            </a:lvl2pPr>
          </a:lstStyle>
          <a:p>
            <a:pPr lvl="0"/>
            <a:r>
              <a:rPr lang="en-GB" dirty="0"/>
              <a:t>Click to edit master text styles</a:t>
            </a:r>
          </a:p>
          <a:p>
            <a:pPr lvl="1"/>
            <a:r>
              <a:rPr lang="en-GB" dirty="0"/>
              <a:t>Second level</a:t>
            </a:r>
          </a:p>
        </p:txBody>
      </p:sp>
      <p:sp>
        <p:nvSpPr>
          <p:cNvPr id="7" name="Text Placeholder 2"/>
          <p:cNvSpPr>
            <a:spLocks noGrp="1"/>
          </p:cNvSpPr>
          <p:nvPr>
            <p:ph type="body" sz="quarter" idx="16" hasCustomPrompt="1"/>
          </p:nvPr>
        </p:nvSpPr>
        <p:spPr>
          <a:xfrm>
            <a:off x="360363" y="2564672"/>
            <a:ext cx="976312" cy="411163"/>
          </a:xfrm>
          <a:prstGeom prst="rect">
            <a:avLst/>
          </a:prstGeom>
        </p:spPr>
        <p:txBody>
          <a:bodyPr anchor="t"/>
          <a:lstStyle>
            <a:lvl1pPr algn="l">
              <a:spcBef>
                <a:spcPts val="200"/>
              </a:spcBef>
              <a:defRPr sz="2400" b="1">
                <a:solidFill>
                  <a:schemeClr val="bg1"/>
                </a:solidFill>
              </a:defRPr>
            </a:lvl1pPr>
            <a:lvl2pPr marL="0" indent="0" algn="l">
              <a:spcBef>
                <a:spcPts val="200"/>
              </a:spcBef>
              <a:buNone/>
              <a:defRPr sz="2200" b="0">
                <a:solidFill>
                  <a:schemeClr val="tx1"/>
                </a:solidFill>
              </a:defRPr>
            </a:lvl2pPr>
          </a:lstStyle>
          <a:p>
            <a:pPr lvl="0"/>
            <a:r>
              <a:rPr lang="en-US" dirty="0"/>
              <a:t>No.</a:t>
            </a:r>
          </a:p>
        </p:txBody>
      </p:sp>
    </p:spTree>
    <p:extLst>
      <p:ext uri="{BB962C8B-B14F-4D97-AF65-F5344CB8AC3E}">
        <p14:creationId xmlns:p14="http://schemas.microsoft.com/office/powerpoint/2010/main" val="2962017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Content Placeholder 2"/>
          <p:cNvSpPr>
            <a:spLocks noGrp="1"/>
          </p:cNvSpPr>
          <p:nvPr>
            <p:ph idx="1" hasCustomPrompt="1"/>
          </p:nvPr>
        </p:nvSpPr>
        <p:spPr>
          <a:xfrm>
            <a:off x="359999" y="1708150"/>
            <a:ext cx="11466873" cy="4018118"/>
          </a:xfrm>
        </p:spPr>
        <p:txBody>
          <a:bodyPr>
            <a:noAutofit/>
          </a:bodyPr>
          <a:lstStyle>
            <a:lvl1pPr>
              <a:defRPr sz="1400" b="0">
                <a:solidFill>
                  <a:schemeClr val="tx1"/>
                </a:solidFill>
              </a:defRPr>
            </a:lvl1pPr>
            <a:lvl2pPr>
              <a:spcBef>
                <a:spcPts val="600"/>
              </a:spcBef>
              <a:defRPr sz="1400">
                <a:solidFill>
                  <a:schemeClr val="tx1"/>
                </a:solidFill>
              </a:defRPr>
            </a:lvl2pPr>
            <a:lvl3pPr>
              <a:spcBef>
                <a:spcPts val="600"/>
              </a:spcBef>
              <a:defRPr sz="1400">
                <a:solidFill>
                  <a:schemeClr val="tx1"/>
                </a:solidFill>
              </a:defRPr>
            </a:lvl3pPr>
            <a:lvl4pPr>
              <a:spcBef>
                <a:spcPts val="600"/>
              </a:spcBef>
              <a:defRPr sz="1400">
                <a:solidFill>
                  <a:schemeClr val="tx1"/>
                </a:solidFill>
              </a:defRPr>
            </a:lvl4pPr>
            <a:lvl5pPr>
              <a:spcBef>
                <a:spcPts val="600"/>
              </a:spcBef>
              <a:defRPr sz="1400">
                <a:solidFill>
                  <a:schemeClr val="tx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1" name="Title Placeholder 1"/>
          <p:cNvSpPr>
            <a:spLocks noGrp="1"/>
          </p:cNvSpPr>
          <p:nvPr>
            <p:ph type="title" hasCustomPrompt="1"/>
          </p:nvPr>
        </p:nvSpPr>
        <p:spPr>
          <a:xfrm>
            <a:off x="359999" y="430717"/>
            <a:ext cx="11466875" cy="404119"/>
          </a:xfrm>
          <a:prstGeom prst="rect">
            <a:avLst/>
          </a:prstGeom>
        </p:spPr>
        <p:txBody>
          <a:bodyPr vert="horz" lIns="0" tIns="0" rIns="0" bIns="0" rtlCol="0" anchor="t">
            <a:noAutofit/>
          </a:bodyPr>
          <a:lstStyle>
            <a:lvl1pPr>
              <a:defRPr/>
            </a:lvl1pPr>
          </a:lstStyle>
          <a:p>
            <a:r>
              <a:rPr lang="en-GB" dirty="0"/>
              <a:t>Click to edit master title style</a:t>
            </a:r>
          </a:p>
        </p:txBody>
      </p:sp>
      <p:sp>
        <p:nvSpPr>
          <p:cNvPr id="15"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dirty="0">
              <a:solidFill>
                <a:srgbClr val="717171"/>
              </a:solidFill>
            </a:endParaRPr>
          </a:p>
        </p:txBody>
      </p:sp>
      <p:sp>
        <p:nvSpPr>
          <p:cNvPr id="8" name="Text Placeholder 2"/>
          <p:cNvSpPr>
            <a:spLocks noGrp="1"/>
          </p:cNvSpPr>
          <p:nvPr>
            <p:ph type="body" sz="quarter" idx="17" hasCustomPrompt="1"/>
          </p:nvPr>
        </p:nvSpPr>
        <p:spPr>
          <a:xfrm>
            <a:off x="357188" y="909635"/>
            <a:ext cx="11477331" cy="396875"/>
          </a:xfrm>
        </p:spPr>
        <p:txBody>
          <a:bodyPr/>
          <a:lstStyle>
            <a:lvl1pPr>
              <a:defRPr sz="1800"/>
            </a:lvl1pPr>
          </a:lstStyle>
          <a:p>
            <a:pPr lvl="0"/>
            <a:r>
              <a:rPr lang="en-GB" dirty="0"/>
              <a:t>Click to edit master text styles</a:t>
            </a:r>
          </a:p>
        </p:txBody>
      </p:sp>
      <p:sp>
        <p:nvSpPr>
          <p:cNvPr id="9" name="Text Placeholder 17"/>
          <p:cNvSpPr>
            <a:spLocks noGrp="1"/>
          </p:cNvSpPr>
          <p:nvPr>
            <p:ph type="body" sz="quarter" idx="18" hasCustomPrompt="1"/>
          </p:nvPr>
        </p:nvSpPr>
        <p:spPr>
          <a:xfrm>
            <a:off x="6096000" y="6393509"/>
            <a:ext cx="4670778" cy="197792"/>
          </a:xfrm>
        </p:spPr>
        <p:txBody>
          <a:bodyPr anchor="ctr">
            <a:noAutofit/>
          </a:bodyPr>
          <a:lstStyle>
            <a:lvl1pPr>
              <a:spcBef>
                <a:spcPts val="600"/>
              </a:spcBef>
              <a:defRPr sz="800">
                <a:solidFill>
                  <a:schemeClr val="tx1"/>
                </a:solidFill>
              </a:defRPr>
            </a:lvl1pPr>
          </a:lstStyle>
          <a:p>
            <a:pPr lvl="0"/>
            <a:r>
              <a:rPr lang="en-US" dirty="0"/>
              <a:t>Click to add footer text</a:t>
            </a:r>
          </a:p>
        </p:txBody>
      </p:sp>
    </p:spTree>
    <p:extLst>
      <p:ext uri="{BB962C8B-B14F-4D97-AF65-F5344CB8AC3E}">
        <p14:creationId xmlns:p14="http://schemas.microsoft.com/office/powerpoint/2010/main" val="3694003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Title and 2 x content">
    <p:spTree>
      <p:nvGrpSpPr>
        <p:cNvPr id="1" name=""/>
        <p:cNvGrpSpPr/>
        <p:nvPr/>
      </p:nvGrpSpPr>
      <p:grpSpPr>
        <a:xfrm>
          <a:off x="0" y="0"/>
          <a:ext cx="0" cy="0"/>
          <a:chOff x="0" y="0"/>
          <a:chExt cx="0" cy="0"/>
        </a:xfrm>
      </p:grpSpPr>
      <p:sp>
        <p:nvSpPr>
          <p:cNvPr id="8" name="Content Placeholder 2"/>
          <p:cNvSpPr>
            <a:spLocks noGrp="1"/>
          </p:cNvSpPr>
          <p:nvPr>
            <p:ph idx="1" hasCustomPrompt="1"/>
          </p:nvPr>
        </p:nvSpPr>
        <p:spPr>
          <a:xfrm>
            <a:off x="360000" y="1708150"/>
            <a:ext cx="5626800" cy="4003200"/>
          </a:xfrm>
        </p:spPr>
        <p:txBody>
          <a:bodyPr>
            <a:noAutofit/>
          </a:bodyPr>
          <a:lstStyle>
            <a:lvl1pPr>
              <a:defRPr sz="1400" b="0">
                <a:solidFill>
                  <a:schemeClr val="tx1"/>
                </a:solidFill>
              </a:defRPr>
            </a:lvl1pPr>
            <a:lvl2pPr>
              <a:spcBef>
                <a:spcPts val="600"/>
              </a:spcBef>
              <a:defRPr sz="1400">
                <a:solidFill>
                  <a:schemeClr val="tx1"/>
                </a:solidFill>
              </a:defRPr>
            </a:lvl2pPr>
            <a:lvl3pPr>
              <a:spcBef>
                <a:spcPts val="600"/>
              </a:spcBef>
              <a:defRPr sz="1400">
                <a:solidFill>
                  <a:schemeClr val="tx1"/>
                </a:solidFill>
              </a:defRPr>
            </a:lvl3pPr>
            <a:lvl4pPr>
              <a:spcBef>
                <a:spcPts val="600"/>
              </a:spcBef>
              <a:defRPr sz="1400">
                <a:solidFill>
                  <a:schemeClr val="tx1"/>
                </a:solidFill>
              </a:defRPr>
            </a:lvl4pPr>
            <a:lvl5pPr>
              <a:spcBef>
                <a:spcPts val="600"/>
              </a:spcBef>
              <a:defRPr sz="1400">
                <a:solidFill>
                  <a:schemeClr val="tx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0" name="Content Placeholder 35"/>
          <p:cNvSpPr>
            <a:spLocks noGrp="1"/>
          </p:cNvSpPr>
          <p:nvPr>
            <p:ph sz="quarter" idx="14" hasCustomPrompt="1"/>
          </p:nvPr>
        </p:nvSpPr>
        <p:spPr>
          <a:xfrm>
            <a:off x="6191574" y="1708150"/>
            <a:ext cx="5626800" cy="4003200"/>
          </a:xfrm>
        </p:spPr>
        <p:txBody>
          <a:bodyPr>
            <a:noAutofit/>
          </a:bodyPr>
          <a:lstStyle>
            <a:lvl1pPr>
              <a:defRPr sz="1400" b="0">
                <a:solidFill>
                  <a:schemeClr val="tx1"/>
                </a:solidFill>
              </a:defRPr>
            </a:lvl1pPr>
            <a:lvl2pPr>
              <a:spcBef>
                <a:spcPts val="600"/>
              </a:spcBef>
              <a:defRPr sz="1400">
                <a:solidFill>
                  <a:schemeClr val="tx1"/>
                </a:solidFill>
              </a:defRPr>
            </a:lvl2pPr>
            <a:lvl3pPr>
              <a:spcBef>
                <a:spcPts val="600"/>
              </a:spcBef>
              <a:defRPr sz="1400">
                <a:solidFill>
                  <a:schemeClr val="tx1"/>
                </a:solidFill>
              </a:defRPr>
            </a:lvl3pPr>
            <a:lvl4pPr>
              <a:spcBef>
                <a:spcPts val="600"/>
              </a:spcBef>
              <a:defRPr sz="1400">
                <a:solidFill>
                  <a:schemeClr val="tx1"/>
                </a:solidFill>
              </a:defRPr>
            </a:lvl4pPr>
            <a:lvl5pPr>
              <a:spcBef>
                <a:spcPts val="600"/>
              </a:spcBef>
              <a:defRPr sz="1400">
                <a:solidFill>
                  <a:schemeClr val="tx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1" name="Title Placeholder 1"/>
          <p:cNvSpPr>
            <a:spLocks noGrp="1"/>
          </p:cNvSpPr>
          <p:nvPr>
            <p:ph type="title" hasCustomPrompt="1"/>
          </p:nvPr>
        </p:nvSpPr>
        <p:spPr>
          <a:xfrm>
            <a:off x="359999" y="430717"/>
            <a:ext cx="11466875" cy="404119"/>
          </a:xfrm>
          <a:prstGeom prst="rect">
            <a:avLst/>
          </a:prstGeom>
        </p:spPr>
        <p:txBody>
          <a:bodyPr vert="horz" lIns="0" tIns="0" rIns="0" bIns="0" rtlCol="0" anchor="t">
            <a:noAutofit/>
          </a:bodyPr>
          <a:lstStyle>
            <a:lvl1pPr>
              <a:defRPr/>
            </a:lvl1pPr>
          </a:lstStyle>
          <a:p>
            <a:r>
              <a:rPr lang="en-GB" dirty="0"/>
              <a:t>Click to edit master title style</a:t>
            </a:r>
          </a:p>
        </p:txBody>
      </p:sp>
      <p:sp>
        <p:nvSpPr>
          <p:cNvPr id="16"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dirty="0">
              <a:solidFill>
                <a:srgbClr val="717171"/>
              </a:solidFill>
            </a:endParaRPr>
          </a:p>
        </p:txBody>
      </p:sp>
      <p:sp>
        <p:nvSpPr>
          <p:cNvPr id="9" name="Text Placeholder 2"/>
          <p:cNvSpPr>
            <a:spLocks noGrp="1"/>
          </p:cNvSpPr>
          <p:nvPr>
            <p:ph type="body" sz="quarter" idx="17" hasCustomPrompt="1"/>
          </p:nvPr>
        </p:nvSpPr>
        <p:spPr>
          <a:xfrm>
            <a:off x="357188" y="909635"/>
            <a:ext cx="11477331" cy="396875"/>
          </a:xfrm>
        </p:spPr>
        <p:txBody>
          <a:bodyPr/>
          <a:lstStyle>
            <a:lvl1pPr>
              <a:defRPr sz="1800"/>
            </a:lvl1pPr>
          </a:lstStyle>
          <a:p>
            <a:pPr lvl="0"/>
            <a:r>
              <a:rPr lang="en-GB" dirty="0"/>
              <a:t>Click to edit master text styles</a:t>
            </a:r>
          </a:p>
        </p:txBody>
      </p:sp>
      <p:sp>
        <p:nvSpPr>
          <p:cNvPr id="12" name="Text Placeholder 17"/>
          <p:cNvSpPr>
            <a:spLocks noGrp="1"/>
          </p:cNvSpPr>
          <p:nvPr>
            <p:ph type="body" sz="quarter" idx="18" hasCustomPrompt="1"/>
          </p:nvPr>
        </p:nvSpPr>
        <p:spPr>
          <a:xfrm>
            <a:off x="6096000" y="6393509"/>
            <a:ext cx="4670778" cy="197792"/>
          </a:xfrm>
        </p:spPr>
        <p:txBody>
          <a:bodyPr anchor="ctr">
            <a:noAutofit/>
          </a:bodyPr>
          <a:lstStyle>
            <a:lvl1pPr>
              <a:spcBef>
                <a:spcPts val="600"/>
              </a:spcBef>
              <a:defRPr sz="800">
                <a:solidFill>
                  <a:schemeClr val="tx1"/>
                </a:solidFill>
              </a:defRPr>
            </a:lvl1pPr>
          </a:lstStyle>
          <a:p>
            <a:pPr lvl="0"/>
            <a:r>
              <a:rPr lang="en-US" dirty="0"/>
              <a:t>Click to add footer text</a:t>
            </a:r>
          </a:p>
        </p:txBody>
      </p:sp>
    </p:spTree>
    <p:extLst>
      <p:ext uri="{BB962C8B-B14F-4D97-AF65-F5344CB8AC3E}">
        <p14:creationId xmlns:p14="http://schemas.microsoft.com/office/powerpoint/2010/main" val="40423683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Title and 3 x content">
    <p:spTree>
      <p:nvGrpSpPr>
        <p:cNvPr id="1" name=""/>
        <p:cNvGrpSpPr/>
        <p:nvPr/>
      </p:nvGrpSpPr>
      <p:grpSpPr>
        <a:xfrm>
          <a:off x="0" y="0"/>
          <a:ext cx="0" cy="0"/>
          <a:chOff x="0" y="0"/>
          <a:chExt cx="0" cy="0"/>
        </a:xfrm>
      </p:grpSpPr>
      <p:sp>
        <p:nvSpPr>
          <p:cNvPr id="9" name="Content Placeholder 2"/>
          <p:cNvSpPr>
            <a:spLocks noGrp="1"/>
          </p:cNvSpPr>
          <p:nvPr>
            <p:ph idx="1"/>
          </p:nvPr>
        </p:nvSpPr>
        <p:spPr>
          <a:xfrm>
            <a:off x="359998" y="1708150"/>
            <a:ext cx="3679200" cy="4003675"/>
          </a:xfrm>
        </p:spPr>
        <p:txBody>
          <a:bodyPr>
            <a:noAutofit/>
          </a:bodyPr>
          <a:lstStyle>
            <a:lvl1pPr>
              <a:defRPr sz="1400" b="0">
                <a:solidFill>
                  <a:schemeClr val="tx1"/>
                </a:solidFill>
              </a:defRPr>
            </a:lvl1pPr>
            <a:lvl2pPr>
              <a:spcBef>
                <a:spcPts val="600"/>
              </a:spcBef>
              <a:defRPr sz="1400">
                <a:solidFill>
                  <a:schemeClr val="tx1"/>
                </a:solidFill>
              </a:defRPr>
            </a:lvl2pPr>
            <a:lvl3pPr>
              <a:spcBef>
                <a:spcPts val="600"/>
              </a:spcBef>
              <a:defRPr sz="1400">
                <a:solidFill>
                  <a:schemeClr val="tx1"/>
                </a:solidFill>
              </a:defRPr>
            </a:lvl3pPr>
            <a:lvl4pPr>
              <a:spcBef>
                <a:spcPts val="600"/>
              </a:spcBef>
              <a:defRPr sz="1400">
                <a:solidFill>
                  <a:schemeClr val="tx1"/>
                </a:solidFill>
              </a:defRPr>
            </a:lvl4pPr>
            <a:lvl5pPr>
              <a:spcBef>
                <a:spcPts val="60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0" name="Content Placeholder 2"/>
          <p:cNvSpPr>
            <a:spLocks noGrp="1"/>
          </p:cNvSpPr>
          <p:nvPr>
            <p:ph idx="14"/>
          </p:nvPr>
        </p:nvSpPr>
        <p:spPr>
          <a:xfrm>
            <a:off x="4251326" y="1708150"/>
            <a:ext cx="3679200" cy="4003675"/>
          </a:xfrm>
        </p:spPr>
        <p:txBody>
          <a:bodyPr>
            <a:noAutofit/>
          </a:bodyPr>
          <a:lstStyle>
            <a:lvl1pPr>
              <a:defRPr sz="1400" b="0">
                <a:solidFill>
                  <a:schemeClr val="tx1"/>
                </a:solidFill>
              </a:defRPr>
            </a:lvl1pPr>
            <a:lvl2pPr>
              <a:spcBef>
                <a:spcPts val="600"/>
              </a:spcBef>
              <a:defRPr sz="1400">
                <a:solidFill>
                  <a:schemeClr val="tx1"/>
                </a:solidFill>
              </a:defRPr>
            </a:lvl2pPr>
            <a:lvl3pPr>
              <a:spcBef>
                <a:spcPts val="600"/>
              </a:spcBef>
              <a:defRPr sz="1400">
                <a:solidFill>
                  <a:schemeClr val="tx1"/>
                </a:solidFill>
              </a:defRPr>
            </a:lvl3pPr>
            <a:lvl4pPr>
              <a:spcBef>
                <a:spcPts val="600"/>
              </a:spcBef>
              <a:defRPr sz="1400">
                <a:solidFill>
                  <a:schemeClr val="tx1"/>
                </a:solidFill>
              </a:defRPr>
            </a:lvl4pPr>
            <a:lvl5pPr>
              <a:spcBef>
                <a:spcPts val="60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1" name="Content Placeholder 2"/>
          <p:cNvSpPr>
            <a:spLocks noGrp="1"/>
          </p:cNvSpPr>
          <p:nvPr>
            <p:ph idx="15"/>
          </p:nvPr>
        </p:nvSpPr>
        <p:spPr>
          <a:xfrm>
            <a:off x="8142653" y="1708150"/>
            <a:ext cx="3679200" cy="4003675"/>
          </a:xfrm>
        </p:spPr>
        <p:txBody>
          <a:bodyPr>
            <a:noAutofit/>
          </a:bodyPr>
          <a:lstStyle>
            <a:lvl1pPr>
              <a:defRPr sz="1400" b="0">
                <a:solidFill>
                  <a:schemeClr val="tx1"/>
                </a:solidFill>
              </a:defRPr>
            </a:lvl1pPr>
            <a:lvl2pPr>
              <a:spcBef>
                <a:spcPts val="600"/>
              </a:spcBef>
              <a:defRPr sz="1400">
                <a:solidFill>
                  <a:schemeClr val="tx1"/>
                </a:solidFill>
              </a:defRPr>
            </a:lvl2pPr>
            <a:lvl3pPr>
              <a:spcBef>
                <a:spcPts val="600"/>
              </a:spcBef>
              <a:defRPr sz="1400">
                <a:solidFill>
                  <a:schemeClr val="tx1"/>
                </a:solidFill>
              </a:defRPr>
            </a:lvl3pPr>
            <a:lvl4pPr>
              <a:spcBef>
                <a:spcPts val="600"/>
              </a:spcBef>
              <a:defRPr sz="1400">
                <a:solidFill>
                  <a:schemeClr val="tx1"/>
                </a:solidFill>
              </a:defRPr>
            </a:lvl4pPr>
            <a:lvl5pPr>
              <a:spcBef>
                <a:spcPts val="60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6" name="Title Placeholder 1"/>
          <p:cNvSpPr>
            <a:spLocks noGrp="1"/>
          </p:cNvSpPr>
          <p:nvPr>
            <p:ph type="title" hasCustomPrompt="1"/>
          </p:nvPr>
        </p:nvSpPr>
        <p:spPr>
          <a:xfrm>
            <a:off x="359999" y="430717"/>
            <a:ext cx="11466875" cy="404119"/>
          </a:xfrm>
          <a:prstGeom prst="rect">
            <a:avLst/>
          </a:prstGeom>
        </p:spPr>
        <p:txBody>
          <a:bodyPr vert="horz" lIns="0" tIns="0" rIns="0" bIns="0" rtlCol="0" anchor="t">
            <a:noAutofit/>
          </a:bodyPr>
          <a:lstStyle>
            <a:lvl1pPr>
              <a:defRPr/>
            </a:lvl1pPr>
          </a:lstStyle>
          <a:p>
            <a:r>
              <a:rPr lang="en-GB" dirty="0"/>
              <a:t>Click to edit master title style</a:t>
            </a:r>
          </a:p>
        </p:txBody>
      </p:sp>
      <p:sp>
        <p:nvSpPr>
          <p:cNvPr id="17" name="Text Placeholder 2"/>
          <p:cNvSpPr>
            <a:spLocks noGrp="1"/>
          </p:cNvSpPr>
          <p:nvPr>
            <p:ph type="body" sz="quarter" idx="17" hasCustomPrompt="1"/>
          </p:nvPr>
        </p:nvSpPr>
        <p:spPr>
          <a:xfrm>
            <a:off x="357188" y="909635"/>
            <a:ext cx="11477331" cy="396875"/>
          </a:xfrm>
        </p:spPr>
        <p:txBody>
          <a:bodyPr/>
          <a:lstStyle>
            <a:lvl1pPr>
              <a:defRPr sz="1800"/>
            </a:lvl1pPr>
          </a:lstStyle>
          <a:p>
            <a:pPr lvl="0"/>
            <a:r>
              <a:rPr lang="en-GB" dirty="0"/>
              <a:t>Click to edit master text styles</a:t>
            </a:r>
          </a:p>
        </p:txBody>
      </p:sp>
      <p:sp>
        <p:nvSpPr>
          <p:cNvPr id="18" name="Text Placeholder 17"/>
          <p:cNvSpPr>
            <a:spLocks noGrp="1"/>
          </p:cNvSpPr>
          <p:nvPr>
            <p:ph type="body" sz="quarter" idx="18" hasCustomPrompt="1"/>
          </p:nvPr>
        </p:nvSpPr>
        <p:spPr>
          <a:xfrm>
            <a:off x="6096000" y="6393509"/>
            <a:ext cx="4670778" cy="197792"/>
          </a:xfrm>
        </p:spPr>
        <p:txBody>
          <a:bodyPr anchor="ctr">
            <a:noAutofit/>
          </a:bodyPr>
          <a:lstStyle>
            <a:lvl1pPr>
              <a:spcBef>
                <a:spcPts val="600"/>
              </a:spcBef>
              <a:defRPr sz="800">
                <a:solidFill>
                  <a:schemeClr val="tx1"/>
                </a:solidFill>
              </a:defRPr>
            </a:lvl1pPr>
          </a:lstStyle>
          <a:p>
            <a:pPr lvl="0"/>
            <a:r>
              <a:rPr lang="en-US" dirty="0"/>
              <a:t>Click to add footer text</a:t>
            </a:r>
          </a:p>
        </p:txBody>
      </p:sp>
      <p:sp>
        <p:nvSpPr>
          <p:cNvPr id="19"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dirty="0">
              <a:solidFill>
                <a:srgbClr val="717171"/>
              </a:solidFill>
            </a:endParaRPr>
          </a:p>
        </p:txBody>
      </p:sp>
    </p:spTree>
    <p:extLst>
      <p:ext uri="{BB962C8B-B14F-4D97-AF65-F5344CB8AC3E}">
        <p14:creationId xmlns:p14="http://schemas.microsoft.com/office/powerpoint/2010/main" val="675443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Title and 4 x content">
    <p:spTree>
      <p:nvGrpSpPr>
        <p:cNvPr id="1" name=""/>
        <p:cNvGrpSpPr/>
        <p:nvPr/>
      </p:nvGrpSpPr>
      <p:grpSpPr>
        <a:xfrm>
          <a:off x="0" y="0"/>
          <a:ext cx="0" cy="0"/>
          <a:chOff x="0" y="0"/>
          <a:chExt cx="0" cy="0"/>
        </a:xfrm>
      </p:grpSpPr>
      <p:sp>
        <p:nvSpPr>
          <p:cNvPr id="10" name="Content Placeholder 2"/>
          <p:cNvSpPr>
            <a:spLocks noGrp="1"/>
          </p:cNvSpPr>
          <p:nvPr>
            <p:ph idx="1" hasCustomPrompt="1"/>
          </p:nvPr>
        </p:nvSpPr>
        <p:spPr>
          <a:xfrm>
            <a:off x="359998" y="1708150"/>
            <a:ext cx="2714400" cy="4003675"/>
          </a:xfrm>
        </p:spPr>
        <p:txBody>
          <a:bodyPr>
            <a:noAutofit/>
          </a:bodyPr>
          <a:lstStyle>
            <a:lvl1pPr>
              <a:defRPr sz="1400" b="0">
                <a:solidFill>
                  <a:schemeClr val="tx1"/>
                </a:solidFill>
              </a:defRPr>
            </a:lvl1pPr>
            <a:lvl2pPr>
              <a:spcBef>
                <a:spcPts val="600"/>
              </a:spcBef>
              <a:defRPr sz="1400">
                <a:solidFill>
                  <a:schemeClr val="tx1"/>
                </a:solidFill>
              </a:defRPr>
            </a:lvl2pPr>
            <a:lvl3pPr>
              <a:spcBef>
                <a:spcPts val="600"/>
              </a:spcBef>
              <a:defRPr sz="1400">
                <a:solidFill>
                  <a:schemeClr val="tx1"/>
                </a:solidFill>
              </a:defRPr>
            </a:lvl3pPr>
            <a:lvl4pPr>
              <a:spcBef>
                <a:spcPts val="600"/>
              </a:spcBef>
              <a:defRPr sz="1400">
                <a:solidFill>
                  <a:schemeClr val="tx1"/>
                </a:solidFill>
              </a:defRPr>
            </a:lvl4pPr>
            <a:lvl5pPr>
              <a:spcBef>
                <a:spcPts val="600"/>
              </a:spcBef>
              <a:defRPr sz="1400">
                <a:solidFill>
                  <a:schemeClr val="tx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1" name="Content Placeholder 2"/>
          <p:cNvSpPr>
            <a:spLocks noGrp="1"/>
          </p:cNvSpPr>
          <p:nvPr>
            <p:ph idx="14" hasCustomPrompt="1"/>
          </p:nvPr>
        </p:nvSpPr>
        <p:spPr>
          <a:xfrm>
            <a:off x="3275192" y="1708150"/>
            <a:ext cx="2714400" cy="4003675"/>
          </a:xfrm>
        </p:spPr>
        <p:txBody>
          <a:bodyPr>
            <a:noAutofit/>
          </a:bodyPr>
          <a:lstStyle>
            <a:lvl1pPr>
              <a:defRPr sz="1400" b="0">
                <a:solidFill>
                  <a:schemeClr val="tx1"/>
                </a:solidFill>
              </a:defRPr>
            </a:lvl1pPr>
            <a:lvl2pPr>
              <a:spcBef>
                <a:spcPts val="600"/>
              </a:spcBef>
              <a:defRPr sz="1400">
                <a:solidFill>
                  <a:schemeClr val="tx1"/>
                </a:solidFill>
              </a:defRPr>
            </a:lvl2pPr>
            <a:lvl3pPr>
              <a:spcBef>
                <a:spcPts val="600"/>
              </a:spcBef>
              <a:defRPr sz="1400">
                <a:solidFill>
                  <a:schemeClr val="tx1"/>
                </a:solidFill>
              </a:defRPr>
            </a:lvl3pPr>
            <a:lvl4pPr>
              <a:spcBef>
                <a:spcPts val="600"/>
              </a:spcBef>
              <a:defRPr sz="1400">
                <a:solidFill>
                  <a:schemeClr val="tx1"/>
                </a:solidFill>
              </a:defRPr>
            </a:lvl4pPr>
            <a:lvl5pPr>
              <a:spcBef>
                <a:spcPts val="600"/>
              </a:spcBef>
              <a:defRPr sz="1400">
                <a:solidFill>
                  <a:schemeClr val="tx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3" name="Content Placeholder 2"/>
          <p:cNvSpPr>
            <a:spLocks noGrp="1"/>
          </p:cNvSpPr>
          <p:nvPr>
            <p:ph idx="15" hasCustomPrompt="1"/>
          </p:nvPr>
        </p:nvSpPr>
        <p:spPr>
          <a:xfrm>
            <a:off x="6190386" y="1708150"/>
            <a:ext cx="2714400" cy="4003675"/>
          </a:xfrm>
        </p:spPr>
        <p:txBody>
          <a:bodyPr>
            <a:noAutofit/>
          </a:bodyPr>
          <a:lstStyle>
            <a:lvl1pPr>
              <a:defRPr sz="1400" b="0">
                <a:solidFill>
                  <a:schemeClr val="tx1"/>
                </a:solidFill>
              </a:defRPr>
            </a:lvl1pPr>
            <a:lvl2pPr>
              <a:spcBef>
                <a:spcPts val="600"/>
              </a:spcBef>
              <a:defRPr sz="1400">
                <a:solidFill>
                  <a:schemeClr val="tx1"/>
                </a:solidFill>
              </a:defRPr>
            </a:lvl2pPr>
            <a:lvl3pPr>
              <a:spcBef>
                <a:spcPts val="600"/>
              </a:spcBef>
              <a:defRPr sz="1400">
                <a:solidFill>
                  <a:schemeClr val="tx1"/>
                </a:solidFill>
              </a:defRPr>
            </a:lvl3pPr>
            <a:lvl4pPr>
              <a:spcBef>
                <a:spcPts val="600"/>
              </a:spcBef>
              <a:defRPr sz="1400">
                <a:solidFill>
                  <a:schemeClr val="tx1"/>
                </a:solidFill>
              </a:defRPr>
            </a:lvl4pPr>
            <a:lvl5pPr>
              <a:spcBef>
                <a:spcPts val="600"/>
              </a:spcBef>
              <a:defRPr sz="1400">
                <a:solidFill>
                  <a:schemeClr val="tx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8" name="Content Placeholder 2"/>
          <p:cNvSpPr>
            <a:spLocks noGrp="1"/>
          </p:cNvSpPr>
          <p:nvPr>
            <p:ph idx="16" hasCustomPrompt="1"/>
          </p:nvPr>
        </p:nvSpPr>
        <p:spPr>
          <a:xfrm>
            <a:off x="9105580" y="1708150"/>
            <a:ext cx="2714400" cy="4003675"/>
          </a:xfrm>
        </p:spPr>
        <p:txBody>
          <a:bodyPr>
            <a:noAutofit/>
          </a:bodyPr>
          <a:lstStyle>
            <a:lvl1pPr>
              <a:defRPr sz="1400" b="0">
                <a:solidFill>
                  <a:schemeClr val="tx1"/>
                </a:solidFill>
              </a:defRPr>
            </a:lvl1pPr>
            <a:lvl2pPr>
              <a:spcBef>
                <a:spcPts val="600"/>
              </a:spcBef>
              <a:defRPr sz="1400">
                <a:solidFill>
                  <a:schemeClr val="tx1"/>
                </a:solidFill>
              </a:defRPr>
            </a:lvl2pPr>
            <a:lvl3pPr>
              <a:spcBef>
                <a:spcPts val="600"/>
              </a:spcBef>
              <a:defRPr sz="1400">
                <a:solidFill>
                  <a:schemeClr val="tx1"/>
                </a:solidFill>
              </a:defRPr>
            </a:lvl3pPr>
            <a:lvl4pPr>
              <a:spcBef>
                <a:spcPts val="600"/>
              </a:spcBef>
              <a:defRPr sz="1400">
                <a:solidFill>
                  <a:schemeClr val="tx1"/>
                </a:solidFill>
              </a:defRPr>
            </a:lvl4pPr>
            <a:lvl5pPr>
              <a:spcBef>
                <a:spcPts val="600"/>
              </a:spcBef>
              <a:defRPr sz="1400">
                <a:solidFill>
                  <a:schemeClr val="tx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9" name="Title Placeholder 1"/>
          <p:cNvSpPr>
            <a:spLocks noGrp="1"/>
          </p:cNvSpPr>
          <p:nvPr>
            <p:ph type="title" hasCustomPrompt="1"/>
          </p:nvPr>
        </p:nvSpPr>
        <p:spPr>
          <a:xfrm>
            <a:off x="359999" y="430717"/>
            <a:ext cx="11466875" cy="404119"/>
          </a:xfrm>
          <a:prstGeom prst="rect">
            <a:avLst/>
          </a:prstGeom>
        </p:spPr>
        <p:txBody>
          <a:bodyPr vert="horz" lIns="0" tIns="0" rIns="0" bIns="0" rtlCol="0" anchor="t">
            <a:noAutofit/>
          </a:bodyPr>
          <a:lstStyle>
            <a:lvl1pPr>
              <a:defRPr/>
            </a:lvl1pPr>
          </a:lstStyle>
          <a:p>
            <a:r>
              <a:rPr lang="en-GB" dirty="0"/>
              <a:t>Click to edit master title style</a:t>
            </a:r>
          </a:p>
        </p:txBody>
      </p:sp>
      <p:sp>
        <p:nvSpPr>
          <p:cNvPr id="20" name="Text Placeholder 2"/>
          <p:cNvSpPr>
            <a:spLocks noGrp="1"/>
          </p:cNvSpPr>
          <p:nvPr>
            <p:ph type="body" sz="quarter" idx="18" hasCustomPrompt="1"/>
          </p:nvPr>
        </p:nvSpPr>
        <p:spPr>
          <a:xfrm>
            <a:off x="357188" y="909635"/>
            <a:ext cx="11477331" cy="396875"/>
          </a:xfrm>
        </p:spPr>
        <p:txBody>
          <a:bodyPr/>
          <a:lstStyle>
            <a:lvl1pPr>
              <a:defRPr sz="1800"/>
            </a:lvl1pPr>
          </a:lstStyle>
          <a:p>
            <a:pPr lvl="0"/>
            <a:r>
              <a:rPr lang="en-GB" dirty="0"/>
              <a:t>Click to edit master text styles</a:t>
            </a:r>
          </a:p>
        </p:txBody>
      </p:sp>
      <p:sp>
        <p:nvSpPr>
          <p:cNvPr id="21" name="Text Placeholder 17"/>
          <p:cNvSpPr>
            <a:spLocks noGrp="1"/>
          </p:cNvSpPr>
          <p:nvPr>
            <p:ph type="body" sz="quarter" idx="19" hasCustomPrompt="1"/>
          </p:nvPr>
        </p:nvSpPr>
        <p:spPr>
          <a:xfrm>
            <a:off x="6096000" y="6393509"/>
            <a:ext cx="4670778" cy="197792"/>
          </a:xfrm>
        </p:spPr>
        <p:txBody>
          <a:bodyPr anchor="ctr">
            <a:noAutofit/>
          </a:bodyPr>
          <a:lstStyle>
            <a:lvl1pPr>
              <a:spcBef>
                <a:spcPts val="600"/>
              </a:spcBef>
              <a:defRPr sz="800">
                <a:solidFill>
                  <a:schemeClr val="tx1"/>
                </a:solidFill>
              </a:defRPr>
            </a:lvl1pPr>
          </a:lstStyle>
          <a:p>
            <a:pPr lvl="0"/>
            <a:r>
              <a:rPr lang="en-US" dirty="0"/>
              <a:t>Click to add footer text</a:t>
            </a:r>
          </a:p>
        </p:txBody>
      </p:sp>
      <p:sp>
        <p:nvSpPr>
          <p:cNvPr id="22"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dirty="0">
              <a:solidFill>
                <a:srgbClr val="717171"/>
              </a:solidFill>
            </a:endParaRPr>
          </a:p>
        </p:txBody>
      </p:sp>
    </p:spTree>
    <p:extLst>
      <p:ext uri="{BB962C8B-B14F-4D97-AF65-F5344CB8AC3E}">
        <p14:creationId xmlns:p14="http://schemas.microsoft.com/office/powerpoint/2010/main" val="833586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only - no sub heading">
    <p:spTree>
      <p:nvGrpSpPr>
        <p:cNvPr id="1" name=""/>
        <p:cNvGrpSpPr/>
        <p:nvPr/>
      </p:nvGrpSpPr>
      <p:grpSpPr>
        <a:xfrm>
          <a:off x="0" y="0"/>
          <a:ext cx="0" cy="0"/>
          <a:chOff x="0" y="0"/>
          <a:chExt cx="0" cy="0"/>
        </a:xfrm>
      </p:grpSpPr>
      <p:sp>
        <p:nvSpPr>
          <p:cNvPr id="6" name="Title Placeholder 1"/>
          <p:cNvSpPr>
            <a:spLocks noGrp="1"/>
          </p:cNvSpPr>
          <p:nvPr>
            <p:ph type="title" hasCustomPrompt="1"/>
          </p:nvPr>
        </p:nvSpPr>
        <p:spPr>
          <a:xfrm>
            <a:off x="359999" y="430717"/>
            <a:ext cx="11466875" cy="404119"/>
          </a:xfrm>
          <a:prstGeom prst="rect">
            <a:avLst/>
          </a:prstGeom>
        </p:spPr>
        <p:txBody>
          <a:bodyPr vert="horz" lIns="0" tIns="0" rIns="0" bIns="0" rtlCol="0" anchor="t">
            <a:noAutofit/>
          </a:bodyPr>
          <a:lstStyle>
            <a:lvl1pPr>
              <a:defRPr/>
            </a:lvl1pPr>
          </a:lstStyle>
          <a:p>
            <a:r>
              <a:rPr lang="en-GB" dirty="0"/>
              <a:t>Click to edit master title style</a:t>
            </a:r>
          </a:p>
        </p:txBody>
      </p:sp>
      <p:sp>
        <p:nvSpPr>
          <p:cNvPr id="11"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dirty="0">
              <a:solidFill>
                <a:srgbClr val="717171"/>
              </a:solidFill>
            </a:endParaRPr>
          </a:p>
        </p:txBody>
      </p:sp>
      <p:sp>
        <p:nvSpPr>
          <p:cNvPr id="9" name="Text Placeholder 17"/>
          <p:cNvSpPr>
            <a:spLocks noGrp="1"/>
          </p:cNvSpPr>
          <p:nvPr>
            <p:ph type="body" sz="quarter" idx="18" hasCustomPrompt="1"/>
          </p:nvPr>
        </p:nvSpPr>
        <p:spPr>
          <a:xfrm>
            <a:off x="6096000" y="6393509"/>
            <a:ext cx="4670778" cy="197792"/>
          </a:xfrm>
        </p:spPr>
        <p:txBody>
          <a:bodyPr anchor="ctr">
            <a:noAutofit/>
          </a:bodyPr>
          <a:lstStyle>
            <a:lvl1pPr>
              <a:spcBef>
                <a:spcPts val="600"/>
              </a:spcBef>
              <a:defRPr sz="800">
                <a:solidFill>
                  <a:schemeClr val="tx1"/>
                </a:solidFill>
              </a:defRPr>
            </a:lvl1pPr>
          </a:lstStyle>
          <a:p>
            <a:pPr lvl="0"/>
            <a:r>
              <a:rPr lang="en-US" dirty="0"/>
              <a:t>Click to add footer text</a:t>
            </a:r>
          </a:p>
        </p:txBody>
      </p:sp>
    </p:spTree>
    <p:extLst>
      <p:ext uri="{BB962C8B-B14F-4D97-AF65-F5344CB8AC3E}">
        <p14:creationId xmlns:p14="http://schemas.microsoft.com/office/powerpoint/2010/main" val="3229508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Title Placeholder 1"/>
          <p:cNvSpPr>
            <a:spLocks noGrp="1"/>
          </p:cNvSpPr>
          <p:nvPr>
            <p:ph type="title" hasCustomPrompt="1"/>
          </p:nvPr>
        </p:nvSpPr>
        <p:spPr>
          <a:xfrm>
            <a:off x="359999" y="430717"/>
            <a:ext cx="11466875" cy="404119"/>
          </a:xfrm>
          <a:prstGeom prst="rect">
            <a:avLst/>
          </a:prstGeom>
        </p:spPr>
        <p:txBody>
          <a:bodyPr vert="horz" lIns="0" tIns="0" rIns="0" bIns="0" rtlCol="0" anchor="t">
            <a:noAutofit/>
          </a:bodyPr>
          <a:lstStyle>
            <a:lvl1pPr>
              <a:defRPr/>
            </a:lvl1pPr>
          </a:lstStyle>
          <a:p>
            <a:r>
              <a:rPr lang="en-GB" dirty="0"/>
              <a:t>Click to edit master title style</a:t>
            </a:r>
          </a:p>
        </p:txBody>
      </p:sp>
      <p:sp>
        <p:nvSpPr>
          <p:cNvPr id="11"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dirty="0">
              <a:solidFill>
                <a:srgbClr val="717171"/>
              </a:solidFill>
            </a:endParaRPr>
          </a:p>
        </p:txBody>
      </p:sp>
      <p:sp>
        <p:nvSpPr>
          <p:cNvPr id="7" name="Text Placeholder 2"/>
          <p:cNvSpPr>
            <a:spLocks noGrp="1"/>
          </p:cNvSpPr>
          <p:nvPr>
            <p:ph type="body" sz="quarter" idx="17" hasCustomPrompt="1"/>
          </p:nvPr>
        </p:nvSpPr>
        <p:spPr>
          <a:xfrm>
            <a:off x="357188" y="909635"/>
            <a:ext cx="11477331" cy="396875"/>
          </a:xfrm>
        </p:spPr>
        <p:txBody>
          <a:bodyPr/>
          <a:lstStyle>
            <a:lvl1pPr>
              <a:defRPr sz="1800"/>
            </a:lvl1pPr>
          </a:lstStyle>
          <a:p>
            <a:pPr lvl="0"/>
            <a:r>
              <a:rPr lang="en-GB" dirty="0"/>
              <a:t>Click to edit master text styles</a:t>
            </a:r>
          </a:p>
        </p:txBody>
      </p:sp>
      <p:sp>
        <p:nvSpPr>
          <p:cNvPr id="9" name="Text Placeholder 17"/>
          <p:cNvSpPr>
            <a:spLocks noGrp="1"/>
          </p:cNvSpPr>
          <p:nvPr>
            <p:ph type="body" sz="quarter" idx="18" hasCustomPrompt="1"/>
          </p:nvPr>
        </p:nvSpPr>
        <p:spPr>
          <a:xfrm>
            <a:off x="6096000" y="6393509"/>
            <a:ext cx="4670778" cy="197792"/>
          </a:xfrm>
        </p:spPr>
        <p:txBody>
          <a:bodyPr anchor="ctr">
            <a:noAutofit/>
          </a:bodyPr>
          <a:lstStyle>
            <a:lvl1pPr>
              <a:spcBef>
                <a:spcPts val="600"/>
              </a:spcBef>
              <a:defRPr sz="800">
                <a:solidFill>
                  <a:schemeClr val="tx1"/>
                </a:solidFill>
              </a:defRPr>
            </a:lvl1pPr>
          </a:lstStyle>
          <a:p>
            <a:pPr lvl="0"/>
            <a:r>
              <a:rPr lang="en-US" dirty="0"/>
              <a:t>Click to add footer text</a:t>
            </a:r>
          </a:p>
        </p:txBody>
      </p:sp>
    </p:spTree>
    <p:extLst>
      <p:ext uri="{BB962C8B-B14F-4D97-AF65-F5344CB8AC3E}">
        <p14:creationId xmlns:p14="http://schemas.microsoft.com/office/powerpoint/2010/main" val="2995166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Footer only">
    <p:spTree>
      <p:nvGrpSpPr>
        <p:cNvPr id="1" name=""/>
        <p:cNvGrpSpPr/>
        <p:nvPr/>
      </p:nvGrpSpPr>
      <p:grpSpPr>
        <a:xfrm>
          <a:off x="0" y="0"/>
          <a:ext cx="0" cy="0"/>
          <a:chOff x="0" y="0"/>
          <a:chExt cx="0" cy="0"/>
        </a:xfrm>
      </p:grpSpPr>
      <p:sp>
        <p:nvSpPr>
          <p:cNvPr id="5"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dirty="0">
              <a:solidFill>
                <a:srgbClr val="717171"/>
              </a:solidFill>
            </a:endParaRPr>
          </a:p>
        </p:txBody>
      </p:sp>
    </p:spTree>
    <p:extLst>
      <p:ext uri="{BB962C8B-B14F-4D97-AF65-F5344CB8AC3E}">
        <p14:creationId xmlns:p14="http://schemas.microsoft.com/office/powerpoint/2010/main" val="33256917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2.xml><?xml version="1.0" encoding="utf-8"?>
<p:sldLayout xmlns:a="http://schemas.openxmlformats.org/drawingml/2006/main" xmlns:r="http://schemas.openxmlformats.org/officeDocument/2006/relationships" xmlns:p="http://schemas.openxmlformats.org/presentationml/2006/main" userDrawn="1">
  <p:cSld name="Title and 3 x content - no sub heading">
    <p:spTree>
      <p:nvGrpSpPr>
        <p:cNvPr id="1" name=""/>
        <p:cNvGrpSpPr/>
        <p:nvPr/>
      </p:nvGrpSpPr>
      <p:grpSpPr>
        <a:xfrm>
          <a:off x="0" y="0"/>
          <a:ext cx="0" cy="0"/>
          <a:chOff x="0" y="0"/>
          <a:chExt cx="0" cy="0"/>
        </a:xfrm>
      </p:grpSpPr>
      <p:sp>
        <p:nvSpPr>
          <p:cNvPr id="9" name="Content Placeholder 2"/>
          <p:cNvSpPr>
            <a:spLocks noGrp="1"/>
          </p:cNvSpPr>
          <p:nvPr>
            <p:ph idx="1"/>
          </p:nvPr>
        </p:nvSpPr>
        <p:spPr>
          <a:xfrm>
            <a:off x="359998" y="1708150"/>
            <a:ext cx="3679200" cy="4003675"/>
          </a:xfrm>
        </p:spPr>
        <p:txBody>
          <a:bodyPr>
            <a:noAutofit/>
          </a:bodyPr>
          <a:lstStyle>
            <a:lvl1pPr>
              <a:defRPr sz="1600" b="0">
                <a:solidFill>
                  <a:schemeClr val="tx1"/>
                </a:solidFill>
              </a:defRPr>
            </a:lvl1pPr>
            <a:lvl2pPr>
              <a:spcBef>
                <a:spcPts val="600"/>
              </a:spcBef>
              <a:defRPr sz="1600">
                <a:solidFill>
                  <a:schemeClr val="tx1"/>
                </a:solidFill>
              </a:defRPr>
            </a:lvl2pPr>
            <a:lvl3pPr>
              <a:spcBef>
                <a:spcPts val="600"/>
              </a:spcBef>
              <a:defRPr sz="1600">
                <a:solidFill>
                  <a:schemeClr val="tx1"/>
                </a:solidFill>
              </a:defRPr>
            </a:lvl3pPr>
            <a:lvl4pPr>
              <a:spcBef>
                <a:spcPts val="600"/>
              </a:spcBef>
              <a:defRPr sz="1600">
                <a:solidFill>
                  <a:schemeClr val="tx1"/>
                </a:solidFill>
              </a:defRPr>
            </a:lvl4pPr>
            <a:lvl5pPr>
              <a:spcBef>
                <a:spcPts val="600"/>
              </a:spcBef>
              <a:defRPr sz="1600">
                <a:solidFill>
                  <a:schemeClr val="tx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0" name="Content Placeholder 2"/>
          <p:cNvSpPr>
            <a:spLocks noGrp="1"/>
          </p:cNvSpPr>
          <p:nvPr>
            <p:ph idx="14"/>
          </p:nvPr>
        </p:nvSpPr>
        <p:spPr>
          <a:xfrm>
            <a:off x="4251325" y="1708150"/>
            <a:ext cx="3679200" cy="4003675"/>
          </a:xfrm>
        </p:spPr>
        <p:txBody>
          <a:bodyPr>
            <a:noAutofit/>
          </a:bodyPr>
          <a:lstStyle>
            <a:lvl1pPr>
              <a:defRPr sz="1600" b="0">
                <a:solidFill>
                  <a:schemeClr val="tx1"/>
                </a:solidFill>
              </a:defRPr>
            </a:lvl1pPr>
            <a:lvl2pPr>
              <a:spcBef>
                <a:spcPts val="600"/>
              </a:spcBef>
              <a:defRPr sz="1600">
                <a:solidFill>
                  <a:schemeClr val="tx1"/>
                </a:solidFill>
              </a:defRPr>
            </a:lvl2pPr>
            <a:lvl3pPr>
              <a:spcBef>
                <a:spcPts val="600"/>
              </a:spcBef>
              <a:defRPr sz="1600">
                <a:solidFill>
                  <a:schemeClr val="tx1"/>
                </a:solidFill>
              </a:defRPr>
            </a:lvl3pPr>
            <a:lvl4pPr>
              <a:spcBef>
                <a:spcPts val="600"/>
              </a:spcBef>
              <a:defRPr sz="1600">
                <a:solidFill>
                  <a:schemeClr val="tx1"/>
                </a:solidFill>
              </a:defRPr>
            </a:lvl4pPr>
            <a:lvl5pPr>
              <a:spcBef>
                <a:spcPts val="600"/>
              </a:spcBef>
              <a:defRPr sz="1600">
                <a:solidFill>
                  <a:schemeClr val="tx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1" name="Content Placeholder 2"/>
          <p:cNvSpPr>
            <a:spLocks noGrp="1"/>
          </p:cNvSpPr>
          <p:nvPr>
            <p:ph idx="15"/>
          </p:nvPr>
        </p:nvSpPr>
        <p:spPr>
          <a:xfrm>
            <a:off x="8142653" y="1708150"/>
            <a:ext cx="3679200" cy="4003675"/>
          </a:xfrm>
        </p:spPr>
        <p:txBody>
          <a:bodyPr>
            <a:noAutofit/>
          </a:bodyPr>
          <a:lstStyle>
            <a:lvl1pPr>
              <a:defRPr sz="1600" b="0">
                <a:solidFill>
                  <a:schemeClr val="tx1"/>
                </a:solidFill>
              </a:defRPr>
            </a:lvl1pPr>
            <a:lvl2pPr>
              <a:spcBef>
                <a:spcPts val="600"/>
              </a:spcBef>
              <a:defRPr sz="1600">
                <a:solidFill>
                  <a:schemeClr val="tx1"/>
                </a:solidFill>
              </a:defRPr>
            </a:lvl2pPr>
            <a:lvl3pPr>
              <a:spcBef>
                <a:spcPts val="600"/>
              </a:spcBef>
              <a:defRPr sz="1600">
                <a:solidFill>
                  <a:schemeClr val="tx1"/>
                </a:solidFill>
              </a:defRPr>
            </a:lvl3pPr>
            <a:lvl4pPr>
              <a:spcBef>
                <a:spcPts val="600"/>
              </a:spcBef>
              <a:defRPr sz="1600">
                <a:solidFill>
                  <a:schemeClr val="tx1"/>
                </a:solidFill>
              </a:defRPr>
            </a:lvl4pPr>
            <a:lvl5pPr>
              <a:spcBef>
                <a:spcPts val="600"/>
              </a:spcBef>
              <a:defRPr sz="1600">
                <a:solidFill>
                  <a:schemeClr val="tx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6" name="Title Placeholder 1"/>
          <p:cNvSpPr>
            <a:spLocks noGrp="1"/>
          </p:cNvSpPr>
          <p:nvPr>
            <p:ph type="title" hasCustomPrompt="1"/>
          </p:nvPr>
        </p:nvSpPr>
        <p:spPr>
          <a:xfrm>
            <a:off x="359999" y="430717"/>
            <a:ext cx="11466875" cy="404119"/>
          </a:xfrm>
          <a:prstGeom prst="rect">
            <a:avLst/>
          </a:prstGeom>
        </p:spPr>
        <p:txBody>
          <a:bodyPr vert="horz" lIns="0" tIns="0" rIns="0" bIns="0" rtlCol="0" anchor="t">
            <a:noAutofit/>
          </a:bodyPr>
          <a:lstStyle>
            <a:lvl1pPr>
              <a:defRPr/>
            </a:lvl1pPr>
          </a:lstStyle>
          <a:p>
            <a:r>
              <a:rPr lang="en-GB" dirty="0"/>
              <a:t>Click to edit master title style</a:t>
            </a:r>
          </a:p>
        </p:txBody>
      </p:sp>
      <p:sp>
        <p:nvSpPr>
          <p:cNvPr id="18" name="Text Placeholder 17"/>
          <p:cNvSpPr>
            <a:spLocks noGrp="1"/>
          </p:cNvSpPr>
          <p:nvPr>
            <p:ph type="body" sz="quarter" idx="18" hasCustomPrompt="1"/>
          </p:nvPr>
        </p:nvSpPr>
        <p:spPr>
          <a:xfrm>
            <a:off x="6096000" y="6393509"/>
            <a:ext cx="4670778" cy="197792"/>
          </a:xfrm>
        </p:spPr>
        <p:txBody>
          <a:bodyPr anchor="ctr">
            <a:noAutofit/>
          </a:bodyPr>
          <a:lstStyle>
            <a:lvl1pPr>
              <a:spcBef>
                <a:spcPts val="600"/>
              </a:spcBef>
              <a:defRPr sz="800">
                <a:solidFill>
                  <a:schemeClr val="tx1"/>
                </a:solidFill>
              </a:defRPr>
            </a:lvl1pPr>
          </a:lstStyle>
          <a:p>
            <a:pPr lvl="0"/>
            <a:r>
              <a:rPr lang="en-US" dirty="0"/>
              <a:t>Click to add footer text</a:t>
            </a:r>
          </a:p>
        </p:txBody>
      </p:sp>
      <p:sp>
        <p:nvSpPr>
          <p:cNvPr id="19"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dirty="0">
              <a:solidFill>
                <a:srgbClr val="717171"/>
              </a:solidFill>
            </a:endParaRPr>
          </a:p>
        </p:txBody>
      </p:sp>
    </p:spTree>
    <p:extLst>
      <p:ext uri="{BB962C8B-B14F-4D97-AF65-F5344CB8AC3E}">
        <p14:creationId xmlns:p14="http://schemas.microsoft.com/office/powerpoint/2010/main" val="163297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3.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dirty="0"/>
          </a:p>
        </p:txBody>
      </p:sp>
      <p:sp>
        <p:nvSpPr>
          <p:cNvPr id="3" name="Slide Number Placeholder 2"/>
          <p:cNvSpPr>
            <a:spLocks noGrp="1"/>
          </p:cNvSpPr>
          <p:nvPr>
            <p:ph type="sldNum" sz="quarter" idx="10"/>
          </p:nvPr>
        </p:nvSpPr>
        <p:spPr/>
        <p:txBody>
          <a:bodyPr/>
          <a:lstStyle/>
          <a:p>
            <a:fld id="{9784CBA3-D598-4B1F-BAA3-EE14B5154290}" type="slidenum">
              <a:rPr lang="en-AU" smtClean="0">
                <a:solidFill>
                  <a:srgbClr val="717171"/>
                </a:solidFill>
              </a:rPr>
              <a:pPr/>
              <a:t>‹#›</a:t>
            </a:fld>
            <a:endParaRPr lang="en-AU" dirty="0">
              <a:solidFill>
                <a:srgbClr val="717171"/>
              </a:solidFill>
            </a:endParaRPr>
          </a:p>
        </p:txBody>
      </p:sp>
    </p:spTree>
    <p:extLst>
      <p:ext uri="{BB962C8B-B14F-4D97-AF65-F5344CB8AC3E}">
        <p14:creationId xmlns:p14="http://schemas.microsoft.com/office/powerpoint/2010/main" val="4110551445"/>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userDrawn="1">
  <p:cSld name="x1 Box">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dirty="0"/>
          </a:p>
        </p:txBody>
      </p:sp>
      <p:sp>
        <p:nvSpPr>
          <p:cNvPr id="3" name="Slide Number Placeholder 2"/>
          <p:cNvSpPr>
            <a:spLocks noGrp="1"/>
          </p:cNvSpPr>
          <p:nvPr>
            <p:ph type="sldNum" sz="quarter" idx="10"/>
          </p:nvPr>
        </p:nvSpPr>
        <p:spPr/>
        <p:txBody>
          <a:bodyPr/>
          <a:lstStyle/>
          <a:p>
            <a:fld id="{9784CBA3-D598-4B1F-BAA3-EE14B5154290}" type="slidenum">
              <a:rPr lang="en-AU" smtClean="0">
                <a:solidFill>
                  <a:srgbClr val="717171"/>
                </a:solidFill>
              </a:rPr>
              <a:pPr/>
              <a:t>‹#›</a:t>
            </a:fld>
            <a:endParaRPr lang="en-AU" dirty="0">
              <a:solidFill>
                <a:srgbClr val="717171"/>
              </a:solidFill>
            </a:endParaRPr>
          </a:p>
        </p:txBody>
      </p:sp>
      <p:sp>
        <p:nvSpPr>
          <p:cNvPr id="7" name="Content Placeholder 6"/>
          <p:cNvSpPr>
            <a:spLocks noGrp="1"/>
          </p:cNvSpPr>
          <p:nvPr>
            <p:ph sz="quarter" idx="11"/>
          </p:nvPr>
        </p:nvSpPr>
        <p:spPr>
          <a:xfrm>
            <a:off x="381001" y="1031840"/>
            <a:ext cx="11425767" cy="4799049"/>
          </a:xfrm>
        </p:spPr>
        <p:txBody>
          <a:bodyPr>
            <a:noAutofit/>
          </a:bodyPr>
          <a:lstStyle>
            <a:lvl1pPr>
              <a:defRPr b="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Tree>
    <p:extLst>
      <p:ext uri="{BB962C8B-B14F-4D97-AF65-F5344CB8AC3E}">
        <p14:creationId xmlns:p14="http://schemas.microsoft.com/office/powerpoint/2010/main" val="570384920"/>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userDrawn="1">
  <p:cSld name="x4 Box">
    <p:spTree>
      <p:nvGrpSpPr>
        <p:cNvPr id="1" name=""/>
        <p:cNvGrpSpPr/>
        <p:nvPr/>
      </p:nvGrpSpPr>
      <p:grpSpPr>
        <a:xfrm>
          <a:off x="0" y="0"/>
          <a:ext cx="0" cy="0"/>
          <a:chOff x="0" y="0"/>
          <a:chExt cx="0" cy="0"/>
        </a:xfrm>
      </p:grpSpPr>
      <p:sp>
        <p:nvSpPr>
          <p:cNvPr id="8" name="Content Placeholder 6"/>
          <p:cNvSpPr>
            <a:spLocks noGrp="1"/>
          </p:cNvSpPr>
          <p:nvPr>
            <p:ph sz="quarter" idx="16"/>
          </p:nvPr>
        </p:nvSpPr>
        <p:spPr>
          <a:xfrm>
            <a:off x="6270179" y="1006069"/>
            <a:ext cx="2592000" cy="4939283"/>
          </a:xfrm>
        </p:spPr>
        <p:txBody>
          <a:bodyPr lIns="0">
            <a:noAutofit/>
          </a:bodyPr>
          <a:lstStyle>
            <a:lvl1pPr>
              <a:defRPr b="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9" name="Content Placeholder 6"/>
          <p:cNvSpPr>
            <a:spLocks noGrp="1"/>
          </p:cNvSpPr>
          <p:nvPr>
            <p:ph sz="quarter" idx="17"/>
          </p:nvPr>
        </p:nvSpPr>
        <p:spPr>
          <a:xfrm>
            <a:off x="9214767" y="1008844"/>
            <a:ext cx="2592000" cy="4939283"/>
          </a:xfrm>
        </p:spPr>
        <p:txBody>
          <a:bodyPr lIns="0">
            <a:noAutofit/>
          </a:bodyPr>
          <a:lstStyle>
            <a:lvl1pPr>
              <a:defRPr b="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2" name="Title 1"/>
          <p:cNvSpPr>
            <a:spLocks noGrp="1"/>
          </p:cNvSpPr>
          <p:nvPr>
            <p:ph type="title"/>
          </p:nvPr>
        </p:nvSpPr>
        <p:spPr/>
        <p:txBody>
          <a:bodyPr/>
          <a:lstStyle/>
          <a:p>
            <a:r>
              <a:rPr lang="en-US"/>
              <a:t>Click to edit Master title style</a:t>
            </a:r>
            <a:endParaRPr lang="en-AU" dirty="0"/>
          </a:p>
        </p:txBody>
      </p:sp>
      <p:sp>
        <p:nvSpPr>
          <p:cNvPr id="3" name="Slide Number Placeholder 2"/>
          <p:cNvSpPr>
            <a:spLocks noGrp="1"/>
          </p:cNvSpPr>
          <p:nvPr>
            <p:ph type="sldNum" sz="quarter" idx="10"/>
          </p:nvPr>
        </p:nvSpPr>
        <p:spPr/>
        <p:txBody>
          <a:bodyPr/>
          <a:lstStyle/>
          <a:p>
            <a:fld id="{9784CBA3-D598-4B1F-BAA3-EE14B5154290}" type="slidenum">
              <a:rPr lang="en-AU" smtClean="0">
                <a:solidFill>
                  <a:srgbClr val="717171"/>
                </a:solidFill>
              </a:rPr>
              <a:pPr/>
              <a:t>‹#›</a:t>
            </a:fld>
            <a:endParaRPr lang="en-AU" dirty="0">
              <a:solidFill>
                <a:srgbClr val="717171"/>
              </a:solidFill>
            </a:endParaRPr>
          </a:p>
        </p:txBody>
      </p:sp>
      <p:sp>
        <p:nvSpPr>
          <p:cNvPr id="7" name="Content Placeholder 6"/>
          <p:cNvSpPr>
            <a:spLocks noGrp="1"/>
          </p:cNvSpPr>
          <p:nvPr>
            <p:ph sz="quarter" idx="11"/>
          </p:nvPr>
        </p:nvSpPr>
        <p:spPr>
          <a:xfrm>
            <a:off x="381000" y="1004678"/>
            <a:ext cx="2592000" cy="4939283"/>
          </a:xfrm>
        </p:spPr>
        <p:txBody>
          <a:bodyPr>
            <a:noAutofit/>
          </a:bodyPr>
          <a:lstStyle>
            <a:lvl1pPr>
              <a:defRPr b="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10" name="Content Placeholder 6"/>
          <p:cNvSpPr>
            <a:spLocks noGrp="1"/>
          </p:cNvSpPr>
          <p:nvPr>
            <p:ph sz="quarter" idx="19"/>
          </p:nvPr>
        </p:nvSpPr>
        <p:spPr>
          <a:xfrm>
            <a:off x="3325589" y="1004678"/>
            <a:ext cx="2592000" cy="4939283"/>
          </a:xfrm>
        </p:spPr>
        <p:txBody>
          <a:bodyPr>
            <a:noAutofit/>
          </a:bodyPr>
          <a:lstStyle>
            <a:lvl1pPr>
              <a:defRPr b="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Tree>
    <p:extLst>
      <p:ext uri="{BB962C8B-B14F-4D97-AF65-F5344CB8AC3E}">
        <p14:creationId xmlns:p14="http://schemas.microsoft.com/office/powerpoint/2010/main" val="4243828446"/>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userDrawn="1">
  <p:cSld name="Title and 4 x content - no sub heading">
    <p:spTree>
      <p:nvGrpSpPr>
        <p:cNvPr id="1" name=""/>
        <p:cNvGrpSpPr/>
        <p:nvPr/>
      </p:nvGrpSpPr>
      <p:grpSpPr>
        <a:xfrm>
          <a:off x="0" y="0"/>
          <a:ext cx="0" cy="0"/>
          <a:chOff x="0" y="0"/>
          <a:chExt cx="0" cy="0"/>
        </a:xfrm>
      </p:grpSpPr>
      <p:sp>
        <p:nvSpPr>
          <p:cNvPr id="10" name="Content Placeholder 2"/>
          <p:cNvSpPr>
            <a:spLocks noGrp="1"/>
          </p:cNvSpPr>
          <p:nvPr>
            <p:ph idx="1" hasCustomPrompt="1"/>
          </p:nvPr>
        </p:nvSpPr>
        <p:spPr>
          <a:xfrm>
            <a:off x="359998" y="1708150"/>
            <a:ext cx="2714400" cy="4003675"/>
          </a:xfrm>
        </p:spPr>
        <p:txBody>
          <a:bodyPr>
            <a:noAutofit/>
          </a:bodyPr>
          <a:lstStyle>
            <a:lvl1pPr>
              <a:defRPr sz="1600" b="0">
                <a:solidFill>
                  <a:schemeClr val="tx1"/>
                </a:solidFill>
              </a:defRPr>
            </a:lvl1pPr>
            <a:lvl2pPr>
              <a:spcBef>
                <a:spcPts val="600"/>
              </a:spcBef>
              <a:defRPr sz="1600">
                <a:solidFill>
                  <a:schemeClr val="tx1"/>
                </a:solidFill>
              </a:defRPr>
            </a:lvl2pPr>
            <a:lvl3pPr>
              <a:spcBef>
                <a:spcPts val="600"/>
              </a:spcBef>
              <a:defRPr sz="1600">
                <a:solidFill>
                  <a:schemeClr val="tx1"/>
                </a:solidFill>
              </a:defRPr>
            </a:lvl3pPr>
            <a:lvl4pPr>
              <a:spcBef>
                <a:spcPts val="600"/>
              </a:spcBef>
              <a:defRPr sz="1600">
                <a:solidFill>
                  <a:schemeClr val="tx1"/>
                </a:solidFill>
              </a:defRPr>
            </a:lvl4pPr>
            <a:lvl5pPr>
              <a:spcBef>
                <a:spcPts val="600"/>
              </a:spcBef>
              <a:defRPr sz="1600">
                <a:solidFill>
                  <a:schemeClr val="tx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1" name="Content Placeholder 2"/>
          <p:cNvSpPr>
            <a:spLocks noGrp="1"/>
          </p:cNvSpPr>
          <p:nvPr>
            <p:ph idx="14" hasCustomPrompt="1"/>
          </p:nvPr>
        </p:nvSpPr>
        <p:spPr>
          <a:xfrm>
            <a:off x="3275192" y="1708150"/>
            <a:ext cx="2714400" cy="4003675"/>
          </a:xfrm>
        </p:spPr>
        <p:txBody>
          <a:bodyPr>
            <a:noAutofit/>
          </a:bodyPr>
          <a:lstStyle>
            <a:lvl1pPr>
              <a:defRPr sz="1600" b="0">
                <a:solidFill>
                  <a:schemeClr val="tx1"/>
                </a:solidFill>
              </a:defRPr>
            </a:lvl1pPr>
            <a:lvl2pPr>
              <a:spcBef>
                <a:spcPts val="600"/>
              </a:spcBef>
              <a:defRPr sz="1600">
                <a:solidFill>
                  <a:schemeClr val="tx1"/>
                </a:solidFill>
              </a:defRPr>
            </a:lvl2pPr>
            <a:lvl3pPr>
              <a:spcBef>
                <a:spcPts val="600"/>
              </a:spcBef>
              <a:defRPr sz="1600">
                <a:solidFill>
                  <a:schemeClr val="tx1"/>
                </a:solidFill>
              </a:defRPr>
            </a:lvl3pPr>
            <a:lvl4pPr>
              <a:spcBef>
                <a:spcPts val="600"/>
              </a:spcBef>
              <a:defRPr sz="1600">
                <a:solidFill>
                  <a:schemeClr val="tx1"/>
                </a:solidFill>
              </a:defRPr>
            </a:lvl4pPr>
            <a:lvl5pPr>
              <a:spcBef>
                <a:spcPts val="600"/>
              </a:spcBef>
              <a:defRPr sz="1600">
                <a:solidFill>
                  <a:schemeClr val="tx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3" name="Content Placeholder 2"/>
          <p:cNvSpPr>
            <a:spLocks noGrp="1"/>
          </p:cNvSpPr>
          <p:nvPr>
            <p:ph idx="15" hasCustomPrompt="1"/>
          </p:nvPr>
        </p:nvSpPr>
        <p:spPr>
          <a:xfrm>
            <a:off x="6190386" y="1708150"/>
            <a:ext cx="2714400" cy="4003675"/>
          </a:xfrm>
        </p:spPr>
        <p:txBody>
          <a:bodyPr>
            <a:noAutofit/>
          </a:bodyPr>
          <a:lstStyle>
            <a:lvl1pPr>
              <a:defRPr sz="1600" b="0">
                <a:solidFill>
                  <a:schemeClr val="tx1"/>
                </a:solidFill>
              </a:defRPr>
            </a:lvl1pPr>
            <a:lvl2pPr>
              <a:spcBef>
                <a:spcPts val="600"/>
              </a:spcBef>
              <a:defRPr sz="1600">
                <a:solidFill>
                  <a:schemeClr val="tx1"/>
                </a:solidFill>
              </a:defRPr>
            </a:lvl2pPr>
            <a:lvl3pPr>
              <a:spcBef>
                <a:spcPts val="600"/>
              </a:spcBef>
              <a:defRPr sz="1600">
                <a:solidFill>
                  <a:schemeClr val="tx1"/>
                </a:solidFill>
              </a:defRPr>
            </a:lvl3pPr>
            <a:lvl4pPr>
              <a:spcBef>
                <a:spcPts val="600"/>
              </a:spcBef>
              <a:defRPr sz="1600">
                <a:solidFill>
                  <a:schemeClr val="tx1"/>
                </a:solidFill>
              </a:defRPr>
            </a:lvl4pPr>
            <a:lvl5pPr>
              <a:spcBef>
                <a:spcPts val="600"/>
              </a:spcBef>
              <a:defRPr sz="1600">
                <a:solidFill>
                  <a:schemeClr val="tx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8" name="Content Placeholder 2"/>
          <p:cNvSpPr>
            <a:spLocks noGrp="1"/>
          </p:cNvSpPr>
          <p:nvPr>
            <p:ph idx="16" hasCustomPrompt="1"/>
          </p:nvPr>
        </p:nvSpPr>
        <p:spPr>
          <a:xfrm>
            <a:off x="9105580" y="1708150"/>
            <a:ext cx="2714400" cy="4003675"/>
          </a:xfrm>
        </p:spPr>
        <p:txBody>
          <a:bodyPr>
            <a:noAutofit/>
          </a:bodyPr>
          <a:lstStyle>
            <a:lvl1pPr>
              <a:defRPr sz="1600" b="0">
                <a:solidFill>
                  <a:schemeClr val="tx1"/>
                </a:solidFill>
              </a:defRPr>
            </a:lvl1pPr>
            <a:lvl2pPr>
              <a:spcBef>
                <a:spcPts val="600"/>
              </a:spcBef>
              <a:defRPr sz="1600">
                <a:solidFill>
                  <a:schemeClr val="tx1"/>
                </a:solidFill>
              </a:defRPr>
            </a:lvl2pPr>
            <a:lvl3pPr>
              <a:spcBef>
                <a:spcPts val="600"/>
              </a:spcBef>
              <a:defRPr sz="1600">
                <a:solidFill>
                  <a:schemeClr val="tx1"/>
                </a:solidFill>
              </a:defRPr>
            </a:lvl3pPr>
            <a:lvl4pPr>
              <a:spcBef>
                <a:spcPts val="600"/>
              </a:spcBef>
              <a:defRPr sz="1600">
                <a:solidFill>
                  <a:schemeClr val="tx1"/>
                </a:solidFill>
              </a:defRPr>
            </a:lvl4pPr>
            <a:lvl5pPr>
              <a:spcBef>
                <a:spcPts val="600"/>
              </a:spcBef>
              <a:defRPr sz="1600">
                <a:solidFill>
                  <a:schemeClr val="tx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9" name="Title Placeholder 1"/>
          <p:cNvSpPr>
            <a:spLocks noGrp="1"/>
          </p:cNvSpPr>
          <p:nvPr>
            <p:ph type="title" hasCustomPrompt="1"/>
          </p:nvPr>
        </p:nvSpPr>
        <p:spPr>
          <a:xfrm>
            <a:off x="359999" y="430717"/>
            <a:ext cx="11466875" cy="404119"/>
          </a:xfrm>
          <a:prstGeom prst="rect">
            <a:avLst/>
          </a:prstGeom>
        </p:spPr>
        <p:txBody>
          <a:bodyPr vert="horz" lIns="0" tIns="0" rIns="0" bIns="0" rtlCol="0" anchor="t">
            <a:noAutofit/>
          </a:bodyPr>
          <a:lstStyle>
            <a:lvl1pPr>
              <a:defRPr/>
            </a:lvl1pPr>
          </a:lstStyle>
          <a:p>
            <a:r>
              <a:rPr lang="en-GB" dirty="0"/>
              <a:t>Click to edit master title style</a:t>
            </a:r>
          </a:p>
        </p:txBody>
      </p:sp>
      <p:sp>
        <p:nvSpPr>
          <p:cNvPr id="21" name="Text Placeholder 17"/>
          <p:cNvSpPr>
            <a:spLocks noGrp="1"/>
          </p:cNvSpPr>
          <p:nvPr>
            <p:ph type="body" sz="quarter" idx="19" hasCustomPrompt="1"/>
          </p:nvPr>
        </p:nvSpPr>
        <p:spPr>
          <a:xfrm>
            <a:off x="6096000" y="6393509"/>
            <a:ext cx="4670778" cy="197792"/>
          </a:xfrm>
        </p:spPr>
        <p:txBody>
          <a:bodyPr anchor="ctr">
            <a:noAutofit/>
          </a:bodyPr>
          <a:lstStyle>
            <a:lvl1pPr>
              <a:spcBef>
                <a:spcPts val="600"/>
              </a:spcBef>
              <a:defRPr sz="800">
                <a:solidFill>
                  <a:schemeClr val="tx1"/>
                </a:solidFill>
              </a:defRPr>
            </a:lvl1pPr>
          </a:lstStyle>
          <a:p>
            <a:pPr lvl="0"/>
            <a:r>
              <a:rPr lang="en-US" dirty="0"/>
              <a:t>Click to add footer text</a:t>
            </a:r>
          </a:p>
        </p:txBody>
      </p:sp>
      <p:sp>
        <p:nvSpPr>
          <p:cNvPr id="22"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dirty="0">
              <a:solidFill>
                <a:srgbClr val="717171"/>
              </a:solidFill>
            </a:endParaRPr>
          </a:p>
        </p:txBody>
      </p:sp>
    </p:spTree>
    <p:extLst>
      <p:ext uri="{BB962C8B-B14F-4D97-AF65-F5344CB8AC3E}">
        <p14:creationId xmlns:p14="http://schemas.microsoft.com/office/powerpoint/2010/main" val="3822786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7.xml><?xml version="1.0" encoding="utf-8"?>
<p:sldLayout xmlns:a="http://schemas.openxmlformats.org/drawingml/2006/main" xmlns:r="http://schemas.openxmlformats.org/officeDocument/2006/relationships" xmlns:p="http://schemas.openxmlformats.org/presentationml/2006/main" userDrawn="1">
  <p:cSld name="Title only - no sub heading">
    <p:spTree>
      <p:nvGrpSpPr>
        <p:cNvPr id="1" name=""/>
        <p:cNvGrpSpPr/>
        <p:nvPr/>
      </p:nvGrpSpPr>
      <p:grpSpPr>
        <a:xfrm>
          <a:off x="0" y="0"/>
          <a:ext cx="0" cy="0"/>
          <a:chOff x="0" y="0"/>
          <a:chExt cx="0" cy="0"/>
        </a:xfrm>
      </p:grpSpPr>
      <p:sp>
        <p:nvSpPr>
          <p:cNvPr id="6" name="Title Placeholder 1"/>
          <p:cNvSpPr>
            <a:spLocks noGrp="1"/>
          </p:cNvSpPr>
          <p:nvPr>
            <p:ph type="title" hasCustomPrompt="1"/>
          </p:nvPr>
        </p:nvSpPr>
        <p:spPr>
          <a:xfrm>
            <a:off x="359999" y="430717"/>
            <a:ext cx="11466875" cy="404119"/>
          </a:xfrm>
          <a:prstGeom prst="rect">
            <a:avLst/>
          </a:prstGeom>
        </p:spPr>
        <p:txBody>
          <a:bodyPr vert="horz" lIns="0" tIns="0" rIns="0" bIns="0" rtlCol="0" anchor="t">
            <a:noAutofit/>
          </a:bodyPr>
          <a:lstStyle>
            <a:lvl1pPr>
              <a:defRPr/>
            </a:lvl1pPr>
          </a:lstStyle>
          <a:p>
            <a:r>
              <a:rPr lang="en-GB"/>
              <a:t>Click to edit master title style</a:t>
            </a:r>
          </a:p>
        </p:txBody>
      </p:sp>
      <p:sp>
        <p:nvSpPr>
          <p:cNvPr id="11"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a:solidFill>
                <a:srgbClr val="717171"/>
              </a:solidFill>
            </a:endParaRPr>
          </a:p>
        </p:txBody>
      </p:sp>
      <p:sp>
        <p:nvSpPr>
          <p:cNvPr id="9" name="Text Placeholder 17"/>
          <p:cNvSpPr>
            <a:spLocks noGrp="1"/>
          </p:cNvSpPr>
          <p:nvPr>
            <p:ph type="body" sz="quarter" idx="18" hasCustomPrompt="1"/>
          </p:nvPr>
        </p:nvSpPr>
        <p:spPr>
          <a:xfrm>
            <a:off x="6096000" y="6393509"/>
            <a:ext cx="4670778" cy="197792"/>
          </a:xfrm>
        </p:spPr>
        <p:txBody>
          <a:bodyPr anchor="ctr">
            <a:noAutofit/>
          </a:bodyPr>
          <a:lstStyle>
            <a:lvl1pPr>
              <a:spcBef>
                <a:spcPts val="600"/>
              </a:spcBef>
              <a:defRPr sz="800">
                <a:solidFill>
                  <a:schemeClr val="tx1"/>
                </a:solidFill>
              </a:defRPr>
            </a:lvl1pPr>
          </a:lstStyle>
          <a:p>
            <a:pPr lvl="0"/>
            <a:r>
              <a:rPr lang="en-US"/>
              <a:t>Click to add footer text</a:t>
            </a:r>
          </a:p>
        </p:txBody>
      </p:sp>
    </p:spTree>
    <p:extLst>
      <p:ext uri="{BB962C8B-B14F-4D97-AF65-F5344CB8AC3E}">
        <p14:creationId xmlns:p14="http://schemas.microsoft.com/office/powerpoint/2010/main" val="2350158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8.xml><?xml version="1.0" encoding="utf-8"?>
<p:sldLayout xmlns:a="http://schemas.openxmlformats.org/drawingml/2006/main" xmlns:r="http://schemas.openxmlformats.org/officeDocument/2006/relationships" xmlns:p="http://schemas.openxmlformats.org/presentationml/2006/main" showMasterSp="0" preserve="1" userDrawn="1">
  <p:cSld name="Title slide 1 (whit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67200" y="1138238"/>
            <a:ext cx="4665663" cy="1787237"/>
          </a:xfrm>
          <a:prstGeom prst="rect">
            <a:avLst/>
          </a:prstGeom>
        </p:spPr>
        <p:txBody>
          <a:bodyPr anchor="b">
            <a:noAutofit/>
          </a:bodyPr>
          <a:lstStyle>
            <a:lvl1pPr algn="l">
              <a:defRPr sz="2400" b="1">
                <a:solidFill>
                  <a:schemeClr val="tx1"/>
                </a:solidFill>
              </a:defRPr>
            </a:lvl1pPr>
          </a:lstStyle>
          <a:p>
            <a:r>
              <a:rPr lang="en-GB" dirty="0"/>
              <a:t>Click to edit master title style</a:t>
            </a:r>
          </a:p>
        </p:txBody>
      </p:sp>
      <p:sp>
        <p:nvSpPr>
          <p:cNvPr id="3" name="Subtitle 2"/>
          <p:cNvSpPr>
            <a:spLocks noGrp="1"/>
          </p:cNvSpPr>
          <p:nvPr>
            <p:ph type="subTitle" idx="1" hasCustomPrompt="1"/>
          </p:nvPr>
        </p:nvSpPr>
        <p:spPr>
          <a:xfrm>
            <a:off x="367200" y="3146902"/>
            <a:ext cx="4665663" cy="1882298"/>
          </a:xfrm>
          <a:prstGeom prst="rect">
            <a:avLst/>
          </a:prstGeom>
        </p:spPr>
        <p:txBody>
          <a:bodyPr anchor="t">
            <a:noAutofit/>
          </a:bodyPr>
          <a:lstStyle>
            <a:lvl1pPr marL="0" indent="0" algn="l">
              <a:spcBef>
                <a:spcPts val="600"/>
              </a:spcBef>
              <a:buNone/>
              <a:defRPr sz="22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edit master subtitle style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67200" y="457201"/>
            <a:ext cx="2567641" cy="493777"/>
          </a:xfrm>
          <a:prstGeom prst="rect">
            <a:avLst/>
          </a:prstGeom>
        </p:spPr>
      </p:pic>
    </p:spTree>
    <p:extLst>
      <p:ext uri="{BB962C8B-B14F-4D97-AF65-F5344CB8AC3E}">
        <p14:creationId xmlns:p14="http://schemas.microsoft.com/office/powerpoint/2010/main" val="27171512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9.xml><?xml version="1.0" encoding="utf-8"?>
<p:sldLayout xmlns:a="http://schemas.openxmlformats.org/drawingml/2006/main" xmlns:r="http://schemas.openxmlformats.org/officeDocument/2006/relationships" xmlns:p="http://schemas.openxmlformats.org/presentationml/2006/main" showMasterSp="0" preserve="1" userDrawn="1">
  <p:cSld name="Title slide 2 (white)">
    <p:bg>
      <p:bgPr>
        <a:solidFill>
          <a:schemeClr val="bg1"/>
        </a:solidFill>
        <a:effectLst/>
      </p:bgPr>
    </p:bg>
    <p:spTree>
      <p:nvGrpSpPr>
        <p:cNvPr id="1" name=""/>
        <p:cNvGrpSpPr/>
        <p:nvPr/>
      </p:nvGrpSpPr>
      <p:grpSpPr>
        <a:xfrm>
          <a:off x="0" y="0"/>
          <a:ext cx="0" cy="0"/>
          <a:chOff x="0" y="0"/>
          <a:chExt cx="0" cy="0"/>
        </a:xfrm>
      </p:grpSpPr>
      <p:sp>
        <p:nvSpPr>
          <p:cNvPr id="32" name="Picture Placeholder 31"/>
          <p:cNvSpPr>
            <a:spLocks noGrp="1"/>
          </p:cNvSpPr>
          <p:nvPr>
            <p:ph type="pic" sz="quarter" idx="13"/>
          </p:nvPr>
        </p:nvSpPr>
        <p:spPr>
          <a:xfrm>
            <a:off x="-6650" y="857"/>
            <a:ext cx="12200176" cy="6857143"/>
          </a:xfrm>
          <a:prstGeom prst="rect">
            <a:avLst/>
          </a:prstGeom>
        </p:spPr>
        <p:txBody>
          <a:bodyPr anchor="ctr"/>
          <a:lstStyle>
            <a:lvl1pPr algn="ctr">
              <a:defRPr>
                <a:solidFill>
                  <a:schemeClr val="tx1"/>
                </a:solidFill>
              </a:defRPr>
            </a:lvl1pPr>
          </a:lstStyle>
          <a:p>
            <a:r>
              <a:rPr lang="en-US"/>
              <a:t>Click icon to add picture</a:t>
            </a:r>
            <a:endParaRPr lang="en-GB" dirty="0"/>
          </a:p>
        </p:txBody>
      </p:sp>
      <p:sp>
        <p:nvSpPr>
          <p:cNvPr id="2" name="Title 1"/>
          <p:cNvSpPr>
            <a:spLocks noGrp="1"/>
          </p:cNvSpPr>
          <p:nvPr>
            <p:ph type="ctrTitle" hasCustomPrompt="1"/>
          </p:nvPr>
        </p:nvSpPr>
        <p:spPr>
          <a:xfrm>
            <a:off x="360000" y="3846097"/>
            <a:ext cx="11466875" cy="1143000"/>
          </a:xfrm>
          <a:prstGeom prst="rect">
            <a:avLst/>
          </a:prstGeom>
        </p:spPr>
        <p:txBody>
          <a:bodyPr anchor="b">
            <a:noAutofit/>
          </a:bodyPr>
          <a:lstStyle>
            <a:lvl1pPr algn="l">
              <a:defRPr sz="2400" b="1">
                <a:solidFill>
                  <a:schemeClr val="tx1"/>
                </a:solidFill>
              </a:defRPr>
            </a:lvl1pPr>
          </a:lstStyle>
          <a:p>
            <a:r>
              <a:rPr lang="en-GB" dirty="0"/>
              <a:t>Click to edit master title style</a:t>
            </a:r>
          </a:p>
        </p:txBody>
      </p:sp>
      <p:sp>
        <p:nvSpPr>
          <p:cNvPr id="3" name="Subtitle 2"/>
          <p:cNvSpPr>
            <a:spLocks noGrp="1"/>
          </p:cNvSpPr>
          <p:nvPr>
            <p:ph type="subTitle" idx="1" hasCustomPrompt="1"/>
          </p:nvPr>
        </p:nvSpPr>
        <p:spPr>
          <a:xfrm>
            <a:off x="360000" y="4989097"/>
            <a:ext cx="11466875" cy="1125748"/>
          </a:xfrm>
          <a:prstGeom prst="rect">
            <a:avLst/>
          </a:prstGeom>
        </p:spPr>
        <p:txBody>
          <a:bodyPr anchor="t">
            <a:noAutofit/>
          </a:bodyPr>
          <a:lstStyle>
            <a:lvl1pPr marL="0" indent="0" algn="l">
              <a:spcBef>
                <a:spcPts val="200"/>
              </a:spcBef>
              <a:buNone/>
              <a:defRPr sz="22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edit master subtitle style</a:t>
            </a:r>
          </a:p>
        </p:txBody>
      </p:sp>
    </p:spTree>
    <p:extLst>
      <p:ext uri="{BB962C8B-B14F-4D97-AF65-F5344CB8AC3E}">
        <p14:creationId xmlns:p14="http://schemas.microsoft.com/office/powerpoint/2010/main" val="363469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userDrawn="1">
  <p:cSld name="Title slide 1 (whit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67200" y="1138238"/>
            <a:ext cx="4665663" cy="1787237"/>
          </a:xfrm>
          <a:prstGeom prst="rect">
            <a:avLst/>
          </a:prstGeom>
        </p:spPr>
        <p:txBody>
          <a:bodyPr anchor="b">
            <a:noAutofit/>
          </a:bodyPr>
          <a:lstStyle>
            <a:lvl1pPr algn="l">
              <a:defRPr sz="2400" b="1">
                <a:solidFill>
                  <a:schemeClr val="tx1"/>
                </a:solidFill>
              </a:defRPr>
            </a:lvl1pPr>
          </a:lstStyle>
          <a:p>
            <a:r>
              <a:rPr lang="en-GB" dirty="0"/>
              <a:t>Click to edit master title style</a:t>
            </a:r>
          </a:p>
        </p:txBody>
      </p:sp>
      <p:sp>
        <p:nvSpPr>
          <p:cNvPr id="3" name="Subtitle 2"/>
          <p:cNvSpPr>
            <a:spLocks noGrp="1"/>
          </p:cNvSpPr>
          <p:nvPr>
            <p:ph type="subTitle" idx="1" hasCustomPrompt="1"/>
          </p:nvPr>
        </p:nvSpPr>
        <p:spPr>
          <a:xfrm>
            <a:off x="367200" y="3146902"/>
            <a:ext cx="4665663" cy="1882298"/>
          </a:xfrm>
          <a:prstGeom prst="rect">
            <a:avLst/>
          </a:prstGeom>
        </p:spPr>
        <p:txBody>
          <a:bodyPr anchor="t">
            <a:noAutofit/>
          </a:bodyPr>
          <a:lstStyle>
            <a:lvl1pPr marL="0" indent="0" algn="l">
              <a:spcBef>
                <a:spcPts val="600"/>
              </a:spcBef>
              <a:buNone/>
              <a:defRPr sz="22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edit master subtitle style</a:t>
            </a:r>
          </a:p>
        </p:txBody>
      </p:sp>
      <p:pic>
        <p:nvPicPr>
          <p:cNvPr id="5" name="Picture 4"/>
          <p:cNvPicPr>
            <a:picLocks noChangeAspect="1"/>
          </p:cNvPicPr>
          <p:nvPr userDrawn="1">
            <p:custDataLst>
              <p:tags r:id="rId1"/>
            </p:custDataLst>
          </p:nvPr>
        </p:nvPicPr>
        <p:blipFill rotWithShape="1">
          <a:blip r:embed="rId3">
            <a:extLst>
              <a:ext uri="{28A0092B-C50C-407E-A947-70E740481C1C}">
                <a14:useLocalDpi xmlns:a14="http://schemas.microsoft.com/office/drawing/2010/main" val="0"/>
              </a:ext>
            </a:extLst>
          </a:blip>
          <a:srcRect t="19289" b="19465"/>
          <a:stretch/>
        </p:blipFill>
        <p:spPr>
          <a:xfrm>
            <a:off x="367200" y="552450"/>
            <a:ext cx="2567641" cy="302420"/>
          </a:xfrm>
          <a:prstGeom prst="rect">
            <a:avLst/>
          </a:prstGeom>
        </p:spPr>
      </p:pic>
    </p:spTree>
    <p:extLst>
      <p:ext uri="{BB962C8B-B14F-4D97-AF65-F5344CB8AC3E}">
        <p14:creationId xmlns:p14="http://schemas.microsoft.com/office/powerpoint/2010/main" val="3831643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0.xml><?xml version="1.0" encoding="utf-8"?>
<p:sldLayout xmlns:a="http://schemas.openxmlformats.org/drawingml/2006/main" xmlns:r="http://schemas.openxmlformats.org/officeDocument/2006/relationships" xmlns:p="http://schemas.openxmlformats.org/presentationml/2006/main" showMasterSp="0" preserve="1" userDrawn="1">
  <p:cSld name="Title slide 3 (whit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7162800" y="1138238"/>
            <a:ext cx="4665663" cy="1787237"/>
          </a:xfrm>
          <a:prstGeom prst="rect">
            <a:avLst/>
          </a:prstGeom>
        </p:spPr>
        <p:txBody>
          <a:bodyPr anchor="b">
            <a:noAutofit/>
          </a:bodyPr>
          <a:lstStyle>
            <a:lvl1pPr algn="l">
              <a:defRPr sz="2400" b="1">
                <a:solidFill>
                  <a:schemeClr val="tx1"/>
                </a:solidFill>
              </a:defRPr>
            </a:lvl1pPr>
          </a:lstStyle>
          <a:p>
            <a:r>
              <a:rPr lang="en-GB" dirty="0"/>
              <a:t>Click to edit master title style</a:t>
            </a:r>
          </a:p>
        </p:txBody>
      </p:sp>
      <p:sp>
        <p:nvSpPr>
          <p:cNvPr id="3" name="Subtitle 2"/>
          <p:cNvSpPr>
            <a:spLocks noGrp="1"/>
          </p:cNvSpPr>
          <p:nvPr>
            <p:ph type="subTitle" idx="1" hasCustomPrompt="1"/>
          </p:nvPr>
        </p:nvSpPr>
        <p:spPr>
          <a:xfrm>
            <a:off x="7162800" y="3146902"/>
            <a:ext cx="4665663" cy="1882298"/>
          </a:xfrm>
          <a:prstGeom prst="rect">
            <a:avLst/>
          </a:prstGeom>
        </p:spPr>
        <p:txBody>
          <a:bodyPr anchor="t">
            <a:noAutofit/>
          </a:bodyPr>
          <a:lstStyle>
            <a:lvl1pPr marL="0" indent="0" algn="l">
              <a:spcBef>
                <a:spcPts val="600"/>
              </a:spcBef>
              <a:buNone/>
              <a:defRPr sz="22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edit master subtitle style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67200" y="457201"/>
            <a:ext cx="2567641" cy="493777"/>
          </a:xfrm>
          <a:prstGeom prst="rect">
            <a:avLst/>
          </a:prstGeom>
        </p:spPr>
      </p:pic>
    </p:spTree>
    <p:extLst>
      <p:ext uri="{BB962C8B-B14F-4D97-AF65-F5344CB8AC3E}">
        <p14:creationId xmlns:p14="http://schemas.microsoft.com/office/powerpoint/2010/main" val="1983008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1.xml><?xml version="1.0" encoding="utf-8"?>
<p:sldLayout xmlns:a="http://schemas.openxmlformats.org/drawingml/2006/main" xmlns:r="http://schemas.openxmlformats.org/officeDocument/2006/relationships" xmlns:p="http://schemas.openxmlformats.org/presentationml/2006/main" showMasterSp="0" preserve="1" userDrawn="1">
  <p:cSld name="Title slide 1 (black)">
    <p:bg>
      <p:bgPr>
        <a:solidFill>
          <a:srgbClr val="000000"/>
        </a:solid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367200" y="1138238"/>
            <a:ext cx="4666800" cy="1789200"/>
          </a:xfrm>
          <a:prstGeom prst="rect">
            <a:avLst/>
          </a:prstGeom>
        </p:spPr>
        <p:txBody>
          <a:bodyPr anchor="b">
            <a:noAutofit/>
          </a:bodyPr>
          <a:lstStyle>
            <a:lvl1pPr algn="l">
              <a:defRPr sz="2400" b="1">
                <a:solidFill>
                  <a:schemeClr val="bg1"/>
                </a:solidFill>
              </a:defRPr>
            </a:lvl1pPr>
          </a:lstStyle>
          <a:p>
            <a:r>
              <a:rPr lang="en-GB" dirty="0"/>
              <a:t>Click to edit master title style</a:t>
            </a:r>
          </a:p>
        </p:txBody>
      </p:sp>
      <p:sp>
        <p:nvSpPr>
          <p:cNvPr id="8" name="Subtitle 2"/>
          <p:cNvSpPr>
            <a:spLocks noGrp="1"/>
          </p:cNvSpPr>
          <p:nvPr>
            <p:ph type="subTitle" idx="1" hasCustomPrompt="1"/>
          </p:nvPr>
        </p:nvSpPr>
        <p:spPr>
          <a:xfrm>
            <a:off x="367200" y="3147038"/>
            <a:ext cx="4666800" cy="1882800"/>
          </a:xfrm>
          <a:prstGeom prst="rect">
            <a:avLst/>
          </a:prstGeom>
        </p:spPr>
        <p:txBody>
          <a:bodyPr anchor="t">
            <a:noAutofit/>
          </a:bodyPr>
          <a:lstStyle>
            <a:lvl1pPr marL="0" indent="0" algn="l">
              <a:spcBef>
                <a:spcPts val="600"/>
              </a:spcBef>
              <a:buNone/>
              <a:defRPr sz="2200" b="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edit master subtitle style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67200" y="457201"/>
            <a:ext cx="2567641" cy="493777"/>
          </a:xfrm>
          <a:prstGeom prst="rect">
            <a:avLst/>
          </a:prstGeom>
        </p:spPr>
      </p:pic>
    </p:spTree>
    <p:extLst>
      <p:ext uri="{BB962C8B-B14F-4D97-AF65-F5344CB8AC3E}">
        <p14:creationId xmlns:p14="http://schemas.microsoft.com/office/powerpoint/2010/main" val="646195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2.xml><?xml version="1.0" encoding="utf-8"?>
<p:sldLayout xmlns:a="http://schemas.openxmlformats.org/drawingml/2006/main" xmlns:r="http://schemas.openxmlformats.org/officeDocument/2006/relationships" xmlns:p="http://schemas.openxmlformats.org/presentationml/2006/main" showMasterSp="0" preserve="1" userDrawn="1">
  <p:cSld name="Title slide 2 (black)">
    <p:bg>
      <p:bgPr>
        <a:solidFill>
          <a:srgbClr val="000000"/>
        </a:solidFill>
        <a:effectLst/>
      </p:bgPr>
    </p:bg>
    <p:spTree>
      <p:nvGrpSpPr>
        <p:cNvPr id="1" name=""/>
        <p:cNvGrpSpPr/>
        <p:nvPr/>
      </p:nvGrpSpPr>
      <p:grpSpPr>
        <a:xfrm>
          <a:off x="0" y="0"/>
          <a:ext cx="0" cy="0"/>
          <a:chOff x="0" y="0"/>
          <a:chExt cx="0" cy="0"/>
        </a:xfrm>
      </p:grpSpPr>
      <p:sp>
        <p:nvSpPr>
          <p:cNvPr id="32" name="Picture Placeholder 31"/>
          <p:cNvSpPr>
            <a:spLocks noGrp="1"/>
          </p:cNvSpPr>
          <p:nvPr>
            <p:ph type="pic" sz="quarter" idx="13"/>
          </p:nvPr>
        </p:nvSpPr>
        <p:spPr>
          <a:xfrm>
            <a:off x="-6650" y="857"/>
            <a:ext cx="12200176" cy="6857143"/>
          </a:xfrm>
          <a:prstGeom prst="rect">
            <a:avLst/>
          </a:prstGeom>
        </p:spPr>
        <p:txBody>
          <a:bodyPr anchor="ctr"/>
          <a:lstStyle>
            <a:lvl1pPr algn="ctr">
              <a:defRPr>
                <a:solidFill>
                  <a:schemeClr val="bg1"/>
                </a:solidFill>
              </a:defRPr>
            </a:lvl1pPr>
          </a:lstStyle>
          <a:p>
            <a:r>
              <a:rPr lang="en-US"/>
              <a:t>Click icon to add picture</a:t>
            </a:r>
            <a:endParaRPr lang="en-GB" dirty="0"/>
          </a:p>
        </p:txBody>
      </p:sp>
      <p:sp>
        <p:nvSpPr>
          <p:cNvPr id="8" name="Title 1"/>
          <p:cNvSpPr>
            <a:spLocks noGrp="1"/>
          </p:cNvSpPr>
          <p:nvPr>
            <p:ph type="ctrTitle" hasCustomPrompt="1"/>
          </p:nvPr>
        </p:nvSpPr>
        <p:spPr>
          <a:xfrm>
            <a:off x="360000" y="3898052"/>
            <a:ext cx="11466875" cy="1039091"/>
          </a:xfrm>
          <a:prstGeom prst="rect">
            <a:avLst/>
          </a:prstGeom>
        </p:spPr>
        <p:txBody>
          <a:bodyPr anchor="b">
            <a:noAutofit/>
          </a:bodyPr>
          <a:lstStyle>
            <a:lvl1pPr algn="l">
              <a:defRPr sz="2400" b="1">
                <a:solidFill>
                  <a:schemeClr val="bg1"/>
                </a:solidFill>
              </a:defRPr>
            </a:lvl1pPr>
          </a:lstStyle>
          <a:p>
            <a:r>
              <a:rPr lang="en-GB" dirty="0"/>
              <a:t>Click to edit master title style</a:t>
            </a:r>
          </a:p>
        </p:txBody>
      </p:sp>
      <p:sp>
        <p:nvSpPr>
          <p:cNvPr id="9" name="Subtitle 2"/>
          <p:cNvSpPr>
            <a:spLocks noGrp="1"/>
          </p:cNvSpPr>
          <p:nvPr>
            <p:ph type="subTitle" idx="1" hasCustomPrompt="1"/>
          </p:nvPr>
        </p:nvSpPr>
        <p:spPr>
          <a:xfrm>
            <a:off x="360000" y="4989097"/>
            <a:ext cx="11466875" cy="1125748"/>
          </a:xfrm>
          <a:prstGeom prst="rect">
            <a:avLst/>
          </a:prstGeom>
        </p:spPr>
        <p:txBody>
          <a:bodyPr anchor="t">
            <a:noAutofit/>
          </a:bodyPr>
          <a:lstStyle>
            <a:lvl1pPr marL="0" indent="0" algn="l">
              <a:spcBef>
                <a:spcPts val="200"/>
              </a:spcBef>
              <a:buNone/>
              <a:defRPr sz="22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edit master subtitle style</a:t>
            </a:r>
          </a:p>
        </p:txBody>
      </p:sp>
    </p:spTree>
    <p:extLst>
      <p:ext uri="{BB962C8B-B14F-4D97-AF65-F5344CB8AC3E}">
        <p14:creationId xmlns:p14="http://schemas.microsoft.com/office/powerpoint/2010/main" val="10319384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3.xml><?xml version="1.0" encoding="utf-8"?>
<p:sldLayout xmlns:a="http://schemas.openxmlformats.org/drawingml/2006/main" xmlns:r="http://schemas.openxmlformats.org/officeDocument/2006/relationships" xmlns:p="http://schemas.openxmlformats.org/presentationml/2006/main" showMasterSp="0" preserve="1" userDrawn="1">
  <p:cSld name="Title slide 3 (black)">
    <p:bg>
      <p:bgPr>
        <a:solidFill>
          <a:srgbClr val="000000"/>
        </a:solid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7161663" y="1138238"/>
            <a:ext cx="4666800" cy="1789200"/>
          </a:xfrm>
          <a:prstGeom prst="rect">
            <a:avLst/>
          </a:prstGeom>
        </p:spPr>
        <p:txBody>
          <a:bodyPr anchor="b">
            <a:noAutofit/>
          </a:bodyPr>
          <a:lstStyle>
            <a:lvl1pPr algn="l">
              <a:defRPr sz="2400" b="1">
                <a:solidFill>
                  <a:schemeClr val="bg1"/>
                </a:solidFill>
              </a:defRPr>
            </a:lvl1pPr>
          </a:lstStyle>
          <a:p>
            <a:r>
              <a:rPr lang="en-GB" dirty="0"/>
              <a:t>Click to edit master title style</a:t>
            </a:r>
          </a:p>
        </p:txBody>
      </p:sp>
      <p:sp>
        <p:nvSpPr>
          <p:cNvPr id="8" name="Subtitle 2"/>
          <p:cNvSpPr>
            <a:spLocks noGrp="1"/>
          </p:cNvSpPr>
          <p:nvPr>
            <p:ph type="subTitle" idx="1" hasCustomPrompt="1"/>
          </p:nvPr>
        </p:nvSpPr>
        <p:spPr>
          <a:xfrm>
            <a:off x="7161663" y="3147038"/>
            <a:ext cx="4666800" cy="1882800"/>
          </a:xfrm>
          <a:prstGeom prst="rect">
            <a:avLst/>
          </a:prstGeom>
        </p:spPr>
        <p:txBody>
          <a:bodyPr anchor="t">
            <a:noAutofit/>
          </a:bodyPr>
          <a:lstStyle>
            <a:lvl1pPr marL="0" indent="0" algn="l">
              <a:spcBef>
                <a:spcPts val="600"/>
              </a:spcBef>
              <a:buNone/>
              <a:defRPr sz="2200" b="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edit master subtitle style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67200" y="457201"/>
            <a:ext cx="2567641" cy="493777"/>
          </a:xfrm>
          <a:prstGeom prst="rect">
            <a:avLst/>
          </a:prstGeom>
        </p:spPr>
      </p:pic>
    </p:spTree>
    <p:extLst>
      <p:ext uri="{BB962C8B-B14F-4D97-AF65-F5344CB8AC3E}">
        <p14:creationId xmlns:p14="http://schemas.microsoft.com/office/powerpoint/2010/main" val="42155581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4.xml><?xml version="1.0" encoding="utf-8"?>
<p:sldLayout xmlns:a="http://schemas.openxmlformats.org/drawingml/2006/main" xmlns:r="http://schemas.openxmlformats.org/officeDocument/2006/relationships" xmlns:p="http://schemas.openxmlformats.org/presentationml/2006/main" showMasterSp="0" preserve="1" userDrawn="1">
  <p:cSld name="Section header (white)">
    <p:bg>
      <p:bgPr>
        <a:solidFill>
          <a:schemeClr val="bg1"/>
        </a:solid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5" hasCustomPrompt="1"/>
          </p:nvPr>
        </p:nvSpPr>
        <p:spPr>
          <a:xfrm>
            <a:off x="360362" y="2984855"/>
            <a:ext cx="11466511" cy="1585557"/>
          </a:xfrm>
          <a:prstGeom prst="rect">
            <a:avLst/>
          </a:prstGeom>
        </p:spPr>
        <p:txBody>
          <a:bodyPr anchor="t"/>
          <a:lstStyle>
            <a:lvl1pPr algn="l">
              <a:spcBef>
                <a:spcPts val="200"/>
              </a:spcBef>
              <a:defRPr sz="2400" b="1">
                <a:solidFill>
                  <a:schemeClr val="tx1"/>
                </a:solidFill>
              </a:defRPr>
            </a:lvl1pPr>
            <a:lvl2pPr marL="0" indent="0" algn="l">
              <a:spcBef>
                <a:spcPts val="200"/>
              </a:spcBef>
              <a:buNone/>
              <a:defRPr sz="2200" b="0">
                <a:solidFill>
                  <a:schemeClr val="tx1"/>
                </a:solidFill>
              </a:defRPr>
            </a:lvl2pPr>
          </a:lstStyle>
          <a:p>
            <a:pPr lvl="0"/>
            <a:r>
              <a:rPr lang="en-GB" dirty="0"/>
              <a:t>Click to edit master text styles</a:t>
            </a:r>
          </a:p>
          <a:p>
            <a:pPr lvl="1"/>
            <a:r>
              <a:rPr lang="en-GB" dirty="0"/>
              <a:t>Second level</a:t>
            </a:r>
          </a:p>
        </p:txBody>
      </p:sp>
      <p:sp>
        <p:nvSpPr>
          <p:cNvPr id="5" name="Text Placeholder 2"/>
          <p:cNvSpPr>
            <a:spLocks noGrp="1"/>
          </p:cNvSpPr>
          <p:nvPr>
            <p:ph type="body" sz="quarter" idx="16" hasCustomPrompt="1"/>
          </p:nvPr>
        </p:nvSpPr>
        <p:spPr>
          <a:xfrm>
            <a:off x="359999" y="2564672"/>
            <a:ext cx="976676" cy="411163"/>
          </a:xfrm>
          <a:prstGeom prst="rect">
            <a:avLst/>
          </a:prstGeom>
        </p:spPr>
        <p:txBody>
          <a:bodyPr anchor="t"/>
          <a:lstStyle>
            <a:lvl1pPr algn="l">
              <a:spcBef>
                <a:spcPts val="200"/>
              </a:spcBef>
              <a:defRPr sz="2400" b="1">
                <a:solidFill>
                  <a:schemeClr val="tx1"/>
                </a:solidFill>
              </a:defRPr>
            </a:lvl1pPr>
            <a:lvl2pPr marL="0" indent="0" algn="l">
              <a:spcBef>
                <a:spcPts val="200"/>
              </a:spcBef>
              <a:buNone/>
              <a:defRPr sz="2200" b="0">
                <a:solidFill>
                  <a:schemeClr val="tx1"/>
                </a:solidFill>
              </a:defRPr>
            </a:lvl2pPr>
          </a:lstStyle>
          <a:p>
            <a:pPr lvl="0"/>
            <a:r>
              <a:rPr lang="en-US" dirty="0"/>
              <a:t>No.</a:t>
            </a:r>
          </a:p>
        </p:txBody>
      </p:sp>
    </p:spTree>
    <p:extLst>
      <p:ext uri="{BB962C8B-B14F-4D97-AF65-F5344CB8AC3E}">
        <p14:creationId xmlns:p14="http://schemas.microsoft.com/office/powerpoint/2010/main" val="243519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5.xml><?xml version="1.0" encoding="utf-8"?>
<p:sldLayout xmlns:a="http://schemas.openxmlformats.org/drawingml/2006/main" xmlns:r="http://schemas.openxmlformats.org/officeDocument/2006/relationships" xmlns:p="http://schemas.openxmlformats.org/presentationml/2006/main" showMasterSp="0" preserve="1" userDrawn="1">
  <p:cSld name="Section header (black)">
    <p:bg>
      <p:bgPr>
        <a:solidFill>
          <a:srgbClr val="000000"/>
        </a:solidFill>
        <a:effectLst/>
      </p:bgPr>
    </p:bg>
    <p:spTree>
      <p:nvGrpSpPr>
        <p:cNvPr id="1" name=""/>
        <p:cNvGrpSpPr/>
        <p:nvPr/>
      </p:nvGrpSpPr>
      <p:grpSpPr>
        <a:xfrm>
          <a:off x="0" y="0"/>
          <a:ext cx="0" cy="0"/>
          <a:chOff x="0" y="0"/>
          <a:chExt cx="0" cy="0"/>
        </a:xfrm>
      </p:grpSpPr>
      <p:sp>
        <p:nvSpPr>
          <p:cNvPr id="5" name="Text Placeholder 2"/>
          <p:cNvSpPr>
            <a:spLocks noGrp="1"/>
          </p:cNvSpPr>
          <p:nvPr>
            <p:ph type="body" sz="quarter" idx="15" hasCustomPrompt="1"/>
          </p:nvPr>
        </p:nvSpPr>
        <p:spPr>
          <a:xfrm>
            <a:off x="359998" y="2984855"/>
            <a:ext cx="11468465" cy="1585557"/>
          </a:xfrm>
          <a:prstGeom prst="rect">
            <a:avLst/>
          </a:prstGeom>
        </p:spPr>
        <p:txBody>
          <a:bodyPr anchor="t"/>
          <a:lstStyle>
            <a:lvl1pPr algn="l">
              <a:spcBef>
                <a:spcPts val="200"/>
              </a:spcBef>
              <a:defRPr sz="2400" b="1">
                <a:solidFill>
                  <a:schemeClr val="bg1"/>
                </a:solidFill>
              </a:defRPr>
            </a:lvl1pPr>
            <a:lvl2pPr marL="0" indent="0" algn="l">
              <a:spcBef>
                <a:spcPts val="200"/>
              </a:spcBef>
              <a:buNone/>
              <a:defRPr sz="2200" b="0">
                <a:solidFill>
                  <a:schemeClr val="bg1"/>
                </a:solidFill>
              </a:defRPr>
            </a:lvl2pPr>
          </a:lstStyle>
          <a:p>
            <a:pPr lvl="0"/>
            <a:r>
              <a:rPr lang="en-GB" dirty="0"/>
              <a:t>Click to edit master text styles</a:t>
            </a:r>
          </a:p>
          <a:p>
            <a:pPr lvl="1"/>
            <a:r>
              <a:rPr lang="en-GB" dirty="0"/>
              <a:t>Second level</a:t>
            </a:r>
          </a:p>
        </p:txBody>
      </p:sp>
      <p:sp>
        <p:nvSpPr>
          <p:cNvPr id="7" name="Text Placeholder 2"/>
          <p:cNvSpPr>
            <a:spLocks noGrp="1"/>
          </p:cNvSpPr>
          <p:nvPr>
            <p:ph type="body" sz="quarter" idx="16" hasCustomPrompt="1"/>
          </p:nvPr>
        </p:nvSpPr>
        <p:spPr>
          <a:xfrm>
            <a:off x="360363" y="2564672"/>
            <a:ext cx="976312" cy="411163"/>
          </a:xfrm>
          <a:prstGeom prst="rect">
            <a:avLst/>
          </a:prstGeom>
        </p:spPr>
        <p:txBody>
          <a:bodyPr anchor="t"/>
          <a:lstStyle>
            <a:lvl1pPr algn="l">
              <a:spcBef>
                <a:spcPts val="200"/>
              </a:spcBef>
              <a:defRPr sz="2400" b="1">
                <a:solidFill>
                  <a:schemeClr val="bg1"/>
                </a:solidFill>
              </a:defRPr>
            </a:lvl1pPr>
            <a:lvl2pPr marL="0" indent="0" algn="l">
              <a:spcBef>
                <a:spcPts val="200"/>
              </a:spcBef>
              <a:buNone/>
              <a:defRPr sz="2200" b="0">
                <a:solidFill>
                  <a:schemeClr val="tx1"/>
                </a:solidFill>
              </a:defRPr>
            </a:lvl2pPr>
          </a:lstStyle>
          <a:p>
            <a:pPr lvl="0"/>
            <a:r>
              <a:rPr lang="en-US" dirty="0"/>
              <a:t>No.</a:t>
            </a:r>
          </a:p>
        </p:txBody>
      </p:sp>
    </p:spTree>
    <p:extLst>
      <p:ext uri="{BB962C8B-B14F-4D97-AF65-F5344CB8AC3E}">
        <p14:creationId xmlns:p14="http://schemas.microsoft.com/office/powerpoint/2010/main" val="3041084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Content Placeholder 2"/>
          <p:cNvSpPr>
            <a:spLocks noGrp="1"/>
          </p:cNvSpPr>
          <p:nvPr>
            <p:ph idx="1" hasCustomPrompt="1"/>
          </p:nvPr>
        </p:nvSpPr>
        <p:spPr>
          <a:xfrm>
            <a:off x="359999" y="1708150"/>
            <a:ext cx="11466873" cy="4018118"/>
          </a:xfrm>
        </p:spPr>
        <p:txBody>
          <a:bodyPr>
            <a:noAutofit/>
          </a:bodyPr>
          <a:lstStyle>
            <a:lvl1pPr>
              <a:defRPr sz="1400" b="0">
                <a:solidFill>
                  <a:schemeClr val="tx1"/>
                </a:solidFill>
              </a:defRPr>
            </a:lvl1pPr>
            <a:lvl2pPr>
              <a:spcBef>
                <a:spcPts val="600"/>
              </a:spcBef>
              <a:defRPr sz="1400">
                <a:solidFill>
                  <a:schemeClr val="tx1"/>
                </a:solidFill>
              </a:defRPr>
            </a:lvl2pPr>
            <a:lvl3pPr>
              <a:spcBef>
                <a:spcPts val="600"/>
              </a:spcBef>
              <a:defRPr sz="1400">
                <a:solidFill>
                  <a:schemeClr val="tx1"/>
                </a:solidFill>
              </a:defRPr>
            </a:lvl3pPr>
            <a:lvl4pPr>
              <a:spcBef>
                <a:spcPts val="600"/>
              </a:spcBef>
              <a:defRPr sz="1400">
                <a:solidFill>
                  <a:schemeClr val="tx1"/>
                </a:solidFill>
              </a:defRPr>
            </a:lvl4pPr>
            <a:lvl5pPr>
              <a:spcBef>
                <a:spcPts val="600"/>
              </a:spcBef>
              <a:defRPr sz="1400">
                <a:solidFill>
                  <a:schemeClr val="tx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1" name="Title Placeholder 1"/>
          <p:cNvSpPr>
            <a:spLocks noGrp="1"/>
          </p:cNvSpPr>
          <p:nvPr>
            <p:ph type="title" hasCustomPrompt="1"/>
          </p:nvPr>
        </p:nvSpPr>
        <p:spPr>
          <a:xfrm>
            <a:off x="359999" y="430717"/>
            <a:ext cx="11466875" cy="404119"/>
          </a:xfrm>
          <a:prstGeom prst="rect">
            <a:avLst/>
          </a:prstGeom>
        </p:spPr>
        <p:txBody>
          <a:bodyPr vert="horz" lIns="0" tIns="0" rIns="0" bIns="0" rtlCol="0" anchor="t">
            <a:noAutofit/>
          </a:bodyPr>
          <a:lstStyle>
            <a:lvl1pPr>
              <a:defRPr/>
            </a:lvl1pPr>
          </a:lstStyle>
          <a:p>
            <a:r>
              <a:rPr lang="en-GB" dirty="0"/>
              <a:t>Click to edit master title style</a:t>
            </a:r>
          </a:p>
        </p:txBody>
      </p:sp>
      <p:sp>
        <p:nvSpPr>
          <p:cNvPr id="15"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dirty="0">
              <a:solidFill>
                <a:srgbClr val="717171"/>
              </a:solidFill>
            </a:endParaRPr>
          </a:p>
        </p:txBody>
      </p:sp>
      <p:sp>
        <p:nvSpPr>
          <p:cNvPr id="8" name="Text Placeholder 2"/>
          <p:cNvSpPr>
            <a:spLocks noGrp="1"/>
          </p:cNvSpPr>
          <p:nvPr>
            <p:ph type="body" sz="quarter" idx="17" hasCustomPrompt="1"/>
          </p:nvPr>
        </p:nvSpPr>
        <p:spPr>
          <a:xfrm>
            <a:off x="357188" y="909635"/>
            <a:ext cx="11477331" cy="396875"/>
          </a:xfrm>
        </p:spPr>
        <p:txBody>
          <a:bodyPr/>
          <a:lstStyle>
            <a:lvl1pPr>
              <a:defRPr sz="1800"/>
            </a:lvl1pPr>
          </a:lstStyle>
          <a:p>
            <a:pPr lvl="0"/>
            <a:r>
              <a:rPr lang="en-GB" dirty="0"/>
              <a:t>Click to edit master text styles</a:t>
            </a:r>
          </a:p>
        </p:txBody>
      </p:sp>
      <p:sp>
        <p:nvSpPr>
          <p:cNvPr id="9" name="Text Placeholder 17"/>
          <p:cNvSpPr>
            <a:spLocks noGrp="1"/>
          </p:cNvSpPr>
          <p:nvPr>
            <p:ph type="body" sz="quarter" idx="18" hasCustomPrompt="1"/>
          </p:nvPr>
        </p:nvSpPr>
        <p:spPr>
          <a:xfrm>
            <a:off x="6096000" y="6393509"/>
            <a:ext cx="4670778" cy="197792"/>
          </a:xfrm>
        </p:spPr>
        <p:txBody>
          <a:bodyPr anchor="ctr">
            <a:noAutofit/>
          </a:bodyPr>
          <a:lstStyle>
            <a:lvl1pPr>
              <a:spcBef>
                <a:spcPts val="600"/>
              </a:spcBef>
              <a:defRPr sz="800">
                <a:solidFill>
                  <a:schemeClr val="tx1"/>
                </a:solidFill>
              </a:defRPr>
            </a:lvl1pPr>
          </a:lstStyle>
          <a:p>
            <a:pPr lvl="0"/>
            <a:r>
              <a:rPr lang="en-US" dirty="0"/>
              <a:t>Click to add footer text</a:t>
            </a:r>
          </a:p>
        </p:txBody>
      </p:sp>
    </p:spTree>
    <p:extLst>
      <p:ext uri="{BB962C8B-B14F-4D97-AF65-F5344CB8AC3E}">
        <p14:creationId xmlns:p14="http://schemas.microsoft.com/office/powerpoint/2010/main" val="3190851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userDrawn="1">
  <p:cSld name="Title and 2 x content">
    <p:spTree>
      <p:nvGrpSpPr>
        <p:cNvPr id="1" name=""/>
        <p:cNvGrpSpPr/>
        <p:nvPr/>
      </p:nvGrpSpPr>
      <p:grpSpPr>
        <a:xfrm>
          <a:off x="0" y="0"/>
          <a:ext cx="0" cy="0"/>
          <a:chOff x="0" y="0"/>
          <a:chExt cx="0" cy="0"/>
        </a:xfrm>
      </p:grpSpPr>
      <p:sp>
        <p:nvSpPr>
          <p:cNvPr id="8" name="Content Placeholder 2"/>
          <p:cNvSpPr>
            <a:spLocks noGrp="1"/>
          </p:cNvSpPr>
          <p:nvPr>
            <p:ph idx="1" hasCustomPrompt="1"/>
          </p:nvPr>
        </p:nvSpPr>
        <p:spPr>
          <a:xfrm>
            <a:off x="360000" y="1708150"/>
            <a:ext cx="5626800" cy="4003200"/>
          </a:xfrm>
        </p:spPr>
        <p:txBody>
          <a:bodyPr>
            <a:noAutofit/>
          </a:bodyPr>
          <a:lstStyle>
            <a:lvl1pPr>
              <a:defRPr sz="1400" b="0">
                <a:solidFill>
                  <a:schemeClr val="tx1"/>
                </a:solidFill>
              </a:defRPr>
            </a:lvl1pPr>
            <a:lvl2pPr>
              <a:spcBef>
                <a:spcPts val="600"/>
              </a:spcBef>
              <a:defRPr sz="1400">
                <a:solidFill>
                  <a:schemeClr val="tx1"/>
                </a:solidFill>
              </a:defRPr>
            </a:lvl2pPr>
            <a:lvl3pPr>
              <a:spcBef>
                <a:spcPts val="600"/>
              </a:spcBef>
              <a:defRPr sz="1400">
                <a:solidFill>
                  <a:schemeClr val="tx1"/>
                </a:solidFill>
              </a:defRPr>
            </a:lvl3pPr>
            <a:lvl4pPr>
              <a:spcBef>
                <a:spcPts val="600"/>
              </a:spcBef>
              <a:defRPr sz="1400">
                <a:solidFill>
                  <a:schemeClr val="tx1"/>
                </a:solidFill>
              </a:defRPr>
            </a:lvl4pPr>
            <a:lvl5pPr>
              <a:spcBef>
                <a:spcPts val="600"/>
              </a:spcBef>
              <a:defRPr sz="1400">
                <a:solidFill>
                  <a:schemeClr val="tx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0" name="Content Placeholder 35"/>
          <p:cNvSpPr>
            <a:spLocks noGrp="1"/>
          </p:cNvSpPr>
          <p:nvPr>
            <p:ph sz="quarter" idx="14" hasCustomPrompt="1"/>
          </p:nvPr>
        </p:nvSpPr>
        <p:spPr>
          <a:xfrm>
            <a:off x="6191574" y="1708150"/>
            <a:ext cx="5626800" cy="4003200"/>
          </a:xfrm>
        </p:spPr>
        <p:txBody>
          <a:bodyPr>
            <a:noAutofit/>
          </a:bodyPr>
          <a:lstStyle>
            <a:lvl1pPr>
              <a:defRPr sz="1400" b="0">
                <a:solidFill>
                  <a:schemeClr val="tx1"/>
                </a:solidFill>
              </a:defRPr>
            </a:lvl1pPr>
            <a:lvl2pPr>
              <a:spcBef>
                <a:spcPts val="600"/>
              </a:spcBef>
              <a:defRPr sz="1400">
                <a:solidFill>
                  <a:schemeClr val="tx1"/>
                </a:solidFill>
              </a:defRPr>
            </a:lvl2pPr>
            <a:lvl3pPr>
              <a:spcBef>
                <a:spcPts val="600"/>
              </a:spcBef>
              <a:defRPr sz="1400">
                <a:solidFill>
                  <a:schemeClr val="tx1"/>
                </a:solidFill>
              </a:defRPr>
            </a:lvl3pPr>
            <a:lvl4pPr>
              <a:spcBef>
                <a:spcPts val="600"/>
              </a:spcBef>
              <a:defRPr sz="1400">
                <a:solidFill>
                  <a:schemeClr val="tx1"/>
                </a:solidFill>
              </a:defRPr>
            </a:lvl4pPr>
            <a:lvl5pPr>
              <a:spcBef>
                <a:spcPts val="600"/>
              </a:spcBef>
              <a:defRPr sz="1400">
                <a:solidFill>
                  <a:schemeClr val="tx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1" name="Title Placeholder 1"/>
          <p:cNvSpPr>
            <a:spLocks noGrp="1"/>
          </p:cNvSpPr>
          <p:nvPr>
            <p:ph type="title" hasCustomPrompt="1"/>
          </p:nvPr>
        </p:nvSpPr>
        <p:spPr>
          <a:xfrm>
            <a:off x="359999" y="430717"/>
            <a:ext cx="11466875" cy="404119"/>
          </a:xfrm>
          <a:prstGeom prst="rect">
            <a:avLst/>
          </a:prstGeom>
        </p:spPr>
        <p:txBody>
          <a:bodyPr vert="horz" lIns="0" tIns="0" rIns="0" bIns="0" rtlCol="0" anchor="t">
            <a:noAutofit/>
          </a:bodyPr>
          <a:lstStyle>
            <a:lvl1pPr>
              <a:defRPr/>
            </a:lvl1pPr>
          </a:lstStyle>
          <a:p>
            <a:r>
              <a:rPr lang="en-GB" dirty="0"/>
              <a:t>Click to edit master title style</a:t>
            </a:r>
          </a:p>
        </p:txBody>
      </p:sp>
      <p:sp>
        <p:nvSpPr>
          <p:cNvPr id="16"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dirty="0">
              <a:solidFill>
                <a:srgbClr val="717171"/>
              </a:solidFill>
            </a:endParaRPr>
          </a:p>
        </p:txBody>
      </p:sp>
      <p:sp>
        <p:nvSpPr>
          <p:cNvPr id="9" name="Text Placeholder 2"/>
          <p:cNvSpPr>
            <a:spLocks noGrp="1"/>
          </p:cNvSpPr>
          <p:nvPr>
            <p:ph type="body" sz="quarter" idx="17" hasCustomPrompt="1"/>
          </p:nvPr>
        </p:nvSpPr>
        <p:spPr>
          <a:xfrm>
            <a:off x="357188" y="909635"/>
            <a:ext cx="11477331" cy="396875"/>
          </a:xfrm>
        </p:spPr>
        <p:txBody>
          <a:bodyPr/>
          <a:lstStyle>
            <a:lvl1pPr>
              <a:defRPr sz="1800"/>
            </a:lvl1pPr>
          </a:lstStyle>
          <a:p>
            <a:pPr lvl="0"/>
            <a:r>
              <a:rPr lang="en-GB" dirty="0"/>
              <a:t>Click to edit master text styles</a:t>
            </a:r>
          </a:p>
        </p:txBody>
      </p:sp>
      <p:sp>
        <p:nvSpPr>
          <p:cNvPr id="12" name="Text Placeholder 17"/>
          <p:cNvSpPr>
            <a:spLocks noGrp="1"/>
          </p:cNvSpPr>
          <p:nvPr>
            <p:ph type="body" sz="quarter" idx="18" hasCustomPrompt="1"/>
          </p:nvPr>
        </p:nvSpPr>
        <p:spPr>
          <a:xfrm>
            <a:off x="6096000" y="6393509"/>
            <a:ext cx="4670778" cy="197792"/>
          </a:xfrm>
        </p:spPr>
        <p:txBody>
          <a:bodyPr anchor="ctr">
            <a:noAutofit/>
          </a:bodyPr>
          <a:lstStyle>
            <a:lvl1pPr>
              <a:spcBef>
                <a:spcPts val="600"/>
              </a:spcBef>
              <a:defRPr sz="800">
                <a:solidFill>
                  <a:schemeClr val="tx1"/>
                </a:solidFill>
              </a:defRPr>
            </a:lvl1pPr>
          </a:lstStyle>
          <a:p>
            <a:pPr lvl="0"/>
            <a:r>
              <a:rPr lang="en-US" dirty="0"/>
              <a:t>Click to add footer text</a:t>
            </a:r>
          </a:p>
        </p:txBody>
      </p:sp>
    </p:spTree>
    <p:extLst>
      <p:ext uri="{BB962C8B-B14F-4D97-AF65-F5344CB8AC3E}">
        <p14:creationId xmlns:p14="http://schemas.microsoft.com/office/powerpoint/2010/main" val="49438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userDrawn="1">
  <p:cSld name="Title and 3 x content">
    <p:spTree>
      <p:nvGrpSpPr>
        <p:cNvPr id="1" name=""/>
        <p:cNvGrpSpPr/>
        <p:nvPr/>
      </p:nvGrpSpPr>
      <p:grpSpPr>
        <a:xfrm>
          <a:off x="0" y="0"/>
          <a:ext cx="0" cy="0"/>
          <a:chOff x="0" y="0"/>
          <a:chExt cx="0" cy="0"/>
        </a:xfrm>
      </p:grpSpPr>
      <p:sp>
        <p:nvSpPr>
          <p:cNvPr id="9" name="Content Placeholder 2"/>
          <p:cNvSpPr>
            <a:spLocks noGrp="1"/>
          </p:cNvSpPr>
          <p:nvPr>
            <p:ph idx="1"/>
          </p:nvPr>
        </p:nvSpPr>
        <p:spPr>
          <a:xfrm>
            <a:off x="359998" y="1708150"/>
            <a:ext cx="3679200" cy="4003675"/>
          </a:xfrm>
        </p:spPr>
        <p:txBody>
          <a:bodyPr>
            <a:noAutofit/>
          </a:bodyPr>
          <a:lstStyle>
            <a:lvl1pPr>
              <a:defRPr sz="1400" b="0">
                <a:solidFill>
                  <a:schemeClr val="tx1"/>
                </a:solidFill>
              </a:defRPr>
            </a:lvl1pPr>
            <a:lvl2pPr>
              <a:spcBef>
                <a:spcPts val="600"/>
              </a:spcBef>
              <a:defRPr sz="1400">
                <a:solidFill>
                  <a:schemeClr val="tx1"/>
                </a:solidFill>
              </a:defRPr>
            </a:lvl2pPr>
            <a:lvl3pPr>
              <a:spcBef>
                <a:spcPts val="600"/>
              </a:spcBef>
              <a:defRPr sz="1400">
                <a:solidFill>
                  <a:schemeClr val="tx1"/>
                </a:solidFill>
              </a:defRPr>
            </a:lvl3pPr>
            <a:lvl4pPr>
              <a:spcBef>
                <a:spcPts val="600"/>
              </a:spcBef>
              <a:defRPr sz="1400">
                <a:solidFill>
                  <a:schemeClr val="tx1"/>
                </a:solidFill>
              </a:defRPr>
            </a:lvl4pPr>
            <a:lvl5pPr>
              <a:spcBef>
                <a:spcPts val="60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0" name="Content Placeholder 2"/>
          <p:cNvSpPr>
            <a:spLocks noGrp="1"/>
          </p:cNvSpPr>
          <p:nvPr>
            <p:ph idx="14"/>
          </p:nvPr>
        </p:nvSpPr>
        <p:spPr>
          <a:xfrm>
            <a:off x="4251326" y="1708150"/>
            <a:ext cx="3679200" cy="4003675"/>
          </a:xfrm>
        </p:spPr>
        <p:txBody>
          <a:bodyPr>
            <a:noAutofit/>
          </a:bodyPr>
          <a:lstStyle>
            <a:lvl1pPr>
              <a:defRPr sz="1400" b="0">
                <a:solidFill>
                  <a:schemeClr val="tx1"/>
                </a:solidFill>
              </a:defRPr>
            </a:lvl1pPr>
            <a:lvl2pPr>
              <a:spcBef>
                <a:spcPts val="600"/>
              </a:spcBef>
              <a:defRPr sz="1400">
                <a:solidFill>
                  <a:schemeClr val="tx1"/>
                </a:solidFill>
              </a:defRPr>
            </a:lvl2pPr>
            <a:lvl3pPr>
              <a:spcBef>
                <a:spcPts val="600"/>
              </a:spcBef>
              <a:defRPr sz="1400">
                <a:solidFill>
                  <a:schemeClr val="tx1"/>
                </a:solidFill>
              </a:defRPr>
            </a:lvl3pPr>
            <a:lvl4pPr>
              <a:spcBef>
                <a:spcPts val="600"/>
              </a:spcBef>
              <a:defRPr sz="1400">
                <a:solidFill>
                  <a:schemeClr val="tx1"/>
                </a:solidFill>
              </a:defRPr>
            </a:lvl4pPr>
            <a:lvl5pPr>
              <a:spcBef>
                <a:spcPts val="60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1" name="Content Placeholder 2"/>
          <p:cNvSpPr>
            <a:spLocks noGrp="1"/>
          </p:cNvSpPr>
          <p:nvPr>
            <p:ph idx="15"/>
          </p:nvPr>
        </p:nvSpPr>
        <p:spPr>
          <a:xfrm>
            <a:off x="8142653" y="1708150"/>
            <a:ext cx="3679200" cy="4003675"/>
          </a:xfrm>
        </p:spPr>
        <p:txBody>
          <a:bodyPr>
            <a:noAutofit/>
          </a:bodyPr>
          <a:lstStyle>
            <a:lvl1pPr>
              <a:defRPr sz="1400" b="0">
                <a:solidFill>
                  <a:schemeClr val="tx1"/>
                </a:solidFill>
              </a:defRPr>
            </a:lvl1pPr>
            <a:lvl2pPr>
              <a:spcBef>
                <a:spcPts val="600"/>
              </a:spcBef>
              <a:defRPr sz="1400">
                <a:solidFill>
                  <a:schemeClr val="tx1"/>
                </a:solidFill>
              </a:defRPr>
            </a:lvl2pPr>
            <a:lvl3pPr>
              <a:spcBef>
                <a:spcPts val="600"/>
              </a:spcBef>
              <a:defRPr sz="1400">
                <a:solidFill>
                  <a:schemeClr val="tx1"/>
                </a:solidFill>
              </a:defRPr>
            </a:lvl3pPr>
            <a:lvl4pPr>
              <a:spcBef>
                <a:spcPts val="600"/>
              </a:spcBef>
              <a:defRPr sz="1400">
                <a:solidFill>
                  <a:schemeClr val="tx1"/>
                </a:solidFill>
              </a:defRPr>
            </a:lvl4pPr>
            <a:lvl5pPr>
              <a:spcBef>
                <a:spcPts val="60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6" name="Title Placeholder 1"/>
          <p:cNvSpPr>
            <a:spLocks noGrp="1"/>
          </p:cNvSpPr>
          <p:nvPr>
            <p:ph type="title" hasCustomPrompt="1"/>
          </p:nvPr>
        </p:nvSpPr>
        <p:spPr>
          <a:xfrm>
            <a:off x="359999" y="430717"/>
            <a:ext cx="11466875" cy="404119"/>
          </a:xfrm>
          <a:prstGeom prst="rect">
            <a:avLst/>
          </a:prstGeom>
        </p:spPr>
        <p:txBody>
          <a:bodyPr vert="horz" lIns="0" tIns="0" rIns="0" bIns="0" rtlCol="0" anchor="t">
            <a:noAutofit/>
          </a:bodyPr>
          <a:lstStyle>
            <a:lvl1pPr>
              <a:defRPr/>
            </a:lvl1pPr>
          </a:lstStyle>
          <a:p>
            <a:r>
              <a:rPr lang="en-GB" dirty="0"/>
              <a:t>Click to edit master title style</a:t>
            </a:r>
          </a:p>
        </p:txBody>
      </p:sp>
      <p:sp>
        <p:nvSpPr>
          <p:cNvPr id="17" name="Text Placeholder 2"/>
          <p:cNvSpPr>
            <a:spLocks noGrp="1"/>
          </p:cNvSpPr>
          <p:nvPr>
            <p:ph type="body" sz="quarter" idx="17" hasCustomPrompt="1"/>
          </p:nvPr>
        </p:nvSpPr>
        <p:spPr>
          <a:xfrm>
            <a:off x="357188" y="909635"/>
            <a:ext cx="11477331" cy="396875"/>
          </a:xfrm>
        </p:spPr>
        <p:txBody>
          <a:bodyPr/>
          <a:lstStyle>
            <a:lvl1pPr>
              <a:defRPr sz="1800"/>
            </a:lvl1pPr>
          </a:lstStyle>
          <a:p>
            <a:pPr lvl="0"/>
            <a:r>
              <a:rPr lang="en-GB" dirty="0"/>
              <a:t>Click to edit master text styles</a:t>
            </a:r>
          </a:p>
        </p:txBody>
      </p:sp>
      <p:sp>
        <p:nvSpPr>
          <p:cNvPr id="18" name="Text Placeholder 17"/>
          <p:cNvSpPr>
            <a:spLocks noGrp="1"/>
          </p:cNvSpPr>
          <p:nvPr>
            <p:ph type="body" sz="quarter" idx="18" hasCustomPrompt="1"/>
          </p:nvPr>
        </p:nvSpPr>
        <p:spPr>
          <a:xfrm>
            <a:off x="6096000" y="6393509"/>
            <a:ext cx="4670778" cy="197792"/>
          </a:xfrm>
        </p:spPr>
        <p:txBody>
          <a:bodyPr anchor="ctr">
            <a:noAutofit/>
          </a:bodyPr>
          <a:lstStyle>
            <a:lvl1pPr>
              <a:spcBef>
                <a:spcPts val="600"/>
              </a:spcBef>
              <a:defRPr sz="800">
                <a:solidFill>
                  <a:schemeClr val="tx1"/>
                </a:solidFill>
              </a:defRPr>
            </a:lvl1pPr>
          </a:lstStyle>
          <a:p>
            <a:pPr lvl="0"/>
            <a:r>
              <a:rPr lang="en-US" dirty="0"/>
              <a:t>Click to add footer text</a:t>
            </a:r>
          </a:p>
        </p:txBody>
      </p:sp>
      <p:sp>
        <p:nvSpPr>
          <p:cNvPr id="19"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dirty="0">
              <a:solidFill>
                <a:srgbClr val="717171"/>
              </a:solidFill>
            </a:endParaRPr>
          </a:p>
        </p:txBody>
      </p:sp>
    </p:spTree>
    <p:extLst>
      <p:ext uri="{BB962C8B-B14F-4D97-AF65-F5344CB8AC3E}">
        <p14:creationId xmlns:p14="http://schemas.microsoft.com/office/powerpoint/2010/main" val="6591459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userDrawn="1">
  <p:cSld name="Title and 4 x content">
    <p:spTree>
      <p:nvGrpSpPr>
        <p:cNvPr id="1" name=""/>
        <p:cNvGrpSpPr/>
        <p:nvPr/>
      </p:nvGrpSpPr>
      <p:grpSpPr>
        <a:xfrm>
          <a:off x="0" y="0"/>
          <a:ext cx="0" cy="0"/>
          <a:chOff x="0" y="0"/>
          <a:chExt cx="0" cy="0"/>
        </a:xfrm>
      </p:grpSpPr>
      <p:sp>
        <p:nvSpPr>
          <p:cNvPr id="10" name="Content Placeholder 2"/>
          <p:cNvSpPr>
            <a:spLocks noGrp="1"/>
          </p:cNvSpPr>
          <p:nvPr>
            <p:ph idx="1" hasCustomPrompt="1"/>
          </p:nvPr>
        </p:nvSpPr>
        <p:spPr>
          <a:xfrm>
            <a:off x="359998" y="1708150"/>
            <a:ext cx="2714400" cy="4003675"/>
          </a:xfrm>
        </p:spPr>
        <p:txBody>
          <a:bodyPr>
            <a:noAutofit/>
          </a:bodyPr>
          <a:lstStyle>
            <a:lvl1pPr>
              <a:defRPr sz="1400" b="0">
                <a:solidFill>
                  <a:schemeClr val="tx1"/>
                </a:solidFill>
              </a:defRPr>
            </a:lvl1pPr>
            <a:lvl2pPr>
              <a:spcBef>
                <a:spcPts val="600"/>
              </a:spcBef>
              <a:defRPr sz="1400">
                <a:solidFill>
                  <a:schemeClr val="tx1"/>
                </a:solidFill>
              </a:defRPr>
            </a:lvl2pPr>
            <a:lvl3pPr>
              <a:spcBef>
                <a:spcPts val="600"/>
              </a:spcBef>
              <a:defRPr sz="1400">
                <a:solidFill>
                  <a:schemeClr val="tx1"/>
                </a:solidFill>
              </a:defRPr>
            </a:lvl3pPr>
            <a:lvl4pPr>
              <a:spcBef>
                <a:spcPts val="600"/>
              </a:spcBef>
              <a:defRPr sz="1400">
                <a:solidFill>
                  <a:schemeClr val="tx1"/>
                </a:solidFill>
              </a:defRPr>
            </a:lvl4pPr>
            <a:lvl5pPr>
              <a:spcBef>
                <a:spcPts val="600"/>
              </a:spcBef>
              <a:defRPr sz="1400">
                <a:solidFill>
                  <a:schemeClr val="tx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1" name="Content Placeholder 2"/>
          <p:cNvSpPr>
            <a:spLocks noGrp="1"/>
          </p:cNvSpPr>
          <p:nvPr>
            <p:ph idx="14" hasCustomPrompt="1"/>
          </p:nvPr>
        </p:nvSpPr>
        <p:spPr>
          <a:xfrm>
            <a:off x="3275192" y="1708150"/>
            <a:ext cx="2714400" cy="4003675"/>
          </a:xfrm>
        </p:spPr>
        <p:txBody>
          <a:bodyPr>
            <a:noAutofit/>
          </a:bodyPr>
          <a:lstStyle>
            <a:lvl1pPr>
              <a:defRPr sz="1400" b="0">
                <a:solidFill>
                  <a:schemeClr val="tx1"/>
                </a:solidFill>
              </a:defRPr>
            </a:lvl1pPr>
            <a:lvl2pPr>
              <a:spcBef>
                <a:spcPts val="600"/>
              </a:spcBef>
              <a:defRPr sz="1400">
                <a:solidFill>
                  <a:schemeClr val="tx1"/>
                </a:solidFill>
              </a:defRPr>
            </a:lvl2pPr>
            <a:lvl3pPr>
              <a:spcBef>
                <a:spcPts val="600"/>
              </a:spcBef>
              <a:defRPr sz="1400">
                <a:solidFill>
                  <a:schemeClr val="tx1"/>
                </a:solidFill>
              </a:defRPr>
            </a:lvl3pPr>
            <a:lvl4pPr>
              <a:spcBef>
                <a:spcPts val="600"/>
              </a:spcBef>
              <a:defRPr sz="1400">
                <a:solidFill>
                  <a:schemeClr val="tx1"/>
                </a:solidFill>
              </a:defRPr>
            </a:lvl4pPr>
            <a:lvl5pPr>
              <a:spcBef>
                <a:spcPts val="600"/>
              </a:spcBef>
              <a:defRPr sz="1400">
                <a:solidFill>
                  <a:schemeClr val="tx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3" name="Content Placeholder 2"/>
          <p:cNvSpPr>
            <a:spLocks noGrp="1"/>
          </p:cNvSpPr>
          <p:nvPr>
            <p:ph idx="15" hasCustomPrompt="1"/>
          </p:nvPr>
        </p:nvSpPr>
        <p:spPr>
          <a:xfrm>
            <a:off x="6190386" y="1708150"/>
            <a:ext cx="2714400" cy="4003675"/>
          </a:xfrm>
        </p:spPr>
        <p:txBody>
          <a:bodyPr>
            <a:noAutofit/>
          </a:bodyPr>
          <a:lstStyle>
            <a:lvl1pPr>
              <a:defRPr sz="1400" b="0">
                <a:solidFill>
                  <a:schemeClr val="tx1"/>
                </a:solidFill>
              </a:defRPr>
            </a:lvl1pPr>
            <a:lvl2pPr>
              <a:spcBef>
                <a:spcPts val="600"/>
              </a:spcBef>
              <a:defRPr sz="1400">
                <a:solidFill>
                  <a:schemeClr val="tx1"/>
                </a:solidFill>
              </a:defRPr>
            </a:lvl2pPr>
            <a:lvl3pPr>
              <a:spcBef>
                <a:spcPts val="600"/>
              </a:spcBef>
              <a:defRPr sz="1400">
                <a:solidFill>
                  <a:schemeClr val="tx1"/>
                </a:solidFill>
              </a:defRPr>
            </a:lvl3pPr>
            <a:lvl4pPr>
              <a:spcBef>
                <a:spcPts val="600"/>
              </a:spcBef>
              <a:defRPr sz="1400">
                <a:solidFill>
                  <a:schemeClr val="tx1"/>
                </a:solidFill>
              </a:defRPr>
            </a:lvl4pPr>
            <a:lvl5pPr>
              <a:spcBef>
                <a:spcPts val="600"/>
              </a:spcBef>
              <a:defRPr sz="1400">
                <a:solidFill>
                  <a:schemeClr val="tx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8" name="Content Placeholder 2"/>
          <p:cNvSpPr>
            <a:spLocks noGrp="1"/>
          </p:cNvSpPr>
          <p:nvPr>
            <p:ph idx="16" hasCustomPrompt="1"/>
          </p:nvPr>
        </p:nvSpPr>
        <p:spPr>
          <a:xfrm>
            <a:off x="9105580" y="1708150"/>
            <a:ext cx="2714400" cy="4003675"/>
          </a:xfrm>
        </p:spPr>
        <p:txBody>
          <a:bodyPr>
            <a:noAutofit/>
          </a:bodyPr>
          <a:lstStyle>
            <a:lvl1pPr>
              <a:defRPr sz="1400" b="0">
                <a:solidFill>
                  <a:schemeClr val="tx1"/>
                </a:solidFill>
              </a:defRPr>
            </a:lvl1pPr>
            <a:lvl2pPr>
              <a:spcBef>
                <a:spcPts val="600"/>
              </a:spcBef>
              <a:defRPr sz="1400">
                <a:solidFill>
                  <a:schemeClr val="tx1"/>
                </a:solidFill>
              </a:defRPr>
            </a:lvl2pPr>
            <a:lvl3pPr>
              <a:spcBef>
                <a:spcPts val="600"/>
              </a:spcBef>
              <a:defRPr sz="1400">
                <a:solidFill>
                  <a:schemeClr val="tx1"/>
                </a:solidFill>
              </a:defRPr>
            </a:lvl3pPr>
            <a:lvl4pPr>
              <a:spcBef>
                <a:spcPts val="600"/>
              </a:spcBef>
              <a:defRPr sz="1400">
                <a:solidFill>
                  <a:schemeClr val="tx1"/>
                </a:solidFill>
              </a:defRPr>
            </a:lvl4pPr>
            <a:lvl5pPr>
              <a:spcBef>
                <a:spcPts val="600"/>
              </a:spcBef>
              <a:defRPr sz="1400">
                <a:solidFill>
                  <a:schemeClr val="tx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9" name="Title Placeholder 1"/>
          <p:cNvSpPr>
            <a:spLocks noGrp="1"/>
          </p:cNvSpPr>
          <p:nvPr>
            <p:ph type="title" hasCustomPrompt="1"/>
          </p:nvPr>
        </p:nvSpPr>
        <p:spPr>
          <a:xfrm>
            <a:off x="359999" y="430717"/>
            <a:ext cx="11466875" cy="404119"/>
          </a:xfrm>
          <a:prstGeom prst="rect">
            <a:avLst/>
          </a:prstGeom>
        </p:spPr>
        <p:txBody>
          <a:bodyPr vert="horz" lIns="0" tIns="0" rIns="0" bIns="0" rtlCol="0" anchor="t">
            <a:noAutofit/>
          </a:bodyPr>
          <a:lstStyle>
            <a:lvl1pPr>
              <a:defRPr/>
            </a:lvl1pPr>
          </a:lstStyle>
          <a:p>
            <a:r>
              <a:rPr lang="en-GB" dirty="0"/>
              <a:t>Click to edit master title style</a:t>
            </a:r>
          </a:p>
        </p:txBody>
      </p:sp>
      <p:sp>
        <p:nvSpPr>
          <p:cNvPr id="20" name="Text Placeholder 2"/>
          <p:cNvSpPr>
            <a:spLocks noGrp="1"/>
          </p:cNvSpPr>
          <p:nvPr>
            <p:ph type="body" sz="quarter" idx="18" hasCustomPrompt="1"/>
          </p:nvPr>
        </p:nvSpPr>
        <p:spPr>
          <a:xfrm>
            <a:off x="357188" y="909635"/>
            <a:ext cx="11477331" cy="396875"/>
          </a:xfrm>
        </p:spPr>
        <p:txBody>
          <a:bodyPr/>
          <a:lstStyle>
            <a:lvl1pPr>
              <a:defRPr sz="1800"/>
            </a:lvl1pPr>
          </a:lstStyle>
          <a:p>
            <a:pPr lvl="0"/>
            <a:r>
              <a:rPr lang="en-GB" dirty="0"/>
              <a:t>Click to edit master text styles</a:t>
            </a:r>
          </a:p>
        </p:txBody>
      </p:sp>
      <p:sp>
        <p:nvSpPr>
          <p:cNvPr id="21" name="Text Placeholder 17"/>
          <p:cNvSpPr>
            <a:spLocks noGrp="1"/>
          </p:cNvSpPr>
          <p:nvPr>
            <p:ph type="body" sz="quarter" idx="19" hasCustomPrompt="1"/>
          </p:nvPr>
        </p:nvSpPr>
        <p:spPr>
          <a:xfrm>
            <a:off x="6096000" y="6393509"/>
            <a:ext cx="4670778" cy="197792"/>
          </a:xfrm>
        </p:spPr>
        <p:txBody>
          <a:bodyPr anchor="ctr">
            <a:noAutofit/>
          </a:bodyPr>
          <a:lstStyle>
            <a:lvl1pPr>
              <a:spcBef>
                <a:spcPts val="600"/>
              </a:spcBef>
              <a:defRPr sz="800">
                <a:solidFill>
                  <a:schemeClr val="tx1"/>
                </a:solidFill>
              </a:defRPr>
            </a:lvl1pPr>
          </a:lstStyle>
          <a:p>
            <a:pPr lvl="0"/>
            <a:r>
              <a:rPr lang="en-US" dirty="0"/>
              <a:t>Click to add footer text</a:t>
            </a:r>
          </a:p>
        </p:txBody>
      </p:sp>
      <p:sp>
        <p:nvSpPr>
          <p:cNvPr id="22"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dirty="0">
              <a:solidFill>
                <a:srgbClr val="717171"/>
              </a:solidFill>
            </a:endParaRPr>
          </a:p>
        </p:txBody>
      </p:sp>
    </p:spTree>
    <p:extLst>
      <p:ext uri="{BB962C8B-B14F-4D97-AF65-F5344CB8AC3E}">
        <p14:creationId xmlns:p14="http://schemas.microsoft.com/office/powerpoint/2010/main" val="36846987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userDrawn="1">
  <p:cSld name="Section header (black)">
    <p:bg>
      <p:bgPr>
        <a:solidFill>
          <a:srgbClr val="000000"/>
        </a:solidFill>
        <a:effectLst/>
      </p:bgPr>
    </p:bg>
    <p:spTree>
      <p:nvGrpSpPr>
        <p:cNvPr id="1" name=""/>
        <p:cNvGrpSpPr/>
        <p:nvPr/>
      </p:nvGrpSpPr>
      <p:grpSpPr>
        <a:xfrm>
          <a:off x="0" y="0"/>
          <a:ext cx="0" cy="0"/>
          <a:chOff x="0" y="0"/>
          <a:chExt cx="0" cy="0"/>
        </a:xfrm>
      </p:grpSpPr>
      <p:sp>
        <p:nvSpPr>
          <p:cNvPr id="5" name="Text Placeholder 2"/>
          <p:cNvSpPr>
            <a:spLocks noGrp="1"/>
          </p:cNvSpPr>
          <p:nvPr>
            <p:ph type="body" sz="quarter" idx="15" hasCustomPrompt="1"/>
          </p:nvPr>
        </p:nvSpPr>
        <p:spPr>
          <a:xfrm>
            <a:off x="359998" y="2984855"/>
            <a:ext cx="11468465" cy="1585557"/>
          </a:xfrm>
          <a:prstGeom prst="rect">
            <a:avLst/>
          </a:prstGeom>
        </p:spPr>
        <p:txBody>
          <a:bodyPr anchor="t"/>
          <a:lstStyle>
            <a:lvl1pPr algn="l">
              <a:spcBef>
                <a:spcPts val="200"/>
              </a:spcBef>
              <a:defRPr sz="2400" b="1">
                <a:solidFill>
                  <a:schemeClr val="bg1"/>
                </a:solidFill>
              </a:defRPr>
            </a:lvl1pPr>
            <a:lvl2pPr marL="0" indent="0" algn="l">
              <a:spcBef>
                <a:spcPts val="200"/>
              </a:spcBef>
              <a:buNone/>
              <a:defRPr sz="2200" b="0">
                <a:solidFill>
                  <a:schemeClr val="bg1"/>
                </a:solidFill>
              </a:defRPr>
            </a:lvl2pPr>
          </a:lstStyle>
          <a:p>
            <a:pPr lvl="0"/>
            <a:r>
              <a:rPr lang="en-GB" dirty="0"/>
              <a:t>Click to edit master text styles</a:t>
            </a:r>
          </a:p>
          <a:p>
            <a:pPr lvl="1"/>
            <a:r>
              <a:rPr lang="en-GB" dirty="0"/>
              <a:t>Second level</a:t>
            </a:r>
          </a:p>
        </p:txBody>
      </p:sp>
      <p:sp>
        <p:nvSpPr>
          <p:cNvPr id="7" name="Text Placeholder 2"/>
          <p:cNvSpPr>
            <a:spLocks noGrp="1"/>
          </p:cNvSpPr>
          <p:nvPr>
            <p:ph type="body" sz="quarter" idx="16" hasCustomPrompt="1"/>
          </p:nvPr>
        </p:nvSpPr>
        <p:spPr>
          <a:xfrm>
            <a:off x="360363" y="2564672"/>
            <a:ext cx="976312" cy="411163"/>
          </a:xfrm>
          <a:prstGeom prst="rect">
            <a:avLst/>
          </a:prstGeom>
        </p:spPr>
        <p:txBody>
          <a:bodyPr anchor="t"/>
          <a:lstStyle>
            <a:lvl1pPr algn="l">
              <a:spcBef>
                <a:spcPts val="200"/>
              </a:spcBef>
              <a:defRPr sz="2400" b="1">
                <a:solidFill>
                  <a:schemeClr val="bg1"/>
                </a:solidFill>
              </a:defRPr>
            </a:lvl1pPr>
            <a:lvl2pPr marL="0" indent="0" algn="l">
              <a:spcBef>
                <a:spcPts val="200"/>
              </a:spcBef>
              <a:buNone/>
              <a:defRPr sz="2200" b="0">
                <a:solidFill>
                  <a:schemeClr val="tx1"/>
                </a:solidFill>
              </a:defRPr>
            </a:lvl2pPr>
          </a:lstStyle>
          <a:p>
            <a:pPr lvl="0"/>
            <a:r>
              <a:rPr lang="en-US" dirty="0"/>
              <a:t>No.</a:t>
            </a:r>
          </a:p>
        </p:txBody>
      </p:sp>
    </p:spTree>
    <p:extLst>
      <p:ext uri="{BB962C8B-B14F-4D97-AF65-F5344CB8AC3E}">
        <p14:creationId xmlns:p14="http://schemas.microsoft.com/office/powerpoint/2010/main" val="3102263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Title Placeholder 1"/>
          <p:cNvSpPr>
            <a:spLocks noGrp="1"/>
          </p:cNvSpPr>
          <p:nvPr>
            <p:ph type="title" hasCustomPrompt="1"/>
          </p:nvPr>
        </p:nvSpPr>
        <p:spPr>
          <a:xfrm>
            <a:off x="359999" y="430717"/>
            <a:ext cx="11466875" cy="404119"/>
          </a:xfrm>
          <a:prstGeom prst="rect">
            <a:avLst/>
          </a:prstGeom>
        </p:spPr>
        <p:txBody>
          <a:bodyPr vert="horz" lIns="0" tIns="0" rIns="0" bIns="0" rtlCol="0" anchor="t">
            <a:noAutofit/>
          </a:bodyPr>
          <a:lstStyle>
            <a:lvl1pPr>
              <a:defRPr/>
            </a:lvl1pPr>
          </a:lstStyle>
          <a:p>
            <a:r>
              <a:rPr lang="en-GB" dirty="0"/>
              <a:t>Click to edit master title style</a:t>
            </a:r>
          </a:p>
        </p:txBody>
      </p:sp>
      <p:sp>
        <p:nvSpPr>
          <p:cNvPr id="11"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dirty="0">
              <a:solidFill>
                <a:srgbClr val="717171"/>
              </a:solidFill>
            </a:endParaRPr>
          </a:p>
        </p:txBody>
      </p:sp>
      <p:sp>
        <p:nvSpPr>
          <p:cNvPr id="7" name="Text Placeholder 2"/>
          <p:cNvSpPr>
            <a:spLocks noGrp="1"/>
          </p:cNvSpPr>
          <p:nvPr>
            <p:ph type="body" sz="quarter" idx="17" hasCustomPrompt="1"/>
          </p:nvPr>
        </p:nvSpPr>
        <p:spPr>
          <a:xfrm>
            <a:off x="357188" y="909635"/>
            <a:ext cx="11477331" cy="396875"/>
          </a:xfrm>
        </p:spPr>
        <p:txBody>
          <a:bodyPr/>
          <a:lstStyle>
            <a:lvl1pPr>
              <a:defRPr sz="1800"/>
            </a:lvl1pPr>
          </a:lstStyle>
          <a:p>
            <a:pPr lvl="0"/>
            <a:r>
              <a:rPr lang="en-GB" dirty="0"/>
              <a:t>Click to edit master text styles</a:t>
            </a:r>
          </a:p>
        </p:txBody>
      </p:sp>
      <p:sp>
        <p:nvSpPr>
          <p:cNvPr id="9" name="Text Placeholder 17"/>
          <p:cNvSpPr>
            <a:spLocks noGrp="1"/>
          </p:cNvSpPr>
          <p:nvPr>
            <p:ph type="body" sz="quarter" idx="18" hasCustomPrompt="1"/>
          </p:nvPr>
        </p:nvSpPr>
        <p:spPr>
          <a:xfrm>
            <a:off x="6096000" y="6393509"/>
            <a:ext cx="4670778" cy="197792"/>
          </a:xfrm>
        </p:spPr>
        <p:txBody>
          <a:bodyPr anchor="ctr">
            <a:noAutofit/>
          </a:bodyPr>
          <a:lstStyle>
            <a:lvl1pPr>
              <a:spcBef>
                <a:spcPts val="600"/>
              </a:spcBef>
              <a:defRPr sz="800">
                <a:solidFill>
                  <a:schemeClr val="tx1"/>
                </a:solidFill>
              </a:defRPr>
            </a:lvl1pPr>
          </a:lstStyle>
          <a:p>
            <a:pPr lvl="0"/>
            <a:r>
              <a:rPr lang="en-US" dirty="0"/>
              <a:t>Click to add footer text</a:t>
            </a:r>
          </a:p>
        </p:txBody>
      </p:sp>
    </p:spTree>
    <p:extLst>
      <p:ext uri="{BB962C8B-B14F-4D97-AF65-F5344CB8AC3E}">
        <p14:creationId xmlns:p14="http://schemas.microsoft.com/office/powerpoint/2010/main" val="2430307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userDrawn="1">
  <p:cSld name="Footer only">
    <p:spTree>
      <p:nvGrpSpPr>
        <p:cNvPr id="1" name=""/>
        <p:cNvGrpSpPr/>
        <p:nvPr/>
      </p:nvGrpSpPr>
      <p:grpSpPr>
        <a:xfrm>
          <a:off x="0" y="0"/>
          <a:ext cx="0" cy="0"/>
          <a:chOff x="0" y="0"/>
          <a:chExt cx="0" cy="0"/>
        </a:xfrm>
      </p:grpSpPr>
      <p:sp>
        <p:nvSpPr>
          <p:cNvPr id="5"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dirty="0">
              <a:solidFill>
                <a:srgbClr val="717171"/>
              </a:solidFill>
            </a:endParaRPr>
          </a:p>
        </p:txBody>
      </p:sp>
    </p:spTree>
    <p:extLst>
      <p:ext uri="{BB962C8B-B14F-4D97-AF65-F5344CB8AC3E}">
        <p14:creationId xmlns:p14="http://schemas.microsoft.com/office/powerpoint/2010/main" val="31898675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2.xml><?xml version="1.0" encoding="utf-8"?>
<p:sldLayout xmlns:a="http://schemas.openxmlformats.org/drawingml/2006/main" xmlns:r="http://schemas.openxmlformats.org/officeDocument/2006/relationships" xmlns:p="http://schemas.openxmlformats.org/presentationml/2006/main" userDrawn="1">
  <p:cSld name="Title and 3 x content - no sub heading">
    <p:spTree>
      <p:nvGrpSpPr>
        <p:cNvPr id="1" name=""/>
        <p:cNvGrpSpPr/>
        <p:nvPr/>
      </p:nvGrpSpPr>
      <p:grpSpPr>
        <a:xfrm>
          <a:off x="0" y="0"/>
          <a:ext cx="0" cy="0"/>
          <a:chOff x="0" y="0"/>
          <a:chExt cx="0" cy="0"/>
        </a:xfrm>
      </p:grpSpPr>
      <p:sp>
        <p:nvSpPr>
          <p:cNvPr id="9" name="Content Placeholder 2"/>
          <p:cNvSpPr>
            <a:spLocks noGrp="1"/>
          </p:cNvSpPr>
          <p:nvPr>
            <p:ph idx="1"/>
          </p:nvPr>
        </p:nvSpPr>
        <p:spPr>
          <a:xfrm>
            <a:off x="359998" y="1708150"/>
            <a:ext cx="3679200" cy="4003675"/>
          </a:xfrm>
        </p:spPr>
        <p:txBody>
          <a:bodyPr>
            <a:noAutofit/>
          </a:bodyPr>
          <a:lstStyle>
            <a:lvl1pPr>
              <a:defRPr sz="1600" b="0">
                <a:solidFill>
                  <a:schemeClr val="tx1"/>
                </a:solidFill>
              </a:defRPr>
            </a:lvl1pPr>
            <a:lvl2pPr>
              <a:spcBef>
                <a:spcPts val="600"/>
              </a:spcBef>
              <a:defRPr sz="1600">
                <a:solidFill>
                  <a:schemeClr val="tx1"/>
                </a:solidFill>
              </a:defRPr>
            </a:lvl2pPr>
            <a:lvl3pPr>
              <a:spcBef>
                <a:spcPts val="600"/>
              </a:spcBef>
              <a:defRPr sz="1600">
                <a:solidFill>
                  <a:schemeClr val="tx1"/>
                </a:solidFill>
              </a:defRPr>
            </a:lvl3pPr>
            <a:lvl4pPr>
              <a:spcBef>
                <a:spcPts val="600"/>
              </a:spcBef>
              <a:defRPr sz="1600">
                <a:solidFill>
                  <a:schemeClr val="tx1"/>
                </a:solidFill>
              </a:defRPr>
            </a:lvl4pPr>
            <a:lvl5pPr>
              <a:spcBef>
                <a:spcPts val="600"/>
              </a:spcBef>
              <a:defRPr sz="1600">
                <a:solidFill>
                  <a:schemeClr val="tx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0" name="Content Placeholder 2"/>
          <p:cNvSpPr>
            <a:spLocks noGrp="1"/>
          </p:cNvSpPr>
          <p:nvPr>
            <p:ph idx="14"/>
          </p:nvPr>
        </p:nvSpPr>
        <p:spPr>
          <a:xfrm>
            <a:off x="4251325" y="1708150"/>
            <a:ext cx="3679200" cy="4003675"/>
          </a:xfrm>
        </p:spPr>
        <p:txBody>
          <a:bodyPr>
            <a:noAutofit/>
          </a:bodyPr>
          <a:lstStyle>
            <a:lvl1pPr>
              <a:defRPr sz="1600" b="0">
                <a:solidFill>
                  <a:schemeClr val="tx1"/>
                </a:solidFill>
              </a:defRPr>
            </a:lvl1pPr>
            <a:lvl2pPr>
              <a:spcBef>
                <a:spcPts val="600"/>
              </a:spcBef>
              <a:defRPr sz="1600">
                <a:solidFill>
                  <a:schemeClr val="tx1"/>
                </a:solidFill>
              </a:defRPr>
            </a:lvl2pPr>
            <a:lvl3pPr>
              <a:spcBef>
                <a:spcPts val="600"/>
              </a:spcBef>
              <a:defRPr sz="1600">
                <a:solidFill>
                  <a:schemeClr val="tx1"/>
                </a:solidFill>
              </a:defRPr>
            </a:lvl3pPr>
            <a:lvl4pPr>
              <a:spcBef>
                <a:spcPts val="600"/>
              </a:spcBef>
              <a:defRPr sz="1600">
                <a:solidFill>
                  <a:schemeClr val="tx1"/>
                </a:solidFill>
              </a:defRPr>
            </a:lvl4pPr>
            <a:lvl5pPr>
              <a:spcBef>
                <a:spcPts val="600"/>
              </a:spcBef>
              <a:defRPr sz="1600">
                <a:solidFill>
                  <a:schemeClr val="tx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1" name="Content Placeholder 2"/>
          <p:cNvSpPr>
            <a:spLocks noGrp="1"/>
          </p:cNvSpPr>
          <p:nvPr>
            <p:ph idx="15"/>
          </p:nvPr>
        </p:nvSpPr>
        <p:spPr>
          <a:xfrm>
            <a:off x="8142653" y="1708150"/>
            <a:ext cx="3679200" cy="4003675"/>
          </a:xfrm>
        </p:spPr>
        <p:txBody>
          <a:bodyPr>
            <a:noAutofit/>
          </a:bodyPr>
          <a:lstStyle>
            <a:lvl1pPr>
              <a:defRPr sz="1600" b="0">
                <a:solidFill>
                  <a:schemeClr val="tx1"/>
                </a:solidFill>
              </a:defRPr>
            </a:lvl1pPr>
            <a:lvl2pPr>
              <a:spcBef>
                <a:spcPts val="600"/>
              </a:spcBef>
              <a:defRPr sz="1600">
                <a:solidFill>
                  <a:schemeClr val="tx1"/>
                </a:solidFill>
              </a:defRPr>
            </a:lvl2pPr>
            <a:lvl3pPr>
              <a:spcBef>
                <a:spcPts val="600"/>
              </a:spcBef>
              <a:defRPr sz="1600">
                <a:solidFill>
                  <a:schemeClr val="tx1"/>
                </a:solidFill>
              </a:defRPr>
            </a:lvl3pPr>
            <a:lvl4pPr>
              <a:spcBef>
                <a:spcPts val="600"/>
              </a:spcBef>
              <a:defRPr sz="1600">
                <a:solidFill>
                  <a:schemeClr val="tx1"/>
                </a:solidFill>
              </a:defRPr>
            </a:lvl4pPr>
            <a:lvl5pPr>
              <a:spcBef>
                <a:spcPts val="600"/>
              </a:spcBef>
              <a:defRPr sz="1600">
                <a:solidFill>
                  <a:schemeClr val="tx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6" name="Title Placeholder 1"/>
          <p:cNvSpPr>
            <a:spLocks noGrp="1"/>
          </p:cNvSpPr>
          <p:nvPr>
            <p:ph type="title" hasCustomPrompt="1"/>
          </p:nvPr>
        </p:nvSpPr>
        <p:spPr>
          <a:xfrm>
            <a:off x="359999" y="430717"/>
            <a:ext cx="11466875" cy="404119"/>
          </a:xfrm>
          <a:prstGeom prst="rect">
            <a:avLst/>
          </a:prstGeom>
        </p:spPr>
        <p:txBody>
          <a:bodyPr vert="horz" lIns="0" tIns="0" rIns="0" bIns="0" rtlCol="0" anchor="t">
            <a:noAutofit/>
          </a:bodyPr>
          <a:lstStyle>
            <a:lvl1pPr>
              <a:defRPr/>
            </a:lvl1pPr>
          </a:lstStyle>
          <a:p>
            <a:r>
              <a:rPr lang="en-GB" dirty="0"/>
              <a:t>Click to edit master title style</a:t>
            </a:r>
          </a:p>
        </p:txBody>
      </p:sp>
      <p:sp>
        <p:nvSpPr>
          <p:cNvPr id="18" name="Text Placeholder 17"/>
          <p:cNvSpPr>
            <a:spLocks noGrp="1"/>
          </p:cNvSpPr>
          <p:nvPr>
            <p:ph type="body" sz="quarter" idx="18" hasCustomPrompt="1"/>
          </p:nvPr>
        </p:nvSpPr>
        <p:spPr>
          <a:xfrm>
            <a:off x="6096000" y="6393509"/>
            <a:ext cx="4670778" cy="197792"/>
          </a:xfrm>
        </p:spPr>
        <p:txBody>
          <a:bodyPr anchor="ctr">
            <a:noAutofit/>
          </a:bodyPr>
          <a:lstStyle>
            <a:lvl1pPr>
              <a:spcBef>
                <a:spcPts val="600"/>
              </a:spcBef>
              <a:defRPr sz="800">
                <a:solidFill>
                  <a:schemeClr val="tx1"/>
                </a:solidFill>
              </a:defRPr>
            </a:lvl1pPr>
          </a:lstStyle>
          <a:p>
            <a:pPr lvl="0"/>
            <a:r>
              <a:rPr lang="en-US" dirty="0"/>
              <a:t>Click to add footer text</a:t>
            </a:r>
          </a:p>
        </p:txBody>
      </p:sp>
      <p:sp>
        <p:nvSpPr>
          <p:cNvPr id="19"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dirty="0">
              <a:solidFill>
                <a:srgbClr val="717171"/>
              </a:solidFill>
            </a:endParaRPr>
          </a:p>
        </p:txBody>
      </p:sp>
    </p:spTree>
    <p:extLst>
      <p:ext uri="{BB962C8B-B14F-4D97-AF65-F5344CB8AC3E}">
        <p14:creationId xmlns:p14="http://schemas.microsoft.com/office/powerpoint/2010/main" val="2426330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3.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dirty="0"/>
          </a:p>
        </p:txBody>
      </p:sp>
      <p:sp>
        <p:nvSpPr>
          <p:cNvPr id="3" name="Slide Number Placeholder 2"/>
          <p:cNvSpPr>
            <a:spLocks noGrp="1"/>
          </p:cNvSpPr>
          <p:nvPr>
            <p:ph type="sldNum" sz="quarter" idx="10"/>
          </p:nvPr>
        </p:nvSpPr>
        <p:spPr/>
        <p:txBody>
          <a:bodyPr/>
          <a:lstStyle/>
          <a:p>
            <a:fld id="{9784CBA3-D598-4B1F-BAA3-EE14B5154290}" type="slidenum">
              <a:rPr lang="en-AU" smtClean="0">
                <a:solidFill>
                  <a:srgbClr val="717171"/>
                </a:solidFill>
              </a:rPr>
              <a:pPr/>
              <a:t>‹#›</a:t>
            </a:fld>
            <a:endParaRPr lang="en-AU" dirty="0">
              <a:solidFill>
                <a:srgbClr val="717171"/>
              </a:solidFill>
            </a:endParaRPr>
          </a:p>
        </p:txBody>
      </p:sp>
    </p:spTree>
    <p:extLst>
      <p:ext uri="{BB962C8B-B14F-4D97-AF65-F5344CB8AC3E}">
        <p14:creationId xmlns:p14="http://schemas.microsoft.com/office/powerpoint/2010/main" val="778898311"/>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userDrawn="1">
  <p:cSld name="x1 Box">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dirty="0"/>
          </a:p>
        </p:txBody>
      </p:sp>
      <p:sp>
        <p:nvSpPr>
          <p:cNvPr id="3" name="Slide Number Placeholder 2"/>
          <p:cNvSpPr>
            <a:spLocks noGrp="1"/>
          </p:cNvSpPr>
          <p:nvPr>
            <p:ph type="sldNum" sz="quarter" idx="10"/>
          </p:nvPr>
        </p:nvSpPr>
        <p:spPr/>
        <p:txBody>
          <a:bodyPr/>
          <a:lstStyle/>
          <a:p>
            <a:fld id="{9784CBA3-D598-4B1F-BAA3-EE14B5154290}" type="slidenum">
              <a:rPr lang="en-AU" smtClean="0">
                <a:solidFill>
                  <a:srgbClr val="717171"/>
                </a:solidFill>
              </a:rPr>
              <a:pPr/>
              <a:t>‹#›</a:t>
            </a:fld>
            <a:endParaRPr lang="en-AU" dirty="0">
              <a:solidFill>
                <a:srgbClr val="717171"/>
              </a:solidFill>
            </a:endParaRPr>
          </a:p>
        </p:txBody>
      </p:sp>
      <p:sp>
        <p:nvSpPr>
          <p:cNvPr id="7" name="Content Placeholder 6"/>
          <p:cNvSpPr>
            <a:spLocks noGrp="1"/>
          </p:cNvSpPr>
          <p:nvPr>
            <p:ph sz="quarter" idx="11"/>
          </p:nvPr>
        </p:nvSpPr>
        <p:spPr>
          <a:xfrm>
            <a:off x="381001" y="1031840"/>
            <a:ext cx="11425767" cy="4799049"/>
          </a:xfrm>
        </p:spPr>
        <p:txBody>
          <a:bodyPr>
            <a:noAutofit/>
          </a:bodyPr>
          <a:lstStyle>
            <a:lvl1pPr>
              <a:defRPr b="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Tree>
    <p:extLst>
      <p:ext uri="{BB962C8B-B14F-4D97-AF65-F5344CB8AC3E}">
        <p14:creationId xmlns:p14="http://schemas.microsoft.com/office/powerpoint/2010/main" val="3721025308"/>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userDrawn="1">
  <p:cSld name="x4 Box">
    <p:spTree>
      <p:nvGrpSpPr>
        <p:cNvPr id="1" name=""/>
        <p:cNvGrpSpPr/>
        <p:nvPr/>
      </p:nvGrpSpPr>
      <p:grpSpPr>
        <a:xfrm>
          <a:off x="0" y="0"/>
          <a:ext cx="0" cy="0"/>
          <a:chOff x="0" y="0"/>
          <a:chExt cx="0" cy="0"/>
        </a:xfrm>
      </p:grpSpPr>
      <p:sp>
        <p:nvSpPr>
          <p:cNvPr id="8" name="Content Placeholder 6"/>
          <p:cNvSpPr>
            <a:spLocks noGrp="1"/>
          </p:cNvSpPr>
          <p:nvPr>
            <p:ph sz="quarter" idx="16"/>
          </p:nvPr>
        </p:nvSpPr>
        <p:spPr>
          <a:xfrm>
            <a:off x="6270179" y="1006069"/>
            <a:ext cx="2592000" cy="4939283"/>
          </a:xfrm>
        </p:spPr>
        <p:txBody>
          <a:bodyPr lIns="0">
            <a:noAutofit/>
          </a:bodyPr>
          <a:lstStyle>
            <a:lvl1pPr>
              <a:defRPr b="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9" name="Content Placeholder 6"/>
          <p:cNvSpPr>
            <a:spLocks noGrp="1"/>
          </p:cNvSpPr>
          <p:nvPr>
            <p:ph sz="quarter" idx="17"/>
          </p:nvPr>
        </p:nvSpPr>
        <p:spPr>
          <a:xfrm>
            <a:off x="9214767" y="1008844"/>
            <a:ext cx="2592000" cy="4939283"/>
          </a:xfrm>
        </p:spPr>
        <p:txBody>
          <a:bodyPr lIns="0">
            <a:noAutofit/>
          </a:bodyPr>
          <a:lstStyle>
            <a:lvl1pPr>
              <a:defRPr b="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2" name="Title 1"/>
          <p:cNvSpPr>
            <a:spLocks noGrp="1"/>
          </p:cNvSpPr>
          <p:nvPr>
            <p:ph type="title"/>
          </p:nvPr>
        </p:nvSpPr>
        <p:spPr/>
        <p:txBody>
          <a:bodyPr/>
          <a:lstStyle/>
          <a:p>
            <a:r>
              <a:rPr lang="en-US"/>
              <a:t>Click to edit Master title style</a:t>
            </a:r>
            <a:endParaRPr lang="en-AU" dirty="0"/>
          </a:p>
        </p:txBody>
      </p:sp>
      <p:sp>
        <p:nvSpPr>
          <p:cNvPr id="3" name="Slide Number Placeholder 2"/>
          <p:cNvSpPr>
            <a:spLocks noGrp="1"/>
          </p:cNvSpPr>
          <p:nvPr>
            <p:ph type="sldNum" sz="quarter" idx="10"/>
          </p:nvPr>
        </p:nvSpPr>
        <p:spPr/>
        <p:txBody>
          <a:bodyPr/>
          <a:lstStyle/>
          <a:p>
            <a:fld id="{9784CBA3-D598-4B1F-BAA3-EE14B5154290}" type="slidenum">
              <a:rPr lang="en-AU" smtClean="0">
                <a:solidFill>
                  <a:srgbClr val="717171"/>
                </a:solidFill>
              </a:rPr>
              <a:pPr/>
              <a:t>‹#›</a:t>
            </a:fld>
            <a:endParaRPr lang="en-AU" dirty="0">
              <a:solidFill>
                <a:srgbClr val="717171"/>
              </a:solidFill>
            </a:endParaRPr>
          </a:p>
        </p:txBody>
      </p:sp>
      <p:sp>
        <p:nvSpPr>
          <p:cNvPr id="7" name="Content Placeholder 6"/>
          <p:cNvSpPr>
            <a:spLocks noGrp="1"/>
          </p:cNvSpPr>
          <p:nvPr>
            <p:ph sz="quarter" idx="11"/>
          </p:nvPr>
        </p:nvSpPr>
        <p:spPr>
          <a:xfrm>
            <a:off x="381000" y="1004678"/>
            <a:ext cx="2592000" cy="4939283"/>
          </a:xfrm>
        </p:spPr>
        <p:txBody>
          <a:bodyPr>
            <a:noAutofit/>
          </a:bodyPr>
          <a:lstStyle>
            <a:lvl1pPr>
              <a:defRPr b="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10" name="Content Placeholder 6"/>
          <p:cNvSpPr>
            <a:spLocks noGrp="1"/>
          </p:cNvSpPr>
          <p:nvPr>
            <p:ph sz="quarter" idx="19"/>
          </p:nvPr>
        </p:nvSpPr>
        <p:spPr>
          <a:xfrm>
            <a:off x="3325589" y="1004678"/>
            <a:ext cx="2592000" cy="4939283"/>
          </a:xfrm>
        </p:spPr>
        <p:txBody>
          <a:bodyPr>
            <a:noAutofit/>
          </a:bodyPr>
          <a:lstStyle>
            <a:lvl1pPr>
              <a:defRPr b="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Tree>
    <p:extLst>
      <p:ext uri="{BB962C8B-B14F-4D97-AF65-F5344CB8AC3E}">
        <p14:creationId xmlns:p14="http://schemas.microsoft.com/office/powerpoint/2010/main" val="1624930196"/>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userDrawn="1">
  <p:cSld name="Title and 4 x content - no sub heading">
    <p:spTree>
      <p:nvGrpSpPr>
        <p:cNvPr id="1" name=""/>
        <p:cNvGrpSpPr/>
        <p:nvPr/>
      </p:nvGrpSpPr>
      <p:grpSpPr>
        <a:xfrm>
          <a:off x="0" y="0"/>
          <a:ext cx="0" cy="0"/>
          <a:chOff x="0" y="0"/>
          <a:chExt cx="0" cy="0"/>
        </a:xfrm>
      </p:grpSpPr>
      <p:sp>
        <p:nvSpPr>
          <p:cNvPr id="10" name="Content Placeholder 2"/>
          <p:cNvSpPr>
            <a:spLocks noGrp="1"/>
          </p:cNvSpPr>
          <p:nvPr>
            <p:ph idx="1" hasCustomPrompt="1"/>
          </p:nvPr>
        </p:nvSpPr>
        <p:spPr>
          <a:xfrm>
            <a:off x="359998" y="1708150"/>
            <a:ext cx="2714400" cy="4003675"/>
          </a:xfrm>
        </p:spPr>
        <p:txBody>
          <a:bodyPr>
            <a:noAutofit/>
          </a:bodyPr>
          <a:lstStyle>
            <a:lvl1pPr>
              <a:defRPr sz="1600" b="0">
                <a:solidFill>
                  <a:schemeClr val="tx1"/>
                </a:solidFill>
              </a:defRPr>
            </a:lvl1pPr>
            <a:lvl2pPr>
              <a:spcBef>
                <a:spcPts val="600"/>
              </a:spcBef>
              <a:defRPr sz="1600">
                <a:solidFill>
                  <a:schemeClr val="tx1"/>
                </a:solidFill>
              </a:defRPr>
            </a:lvl2pPr>
            <a:lvl3pPr>
              <a:spcBef>
                <a:spcPts val="600"/>
              </a:spcBef>
              <a:defRPr sz="1600">
                <a:solidFill>
                  <a:schemeClr val="tx1"/>
                </a:solidFill>
              </a:defRPr>
            </a:lvl3pPr>
            <a:lvl4pPr>
              <a:spcBef>
                <a:spcPts val="600"/>
              </a:spcBef>
              <a:defRPr sz="1600">
                <a:solidFill>
                  <a:schemeClr val="tx1"/>
                </a:solidFill>
              </a:defRPr>
            </a:lvl4pPr>
            <a:lvl5pPr>
              <a:spcBef>
                <a:spcPts val="600"/>
              </a:spcBef>
              <a:defRPr sz="1600">
                <a:solidFill>
                  <a:schemeClr val="tx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1" name="Content Placeholder 2"/>
          <p:cNvSpPr>
            <a:spLocks noGrp="1"/>
          </p:cNvSpPr>
          <p:nvPr>
            <p:ph idx="14" hasCustomPrompt="1"/>
          </p:nvPr>
        </p:nvSpPr>
        <p:spPr>
          <a:xfrm>
            <a:off x="3275192" y="1708150"/>
            <a:ext cx="2714400" cy="4003675"/>
          </a:xfrm>
        </p:spPr>
        <p:txBody>
          <a:bodyPr>
            <a:noAutofit/>
          </a:bodyPr>
          <a:lstStyle>
            <a:lvl1pPr>
              <a:defRPr sz="1600" b="0">
                <a:solidFill>
                  <a:schemeClr val="tx1"/>
                </a:solidFill>
              </a:defRPr>
            </a:lvl1pPr>
            <a:lvl2pPr>
              <a:spcBef>
                <a:spcPts val="600"/>
              </a:spcBef>
              <a:defRPr sz="1600">
                <a:solidFill>
                  <a:schemeClr val="tx1"/>
                </a:solidFill>
              </a:defRPr>
            </a:lvl2pPr>
            <a:lvl3pPr>
              <a:spcBef>
                <a:spcPts val="600"/>
              </a:spcBef>
              <a:defRPr sz="1600">
                <a:solidFill>
                  <a:schemeClr val="tx1"/>
                </a:solidFill>
              </a:defRPr>
            </a:lvl3pPr>
            <a:lvl4pPr>
              <a:spcBef>
                <a:spcPts val="600"/>
              </a:spcBef>
              <a:defRPr sz="1600">
                <a:solidFill>
                  <a:schemeClr val="tx1"/>
                </a:solidFill>
              </a:defRPr>
            </a:lvl4pPr>
            <a:lvl5pPr>
              <a:spcBef>
                <a:spcPts val="600"/>
              </a:spcBef>
              <a:defRPr sz="1600">
                <a:solidFill>
                  <a:schemeClr val="tx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3" name="Content Placeholder 2"/>
          <p:cNvSpPr>
            <a:spLocks noGrp="1"/>
          </p:cNvSpPr>
          <p:nvPr>
            <p:ph idx="15" hasCustomPrompt="1"/>
          </p:nvPr>
        </p:nvSpPr>
        <p:spPr>
          <a:xfrm>
            <a:off x="6190386" y="1708150"/>
            <a:ext cx="2714400" cy="4003675"/>
          </a:xfrm>
        </p:spPr>
        <p:txBody>
          <a:bodyPr>
            <a:noAutofit/>
          </a:bodyPr>
          <a:lstStyle>
            <a:lvl1pPr>
              <a:defRPr sz="1600" b="0">
                <a:solidFill>
                  <a:schemeClr val="tx1"/>
                </a:solidFill>
              </a:defRPr>
            </a:lvl1pPr>
            <a:lvl2pPr>
              <a:spcBef>
                <a:spcPts val="600"/>
              </a:spcBef>
              <a:defRPr sz="1600">
                <a:solidFill>
                  <a:schemeClr val="tx1"/>
                </a:solidFill>
              </a:defRPr>
            </a:lvl2pPr>
            <a:lvl3pPr>
              <a:spcBef>
                <a:spcPts val="600"/>
              </a:spcBef>
              <a:defRPr sz="1600">
                <a:solidFill>
                  <a:schemeClr val="tx1"/>
                </a:solidFill>
              </a:defRPr>
            </a:lvl3pPr>
            <a:lvl4pPr>
              <a:spcBef>
                <a:spcPts val="600"/>
              </a:spcBef>
              <a:defRPr sz="1600">
                <a:solidFill>
                  <a:schemeClr val="tx1"/>
                </a:solidFill>
              </a:defRPr>
            </a:lvl4pPr>
            <a:lvl5pPr>
              <a:spcBef>
                <a:spcPts val="600"/>
              </a:spcBef>
              <a:defRPr sz="1600">
                <a:solidFill>
                  <a:schemeClr val="tx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8" name="Content Placeholder 2"/>
          <p:cNvSpPr>
            <a:spLocks noGrp="1"/>
          </p:cNvSpPr>
          <p:nvPr>
            <p:ph idx="16" hasCustomPrompt="1"/>
          </p:nvPr>
        </p:nvSpPr>
        <p:spPr>
          <a:xfrm>
            <a:off x="9105580" y="1708150"/>
            <a:ext cx="2714400" cy="4003675"/>
          </a:xfrm>
        </p:spPr>
        <p:txBody>
          <a:bodyPr>
            <a:noAutofit/>
          </a:bodyPr>
          <a:lstStyle>
            <a:lvl1pPr>
              <a:defRPr sz="1600" b="0">
                <a:solidFill>
                  <a:schemeClr val="tx1"/>
                </a:solidFill>
              </a:defRPr>
            </a:lvl1pPr>
            <a:lvl2pPr>
              <a:spcBef>
                <a:spcPts val="600"/>
              </a:spcBef>
              <a:defRPr sz="1600">
                <a:solidFill>
                  <a:schemeClr val="tx1"/>
                </a:solidFill>
              </a:defRPr>
            </a:lvl2pPr>
            <a:lvl3pPr>
              <a:spcBef>
                <a:spcPts val="600"/>
              </a:spcBef>
              <a:defRPr sz="1600">
                <a:solidFill>
                  <a:schemeClr val="tx1"/>
                </a:solidFill>
              </a:defRPr>
            </a:lvl3pPr>
            <a:lvl4pPr>
              <a:spcBef>
                <a:spcPts val="600"/>
              </a:spcBef>
              <a:defRPr sz="1600">
                <a:solidFill>
                  <a:schemeClr val="tx1"/>
                </a:solidFill>
              </a:defRPr>
            </a:lvl4pPr>
            <a:lvl5pPr>
              <a:spcBef>
                <a:spcPts val="600"/>
              </a:spcBef>
              <a:defRPr sz="1600">
                <a:solidFill>
                  <a:schemeClr val="tx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9" name="Title Placeholder 1"/>
          <p:cNvSpPr>
            <a:spLocks noGrp="1"/>
          </p:cNvSpPr>
          <p:nvPr>
            <p:ph type="title" hasCustomPrompt="1"/>
          </p:nvPr>
        </p:nvSpPr>
        <p:spPr>
          <a:xfrm>
            <a:off x="359999" y="430717"/>
            <a:ext cx="11466875" cy="404119"/>
          </a:xfrm>
          <a:prstGeom prst="rect">
            <a:avLst/>
          </a:prstGeom>
        </p:spPr>
        <p:txBody>
          <a:bodyPr vert="horz" lIns="0" tIns="0" rIns="0" bIns="0" rtlCol="0" anchor="t">
            <a:noAutofit/>
          </a:bodyPr>
          <a:lstStyle>
            <a:lvl1pPr>
              <a:defRPr/>
            </a:lvl1pPr>
          </a:lstStyle>
          <a:p>
            <a:r>
              <a:rPr lang="en-GB" dirty="0"/>
              <a:t>Click to edit master title style</a:t>
            </a:r>
          </a:p>
        </p:txBody>
      </p:sp>
      <p:sp>
        <p:nvSpPr>
          <p:cNvPr id="21" name="Text Placeholder 17"/>
          <p:cNvSpPr>
            <a:spLocks noGrp="1"/>
          </p:cNvSpPr>
          <p:nvPr>
            <p:ph type="body" sz="quarter" idx="19" hasCustomPrompt="1"/>
          </p:nvPr>
        </p:nvSpPr>
        <p:spPr>
          <a:xfrm>
            <a:off x="6096000" y="6393509"/>
            <a:ext cx="4670778" cy="197792"/>
          </a:xfrm>
        </p:spPr>
        <p:txBody>
          <a:bodyPr anchor="ctr">
            <a:noAutofit/>
          </a:bodyPr>
          <a:lstStyle>
            <a:lvl1pPr>
              <a:spcBef>
                <a:spcPts val="600"/>
              </a:spcBef>
              <a:defRPr sz="800">
                <a:solidFill>
                  <a:schemeClr val="tx1"/>
                </a:solidFill>
              </a:defRPr>
            </a:lvl1pPr>
          </a:lstStyle>
          <a:p>
            <a:pPr lvl="0"/>
            <a:r>
              <a:rPr lang="en-US" dirty="0"/>
              <a:t>Click to add footer text</a:t>
            </a:r>
          </a:p>
        </p:txBody>
      </p:sp>
      <p:sp>
        <p:nvSpPr>
          <p:cNvPr id="22"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dirty="0">
              <a:solidFill>
                <a:srgbClr val="717171"/>
              </a:solidFill>
            </a:endParaRPr>
          </a:p>
        </p:txBody>
      </p:sp>
    </p:spTree>
    <p:extLst>
      <p:ext uri="{BB962C8B-B14F-4D97-AF65-F5344CB8AC3E}">
        <p14:creationId xmlns:p14="http://schemas.microsoft.com/office/powerpoint/2010/main" val="2986527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7.xml><?xml version="1.0" encoding="utf-8"?>
<p:sldLayout xmlns:a="http://schemas.openxmlformats.org/drawingml/2006/main" xmlns:r="http://schemas.openxmlformats.org/officeDocument/2006/relationships" xmlns:p="http://schemas.openxmlformats.org/presentationml/2006/main" userDrawn="1">
  <p:cSld name="Title only - no sub heading">
    <p:spTree>
      <p:nvGrpSpPr>
        <p:cNvPr id="1" name=""/>
        <p:cNvGrpSpPr/>
        <p:nvPr/>
      </p:nvGrpSpPr>
      <p:grpSpPr>
        <a:xfrm>
          <a:off x="0" y="0"/>
          <a:ext cx="0" cy="0"/>
          <a:chOff x="0" y="0"/>
          <a:chExt cx="0" cy="0"/>
        </a:xfrm>
      </p:grpSpPr>
      <p:sp>
        <p:nvSpPr>
          <p:cNvPr id="6" name="Title Placeholder 1"/>
          <p:cNvSpPr>
            <a:spLocks noGrp="1"/>
          </p:cNvSpPr>
          <p:nvPr>
            <p:ph type="title" hasCustomPrompt="1"/>
          </p:nvPr>
        </p:nvSpPr>
        <p:spPr>
          <a:xfrm>
            <a:off x="359999" y="430717"/>
            <a:ext cx="11466875" cy="404119"/>
          </a:xfrm>
          <a:prstGeom prst="rect">
            <a:avLst/>
          </a:prstGeom>
        </p:spPr>
        <p:txBody>
          <a:bodyPr vert="horz" lIns="0" tIns="0" rIns="0" bIns="0" rtlCol="0" anchor="t">
            <a:noAutofit/>
          </a:bodyPr>
          <a:lstStyle>
            <a:lvl1pPr>
              <a:defRPr/>
            </a:lvl1pPr>
          </a:lstStyle>
          <a:p>
            <a:r>
              <a:rPr lang="en-GB"/>
              <a:t>Click to edit master title style</a:t>
            </a:r>
          </a:p>
        </p:txBody>
      </p:sp>
      <p:sp>
        <p:nvSpPr>
          <p:cNvPr id="11"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a:solidFill>
                <a:srgbClr val="717171"/>
              </a:solidFill>
            </a:endParaRPr>
          </a:p>
        </p:txBody>
      </p:sp>
      <p:sp>
        <p:nvSpPr>
          <p:cNvPr id="9" name="Text Placeholder 17"/>
          <p:cNvSpPr>
            <a:spLocks noGrp="1"/>
          </p:cNvSpPr>
          <p:nvPr>
            <p:ph type="body" sz="quarter" idx="18" hasCustomPrompt="1"/>
          </p:nvPr>
        </p:nvSpPr>
        <p:spPr>
          <a:xfrm>
            <a:off x="6096000" y="6393509"/>
            <a:ext cx="4670778" cy="197792"/>
          </a:xfrm>
        </p:spPr>
        <p:txBody>
          <a:bodyPr anchor="ctr">
            <a:noAutofit/>
          </a:bodyPr>
          <a:lstStyle>
            <a:lvl1pPr>
              <a:spcBef>
                <a:spcPts val="600"/>
              </a:spcBef>
              <a:defRPr sz="800">
                <a:solidFill>
                  <a:schemeClr val="tx1"/>
                </a:solidFill>
              </a:defRPr>
            </a:lvl1pPr>
          </a:lstStyle>
          <a:p>
            <a:pPr lvl="0"/>
            <a:r>
              <a:rPr lang="en-US"/>
              <a:t>Click to add footer text</a:t>
            </a:r>
          </a:p>
        </p:txBody>
      </p:sp>
    </p:spTree>
    <p:extLst>
      <p:ext uri="{BB962C8B-B14F-4D97-AF65-F5344CB8AC3E}">
        <p14:creationId xmlns:p14="http://schemas.microsoft.com/office/powerpoint/2010/main" val="3423309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8.xml><?xml version="1.0" encoding="utf-8"?>
<p:sldLayout xmlns:a="http://schemas.openxmlformats.org/drawingml/2006/main" xmlns:r="http://schemas.openxmlformats.org/officeDocument/2006/relationships" xmlns:p="http://schemas.openxmlformats.org/presentationml/2006/main" showMasterSp="0" preserve="1" userDrawn="1">
  <p:cSld name="Title slide 1 (whit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67200" y="1138238"/>
            <a:ext cx="4665663" cy="1787237"/>
          </a:xfrm>
          <a:prstGeom prst="rect">
            <a:avLst/>
          </a:prstGeom>
        </p:spPr>
        <p:txBody>
          <a:bodyPr anchor="b">
            <a:noAutofit/>
          </a:bodyPr>
          <a:lstStyle>
            <a:lvl1pPr algn="l">
              <a:defRPr sz="2400" b="1">
                <a:solidFill>
                  <a:schemeClr val="tx1"/>
                </a:solidFill>
              </a:defRPr>
            </a:lvl1pPr>
          </a:lstStyle>
          <a:p>
            <a:r>
              <a:rPr lang="en-GB" dirty="0"/>
              <a:t>Click to edit master title style</a:t>
            </a:r>
          </a:p>
        </p:txBody>
      </p:sp>
      <p:sp>
        <p:nvSpPr>
          <p:cNvPr id="3" name="Subtitle 2"/>
          <p:cNvSpPr>
            <a:spLocks noGrp="1"/>
          </p:cNvSpPr>
          <p:nvPr>
            <p:ph type="subTitle" idx="1" hasCustomPrompt="1"/>
          </p:nvPr>
        </p:nvSpPr>
        <p:spPr>
          <a:xfrm>
            <a:off x="367200" y="3146902"/>
            <a:ext cx="4665663" cy="1882298"/>
          </a:xfrm>
          <a:prstGeom prst="rect">
            <a:avLst/>
          </a:prstGeom>
        </p:spPr>
        <p:txBody>
          <a:bodyPr anchor="t">
            <a:noAutofit/>
          </a:bodyPr>
          <a:lstStyle>
            <a:lvl1pPr marL="0" indent="0" algn="l">
              <a:spcBef>
                <a:spcPts val="600"/>
              </a:spcBef>
              <a:buNone/>
              <a:defRPr sz="22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edit master subtitle style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67200" y="457201"/>
            <a:ext cx="2567641" cy="493777"/>
          </a:xfrm>
          <a:prstGeom prst="rect">
            <a:avLst/>
          </a:prstGeom>
        </p:spPr>
      </p:pic>
    </p:spTree>
    <p:extLst>
      <p:ext uri="{BB962C8B-B14F-4D97-AF65-F5344CB8AC3E}">
        <p14:creationId xmlns:p14="http://schemas.microsoft.com/office/powerpoint/2010/main" val="21852048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9.xml><?xml version="1.0" encoding="utf-8"?>
<p:sldLayout xmlns:a="http://schemas.openxmlformats.org/drawingml/2006/main" xmlns:r="http://schemas.openxmlformats.org/officeDocument/2006/relationships" xmlns:p="http://schemas.openxmlformats.org/presentationml/2006/main" showMasterSp="0" preserve="1" userDrawn="1">
  <p:cSld name="Title slide 2 (white)">
    <p:bg>
      <p:bgPr>
        <a:solidFill>
          <a:schemeClr val="bg1"/>
        </a:solidFill>
        <a:effectLst/>
      </p:bgPr>
    </p:bg>
    <p:spTree>
      <p:nvGrpSpPr>
        <p:cNvPr id="1" name=""/>
        <p:cNvGrpSpPr/>
        <p:nvPr/>
      </p:nvGrpSpPr>
      <p:grpSpPr>
        <a:xfrm>
          <a:off x="0" y="0"/>
          <a:ext cx="0" cy="0"/>
          <a:chOff x="0" y="0"/>
          <a:chExt cx="0" cy="0"/>
        </a:xfrm>
      </p:grpSpPr>
      <p:sp>
        <p:nvSpPr>
          <p:cNvPr id="32" name="Picture Placeholder 31"/>
          <p:cNvSpPr>
            <a:spLocks noGrp="1"/>
          </p:cNvSpPr>
          <p:nvPr>
            <p:ph type="pic" sz="quarter" idx="13"/>
          </p:nvPr>
        </p:nvSpPr>
        <p:spPr>
          <a:xfrm>
            <a:off x="-6650" y="857"/>
            <a:ext cx="12200176" cy="6857143"/>
          </a:xfrm>
          <a:prstGeom prst="rect">
            <a:avLst/>
          </a:prstGeom>
        </p:spPr>
        <p:txBody>
          <a:bodyPr anchor="ctr"/>
          <a:lstStyle>
            <a:lvl1pPr algn="ctr">
              <a:defRPr>
                <a:solidFill>
                  <a:schemeClr val="tx1"/>
                </a:solidFill>
              </a:defRPr>
            </a:lvl1pPr>
          </a:lstStyle>
          <a:p>
            <a:r>
              <a:rPr lang="en-US"/>
              <a:t>Click icon to add picture</a:t>
            </a:r>
            <a:endParaRPr lang="en-GB" dirty="0"/>
          </a:p>
        </p:txBody>
      </p:sp>
      <p:sp>
        <p:nvSpPr>
          <p:cNvPr id="2" name="Title 1"/>
          <p:cNvSpPr>
            <a:spLocks noGrp="1"/>
          </p:cNvSpPr>
          <p:nvPr>
            <p:ph type="ctrTitle" hasCustomPrompt="1"/>
          </p:nvPr>
        </p:nvSpPr>
        <p:spPr>
          <a:xfrm>
            <a:off x="360000" y="3846097"/>
            <a:ext cx="11466875" cy="1143000"/>
          </a:xfrm>
          <a:prstGeom prst="rect">
            <a:avLst/>
          </a:prstGeom>
        </p:spPr>
        <p:txBody>
          <a:bodyPr anchor="b">
            <a:noAutofit/>
          </a:bodyPr>
          <a:lstStyle>
            <a:lvl1pPr algn="l">
              <a:defRPr sz="2400" b="1">
                <a:solidFill>
                  <a:schemeClr val="tx1"/>
                </a:solidFill>
              </a:defRPr>
            </a:lvl1pPr>
          </a:lstStyle>
          <a:p>
            <a:r>
              <a:rPr lang="en-GB" dirty="0"/>
              <a:t>Click to edit master title style</a:t>
            </a:r>
          </a:p>
        </p:txBody>
      </p:sp>
      <p:sp>
        <p:nvSpPr>
          <p:cNvPr id="3" name="Subtitle 2"/>
          <p:cNvSpPr>
            <a:spLocks noGrp="1"/>
          </p:cNvSpPr>
          <p:nvPr>
            <p:ph type="subTitle" idx="1" hasCustomPrompt="1"/>
          </p:nvPr>
        </p:nvSpPr>
        <p:spPr>
          <a:xfrm>
            <a:off x="360000" y="4989097"/>
            <a:ext cx="11466875" cy="1125748"/>
          </a:xfrm>
          <a:prstGeom prst="rect">
            <a:avLst/>
          </a:prstGeom>
        </p:spPr>
        <p:txBody>
          <a:bodyPr anchor="t">
            <a:noAutofit/>
          </a:bodyPr>
          <a:lstStyle>
            <a:lvl1pPr marL="0" indent="0" algn="l">
              <a:spcBef>
                <a:spcPts val="200"/>
              </a:spcBef>
              <a:buNone/>
              <a:defRPr sz="22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edit master subtitle style</a:t>
            </a:r>
          </a:p>
        </p:txBody>
      </p:sp>
    </p:spTree>
    <p:extLst>
      <p:ext uri="{BB962C8B-B14F-4D97-AF65-F5344CB8AC3E}">
        <p14:creationId xmlns:p14="http://schemas.microsoft.com/office/powerpoint/2010/main" val="3724544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Title and 4 x content">
    <p:spTree>
      <p:nvGrpSpPr>
        <p:cNvPr id="1" name=""/>
        <p:cNvGrpSpPr/>
        <p:nvPr/>
      </p:nvGrpSpPr>
      <p:grpSpPr>
        <a:xfrm>
          <a:off x="0" y="0"/>
          <a:ext cx="0" cy="0"/>
          <a:chOff x="0" y="0"/>
          <a:chExt cx="0" cy="0"/>
        </a:xfrm>
      </p:grpSpPr>
      <p:sp>
        <p:nvSpPr>
          <p:cNvPr id="10" name="Content Placeholder 2"/>
          <p:cNvSpPr>
            <a:spLocks noGrp="1"/>
          </p:cNvSpPr>
          <p:nvPr>
            <p:ph idx="1" hasCustomPrompt="1"/>
          </p:nvPr>
        </p:nvSpPr>
        <p:spPr>
          <a:xfrm>
            <a:off x="359998" y="1708150"/>
            <a:ext cx="2714400" cy="4003675"/>
          </a:xfrm>
        </p:spPr>
        <p:txBody>
          <a:bodyPr>
            <a:noAutofit/>
          </a:bodyPr>
          <a:lstStyle>
            <a:lvl1pPr>
              <a:defRPr sz="1400" b="0">
                <a:solidFill>
                  <a:schemeClr val="tx1"/>
                </a:solidFill>
              </a:defRPr>
            </a:lvl1pPr>
            <a:lvl2pPr>
              <a:spcBef>
                <a:spcPts val="600"/>
              </a:spcBef>
              <a:defRPr sz="1400">
                <a:solidFill>
                  <a:schemeClr val="tx1"/>
                </a:solidFill>
              </a:defRPr>
            </a:lvl2pPr>
            <a:lvl3pPr>
              <a:spcBef>
                <a:spcPts val="600"/>
              </a:spcBef>
              <a:defRPr sz="1400">
                <a:solidFill>
                  <a:schemeClr val="tx1"/>
                </a:solidFill>
              </a:defRPr>
            </a:lvl3pPr>
            <a:lvl4pPr>
              <a:spcBef>
                <a:spcPts val="600"/>
              </a:spcBef>
              <a:defRPr sz="1400">
                <a:solidFill>
                  <a:schemeClr val="tx1"/>
                </a:solidFill>
              </a:defRPr>
            </a:lvl4pPr>
            <a:lvl5pPr>
              <a:spcBef>
                <a:spcPts val="600"/>
              </a:spcBef>
              <a:defRPr sz="1400">
                <a:solidFill>
                  <a:schemeClr val="tx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1" name="Content Placeholder 2"/>
          <p:cNvSpPr>
            <a:spLocks noGrp="1"/>
          </p:cNvSpPr>
          <p:nvPr>
            <p:ph idx="14" hasCustomPrompt="1"/>
          </p:nvPr>
        </p:nvSpPr>
        <p:spPr>
          <a:xfrm>
            <a:off x="3275192" y="1708150"/>
            <a:ext cx="2714400" cy="4003675"/>
          </a:xfrm>
        </p:spPr>
        <p:txBody>
          <a:bodyPr>
            <a:noAutofit/>
          </a:bodyPr>
          <a:lstStyle>
            <a:lvl1pPr>
              <a:defRPr sz="1400" b="0">
                <a:solidFill>
                  <a:schemeClr val="tx1"/>
                </a:solidFill>
              </a:defRPr>
            </a:lvl1pPr>
            <a:lvl2pPr>
              <a:spcBef>
                <a:spcPts val="600"/>
              </a:spcBef>
              <a:defRPr sz="1400">
                <a:solidFill>
                  <a:schemeClr val="tx1"/>
                </a:solidFill>
              </a:defRPr>
            </a:lvl2pPr>
            <a:lvl3pPr>
              <a:spcBef>
                <a:spcPts val="600"/>
              </a:spcBef>
              <a:defRPr sz="1400">
                <a:solidFill>
                  <a:schemeClr val="tx1"/>
                </a:solidFill>
              </a:defRPr>
            </a:lvl3pPr>
            <a:lvl4pPr>
              <a:spcBef>
                <a:spcPts val="600"/>
              </a:spcBef>
              <a:defRPr sz="1400">
                <a:solidFill>
                  <a:schemeClr val="tx1"/>
                </a:solidFill>
              </a:defRPr>
            </a:lvl4pPr>
            <a:lvl5pPr>
              <a:spcBef>
                <a:spcPts val="600"/>
              </a:spcBef>
              <a:defRPr sz="1400">
                <a:solidFill>
                  <a:schemeClr val="tx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3" name="Content Placeholder 2"/>
          <p:cNvSpPr>
            <a:spLocks noGrp="1"/>
          </p:cNvSpPr>
          <p:nvPr>
            <p:ph idx="15" hasCustomPrompt="1"/>
          </p:nvPr>
        </p:nvSpPr>
        <p:spPr>
          <a:xfrm>
            <a:off x="6190386" y="1708150"/>
            <a:ext cx="2714400" cy="4003675"/>
          </a:xfrm>
        </p:spPr>
        <p:txBody>
          <a:bodyPr>
            <a:noAutofit/>
          </a:bodyPr>
          <a:lstStyle>
            <a:lvl1pPr>
              <a:defRPr sz="1400" b="0">
                <a:solidFill>
                  <a:schemeClr val="tx1"/>
                </a:solidFill>
              </a:defRPr>
            </a:lvl1pPr>
            <a:lvl2pPr>
              <a:spcBef>
                <a:spcPts val="600"/>
              </a:spcBef>
              <a:defRPr sz="1400">
                <a:solidFill>
                  <a:schemeClr val="tx1"/>
                </a:solidFill>
              </a:defRPr>
            </a:lvl2pPr>
            <a:lvl3pPr>
              <a:spcBef>
                <a:spcPts val="600"/>
              </a:spcBef>
              <a:defRPr sz="1400">
                <a:solidFill>
                  <a:schemeClr val="tx1"/>
                </a:solidFill>
              </a:defRPr>
            </a:lvl3pPr>
            <a:lvl4pPr>
              <a:spcBef>
                <a:spcPts val="600"/>
              </a:spcBef>
              <a:defRPr sz="1400">
                <a:solidFill>
                  <a:schemeClr val="tx1"/>
                </a:solidFill>
              </a:defRPr>
            </a:lvl4pPr>
            <a:lvl5pPr>
              <a:spcBef>
                <a:spcPts val="600"/>
              </a:spcBef>
              <a:defRPr sz="1400">
                <a:solidFill>
                  <a:schemeClr val="tx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8" name="Content Placeholder 2"/>
          <p:cNvSpPr>
            <a:spLocks noGrp="1"/>
          </p:cNvSpPr>
          <p:nvPr>
            <p:ph idx="16" hasCustomPrompt="1"/>
          </p:nvPr>
        </p:nvSpPr>
        <p:spPr>
          <a:xfrm>
            <a:off x="9105580" y="1708150"/>
            <a:ext cx="2714400" cy="4003675"/>
          </a:xfrm>
        </p:spPr>
        <p:txBody>
          <a:bodyPr>
            <a:noAutofit/>
          </a:bodyPr>
          <a:lstStyle>
            <a:lvl1pPr>
              <a:defRPr sz="1400" b="0">
                <a:solidFill>
                  <a:schemeClr val="tx1"/>
                </a:solidFill>
              </a:defRPr>
            </a:lvl1pPr>
            <a:lvl2pPr>
              <a:spcBef>
                <a:spcPts val="600"/>
              </a:spcBef>
              <a:defRPr sz="1400">
                <a:solidFill>
                  <a:schemeClr val="tx1"/>
                </a:solidFill>
              </a:defRPr>
            </a:lvl2pPr>
            <a:lvl3pPr>
              <a:spcBef>
                <a:spcPts val="600"/>
              </a:spcBef>
              <a:defRPr sz="1400">
                <a:solidFill>
                  <a:schemeClr val="tx1"/>
                </a:solidFill>
              </a:defRPr>
            </a:lvl3pPr>
            <a:lvl4pPr>
              <a:spcBef>
                <a:spcPts val="600"/>
              </a:spcBef>
              <a:defRPr sz="1400">
                <a:solidFill>
                  <a:schemeClr val="tx1"/>
                </a:solidFill>
              </a:defRPr>
            </a:lvl4pPr>
            <a:lvl5pPr>
              <a:spcBef>
                <a:spcPts val="600"/>
              </a:spcBef>
              <a:defRPr sz="1400">
                <a:solidFill>
                  <a:schemeClr val="tx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9" name="Title Placeholder 1"/>
          <p:cNvSpPr>
            <a:spLocks noGrp="1"/>
          </p:cNvSpPr>
          <p:nvPr>
            <p:ph type="title" hasCustomPrompt="1"/>
          </p:nvPr>
        </p:nvSpPr>
        <p:spPr>
          <a:xfrm>
            <a:off x="359999" y="430717"/>
            <a:ext cx="11466875" cy="404119"/>
          </a:xfrm>
          <a:prstGeom prst="rect">
            <a:avLst/>
          </a:prstGeom>
        </p:spPr>
        <p:txBody>
          <a:bodyPr vert="horz" lIns="0" tIns="0" rIns="0" bIns="0" rtlCol="0" anchor="t">
            <a:noAutofit/>
          </a:bodyPr>
          <a:lstStyle>
            <a:lvl1pPr>
              <a:defRPr/>
            </a:lvl1pPr>
          </a:lstStyle>
          <a:p>
            <a:r>
              <a:rPr lang="en-GB" dirty="0"/>
              <a:t>Click to edit master title style</a:t>
            </a:r>
          </a:p>
        </p:txBody>
      </p:sp>
      <p:sp>
        <p:nvSpPr>
          <p:cNvPr id="20" name="Text Placeholder 2"/>
          <p:cNvSpPr>
            <a:spLocks noGrp="1"/>
          </p:cNvSpPr>
          <p:nvPr>
            <p:ph type="body" sz="quarter" idx="18" hasCustomPrompt="1"/>
          </p:nvPr>
        </p:nvSpPr>
        <p:spPr>
          <a:xfrm>
            <a:off x="357188" y="909635"/>
            <a:ext cx="11477331" cy="396875"/>
          </a:xfrm>
        </p:spPr>
        <p:txBody>
          <a:bodyPr/>
          <a:lstStyle>
            <a:lvl1pPr>
              <a:defRPr sz="1800"/>
            </a:lvl1pPr>
          </a:lstStyle>
          <a:p>
            <a:pPr lvl="0"/>
            <a:r>
              <a:rPr lang="en-GB" dirty="0"/>
              <a:t>Click to edit master text styles</a:t>
            </a:r>
          </a:p>
        </p:txBody>
      </p:sp>
      <p:sp>
        <p:nvSpPr>
          <p:cNvPr id="21" name="Text Placeholder 17"/>
          <p:cNvSpPr>
            <a:spLocks noGrp="1"/>
          </p:cNvSpPr>
          <p:nvPr>
            <p:ph type="body" sz="quarter" idx="19" hasCustomPrompt="1"/>
          </p:nvPr>
        </p:nvSpPr>
        <p:spPr>
          <a:xfrm>
            <a:off x="6096000" y="6393509"/>
            <a:ext cx="4670778" cy="197792"/>
          </a:xfrm>
        </p:spPr>
        <p:txBody>
          <a:bodyPr anchor="ctr">
            <a:noAutofit/>
          </a:bodyPr>
          <a:lstStyle>
            <a:lvl1pPr>
              <a:spcBef>
                <a:spcPts val="600"/>
              </a:spcBef>
              <a:defRPr sz="800">
                <a:solidFill>
                  <a:schemeClr val="tx1"/>
                </a:solidFill>
              </a:defRPr>
            </a:lvl1pPr>
          </a:lstStyle>
          <a:p>
            <a:pPr lvl="0"/>
            <a:r>
              <a:rPr lang="en-US" dirty="0"/>
              <a:t>Click to add footer text</a:t>
            </a:r>
          </a:p>
        </p:txBody>
      </p:sp>
      <p:sp>
        <p:nvSpPr>
          <p:cNvPr id="22"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dirty="0">
              <a:solidFill>
                <a:srgbClr val="717171"/>
              </a:solidFill>
            </a:endParaRPr>
          </a:p>
        </p:txBody>
      </p:sp>
    </p:spTree>
    <p:extLst>
      <p:ext uri="{BB962C8B-B14F-4D97-AF65-F5344CB8AC3E}">
        <p14:creationId xmlns:p14="http://schemas.microsoft.com/office/powerpoint/2010/main" val="19609183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0.xml><?xml version="1.0" encoding="utf-8"?>
<p:sldLayout xmlns:a="http://schemas.openxmlformats.org/drawingml/2006/main" xmlns:r="http://schemas.openxmlformats.org/officeDocument/2006/relationships" xmlns:p="http://schemas.openxmlformats.org/presentationml/2006/main" showMasterSp="0" preserve="1" userDrawn="1">
  <p:cSld name="Title slide 3 (whit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7162800" y="1138238"/>
            <a:ext cx="4665663" cy="1787237"/>
          </a:xfrm>
          <a:prstGeom prst="rect">
            <a:avLst/>
          </a:prstGeom>
        </p:spPr>
        <p:txBody>
          <a:bodyPr anchor="b">
            <a:noAutofit/>
          </a:bodyPr>
          <a:lstStyle>
            <a:lvl1pPr algn="l">
              <a:defRPr sz="2400" b="1">
                <a:solidFill>
                  <a:schemeClr val="tx1"/>
                </a:solidFill>
              </a:defRPr>
            </a:lvl1pPr>
          </a:lstStyle>
          <a:p>
            <a:r>
              <a:rPr lang="en-GB" dirty="0"/>
              <a:t>Click to edit master title style</a:t>
            </a:r>
          </a:p>
        </p:txBody>
      </p:sp>
      <p:sp>
        <p:nvSpPr>
          <p:cNvPr id="3" name="Subtitle 2"/>
          <p:cNvSpPr>
            <a:spLocks noGrp="1"/>
          </p:cNvSpPr>
          <p:nvPr>
            <p:ph type="subTitle" idx="1" hasCustomPrompt="1"/>
          </p:nvPr>
        </p:nvSpPr>
        <p:spPr>
          <a:xfrm>
            <a:off x="7162800" y="3146902"/>
            <a:ext cx="4665663" cy="1882298"/>
          </a:xfrm>
          <a:prstGeom prst="rect">
            <a:avLst/>
          </a:prstGeom>
        </p:spPr>
        <p:txBody>
          <a:bodyPr anchor="t">
            <a:noAutofit/>
          </a:bodyPr>
          <a:lstStyle>
            <a:lvl1pPr marL="0" indent="0" algn="l">
              <a:spcBef>
                <a:spcPts val="600"/>
              </a:spcBef>
              <a:buNone/>
              <a:defRPr sz="22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edit master subtitle style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67200" y="457201"/>
            <a:ext cx="2567641" cy="493777"/>
          </a:xfrm>
          <a:prstGeom prst="rect">
            <a:avLst/>
          </a:prstGeom>
        </p:spPr>
      </p:pic>
    </p:spTree>
    <p:extLst>
      <p:ext uri="{BB962C8B-B14F-4D97-AF65-F5344CB8AC3E}">
        <p14:creationId xmlns:p14="http://schemas.microsoft.com/office/powerpoint/2010/main" val="313015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1.xml><?xml version="1.0" encoding="utf-8"?>
<p:sldLayout xmlns:a="http://schemas.openxmlformats.org/drawingml/2006/main" xmlns:r="http://schemas.openxmlformats.org/officeDocument/2006/relationships" xmlns:p="http://schemas.openxmlformats.org/presentationml/2006/main" showMasterSp="0" preserve="1" userDrawn="1">
  <p:cSld name="Title slide 1 (black)">
    <p:bg>
      <p:bgPr>
        <a:solidFill>
          <a:srgbClr val="000000"/>
        </a:solid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367200" y="1138238"/>
            <a:ext cx="4666800" cy="1789200"/>
          </a:xfrm>
          <a:prstGeom prst="rect">
            <a:avLst/>
          </a:prstGeom>
        </p:spPr>
        <p:txBody>
          <a:bodyPr anchor="b">
            <a:noAutofit/>
          </a:bodyPr>
          <a:lstStyle>
            <a:lvl1pPr algn="l">
              <a:defRPr sz="2400" b="1">
                <a:solidFill>
                  <a:schemeClr val="bg1"/>
                </a:solidFill>
              </a:defRPr>
            </a:lvl1pPr>
          </a:lstStyle>
          <a:p>
            <a:r>
              <a:rPr lang="en-GB" dirty="0"/>
              <a:t>Click to edit master title style</a:t>
            </a:r>
          </a:p>
        </p:txBody>
      </p:sp>
      <p:sp>
        <p:nvSpPr>
          <p:cNvPr id="8" name="Subtitle 2"/>
          <p:cNvSpPr>
            <a:spLocks noGrp="1"/>
          </p:cNvSpPr>
          <p:nvPr>
            <p:ph type="subTitle" idx="1" hasCustomPrompt="1"/>
          </p:nvPr>
        </p:nvSpPr>
        <p:spPr>
          <a:xfrm>
            <a:off x="367200" y="3147038"/>
            <a:ext cx="4666800" cy="1882800"/>
          </a:xfrm>
          <a:prstGeom prst="rect">
            <a:avLst/>
          </a:prstGeom>
        </p:spPr>
        <p:txBody>
          <a:bodyPr anchor="t">
            <a:noAutofit/>
          </a:bodyPr>
          <a:lstStyle>
            <a:lvl1pPr marL="0" indent="0" algn="l">
              <a:spcBef>
                <a:spcPts val="600"/>
              </a:spcBef>
              <a:buNone/>
              <a:defRPr sz="2200" b="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edit master subtitle style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67200" y="457201"/>
            <a:ext cx="2567641" cy="493777"/>
          </a:xfrm>
          <a:prstGeom prst="rect">
            <a:avLst/>
          </a:prstGeom>
        </p:spPr>
      </p:pic>
    </p:spTree>
    <p:extLst>
      <p:ext uri="{BB962C8B-B14F-4D97-AF65-F5344CB8AC3E}">
        <p14:creationId xmlns:p14="http://schemas.microsoft.com/office/powerpoint/2010/main" val="293869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2.xml><?xml version="1.0" encoding="utf-8"?>
<p:sldLayout xmlns:a="http://schemas.openxmlformats.org/drawingml/2006/main" xmlns:r="http://schemas.openxmlformats.org/officeDocument/2006/relationships" xmlns:p="http://schemas.openxmlformats.org/presentationml/2006/main" showMasterSp="0" preserve="1" userDrawn="1">
  <p:cSld name="Title slide 2 (black)">
    <p:bg>
      <p:bgPr>
        <a:solidFill>
          <a:srgbClr val="000000"/>
        </a:solidFill>
        <a:effectLst/>
      </p:bgPr>
    </p:bg>
    <p:spTree>
      <p:nvGrpSpPr>
        <p:cNvPr id="1" name=""/>
        <p:cNvGrpSpPr/>
        <p:nvPr/>
      </p:nvGrpSpPr>
      <p:grpSpPr>
        <a:xfrm>
          <a:off x="0" y="0"/>
          <a:ext cx="0" cy="0"/>
          <a:chOff x="0" y="0"/>
          <a:chExt cx="0" cy="0"/>
        </a:xfrm>
      </p:grpSpPr>
      <p:sp>
        <p:nvSpPr>
          <p:cNvPr id="32" name="Picture Placeholder 31"/>
          <p:cNvSpPr>
            <a:spLocks noGrp="1"/>
          </p:cNvSpPr>
          <p:nvPr>
            <p:ph type="pic" sz="quarter" idx="13"/>
          </p:nvPr>
        </p:nvSpPr>
        <p:spPr>
          <a:xfrm>
            <a:off x="-6650" y="857"/>
            <a:ext cx="12200176" cy="6857143"/>
          </a:xfrm>
          <a:prstGeom prst="rect">
            <a:avLst/>
          </a:prstGeom>
        </p:spPr>
        <p:txBody>
          <a:bodyPr anchor="ctr"/>
          <a:lstStyle>
            <a:lvl1pPr algn="ctr">
              <a:defRPr>
                <a:solidFill>
                  <a:schemeClr val="bg1"/>
                </a:solidFill>
              </a:defRPr>
            </a:lvl1pPr>
          </a:lstStyle>
          <a:p>
            <a:r>
              <a:rPr lang="en-US"/>
              <a:t>Click icon to add picture</a:t>
            </a:r>
            <a:endParaRPr lang="en-GB" dirty="0"/>
          </a:p>
        </p:txBody>
      </p:sp>
      <p:sp>
        <p:nvSpPr>
          <p:cNvPr id="8" name="Title 1"/>
          <p:cNvSpPr>
            <a:spLocks noGrp="1"/>
          </p:cNvSpPr>
          <p:nvPr>
            <p:ph type="ctrTitle" hasCustomPrompt="1"/>
          </p:nvPr>
        </p:nvSpPr>
        <p:spPr>
          <a:xfrm>
            <a:off x="360000" y="3898052"/>
            <a:ext cx="11466875" cy="1039091"/>
          </a:xfrm>
          <a:prstGeom prst="rect">
            <a:avLst/>
          </a:prstGeom>
        </p:spPr>
        <p:txBody>
          <a:bodyPr anchor="b">
            <a:noAutofit/>
          </a:bodyPr>
          <a:lstStyle>
            <a:lvl1pPr algn="l">
              <a:defRPr sz="2400" b="1">
                <a:solidFill>
                  <a:schemeClr val="bg1"/>
                </a:solidFill>
              </a:defRPr>
            </a:lvl1pPr>
          </a:lstStyle>
          <a:p>
            <a:r>
              <a:rPr lang="en-GB" dirty="0"/>
              <a:t>Click to edit master title style</a:t>
            </a:r>
          </a:p>
        </p:txBody>
      </p:sp>
      <p:sp>
        <p:nvSpPr>
          <p:cNvPr id="9" name="Subtitle 2"/>
          <p:cNvSpPr>
            <a:spLocks noGrp="1"/>
          </p:cNvSpPr>
          <p:nvPr>
            <p:ph type="subTitle" idx="1" hasCustomPrompt="1"/>
          </p:nvPr>
        </p:nvSpPr>
        <p:spPr>
          <a:xfrm>
            <a:off x="360000" y="4989097"/>
            <a:ext cx="11466875" cy="1125748"/>
          </a:xfrm>
          <a:prstGeom prst="rect">
            <a:avLst/>
          </a:prstGeom>
        </p:spPr>
        <p:txBody>
          <a:bodyPr anchor="t">
            <a:noAutofit/>
          </a:bodyPr>
          <a:lstStyle>
            <a:lvl1pPr marL="0" indent="0" algn="l">
              <a:spcBef>
                <a:spcPts val="200"/>
              </a:spcBef>
              <a:buNone/>
              <a:defRPr sz="22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edit master subtitle style</a:t>
            </a:r>
          </a:p>
        </p:txBody>
      </p:sp>
    </p:spTree>
    <p:extLst>
      <p:ext uri="{BB962C8B-B14F-4D97-AF65-F5344CB8AC3E}">
        <p14:creationId xmlns:p14="http://schemas.microsoft.com/office/powerpoint/2010/main" val="288725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3.xml><?xml version="1.0" encoding="utf-8"?>
<p:sldLayout xmlns:a="http://schemas.openxmlformats.org/drawingml/2006/main" xmlns:r="http://schemas.openxmlformats.org/officeDocument/2006/relationships" xmlns:p="http://schemas.openxmlformats.org/presentationml/2006/main" showMasterSp="0" preserve="1" userDrawn="1">
  <p:cSld name="Title slide 3 (black)">
    <p:bg>
      <p:bgPr>
        <a:solidFill>
          <a:srgbClr val="000000"/>
        </a:solid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7161663" y="1138238"/>
            <a:ext cx="4666800" cy="1789200"/>
          </a:xfrm>
          <a:prstGeom prst="rect">
            <a:avLst/>
          </a:prstGeom>
        </p:spPr>
        <p:txBody>
          <a:bodyPr anchor="b">
            <a:noAutofit/>
          </a:bodyPr>
          <a:lstStyle>
            <a:lvl1pPr algn="l">
              <a:defRPr sz="2400" b="1">
                <a:solidFill>
                  <a:schemeClr val="bg1"/>
                </a:solidFill>
              </a:defRPr>
            </a:lvl1pPr>
          </a:lstStyle>
          <a:p>
            <a:r>
              <a:rPr lang="en-GB" dirty="0"/>
              <a:t>Click to edit master title style</a:t>
            </a:r>
          </a:p>
        </p:txBody>
      </p:sp>
      <p:sp>
        <p:nvSpPr>
          <p:cNvPr id="8" name="Subtitle 2"/>
          <p:cNvSpPr>
            <a:spLocks noGrp="1"/>
          </p:cNvSpPr>
          <p:nvPr>
            <p:ph type="subTitle" idx="1" hasCustomPrompt="1"/>
          </p:nvPr>
        </p:nvSpPr>
        <p:spPr>
          <a:xfrm>
            <a:off x="7161663" y="3147038"/>
            <a:ext cx="4666800" cy="1882800"/>
          </a:xfrm>
          <a:prstGeom prst="rect">
            <a:avLst/>
          </a:prstGeom>
        </p:spPr>
        <p:txBody>
          <a:bodyPr anchor="t">
            <a:noAutofit/>
          </a:bodyPr>
          <a:lstStyle>
            <a:lvl1pPr marL="0" indent="0" algn="l">
              <a:spcBef>
                <a:spcPts val="600"/>
              </a:spcBef>
              <a:buNone/>
              <a:defRPr sz="2200" b="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edit master subtitle style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67200" y="457201"/>
            <a:ext cx="2567641" cy="493777"/>
          </a:xfrm>
          <a:prstGeom prst="rect">
            <a:avLst/>
          </a:prstGeom>
        </p:spPr>
      </p:pic>
    </p:spTree>
    <p:extLst>
      <p:ext uri="{BB962C8B-B14F-4D97-AF65-F5344CB8AC3E}">
        <p14:creationId xmlns:p14="http://schemas.microsoft.com/office/powerpoint/2010/main" val="40820201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4.xml><?xml version="1.0" encoding="utf-8"?>
<p:sldLayout xmlns:a="http://schemas.openxmlformats.org/drawingml/2006/main" xmlns:r="http://schemas.openxmlformats.org/officeDocument/2006/relationships" xmlns:p="http://schemas.openxmlformats.org/presentationml/2006/main" showMasterSp="0" preserve="1" userDrawn="1">
  <p:cSld name="Section header (white)">
    <p:bg>
      <p:bgPr>
        <a:solidFill>
          <a:schemeClr val="bg1"/>
        </a:solid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5" hasCustomPrompt="1"/>
          </p:nvPr>
        </p:nvSpPr>
        <p:spPr>
          <a:xfrm>
            <a:off x="360362" y="2984855"/>
            <a:ext cx="11466511" cy="1585557"/>
          </a:xfrm>
          <a:prstGeom prst="rect">
            <a:avLst/>
          </a:prstGeom>
        </p:spPr>
        <p:txBody>
          <a:bodyPr anchor="t"/>
          <a:lstStyle>
            <a:lvl1pPr algn="l">
              <a:spcBef>
                <a:spcPts val="200"/>
              </a:spcBef>
              <a:defRPr sz="2400" b="1">
                <a:solidFill>
                  <a:schemeClr val="tx1"/>
                </a:solidFill>
              </a:defRPr>
            </a:lvl1pPr>
            <a:lvl2pPr marL="0" indent="0" algn="l">
              <a:spcBef>
                <a:spcPts val="200"/>
              </a:spcBef>
              <a:buNone/>
              <a:defRPr sz="2200" b="0">
                <a:solidFill>
                  <a:schemeClr val="tx1"/>
                </a:solidFill>
              </a:defRPr>
            </a:lvl2pPr>
          </a:lstStyle>
          <a:p>
            <a:pPr lvl="0"/>
            <a:r>
              <a:rPr lang="en-GB" dirty="0"/>
              <a:t>Click to edit master text styles</a:t>
            </a:r>
          </a:p>
          <a:p>
            <a:pPr lvl="1"/>
            <a:r>
              <a:rPr lang="en-GB" dirty="0"/>
              <a:t>Second level</a:t>
            </a:r>
          </a:p>
        </p:txBody>
      </p:sp>
      <p:sp>
        <p:nvSpPr>
          <p:cNvPr id="5" name="Text Placeholder 2"/>
          <p:cNvSpPr>
            <a:spLocks noGrp="1"/>
          </p:cNvSpPr>
          <p:nvPr>
            <p:ph type="body" sz="quarter" idx="16" hasCustomPrompt="1"/>
          </p:nvPr>
        </p:nvSpPr>
        <p:spPr>
          <a:xfrm>
            <a:off x="359999" y="2564672"/>
            <a:ext cx="976676" cy="411163"/>
          </a:xfrm>
          <a:prstGeom prst="rect">
            <a:avLst/>
          </a:prstGeom>
        </p:spPr>
        <p:txBody>
          <a:bodyPr anchor="t"/>
          <a:lstStyle>
            <a:lvl1pPr algn="l">
              <a:spcBef>
                <a:spcPts val="200"/>
              </a:spcBef>
              <a:defRPr sz="2400" b="1">
                <a:solidFill>
                  <a:schemeClr val="tx1"/>
                </a:solidFill>
              </a:defRPr>
            </a:lvl1pPr>
            <a:lvl2pPr marL="0" indent="0" algn="l">
              <a:spcBef>
                <a:spcPts val="200"/>
              </a:spcBef>
              <a:buNone/>
              <a:defRPr sz="2200" b="0">
                <a:solidFill>
                  <a:schemeClr val="tx1"/>
                </a:solidFill>
              </a:defRPr>
            </a:lvl2pPr>
          </a:lstStyle>
          <a:p>
            <a:pPr lvl="0"/>
            <a:r>
              <a:rPr lang="en-US" dirty="0"/>
              <a:t>No.</a:t>
            </a:r>
          </a:p>
        </p:txBody>
      </p:sp>
    </p:spTree>
    <p:extLst>
      <p:ext uri="{BB962C8B-B14F-4D97-AF65-F5344CB8AC3E}">
        <p14:creationId xmlns:p14="http://schemas.microsoft.com/office/powerpoint/2010/main" val="2141084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5.xml><?xml version="1.0" encoding="utf-8"?>
<p:sldLayout xmlns:a="http://schemas.openxmlformats.org/drawingml/2006/main" xmlns:r="http://schemas.openxmlformats.org/officeDocument/2006/relationships" xmlns:p="http://schemas.openxmlformats.org/presentationml/2006/main" showMasterSp="0" preserve="1" userDrawn="1">
  <p:cSld name="Section header (black)">
    <p:bg>
      <p:bgPr>
        <a:solidFill>
          <a:srgbClr val="000000"/>
        </a:solidFill>
        <a:effectLst/>
      </p:bgPr>
    </p:bg>
    <p:spTree>
      <p:nvGrpSpPr>
        <p:cNvPr id="1" name=""/>
        <p:cNvGrpSpPr/>
        <p:nvPr/>
      </p:nvGrpSpPr>
      <p:grpSpPr>
        <a:xfrm>
          <a:off x="0" y="0"/>
          <a:ext cx="0" cy="0"/>
          <a:chOff x="0" y="0"/>
          <a:chExt cx="0" cy="0"/>
        </a:xfrm>
      </p:grpSpPr>
      <p:sp>
        <p:nvSpPr>
          <p:cNvPr id="5" name="Text Placeholder 2"/>
          <p:cNvSpPr>
            <a:spLocks noGrp="1"/>
          </p:cNvSpPr>
          <p:nvPr>
            <p:ph type="body" sz="quarter" idx="15" hasCustomPrompt="1"/>
          </p:nvPr>
        </p:nvSpPr>
        <p:spPr>
          <a:xfrm>
            <a:off x="359998" y="2984855"/>
            <a:ext cx="11468465" cy="1585557"/>
          </a:xfrm>
          <a:prstGeom prst="rect">
            <a:avLst/>
          </a:prstGeom>
        </p:spPr>
        <p:txBody>
          <a:bodyPr anchor="t"/>
          <a:lstStyle>
            <a:lvl1pPr algn="l">
              <a:spcBef>
                <a:spcPts val="200"/>
              </a:spcBef>
              <a:defRPr sz="2400" b="1">
                <a:solidFill>
                  <a:schemeClr val="bg1"/>
                </a:solidFill>
              </a:defRPr>
            </a:lvl1pPr>
            <a:lvl2pPr marL="0" indent="0" algn="l">
              <a:spcBef>
                <a:spcPts val="200"/>
              </a:spcBef>
              <a:buNone/>
              <a:defRPr sz="2200" b="0">
                <a:solidFill>
                  <a:schemeClr val="bg1"/>
                </a:solidFill>
              </a:defRPr>
            </a:lvl2pPr>
          </a:lstStyle>
          <a:p>
            <a:pPr lvl="0"/>
            <a:r>
              <a:rPr lang="en-GB" dirty="0"/>
              <a:t>Click to edit master text styles</a:t>
            </a:r>
          </a:p>
          <a:p>
            <a:pPr lvl="1"/>
            <a:r>
              <a:rPr lang="en-GB" dirty="0"/>
              <a:t>Second level</a:t>
            </a:r>
          </a:p>
        </p:txBody>
      </p:sp>
      <p:sp>
        <p:nvSpPr>
          <p:cNvPr id="7" name="Text Placeholder 2"/>
          <p:cNvSpPr>
            <a:spLocks noGrp="1"/>
          </p:cNvSpPr>
          <p:nvPr>
            <p:ph type="body" sz="quarter" idx="16" hasCustomPrompt="1"/>
          </p:nvPr>
        </p:nvSpPr>
        <p:spPr>
          <a:xfrm>
            <a:off x="360363" y="2564672"/>
            <a:ext cx="976312" cy="411163"/>
          </a:xfrm>
          <a:prstGeom prst="rect">
            <a:avLst/>
          </a:prstGeom>
        </p:spPr>
        <p:txBody>
          <a:bodyPr anchor="t"/>
          <a:lstStyle>
            <a:lvl1pPr algn="l">
              <a:spcBef>
                <a:spcPts val="200"/>
              </a:spcBef>
              <a:defRPr sz="2400" b="1">
                <a:solidFill>
                  <a:schemeClr val="bg1"/>
                </a:solidFill>
              </a:defRPr>
            </a:lvl1pPr>
            <a:lvl2pPr marL="0" indent="0" algn="l">
              <a:spcBef>
                <a:spcPts val="200"/>
              </a:spcBef>
              <a:buNone/>
              <a:defRPr sz="2200" b="0">
                <a:solidFill>
                  <a:schemeClr val="tx1"/>
                </a:solidFill>
              </a:defRPr>
            </a:lvl2pPr>
          </a:lstStyle>
          <a:p>
            <a:pPr lvl="0"/>
            <a:r>
              <a:rPr lang="en-US" dirty="0"/>
              <a:t>No.</a:t>
            </a:r>
          </a:p>
        </p:txBody>
      </p:sp>
    </p:spTree>
    <p:extLst>
      <p:ext uri="{BB962C8B-B14F-4D97-AF65-F5344CB8AC3E}">
        <p14:creationId xmlns:p14="http://schemas.microsoft.com/office/powerpoint/2010/main" val="12562645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Content Placeholder 2"/>
          <p:cNvSpPr>
            <a:spLocks noGrp="1"/>
          </p:cNvSpPr>
          <p:nvPr>
            <p:ph idx="1" hasCustomPrompt="1"/>
          </p:nvPr>
        </p:nvSpPr>
        <p:spPr>
          <a:xfrm>
            <a:off x="359999" y="1708150"/>
            <a:ext cx="11466873" cy="4018118"/>
          </a:xfrm>
        </p:spPr>
        <p:txBody>
          <a:bodyPr>
            <a:noAutofit/>
          </a:bodyPr>
          <a:lstStyle>
            <a:lvl1pPr>
              <a:defRPr sz="1400" b="0">
                <a:solidFill>
                  <a:schemeClr val="tx1"/>
                </a:solidFill>
              </a:defRPr>
            </a:lvl1pPr>
            <a:lvl2pPr>
              <a:spcBef>
                <a:spcPts val="600"/>
              </a:spcBef>
              <a:defRPr sz="1400">
                <a:solidFill>
                  <a:schemeClr val="tx1"/>
                </a:solidFill>
              </a:defRPr>
            </a:lvl2pPr>
            <a:lvl3pPr>
              <a:spcBef>
                <a:spcPts val="600"/>
              </a:spcBef>
              <a:defRPr sz="1400">
                <a:solidFill>
                  <a:schemeClr val="tx1"/>
                </a:solidFill>
              </a:defRPr>
            </a:lvl3pPr>
            <a:lvl4pPr>
              <a:spcBef>
                <a:spcPts val="600"/>
              </a:spcBef>
              <a:defRPr sz="1400">
                <a:solidFill>
                  <a:schemeClr val="tx1"/>
                </a:solidFill>
              </a:defRPr>
            </a:lvl4pPr>
            <a:lvl5pPr>
              <a:spcBef>
                <a:spcPts val="600"/>
              </a:spcBef>
              <a:defRPr sz="1400">
                <a:solidFill>
                  <a:schemeClr val="tx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1" name="Title Placeholder 1"/>
          <p:cNvSpPr>
            <a:spLocks noGrp="1"/>
          </p:cNvSpPr>
          <p:nvPr>
            <p:ph type="title" hasCustomPrompt="1"/>
          </p:nvPr>
        </p:nvSpPr>
        <p:spPr>
          <a:xfrm>
            <a:off x="359999" y="430717"/>
            <a:ext cx="11466875" cy="404119"/>
          </a:xfrm>
          <a:prstGeom prst="rect">
            <a:avLst/>
          </a:prstGeom>
        </p:spPr>
        <p:txBody>
          <a:bodyPr vert="horz" lIns="0" tIns="0" rIns="0" bIns="0" rtlCol="0" anchor="t">
            <a:noAutofit/>
          </a:bodyPr>
          <a:lstStyle>
            <a:lvl1pPr>
              <a:defRPr/>
            </a:lvl1pPr>
          </a:lstStyle>
          <a:p>
            <a:r>
              <a:rPr lang="en-GB" dirty="0"/>
              <a:t>Click to edit master title style</a:t>
            </a:r>
          </a:p>
        </p:txBody>
      </p:sp>
      <p:sp>
        <p:nvSpPr>
          <p:cNvPr id="15"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dirty="0">
              <a:solidFill>
                <a:srgbClr val="717171"/>
              </a:solidFill>
            </a:endParaRPr>
          </a:p>
        </p:txBody>
      </p:sp>
      <p:sp>
        <p:nvSpPr>
          <p:cNvPr id="8" name="Text Placeholder 2"/>
          <p:cNvSpPr>
            <a:spLocks noGrp="1"/>
          </p:cNvSpPr>
          <p:nvPr>
            <p:ph type="body" sz="quarter" idx="17" hasCustomPrompt="1"/>
          </p:nvPr>
        </p:nvSpPr>
        <p:spPr>
          <a:xfrm>
            <a:off x="357188" y="909635"/>
            <a:ext cx="11477331" cy="396875"/>
          </a:xfrm>
        </p:spPr>
        <p:txBody>
          <a:bodyPr/>
          <a:lstStyle>
            <a:lvl1pPr>
              <a:defRPr sz="1800"/>
            </a:lvl1pPr>
          </a:lstStyle>
          <a:p>
            <a:pPr lvl="0"/>
            <a:r>
              <a:rPr lang="en-GB" dirty="0"/>
              <a:t>Click to edit master text styles</a:t>
            </a:r>
          </a:p>
        </p:txBody>
      </p:sp>
      <p:sp>
        <p:nvSpPr>
          <p:cNvPr id="9" name="Text Placeholder 17"/>
          <p:cNvSpPr>
            <a:spLocks noGrp="1"/>
          </p:cNvSpPr>
          <p:nvPr>
            <p:ph type="body" sz="quarter" idx="18" hasCustomPrompt="1"/>
          </p:nvPr>
        </p:nvSpPr>
        <p:spPr>
          <a:xfrm>
            <a:off x="6096000" y="6393509"/>
            <a:ext cx="4670778" cy="197792"/>
          </a:xfrm>
        </p:spPr>
        <p:txBody>
          <a:bodyPr anchor="ctr">
            <a:noAutofit/>
          </a:bodyPr>
          <a:lstStyle>
            <a:lvl1pPr>
              <a:spcBef>
                <a:spcPts val="600"/>
              </a:spcBef>
              <a:defRPr sz="800">
                <a:solidFill>
                  <a:schemeClr val="tx1"/>
                </a:solidFill>
              </a:defRPr>
            </a:lvl1pPr>
          </a:lstStyle>
          <a:p>
            <a:pPr lvl="0"/>
            <a:r>
              <a:rPr lang="en-US" dirty="0"/>
              <a:t>Click to add footer text</a:t>
            </a:r>
          </a:p>
        </p:txBody>
      </p:sp>
    </p:spTree>
    <p:extLst>
      <p:ext uri="{BB962C8B-B14F-4D97-AF65-F5344CB8AC3E}">
        <p14:creationId xmlns:p14="http://schemas.microsoft.com/office/powerpoint/2010/main" val="41203183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7.xml><?xml version="1.0" encoding="utf-8"?>
<p:sldLayout xmlns:a="http://schemas.openxmlformats.org/drawingml/2006/main" xmlns:r="http://schemas.openxmlformats.org/officeDocument/2006/relationships" xmlns:p="http://schemas.openxmlformats.org/presentationml/2006/main" preserve="1" userDrawn="1">
  <p:cSld name="Title and 2 x content">
    <p:spTree>
      <p:nvGrpSpPr>
        <p:cNvPr id="1" name=""/>
        <p:cNvGrpSpPr/>
        <p:nvPr/>
      </p:nvGrpSpPr>
      <p:grpSpPr>
        <a:xfrm>
          <a:off x="0" y="0"/>
          <a:ext cx="0" cy="0"/>
          <a:chOff x="0" y="0"/>
          <a:chExt cx="0" cy="0"/>
        </a:xfrm>
      </p:grpSpPr>
      <p:sp>
        <p:nvSpPr>
          <p:cNvPr id="8" name="Content Placeholder 2"/>
          <p:cNvSpPr>
            <a:spLocks noGrp="1"/>
          </p:cNvSpPr>
          <p:nvPr>
            <p:ph idx="1" hasCustomPrompt="1"/>
          </p:nvPr>
        </p:nvSpPr>
        <p:spPr>
          <a:xfrm>
            <a:off x="360000" y="1708150"/>
            <a:ext cx="5626800" cy="4003200"/>
          </a:xfrm>
        </p:spPr>
        <p:txBody>
          <a:bodyPr>
            <a:noAutofit/>
          </a:bodyPr>
          <a:lstStyle>
            <a:lvl1pPr>
              <a:defRPr sz="1400" b="0">
                <a:solidFill>
                  <a:schemeClr val="tx1"/>
                </a:solidFill>
              </a:defRPr>
            </a:lvl1pPr>
            <a:lvl2pPr>
              <a:spcBef>
                <a:spcPts val="600"/>
              </a:spcBef>
              <a:defRPr sz="1400">
                <a:solidFill>
                  <a:schemeClr val="tx1"/>
                </a:solidFill>
              </a:defRPr>
            </a:lvl2pPr>
            <a:lvl3pPr>
              <a:spcBef>
                <a:spcPts val="600"/>
              </a:spcBef>
              <a:defRPr sz="1400">
                <a:solidFill>
                  <a:schemeClr val="tx1"/>
                </a:solidFill>
              </a:defRPr>
            </a:lvl3pPr>
            <a:lvl4pPr>
              <a:spcBef>
                <a:spcPts val="600"/>
              </a:spcBef>
              <a:defRPr sz="1400">
                <a:solidFill>
                  <a:schemeClr val="tx1"/>
                </a:solidFill>
              </a:defRPr>
            </a:lvl4pPr>
            <a:lvl5pPr>
              <a:spcBef>
                <a:spcPts val="600"/>
              </a:spcBef>
              <a:defRPr sz="1400">
                <a:solidFill>
                  <a:schemeClr val="tx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0" name="Content Placeholder 35"/>
          <p:cNvSpPr>
            <a:spLocks noGrp="1"/>
          </p:cNvSpPr>
          <p:nvPr>
            <p:ph sz="quarter" idx="14" hasCustomPrompt="1"/>
          </p:nvPr>
        </p:nvSpPr>
        <p:spPr>
          <a:xfrm>
            <a:off x="6191574" y="1708150"/>
            <a:ext cx="5626800" cy="4003200"/>
          </a:xfrm>
        </p:spPr>
        <p:txBody>
          <a:bodyPr>
            <a:noAutofit/>
          </a:bodyPr>
          <a:lstStyle>
            <a:lvl1pPr>
              <a:defRPr sz="1400" b="0">
                <a:solidFill>
                  <a:schemeClr val="tx1"/>
                </a:solidFill>
              </a:defRPr>
            </a:lvl1pPr>
            <a:lvl2pPr>
              <a:spcBef>
                <a:spcPts val="600"/>
              </a:spcBef>
              <a:defRPr sz="1400">
                <a:solidFill>
                  <a:schemeClr val="tx1"/>
                </a:solidFill>
              </a:defRPr>
            </a:lvl2pPr>
            <a:lvl3pPr>
              <a:spcBef>
                <a:spcPts val="600"/>
              </a:spcBef>
              <a:defRPr sz="1400">
                <a:solidFill>
                  <a:schemeClr val="tx1"/>
                </a:solidFill>
              </a:defRPr>
            </a:lvl3pPr>
            <a:lvl4pPr>
              <a:spcBef>
                <a:spcPts val="600"/>
              </a:spcBef>
              <a:defRPr sz="1400">
                <a:solidFill>
                  <a:schemeClr val="tx1"/>
                </a:solidFill>
              </a:defRPr>
            </a:lvl4pPr>
            <a:lvl5pPr>
              <a:spcBef>
                <a:spcPts val="600"/>
              </a:spcBef>
              <a:defRPr sz="1400">
                <a:solidFill>
                  <a:schemeClr val="tx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1" name="Title Placeholder 1"/>
          <p:cNvSpPr>
            <a:spLocks noGrp="1"/>
          </p:cNvSpPr>
          <p:nvPr>
            <p:ph type="title" hasCustomPrompt="1"/>
          </p:nvPr>
        </p:nvSpPr>
        <p:spPr>
          <a:xfrm>
            <a:off x="359999" y="430717"/>
            <a:ext cx="11466875" cy="404119"/>
          </a:xfrm>
          <a:prstGeom prst="rect">
            <a:avLst/>
          </a:prstGeom>
        </p:spPr>
        <p:txBody>
          <a:bodyPr vert="horz" lIns="0" tIns="0" rIns="0" bIns="0" rtlCol="0" anchor="t">
            <a:noAutofit/>
          </a:bodyPr>
          <a:lstStyle>
            <a:lvl1pPr>
              <a:defRPr/>
            </a:lvl1pPr>
          </a:lstStyle>
          <a:p>
            <a:r>
              <a:rPr lang="en-GB" dirty="0"/>
              <a:t>Click to edit master title style</a:t>
            </a:r>
          </a:p>
        </p:txBody>
      </p:sp>
      <p:sp>
        <p:nvSpPr>
          <p:cNvPr id="16"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dirty="0">
              <a:solidFill>
                <a:srgbClr val="717171"/>
              </a:solidFill>
            </a:endParaRPr>
          </a:p>
        </p:txBody>
      </p:sp>
      <p:sp>
        <p:nvSpPr>
          <p:cNvPr id="9" name="Text Placeholder 2"/>
          <p:cNvSpPr>
            <a:spLocks noGrp="1"/>
          </p:cNvSpPr>
          <p:nvPr>
            <p:ph type="body" sz="quarter" idx="17" hasCustomPrompt="1"/>
          </p:nvPr>
        </p:nvSpPr>
        <p:spPr>
          <a:xfrm>
            <a:off x="357188" y="909635"/>
            <a:ext cx="11477331" cy="396875"/>
          </a:xfrm>
        </p:spPr>
        <p:txBody>
          <a:bodyPr/>
          <a:lstStyle>
            <a:lvl1pPr>
              <a:defRPr sz="1800"/>
            </a:lvl1pPr>
          </a:lstStyle>
          <a:p>
            <a:pPr lvl="0"/>
            <a:r>
              <a:rPr lang="en-GB" dirty="0"/>
              <a:t>Click to edit master text styles</a:t>
            </a:r>
          </a:p>
        </p:txBody>
      </p:sp>
      <p:sp>
        <p:nvSpPr>
          <p:cNvPr id="12" name="Text Placeholder 17"/>
          <p:cNvSpPr>
            <a:spLocks noGrp="1"/>
          </p:cNvSpPr>
          <p:nvPr>
            <p:ph type="body" sz="quarter" idx="18" hasCustomPrompt="1"/>
          </p:nvPr>
        </p:nvSpPr>
        <p:spPr>
          <a:xfrm>
            <a:off x="6096000" y="6393509"/>
            <a:ext cx="4670778" cy="197792"/>
          </a:xfrm>
        </p:spPr>
        <p:txBody>
          <a:bodyPr anchor="ctr">
            <a:noAutofit/>
          </a:bodyPr>
          <a:lstStyle>
            <a:lvl1pPr>
              <a:spcBef>
                <a:spcPts val="600"/>
              </a:spcBef>
              <a:defRPr sz="800">
                <a:solidFill>
                  <a:schemeClr val="tx1"/>
                </a:solidFill>
              </a:defRPr>
            </a:lvl1pPr>
          </a:lstStyle>
          <a:p>
            <a:pPr lvl="0"/>
            <a:r>
              <a:rPr lang="en-US" dirty="0"/>
              <a:t>Click to add footer text</a:t>
            </a:r>
          </a:p>
        </p:txBody>
      </p:sp>
    </p:spTree>
    <p:extLst>
      <p:ext uri="{BB962C8B-B14F-4D97-AF65-F5344CB8AC3E}">
        <p14:creationId xmlns:p14="http://schemas.microsoft.com/office/powerpoint/2010/main" val="26252418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userDrawn="1">
  <p:cSld name="Title and 3 x content">
    <p:spTree>
      <p:nvGrpSpPr>
        <p:cNvPr id="1" name=""/>
        <p:cNvGrpSpPr/>
        <p:nvPr/>
      </p:nvGrpSpPr>
      <p:grpSpPr>
        <a:xfrm>
          <a:off x="0" y="0"/>
          <a:ext cx="0" cy="0"/>
          <a:chOff x="0" y="0"/>
          <a:chExt cx="0" cy="0"/>
        </a:xfrm>
      </p:grpSpPr>
      <p:sp>
        <p:nvSpPr>
          <p:cNvPr id="9" name="Content Placeholder 2"/>
          <p:cNvSpPr>
            <a:spLocks noGrp="1"/>
          </p:cNvSpPr>
          <p:nvPr>
            <p:ph idx="1"/>
          </p:nvPr>
        </p:nvSpPr>
        <p:spPr>
          <a:xfrm>
            <a:off x="359998" y="1708150"/>
            <a:ext cx="3679200" cy="4003675"/>
          </a:xfrm>
        </p:spPr>
        <p:txBody>
          <a:bodyPr>
            <a:noAutofit/>
          </a:bodyPr>
          <a:lstStyle>
            <a:lvl1pPr>
              <a:defRPr sz="1400" b="0">
                <a:solidFill>
                  <a:schemeClr val="tx1"/>
                </a:solidFill>
              </a:defRPr>
            </a:lvl1pPr>
            <a:lvl2pPr>
              <a:spcBef>
                <a:spcPts val="600"/>
              </a:spcBef>
              <a:defRPr sz="1400">
                <a:solidFill>
                  <a:schemeClr val="tx1"/>
                </a:solidFill>
              </a:defRPr>
            </a:lvl2pPr>
            <a:lvl3pPr>
              <a:spcBef>
                <a:spcPts val="600"/>
              </a:spcBef>
              <a:defRPr sz="1400">
                <a:solidFill>
                  <a:schemeClr val="tx1"/>
                </a:solidFill>
              </a:defRPr>
            </a:lvl3pPr>
            <a:lvl4pPr>
              <a:spcBef>
                <a:spcPts val="600"/>
              </a:spcBef>
              <a:defRPr sz="1400">
                <a:solidFill>
                  <a:schemeClr val="tx1"/>
                </a:solidFill>
              </a:defRPr>
            </a:lvl4pPr>
            <a:lvl5pPr>
              <a:spcBef>
                <a:spcPts val="60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0" name="Content Placeholder 2"/>
          <p:cNvSpPr>
            <a:spLocks noGrp="1"/>
          </p:cNvSpPr>
          <p:nvPr>
            <p:ph idx="14"/>
          </p:nvPr>
        </p:nvSpPr>
        <p:spPr>
          <a:xfrm>
            <a:off x="4251326" y="1708150"/>
            <a:ext cx="3679200" cy="4003675"/>
          </a:xfrm>
        </p:spPr>
        <p:txBody>
          <a:bodyPr>
            <a:noAutofit/>
          </a:bodyPr>
          <a:lstStyle>
            <a:lvl1pPr>
              <a:defRPr sz="1400" b="0">
                <a:solidFill>
                  <a:schemeClr val="tx1"/>
                </a:solidFill>
              </a:defRPr>
            </a:lvl1pPr>
            <a:lvl2pPr>
              <a:spcBef>
                <a:spcPts val="600"/>
              </a:spcBef>
              <a:defRPr sz="1400">
                <a:solidFill>
                  <a:schemeClr val="tx1"/>
                </a:solidFill>
              </a:defRPr>
            </a:lvl2pPr>
            <a:lvl3pPr>
              <a:spcBef>
                <a:spcPts val="600"/>
              </a:spcBef>
              <a:defRPr sz="1400">
                <a:solidFill>
                  <a:schemeClr val="tx1"/>
                </a:solidFill>
              </a:defRPr>
            </a:lvl3pPr>
            <a:lvl4pPr>
              <a:spcBef>
                <a:spcPts val="600"/>
              </a:spcBef>
              <a:defRPr sz="1400">
                <a:solidFill>
                  <a:schemeClr val="tx1"/>
                </a:solidFill>
              </a:defRPr>
            </a:lvl4pPr>
            <a:lvl5pPr>
              <a:spcBef>
                <a:spcPts val="60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1" name="Content Placeholder 2"/>
          <p:cNvSpPr>
            <a:spLocks noGrp="1"/>
          </p:cNvSpPr>
          <p:nvPr>
            <p:ph idx="15"/>
          </p:nvPr>
        </p:nvSpPr>
        <p:spPr>
          <a:xfrm>
            <a:off x="8142653" y="1708150"/>
            <a:ext cx="3679200" cy="4003675"/>
          </a:xfrm>
        </p:spPr>
        <p:txBody>
          <a:bodyPr>
            <a:noAutofit/>
          </a:bodyPr>
          <a:lstStyle>
            <a:lvl1pPr>
              <a:defRPr sz="1400" b="0">
                <a:solidFill>
                  <a:schemeClr val="tx1"/>
                </a:solidFill>
              </a:defRPr>
            </a:lvl1pPr>
            <a:lvl2pPr>
              <a:spcBef>
                <a:spcPts val="600"/>
              </a:spcBef>
              <a:defRPr sz="1400">
                <a:solidFill>
                  <a:schemeClr val="tx1"/>
                </a:solidFill>
              </a:defRPr>
            </a:lvl2pPr>
            <a:lvl3pPr>
              <a:spcBef>
                <a:spcPts val="600"/>
              </a:spcBef>
              <a:defRPr sz="1400">
                <a:solidFill>
                  <a:schemeClr val="tx1"/>
                </a:solidFill>
              </a:defRPr>
            </a:lvl3pPr>
            <a:lvl4pPr>
              <a:spcBef>
                <a:spcPts val="600"/>
              </a:spcBef>
              <a:defRPr sz="1400">
                <a:solidFill>
                  <a:schemeClr val="tx1"/>
                </a:solidFill>
              </a:defRPr>
            </a:lvl4pPr>
            <a:lvl5pPr>
              <a:spcBef>
                <a:spcPts val="60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6" name="Title Placeholder 1"/>
          <p:cNvSpPr>
            <a:spLocks noGrp="1"/>
          </p:cNvSpPr>
          <p:nvPr>
            <p:ph type="title" hasCustomPrompt="1"/>
          </p:nvPr>
        </p:nvSpPr>
        <p:spPr>
          <a:xfrm>
            <a:off x="359999" y="430717"/>
            <a:ext cx="11466875" cy="404119"/>
          </a:xfrm>
          <a:prstGeom prst="rect">
            <a:avLst/>
          </a:prstGeom>
        </p:spPr>
        <p:txBody>
          <a:bodyPr vert="horz" lIns="0" tIns="0" rIns="0" bIns="0" rtlCol="0" anchor="t">
            <a:noAutofit/>
          </a:bodyPr>
          <a:lstStyle>
            <a:lvl1pPr>
              <a:defRPr/>
            </a:lvl1pPr>
          </a:lstStyle>
          <a:p>
            <a:r>
              <a:rPr lang="en-GB" dirty="0"/>
              <a:t>Click to edit master title style</a:t>
            </a:r>
          </a:p>
        </p:txBody>
      </p:sp>
      <p:sp>
        <p:nvSpPr>
          <p:cNvPr id="17" name="Text Placeholder 2"/>
          <p:cNvSpPr>
            <a:spLocks noGrp="1"/>
          </p:cNvSpPr>
          <p:nvPr>
            <p:ph type="body" sz="quarter" idx="17" hasCustomPrompt="1"/>
          </p:nvPr>
        </p:nvSpPr>
        <p:spPr>
          <a:xfrm>
            <a:off x="357188" y="909635"/>
            <a:ext cx="11477331" cy="396875"/>
          </a:xfrm>
        </p:spPr>
        <p:txBody>
          <a:bodyPr/>
          <a:lstStyle>
            <a:lvl1pPr>
              <a:defRPr sz="1800"/>
            </a:lvl1pPr>
          </a:lstStyle>
          <a:p>
            <a:pPr lvl="0"/>
            <a:r>
              <a:rPr lang="en-GB" dirty="0"/>
              <a:t>Click to edit master text styles</a:t>
            </a:r>
          </a:p>
        </p:txBody>
      </p:sp>
      <p:sp>
        <p:nvSpPr>
          <p:cNvPr id="18" name="Text Placeholder 17"/>
          <p:cNvSpPr>
            <a:spLocks noGrp="1"/>
          </p:cNvSpPr>
          <p:nvPr>
            <p:ph type="body" sz="quarter" idx="18" hasCustomPrompt="1"/>
          </p:nvPr>
        </p:nvSpPr>
        <p:spPr>
          <a:xfrm>
            <a:off x="6096000" y="6393509"/>
            <a:ext cx="4670778" cy="197792"/>
          </a:xfrm>
        </p:spPr>
        <p:txBody>
          <a:bodyPr anchor="ctr">
            <a:noAutofit/>
          </a:bodyPr>
          <a:lstStyle>
            <a:lvl1pPr>
              <a:spcBef>
                <a:spcPts val="600"/>
              </a:spcBef>
              <a:defRPr sz="800">
                <a:solidFill>
                  <a:schemeClr val="tx1"/>
                </a:solidFill>
              </a:defRPr>
            </a:lvl1pPr>
          </a:lstStyle>
          <a:p>
            <a:pPr lvl="0"/>
            <a:r>
              <a:rPr lang="en-US" dirty="0"/>
              <a:t>Click to add footer text</a:t>
            </a:r>
          </a:p>
        </p:txBody>
      </p:sp>
      <p:sp>
        <p:nvSpPr>
          <p:cNvPr id="19"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dirty="0">
              <a:solidFill>
                <a:srgbClr val="717171"/>
              </a:solidFill>
            </a:endParaRPr>
          </a:p>
        </p:txBody>
      </p:sp>
    </p:spTree>
    <p:extLst>
      <p:ext uri="{BB962C8B-B14F-4D97-AF65-F5344CB8AC3E}">
        <p14:creationId xmlns:p14="http://schemas.microsoft.com/office/powerpoint/2010/main" val="18249454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9.xml><?xml version="1.0" encoding="utf-8"?>
<p:sldLayout xmlns:a="http://schemas.openxmlformats.org/drawingml/2006/main" xmlns:r="http://schemas.openxmlformats.org/officeDocument/2006/relationships" xmlns:p="http://schemas.openxmlformats.org/presentationml/2006/main" preserve="1" userDrawn="1">
  <p:cSld name="Title and 4 x content">
    <p:spTree>
      <p:nvGrpSpPr>
        <p:cNvPr id="1" name=""/>
        <p:cNvGrpSpPr/>
        <p:nvPr/>
      </p:nvGrpSpPr>
      <p:grpSpPr>
        <a:xfrm>
          <a:off x="0" y="0"/>
          <a:ext cx="0" cy="0"/>
          <a:chOff x="0" y="0"/>
          <a:chExt cx="0" cy="0"/>
        </a:xfrm>
      </p:grpSpPr>
      <p:sp>
        <p:nvSpPr>
          <p:cNvPr id="10" name="Content Placeholder 2"/>
          <p:cNvSpPr>
            <a:spLocks noGrp="1"/>
          </p:cNvSpPr>
          <p:nvPr>
            <p:ph idx="1" hasCustomPrompt="1"/>
          </p:nvPr>
        </p:nvSpPr>
        <p:spPr>
          <a:xfrm>
            <a:off x="359998" y="1708150"/>
            <a:ext cx="2714400" cy="4003675"/>
          </a:xfrm>
        </p:spPr>
        <p:txBody>
          <a:bodyPr>
            <a:noAutofit/>
          </a:bodyPr>
          <a:lstStyle>
            <a:lvl1pPr>
              <a:defRPr sz="1400" b="0">
                <a:solidFill>
                  <a:schemeClr val="tx1"/>
                </a:solidFill>
              </a:defRPr>
            </a:lvl1pPr>
            <a:lvl2pPr>
              <a:spcBef>
                <a:spcPts val="600"/>
              </a:spcBef>
              <a:defRPr sz="1400">
                <a:solidFill>
                  <a:schemeClr val="tx1"/>
                </a:solidFill>
              </a:defRPr>
            </a:lvl2pPr>
            <a:lvl3pPr>
              <a:spcBef>
                <a:spcPts val="600"/>
              </a:spcBef>
              <a:defRPr sz="1400">
                <a:solidFill>
                  <a:schemeClr val="tx1"/>
                </a:solidFill>
              </a:defRPr>
            </a:lvl3pPr>
            <a:lvl4pPr>
              <a:spcBef>
                <a:spcPts val="600"/>
              </a:spcBef>
              <a:defRPr sz="1400">
                <a:solidFill>
                  <a:schemeClr val="tx1"/>
                </a:solidFill>
              </a:defRPr>
            </a:lvl4pPr>
            <a:lvl5pPr>
              <a:spcBef>
                <a:spcPts val="600"/>
              </a:spcBef>
              <a:defRPr sz="1400">
                <a:solidFill>
                  <a:schemeClr val="tx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1" name="Content Placeholder 2"/>
          <p:cNvSpPr>
            <a:spLocks noGrp="1"/>
          </p:cNvSpPr>
          <p:nvPr>
            <p:ph idx="14" hasCustomPrompt="1"/>
          </p:nvPr>
        </p:nvSpPr>
        <p:spPr>
          <a:xfrm>
            <a:off x="3275192" y="1708150"/>
            <a:ext cx="2714400" cy="4003675"/>
          </a:xfrm>
        </p:spPr>
        <p:txBody>
          <a:bodyPr>
            <a:noAutofit/>
          </a:bodyPr>
          <a:lstStyle>
            <a:lvl1pPr>
              <a:defRPr sz="1400" b="0">
                <a:solidFill>
                  <a:schemeClr val="tx1"/>
                </a:solidFill>
              </a:defRPr>
            </a:lvl1pPr>
            <a:lvl2pPr>
              <a:spcBef>
                <a:spcPts val="600"/>
              </a:spcBef>
              <a:defRPr sz="1400">
                <a:solidFill>
                  <a:schemeClr val="tx1"/>
                </a:solidFill>
              </a:defRPr>
            </a:lvl2pPr>
            <a:lvl3pPr>
              <a:spcBef>
                <a:spcPts val="600"/>
              </a:spcBef>
              <a:defRPr sz="1400">
                <a:solidFill>
                  <a:schemeClr val="tx1"/>
                </a:solidFill>
              </a:defRPr>
            </a:lvl3pPr>
            <a:lvl4pPr>
              <a:spcBef>
                <a:spcPts val="600"/>
              </a:spcBef>
              <a:defRPr sz="1400">
                <a:solidFill>
                  <a:schemeClr val="tx1"/>
                </a:solidFill>
              </a:defRPr>
            </a:lvl4pPr>
            <a:lvl5pPr>
              <a:spcBef>
                <a:spcPts val="600"/>
              </a:spcBef>
              <a:defRPr sz="1400">
                <a:solidFill>
                  <a:schemeClr val="tx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3" name="Content Placeholder 2"/>
          <p:cNvSpPr>
            <a:spLocks noGrp="1"/>
          </p:cNvSpPr>
          <p:nvPr>
            <p:ph idx="15" hasCustomPrompt="1"/>
          </p:nvPr>
        </p:nvSpPr>
        <p:spPr>
          <a:xfrm>
            <a:off x="6190386" y="1708150"/>
            <a:ext cx="2714400" cy="4003675"/>
          </a:xfrm>
        </p:spPr>
        <p:txBody>
          <a:bodyPr>
            <a:noAutofit/>
          </a:bodyPr>
          <a:lstStyle>
            <a:lvl1pPr>
              <a:defRPr sz="1400" b="0">
                <a:solidFill>
                  <a:schemeClr val="tx1"/>
                </a:solidFill>
              </a:defRPr>
            </a:lvl1pPr>
            <a:lvl2pPr>
              <a:spcBef>
                <a:spcPts val="600"/>
              </a:spcBef>
              <a:defRPr sz="1400">
                <a:solidFill>
                  <a:schemeClr val="tx1"/>
                </a:solidFill>
              </a:defRPr>
            </a:lvl2pPr>
            <a:lvl3pPr>
              <a:spcBef>
                <a:spcPts val="600"/>
              </a:spcBef>
              <a:defRPr sz="1400">
                <a:solidFill>
                  <a:schemeClr val="tx1"/>
                </a:solidFill>
              </a:defRPr>
            </a:lvl3pPr>
            <a:lvl4pPr>
              <a:spcBef>
                <a:spcPts val="600"/>
              </a:spcBef>
              <a:defRPr sz="1400">
                <a:solidFill>
                  <a:schemeClr val="tx1"/>
                </a:solidFill>
              </a:defRPr>
            </a:lvl4pPr>
            <a:lvl5pPr>
              <a:spcBef>
                <a:spcPts val="600"/>
              </a:spcBef>
              <a:defRPr sz="1400">
                <a:solidFill>
                  <a:schemeClr val="tx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8" name="Content Placeholder 2"/>
          <p:cNvSpPr>
            <a:spLocks noGrp="1"/>
          </p:cNvSpPr>
          <p:nvPr>
            <p:ph idx="16" hasCustomPrompt="1"/>
          </p:nvPr>
        </p:nvSpPr>
        <p:spPr>
          <a:xfrm>
            <a:off x="9105580" y="1708150"/>
            <a:ext cx="2714400" cy="4003675"/>
          </a:xfrm>
        </p:spPr>
        <p:txBody>
          <a:bodyPr>
            <a:noAutofit/>
          </a:bodyPr>
          <a:lstStyle>
            <a:lvl1pPr>
              <a:defRPr sz="1400" b="0">
                <a:solidFill>
                  <a:schemeClr val="tx1"/>
                </a:solidFill>
              </a:defRPr>
            </a:lvl1pPr>
            <a:lvl2pPr>
              <a:spcBef>
                <a:spcPts val="600"/>
              </a:spcBef>
              <a:defRPr sz="1400">
                <a:solidFill>
                  <a:schemeClr val="tx1"/>
                </a:solidFill>
              </a:defRPr>
            </a:lvl2pPr>
            <a:lvl3pPr>
              <a:spcBef>
                <a:spcPts val="600"/>
              </a:spcBef>
              <a:defRPr sz="1400">
                <a:solidFill>
                  <a:schemeClr val="tx1"/>
                </a:solidFill>
              </a:defRPr>
            </a:lvl3pPr>
            <a:lvl4pPr>
              <a:spcBef>
                <a:spcPts val="600"/>
              </a:spcBef>
              <a:defRPr sz="1400">
                <a:solidFill>
                  <a:schemeClr val="tx1"/>
                </a:solidFill>
              </a:defRPr>
            </a:lvl4pPr>
            <a:lvl5pPr>
              <a:spcBef>
                <a:spcPts val="600"/>
              </a:spcBef>
              <a:defRPr sz="1400">
                <a:solidFill>
                  <a:schemeClr val="tx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9" name="Title Placeholder 1"/>
          <p:cNvSpPr>
            <a:spLocks noGrp="1"/>
          </p:cNvSpPr>
          <p:nvPr>
            <p:ph type="title" hasCustomPrompt="1"/>
          </p:nvPr>
        </p:nvSpPr>
        <p:spPr>
          <a:xfrm>
            <a:off x="359999" y="430717"/>
            <a:ext cx="11466875" cy="404119"/>
          </a:xfrm>
          <a:prstGeom prst="rect">
            <a:avLst/>
          </a:prstGeom>
        </p:spPr>
        <p:txBody>
          <a:bodyPr vert="horz" lIns="0" tIns="0" rIns="0" bIns="0" rtlCol="0" anchor="t">
            <a:noAutofit/>
          </a:bodyPr>
          <a:lstStyle>
            <a:lvl1pPr>
              <a:defRPr/>
            </a:lvl1pPr>
          </a:lstStyle>
          <a:p>
            <a:r>
              <a:rPr lang="en-GB" dirty="0"/>
              <a:t>Click to edit master title style</a:t>
            </a:r>
          </a:p>
        </p:txBody>
      </p:sp>
      <p:sp>
        <p:nvSpPr>
          <p:cNvPr id="20" name="Text Placeholder 2"/>
          <p:cNvSpPr>
            <a:spLocks noGrp="1"/>
          </p:cNvSpPr>
          <p:nvPr>
            <p:ph type="body" sz="quarter" idx="18" hasCustomPrompt="1"/>
          </p:nvPr>
        </p:nvSpPr>
        <p:spPr>
          <a:xfrm>
            <a:off x="357188" y="909635"/>
            <a:ext cx="11477331" cy="396875"/>
          </a:xfrm>
        </p:spPr>
        <p:txBody>
          <a:bodyPr/>
          <a:lstStyle>
            <a:lvl1pPr>
              <a:defRPr sz="1800"/>
            </a:lvl1pPr>
          </a:lstStyle>
          <a:p>
            <a:pPr lvl="0"/>
            <a:r>
              <a:rPr lang="en-GB" dirty="0"/>
              <a:t>Click to edit master text styles</a:t>
            </a:r>
          </a:p>
        </p:txBody>
      </p:sp>
      <p:sp>
        <p:nvSpPr>
          <p:cNvPr id="21" name="Text Placeholder 17"/>
          <p:cNvSpPr>
            <a:spLocks noGrp="1"/>
          </p:cNvSpPr>
          <p:nvPr>
            <p:ph type="body" sz="quarter" idx="19" hasCustomPrompt="1"/>
          </p:nvPr>
        </p:nvSpPr>
        <p:spPr>
          <a:xfrm>
            <a:off x="6096000" y="6393509"/>
            <a:ext cx="4670778" cy="197792"/>
          </a:xfrm>
        </p:spPr>
        <p:txBody>
          <a:bodyPr anchor="ctr">
            <a:noAutofit/>
          </a:bodyPr>
          <a:lstStyle>
            <a:lvl1pPr>
              <a:spcBef>
                <a:spcPts val="600"/>
              </a:spcBef>
              <a:defRPr sz="800">
                <a:solidFill>
                  <a:schemeClr val="tx1"/>
                </a:solidFill>
              </a:defRPr>
            </a:lvl1pPr>
          </a:lstStyle>
          <a:p>
            <a:pPr lvl="0"/>
            <a:r>
              <a:rPr lang="en-US" dirty="0"/>
              <a:t>Click to add footer text</a:t>
            </a:r>
          </a:p>
        </p:txBody>
      </p:sp>
      <p:sp>
        <p:nvSpPr>
          <p:cNvPr id="22"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dirty="0">
              <a:solidFill>
                <a:srgbClr val="717171"/>
              </a:solidFill>
            </a:endParaRPr>
          </a:p>
        </p:txBody>
      </p:sp>
    </p:spTree>
    <p:extLst>
      <p:ext uri="{BB962C8B-B14F-4D97-AF65-F5344CB8AC3E}">
        <p14:creationId xmlns:p14="http://schemas.microsoft.com/office/powerpoint/2010/main" val="1180635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Title and 2 x content">
    <p:spTree>
      <p:nvGrpSpPr>
        <p:cNvPr id="1" name=""/>
        <p:cNvGrpSpPr/>
        <p:nvPr/>
      </p:nvGrpSpPr>
      <p:grpSpPr>
        <a:xfrm>
          <a:off x="0" y="0"/>
          <a:ext cx="0" cy="0"/>
          <a:chOff x="0" y="0"/>
          <a:chExt cx="0" cy="0"/>
        </a:xfrm>
      </p:grpSpPr>
      <p:sp>
        <p:nvSpPr>
          <p:cNvPr id="8" name="Content Placeholder 2"/>
          <p:cNvSpPr>
            <a:spLocks noGrp="1"/>
          </p:cNvSpPr>
          <p:nvPr>
            <p:ph idx="1" hasCustomPrompt="1"/>
          </p:nvPr>
        </p:nvSpPr>
        <p:spPr>
          <a:xfrm>
            <a:off x="360000" y="1708150"/>
            <a:ext cx="5626800" cy="4003200"/>
          </a:xfrm>
        </p:spPr>
        <p:txBody>
          <a:bodyPr>
            <a:noAutofit/>
          </a:bodyPr>
          <a:lstStyle>
            <a:lvl1pPr>
              <a:defRPr sz="1400" b="0">
                <a:solidFill>
                  <a:schemeClr val="tx1"/>
                </a:solidFill>
              </a:defRPr>
            </a:lvl1pPr>
            <a:lvl2pPr>
              <a:spcBef>
                <a:spcPts val="600"/>
              </a:spcBef>
              <a:defRPr sz="1400">
                <a:solidFill>
                  <a:schemeClr val="tx1"/>
                </a:solidFill>
              </a:defRPr>
            </a:lvl2pPr>
            <a:lvl3pPr>
              <a:spcBef>
                <a:spcPts val="600"/>
              </a:spcBef>
              <a:defRPr sz="1400">
                <a:solidFill>
                  <a:schemeClr val="tx1"/>
                </a:solidFill>
              </a:defRPr>
            </a:lvl3pPr>
            <a:lvl4pPr>
              <a:spcBef>
                <a:spcPts val="600"/>
              </a:spcBef>
              <a:defRPr sz="1400">
                <a:solidFill>
                  <a:schemeClr val="tx1"/>
                </a:solidFill>
              </a:defRPr>
            </a:lvl4pPr>
            <a:lvl5pPr>
              <a:spcBef>
                <a:spcPts val="600"/>
              </a:spcBef>
              <a:defRPr sz="1400">
                <a:solidFill>
                  <a:schemeClr val="tx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0" name="Content Placeholder 35"/>
          <p:cNvSpPr>
            <a:spLocks noGrp="1"/>
          </p:cNvSpPr>
          <p:nvPr>
            <p:ph sz="quarter" idx="14" hasCustomPrompt="1"/>
          </p:nvPr>
        </p:nvSpPr>
        <p:spPr>
          <a:xfrm>
            <a:off x="6191574" y="1708150"/>
            <a:ext cx="5626800" cy="4003200"/>
          </a:xfrm>
        </p:spPr>
        <p:txBody>
          <a:bodyPr>
            <a:noAutofit/>
          </a:bodyPr>
          <a:lstStyle>
            <a:lvl1pPr>
              <a:defRPr sz="1400" b="0">
                <a:solidFill>
                  <a:schemeClr val="tx1"/>
                </a:solidFill>
              </a:defRPr>
            </a:lvl1pPr>
            <a:lvl2pPr>
              <a:spcBef>
                <a:spcPts val="600"/>
              </a:spcBef>
              <a:defRPr sz="1400">
                <a:solidFill>
                  <a:schemeClr val="tx1"/>
                </a:solidFill>
              </a:defRPr>
            </a:lvl2pPr>
            <a:lvl3pPr>
              <a:spcBef>
                <a:spcPts val="600"/>
              </a:spcBef>
              <a:defRPr sz="1400">
                <a:solidFill>
                  <a:schemeClr val="tx1"/>
                </a:solidFill>
              </a:defRPr>
            </a:lvl3pPr>
            <a:lvl4pPr>
              <a:spcBef>
                <a:spcPts val="600"/>
              </a:spcBef>
              <a:defRPr sz="1400">
                <a:solidFill>
                  <a:schemeClr val="tx1"/>
                </a:solidFill>
              </a:defRPr>
            </a:lvl4pPr>
            <a:lvl5pPr>
              <a:spcBef>
                <a:spcPts val="600"/>
              </a:spcBef>
              <a:defRPr sz="1400">
                <a:solidFill>
                  <a:schemeClr val="tx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1" name="Title Placeholder 1"/>
          <p:cNvSpPr>
            <a:spLocks noGrp="1"/>
          </p:cNvSpPr>
          <p:nvPr>
            <p:ph type="title" hasCustomPrompt="1"/>
          </p:nvPr>
        </p:nvSpPr>
        <p:spPr>
          <a:xfrm>
            <a:off x="359999" y="430717"/>
            <a:ext cx="11466875" cy="404119"/>
          </a:xfrm>
          <a:prstGeom prst="rect">
            <a:avLst/>
          </a:prstGeom>
        </p:spPr>
        <p:txBody>
          <a:bodyPr vert="horz" lIns="0" tIns="0" rIns="0" bIns="0" rtlCol="0" anchor="t">
            <a:noAutofit/>
          </a:bodyPr>
          <a:lstStyle>
            <a:lvl1pPr>
              <a:defRPr/>
            </a:lvl1pPr>
          </a:lstStyle>
          <a:p>
            <a:r>
              <a:rPr lang="en-GB" dirty="0"/>
              <a:t>Click to edit master title style</a:t>
            </a:r>
          </a:p>
        </p:txBody>
      </p:sp>
      <p:sp>
        <p:nvSpPr>
          <p:cNvPr id="16"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dirty="0">
              <a:solidFill>
                <a:srgbClr val="717171"/>
              </a:solidFill>
            </a:endParaRPr>
          </a:p>
        </p:txBody>
      </p:sp>
      <p:sp>
        <p:nvSpPr>
          <p:cNvPr id="9" name="Text Placeholder 2"/>
          <p:cNvSpPr>
            <a:spLocks noGrp="1"/>
          </p:cNvSpPr>
          <p:nvPr>
            <p:ph type="body" sz="quarter" idx="17" hasCustomPrompt="1"/>
          </p:nvPr>
        </p:nvSpPr>
        <p:spPr>
          <a:xfrm>
            <a:off x="357188" y="909635"/>
            <a:ext cx="11477331" cy="396875"/>
          </a:xfrm>
        </p:spPr>
        <p:txBody>
          <a:bodyPr/>
          <a:lstStyle>
            <a:lvl1pPr>
              <a:defRPr sz="1800"/>
            </a:lvl1pPr>
          </a:lstStyle>
          <a:p>
            <a:pPr lvl="0"/>
            <a:r>
              <a:rPr lang="en-GB" dirty="0"/>
              <a:t>Click to edit master text styles</a:t>
            </a:r>
          </a:p>
        </p:txBody>
      </p:sp>
      <p:sp>
        <p:nvSpPr>
          <p:cNvPr id="12" name="Text Placeholder 17"/>
          <p:cNvSpPr>
            <a:spLocks noGrp="1"/>
          </p:cNvSpPr>
          <p:nvPr>
            <p:ph type="body" sz="quarter" idx="18" hasCustomPrompt="1"/>
          </p:nvPr>
        </p:nvSpPr>
        <p:spPr>
          <a:xfrm>
            <a:off x="6096000" y="6393509"/>
            <a:ext cx="4670778" cy="197792"/>
          </a:xfrm>
        </p:spPr>
        <p:txBody>
          <a:bodyPr anchor="ctr">
            <a:noAutofit/>
          </a:bodyPr>
          <a:lstStyle>
            <a:lvl1pPr>
              <a:spcBef>
                <a:spcPts val="600"/>
              </a:spcBef>
              <a:defRPr sz="800">
                <a:solidFill>
                  <a:schemeClr val="tx1"/>
                </a:solidFill>
              </a:defRPr>
            </a:lvl1pPr>
          </a:lstStyle>
          <a:p>
            <a:pPr lvl="0"/>
            <a:r>
              <a:rPr lang="en-US" dirty="0"/>
              <a:t>Click to add footer text</a:t>
            </a:r>
          </a:p>
        </p:txBody>
      </p:sp>
    </p:spTree>
    <p:extLst>
      <p:ext uri="{BB962C8B-B14F-4D97-AF65-F5344CB8AC3E}">
        <p14:creationId xmlns:p14="http://schemas.microsoft.com/office/powerpoint/2010/main" val="2318398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Title Placeholder 1"/>
          <p:cNvSpPr>
            <a:spLocks noGrp="1"/>
          </p:cNvSpPr>
          <p:nvPr>
            <p:ph type="title" hasCustomPrompt="1"/>
          </p:nvPr>
        </p:nvSpPr>
        <p:spPr>
          <a:xfrm>
            <a:off x="359999" y="430717"/>
            <a:ext cx="11466875" cy="404119"/>
          </a:xfrm>
          <a:prstGeom prst="rect">
            <a:avLst/>
          </a:prstGeom>
        </p:spPr>
        <p:txBody>
          <a:bodyPr vert="horz" lIns="0" tIns="0" rIns="0" bIns="0" rtlCol="0" anchor="t">
            <a:noAutofit/>
          </a:bodyPr>
          <a:lstStyle>
            <a:lvl1pPr>
              <a:defRPr/>
            </a:lvl1pPr>
          </a:lstStyle>
          <a:p>
            <a:r>
              <a:rPr lang="en-GB" dirty="0"/>
              <a:t>Click to edit master title style</a:t>
            </a:r>
          </a:p>
        </p:txBody>
      </p:sp>
      <p:sp>
        <p:nvSpPr>
          <p:cNvPr id="11"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dirty="0">
              <a:solidFill>
                <a:srgbClr val="717171"/>
              </a:solidFill>
            </a:endParaRPr>
          </a:p>
        </p:txBody>
      </p:sp>
      <p:sp>
        <p:nvSpPr>
          <p:cNvPr id="7" name="Text Placeholder 2"/>
          <p:cNvSpPr>
            <a:spLocks noGrp="1"/>
          </p:cNvSpPr>
          <p:nvPr>
            <p:ph type="body" sz="quarter" idx="17" hasCustomPrompt="1"/>
          </p:nvPr>
        </p:nvSpPr>
        <p:spPr>
          <a:xfrm>
            <a:off x="357188" y="909635"/>
            <a:ext cx="11477331" cy="396875"/>
          </a:xfrm>
        </p:spPr>
        <p:txBody>
          <a:bodyPr/>
          <a:lstStyle>
            <a:lvl1pPr>
              <a:defRPr sz="1800"/>
            </a:lvl1pPr>
          </a:lstStyle>
          <a:p>
            <a:pPr lvl="0"/>
            <a:r>
              <a:rPr lang="en-GB" dirty="0"/>
              <a:t>Click to edit master text styles</a:t>
            </a:r>
          </a:p>
        </p:txBody>
      </p:sp>
      <p:sp>
        <p:nvSpPr>
          <p:cNvPr id="9" name="Text Placeholder 17"/>
          <p:cNvSpPr>
            <a:spLocks noGrp="1"/>
          </p:cNvSpPr>
          <p:nvPr>
            <p:ph type="body" sz="quarter" idx="18" hasCustomPrompt="1"/>
          </p:nvPr>
        </p:nvSpPr>
        <p:spPr>
          <a:xfrm>
            <a:off x="6096000" y="6393509"/>
            <a:ext cx="4670778" cy="197792"/>
          </a:xfrm>
        </p:spPr>
        <p:txBody>
          <a:bodyPr anchor="ctr">
            <a:noAutofit/>
          </a:bodyPr>
          <a:lstStyle>
            <a:lvl1pPr>
              <a:spcBef>
                <a:spcPts val="600"/>
              </a:spcBef>
              <a:defRPr sz="800">
                <a:solidFill>
                  <a:schemeClr val="tx1"/>
                </a:solidFill>
              </a:defRPr>
            </a:lvl1pPr>
          </a:lstStyle>
          <a:p>
            <a:pPr lvl="0"/>
            <a:r>
              <a:rPr lang="en-US" dirty="0"/>
              <a:t>Click to add footer text</a:t>
            </a:r>
          </a:p>
        </p:txBody>
      </p:sp>
    </p:spTree>
    <p:extLst>
      <p:ext uri="{BB962C8B-B14F-4D97-AF65-F5344CB8AC3E}">
        <p14:creationId xmlns:p14="http://schemas.microsoft.com/office/powerpoint/2010/main" val="68161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1.xml><?xml version="1.0" encoding="utf-8"?>
<p:sldLayout xmlns:a="http://schemas.openxmlformats.org/drawingml/2006/main" xmlns:r="http://schemas.openxmlformats.org/officeDocument/2006/relationships" xmlns:p="http://schemas.openxmlformats.org/presentationml/2006/main" preserve="1" userDrawn="1">
  <p:cSld name="Footer only">
    <p:spTree>
      <p:nvGrpSpPr>
        <p:cNvPr id="1" name=""/>
        <p:cNvGrpSpPr/>
        <p:nvPr/>
      </p:nvGrpSpPr>
      <p:grpSpPr>
        <a:xfrm>
          <a:off x="0" y="0"/>
          <a:ext cx="0" cy="0"/>
          <a:chOff x="0" y="0"/>
          <a:chExt cx="0" cy="0"/>
        </a:xfrm>
      </p:grpSpPr>
      <p:sp>
        <p:nvSpPr>
          <p:cNvPr id="5"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dirty="0">
              <a:solidFill>
                <a:srgbClr val="717171"/>
              </a:solidFill>
            </a:endParaRPr>
          </a:p>
        </p:txBody>
      </p:sp>
    </p:spTree>
    <p:extLst>
      <p:ext uri="{BB962C8B-B14F-4D97-AF65-F5344CB8AC3E}">
        <p14:creationId xmlns:p14="http://schemas.microsoft.com/office/powerpoint/2010/main" val="1032604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2.xml><?xml version="1.0" encoding="utf-8"?>
<p:sldLayout xmlns:a="http://schemas.openxmlformats.org/drawingml/2006/main" xmlns:r="http://schemas.openxmlformats.org/officeDocument/2006/relationships" xmlns:p="http://schemas.openxmlformats.org/presentationml/2006/main" userDrawn="1">
  <p:cSld name="Title and 3 x content - no sub heading">
    <p:spTree>
      <p:nvGrpSpPr>
        <p:cNvPr id="1" name=""/>
        <p:cNvGrpSpPr/>
        <p:nvPr/>
      </p:nvGrpSpPr>
      <p:grpSpPr>
        <a:xfrm>
          <a:off x="0" y="0"/>
          <a:ext cx="0" cy="0"/>
          <a:chOff x="0" y="0"/>
          <a:chExt cx="0" cy="0"/>
        </a:xfrm>
      </p:grpSpPr>
      <p:sp>
        <p:nvSpPr>
          <p:cNvPr id="9" name="Content Placeholder 2"/>
          <p:cNvSpPr>
            <a:spLocks noGrp="1"/>
          </p:cNvSpPr>
          <p:nvPr>
            <p:ph idx="1"/>
          </p:nvPr>
        </p:nvSpPr>
        <p:spPr>
          <a:xfrm>
            <a:off x="359998" y="1708150"/>
            <a:ext cx="3679200" cy="4003675"/>
          </a:xfrm>
        </p:spPr>
        <p:txBody>
          <a:bodyPr>
            <a:noAutofit/>
          </a:bodyPr>
          <a:lstStyle>
            <a:lvl1pPr>
              <a:defRPr sz="1600" b="0">
                <a:solidFill>
                  <a:schemeClr val="tx1"/>
                </a:solidFill>
              </a:defRPr>
            </a:lvl1pPr>
            <a:lvl2pPr>
              <a:spcBef>
                <a:spcPts val="600"/>
              </a:spcBef>
              <a:defRPr sz="1600">
                <a:solidFill>
                  <a:schemeClr val="tx1"/>
                </a:solidFill>
              </a:defRPr>
            </a:lvl2pPr>
            <a:lvl3pPr>
              <a:spcBef>
                <a:spcPts val="600"/>
              </a:spcBef>
              <a:defRPr sz="1600">
                <a:solidFill>
                  <a:schemeClr val="tx1"/>
                </a:solidFill>
              </a:defRPr>
            </a:lvl3pPr>
            <a:lvl4pPr>
              <a:spcBef>
                <a:spcPts val="600"/>
              </a:spcBef>
              <a:defRPr sz="1600">
                <a:solidFill>
                  <a:schemeClr val="tx1"/>
                </a:solidFill>
              </a:defRPr>
            </a:lvl4pPr>
            <a:lvl5pPr>
              <a:spcBef>
                <a:spcPts val="600"/>
              </a:spcBef>
              <a:defRPr sz="1600">
                <a:solidFill>
                  <a:schemeClr val="tx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0" name="Content Placeholder 2"/>
          <p:cNvSpPr>
            <a:spLocks noGrp="1"/>
          </p:cNvSpPr>
          <p:nvPr>
            <p:ph idx="14"/>
          </p:nvPr>
        </p:nvSpPr>
        <p:spPr>
          <a:xfrm>
            <a:off x="4251325" y="1708150"/>
            <a:ext cx="3679200" cy="4003675"/>
          </a:xfrm>
        </p:spPr>
        <p:txBody>
          <a:bodyPr>
            <a:noAutofit/>
          </a:bodyPr>
          <a:lstStyle>
            <a:lvl1pPr>
              <a:defRPr sz="1600" b="0">
                <a:solidFill>
                  <a:schemeClr val="tx1"/>
                </a:solidFill>
              </a:defRPr>
            </a:lvl1pPr>
            <a:lvl2pPr>
              <a:spcBef>
                <a:spcPts val="600"/>
              </a:spcBef>
              <a:defRPr sz="1600">
                <a:solidFill>
                  <a:schemeClr val="tx1"/>
                </a:solidFill>
              </a:defRPr>
            </a:lvl2pPr>
            <a:lvl3pPr>
              <a:spcBef>
                <a:spcPts val="600"/>
              </a:spcBef>
              <a:defRPr sz="1600">
                <a:solidFill>
                  <a:schemeClr val="tx1"/>
                </a:solidFill>
              </a:defRPr>
            </a:lvl3pPr>
            <a:lvl4pPr>
              <a:spcBef>
                <a:spcPts val="600"/>
              </a:spcBef>
              <a:defRPr sz="1600">
                <a:solidFill>
                  <a:schemeClr val="tx1"/>
                </a:solidFill>
              </a:defRPr>
            </a:lvl4pPr>
            <a:lvl5pPr>
              <a:spcBef>
                <a:spcPts val="600"/>
              </a:spcBef>
              <a:defRPr sz="1600">
                <a:solidFill>
                  <a:schemeClr val="tx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1" name="Content Placeholder 2"/>
          <p:cNvSpPr>
            <a:spLocks noGrp="1"/>
          </p:cNvSpPr>
          <p:nvPr>
            <p:ph idx="15"/>
          </p:nvPr>
        </p:nvSpPr>
        <p:spPr>
          <a:xfrm>
            <a:off x="8142653" y="1708150"/>
            <a:ext cx="3679200" cy="4003675"/>
          </a:xfrm>
        </p:spPr>
        <p:txBody>
          <a:bodyPr>
            <a:noAutofit/>
          </a:bodyPr>
          <a:lstStyle>
            <a:lvl1pPr>
              <a:defRPr sz="1600" b="0">
                <a:solidFill>
                  <a:schemeClr val="tx1"/>
                </a:solidFill>
              </a:defRPr>
            </a:lvl1pPr>
            <a:lvl2pPr>
              <a:spcBef>
                <a:spcPts val="600"/>
              </a:spcBef>
              <a:defRPr sz="1600">
                <a:solidFill>
                  <a:schemeClr val="tx1"/>
                </a:solidFill>
              </a:defRPr>
            </a:lvl2pPr>
            <a:lvl3pPr>
              <a:spcBef>
                <a:spcPts val="600"/>
              </a:spcBef>
              <a:defRPr sz="1600">
                <a:solidFill>
                  <a:schemeClr val="tx1"/>
                </a:solidFill>
              </a:defRPr>
            </a:lvl3pPr>
            <a:lvl4pPr>
              <a:spcBef>
                <a:spcPts val="600"/>
              </a:spcBef>
              <a:defRPr sz="1600">
                <a:solidFill>
                  <a:schemeClr val="tx1"/>
                </a:solidFill>
              </a:defRPr>
            </a:lvl4pPr>
            <a:lvl5pPr>
              <a:spcBef>
                <a:spcPts val="600"/>
              </a:spcBef>
              <a:defRPr sz="1600">
                <a:solidFill>
                  <a:schemeClr val="tx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6" name="Title Placeholder 1"/>
          <p:cNvSpPr>
            <a:spLocks noGrp="1"/>
          </p:cNvSpPr>
          <p:nvPr>
            <p:ph type="title" hasCustomPrompt="1"/>
          </p:nvPr>
        </p:nvSpPr>
        <p:spPr>
          <a:xfrm>
            <a:off x="359999" y="430717"/>
            <a:ext cx="11466875" cy="404119"/>
          </a:xfrm>
          <a:prstGeom prst="rect">
            <a:avLst/>
          </a:prstGeom>
        </p:spPr>
        <p:txBody>
          <a:bodyPr vert="horz" lIns="0" tIns="0" rIns="0" bIns="0" rtlCol="0" anchor="t">
            <a:noAutofit/>
          </a:bodyPr>
          <a:lstStyle>
            <a:lvl1pPr>
              <a:defRPr/>
            </a:lvl1pPr>
          </a:lstStyle>
          <a:p>
            <a:r>
              <a:rPr lang="en-GB" dirty="0"/>
              <a:t>Click to edit master title style</a:t>
            </a:r>
          </a:p>
        </p:txBody>
      </p:sp>
      <p:sp>
        <p:nvSpPr>
          <p:cNvPr id="18" name="Text Placeholder 17"/>
          <p:cNvSpPr>
            <a:spLocks noGrp="1"/>
          </p:cNvSpPr>
          <p:nvPr>
            <p:ph type="body" sz="quarter" idx="18" hasCustomPrompt="1"/>
          </p:nvPr>
        </p:nvSpPr>
        <p:spPr>
          <a:xfrm>
            <a:off x="6096000" y="6393509"/>
            <a:ext cx="4670778" cy="197792"/>
          </a:xfrm>
        </p:spPr>
        <p:txBody>
          <a:bodyPr anchor="ctr">
            <a:noAutofit/>
          </a:bodyPr>
          <a:lstStyle>
            <a:lvl1pPr>
              <a:spcBef>
                <a:spcPts val="600"/>
              </a:spcBef>
              <a:defRPr sz="800">
                <a:solidFill>
                  <a:schemeClr val="tx1"/>
                </a:solidFill>
              </a:defRPr>
            </a:lvl1pPr>
          </a:lstStyle>
          <a:p>
            <a:pPr lvl="0"/>
            <a:r>
              <a:rPr lang="en-US" dirty="0"/>
              <a:t>Click to add footer text</a:t>
            </a:r>
          </a:p>
        </p:txBody>
      </p:sp>
      <p:sp>
        <p:nvSpPr>
          <p:cNvPr id="19"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dirty="0">
              <a:solidFill>
                <a:srgbClr val="717171"/>
              </a:solidFill>
            </a:endParaRPr>
          </a:p>
        </p:txBody>
      </p:sp>
    </p:spTree>
    <p:extLst>
      <p:ext uri="{BB962C8B-B14F-4D97-AF65-F5344CB8AC3E}">
        <p14:creationId xmlns:p14="http://schemas.microsoft.com/office/powerpoint/2010/main" val="4050414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3.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dirty="0"/>
          </a:p>
        </p:txBody>
      </p:sp>
      <p:sp>
        <p:nvSpPr>
          <p:cNvPr id="3" name="Slide Number Placeholder 2"/>
          <p:cNvSpPr>
            <a:spLocks noGrp="1"/>
          </p:cNvSpPr>
          <p:nvPr>
            <p:ph type="sldNum" sz="quarter" idx="10"/>
          </p:nvPr>
        </p:nvSpPr>
        <p:spPr/>
        <p:txBody>
          <a:bodyPr/>
          <a:lstStyle/>
          <a:p>
            <a:fld id="{9784CBA3-D598-4B1F-BAA3-EE14B5154290}" type="slidenum">
              <a:rPr lang="en-AU" smtClean="0">
                <a:solidFill>
                  <a:srgbClr val="717171"/>
                </a:solidFill>
              </a:rPr>
              <a:pPr/>
              <a:t>‹#›</a:t>
            </a:fld>
            <a:endParaRPr lang="en-AU" dirty="0">
              <a:solidFill>
                <a:srgbClr val="717171"/>
              </a:solidFill>
            </a:endParaRPr>
          </a:p>
        </p:txBody>
      </p:sp>
    </p:spTree>
    <p:extLst>
      <p:ext uri="{BB962C8B-B14F-4D97-AF65-F5344CB8AC3E}">
        <p14:creationId xmlns:p14="http://schemas.microsoft.com/office/powerpoint/2010/main" val="3913400069"/>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userDrawn="1">
  <p:cSld name="x1 Box">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dirty="0"/>
          </a:p>
        </p:txBody>
      </p:sp>
      <p:sp>
        <p:nvSpPr>
          <p:cNvPr id="3" name="Slide Number Placeholder 2"/>
          <p:cNvSpPr>
            <a:spLocks noGrp="1"/>
          </p:cNvSpPr>
          <p:nvPr>
            <p:ph type="sldNum" sz="quarter" idx="10"/>
          </p:nvPr>
        </p:nvSpPr>
        <p:spPr/>
        <p:txBody>
          <a:bodyPr/>
          <a:lstStyle/>
          <a:p>
            <a:fld id="{9784CBA3-D598-4B1F-BAA3-EE14B5154290}" type="slidenum">
              <a:rPr lang="en-AU" smtClean="0">
                <a:solidFill>
                  <a:srgbClr val="717171"/>
                </a:solidFill>
              </a:rPr>
              <a:pPr/>
              <a:t>‹#›</a:t>
            </a:fld>
            <a:endParaRPr lang="en-AU" dirty="0">
              <a:solidFill>
                <a:srgbClr val="717171"/>
              </a:solidFill>
            </a:endParaRPr>
          </a:p>
        </p:txBody>
      </p:sp>
      <p:sp>
        <p:nvSpPr>
          <p:cNvPr id="7" name="Content Placeholder 6"/>
          <p:cNvSpPr>
            <a:spLocks noGrp="1"/>
          </p:cNvSpPr>
          <p:nvPr>
            <p:ph sz="quarter" idx="11"/>
          </p:nvPr>
        </p:nvSpPr>
        <p:spPr>
          <a:xfrm>
            <a:off x="381001" y="1031840"/>
            <a:ext cx="11425767" cy="4799049"/>
          </a:xfrm>
        </p:spPr>
        <p:txBody>
          <a:bodyPr>
            <a:noAutofit/>
          </a:bodyPr>
          <a:lstStyle>
            <a:lvl1pPr>
              <a:defRPr b="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Tree>
    <p:extLst>
      <p:ext uri="{BB962C8B-B14F-4D97-AF65-F5344CB8AC3E}">
        <p14:creationId xmlns:p14="http://schemas.microsoft.com/office/powerpoint/2010/main" val="323233670"/>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userDrawn="1">
  <p:cSld name="x4 Box">
    <p:spTree>
      <p:nvGrpSpPr>
        <p:cNvPr id="1" name=""/>
        <p:cNvGrpSpPr/>
        <p:nvPr/>
      </p:nvGrpSpPr>
      <p:grpSpPr>
        <a:xfrm>
          <a:off x="0" y="0"/>
          <a:ext cx="0" cy="0"/>
          <a:chOff x="0" y="0"/>
          <a:chExt cx="0" cy="0"/>
        </a:xfrm>
      </p:grpSpPr>
      <p:sp>
        <p:nvSpPr>
          <p:cNvPr id="8" name="Content Placeholder 6"/>
          <p:cNvSpPr>
            <a:spLocks noGrp="1"/>
          </p:cNvSpPr>
          <p:nvPr>
            <p:ph sz="quarter" idx="16"/>
          </p:nvPr>
        </p:nvSpPr>
        <p:spPr>
          <a:xfrm>
            <a:off x="6270179" y="1006069"/>
            <a:ext cx="2592000" cy="4939283"/>
          </a:xfrm>
        </p:spPr>
        <p:txBody>
          <a:bodyPr lIns="0">
            <a:noAutofit/>
          </a:bodyPr>
          <a:lstStyle>
            <a:lvl1pPr>
              <a:defRPr b="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9" name="Content Placeholder 6"/>
          <p:cNvSpPr>
            <a:spLocks noGrp="1"/>
          </p:cNvSpPr>
          <p:nvPr>
            <p:ph sz="quarter" idx="17"/>
          </p:nvPr>
        </p:nvSpPr>
        <p:spPr>
          <a:xfrm>
            <a:off x="9214767" y="1008844"/>
            <a:ext cx="2592000" cy="4939283"/>
          </a:xfrm>
        </p:spPr>
        <p:txBody>
          <a:bodyPr lIns="0">
            <a:noAutofit/>
          </a:bodyPr>
          <a:lstStyle>
            <a:lvl1pPr>
              <a:defRPr b="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2" name="Title 1"/>
          <p:cNvSpPr>
            <a:spLocks noGrp="1"/>
          </p:cNvSpPr>
          <p:nvPr>
            <p:ph type="title"/>
          </p:nvPr>
        </p:nvSpPr>
        <p:spPr/>
        <p:txBody>
          <a:bodyPr/>
          <a:lstStyle/>
          <a:p>
            <a:r>
              <a:rPr lang="en-US"/>
              <a:t>Click to edit Master title style</a:t>
            </a:r>
            <a:endParaRPr lang="en-AU" dirty="0"/>
          </a:p>
        </p:txBody>
      </p:sp>
      <p:sp>
        <p:nvSpPr>
          <p:cNvPr id="3" name="Slide Number Placeholder 2"/>
          <p:cNvSpPr>
            <a:spLocks noGrp="1"/>
          </p:cNvSpPr>
          <p:nvPr>
            <p:ph type="sldNum" sz="quarter" idx="10"/>
          </p:nvPr>
        </p:nvSpPr>
        <p:spPr/>
        <p:txBody>
          <a:bodyPr/>
          <a:lstStyle/>
          <a:p>
            <a:fld id="{9784CBA3-D598-4B1F-BAA3-EE14B5154290}" type="slidenum">
              <a:rPr lang="en-AU" smtClean="0">
                <a:solidFill>
                  <a:srgbClr val="717171"/>
                </a:solidFill>
              </a:rPr>
              <a:pPr/>
              <a:t>‹#›</a:t>
            </a:fld>
            <a:endParaRPr lang="en-AU" dirty="0">
              <a:solidFill>
                <a:srgbClr val="717171"/>
              </a:solidFill>
            </a:endParaRPr>
          </a:p>
        </p:txBody>
      </p:sp>
      <p:sp>
        <p:nvSpPr>
          <p:cNvPr id="7" name="Content Placeholder 6"/>
          <p:cNvSpPr>
            <a:spLocks noGrp="1"/>
          </p:cNvSpPr>
          <p:nvPr>
            <p:ph sz="quarter" idx="11"/>
          </p:nvPr>
        </p:nvSpPr>
        <p:spPr>
          <a:xfrm>
            <a:off x="381000" y="1004678"/>
            <a:ext cx="2592000" cy="4939283"/>
          </a:xfrm>
        </p:spPr>
        <p:txBody>
          <a:bodyPr>
            <a:noAutofit/>
          </a:bodyPr>
          <a:lstStyle>
            <a:lvl1pPr>
              <a:defRPr b="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10" name="Content Placeholder 6"/>
          <p:cNvSpPr>
            <a:spLocks noGrp="1"/>
          </p:cNvSpPr>
          <p:nvPr>
            <p:ph sz="quarter" idx="19"/>
          </p:nvPr>
        </p:nvSpPr>
        <p:spPr>
          <a:xfrm>
            <a:off x="3325589" y="1004678"/>
            <a:ext cx="2592000" cy="4939283"/>
          </a:xfrm>
        </p:spPr>
        <p:txBody>
          <a:bodyPr>
            <a:noAutofit/>
          </a:bodyPr>
          <a:lstStyle>
            <a:lvl1pPr>
              <a:defRPr b="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Tree>
    <p:extLst>
      <p:ext uri="{BB962C8B-B14F-4D97-AF65-F5344CB8AC3E}">
        <p14:creationId xmlns:p14="http://schemas.microsoft.com/office/powerpoint/2010/main" val="535939373"/>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userDrawn="1">
  <p:cSld name="Title and 4 x content - no sub heading">
    <p:spTree>
      <p:nvGrpSpPr>
        <p:cNvPr id="1" name=""/>
        <p:cNvGrpSpPr/>
        <p:nvPr/>
      </p:nvGrpSpPr>
      <p:grpSpPr>
        <a:xfrm>
          <a:off x="0" y="0"/>
          <a:ext cx="0" cy="0"/>
          <a:chOff x="0" y="0"/>
          <a:chExt cx="0" cy="0"/>
        </a:xfrm>
      </p:grpSpPr>
      <p:sp>
        <p:nvSpPr>
          <p:cNvPr id="10" name="Content Placeholder 2"/>
          <p:cNvSpPr>
            <a:spLocks noGrp="1"/>
          </p:cNvSpPr>
          <p:nvPr>
            <p:ph idx="1" hasCustomPrompt="1"/>
          </p:nvPr>
        </p:nvSpPr>
        <p:spPr>
          <a:xfrm>
            <a:off x="359998" y="1708150"/>
            <a:ext cx="2714400" cy="4003675"/>
          </a:xfrm>
        </p:spPr>
        <p:txBody>
          <a:bodyPr>
            <a:noAutofit/>
          </a:bodyPr>
          <a:lstStyle>
            <a:lvl1pPr>
              <a:defRPr sz="1600" b="0">
                <a:solidFill>
                  <a:schemeClr val="tx1"/>
                </a:solidFill>
              </a:defRPr>
            </a:lvl1pPr>
            <a:lvl2pPr>
              <a:spcBef>
                <a:spcPts val="600"/>
              </a:spcBef>
              <a:defRPr sz="1600">
                <a:solidFill>
                  <a:schemeClr val="tx1"/>
                </a:solidFill>
              </a:defRPr>
            </a:lvl2pPr>
            <a:lvl3pPr>
              <a:spcBef>
                <a:spcPts val="600"/>
              </a:spcBef>
              <a:defRPr sz="1600">
                <a:solidFill>
                  <a:schemeClr val="tx1"/>
                </a:solidFill>
              </a:defRPr>
            </a:lvl3pPr>
            <a:lvl4pPr>
              <a:spcBef>
                <a:spcPts val="600"/>
              </a:spcBef>
              <a:defRPr sz="1600">
                <a:solidFill>
                  <a:schemeClr val="tx1"/>
                </a:solidFill>
              </a:defRPr>
            </a:lvl4pPr>
            <a:lvl5pPr>
              <a:spcBef>
                <a:spcPts val="600"/>
              </a:spcBef>
              <a:defRPr sz="1600">
                <a:solidFill>
                  <a:schemeClr val="tx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1" name="Content Placeholder 2"/>
          <p:cNvSpPr>
            <a:spLocks noGrp="1"/>
          </p:cNvSpPr>
          <p:nvPr>
            <p:ph idx="14" hasCustomPrompt="1"/>
          </p:nvPr>
        </p:nvSpPr>
        <p:spPr>
          <a:xfrm>
            <a:off x="3275192" y="1708150"/>
            <a:ext cx="2714400" cy="4003675"/>
          </a:xfrm>
        </p:spPr>
        <p:txBody>
          <a:bodyPr>
            <a:noAutofit/>
          </a:bodyPr>
          <a:lstStyle>
            <a:lvl1pPr>
              <a:defRPr sz="1600" b="0">
                <a:solidFill>
                  <a:schemeClr val="tx1"/>
                </a:solidFill>
              </a:defRPr>
            </a:lvl1pPr>
            <a:lvl2pPr>
              <a:spcBef>
                <a:spcPts val="600"/>
              </a:spcBef>
              <a:defRPr sz="1600">
                <a:solidFill>
                  <a:schemeClr val="tx1"/>
                </a:solidFill>
              </a:defRPr>
            </a:lvl2pPr>
            <a:lvl3pPr>
              <a:spcBef>
                <a:spcPts val="600"/>
              </a:spcBef>
              <a:defRPr sz="1600">
                <a:solidFill>
                  <a:schemeClr val="tx1"/>
                </a:solidFill>
              </a:defRPr>
            </a:lvl3pPr>
            <a:lvl4pPr>
              <a:spcBef>
                <a:spcPts val="600"/>
              </a:spcBef>
              <a:defRPr sz="1600">
                <a:solidFill>
                  <a:schemeClr val="tx1"/>
                </a:solidFill>
              </a:defRPr>
            </a:lvl4pPr>
            <a:lvl5pPr>
              <a:spcBef>
                <a:spcPts val="600"/>
              </a:spcBef>
              <a:defRPr sz="1600">
                <a:solidFill>
                  <a:schemeClr val="tx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3" name="Content Placeholder 2"/>
          <p:cNvSpPr>
            <a:spLocks noGrp="1"/>
          </p:cNvSpPr>
          <p:nvPr>
            <p:ph idx="15" hasCustomPrompt="1"/>
          </p:nvPr>
        </p:nvSpPr>
        <p:spPr>
          <a:xfrm>
            <a:off x="6190386" y="1708150"/>
            <a:ext cx="2714400" cy="4003675"/>
          </a:xfrm>
        </p:spPr>
        <p:txBody>
          <a:bodyPr>
            <a:noAutofit/>
          </a:bodyPr>
          <a:lstStyle>
            <a:lvl1pPr>
              <a:defRPr sz="1600" b="0">
                <a:solidFill>
                  <a:schemeClr val="tx1"/>
                </a:solidFill>
              </a:defRPr>
            </a:lvl1pPr>
            <a:lvl2pPr>
              <a:spcBef>
                <a:spcPts val="600"/>
              </a:spcBef>
              <a:defRPr sz="1600">
                <a:solidFill>
                  <a:schemeClr val="tx1"/>
                </a:solidFill>
              </a:defRPr>
            </a:lvl2pPr>
            <a:lvl3pPr>
              <a:spcBef>
                <a:spcPts val="600"/>
              </a:spcBef>
              <a:defRPr sz="1600">
                <a:solidFill>
                  <a:schemeClr val="tx1"/>
                </a:solidFill>
              </a:defRPr>
            </a:lvl3pPr>
            <a:lvl4pPr>
              <a:spcBef>
                <a:spcPts val="600"/>
              </a:spcBef>
              <a:defRPr sz="1600">
                <a:solidFill>
                  <a:schemeClr val="tx1"/>
                </a:solidFill>
              </a:defRPr>
            </a:lvl4pPr>
            <a:lvl5pPr>
              <a:spcBef>
                <a:spcPts val="600"/>
              </a:spcBef>
              <a:defRPr sz="1600">
                <a:solidFill>
                  <a:schemeClr val="tx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8" name="Content Placeholder 2"/>
          <p:cNvSpPr>
            <a:spLocks noGrp="1"/>
          </p:cNvSpPr>
          <p:nvPr>
            <p:ph idx="16" hasCustomPrompt="1"/>
          </p:nvPr>
        </p:nvSpPr>
        <p:spPr>
          <a:xfrm>
            <a:off x="9105580" y="1708150"/>
            <a:ext cx="2714400" cy="4003675"/>
          </a:xfrm>
        </p:spPr>
        <p:txBody>
          <a:bodyPr>
            <a:noAutofit/>
          </a:bodyPr>
          <a:lstStyle>
            <a:lvl1pPr>
              <a:defRPr sz="1600" b="0">
                <a:solidFill>
                  <a:schemeClr val="tx1"/>
                </a:solidFill>
              </a:defRPr>
            </a:lvl1pPr>
            <a:lvl2pPr>
              <a:spcBef>
                <a:spcPts val="600"/>
              </a:spcBef>
              <a:defRPr sz="1600">
                <a:solidFill>
                  <a:schemeClr val="tx1"/>
                </a:solidFill>
              </a:defRPr>
            </a:lvl2pPr>
            <a:lvl3pPr>
              <a:spcBef>
                <a:spcPts val="600"/>
              </a:spcBef>
              <a:defRPr sz="1600">
                <a:solidFill>
                  <a:schemeClr val="tx1"/>
                </a:solidFill>
              </a:defRPr>
            </a:lvl3pPr>
            <a:lvl4pPr>
              <a:spcBef>
                <a:spcPts val="600"/>
              </a:spcBef>
              <a:defRPr sz="1600">
                <a:solidFill>
                  <a:schemeClr val="tx1"/>
                </a:solidFill>
              </a:defRPr>
            </a:lvl4pPr>
            <a:lvl5pPr>
              <a:spcBef>
                <a:spcPts val="600"/>
              </a:spcBef>
              <a:defRPr sz="1600">
                <a:solidFill>
                  <a:schemeClr val="tx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9" name="Title Placeholder 1"/>
          <p:cNvSpPr>
            <a:spLocks noGrp="1"/>
          </p:cNvSpPr>
          <p:nvPr>
            <p:ph type="title" hasCustomPrompt="1"/>
          </p:nvPr>
        </p:nvSpPr>
        <p:spPr>
          <a:xfrm>
            <a:off x="359999" y="430717"/>
            <a:ext cx="11466875" cy="404119"/>
          </a:xfrm>
          <a:prstGeom prst="rect">
            <a:avLst/>
          </a:prstGeom>
        </p:spPr>
        <p:txBody>
          <a:bodyPr vert="horz" lIns="0" tIns="0" rIns="0" bIns="0" rtlCol="0" anchor="t">
            <a:noAutofit/>
          </a:bodyPr>
          <a:lstStyle>
            <a:lvl1pPr>
              <a:defRPr/>
            </a:lvl1pPr>
          </a:lstStyle>
          <a:p>
            <a:r>
              <a:rPr lang="en-GB" dirty="0"/>
              <a:t>Click to edit master title style</a:t>
            </a:r>
          </a:p>
        </p:txBody>
      </p:sp>
      <p:sp>
        <p:nvSpPr>
          <p:cNvPr id="21" name="Text Placeholder 17"/>
          <p:cNvSpPr>
            <a:spLocks noGrp="1"/>
          </p:cNvSpPr>
          <p:nvPr>
            <p:ph type="body" sz="quarter" idx="19" hasCustomPrompt="1"/>
          </p:nvPr>
        </p:nvSpPr>
        <p:spPr>
          <a:xfrm>
            <a:off x="6096000" y="6393509"/>
            <a:ext cx="4670778" cy="197792"/>
          </a:xfrm>
        </p:spPr>
        <p:txBody>
          <a:bodyPr anchor="ctr">
            <a:noAutofit/>
          </a:bodyPr>
          <a:lstStyle>
            <a:lvl1pPr>
              <a:spcBef>
                <a:spcPts val="600"/>
              </a:spcBef>
              <a:defRPr sz="800">
                <a:solidFill>
                  <a:schemeClr val="tx1"/>
                </a:solidFill>
              </a:defRPr>
            </a:lvl1pPr>
          </a:lstStyle>
          <a:p>
            <a:pPr lvl="0"/>
            <a:r>
              <a:rPr lang="en-US" dirty="0"/>
              <a:t>Click to add footer text</a:t>
            </a:r>
          </a:p>
        </p:txBody>
      </p:sp>
      <p:sp>
        <p:nvSpPr>
          <p:cNvPr id="22"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dirty="0">
              <a:solidFill>
                <a:srgbClr val="717171"/>
              </a:solidFill>
            </a:endParaRPr>
          </a:p>
        </p:txBody>
      </p:sp>
    </p:spTree>
    <p:extLst>
      <p:ext uri="{BB962C8B-B14F-4D97-AF65-F5344CB8AC3E}">
        <p14:creationId xmlns:p14="http://schemas.microsoft.com/office/powerpoint/2010/main" val="4197024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7.xml><?xml version="1.0" encoding="utf-8"?>
<p:sldLayout xmlns:a="http://schemas.openxmlformats.org/drawingml/2006/main" xmlns:r="http://schemas.openxmlformats.org/officeDocument/2006/relationships" xmlns:p="http://schemas.openxmlformats.org/presentationml/2006/main" userDrawn="1">
  <p:cSld name="Title only - no sub heading">
    <p:spTree>
      <p:nvGrpSpPr>
        <p:cNvPr id="1" name=""/>
        <p:cNvGrpSpPr/>
        <p:nvPr/>
      </p:nvGrpSpPr>
      <p:grpSpPr>
        <a:xfrm>
          <a:off x="0" y="0"/>
          <a:ext cx="0" cy="0"/>
          <a:chOff x="0" y="0"/>
          <a:chExt cx="0" cy="0"/>
        </a:xfrm>
      </p:grpSpPr>
      <p:sp>
        <p:nvSpPr>
          <p:cNvPr id="6" name="Title Placeholder 1"/>
          <p:cNvSpPr>
            <a:spLocks noGrp="1"/>
          </p:cNvSpPr>
          <p:nvPr>
            <p:ph type="title" hasCustomPrompt="1"/>
          </p:nvPr>
        </p:nvSpPr>
        <p:spPr>
          <a:xfrm>
            <a:off x="359999" y="430717"/>
            <a:ext cx="11466875" cy="404119"/>
          </a:xfrm>
          <a:prstGeom prst="rect">
            <a:avLst/>
          </a:prstGeom>
        </p:spPr>
        <p:txBody>
          <a:bodyPr vert="horz" lIns="0" tIns="0" rIns="0" bIns="0" rtlCol="0" anchor="t">
            <a:noAutofit/>
          </a:bodyPr>
          <a:lstStyle>
            <a:lvl1pPr>
              <a:defRPr/>
            </a:lvl1pPr>
          </a:lstStyle>
          <a:p>
            <a:r>
              <a:rPr lang="en-GB"/>
              <a:t>Click to edit master title style</a:t>
            </a:r>
          </a:p>
        </p:txBody>
      </p:sp>
      <p:sp>
        <p:nvSpPr>
          <p:cNvPr id="11"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a:solidFill>
                <a:srgbClr val="717171"/>
              </a:solidFill>
            </a:endParaRPr>
          </a:p>
        </p:txBody>
      </p:sp>
      <p:sp>
        <p:nvSpPr>
          <p:cNvPr id="9" name="Text Placeholder 17"/>
          <p:cNvSpPr>
            <a:spLocks noGrp="1"/>
          </p:cNvSpPr>
          <p:nvPr>
            <p:ph type="body" sz="quarter" idx="18" hasCustomPrompt="1"/>
          </p:nvPr>
        </p:nvSpPr>
        <p:spPr>
          <a:xfrm>
            <a:off x="6096000" y="6393509"/>
            <a:ext cx="4670778" cy="197792"/>
          </a:xfrm>
        </p:spPr>
        <p:txBody>
          <a:bodyPr anchor="ctr">
            <a:noAutofit/>
          </a:bodyPr>
          <a:lstStyle>
            <a:lvl1pPr>
              <a:spcBef>
                <a:spcPts val="600"/>
              </a:spcBef>
              <a:defRPr sz="800">
                <a:solidFill>
                  <a:schemeClr val="tx1"/>
                </a:solidFill>
              </a:defRPr>
            </a:lvl1pPr>
          </a:lstStyle>
          <a:p>
            <a:pPr lvl="0"/>
            <a:r>
              <a:rPr lang="en-US"/>
              <a:t>Click to add footer text</a:t>
            </a:r>
          </a:p>
        </p:txBody>
      </p:sp>
    </p:spTree>
    <p:extLst>
      <p:ext uri="{BB962C8B-B14F-4D97-AF65-F5344CB8AC3E}">
        <p14:creationId xmlns:p14="http://schemas.microsoft.com/office/powerpoint/2010/main" val="33888118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8.xml><?xml version="1.0" encoding="utf-8"?>
<p:sldLayout xmlns:a="http://schemas.openxmlformats.org/drawingml/2006/main" xmlns:r="http://schemas.openxmlformats.org/officeDocument/2006/relationships" xmlns:p="http://schemas.openxmlformats.org/presentationml/2006/main" showMasterSp="0" preserve="1" userDrawn="1">
  <p:cSld name="Title slide 1 (whit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67200" y="1138238"/>
            <a:ext cx="4665663" cy="1787237"/>
          </a:xfrm>
          <a:prstGeom prst="rect">
            <a:avLst/>
          </a:prstGeom>
        </p:spPr>
        <p:txBody>
          <a:bodyPr anchor="b">
            <a:noAutofit/>
          </a:bodyPr>
          <a:lstStyle>
            <a:lvl1pPr algn="l">
              <a:defRPr sz="2400" b="1">
                <a:solidFill>
                  <a:schemeClr val="tx1"/>
                </a:solidFill>
              </a:defRPr>
            </a:lvl1pPr>
          </a:lstStyle>
          <a:p>
            <a:r>
              <a:rPr lang="en-GB" dirty="0"/>
              <a:t>Click to edit master title style</a:t>
            </a:r>
          </a:p>
        </p:txBody>
      </p:sp>
      <p:sp>
        <p:nvSpPr>
          <p:cNvPr id="3" name="Subtitle 2"/>
          <p:cNvSpPr>
            <a:spLocks noGrp="1"/>
          </p:cNvSpPr>
          <p:nvPr>
            <p:ph type="subTitle" idx="1" hasCustomPrompt="1"/>
          </p:nvPr>
        </p:nvSpPr>
        <p:spPr>
          <a:xfrm>
            <a:off x="367200" y="3146902"/>
            <a:ext cx="4665663" cy="1882298"/>
          </a:xfrm>
          <a:prstGeom prst="rect">
            <a:avLst/>
          </a:prstGeom>
        </p:spPr>
        <p:txBody>
          <a:bodyPr anchor="t">
            <a:noAutofit/>
          </a:bodyPr>
          <a:lstStyle>
            <a:lvl1pPr marL="0" indent="0" algn="l">
              <a:spcBef>
                <a:spcPts val="600"/>
              </a:spcBef>
              <a:buNone/>
              <a:defRPr sz="22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edit master subtitle style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67200" y="457201"/>
            <a:ext cx="2567641" cy="493777"/>
          </a:xfrm>
          <a:prstGeom prst="rect">
            <a:avLst/>
          </a:prstGeom>
        </p:spPr>
      </p:pic>
    </p:spTree>
    <p:extLst>
      <p:ext uri="{BB962C8B-B14F-4D97-AF65-F5344CB8AC3E}">
        <p14:creationId xmlns:p14="http://schemas.microsoft.com/office/powerpoint/2010/main" val="147839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9.xml><?xml version="1.0" encoding="utf-8"?>
<p:sldLayout xmlns:a="http://schemas.openxmlformats.org/drawingml/2006/main" xmlns:r="http://schemas.openxmlformats.org/officeDocument/2006/relationships" xmlns:p="http://schemas.openxmlformats.org/presentationml/2006/main" showMasterSp="0" preserve="1" userDrawn="1">
  <p:cSld name="Title slide 2 (white)">
    <p:bg>
      <p:bgPr>
        <a:solidFill>
          <a:schemeClr val="bg1"/>
        </a:solidFill>
        <a:effectLst/>
      </p:bgPr>
    </p:bg>
    <p:spTree>
      <p:nvGrpSpPr>
        <p:cNvPr id="1" name=""/>
        <p:cNvGrpSpPr/>
        <p:nvPr/>
      </p:nvGrpSpPr>
      <p:grpSpPr>
        <a:xfrm>
          <a:off x="0" y="0"/>
          <a:ext cx="0" cy="0"/>
          <a:chOff x="0" y="0"/>
          <a:chExt cx="0" cy="0"/>
        </a:xfrm>
      </p:grpSpPr>
      <p:sp>
        <p:nvSpPr>
          <p:cNvPr id="32" name="Picture Placeholder 31"/>
          <p:cNvSpPr>
            <a:spLocks noGrp="1"/>
          </p:cNvSpPr>
          <p:nvPr>
            <p:ph type="pic" sz="quarter" idx="13"/>
          </p:nvPr>
        </p:nvSpPr>
        <p:spPr>
          <a:xfrm>
            <a:off x="-6650" y="857"/>
            <a:ext cx="12200176" cy="6857143"/>
          </a:xfrm>
          <a:prstGeom prst="rect">
            <a:avLst/>
          </a:prstGeom>
        </p:spPr>
        <p:txBody>
          <a:bodyPr anchor="ctr"/>
          <a:lstStyle>
            <a:lvl1pPr algn="ctr">
              <a:defRPr>
                <a:solidFill>
                  <a:schemeClr val="tx1"/>
                </a:solidFill>
              </a:defRPr>
            </a:lvl1pPr>
          </a:lstStyle>
          <a:p>
            <a:r>
              <a:rPr lang="en-US"/>
              <a:t>Click icon to add picture</a:t>
            </a:r>
            <a:endParaRPr lang="en-GB" dirty="0"/>
          </a:p>
        </p:txBody>
      </p:sp>
      <p:sp>
        <p:nvSpPr>
          <p:cNvPr id="2" name="Title 1"/>
          <p:cNvSpPr>
            <a:spLocks noGrp="1"/>
          </p:cNvSpPr>
          <p:nvPr>
            <p:ph type="ctrTitle" hasCustomPrompt="1"/>
          </p:nvPr>
        </p:nvSpPr>
        <p:spPr>
          <a:xfrm>
            <a:off x="360000" y="3846097"/>
            <a:ext cx="11466875" cy="1143000"/>
          </a:xfrm>
          <a:prstGeom prst="rect">
            <a:avLst/>
          </a:prstGeom>
        </p:spPr>
        <p:txBody>
          <a:bodyPr anchor="b">
            <a:noAutofit/>
          </a:bodyPr>
          <a:lstStyle>
            <a:lvl1pPr algn="l">
              <a:defRPr sz="2400" b="1">
                <a:solidFill>
                  <a:schemeClr val="tx1"/>
                </a:solidFill>
              </a:defRPr>
            </a:lvl1pPr>
          </a:lstStyle>
          <a:p>
            <a:r>
              <a:rPr lang="en-GB" dirty="0"/>
              <a:t>Click to edit master title style</a:t>
            </a:r>
          </a:p>
        </p:txBody>
      </p:sp>
      <p:sp>
        <p:nvSpPr>
          <p:cNvPr id="3" name="Subtitle 2"/>
          <p:cNvSpPr>
            <a:spLocks noGrp="1"/>
          </p:cNvSpPr>
          <p:nvPr>
            <p:ph type="subTitle" idx="1" hasCustomPrompt="1"/>
          </p:nvPr>
        </p:nvSpPr>
        <p:spPr>
          <a:xfrm>
            <a:off x="360000" y="4989097"/>
            <a:ext cx="11466875" cy="1125748"/>
          </a:xfrm>
          <a:prstGeom prst="rect">
            <a:avLst/>
          </a:prstGeom>
        </p:spPr>
        <p:txBody>
          <a:bodyPr anchor="t">
            <a:noAutofit/>
          </a:bodyPr>
          <a:lstStyle>
            <a:lvl1pPr marL="0" indent="0" algn="l">
              <a:spcBef>
                <a:spcPts val="200"/>
              </a:spcBef>
              <a:buNone/>
              <a:defRPr sz="22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edit master subtitle style</a:t>
            </a:r>
          </a:p>
        </p:txBody>
      </p:sp>
    </p:spTree>
    <p:extLst>
      <p:ext uri="{BB962C8B-B14F-4D97-AF65-F5344CB8AC3E}">
        <p14:creationId xmlns:p14="http://schemas.microsoft.com/office/powerpoint/2010/main" val="737751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Title only - sub heading">
    <p:spTree>
      <p:nvGrpSpPr>
        <p:cNvPr id="1" name=""/>
        <p:cNvGrpSpPr/>
        <p:nvPr/>
      </p:nvGrpSpPr>
      <p:grpSpPr>
        <a:xfrm>
          <a:off x="0" y="0"/>
          <a:ext cx="0" cy="0"/>
          <a:chOff x="0" y="0"/>
          <a:chExt cx="0" cy="0"/>
        </a:xfrm>
      </p:grpSpPr>
      <p:sp>
        <p:nvSpPr>
          <p:cNvPr id="6" name="Title Placeholder 1"/>
          <p:cNvSpPr>
            <a:spLocks noGrp="1"/>
          </p:cNvSpPr>
          <p:nvPr>
            <p:ph type="title" hasCustomPrompt="1"/>
          </p:nvPr>
        </p:nvSpPr>
        <p:spPr>
          <a:xfrm>
            <a:off x="359999" y="430717"/>
            <a:ext cx="11466875" cy="404119"/>
          </a:xfrm>
          <a:prstGeom prst="rect">
            <a:avLst/>
          </a:prstGeom>
        </p:spPr>
        <p:txBody>
          <a:bodyPr vert="horz" lIns="0" tIns="0" rIns="0" bIns="0" rtlCol="0" anchor="t">
            <a:noAutofit/>
          </a:bodyPr>
          <a:lstStyle>
            <a:lvl1pPr>
              <a:defRPr/>
            </a:lvl1pPr>
          </a:lstStyle>
          <a:p>
            <a:r>
              <a:rPr lang="en-GB" dirty="0"/>
              <a:t>Click to edit master title style</a:t>
            </a:r>
          </a:p>
        </p:txBody>
      </p:sp>
      <p:sp>
        <p:nvSpPr>
          <p:cNvPr id="11"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dirty="0">
              <a:solidFill>
                <a:srgbClr val="717171"/>
              </a:solidFill>
            </a:endParaRPr>
          </a:p>
        </p:txBody>
      </p:sp>
      <p:sp>
        <p:nvSpPr>
          <p:cNvPr id="7" name="Text Placeholder 2"/>
          <p:cNvSpPr>
            <a:spLocks noGrp="1"/>
          </p:cNvSpPr>
          <p:nvPr>
            <p:ph type="body" sz="quarter" idx="17" hasCustomPrompt="1"/>
          </p:nvPr>
        </p:nvSpPr>
        <p:spPr>
          <a:xfrm>
            <a:off x="357188" y="909635"/>
            <a:ext cx="11477331" cy="396875"/>
          </a:xfrm>
        </p:spPr>
        <p:txBody>
          <a:bodyPr/>
          <a:lstStyle>
            <a:lvl1pPr>
              <a:defRPr sz="1800"/>
            </a:lvl1pPr>
          </a:lstStyle>
          <a:p>
            <a:pPr lvl="0"/>
            <a:r>
              <a:rPr lang="en-GB" dirty="0"/>
              <a:t>Click to edit master text styles</a:t>
            </a:r>
          </a:p>
        </p:txBody>
      </p:sp>
      <p:sp>
        <p:nvSpPr>
          <p:cNvPr id="9" name="Text Placeholder 17"/>
          <p:cNvSpPr>
            <a:spLocks noGrp="1"/>
          </p:cNvSpPr>
          <p:nvPr>
            <p:ph type="body" sz="quarter" idx="18" hasCustomPrompt="1"/>
          </p:nvPr>
        </p:nvSpPr>
        <p:spPr>
          <a:xfrm>
            <a:off x="6096000" y="6393509"/>
            <a:ext cx="4670778" cy="197792"/>
          </a:xfrm>
        </p:spPr>
        <p:txBody>
          <a:bodyPr anchor="ctr">
            <a:noAutofit/>
          </a:bodyPr>
          <a:lstStyle>
            <a:lvl1pPr>
              <a:spcBef>
                <a:spcPts val="600"/>
              </a:spcBef>
              <a:defRPr sz="800">
                <a:solidFill>
                  <a:schemeClr val="tx1"/>
                </a:solidFill>
              </a:defRPr>
            </a:lvl1pPr>
          </a:lstStyle>
          <a:p>
            <a:pPr lvl="0"/>
            <a:r>
              <a:rPr lang="en-US" dirty="0"/>
              <a:t>Click to add footer text</a:t>
            </a:r>
          </a:p>
        </p:txBody>
      </p:sp>
    </p:spTree>
    <p:extLst>
      <p:ext uri="{BB962C8B-B14F-4D97-AF65-F5344CB8AC3E}">
        <p14:creationId xmlns:p14="http://schemas.microsoft.com/office/powerpoint/2010/main" val="3101500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0.xml><?xml version="1.0" encoding="utf-8"?>
<p:sldLayout xmlns:a="http://schemas.openxmlformats.org/drawingml/2006/main" xmlns:r="http://schemas.openxmlformats.org/officeDocument/2006/relationships" xmlns:p="http://schemas.openxmlformats.org/presentationml/2006/main" showMasterSp="0" preserve="1" userDrawn="1">
  <p:cSld name="Title slide 3 (whit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7162800" y="1138238"/>
            <a:ext cx="4665663" cy="1787237"/>
          </a:xfrm>
          <a:prstGeom prst="rect">
            <a:avLst/>
          </a:prstGeom>
        </p:spPr>
        <p:txBody>
          <a:bodyPr anchor="b">
            <a:noAutofit/>
          </a:bodyPr>
          <a:lstStyle>
            <a:lvl1pPr algn="l">
              <a:defRPr sz="2400" b="1">
                <a:solidFill>
                  <a:schemeClr val="tx1"/>
                </a:solidFill>
              </a:defRPr>
            </a:lvl1pPr>
          </a:lstStyle>
          <a:p>
            <a:r>
              <a:rPr lang="en-GB" dirty="0"/>
              <a:t>Click to edit master title style</a:t>
            </a:r>
          </a:p>
        </p:txBody>
      </p:sp>
      <p:sp>
        <p:nvSpPr>
          <p:cNvPr id="3" name="Subtitle 2"/>
          <p:cNvSpPr>
            <a:spLocks noGrp="1"/>
          </p:cNvSpPr>
          <p:nvPr>
            <p:ph type="subTitle" idx="1" hasCustomPrompt="1"/>
          </p:nvPr>
        </p:nvSpPr>
        <p:spPr>
          <a:xfrm>
            <a:off x="7162800" y="3146902"/>
            <a:ext cx="4665663" cy="1882298"/>
          </a:xfrm>
          <a:prstGeom prst="rect">
            <a:avLst/>
          </a:prstGeom>
        </p:spPr>
        <p:txBody>
          <a:bodyPr anchor="t">
            <a:noAutofit/>
          </a:bodyPr>
          <a:lstStyle>
            <a:lvl1pPr marL="0" indent="0" algn="l">
              <a:spcBef>
                <a:spcPts val="600"/>
              </a:spcBef>
              <a:buNone/>
              <a:defRPr sz="22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edit master subtitle style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67200" y="457201"/>
            <a:ext cx="2567641" cy="493777"/>
          </a:xfrm>
          <a:prstGeom prst="rect">
            <a:avLst/>
          </a:prstGeom>
        </p:spPr>
      </p:pic>
    </p:spTree>
    <p:extLst>
      <p:ext uri="{BB962C8B-B14F-4D97-AF65-F5344CB8AC3E}">
        <p14:creationId xmlns:p14="http://schemas.microsoft.com/office/powerpoint/2010/main" val="31452355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1.xml><?xml version="1.0" encoding="utf-8"?>
<p:sldLayout xmlns:a="http://schemas.openxmlformats.org/drawingml/2006/main" xmlns:r="http://schemas.openxmlformats.org/officeDocument/2006/relationships" xmlns:p="http://schemas.openxmlformats.org/presentationml/2006/main" showMasterSp="0" preserve="1" userDrawn="1">
  <p:cSld name="Title slide 1 (black)">
    <p:bg>
      <p:bgPr>
        <a:solidFill>
          <a:srgbClr val="000000"/>
        </a:solid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367200" y="1138238"/>
            <a:ext cx="4666800" cy="1789200"/>
          </a:xfrm>
          <a:prstGeom prst="rect">
            <a:avLst/>
          </a:prstGeom>
        </p:spPr>
        <p:txBody>
          <a:bodyPr anchor="b">
            <a:noAutofit/>
          </a:bodyPr>
          <a:lstStyle>
            <a:lvl1pPr algn="l">
              <a:defRPr sz="2400" b="1">
                <a:solidFill>
                  <a:schemeClr val="bg1"/>
                </a:solidFill>
              </a:defRPr>
            </a:lvl1pPr>
          </a:lstStyle>
          <a:p>
            <a:r>
              <a:rPr lang="en-GB" dirty="0"/>
              <a:t>Click to edit master title style</a:t>
            </a:r>
          </a:p>
        </p:txBody>
      </p:sp>
      <p:sp>
        <p:nvSpPr>
          <p:cNvPr id="8" name="Subtitle 2"/>
          <p:cNvSpPr>
            <a:spLocks noGrp="1"/>
          </p:cNvSpPr>
          <p:nvPr>
            <p:ph type="subTitle" idx="1" hasCustomPrompt="1"/>
          </p:nvPr>
        </p:nvSpPr>
        <p:spPr>
          <a:xfrm>
            <a:off x="367200" y="3147038"/>
            <a:ext cx="4666800" cy="1882800"/>
          </a:xfrm>
          <a:prstGeom prst="rect">
            <a:avLst/>
          </a:prstGeom>
        </p:spPr>
        <p:txBody>
          <a:bodyPr anchor="t">
            <a:noAutofit/>
          </a:bodyPr>
          <a:lstStyle>
            <a:lvl1pPr marL="0" indent="0" algn="l">
              <a:spcBef>
                <a:spcPts val="600"/>
              </a:spcBef>
              <a:buNone/>
              <a:defRPr sz="2200" b="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edit master subtitle style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67200" y="457201"/>
            <a:ext cx="2567641" cy="493777"/>
          </a:xfrm>
          <a:prstGeom prst="rect">
            <a:avLst/>
          </a:prstGeom>
        </p:spPr>
      </p:pic>
    </p:spTree>
    <p:extLst>
      <p:ext uri="{BB962C8B-B14F-4D97-AF65-F5344CB8AC3E}">
        <p14:creationId xmlns:p14="http://schemas.microsoft.com/office/powerpoint/2010/main" val="2933850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2.xml><?xml version="1.0" encoding="utf-8"?>
<p:sldLayout xmlns:a="http://schemas.openxmlformats.org/drawingml/2006/main" xmlns:r="http://schemas.openxmlformats.org/officeDocument/2006/relationships" xmlns:p="http://schemas.openxmlformats.org/presentationml/2006/main" showMasterSp="0" preserve="1" userDrawn="1">
  <p:cSld name="Title slide 2 (black)">
    <p:bg>
      <p:bgPr>
        <a:solidFill>
          <a:srgbClr val="000000"/>
        </a:solidFill>
        <a:effectLst/>
      </p:bgPr>
    </p:bg>
    <p:spTree>
      <p:nvGrpSpPr>
        <p:cNvPr id="1" name=""/>
        <p:cNvGrpSpPr/>
        <p:nvPr/>
      </p:nvGrpSpPr>
      <p:grpSpPr>
        <a:xfrm>
          <a:off x="0" y="0"/>
          <a:ext cx="0" cy="0"/>
          <a:chOff x="0" y="0"/>
          <a:chExt cx="0" cy="0"/>
        </a:xfrm>
      </p:grpSpPr>
      <p:sp>
        <p:nvSpPr>
          <p:cNvPr id="32" name="Picture Placeholder 31"/>
          <p:cNvSpPr>
            <a:spLocks noGrp="1"/>
          </p:cNvSpPr>
          <p:nvPr>
            <p:ph type="pic" sz="quarter" idx="13"/>
          </p:nvPr>
        </p:nvSpPr>
        <p:spPr>
          <a:xfrm>
            <a:off x="-6650" y="857"/>
            <a:ext cx="12200176" cy="6857143"/>
          </a:xfrm>
          <a:prstGeom prst="rect">
            <a:avLst/>
          </a:prstGeom>
        </p:spPr>
        <p:txBody>
          <a:bodyPr anchor="ctr"/>
          <a:lstStyle>
            <a:lvl1pPr algn="ctr">
              <a:defRPr>
                <a:solidFill>
                  <a:schemeClr val="bg1"/>
                </a:solidFill>
              </a:defRPr>
            </a:lvl1pPr>
          </a:lstStyle>
          <a:p>
            <a:r>
              <a:rPr lang="en-US"/>
              <a:t>Click icon to add picture</a:t>
            </a:r>
            <a:endParaRPr lang="en-GB" dirty="0"/>
          </a:p>
        </p:txBody>
      </p:sp>
      <p:sp>
        <p:nvSpPr>
          <p:cNvPr id="8" name="Title 1"/>
          <p:cNvSpPr>
            <a:spLocks noGrp="1"/>
          </p:cNvSpPr>
          <p:nvPr>
            <p:ph type="ctrTitle" hasCustomPrompt="1"/>
          </p:nvPr>
        </p:nvSpPr>
        <p:spPr>
          <a:xfrm>
            <a:off x="360000" y="3898052"/>
            <a:ext cx="11466875" cy="1039091"/>
          </a:xfrm>
          <a:prstGeom prst="rect">
            <a:avLst/>
          </a:prstGeom>
        </p:spPr>
        <p:txBody>
          <a:bodyPr anchor="b">
            <a:noAutofit/>
          </a:bodyPr>
          <a:lstStyle>
            <a:lvl1pPr algn="l">
              <a:defRPr sz="2400" b="1">
                <a:solidFill>
                  <a:schemeClr val="bg1"/>
                </a:solidFill>
              </a:defRPr>
            </a:lvl1pPr>
          </a:lstStyle>
          <a:p>
            <a:r>
              <a:rPr lang="en-GB" dirty="0"/>
              <a:t>Click to edit master title style</a:t>
            </a:r>
          </a:p>
        </p:txBody>
      </p:sp>
      <p:sp>
        <p:nvSpPr>
          <p:cNvPr id="9" name="Subtitle 2"/>
          <p:cNvSpPr>
            <a:spLocks noGrp="1"/>
          </p:cNvSpPr>
          <p:nvPr>
            <p:ph type="subTitle" idx="1" hasCustomPrompt="1"/>
          </p:nvPr>
        </p:nvSpPr>
        <p:spPr>
          <a:xfrm>
            <a:off x="360000" y="4989097"/>
            <a:ext cx="11466875" cy="1125748"/>
          </a:xfrm>
          <a:prstGeom prst="rect">
            <a:avLst/>
          </a:prstGeom>
        </p:spPr>
        <p:txBody>
          <a:bodyPr anchor="t">
            <a:noAutofit/>
          </a:bodyPr>
          <a:lstStyle>
            <a:lvl1pPr marL="0" indent="0" algn="l">
              <a:spcBef>
                <a:spcPts val="200"/>
              </a:spcBef>
              <a:buNone/>
              <a:defRPr sz="22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edit master subtitle style</a:t>
            </a:r>
          </a:p>
        </p:txBody>
      </p:sp>
    </p:spTree>
    <p:extLst>
      <p:ext uri="{BB962C8B-B14F-4D97-AF65-F5344CB8AC3E}">
        <p14:creationId xmlns:p14="http://schemas.microsoft.com/office/powerpoint/2010/main" val="2529187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3.xml><?xml version="1.0" encoding="utf-8"?>
<p:sldLayout xmlns:a="http://schemas.openxmlformats.org/drawingml/2006/main" xmlns:r="http://schemas.openxmlformats.org/officeDocument/2006/relationships" xmlns:p="http://schemas.openxmlformats.org/presentationml/2006/main" showMasterSp="0" preserve="1" userDrawn="1">
  <p:cSld name="Title slide 3 (black)">
    <p:bg>
      <p:bgPr>
        <a:solidFill>
          <a:srgbClr val="000000"/>
        </a:solid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7161663" y="1138238"/>
            <a:ext cx="4666800" cy="1789200"/>
          </a:xfrm>
          <a:prstGeom prst="rect">
            <a:avLst/>
          </a:prstGeom>
        </p:spPr>
        <p:txBody>
          <a:bodyPr anchor="b">
            <a:noAutofit/>
          </a:bodyPr>
          <a:lstStyle>
            <a:lvl1pPr algn="l">
              <a:defRPr sz="2400" b="1">
                <a:solidFill>
                  <a:schemeClr val="bg1"/>
                </a:solidFill>
              </a:defRPr>
            </a:lvl1pPr>
          </a:lstStyle>
          <a:p>
            <a:r>
              <a:rPr lang="en-GB" dirty="0"/>
              <a:t>Click to edit master title style</a:t>
            </a:r>
          </a:p>
        </p:txBody>
      </p:sp>
      <p:sp>
        <p:nvSpPr>
          <p:cNvPr id="8" name="Subtitle 2"/>
          <p:cNvSpPr>
            <a:spLocks noGrp="1"/>
          </p:cNvSpPr>
          <p:nvPr>
            <p:ph type="subTitle" idx="1" hasCustomPrompt="1"/>
          </p:nvPr>
        </p:nvSpPr>
        <p:spPr>
          <a:xfrm>
            <a:off x="7161663" y="3147038"/>
            <a:ext cx="4666800" cy="1882800"/>
          </a:xfrm>
          <a:prstGeom prst="rect">
            <a:avLst/>
          </a:prstGeom>
        </p:spPr>
        <p:txBody>
          <a:bodyPr anchor="t">
            <a:noAutofit/>
          </a:bodyPr>
          <a:lstStyle>
            <a:lvl1pPr marL="0" indent="0" algn="l">
              <a:spcBef>
                <a:spcPts val="600"/>
              </a:spcBef>
              <a:buNone/>
              <a:defRPr sz="2200" b="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edit master subtitle style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67200" y="457201"/>
            <a:ext cx="2567641" cy="493777"/>
          </a:xfrm>
          <a:prstGeom prst="rect">
            <a:avLst/>
          </a:prstGeom>
        </p:spPr>
      </p:pic>
    </p:spTree>
    <p:extLst>
      <p:ext uri="{BB962C8B-B14F-4D97-AF65-F5344CB8AC3E}">
        <p14:creationId xmlns:p14="http://schemas.microsoft.com/office/powerpoint/2010/main" val="3920614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4.xml><?xml version="1.0" encoding="utf-8"?>
<p:sldLayout xmlns:a="http://schemas.openxmlformats.org/drawingml/2006/main" xmlns:r="http://schemas.openxmlformats.org/officeDocument/2006/relationships" xmlns:p="http://schemas.openxmlformats.org/presentationml/2006/main" showMasterSp="0" preserve="1" userDrawn="1">
  <p:cSld name="Section header (white)">
    <p:bg>
      <p:bgPr>
        <a:solidFill>
          <a:schemeClr val="bg1"/>
        </a:solid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5" hasCustomPrompt="1"/>
          </p:nvPr>
        </p:nvSpPr>
        <p:spPr>
          <a:xfrm>
            <a:off x="360362" y="2984855"/>
            <a:ext cx="11466511" cy="1585557"/>
          </a:xfrm>
          <a:prstGeom prst="rect">
            <a:avLst/>
          </a:prstGeom>
        </p:spPr>
        <p:txBody>
          <a:bodyPr anchor="t"/>
          <a:lstStyle>
            <a:lvl1pPr algn="l">
              <a:spcBef>
                <a:spcPts val="200"/>
              </a:spcBef>
              <a:defRPr sz="2400" b="1">
                <a:solidFill>
                  <a:schemeClr val="tx1"/>
                </a:solidFill>
              </a:defRPr>
            </a:lvl1pPr>
            <a:lvl2pPr marL="0" indent="0" algn="l">
              <a:spcBef>
                <a:spcPts val="200"/>
              </a:spcBef>
              <a:buNone/>
              <a:defRPr sz="2200" b="0">
                <a:solidFill>
                  <a:schemeClr val="tx1"/>
                </a:solidFill>
              </a:defRPr>
            </a:lvl2pPr>
          </a:lstStyle>
          <a:p>
            <a:pPr lvl="0"/>
            <a:r>
              <a:rPr lang="en-GB" dirty="0"/>
              <a:t>Click to edit master text styles</a:t>
            </a:r>
          </a:p>
          <a:p>
            <a:pPr lvl="1"/>
            <a:r>
              <a:rPr lang="en-GB" dirty="0"/>
              <a:t>Second level</a:t>
            </a:r>
          </a:p>
        </p:txBody>
      </p:sp>
      <p:sp>
        <p:nvSpPr>
          <p:cNvPr id="5" name="Text Placeholder 2"/>
          <p:cNvSpPr>
            <a:spLocks noGrp="1"/>
          </p:cNvSpPr>
          <p:nvPr>
            <p:ph type="body" sz="quarter" idx="16" hasCustomPrompt="1"/>
          </p:nvPr>
        </p:nvSpPr>
        <p:spPr>
          <a:xfrm>
            <a:off x="359999" y="2564672"/>
            <a:ext cx="976676" cy="411163"/>
          </a:xfrm>
          <a:prstGeom prst="rect">
            <a:avLst/>
          </a:prstGeom>
        </p:spPr>
        <p:txBody>
          <a:bodyPr anchor="t"/>
          <a:lstStyle>
            <a:lvl1pPr algn="l">
              <a:spcBef>
                <a:spcPts val="200"/>
              </a:spcBef>
              <a:defRPr sz="2400" b="1">
                <a:solidFill>
                  <a:schemeClr val="tx1"/>
                </a:solidFill>
              </a:defRPr>
            </a:lvl1pPr>
            <a:lvl2pPr marL="0" indent="0" algn="l">
              <a:spcBef>
                <a:spcPts val="200"/>
              </a:spcBef>
              <a:buNone/>
              <a:defRPr sz="2200" b="0">
                <a:solidFill>
                  <a:schemeClr val="tx1"/>
                </a:solidFill>
              </a:defRPr>
            </a:lvl2pPr>
          </a:lstStyle>
          <a:p>
            <a:pPr lvl="0"/>
            <a:r>
              <a:rPr lang="en-US" dirty="0"/>
              <a:t>No.</a:t>
            </a:r>
          </a:p>
        </p:txBody>
      </p:sp>
    </p:spTree>
    <p:extLst>
      <p:ext uri="{BB962C8B-B14F-4D97-AF65-F5344CB8AC3E}">
        <p14:creationId xmlns:p14="http://schemas.microsoft.com/office/powerpoint/2010/main" val="2537502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5.xml><?xml version="1.0" encoding="utf-8"?>
<p:sldLayout xmlns:a="http://schemas.openxmlformats.org/drawingml/2006/main" xmlns:r="http://schemas.openxmlformats.org/officeDocument/2006/relationships" xmlns:p="http://schemas.openxmlformats.org/presentationml/2006/main" showMasterSp="0" preserve="1" userDrawn="1">
  <p:cSld name="Section header (black)">
    <p:bg>
      <p:bgPr>
        <a:solidFill>
          <a:srgbClr val="000000"/>
        </a:solidFill>
        <a:effectLst/>
      </p:bgPr>
    </p:bg>
    <p:spTree>
      <p:nvGrpSpPr>
        <p:cNvPr id="1" name=""/>
        <p:cNvGrpSpPr/>
        <p:nvPr/>
      </p:nvGrpSpPr>
      <p:grpSpPr>
        <a:xfrm>
          <a:off x="0" y="0"/>
          <a:ext cx="0" cy="0"/>
          <a:chOff x="0" y="0"/>
          <a:chExt cx="0" cy="0"/>
        </a:xfrm>
      </p:grpSpPr>
      <p:sp>
        <p:nvSpPr>
          <p:cNvPr id="5" name="Text Placeholder 2"/>
          <p:cNvSpPr>
            <a:spLocks noGrp="1"/>
          </p:cNvSpPr>
          <p:nvPr>
            <p:ph type="body" sz="quarter" idx="15" hasCustomPrompt="1"/>
          </p:nvPr>
        </p:nvSpPr>
        <p:spPr>
          <a:xfrm>
            <a:off x="359998" y="2984855"/>
            <a:ext cx="11468465" cy="1585557"/>
          </a:xfrm>
          <a:prstGeom prst="rect">
            <a:avLst/>
          </a:prstGeom>
        </p:spPr>
        <p:txBody>
          <a:bodyPr anchor="t"/>
          <a:lstStyle>
            <a:lvl1pPr algn="l">
              <a:spcBef>
                <a:spcPts val="200"/>
              </a:spcBef>
              <a:defRPr sz="2400" b="1">
                <a:solidFill>
                  <a:schemeClr val="bg1"/>
                </a:solidFill>
              </a:defRPr>
            </a:lvl1pPr>
            <a:lvl2pPr marL="0" indent="0" algn="l">
              <a:spcBef>
                <a:spcPts val="200"/>
              </a:spcBef>
              <a:buNone/>
              <a:defRPr sz="2200" b="0">
                <a:solidFill>
                  <a:schemeClr val="bg1"/>
                </a:solidFill>
              </a:defRPr>
            </a:lvl2pPr>
          </a:lstStyle>
          <a:p>
            <a:pPr lvl="0"/>
            <a:r>
              <a:rPr lang="en-GB" dirty="0"/>
              <a:t>Click to edit master text styles</a:t>
            </a:r>
          </a:p>
          <a:p>
            <a:pPr lvl="1"/>
            <a:r>
              <a:rPr lang="en-GB" dirty="0"/>
              <a:t>Second level</a:t>
            </a:r>
          </a:p>
        </p:txBody>
      </p:sp>
      <p:sp>
        <p:nvSpPr>
          <p:cNvPr id="7" name="Text Placeholder 2"/>
          <p:cNvSpPr>
            <a:spLocks noGrp="1"/>
          </p:cNvSpPr>
          <p:nvPr>
            <p:ph type="body" sz="quarter" idx="16" hasCustomPrompt="1"/>
          </p:nvPr>
        </p:nvSpPr>
        <p:spPr>
          <a:xfrm>
            <a:off x="360363" y="2564672"/>
            <a:ext cx="976312" cy="411163"/>
          </a:xfrm>
          <a:prstGeom prst="rect">
            <a:avLst/>
          </a:prstGeom>
        </p:spPr>
        <p:txBody>
          <a:bodyPr anchor="t"/>
          <a:lstStyle>
            <a:lvl1pPr algn="l">
              <a:spcBef>
                <a:spcPts val="200"/>
              </a:spcBef>
              <a:defRPr sz="2400" b="1">
                <a:solidFill>
                  <a:schemeClr val="bg1"/>
                </a:solidFill>
              </a:defRPr>
            </a:lvl1pPr>
            <a:lvl2pPr marL="0" indent="0" algn="l">
              <a:spcBef>
                <a:spcPts val="200"/>
              </a:spcBef>
              <a:buNone/>
              <a:defRPr sz="2200" b="0">
                <a:solidFill>
                  <a:schemeClr val="tx1"/>
                </a:solidFill>
              </a:defRPr>
            </a:lvl2pPr>
          </a:lstStyle>
          <a:p>
            <a:pPr lvl="0"/>
            <a:r>
              <a:rPr lang="en-US" dirty="0"/>
              <a:t>No.</a:t>
            </a:r>
          </a:p>
        </p:txBody>
      </p:sp>
    </p:spTree>
    <p:extLst>
      <p:ext uri="{BB962C8B-B14F-4D97-AF65-F5344CB8AC3E}">
        <p14:creationId xmlns:p14="http://schemas.microsoft.com/office/powerpoint/2010/main" val="2325020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Content Placeholder 2"/>
          <p:cNvSpPr>
            <a:spLocks noGrp="1"/>
          </p:cNvSpPr>
          <p:nvPr>
            <p:ph idx="1" hasCustomPrompt="1"/>
          </p:nvPr>
        </p:nvSpPr>
        <p:spPr>
          <a:xfrm>
            <a:off x="359999" y="1708150"/>
            <a:ext cx="11466873" cy="4018118"/>
          </a:xfrm>
        </p:spPr>
        <p:txBody>
          <a:bodyPr>
            <a:noAutofit/>
          </a:bodyPr>
          <a:lstStyle>
            <a:lvl1pPr>
              <a:defRPr sz="1400" b="0">
                <a:solidFill>
                  <a:schemeClr val="tx1"/>
                </a:solidFill>
              </a:defRPr>
            </a:lvl1pPr>
            <a:lvl2pPr>
              <a:spcBef>
                <a:spcPts val="600"/>
              </a:spcBef>
              <a:defRPr sz="1400">
                <a:solidFill>
                  <a:schemeClr val="tx1"/>
                </a:solidFill>
              </a:defRPr>
            </a:lvl2pPr>
            <a:lvl3pPr>
              <a:spcBef>
                <a:spcPts val="600"/>
              </a:spcBef>
              <a:defRPr sz="1400">
                <a:solidFill>
                  <a:schemeClr val="tx1"/>
                </a:solidFill>
              </a:defRPr>
            </a:lvl3pPr>
            <a:lvl4pPr>
              <a:spcBef>
                <a:spcPts val="600"/>
              </a:spcBef>
              <a:defRPr sz="1400">
                <a:solidFill>
                  <a:schemeClr val="tx1"/>
                </a:solidFill>
              </a:defRPr>
            </a:lvl4pPr>
            <a:lvl5pPr>
              <a:spcBef>
                <a:spcPts val="600"/>
              </a:spcBef>
              <a:defRPr sz="1400">
                <a:solidFill>
                  <a:schemeClr val="tx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1" name="Title Placeholder 1"/>
          <p:cNvSpPr>
            <a:spLocks noGrp="1"/>
          </p:cNvSpPr>
          <p:nvPr>
            <p:ph type="title" hasCustomPrompt="1"/>
          </p:nvPr>
        </p:nvSpPr>
        <p:spPr>
          <a:xfrm>
            <a:off x="359999" y="430717"/>
            <a:ext cx="11466875" cy="404119"/>
          </a:xfrm>
          <a:prstGeom prst="rect">
            <a:avLst/>
          </a:prstGeom>
        </p:spPr>
        <p:txBody>
          <a:bodyPr vert="horz" lIns="0" tIns="0" rIns="0" bIns="0" rtlCol="0" anchor="t">
            <a:noAutofit/>
          </a:bodyPr>
          <a:lstStyle>
            <a:lvl1pPr>
              <a:defRPr/>
            </a:lvl1pPr>
          </a:lstStyle>
          <a:p>
            <a:r>
              <a:rPr lang="en-GB" dirty="0"/>
              <a:t>Click to edit master title style</a:t>
            </a:r>
          </a:p>
        </p:txBody>
      </p:sp>
      <p:sp>
        <p:nvSpPr>
          <p:cNvPr id="15"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dirty="0">
              <a:solidFill>
                <a:srgbClr val="717171"/>
              </a:solidFill>
            </a:endParaRPr>
          </a:p>
        </p:txBody>
      </p:sp>
      <p:sp>
        <p:nvSpPr>
          <p:cNvPr id="8" name="Text Placeholder 2"/>
          <p:cNvSpPr>
            <a:spLocks noGrp="1"/>
          </p:cNvSpPr>
          <p:nvPr>
            <p:ph type="body" sz="quarter" idx="17" hasCustomPrompt="1"/>
          </p:nvPr>
        </p:nvSpPr>
        <p:spPr>
          <a:xfrm>
            <a:off x="357188" y="909635"/>
            <a:ext cx="11477331" cy="396875"/>
          </a:xfrm>
        </p:spPr>
        <p:txBody>
          <a:bodyPr/>
          <a:lstStyle>
            <a:lvl1pPr>
              <a:defRPr sz="1800"/>
            </a:lvl1pPr>
          </a:lstStyle>
          <a:p>
            <a:pPr lvl="0"/>
            <a:r>
              <a:rPr lang="en-GB" dirty="0"/>
              <a:t>Click to edit master text styles</a:t>
            </a:r>
          </a:p>
        </p:txBody>
      </p:sp>
      <p:sp>
        <p:nvSpPr>
          <p:cNvPr id="9" name="Text Placeholder 17"/>
          <p:cNvSpPr>
            <a:spLocks noGrp="1"/>
          </p:cNvSpPr>
          <p:nvPr>
            <p:ph type="body" sz="quarter" idx="18" hasCustomPrompt="1"/>
          </p:nvPr>
        </p:nvSpPr>
        <p:spPr>
          <a:xfrm>
            <a:off x="6096000" y="6393509"/>
            <a:ext cx="4670778" cy="197792"/>
          </a:xfrm>
        </p:spPr>
        <p:txBody>
          <a:bodyPr anchor="ctr">
            <a:noAutofit/>
          </a:bodyPr>
          <a:lstStyle>
            <a:lvl1pPr>
              <a:spcBef>
                <a:spcPts val="600"/>
              </a:spcBef>
              <a:defRPr sz="800">
                <a:solidFill>
                  <a:schemeClr val="tx1"/>
                </a:solidFill>
              </a:defRPr>
            </a:lvl1pPr>
          </a:lstStyle>
          <a:p>
            <a:pPr lvl="0"/>
            <a:r>
              <a:rPr lang="en-US" dirty="0"/>
              <a:t>Click to add footer text</a:t>
            </a:r>
          </a:p>
        </p:txBody>
      </p:sp>
    </p:spTree>
    <p:extLst>
      <p:ext uri="{BB962C8B-B14F-4D97-AF65-F5344CB8AC3E}">
        <p14:creationId xmlns:p14="http://schemas.microsoft.com/office/powerpoint/2010/main" val="527046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7.xml><?xml version="1.0" encoding="utf-8"?>
<p:sldLayout xmlns:a="http://schemas.openxmlformats.org/drawingml/2006/main" xmlns:r="http://schemas.openxmlformats.org/officeDocument/2006/relationships" xmlns:p="http://schemas.openxmlformats.org/presentationml/2006/main" preserve="1" userDrawn="1">
  <p:cSld name="Title and 2 x content">
    <p:spTree>
      <p:nvGrpSpPr>
        <p:cNvPr id="1" name=""/>
        <p:cNvGrpSpPr/>
        <p:nvPr/>
      </p:nvGrpSpPr>
      <p:grpSpPr>
        <a:xfrm>
          <a:off x="0" y="0"/>
          <a:ext cx="0" cy="0"/>
          <a:chOff x="0" y="0"/>
          <a:chExt cx="0" cy="0"/>
        </a:xfrm>
      </p:grpSpPr>
      <p:sp>
        <p:nvSpPr>
          <p:cNvPr id="8" name="Content Placeholder 2"/>
          <p:cNvSpPr>
            <a:spLocks noGrp="1"/>
          </p:cNvSpPr>
          <p:nvPr>
            <p:ph idx="1" hasCustomPrompt="1"/>
          </p:nvPr>
        </p:nvSpPr>
        <p:spPr>
          <a:xfrm>
            <a:off x="360000" y="1708150"/>
            <a:ext cx="5626800" cy="4003200"/>
          </a:xfrm>
        </p:spPr>
        <p:txBody>
          <a:bodyPr>
            <a:noAutofit/>
          </a:bodyPr>
          <a:lstStyle>
            <a:lvl1pPr>
              <a:defRPr sz="1400" b="0">
                <a:solidFill>
                  <a:schemeClr val="tx1"/>
                </a:solidFill>
              </a:defRPr>
            </a:lvl1pPr>
            <a:lvl2pPr>
              <a:spcBef>
                <a:spcPts val="600"/>
              </a:spcBef>
              <a:defRPr sz="1400">
                <a:solidFill>
                  <a:schemeClr val="tx1"/>
                </a:solidFill>
              </a:defRPr>
            </a:lvl2pPr>
            <a:lvl3pPr>
              <a:spcBef>
                <a:spcPts val="600"/>
              </a:spcBef>
              <a:defRPr sz="1400">
                <a:solidFill>
                  <a:schemeClr val="tx1"/>
                </a:solidFill>
              </a:defRPr>
            </a:lvl3pPr>
            <a:lvl4pPr>
              <a:spcBef>
                <a:spcPts val="600"/>
              </a:spcBef>
              <a:defRPr sz="1400">
                <a:solidFill>
                  <a:schemeClr val="tx1"/>
                </a:solidFill>
              </a:defRPr>
            </a:lvl4pPr>
            <a:lvl5pPr>
              <a:spcBef>
                <a:spcPts val="600"/>
              </a:spcBef>
              <a:defRPr sz="1400">
                <a:solidFill>
                  <a:schemeClr val="tx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0" name="Content Placeholder 35"/>
          <p:cNvSpPr>
            <a:spLocks noGrp="1"/>
          </p:cNvSpPr>
          <p:nvPr>
            <p:ph sz="quarter" idx="14" hasCustomPrompt="1"/>
          </p:nvPr>
        </p:nvSpPr>
        <p:spPr>
          <a:xfrm>
            <a:off x="6191574" y="1708150"/>
            <a:ext cx="5626800" cy="4003200"/>
          </a:xfrm>
        </p:spPr>
        <p:txBody>
          <a:bodyPr>
            <a:noAutofit/>
          </a:bodyPr>
          <a:lstStyle>
            <a:lvl1pPr>
              <a:defRPr sz="1400" b="0">
                <a:solidFill>
                  <a:schemeClr val="tx1"/>
                </a:solidFill>
              </a:defRPr>
            </a:lvl1pPr>
            <a:lvl2pPr>
              <a:spcBef>
                <a:spcPts val="600"/>
              </a:spcBef>
              <a:defRPr sz="1400">
                <a:solidFill>
                  <a:schemeClr val="tx1"/>
                </a:solidFill>
              </a:defRPr>
            </a:lvl2pPr>
            <a:lvl3pPr>
              <a:spcBef>
                <a:spcPts val="600"/>
              </a:spcBef>
              <a:defRPr sz="1400">
                <a:solidFill>
                  <a:schemeClr val="tx1"/>
                </a:solidFill>
              </a:defRPr>
            </a:lvl3pPr>
            <a:lvl4pPr>
              <a:spcBef>
                <a:spcPts val="600"/>
              </a:spcBef>
              <a:defRPr sz="1400">
                <a:solidFill>
                  <a:schemeClr val="tx1"/>
                </a:solidFill>
              </a:defRPr>
            </a:lvl4pPr>
            <a:lvl5pPr>
              <a:spcBef>
                <a:spcPts val="600"/>
              </a:spcBef>
              <a:defRPr sz="1400">
                <a:solidFill>
                  <a:schemeClr val="tx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1" name="Title Placeholder 1"/>
          <p:cNvSpPr>
            <a:spLocks noGrp="1"/>
          </p:cNvSpPr>
          <p:nvPr>
            <p:ph type="title" hasCustomPrompt="1"/>
          </p:nvPr>
        </p:nvSpPr>
        <p:spPr>
          <a:xfrm>
            <a:off x="359999" y="430717"/>
            <a:ext cx="11466875" cy="404119"/>
          </a:xfrm>
          <a:prstGeom prst="rect">
            <a:avLst/>
          </a:prstGeom>
        </p:spPr>
        <p:txBody>
          <a:bodyPr vert="horz" lIns="0" tIns="0" rIns="0" bIns="0" rtlCol="0" anchor="t">
            <a:noAutofit/>
          </a:bodyPr>
          <a:lstStyle>
            <a:lvl1pPr>
              <a:defRPr/>
            </a:lvl1pPr>
          </a:lstStyle>
          <a:p>
            <a:r>
              <a:rPr lang="en-GB" dirty="0"/>
              <a:t>Click to edit master title style</a:t>
            </a:r>
          </a:p>
        </p:txBody>
      </p:sp>
      <p:sp>
        <p:nvSpPr>
          <p:cNvPr id="16"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dirty="0">
              <a:solidFill>
                <a:srgbClr val="717171"/>
              </a:solidFill>
            </a:endParaRPr>
          </a:p>
        </p:txBody>
      </p:sp>
      <p:sp>
        <p:nvSpPr>
          <p:cNvPr id="9" name="Text Placeholder 2"/>
          <p:cNvSpPr>
            <a:spLocks noGrp="1"/>
          </p:cNvSpPr>
          <p:nvPr>
            <p:ph type="body" sz="quarter" idx="17" hasCustomPrompt="1"/>
          </p:nvPr>
        </p:nvSpPr>
        <p:spPr>
          <a:xfrm>
            <a:off x="357188" y="909635"/>
            <a:ext cx="11477331" cy="396875"/>
          </a:xfrm>
        </p:spPr>
        <p:txBody>
          <a:bodyPr/>
          <a:lstStyle>
            <a:lvl1pPr>
              <a:defRPr sz="1800"/>
            </a:lvl1pPr>
          </a:lstStyle>
          <a:p>
            <a:pPr lvl="0"/>
            <a:r>
              <a:rPr lang="en-GB" dirty="0"/>
              <a:t>Click to edit master text styles</a:t>
            </a:r>
          </a:p>
        </p:txBody>
      </p:sp>
      <p:sp>
        <p:nvSpPr>
          <p:cNvPr id="12" name="Text Placeholder 17"/>
          <p:cNvSpPr>
            <a:spLocks noGrp="1"/>
          </p:cNvSpPr>
          <p:nvPr>
            <p:ph type="body" sz="quarter" idx="18" hasCustomPrompt="1"/>
          </p:nvPr>
        </p:nvSpPr>
        <p:spPr>
          <a:xfrm>
            <a:off x="6096000" y="6393509"/>
            <a:ext cx="4670778" cy="197792"/>
          </a:xfrm>
        </p:spPr>
        <p:txBody>
          <a:bodyPr anchor="ctr">
            <a:noAutofit/>
          </a:bodyPr>
          <a:lstStyle>
            <a:lvl1pPr>
              <a:spcBef>
                <a:spcPts val="600"/>
              </a:spcBef>
              <a:defRPr sz="800">
                <a:solidFill>
                  <a:schemeClr val="tx1"/>
                </a:solidFill>
              </a:defRPr>
            </a:lvl1pPr>
          </a:lstStyle>
          <a:p>
            <a:pPr lvl="0"/>
            <a:r>
              <a:rPr lang="en-US" dirty="0"/>
              <a:t>Click to add footer text</a:t>
            </a:r>
          </a:p>
        </p:txBody>
      </p:sp>
    </p:spTree>
    <p:extLst>
      <p:ext uri="{BB962C8B-B14F-4D97-AF65-F5344CB8AC3E}">
        <p14:creationId xmlns:p14="http://schemas.microsoft.com/office/powerpoint/2010/main" val="472622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8.xml><?xml version="1.0" encoding="utf-8"?>
<p:sldLayout xmlns:a="http://schemas.openxmlformats.org/drawingml/2006/main" xmlns:r="http://schemas.openxmlformats.org/officeDocument/2006/relationships" xmlns:p="http://schemas.openxmlformats.org/presentationml/2006/main" preserve="1" userDrawn="1">
  <p:cSld name="Title and 3 x content">
    <p:spTree>
      <p:nvGrpSpPr>
        <p:cNvPr id="1" name=""/>
        <p:cNvGrpSpPr/>
        <p:nvPr/>
      </p:nvGrpSpPr>
      <p:grpSpPr>
        <a:xfrm>
          <a:off x="0" y="0"/>
          <a:ext cx="0" cy="0"/>
          <a:chOff x="0" y="0"/>
          <a:chExt cx="0" cy="0"/>
        </a:xfrm>
      </p:grpSpPr>
      <p:sp>
        <p:nvSpPr>
          <p:cNvPr id="9" name="Content Placeholder 2"/>
          <p:cNvSpPr>
            <a:spLocks noGrp="1"/>
          </p:cNvSpPr>
          <p:nvPr>
            <p:ph idx="1"/>
          </p:nvPr>
        </p:nvSpPr>
        <p:spPr>
          <a:xfrm>
            <a:off x="359998" y="1708150"/>
            <a:ext cx="3679200" cy="4003675"/>
          </a:xfrm>
        </p:spPr>
        <p:txBody>
          <a:bodyPr>
            <a:noAutofit/>
          </a:bodyPr>
          <a:lstStyle>
            <a:lvl1pPr>
              <a:defRPr sz="1400" b="0">
                <a:solidFill>
                  <a:schemeClr val="tx1"/>
                </a:solidFill>
              </a:defRPr>
            </a:lvl1pPr>
            <a:lvl2pPr>
              <a:spcBef>
                <a:spcPts val="600"/>
              </a:spcBef>
              <a:defRPr sz="1400">
                <a:solidFill>
                  <a:schemeClr val="tx1"/>
                </a:solidFill>
              </a:defRPr>
            </a:lvl2pPr>
            <a:lvl3pPr>
              <a:spcBef>
                <a:spcPts val="600"/>
              </a:spcBef>
              <a:defRPr sz="1400">
                <a:solidFill>
                  <a:schemeClr val="tx1"/>
                </a:solidFill>
              </a:defRPr>
            </a:lvl3pPr>
            <a:lvl4pPr>
              <a:spcBef>
                <a:spcPts val="600"/>
              </a:spcBef>
              <a:defRPr sz="1400">
                <a:solidFill>
                  <a:schemeClr val="tx1"/>
                </a:solidFill>
              </a:defRPr>
            </a:lvl4pPr>
            <a:lvl5pPr>
              <a:spcBef>
                <a:spcPts val="60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0" name="Content Placeholder 2"/>
          <p:cNvSpPr>
            <a:spLocks noGrp="1"/>
          </p:cNvSpPr>
          <p:nvPr>
            <p:ph idx="14"/>
          </p:nvPr>
        </p:nvSpPr>
        <p:spPr>
          <a:xfrm>
            <a:off x="4251326" y="1708150"/>
            <a:ext cx="3679200" cy="4003675"/>
          </a:xfrm>
        </p:spPr>
        <p:txBody>
          <a:bodyPr>
            <a:noAutofit/>
          </a:bodyPr>
          <a:lstStyle>
            <a:lvl1pPr>
              <a:defRPr sz="1400" b="0">
                <a:solidFill>
                  <a:schemeClr val="tx1"/>
                </a:solidFill>
              </a:defRPr>
            </a:lvl1pPr>
            <a:lvl2pPr>
              <a:spcBef>
                <a:spcPts val="600"/>
              </a:spcBef>
              <a:defRPr sz="1400">
                <a:solidFill>
                  <a:schemeClr val="tx1"/>
                </a:solidFill>
              </a:defRPr>
            </a:lvl2pPr>
            <a:lvl3pPr>
              <a:spcBef>
                <a:spcPts val="600"/>
              </a:spcBef>
              <a:defRPr sz="1400">
                <a:solidFill>
                  <a:schemeClr val="tx1"/>
                </a:solidFill>
              </a:defRPr>
            </a:lvl3pPr>
            <a:lvl4pPr>
              <a:spcBef>
                <a:spcPts val="600"/>
              </a:spcBef>
              <a:defRPr sz="1400">
                <a:solidFill>
                  <a:schemeClr val="tx1"/>
                </a:solidFill>
              </a:defRPr>
            </a:lvl4pPr>
            <a:lvl5pPr>
              <a:spcBef>
                <a:spcPts val="60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1" name="Content Placeholder 2"/>
          <p:cNvSpPr>
            <a:spLocks noGrp="1"/>
          </p:cNvSpPr>
          <p:nvPr>
            <p:ph idx="15"/>
          </p:nvPr>
        </p:nvSpPr>
        <p:spPr>
          <a:xfrm>
            <a:off x="8142653" y="1708150"/>
            <a:ext cx="3679200" cy="4003675"/>
          </a:xfrm>
        </p:spPr>
        <p:txBody>
          <a:bodyPr>
            <a:noAutofit/>
          </a:bodyPr>
          <a:lstStyle>
            <a:lvl1pPr>
              <a:defRPr sz="1400" b="0">
                <a:solidFill>
                  <a:schemeClr val="tx1"/>
                </a:solidFill>
              </a:defRPr>
            </a:lvl1pPr>
            <a:lvl2pPr>
              <a:spcBef>
                <a:spcPts val="600"/>
              </a:spcBef>
              <a:defRPr sz="1400">
                <a:solidFill>
                  <a:schemeClr val="tx1"/>
                </a:solidFill>
              </a:defRPr>
            </a:lvl2pPr>
            <a:lvl3pPr>
              <a:spcBef>
                <a:spcPts val="600"/>
              </a:spcBef>
              <a:defRPr sz="1400">
                <a:solidFill>
                  <a:schemeClr val="tx1"/>
                </a:solidFill>
              </a:defRPr>
            </a:lvl3pPr>
            <a:lvl4pPr>
              <a:spcBef>
                <a:spcPts val="600"/>
              </a:spcBef>
              <a:defRPr sz="1400">
                <a:solidFill>
                  <a:schemeClr val="tx1"/>
                </a:solidFill>
              </a:defRPr>
            </a:lvl4pPr>
            <a:lvl5pPr>
              <a:spcBef>
                <a:spcPts val="60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6" name="Title Placeholder 1"/>
          <p:cNvSpPr>
            <a:spLocks noGrp="1"/>
          </p:cNvSpPr>
          <p:nvPr>
            <p:ph type="title" hasCustomPrompt="1"/>
          </p:nvPr>
        </p:nvSpPr>
        <p:spPr>
          <a:xfrm>
            <a:off x="359999" y="430717"/>
            <a:ext cx="11466875" cy="404119"/>
          </a:xfrm>
          <a:prstGeom prst="rect">
            <a:avLst/>
          </a:prstGeom>
        </p:spPr>
        <p:txBody>
          <a:bodyPr vert="horz" lIns="0" tIns="0" rIns="0" bIns="0" rtlCol="0" anchor="t">
            <a:noAutofit/>
          </a:bodyPr>
          <a:lstStyle>
            <a:lvl1pPr>
              <a:defRPr/>
            </a:lvl1pPr>
          </a:lstStyle>
          <a:p>
            <a:r>
              <a:rPr lang="en-GB" dirty="0"/>
              <a:t>Click to edit master title style</a:t>
            </a:r>
          </a:p>
        </p:txBody>
      </p:sp>
      <p:sp>
        <p:nvSpPr>
          <p:cNvPr id="17" name="Text Placeholder 2"/>
          <p:cNvSpPr>
            <a:spLocks noGrp="1"/>
          </p:cNvSpPr>
          <p:nvPr>
            <p:ph type="body" sz="quarter" idx="17" hasCustomPrompt="1"/>
          </p:nvPr>
        </p:nvSpPr>
        <p:spPr>
          <a:xfrm>
            <a:off x="357188" y="909635"/>
            <a:ext cx="11477331" cy="396875"/>
          </a:xfrm>
        </p:spPr>
        <p:txBody>
          <a:bodyPr/>
          <a:lstStyle>
            <a:lvl1pPr>
              <a:defRPr sz="1800"/>
            </a:lvl1pPr>
          </a:lstStyle>
          <a:p>
            <a:pPr lvl="0"/>
            <a:r>
              <a:rPr lang="en-GB" dirty="0"/>
              <a:t>Click to edit master text styles</a:t>
            </a:r>
          </a:p>
        </p:txBody>
      </p:sp>
      <p:sp>
        <p:nvSpPr>
          <p:cNvPr id="18" name="Text Placeholder 17"/>
          <p:cNvSpPr>
            <a:spLocks noGrp="1"/>
          </p:cNvSpPr>
          <p:nvPr>
            <p:ph type="body" sz="quarter" idx="18" hasCustomPrompt="1"/>
          </p:nvPr>
        </p:nvSpPr>
        <p:spPr>
          <a:xfrm>
            <a:off x="6096000" y="6393509"/>
            <a:ext cx="4670778" cy="197792"/>
          </a:xfrm>
        </p:spPr>
        <p:txBody>
          <a:bodyPr anchor="ctr">
            <a:noAutofit/>
          </a:bodyPr>
          <a:lstStyle>
            <a:lvl1pPr>
              <a:spcBef>
                <a:spcPts val="600"/>
              </a:spcBef>
              <a:defRPr sz="800">
                <a:solidFill>
                  <a:schemeClr val="tx1"/>
                </a:solidFill>
              </a:defRPr>
            </a:lvl1pPr>
          </a:lstStyle>
          <a:p>
            <a:pPr lvl="0"/>
            <a:r>
              <a:rPr lang="en-US" dirty="0"/>
              <a:t>Click to add footer text</a:t>
            </a:r>
          </a:p>
        </p:txBody>
      </p:sp>
      <p:sp>
        <p:nvSpPr>
          <p:cNvPr id="19"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dirty="0">
              <a:solidFill>
                <a:srgbClr val="717171"/>
              </a:solidFill>
            </a:endParaRPr>
          </a:p>
        </p:txBody>
      </p:sp>
    </p:spTree>
    <p:extLst>
      <p:ext uri="{BB962C8B-B14F-4D97-AF65-F5344CB8AC3E}">
        <p14:creationId xmlns:p14="http://schemas.microsoft.com/office/powerpoint/2010/main" val="893312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9.xml><?xml version="1.0" encoding="utf-8"?>
<p:sldLayout xmlns:a="http://schemas.openxmlformats.org/drawingml/2006/main" xmlns:r="http://schemas.openxmlformats.org/officeDocument/2006/relationships" xmlns:p="http://schemas.openxmlformats.org/presentationml/2006/main" preserve="1" userDrawn="1">
  <p:cSld name="Title and 4 x content">
    <p:spTree>
      <p:nvGrpSpPr>
        <p:cNvPr id="1" name=""/>
        <p:cNvGrpSpPr/>
        <p:nvPr/>
      </p:nvGrpSpPr>
      <p:grpSpPr>
        <a:xfrm>
          <a:off x="0" y="0"/>
          <a:ext cx="0" cy="0"/>
          <a:chOff x="0" y="0"/>
          <a:chExt cx="0" cy="0"/>
        </a:xfrm>
      </p:grpSpPr>
      <p:sp>
        <p:nvSpPr>
          <p:cNvPr id="10" name="Content Placeholder 2"/>
          <p:cNvSpPr>
            <a:spLocks noGrp="1"/>
          </p:cNvSpPr>
          <p:nvPr>
            <p:ph idx="1" hasCustomPrompt="1"/>
          </p:nvPr>
        </p:nvSpPr>
        <p:spPr>
          <a:xfrm>
            <a:off x="359998" y="1708150"/>
            <a:ext cx="2714400" cy="4003675"/>
          </a:xfrm>
        </p:spPr>
        <p:txBody>
          <a:bodyPr>
            <a:noAutofit/>
          </a:bodyPr>
          <a:lstStyle>
            <a:lvl1pPr>
              <a:defRPr sz="1400" b="0">
                <a:solidFill>
                  <a:schemeClr val="tx1"/>
                </a:solidFill>
              </a:defRPr>
            </a:lvl1pPr>
            <a:lvl2pPr>
              <a:spcBef>
                <a:spcPts val="600"/>
              </a:spcBef>
              <a:defRPr sz="1400">
                <a:solidFill>
                  <a:schemeClr val="tx1"/>
                </a:solidFill>
              </a:defRPr>
            </a:lvl2pPr>
            <a:lvl3pPr>
              <a:spcBef>
                <a:spcPts val="600"/>
              </a:spcBef>
              <a:defRPr sz="1400">
                <a:solidFill>
                  <a:schemeClr val="tx1"/>
                </a:solidFill>
              </a:defRPr>
            </a:lvl3pPr>
            <a:lvl4pPr>
              <a:spcBef>
                <a:spcPts val="600"/>
              </a:spcBef>
              <a:defRPr sz="1400">
                <a:solidFill>
                  <a:schemeClr val="tx1"/>
                </a:solidFill>
              </a:defRPr>
            </a:lvl4pPr>
            <a:lvl5pPr>
              <a:spcBef>
                <a:spcPts val="600"/>
              </a:spcBef>
              <a:defRPr sz="1400">
                <a:solidFill>
                  <a:schemeClr val="tx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1" name="Content Placeholder 2"/>
          <p:cNvSpPr>
            <a:spLocks noGrp="1"/>
          </p:cNvSpPr>
          <p:nvPr>
            <p:ph idx="14" hasCustomPrompt="1"/>
          </p:nvPr>
        </p:nvSpPr>
        <p:spPr>
          <a:xfrm>
            <a:off x="3275192" y="1708150"/>
            <a:ext cx="2714400" cy="4003675"/>
          </a:xfrm>
        </p:spPr>
        <p:txBody>
          <a:bodyPr>
            <a:noAutofit/>
          </a:bodyPr>
          <a:lstStyle>
            <a:lvl1pPr>
              <a:defRPr sz="1400" b="0">
                <a:solidFill>
                  <a:schemeClr val="tx1"/>
                </a:solidFill>
              </a:defRPr>
            </a:lvl1pPr>
            <a:lvl2pPr>
              <a:spcBef>
                <a:spcPts val="600"/>
              </a:spcBef>
              <a:defRPr sz="1400">
                <a:solidFill>
                  <a:schemeClr val="tx1"/>
                </a:solidFill>
              </a:defRPr>
            </a:lvl2pPr>
            <a:lvl3pPr>
              <a:spcBef>
                <a:spcPts val="600"/>
              </a:spcBef>
              <a:defRPr sz="1400">
                <a:solidFill>
                  <a:schemeClr val="tx1"/>
                </a:solidFill>
              </a:defRPr>
            </a:lvl3pPr>
            <a:lvl4pPr>
              <a:spcBef>
                <a:spcPts val="600"/>
              </a:spcBef>
              <a:defRPr sz="1400">
                <a:solidFill>
                  <a:schemeClr val="tx1"/>
                </a:solidFill>
              </a:defRPr>
            </a:lvl4pPr>
            <a:lvl5pPr>
              <a:spcBef>
                <a:spcPts val="600"/>
              </a:spcBef>
              <a:defRPr sz="1400">
                <a:solidFill>
                  <a:schemeClr val="tx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3" name="Content Placeholder 2"/>
          <p:cNvSpPr>
            <a:spLocks noGrp="1"/>
          </p:cNvSpPr>
          <p:nvPr>
            <p:ph idx="15" hasCustomPrompt="1"/>
          </p:nvPr>
        </p:nvSpPr>
        <p:spPr>
          <a:xfrm>
            <a:off x="6190386" y="1708150"/>
            <a:ext cx="2714400" cy="4003675"/>
          </a:xfrm>
        </p:spPr>
        <p:txBody>
          <a:bodyPr>
            <a:noAutofit/>
          </a:bodyPr>
          <a:lstStyle>
            <a:lvl1pPr>
              <a:defRPr sz="1400" b="0">
                <a:solidFill>
                  <a:schemeClr val="tx1"/>
                </a:solidFill>
              </a:defRPr>
            </a:lvl1pPr>
            <a:lvl2pPr>
              <a:spcBef>
                <a:spcPts val="600"/>
              </a:spcBef>
              <a:defRPr sz="1400">
                <a:solidFill>
                  <a:schemeClr val="tx1"/>
                </a:solidFill>
              </a:defRPr>
            </a:lvl2pPr>
            <a:lvl3pPr>
              <a:spcBef>
                <a:spcPts val="600"/>
              </a:spcBef>
              <a:defRPr sz="1400">
                <a:solidFill>
                  <a:schemeClr val="tx1"/>
                </a:solidFill>
              </a:defRPr>
            </a:lvl3pPr>
            <a:lvl4pPr>
              <a:spcBef>
                <a:spcPts val="600"/>
              </a:spcBef>
              <a:defRPr sz="1400">
                <a:solidFill>
                  <a:schemeClr val="tx1"/>
                </a:solidFill>
              </a:defRPr>
            </a:lvl4pPr>
            <a:lvl5pPr>
              <a:spcBef>
                <a:spcPts val="600"/>
              </a:spcBef>
              <a:defRPr sz="1400">
                <a:solidFill>
                  <a:schemeClr val="tx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8" name="Content Placeholder 2"/>
          <p:cNvSpPr>
            <a:spLocks noGrp="1"/>
          </p:cNvSpPr>
          <p:nvPr>
            <p:ph idx="16" hasCustomPrompt="1"/>
          </p:nvPr>
        </p:nvSpPr>
        <p:spPr>
          <a:xfrm>
            <a:off x="9105580" y="1708150"/>
            <a:ext cx="2714400" cy="4003675"/>
          </a:xfrm>
        </p:spPr>
        <p:txBody>
          <a:bodyPr>
            <a:noAutofit/>
          </a:bodyPr>
          <a:lstStyle>
            <a:lvl1pPr>
              <a:defRPr sz="1400" b="0">
                <a:solidFill>
                  <a:schemeClr val="tx1"/>
                </a:solidFill>
              </a:defRPr>
            </a:lvl1pPr>
            <a:lvl2pPr>
              <a:spcBef>
                <a:spcPts val="600"/>
              </a:spcBef>
              <a:defRPr sz="1400">
                <a:solidFill>
                  <a:schemeClr val="tx1"/>
                </a:solidFill>
              </a:defRPr>
            </a:lvl2pPr>
            <a:lvl3pPr>
              <a:spcBef>
                <a:spcPts val="600"/>
              </a:spcBef>
              <a:defRPr sz="1400">
                <a:solidFill>
                  <a:schemeClr val="tx1"/>
                </a:solidFill>
              </a:defRPr>
            </a:lvl3pPr>
            <a:lvl4pPr>
              <a:spcBef>
                <a:spcPts val="600"/>
              </a:spcBef>
              <a:defRPr sz="1400">
                <a:solidFill>
                  <a:schemeClr val="tx1"/>
                </a:solidFill>
              </a:defRPr>
            </a:lvl4pPr>
            <a:lvl5pPr>
              <a:spcBef>
                <a:spcPts val="600"/>
              </a:spcBef>
              <a:defRPr sz="1400">
                <a:solidFill>
                  <a:schemeClr val="tx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9" name="Title Placeholder 1"/>
          <p:cNvSpPr>
            <a:spLocks noGrp="1"/>
          </p:cNvSpPr>
          <p:nvPr>
            <p:ph type="title" hasCustomPrompt="1"/>
          </p:nvPr>
        </p:nvSpPr>
        <p:spPr>
          <a:xfrm>
            <a:off x="359999" y="430717"/>
            <a:ext cx="11466875" cy="404119"/>
          </a:xfrm>
          <a:prstGeom prst="rect">
            <a:avLst/>
          </a:prstGeom>
        </p:spPr>
        <p:txBody>
          <a:bodyPr vert="horz" lIns="0" tIns="0" rIns="0" bIns="0" rtlCol="0" anchor="t">
            <a:noAutofit/>
          </a:bodyPr>
          <a:lstStyle>
            <a:lvl1pPr>
              <a:defRPr/>
            </a:lvl1pPr>
          </a:lstStyle>
          <a:p>
            <a:r>
              <a:rPr lang="en-GB" dirty="0"/>
              <a:t>Click to edit master title style</a:t>
            </a:r>
          </a:p>
        </p:txBody>
      </p:sp>
      <p:sp>
        <p:nvSpPr>
          <p:cNvPr id="20" name="Text Placeholder 2"/>
          <p:cNvSpPr>
            <a:spLocks noGrp="1"/>
          </p:cNvSpPr>
          <p:nvPr>
            <p:ph type="body" sz="quarter" idx="18" hasCustomPrompt="1"/>
          </p:nvPr>
        </p:nvSpPr>
        <p:spPr>
          <a:xfrm>
            <a:off x="357188" y="909635"/>
            <a:ext cx="11477331" cy="396875"/>
          </a:xfrm>
        </p:spPr>
        <p:txBody>
          <a:bodyPr/>
          <a:lstStyle>
            <a:lvl1pPr>
              <a:defRPr sz="1800"/>
            </a:lvl1pPr>
          </a:lstStyle>
          <a:p>
            <a:pPr lvl="0"/>
            <a:r>
              <a:rPr lang="en-GB" dirty="0"/>
              <a:t>Click to edit master text styles</a:t>
            </a:r>
          </a:p>
        </p:txBody>
      </p:sp>
      <p:sp>
        <p:nvSpPr>
          <p:cNvPr id="21" name="Text Placeholder 17"/>
          <p:cNvSpPr>
            <a:spLocks noGrp="1"/>
          </p:cNvSpPr>
          <p:nvPr>
            <p:ph type="body" sz="quarter" idx="19" hasCustomPrompt="1"/>
          </p:nvPr>
        </p:nvSpPr>
        <p:spPr>
          <a:xfrm>
            <a:off x="6096000" y="6393509"/>
            <a:ext cx="4670778" cy="197792"/>
          </a:xfrm>
        </p:spPr>
        <p:txBody>
          <a:bodyPr anchor="ctr">
            <a:noAutofit/>
          </a:bodyPr>
          <a:lstStyle>
            <a:lvl1pPr>
              <a:spcBef>
                <a:spcPts val="600"/>
              </a:spcBef>
              <a:defRPr sz="800">
                <a:solidFill>
                  <a:schemeClr val="tx1"/>
                </a:solidFill>
              </a:defRPr>
            </a:lvl1pPr>
          </a:lstStyle>
          <a:p>
            <a:pPr lvl="0"/>
            <a:r>
              <a:rPr lang="en-US" dirty="0"/>
              <a:t>Click to add footer text</a:t>
            </a:r>
          </a:p>
        </p:txBody>
      </p:sp>
      <p:sp>
        <p:nvSpPr>
          <p:cNvPr id="22"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dirty="0">
              <a:solidFill>
                <a:srgbClr val="717171"/>
              </a:solidFill>
            </a:endParaRPr>
          </a:p>
        </p:txBody>
      </p:sp>
    </p:spTree>
    <p:extLst>
      <p:ext uri="{BB962C8B-B14F-4D97-AF65-F5344CB8AC3E}">
        <p14:creationId xmlns:p14="http://schemas.microsoft.com/office/powerpoint/2010/main" val="7465967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 2 (black)">
    <p:bg>
      <p:bgPr>
        <a:solidFill>
          <a:srgbClr val="000000"/>
        </a:solidFill>
        <a:effectLst/>
      </p:bgPr>
    </p:bg>
    <p:spTree>
      <p:nvGrpSpPr>
        <p:cNvPr id="1" name=""/>
        <p:cNvGrpSpPr/>
        <p:nvPr/>
      </p:nvGrpSpPr>
      <p:grpSpPr>
        <a:xfrm>
          <a:off x="0" y="0"/>
          <a:ext cx="0" cy="0"/>
          <a:chOff x="0" y="0"/>
          <a:chExt cx="0" cy="0"/>
        </a:xfrm>
      </p:grpSpPr>
      <p:sp>
        <p:nvSpPr>
          <p:cNvPr id="32" name="Picture Placeholder 31"/>
          <p:cNvSpPr>
            <a:spLocks noGrp="1"/>
          </p:cNvSpPr>
          <p:nvPr>
            <p:ph type="pic" sz="quarter" idx="13"/>
          </p:nvPr>
        </p:nvSpPr>
        <p:spPr>
          <a:xfrm>
            <a:off x="-6650" y="857"/>
            <a:ext cx="12200176" cy="6857143"/>
          </a:xfrm>
          <a:prstGeom prst="rect">
            <a:avLst/>
          </a:prstGeom>
        </p:spPr>
        <p:txBody>
          <a:bodyPr anchor="ctr"/>
          <a:lstStyle>
            <a:lvl1pPr algn="ctr">
              <a:defRPr>
                <a:solidFill>
                  <a:schemeClr val="bg1"/>
                </a:solidFill>
              </a:defRPr>
            </a:lvl1pPr>
          </a:lstStyle>
          <a:p>
            <a:r>
              <a:rPr lang="en-US"/>
              <a:t>Click icon to add picture</a:t>
            </a:r>
            <a:endParaRPr lang="en-GB" dirty="0"/>
          </a:p>
        </p:txBody>
      </p:sp>
      <p:sp>
        <p:nvSpPr>
          <p:cNvPr id="8" name="Title 1"/>
          <p:cNvSpPr>
            <a:spLocks noGrp="1"/>
          </p:cNvSpPr>
          <p:nvPr>
            <p:ph type="ctrTitle" hasCustomPrompt="1"/>
          </p:nvPr>
        </p:nvSpPr>
        <p:spPr>
          <a:xfrm>
            <a:off x="360000" y="3846097"/>
            <a:ext cx="11466875" cy="1143000"/>
          </a:xfrm>
          <a:prstGeom prst="rect">
            <a:avLst/>
          </a:prstGeom>
        </p:spPr>
        <p:txBody>
          <a:bodyPr anchor="b">
            <a:noAutofit/>
          </a:bodyPr>
          <a:lstStyle>
            <a:lvl1pPr algn="l">
              <a:defRPr sz="2400" b="1">
                <a:solidFill>
                  <a:schemeClr val="bg1"/>
                </a:solidFill>
              </a:defRPr>
            </a:lvl1pPr>
          </a:lstStyle>
          <a:p>
            <a:r>
              <a:rPr lang="en-GB" dirty="0"/>
              <a:t>Click to edit master title style</a:t>
            </a:r>
          </a:p>
        </p:txBody>
      </p:sp>
      <p:sp>
        <p:nvSpPr>
          <p:cNvPr id="9" name="Subtitle 2"/>
          <p:cNvSpPr>
            <a:spLocks noGrp="1"/>
          </p:cNvSpPr>
          <p:nvPr>
            <p:ph type="subTitle" idx="1" hasCustomPrompt="1"/>
          </p:nvPr>
        </p:nvSpPr>
        <p:spPr>
          <a:xfrm>
            <a:off x="360000" y="4989097"/>
            <a:ext cx="11466875" cy="1125748"/>
          </a:xfrm>
          <a:prstGeom prst="rect">
            <a:avLst/>
          </a:prstGeom>
        </p:spPr>
        <p:txBody>
          <a:bodyPr anchor="t">
            <a:noAutofit/>
          </a:bodyPr>
          <a:lstStyle>
            <a:lvl1pPr marL="0" indent="0" algn="l">
              <a:spcBef>
                <a:spcPts val="200"/>
              </a:spcBef>
              <a:buNone/>
              <a:defRPr sz="22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edit master subtitle style</a:t>
            </a:r>
          </a:p>
        </p:txBody>
      </p:sp>
    </p:spTree>
    <p:extLst>
      <p:ext uri="{BB962C8B-B14F-4D97-AF65-F5344CB8AC3E}">
        <p14:creationId xmlns:p14="http://schemas.microsoft.com/office/powerpoint/2010/main" val="31409932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Title slide 1 (whit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67200" y="1138238"/>
            <a:ext cx="4665663" cy="1787237"/>
          </a:xfrm>
          <a:prstGeom prst="rect">
            <a:avLst/>
          </a:prstGeom>
        </p:spPr>
        <p:txBody>
          <a:bodyPr anchor="b">
            <a:noAutofit/>
          </a:bodyPr>
          <a:lstStyle>
            <a:lvl1pPr algn="l">
              <a:defRPr sz="2400" b="1">
                <a:solidFill>
                  <a:schemeClr val="tx1"/>
                </a:solidFill>
              </a:defRPr>
            </a:lvl1pPr>
          </a:lstStyle>
          <a:p>
            <a:r>
              <a:rPr lang="en-GB" dirty="0"/>
              <a:t>Click to edit master title style</a:t>
            </a:r>
          </a:p>
        </p:txBody>
      </p:sp>
      <p:sp>
        <p:nvSpPr>
          <p:cNvPr id="3" name="Subtitle 2"/>
          <p:cNvSpPr>
            <a:spLocks noGrp="1"/>
          </p:cNvSpPr>
          <p:nvPr>
            <p:ph type="subTitle" idx="1" hasCustomPrompt="1"/>
          </p:nvPr>
        </p:nvSpPr>
        <p:spPr>
          <a:xfrm>
            <a:off x="367200" y="3146902"/>
            <a:ext cx="4665663" cy="1882298"/>
          </a:xfrm>
          <a:prstGeom prst="rect">
            <a:avLst/>
          </a:prstGeom>
        </p:spPr>
        <p:txBody>
          <a:bodyPr anchor="t">
            <a:noAutofit/>
          </a:bodyPr>
          <a:lstStyle>
            <a:lvl1pPr marL="0" indent="0" algn="l">
              <a:spcBef>
                <a:spcPts val="600"/>
              </a:spcBef>
              <a:buNone/>
              <a:defRPr sz="22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edit master subtitle style</a:t>
            </a:r>
          </a:p>
        </p:txBody>
      </p:sp>
      <p:pic>
        <p:nvPicPr>
          <p:cNvPr id="5" name="Picture 4"/>
          <p:cNvPicPr>
            <a:picLocks noChangeAspect="1"/>
          </p:cNvPicPr>
          <p:nvPr userDrawn="1">
            <p:custDataLst>
              <p:tags r:id="rId1"/>
            </p:custDataLst>
          </p:nvPr>
        </p:nvPicPr>
        <p:blipFill rotWithShape="1">
          <a:blip r:embed="rId3">
            <a:extLst>
              <a:ext uri="{28A0092B-C50C-407E-A947-70E740481C1C}">
                <a14:useLocalDpi xmlns:a14="http://schemas.microsoft.com/office/drawing/2010/main" val="0"/>
              </a:ext>
            </a:extLst>
          </a:blip>
          <a:srcRect t="19289" b="19465"/>
          <a:stretch/>
        </p:blipFill>
        <p:spPr>
          <a:xfrm>
            <a:off x="367200" y="552450"/>
            <a:ext cx="2567641" cy="302420"/>
          </a:xfrm>
          <a:prstGeom prst="rect">
            <a:avLst/>
          </a:prstGeom>
        </p:spPr>
      </p:pic>
    </p:spTree>
    <p:extLst>
      <p:ext uri="{BB962C8B-B14F-4D97-AF65-F5344CB8AC3E}">
        <p14:creationId xmlns:p14="http://schemas.microsoft.com/office/powerpoint/2010/main" val="12742536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Title Placeholder 1"/>
          <p:cNvSpPr>
            <a:spLocks noGrp="1"/>
          </p:cNvSpPr>
          <p:nvPr>
            <p:ph type="title" hasCustomPrompt="1"/>
          </p:nvPr>
        </p:nvSpPr>
        <p:spPr>
          <a:xfrm>
            <a:off x="359999" y="430717"/>
            <a:ext cx="11466875" cy="404119"/>
          </a:xfrm>
          <a:prstGeom prst="rect">
            <a:avLst/>
          </a:prstGeom>
        </p:spPr>
        <p:txBody>
          <a:bodyPr vert="horz" lIns="0" tIns="0" rIns="0" bIns="0" rtlCol="0" anchor="t">
            <a:noAutofit/>
          </a:bodyPr>
          <a:lstStyle>
            <a:lvl1pPr>
              <a:defRPr/>
            </a:lvl1pPr>
          </a:lstStyle>
          <a:p>
            <a:r>
              <a:rPr lang="en-GB" dirty="0"/>
              <a:t>Click to edit master title style</a:t>
            </a:r>
          </a:p>
        </p:txBody>
      </p:sp>
      <p:sp>
        <p:nvSpPr>
          <p:cNvPr id="11"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dirty="0">
              <a:solidFill>
                <a:srgbClr val="717171"/>
              </a:solidFill>
            </a:endParaRPr>
          </a:p>
        </p:txBody>
      </p:sp>
      <p:sp>
        <p:nvSpPr>
          <p:cNvPr id="7" name="Text Placeholder 2"/>
          <p:cNvSpPr>
            <a:spLocks noGrp="1"/>
          </p:cNvSpPr>
          <p:nvPr>
            <p:ph type="body" sz="quarter" idx="17" hasCustomPrompt="1"/>
          </p:nvPr>
        </p:nvSpPr>
        <p:spPr>
          <a:xfrm>
            <a:off x="357188" y="909635"/>
            <a:ext cx="11477331" cy="396875"/>
          </a:xfrm>
        </p:spPr>
        <p:txBody>
          <a:bodyPr/>
          <a:lstStyle>
            <a:lvl1pPr>
              <a:defRPr sz="1800"/>
            </a:lvl1pPr>
          </a:lstStyle>
          <a:p>
            <a:pPr lvl="0"/>
            <a:r>
              <a:rPr lang="en-GB" dirty="0"/>
              <a:t>Click to edit master text styles</a:t>
            </a:r>
          </a:p>
        </p:txBody>
      </p:sp>
      <p:sp>
        <p:nvSpPr>
          <p:cNvPr id="9" name="Text Placeholder 17"/>
          <p:cNvSpPr>
            <a:spLocks noGrp="1"/>
          </p:cNvSpPr>
          <p:nvPr>
            <p:ph type="body" sz="quarter" idx="18" hasCustomPrompt="1"/>
          </p:nvPr>
        </p:nvSpPr>
        <p:spPr>
          <a:xfrm>
            <a:off x="6096000" y="6393509"/>
            <a:ext cx="4670778" cy="197792"/>
          </a:xfrm>
        </p:spPr>
        <p:txBody>
          <a:bodyPr anchor="ctr">
            <a:noAutofit/>
          </a:bodyPr>
          <a:lstStyle>
            <a:lvl1pPr>
              <a:spcBef>
                <a:spcPts val="600"/>
              </a:spcBef>
              <a:defRPr sz="800">
                <a:solidFill>
                  <a:schemeClr val="tx1"/>
                </a:solidFill>
              </a:defRPr>
            </a:lvl1pPr>
          </a:lstStyle>
          <a:p>
            <a:pPr lvl="0"/>
            <a:r>
              <a:rPr lang="en-US" dirty="0"/>
              <a:t>Click to add footer text</a:t>
            </a:r>
          </a:p>
        </p:txBody>
      </p:sp>
    </p:spTree>
    <p:extLst>
      <p:ext uri="{BB962C8B-B14F-4D97-AF65-F5344CB8AC3E}">
        <p14:creationId xmlns:p14="http://schemas.microsoft.com/office/powerpoint/2010/main" val="32633444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1.xml><?xml version="1.0" encoding="utf-8"?>
<p:sldLayout xmlns:a="http://schemas.openxmlformats.org/drawingml/2006/main" xmlns:r="http://schemas.openxmlformats.org/officeDocument/2006/relationships" xmlns:p="http://schemas.openxmlformats.org/presentationml/2006/main" preserve="1" userDrawn="1">
  <p:cSld name="Footer only">
    <p:spTree>
      <p:nvGrpSpPr>
        <p:cNvPr id="1" name=""/>
        <p:cNvGrpSpPr/>
        <p:nvPr/>
      </p:nvGrpSpPr>
      <p:grpSpPr>
        <a:xfrm>
          <a:off x="0" y="0"/>
          <a:ext cx="0" cy="0"/>
          <a:chOff x="0" y="0"/>
          <a:chExt cx="0" cy="0"/>
        </a:xfrm>
      </p:grpSpPr>
      <p:sp>
        <p:nvSpPr>
          <p:cNvPr id="5"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dirty="0">
              <a:solidFill>
                <a:srgbClr val="717171"/>
              </a:solidFill>
            </a:endParaRPr>
          </a:p>
        </p:txBody>
      </p:sp>
    </p:spTree>
    <p:extLst>
      <p:ext uri="{BB962C8B-B14F-4D97-AF65-F5344CB8AC3E}">
        <p14:creationId xmlns:p14="http://schemas.microsoft.com/office/powerpoint/2010/main" val="3807278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2.xml><?xml version="1.0" encoding="utf-8"?>
<p:sldLayout xmlns:a="http://schemas.openxmlformats.org/drawingml/2006/main" xmlns:r="http://schemas.openxmlformats.org/officeDocument/2006/relationships" xmlns:p="http://schemas.openxmlformats.org/presentationml/2006/main" userDrawn="1">
  <p:cSld name="Title and 3 x content - no sub heading">
    <p:spTree>
      <p:nvGrpSpPr>
        <p:cNvPr id="1" name=""/>
        <p:cNvGrpSpPr/>
        <p:nvPr/>
      </p:nvGrpSpPr>
      <p:grpSpPr>
        <a:xfrm>
          <a:off x="0" y="0"/>
          <a:ext cx="0" cy="0"/>
          <a:chOff x="0" y="0"/>
          <a:chExt cx="0" cy="0"/>
        </a:xfrm>
      </p:grpSpPr>
      <p:sp>
        <p:nvSpPr>
          <p:cNvPr id="9" name="Content Placeholder 2"/>
          <p:cNvSpPr>
            <a:spLocks noGrp="1"/>
          </p:cNvSpPr>
          <p:nvPr>
            <p:ph idx="1"/>
          </p:nvPr>
        </p:nvSpPr>
        <p:spPr>
          <a:xfrm>
            <a:off x="359998" y="1708150"/>
            <a:ext cx="3679200" cy="4003675"/>
          </a:xfrm>
        </p:spPr>
        <p:txBody>
          <a:bodyPr>
            <a:noAutofit/>
          </a:bodyPr>
          <a:lstStyle>
            <a:lvl1pPr>
              <a:defRPr sz="1600" b="0">
                <a:solidFill>
                  <a:schemeClr val="tx1"/>
                </a:solidFill>
              </a:defRPr>
            </a:lvl1pPr>
            <a:lvl2pPr>
              <a:spcBef>
                <a:spcPts val="600"/>
              </a:spcBef>
              <a:defRPr sz="1600">
                <a:solidFill>
                  <a:schemeClr val="tx1"/>
                </a:solidFill>
              </a:defRPr>
            </a:lvl2pPr>
            <a:lvl3pPr>
              <a:spcBef>
                <a:spcPts val="600"/>
              </a:spcBef>
              <a:defRPr sz="1600">
                <a:solidFill>
                  <a:schemeClr val="tx1"/>
                </a:solidFill>
              </a:defRPr>
            </a:lvl3pPr>
            <a:lvl4pPr>
              <a:spcBef>
                <a:spcPts val="600"/>
              </a:spcBef>
              <a:defRPr sz="1600">
                <a:solidFill>
                  <a:schemeClr val="tx1"/>
                </a:solidFill>
              </a:defRPr>
            </a:lvl4pPr>
            <a:lvl5pPr>
              <a:spcBef>
                <a:spcPts val="600"/>
              </a:spcBef>
              <a:defRPr sz="1600">
                <a:solidFill>
                  <a:schemeClr val="tx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0" name="Content Placeholder 2"/>
          <p:cNvSpPr>
            <a:spLocks noGrp="1"/>
          </p:cNvSpPr>
          <p:nvPr>
            <p:ph idx="14"/>
          </p:nvPr>
        </p:nvSpPr>
        <p:spPr>
          <a:xfrm>
            <a:off x="4251325" y="1708150"/>
            <a:ext cx="3679200" cy="4003675"/>
          </a:xfrm>
        </p:spPr>
        <p:txBody>
          <a:bodyPr>
            <a:noAutofit/>
          </a:bodyPr>
          <a:lstStyle>
            <a:lvl1pPr>
              <a:defRPr sz="1600" b="0">
                <a:solidFill>
                  <a:schemeClr val="tx1"/>
                </a:solidFill>
              </a:defRPr>
            </a:lvl1pPr>
            <a:lvl2pPr>
              <a:spcBef>
                <a:spcPts val="600"/>
              </a:spcBef>
              <a:defRPr sz="1600">
                <a:solidFill>
                  <a:schemeClr val="tx1"/>
                </a:solidFill>
              </a:defRPr>
            </a:lvl2pPr>
            <a:lvl3pPr>
              <a:spcBef>
                <a:spcPts val="600"/>
              </a:spcBef>
              <a:defRPr sz="1600">
                <a:solidFill>
                  <a:schemeClr val="tx1"/>
                </a:solidFill>
              </a:defRPr>
            </a:lvl3pPr>
            <a:lvl4pPr>
              <a:spcBef>
                <a:spcPts val="600"/>
              </a:spcBef>
              <a:defRPr sz="1600">
                <a:solidFill>
                  <a:schemeClr val="tx1"/>
                </a:solidFill>
              </a:defRPr>
            </a:lvl4pPr>
            <a:lvl5pPr>
              <a:spcBef>
                <a:spcPts val="600"/>
              </a:spcBef>
              <a:defRPr sz="1600">
                <a:solidFill>
                  <a:schemeClr val="tx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1" name="Content Placeholder 2"/>
          <p:cNvSpPr>
            <a:spLocks noGrp="1"/>
          </p:cNvSpPr>
          <p:nvPr>
            <p:ph idx="15"/>
          </p:nvPr>
        </p:nvSpPr>
        <p:spPr>
          <a:xfrm>
            <a:off x="8142653" y="1708150"/>
            <a:ext cx="3679200" cy="4003675"/>
          </a:xfrm>
        </p:spPr>
        <p:txBody>
          <a:bodyPr>
            <a:noAutofit/>
          </a:bodyPr>
          <a:lstStyle>
            <a:lvl1pPr>
              <a:defRPr sz="1600" b="0">
                <a:solidFill>
                  <a:schemeClr val="tx1"/>
                </a:solidFill>
              </a:defRPr>
            </a:lvl1pPr>
            <a:lvl2pPr>
              <a:spcBef>
                <a:spcPts val="600"/>
              </a:spcBef>
              <a:defRPr sz="1600">
                <a:solidFill>
                  <a:schemeClr val="tx1"/>
                </a:solidFill>
              </a:defRPr>
            </a:lvl2pPr>
            <a:lvl3pPr>
              <a:spcBef>
                <a:spcPts val="600"/>
              </a:spcBef>
              <a:defRPr sz="1600">
                <a:solidFill>
                  <a:schemeClr val="tx1"/>
                </a:solidFill>
              </a:defRPr>
            </a:lvl3pPr>
            <a:lvl4pPr>
              <a:spcBef>
                <a:spcPts val="600"/>
              </a:spcBef>
              <a:defRPr sz="1600">
                <a:solidFill>
                  <a:schemeClr val="tx1"/>
                </a:solidFill>
              </a:defRPr>
            </a:lvl4pPr>
            <a:lvl5pPr>
              <a:spcBef>
                <a:spcPts val="600"/>
              </a:spcBef>
              <a:defRPr sz="1600">
                <a:solidFill>
                  <a:schemeClr val="tx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6" name="Title Placeholder 1"/>
          <p:cNvSpPr>
            <a:spLocks noGrp="1"/>
          </p:cNvSpPr>
          <p:nvPr>
            <p:ph type="title" hasCustomPrompt="1"/>
          </p:nvPr>
        </p:nvSpPr>
        <p:spPr>
          <a:xfrm>
            <a:off x="359999" y="430717"/>
            <a:ext cx="11466875" cy="404119"/>
          </a:xfrm>
          <a:prstGeom prst="rect">
            <a:avLst/>
          </a:prstGeom>
        </p:spPr>
        <p:txBody>
          <a:bodyPr vert="horz" lIns="0" tIns="0" rIns="0" bIns="0" rtlCol="0" anchor="t">
            <a:noAutofit/>
          </a:bodyPr>
          <a:lstStyle>
            <a:lvl1pPr>
              <a:defRPr/>
            </a:lvl1pPr>
          </a:lstStyle>
          <a:p>
            <a:r>
              <a:rPr lang="en-GB" dirty="0"/>
              <a:t>Click to edit master title style</a:t>
            </a:r>
          </a:p>
        </p:txBody>
      </p:sp>
      <p:sp>
        <p:nvSpPr>
          <p:cNvPr id="18" name="Text Placeholder 17"/>
          <p:cNvSpPr>
            <a:spLocks noGrp="1"/>
          </p:cNvSpPr>
          <p:nvPr>
            <p:ph type="body" sz="quarter" idx="18" hasCustomPrompt="1"/>
          </p:nvPr>
        </p:nvSpPr>
        <p:spPr>
          <a:xfrm>
            <a:off x="6096000" y="6393509"/>
            <a:ext cx="4670778" cy="197792"/>
          </a:xfrm>
        </p:spPr>
        <p:txBody>
          <a:bodyPr anchor="ctr">
            <a:noAutofit/>
          </a:bodyPr>
          <a:lstStyle>
            <a:lvl1pPr>
              <a:spcBef>
                <a:spcPts val="600"/>
              </a:spcBef>
              <a:defRPr sz="800">
                <a:solidFill>
                  <a:schemeClr val="tx1"/>
                </a:solidFill>
              </a:defRPr>
            </a:lvl1pPr>
          </a:lstStyle>
          <a:p>
            <a:pPr lvl="0"/>
            <a:r>
              <a:rPr lang="en-US" dirty="0"/>
              <a:t>Click to add footer text</a:t>
            </a:r>
          </a:p>
        </p:txBody>
      </p:sp>
      <p:sp>
        <p:nvSpPr>
          <p:cNvPr id="19"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dirty="0">
              <a:solidFill>
                <a:srgbClr val="717171"/>
              </a:solidFill>
            </a:endParaRPr>
          </a:p>
        </p:txBody>
      </p:sp>
    </p:spTree>
    <p:extLst>
      <p:ext uri="{BB962C8B-B14F-4D97-AF65-F5344CB8AC3E}">
        <p14:creationId xmlns:p14="http://schemas.microsoft.com/office/powerpoint/2010/main" val="4047929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3.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dirty="0"/>
          </a:p>
        </p:txBody>
      </p:sp>
      <p:sp>
        <p:nvSpPr>
          <p:cNvPr id="3" name="Slide Number Placeholder 2"/>
          <p:cNvSpPr>
            <a:spLocks noGrp="1"/>
          </p:cNvSpPr>
          <p:nvPr>
            <p:ph type="sldNum" sz="quarter" idx="10"/>
          </p:nvPr>
        </p:nvSpPr>
        <p:spPr/>
        <p:txBody>
          <a:bodyPr/>
          <a:lstStyle/>
          <a:p>
            <a:fld id="{9784CBA3-D598-4B1F-BAA3-EE14B5154290}" type="slidenum">
              <a:rPr lang="en-AU" smtClean="0">
                <a:solidFill>
                  <a:srgbClr val="717171"/>
                </a:solidFill>
              </a:rPr>
              <a:pPr/>
              <a:t>‹#›</a:t>
            </a:fld>
            <a:endParaRPr lang="en-AU" dirty="0">
              <a:solidFill>
                <a:srgbClr val="717171"/>
              </a:solidFill>
            </a:endParaRPr>
          </a:p>
        </p:txBody>
      </p:sp>
    </p:spTree>
    <p:extLst>
      <p:ext uri="{BB962C8B-B14F-4D97-AF65-F5344CB8AC3E}">
        <p14:creationId xmlns:p14="http://schemas.microsoft.com/office/powerpoint/2010/main" val="2383676014"/>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userDrawn="1">
  <p:cSld name="x1 Box">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dirty="0"/>
          </a:p>
        </p:txBody>
      </p:sp>
      <p:sp>
        <p:nvSpPr>
          <p:cNvPr id="3" name="Slide Number Placeholder 2"/>
          <p:cNvSpPr>
            <a:spLocks noGrp="1"/>
          </p:cNvSpPr>
          <p:nvPr>
            <p:ph type="sldNum" sz="quarter" idx="10"/>
          </p:nvPr>
        </p:nvSpPr>
        <p:spPr/>
        <p:txBody>
          <a:bodyPr/>
          <a:lstStyle/>
          <a:p>
            <a:fld id="{9784CBA3-D598-4B1F-BAA3-EE14B5154290}" type="slidenum">
              <a:rPr lang="en-AU" smtClean="0">
                <a:solidFill>
                  <a:srgbClr val="717171"/>
                </a:solidFill>
              </a:rPr>
              <a:pPr/>
              <a:t>‹#›</a:t>
            </a:fld>
            <a:endParaRPr lang="en-AU" dirty="0">
              <a:solidFill>
                <a:srgbClr val="717171"/>
              </a:solidFill>
            </a:endParaRPr>
          </a:p>
        </p:txBody>
      </p:sp>
      <p:sp>
        <p:nvSpPr>
          <p:cNvPr id="7" name="Content Placeholder 6"/>
          <p:cNvSpPr>
            <a:spLocks noGrp="1"/>
          </p:cNvSpPr>
          <p:nvPr>
            <p:ph sz="quarter" idx="11"/>
          </p:nvPr>
        </p:nvSpPr>
        <p:spPr>
          <a:xfrm>
            <a:off x="381001" y="1031840"/>
            <a:ext cx="11425767" cy="4799049"/>
          </a:xfrm>
        </p:spPr>
        <p:txBody>
          <a:bodyPr>
            <a:noAutofit/>
          </a:bodyPr>
          <a:lstStyle>
            <a:lvl1pPr>
              <a:defRPr b="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Tree>
    <p:extLst>
      <p:ext uri="{BB962C8B-B14F-4D97-AF65-F5344CB8AC3E}">
        <p14:creationId xmlns:p14="http://schemas.microsoft.com/office/powerpoint/2010/main" val="2001758906"/>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userDrawn="1">
  <p:cSld name="x4 Box">
    <p:spTree>
      <p:nvGrpSpPr>
        <p:cNvPr id="1" name=""/>
        <p:cNvGrpSpPr/>
        <p:nvPr/>
      </p:nvGrpSpPr>
      <p:grpSpPr>
        <a:xfrm>
          <a:off x="0" y="0"/>
          <a:ext cx="0" cy="0"/>
          <a:chOff x="0" y="0"/>
          <a:chExt cx="0" cy="0"/>
        </a:xfrm>
      </p:grpSpPr>
      <p:sp>
        <p:nvSpPr>
          <p:cNvPr id="8" name="Content Placeholder 6"/>
          <p:cNvSpPr>
            <a:spLocks noGrp="1"/>
          </p:cNvSpPr>
          <p:nvPr>
            <p:ph sz="quarter" idx="16"/>
          </p:nvPr>
        </p:nvSpPr>
        <p:spPr>
          <a:xfrm>
            <a:off x="6270179" y="1006069"/>
            <a:ext cx="2592000" cy="4939283"/>
          </a:xfrm>
        </p:spPr>
        <p:txBody>
          <a:bodyPr lIns="0">
            <a:noAutofit/>
          </a:bodyPr>
          <a:lstStyle>
            <a:lvl1pPr>
              <a:defRPr b="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9" name="Content Placeholder 6"/>
          <p:cNvSpPr>
            <a:spLocks noGrp="1"/>
          </p:cNvSpPr>
          <p:nvPr>
            <p:ph sz="quarter" idx="17"/>
          </p:nvPr>
        </p:nvSpPr>
        <p:spPr>
          <a:xfrm>
            <a:off x="9214767" y="1008844"/>
            <a:ext cx="2592000" cy="4939283"/>
          </a:xfrm>
        </p:spPr>
        <p:txBody>
          <a:bodyPr lIns="0">
            <a:noAutofit/>
          </a:bodyPr>
          <a:lstStyle>
            <a:lvl1pPr>
              <a:defRPr b="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2" name="Title 1"/>
          <p:cNvSpPr>
            <a:spLocks noGrp="1"/>
          </p:cNvSpPr>
          <p:nvPr>
            <p:ph type="title"/>
          </p:nvPr>
        </p:nvSpPr>
        <p:spPr/>
        <p:txBody>
          <a:bodyPr/>
          <a:lstStyle/>
          <a:p>
            <a:r>
              <a:rPr lang="en-US"/>
              <a:t>Click to edit Master title style</a:t>
            </a:r>
            <a:endParaRPr lang="en-AU" dirty="0"/>
          </a:p>
        </p:txBody>
      </p:sp>
      <p:sp>
        <p:nvSpPr>
          <p:cNvPr id="3" name="Slide Number Placeholder 2"/>
          <p:cNvSpPr>
            <a:spLocks noGrp="1"/>
          </p:cNvSpPr>
          <p:nvPr>
            <p:ph type="sldNum" sz="quarter" idx="10"/>
          </p:nvPr>
        </p:nvSpPr>
        <p:spPr/>
        <p:txBody>
          <a:bodyPr/>
          <a:lstStyle/>
          <a:p>
            <a:fld id="{9784CBA3-D598-4B1F-BAA3-EE14B5154290}" type="slidenum">
              <a:rPr lang="en-AU" smtClean="0">
                <a:solidFill>
                  <a:srgbClr val="717171"/>
                </a:solidFill>
              </a:rPr>
              <a:pPr/>
              <a:t>‹#›</a:t>
            </a:fld>
            <a:endParaRPr lang="en-AU" dirty="0">
              <a:solidFill>
                <a:srgbClr val="717171"/>
              </a:solidFill>
            </a:endParaRPr>
          </a:p>
        </p:txBody>
      </p:sp>
      <p:sp>
        <p:nvSpPr>
          <p:cNvPr id="7" name="Content Placeholder 6"/>
          <p:cNvSpPr>
            <a:spLocks noGrp="1"/>
          </p:cNvSpPr>
          <p:nvPr>
            <p:ph sz="quarter" idx="11"/>
          </p:nvPr>
        </p:nvSpPr>
        <p:spPr>
          <a:xfrm>
            <a:off x="381000" y="1004678"/>
            <a:ext cx="2592000" cy="4939283"/>
          </a:xfrm>
        </p:spPr>
        <p:txBody>
          <a:bodyPr>
            <a:noAutofit/>
          </a:bodyPr>
          <a:lstStyle>
            <a:lvl1pPr>
              <a:defRPr b="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10" name="Content Placeholder 6"/>
          <p:cNvSpPr>
            <a:spLocks noGrp="1"/>
          </p:cNvSpPr>
          <p:nvPr>
            <p:ph sz="quarter" idx="19"/>
          </p:nvPr>
        </p:nvSpPr>
        <p:spPr>
          <a:xfrm>
            <a:off x="3325589" y="1004678"/>
            <a:ext cx="2592000" cy="4939283"/>
          </a:xfrm>
        </p:spPr>
        <p:txBody>
          <a:bodyPr>
            <a:noAutofit/>
          </a:bodyPr>
          <a:lstStyle>
            <a:lvl1pPr>
              <a:defRPr b="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Tree>
    <p:extLst>
      <p:ext uri="{BB962C8B-B14F-4D97-AF65-F5344CB8AC3E}">
        <p14:creationId xmlns:p14="http://schemas.microsoft.com/office/powerpoint/2010/main" val="3915037707"/>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userDrawn="1">
  <p:cSld name="Title and 4 x content - no sub heading">
    <p:spTree>
      <p:nvGrpSpPr>
        <p:cNvPr id="1" name=""/>
        <p:cNvGrpSpPr/>
        <p:nvPr/>
      </p:nvGrpSpPr>
      <p:grpSpPr>
        <a:xfrm>
          <a:off x="0" y="0"/>
          <a:ext cx="0" cy="0"/>
          <a:chOff x="0" y="0"/>
          <a:chExt cx="0" cy="0"/>
        </a:xfrm>
      </p:grpSpPr>
      <p:sp>
        <p:nvSpPr>
          <p:cNvPr id="10" name="Content Placeholder 2"/>
          <p:cNvSpPr>
            <a:spLocks noGrp="1"/>
          </p:cNvSpPr>
          <p:nvPr>
            <p:ph idx="1" hasCustomPrompt="1"/>
          </p:nvPr>
        </p:nvSpPr>
        <p:spPr>
          <a:xfrm>
            <a:off x="359998" y="1708150"/>
            <a:ext cx="2714400" cy="4003675"/>
          </a:xfrm>
        </p:spPr>
        <p:txBody>
          <a:bodyPr>
            <a:noAutofit/>
          </a:bodyPr>
          <a:lstStyle>
            <a:lvl1pPr>
              <a:defRPr sz="1600" b="0">
                <a:solidFill>
                  <a:schemeClr val="tx1"/>
                </a:solidFill>
              </a:defRPr>
            </a:lvl1pPr>
            <a:lvl2pPr>
              <a:spcBef>
                <a:spcPts val="600"/>
              </a:spcBef>
              <a:defRPr sz="1600">
                <a:solidFill>
                  <a:schemeClr val="tx1"/>
                </a:solidFill>
              </a:defRPr>
            </a:lvl2pPr>
            <a:lvl3pPr>
              <a:spcBef>
                <a:spcPts val="600"/>
              </a:spcBef>
              <a:defRPr sz="1600">
                <a:solidFill>
                  <a:schemeClr val="tx1"/>
                </a:solidFill>
              </a:defRPr>
            </a:lvl3pPr>
            <a:lvl4pPr>
              <a:spcBef>
                <a:spcPts val="600"/>
              </a:spcBef>
              <a:defRPr sz="1600">
                <a:solidFill>
                  <a:schemeClr val="tx1"/>
                </a:solidFill>
              </a:defRPr>
            </a:lvl4pPr>
            <a:lvl5pPr>
              <a:spcBef>
                <a:spcPts val="600"/>
              </a:spcBef>
              <a:defRPr sz="1600">
                <a:solidFill>
                  <a:schemeClr val="tx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1" name="Content Placeholder 2"/>
          <p:cNvSpPr>
            <a:spLocks noGrp="1"/>
          </p:cNvSpPr>
          <p:nvPr>
            <p:ph idx="14" hasCustomPrompt="1"/>
          </p:nvPr>
        </p:nvSpPr>
        <p:spPr>
          <a:xfrm>
            <a:off x="3275192" y="1708150"/>
            <a:ext cx="2714400" cy="4003675"/>
          </a:xfrm>
        </p:spPr>
        <p:txBody>
          <a:bodyPr>
            <a:noAutofit/>
          </a:bodyPr>
          <a:lstStyle>
            <a:lvl1pPr>
              <a:defRPr sz="1600" b="0">
                <a:solidFill>
                  <a:schemeClr val="tx1"/>
                </a:solidFill>
              </a:defRPr>
            </a:lvl1pPr>
            <a:lvl2pPr>
              <a:spcBef>
                <a:spcPts val="600"/>
              </a:spcBef>
              <a:defRPr sz="1600">
                <a:solidFill>
                  <a:schemeClr val="tx1"/>
                </a:solidFill>
              </a:defRPr>
            </a:lvl2pPr>
            <a:lvl3pPr>
              <a:spcBef>
                <a:spcPts val="600"/>
              </a:spcBef>
              <a:defRPr sz="1600">
                <a:solidFill>
                  <a:schemeClr val="tx1"/>
                </a:solidFill>
              </a:defRPr>
            </a:lvl3pPr>
            <a:lvl4pPr>
              <a:spcBef>
                <a:spcPts val="600"/>
              </a:spcBef>
              <a:defRPr sz="1600">
                <a:solidFill>
                  <a:schemeClr val="tx1"/>
                </a:solidFill>
              </a:defRPr>
            </a:lvl4pPr>
            <a:lvl5pPr>
              <a:spcBef>
                <a:spcPts val="600"/>
              </a:spcBef>
              <a:defRPr sz="1600">
                <a:solidFill>
                  <a:schemeClr val="tx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3" name="Content Placeholder 2"/>
          <p:cNvSpPr>
            <a:spLocks noGrp="1"/>
          </p:cNvSpPr>
          <p:nvPr>
            <p:ph idx="15" hasCustomPrompt="1"/>
          </p:nvPr>
        </p:nvSpPr>
        <p:spPr>
          <a:xfrm>
            <a:off x="6190386" y="1708150"/>
            <a:ext cx="2714400" cy="4003675"/>
          </a:xfrm>
        </p:spPr>
        <p:txBody>
          <a:bodyPr>
            <a:noAutofit/>
          </a:bodyPr>
          <a:lstStyle>
            <a:lvl1pPr>
              <a:defRPr sz="1600" b="0">
                <a:solidFill>
                  <a:schemeClr val="tx1"/>
                </a:solidFill>
              </a:defRPr>
            </a:lvl1pPr>
            <a:lvl2pPr>
              <a:spcBef>
                <a:spcPts val="600"/>
              </a:spcBef>
              <a:defRPr sz="1600">
                <a:solidFill>
                  <a:schemeClr val="tx1"/>
                </a:solidFill>
              </a:defRPr>
            </a:lvl2pPr>
            <a:lvl3pPr>
              <a:spcBef>
                <a:spcPts val="600"/>
              </a:spcBef>
              <a:defRPr sz="1600">
                <a:solidFill>
                  <a:schemeClr val="tx1"/>
                </a:solidFill>
              </a:defRPr>
            </a:lvl3pPr>
            <a:lvl4pPr>
              <a:spcBef>
                <a:spcPts val="600"/>
              </a:spcBef>
              <a:defRPr sz="1600">
                <a:solidFill>
                  <a:schemeClr val="tx1"/>
                </a:solidFill>
              </a:defRPr>
            </a:lvl4pPr>
            <a:lvl5pPr>
              <a:spcBef>
                <a:spcPts val="600"/>
              </a:spcBef>
              <a:defRPr sz="1600">
                <a:solidFill>
                  <a:schemeClr val="tx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8" name="Content Placeholder 2"/>
          <p:cNvSpPr>
            <a:spLocks noGrp="1"/>
          </p:cNvSpPr>
          <p:nvPr>
            <p:ph idx="16" hasCustomPrompt="1"/>
          </p:nvPr>
        </p:nvSpPr>
        <p:spPr>
          <a:xfrm>
            <a:off x="9105580" y="1708150"/>
            <a:ext cx="2714400" cy="4003675"/>
          </a:xfrm>
        </p:spPr>
        <p:txBody>
          <a:bodyPr>
            <a:noAutofit/>
          </a:bodyPr>
          <a:lstStyle>
            <a:lvl1pPr>
              <a:defRPr sz="1600" b="0">
                <a:solidFill>
                  <a:schemeClr val="tx1"/>
                </a:solidFill>
              </a:defRPr>
            </a:lvl1pPr>
            <a:lvl2pPr>
              <a:spcBef>
                <a:spcPts val="600"/>
              </a:spcBef>
              <a:defRPr sz="1600">
                <a:solidFill>
                  <a:schemeClr val="tx1"/>
                </a:solidFill>
              </a:defRPr>
            </a:lvl2pPr>
            <a:lvl3pPr>
              <a:spcBef>
                <a:spcPts val="600"/>
              </a:spcBef>
              <a:defRPr sz="1600">
                <a:solidFill>
                  <a:schemeClr val="tx1"/>
                </a:solidFill>
              </a:defRPr>
            </a:lvl3pPr>
            <a:lvl4pPr>
              <a:spcBef>
                <a:spcPts val="600"/>
              </a:spcBef>
              <a:defRPr sz="1600">
                <a:solidFill>
                  <a:schemeClr val="tx1"/>
                </a:solidFill>
              </a:defRPr>
            </a:lvl4pPr>
            <a:lvl5pPr>
              <a:spcBef>
                <a:spcPts val="600"/>
              </a:spcBef>
              <a:defRPr sz="1600">
                <a:solidFill>
                  <a:schemeClr val="tx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9" name="Title Placeholder 1"/>
          <p:cNvSpPr>
            <a:spLocks noGrp="1"/>
          </p:cNvSpPr>
          <p:nvPr>
            <p:ph type="title" hasCustomPrompt="1"/>
          </p:nvPr>
        </p:nvSpPr>
        <p:spPr>
          <a:xfrm>
            <a:off x="359999" y="430717"/>
            <a:ext cx="11466875" cy="404119"/>
          </a:xfrm>
          <a:prstGeom prst="rect">
            <a:avLst/>
          </a:prstGeom>
        </p:spPr>
        <p:txBody>
          <a:bodyPr vert="horz" lIns="0" tIns="0" rIns="0" bIns="0" rtlCol="0" anchor="t">
            <a:noAutofit/>
          </a:bodyPr>
          <a:lstStyle>
            <a:lvl1pPr>
              <a:defRPr/>
            </a:lvl1pPr>
          </a:lstStyle>
          <a:p>
            <a:r>
              <a:rPr lang="en-GB" dirty="0"/>
              <a:t>Click to edit master title style</a:t>
            </a:r>
          </a:p>
        </p:txBody>
      </p:sp>
      <p:sp>
        <p:nvSpPr>
          <p:cNvPr id="21" name="Text Placeholder 17"/>
          <p:cNvSpPr>
            <a:spLocks noGrp="1"/>
          </p:cNvSpPr>
          <p:nvPr>
            <p:ph type="body" sz="quarter" idx="19" hasCustomPrompt="1"/>
          </p:nvPr>
        </p:nvSpPr>
        <p:spPr>
          <a:xfrm>
            <a:off x="6096000" y="6393509"/>
            <a:ext cx="4670778" cy="197792"/>
          </a:xfrm>
        </p:spPr>
        <p:txBody>
          <a:bodyPr anchor="ctr">
            <a:noAutofit/>
          </a:bodyPr>
          <a:lstStyle>
            <a:lvl1pPr>
              <a:spcBef>
                <a:spcPts val="600"/>
              </a:spcBef>
              <a:defRPr sz="800">
                <a:solidFill>
                  <a:schemeClr val="tx1"/>
                </a:solidFill>
              </a:defRPr>
            </a:lvl1pPr>
          </a:lstStyle>
          <a:p>
            <a:pPr lvl="0"/>
            <a:r>
              <a:rPr lang="en-US" dirty="0"/>
              <a:t>Click to add footer text</a:t>
            </a:r>
          </a:p>
        </p:txBody>
      </p:sp>
      <p:sp>
        <p:nvSpPr>
          <p:cNvPr id="22"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dirty="0">
              <a:solidFill>
                <a:srgbClr val="717171"/>
              </a:solidFill>
            </a:endParaRPr>
          </a:p>
        </p:txBody>
      </p:sp>
    </p:spTree>
    <p:extLst>
      <p:ext uri="{BB962C8B-B14F-4D97-AF65-F5344CB8AC3E}">
        <p14:creationId xmlns:p14="http://schemas.microsoft.com/office/powerpoint/2010/main" val="2333658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7.xml><?xml version="1.0" encoding="utf-8"?>
<p:sldLayout xmlns:a="http://schemas.openxmlformats.org/drawingml/2006/main" xmlns:r="http://schemas.openxmlformats.org/officeDocument/2006/relationships" xmlns:p="http://schemas.openxmlformats.org/presentationml/2006/main" userDrawn="1">
  <p:cSld name="Title only - no sub heading">
    <p:spTree>
      <p:nvGrpSpPr>
        <p:cNvPr id="1" name=""/>
        <p:cNvGrpSpPr/>
        <p:nvPr/>
      </p:nvGrpSpPr>
      <p:grpSpPr>
        <a:xfrm>
          <a:off x="0" y="0"/>
          <a:ext cx="0" cy="0"/>
          <a:chOff x="0" y="0"/>
          <a:chExt cx="0" cy="0"/>
        </a:xfrm>
      </p:grpSpPr>
      <p:sp>
        <p:nvSpPr>
          <p:cNvPr id="6" name="Title Placeholder 1"/>
          <p:cNvSpPr>
            <a:spLocks noGrp="1"/>
          </p:cNvSpPr>
          <p:nvPr>
            <p:ph type="title" hasCustomPrompt="1"/>
          </p:nvPr>
        </p:nvSpPr>
        <p:spPr>
          <a:xfrm>
            <a:off x="359999" y="430717"/>
            <a:ext cx="11466875" cy="404119"/>
          </a:xfrm>
          <a:prstGeom prst="rect">
            <a:avLst/>
          </a:prstGeom>
        </p:spPr>
        <p:txBody>
          <a:bodyPr vert="horz" lIns="0" tIns="0" rIns="0" bIns="0" rtlCol="0" anchor="t">
            <a:noAutofit/>
          </a:bodyPr>
          <a:lstStyle>
            <a:lvl1pPr>
              <a:defRPr/>
            </a:lvl1pPr>
          </a:lstStyle>
          <a:p>
            <a:r>
              <a:rPr lang="en-GB"/>
              <a:t>Click to edit master title style</a:t>
            </a:r>
          </a:p>
        </p:txBody>
      </p:sp>
      <p:sp>
        <p:nvSpPr>
          <p:cNvPr id="11"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a:solidFill>
                <a:srgbClr val="717171"/>
              </a:solidFill>
            </a:endParaRPr>
          </a:p>
        </p:txBody>
      </p:sp>
      <p:sp>
        <p:nvSpPr>
          <p:cNvPr id="9" name="Text Placeholder 17"/>
          <p:cNvSpPr>
            <a:spLocks noGrp="1"/>
          </p:cNvSpPr>
          <p:nvPr>
            <p:ph type="body" sz="quarter" idx="18" hasCustomPrompt="1"/>
          </p:nvPr>
        </p:nvSpPr>
        <p:spPr>
          <a:xfrm>
            <a:off x="6096000" y="6393509"/>
            <a:ext cx="4670778" cy="197792"/>
          </a:xfrm>
        </p:spPr>
        <p:txBody>
          <a:bodyPr anchor="ctr">
            <a:noAutofit/>
          </a:bodyPr>
          <a:lstStyle>
            <a:lvl1pPr>
              <a:spcBef>
                <a:spcPts val="600"/>
              </a:spcBef>
              <a:defRPr sz="800">
                <a:solidFill>
                  <a:schemeClr val="tx1"/>
                </a:solidFill>
              </a:defRPr>
            </a:lvl1pPr>
          </a:lstStyle>
          <a:p>
            <a:pPr lvl="0"/>
            <a:r>
              <a:rPr lang="en-US"/>
              <a:t>Click to add footer text</a:t>
            </a:r>
          </a:p>
        </p:txBody>
      </p:sp>
    </p:spTree>
    <p:extLst>
      <p:ext uri="{BB962C8B-B14F-4D97-AF65-F5344CB8AC3E}">
        <p14:creationId xmlns:p14="http://schemas.microsoft.com/office/powerpoint/2010/main" val="1819403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8.xml><?xml version="1.0" encoding="utf-8"?>
<p:sldLayout xmlns:a="http://schemas.openxmlformats.org/drawingml/2006/main" xmlns:r="http://schemas.openxmlformats.org/officeDocument/2006/relationships" xmlns:p="http://schemas.openxmlformats.org/presentationml/2006/main" showMasterSp="0" preserve="1" userDrawn="1">
  <p:cSld name="Title slide 1 (whit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67200" y="1138238"/>
            <a:ext cx="4665663" cy="1787237"/>
          </a:xfrm>
          <a:prstGeom prst="rect">
            <a:avLst/>
          </a:prstGeom>
        </p:spPr>
        <p:txBody>
          <a:bodyPr anchor="b">
            <a:noAutofit/>
          </a:bodyPr>
          <a:lstStyle>
            <a:lvl1pPr algn="l">
              <a:defRPr sz="2400" b="1">
                <a:solidFill>
                  <a:schemeClr val="tx1"/>
                </a:solidFill>
              </a:defRPr>
            </a:lvl1pPr>
          </a:lstStyle>
          <a:p>
            <a:r>
              <a:rPr lang="en-GB" dirty="0"/>
              <a:t>Click to edit master title style</a:t>
            </a:r>
          </a:p>
        </p:txBody>
      </p:sp>
      <p:sp>
        <p:nvSpPr>
          <p:cNvPr id="3" name="Subtitle 2"/>
          <p:cNvSpPr>
            <a:spLocks noGrp="1"/>
          </p:cNvSpPr>
          <p:nvPr>
            <p:ph type="subTitle" idx="1" hasCustomPrompt="1"/>
          </p:nvPr>
        </p:nvSpPr>
        <p:spPr>
          <a:xfrm>
            <a:off x="367200" y="3146902"/>
            <a:ext cx="4665663" cy="1882298"/>
          </a:xfrm>
          <a:prstGeom prst="rect">
            <a:avLst/>
          </a:prstGeom>
        </p:spPr>
        <p:txBody>
          <a:bodyPr anchor="t">
            <a:noAutofit/>
          </a:bodyPr>
          <a:lstStyle>
            <a:lvl1pPr marL="0" indent="0" algn="l">
              <a:spcBef>
                <a:spcPts val="600"/>
              </a:spcBef>
              <a:buNone/>
              <a:defRPr sz="22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edit master subtitle style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67200" y="457201"/>
            <a:ext cx="2567641" cy="493777"/>
          </a:xfrm>
          <a:prstGeom prst="rect">
            <a:avLst/>
          </a:prstGeom>
        </p:spPr>
      </p:pic>
    </p:spTree>
    <p:extLst>
      <p:ext uri="{BB962C8B-B14F-4D97-AF65-F5344CB8AC3E}">
        <p14:creationId xmlns:p14="http://schemas.microsoft.com/office/powerpoint/2010/main" val="1112878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9.xml><?xml version="1.0" encoding="utf-8"?>
<p:sldLayout xmlns:a="http://schemas.openxmlformats.org/drawingml/2006/main" xmlns:r="http://schemas.openxmlformats.org/officeDocument/2006/relationships" xmlns:p="http://schemas.openxmlformats.org/presentationml/2006/main" showMasterSp="0" preserve="1" userDrawn="1">
  <p:cSld name="Title slide 2 (white)">
    <p:bg>
      <p:bgPr>
        <a:solidFill>
          <a:schemeClr val="bg1"/>
        </a:solidFill>
        <a:effectLst/>
      </p:bgPr>
    </p:bg>
    <p:spTree>
      <p:nvGrpSpPr>
        <p:cNvPr id="1" name=""/>
        <p:cNvGrpSpPr/>
        <p:nvPr/>
      </p:nvGrpSpPr>
      <p:grpSpPr>
        <a:xfrm>
          <a:off x="0" y="0"/>
          <a:ext cx="0" cy="0"/>
          <a:chOff x="0" y="0"/>
          <a:chExt cx="0" cy="0"/>
        </a:xfrm>
      </p:grpSpPr>
      <p:sp>
        <p:nvSpPr>
          <p:cNvPr id="32" name="Picture Placeholder 31"/>
          <p:cNvSpPr>
            <a:spLocks noGrp="1"/>
          </p:cNvSpPr>
          <p:nvPr>
            <p:ph type="pic" sz="quarter" idx="13"/>
          </p:nvPr>
        </p:nvSpPr>
        <p:spPr>
          <a:xfrm>
            <a:off x="-6650" y="857"/>
            <a:ext cx="12200176" cy="6857143"/>
          </a:xfrm>
          <a:prstGeom prst="rect">
            <a:avLst/>
          </a:prstGeom>
        </p:spPr>
        <p:txBody>
          <a:bodyPr anchor="ctr"/>
          <a:lstStyle>
            <a:lvl1pPr algn="ctr">
              <a:defRPr>
                <a:solidFill>
                  <a:schemeClr val="tx1"/>
                </a:solidFill>
              </a:defRPr>
            </a:lvl1pPr>
          </a:lstStyle>
          <a:p>
            <a:r>
              <a:rPr lang="en-US"/>
              <a:t>Click icon to add picture</a:t>
            </a:r>
            <a:endParaRPr lang="en-GB" dirty="0"/>
          </a:p>
        </p:txBody>
      </p:sp>
      <p:sp>
        <p:nvSpPr>
          <p:cNvPr id="2" name="Title 1"/>
          <p:cNvSpPr>
            <a:spLocks noGrp="1"/>
          </p:cNvSpPr>
          <p:nvPr>
            <p:ph type="ctrTitle" hasCustomPrompt="1"/>
          </p:nvPr>
        </p:nvSpPr>
        <p:spPr>
          <a:xfrm>
            <a:off x="360000" y="3846097"/>
            <a:ext cx="11466875" cy="1143000"/>
          </a:xfrm>
          <a:prstGeom prst="rect">
            <a:avLst/>
          </a:prstGeom>
        </p:spPr>
        <p:txBody>
          <a:bodyPr anchor="b">
            <a:noAutofit/>
          </a:bodyPr>
          <a:lstStyle>
            <a:lvl1pPr algn="l">
              <a:defRPr sz="2400" b="1">
                <a:solidFill>
                  <a:schemeClr val="tx1"/>
                </a:solidFill>
              </a:defRPr>
            </a:lvl1pPr>
          </a:lstStyle>
          <a:p>
            <a:r>
              <a:rPr lang="en-GB" dirty="0"/>
              <a:t>Click to edit master title style</a:t>
            </a:r>
          </a:p>
        </p:txBody>
      </p:sp>
      <p:sp>
        <p:nvSpPr>
          <p:cNvPr id="3" name="Subtitle 2"/>
          <p:cNvSpPr>
            <a:spLocks noGrp="1"/>
          </p:cNvSpPr>
          <p:nvPr>
            <p:ph type="subTitle" idx="1" hasCustomPrompt="1"/>
          </p:nvPr>
        </p:nvSpPr>
        <p:spPr>
          <a:xfrm>
            <a:off x="360000" y="4989097"/>
            <a:ext cx="11466875" cy="1125748"/>
          </a:xfrm>
          <a:prstGeom prst="rect">
            <a:avLst/>
          </a:prstGeom>
        </p:spPr>
        <p:txBody>
          <a:bodyPr anchor="t">
            <a:noAutofit/>
          </a:bodyPr>
          <a:lstStyle>
            <a:lvl1pPr marL="0" indent="0" algn="l">
              <a:spcBef>
                <a:spcPts val="200"/>
              </a:spcBef>
              <a:buNone/>
              <a:defRPr sz="22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edit master subtitle style</a:t>
            </a:r>
          </a:p>
        </p:txBody>
      </p:sp>
    </p:spTree>
    <p:extLst>
      <p:ext uri="{BB962C8B-B14F-4D97-AF65-F5344CB8AC3E}">
        <p14:creationId xmlns:p14="http://schemas.microsoft.com/office/powerpoint/2010/main" val="2443933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Title slide 2 (white)">
    <p:bg>
      <p:bgPr>
        <a:solidFill>
          <a:schemeClr val="bg1"/>
        </a:solidFill>
        <a:effectLst/>
      </p:bgPr>
    </p:bg>
    <p:spTree>
      <p:nvGrpSpPr>
        <p:cNvPr id="1" name=""/>
        <p:cNvGrpSpPr/>
        <p:nvPr/>
      </p:nvGrpSpPr>
      <p:grpSpPr>
        <a:xfrm>
          <a:off x="0" y="0"/>
          <a:ext cx="0" cy="0"/>
          <a:chOff x="0" y="0"/>
          <a:chExt cx="0" cy="0"/>
        </a:xfrm>
      </p:grpSpPr>
      <p:sp>
        <p:nvSpPr>
          <p:cNvPr id="32" name="Picture Placeholder 31"/>
          <p:cNvSpPr>
            <a:spLocks noGrp="1"/>
          </p:cNvSpPr>
          <p:nvPr>
            <p:ph type="pic" sz="quarter" idx="13"/>
          </p:nvPr>
        </p:nvSpPr>
        <p:spPr>
          <a:xfrm>
            <a:off x="-6650" y="857"/>
            <a:ext cx="12200176" cy="6857143"/>
          </a:xfrm>
          <a:prstGeom prst="rect">
            <a:avLst/>
          </a:prstGeom>
        </p:spPr>
        <p:txBody>
          <a:bodyPr anchor="ctr"/>
          <a:lstStyle>
            <a:lvl1pPr algn="ctr">
              <a:defRPr>
                <a:solidFill>
                  <a:schemeClr val="tx1"/>
                </a:solidFill>
              </a:defRPr>
            </a:lvl1pPr>
          </a:lstStyle>
          <a:p>
            <a:r>
              <a:rPr lang="en-US" dirty="0"/>
              <a:t>Click icon to add picture</a:t>
            </a:r>
            <a:endParaRPr lang="en-GB" dirty="0"/>
          </a:p>
        </p:txBody>
      </p:sp>
      <p:sp>
        <p:nvSpPr>
          <p:cNvPr id="2" name="Title 1"/>
          <p:cNvSpPr>
            <a:spLocks noGrp="1"/>
          </p:cNvSpPr>
          <p:nvPr>
            <p:ph type="ctrTitle" hasCustomPrompt="1"/>
          </p:nvPr>
        </p:nvSpPr>
        <p:spPr>
          <a:xfrm>
            <a:off x="360000" y="3846097"/>
            <a:ext cx="11466875" cy="1143000"/>
          </a:xfrm>
          <a:prstGeom prst="rect">
            <a:avLst/>
          </a:prstGeom>
        </p:spPr>
        <p:txBody>
          <a:bodyPr anchor="b">
            <a:noAutofit/>
          </a:bodyPr>
          <a:lstStyle>
            <a:lvl1pPr algn="l">
              <a:defRPr sz="2400" b="1">
                <a:solidFill>
                  <a:schemeClr val="tx1"/>
                </a:solidFill>
              </a:defRPr>
            </a:lvl1pPr>
          </a:lstStyle>
          <a:p>
            <a:r>
              <a:rPr lang="en-GB" dirty="0"/>
              <a:t>Click to edit master title style</a:t>
            </a:r>
          </a:p>
        </p:txBody>
      </p:sp>
      <p:sp>
        <p:nvSpPr>
          <p:cNvPr id="3" name="Subtitle 2"/>
          <p:cNvSpPr>
            <a:spLocks noGrp="1"/>
          </p:cNvSpPr>
          <p:nvPr>
            <p:ph type="subTitle" idx="1" hasCustomPrompt="1"/>
          </p:nvPr>
        </p:nvSpPr>
        <p:spPr>
          <a:xfrm>
            <a:off x="360000" y="4989097"/>
            <a:ext cx="11466875" cy="1125748"/>
          </a:xfrm>
          <a:prstGeom prst="rect">
            <a:avLst/>
          </a:prstGeom>
        </p:spPr>
        <p:txBody>
          <a:bodyPr anchor="t">
            <a:noAutofit/>
          </a:bodyPr>
          <a:lstStyle>
            <a:lvl1pPr marL="0" indent="0" algn="l">
              <a:spcBef>
                <a:spcPts val="200"/>
              </a:spcBef>
              <a:buNone/>
              <a:defRPr sz="22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edit master subtitle style</a:t>
            </a:r>
          </a:p>
        </p:txBody>
      </p:sp>
    </p:spTree>
    <p:extLst>
      <p:ext uri="{BB962C8B-B14F-4D97-AF65-F5344CB8AC3E}">
        <p14:creationId xmlns:p14="http://schemas.microsoft.com/office/powerpoint/2010/main" val="9993704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0.xml><?xml version="1.0" encoding="utf-8"?>
<p:sldLayout xmlns:a="http://schemas.openxmlformats.org/drawingml/2006/main" xmlns:r="http://schemas.openxmlformats.org/officeDocument/2006/relationships" xmlns:p="http://schemas.openxmlformats.org/presentationml/2006/main" showMasterSp="0" preserve="1" userDrawn="1">
  <p:cSld name="Title slide 3 (whit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7162800" y="1138238"/>
            <a:ext cx="4665663" cy="1787237"/>
          </a:xfrm>
          <a:prstGeom prst="rect">
            <a:avLst/>
          </a:prstGeom>
        </p:spPr>
        <p:txBody>
          <a:bodyPr anchor="b">
            <a:noAutofit/>
          </a:bodyPr>
          <a:lstStyle>
            <a:lvl1pPr algn="l">
              <a:defRPr sz="2400" b="1">
                <a:solidFill>
                  <a:schemeClr val="tx1"/>
                </a:solidFill>
              </a:defRPr>
            </a:lvl1pPr>
          </a:lstStyle>
          <a:p>
            <a:r>
              <a:rPr lang="en-GB" dirty="0"/>
              <a:t>Click to edit master title style</a:t>
            </a:r>
          </a:p>
        </p:txBody>
      </p:sp>
      <p:sp>
        <p:nvSpPr>
          <p:cNvPr id="3" name="Subtitle 2"/>
          <p:cNvSpPr>
            <a:spLocks noGrp="1"/>
          </p:cNvSpPr>
          <p:nvPr>
            <p:ph type="subTitle" idx="1" hasCustomPrompt="1"/>
          </p:nvPr>
        </p:nvSpPr>
        <p:spPr>
          <a:xfrm>
            <a:off x="7162800" y="3146902"/>
            <a:ext cx="4665663" cy="1882298"/>
          </a:xfrm>
          <a:prstGeom prst="rect">
            <a:avLst/>
          </a:prstGeom>
        </p:spPr>
        <p:txBody>
          <a:bodyPr anchor="t">
            <a:noAutofit/>
          </a:bodyPr>
          <a:lstStyle>
            <a:lvl1pPr marL="0" indent="0" algn="l">
              <a:spcBef>
                <a:spcPts val="600"/>
              </a:spcBef>
              <a:buNone/>
              <a:defRPr sz="22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edit master subtitle style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67200" y="457201"/>
            <a:ext cx="2567641" cy="493777"/>
          </a:xfrm>
          <a:prstGeom prst="rect">
            <a:avLst/>
          </a:prstGeom>
        </p:spPr>
      </p:pic>
    </p:spTree>
    <p:extLst>
      <p:ext uri="{BB962C8B-B14F-4D97-AF65-F5344CB8AC3E}">
        <p14:creationId xmlns:p14="http://schemas.microsoft.com/office/powerpoint/2010/main" val="1300241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1.xml><?xml version="1.0" encoding="utf-8"?>
<p:sldLayout xmlns:a="http://schemas.openxmlformats.org/drawingml/2006/main" xmlns:r="http://schemas.openxmlformats.org/officeDocument/2006/relationships" xmlns:p="http://schemas.openxmlformats.org/presentationml/2006/main" showMasterSp="0" preserve="1" userDrawn="1">
  <p:cSld name="Title slide 1 (black)">
    <p:bg>
      <p:bgPr>
        <a:solidFill>
          <a:srgbClr val="000000"/>
        </a:solid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367200" y="1138238"/>
            <a:ext cx="4666800" cy="1789200"/>
          </a:xfrm>
          <a:prstGeom prst="rect">
            <a:avLst/>
          </a:prstGeom>
        </p:spPr>
        <p:txBody>
          <a:bodyPr anchor="b">
            <a:noAutofit/>
          </a:bodyPr>
          <a:lstStyle>
            <a:lvl1pPr algn="l">
              <a:defRPr sz="2400" b="1">
                <a:solidFill>
                  <a:schemeClr val="bg1"/>
                </a:solidFill>
              </a:defRPr>
            </a:lvl1pPr>
          </a:lstStyle>
          <a:p>
            <a:r>
              <a:rPr lang="en-GB" dirty="0"/>
              <a:t>Click to edit master title style</a:t>
            </a:r>
          </a:p>
        </p:txBody>
      </p:sp>
      <p:sp>
        <p:nvSpPr>
          <p:cNvPr id="8" name="Subtitle 2"/>
          <p:cNvSpPr>
            <a:spLocks noGrp="1"/>
          </p:cNvSpPr>
          <p:nvPr>
            <p:ph type="subTitle" idx="1" hasCustomPrompt="1"/>
          </p:nvPr>
        </p:nvSpPr>
        <p:spPr>
          <a:xfrm>
            <a:off x="367200" y="3147038"/>
            <a:ext cx="4666800" cy="1882800"/>
          </a:xfrm>
          <a:prstGeom prst="rect">
            <a:avLst/>
          </a:prstGeom>
        </p:spPr>
        <p:txBody>
          <a:bodyPr anchor="t">
            <a:noAutofit/>
          </a:bodyPr>
          <a:lstStyle>
            <a:lvl1pPr marL="0" indent="0" algn="l">
              <a:spcBef>
                <a:spcPts val="600"/>
              </a:spcBef>
              <a:buNone/>
              <a:defRPr sz="2200" b="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edit master subtitle style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67200" y="457201"/>
            <a:ext cx="2567641" cy="493777"/>
          </a:xfrm>
          <a:prstGeom prst="rect">
            <a:avLst/>
          </a:prstGeom>
        </p:spPr>
      </p:pic>
    </p:spTree>
    <p:extLst>
      <p:ext uri="{BB962C8B-B14F-4D97-AF65-F5344CB8AC3E}">
        <p14:creationId xmlns:p14="http://schemas.microsoft.com/office/powerpoint/2010/main" val="33477541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2.xml><?xml version="1.0" encoding="utf-8"?>
<p:sldLayout xmlns:a="http://schemas.openxmlformats.org/drawingml/2006/main" xmlns:r="http://schemas.openxmlformats.org/officeDocument/2006/relationships" xmlns:p="http://schemas.openxmlformats.org/presentationml/2006/main" showMasterSp="0" preserve="1" userDrawn="1">
  <p:cSld name="Title slide 2 (black)">
    <p:bg>
      <p:bgPr>
        <a:solidFill>
          <a:srgbClr val="000000"/>
        </a:solidFill>
        <a:effectLst/>
      </p:bgPr>
    </p:bg>
    <p:spTree>
      <p:nvGrpSpPr>
        <p:cNvPr id="1" name=""/>
        <p:cNvGrpSpPr/>
        <p:nvPr/>
      </p:nvGrpSpPr>
      <p:grpSpPr>
        <a:xfrm>
          <a:off x="0" y="0"/>
          <a:ext cx="0" cy="0"/>
          <a:chOff x="0" y="0"/>
          <a:chExt cx="0" cy="0"/>
        </a:xfrm>
      </p:grpSpPr>
      <p:sp>
        <p:nvSpPr>
          <p:cNvPr id="32" name="Picture Placeholder 31"/>
          <p:cNvSpPr>
            <a:spLocks noGrp="1"/>
          </p:cNvSpPr>
          <p:nvPr>
            <p:ph type="pic" sz="quarter" idx="13"/>
          </p:nvPr>
        </p:nvSpPr>
        <p:spPr>
          <a:xfrm>
            <a:off x="-6650" y="857"/>
            <a:ext cx="12200176" cy="6857143"/>
          </a:xfrm>
          <a:prstGeom prst="rect">
            <a:avLst/>
          </a:prstGeom>
        </p:spPr>
        <p:txBody>
          <a:bodyPr anchor="ctr"/>
          <a:lstStyle>
            <a:lvl1pPr algn="ctr">
              <a:defRPr>
                <a:solidFill>
                  <a:schemeClr val="bg1"/>
                </a:solidFill>
              </a:defRPr>
            </a:lvl1pPr>
          </a:lstStyle>
          <a:p>
            <a:r>
              <a:rPr lang="en-US"/>
              <a:t>Click icon to add picture</a:t>
            </a:r>
            <a:endParaRPr lang="en-GB" dirty="0"/>
          </a:p>
        </p:txBody>
      </p:sp>
      <p:sp>
        <p:nvSpPr>
          <p:cNvPr id="8" name="Title 1"/>
          <p:cNvSpPr>
            <a:spLocks noGrp="1"/>
          </p:cNvSpPr>
          <p:nvPr>
            <p:ph type="ctrTitle" hasCustomPrompt="1"/>
          </p:nvPr>
        </p:nvSpPr>
        <p:spPr>
          <a:xfrm>
            <a:off x="360000" y="3898052"/>
            <a:ext cx="11466875" cy="1039091"/>
          </a:xfrm>
          <a:prstGeom prst="rect">
            <a:avLst/>
          </a:prstGeom>
        </p:spPr>
        <p:txBody>
          <a:bodyPr anchor="b">
            <a:noAutofit/>
          </a:bodyPr>
          <a:lstStyle>
            <a:lvl1pPr algn="l">
              <a:defRPr sz="2400" b="1">
                <a:solidFill>
                  <a:schemeClr val="bg1"/>
                </a:solidFill>
              </a:defRPr>
            </a:lvl1pPr>
          </a:lstStyle>
          <a:p>
            <a:r>
              <a:rPr lang="en-GB" dirty="0"/>
              <a:t>Click to edit master title style</a:t>
            </a:r>
          </a:p>
        </p:txBody>
      </p:sp>
      <p:sp>
        <p:nvSpPr>
          <p:cNvPr id="9" name="Subtitle 2"/>
          <p:cNvSpPr>
            <a:spLocks noGrp="1"/>
          </p:cNvSpPr>
          <p:nvPr>
            <p:ph type="subTitle" idx="1" hasCustomPrompt="1"/>
          </p:nvPr>
        </p:nvSpPr>
        <p:spPr>
          <a:xfrm>
            <a:off x="360000" y="4989097"/>
            <a:ext cx="11466875" cy="1125748"/>
          </a:xfrm>
          <a:prstGeom prst="rect">
            <a:avLst/>
          </a:prstGeom>
        </p:spPr>
        <p:txBody>
          <a:bodyPr anchor="t">
            <a:noAutofit/>
          </a:bodyPr>
          <a:lstStyle>
            <a:lvl1pPr marL="0" indent="0" algn="l">
              <a:spcBef>
                <a:spcPts val="200"/>
              </a:spcBef>
              <a:buNone/>
              <a:defRPr sz="22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edit master subtitle style</a:t>
            </a:r>
          </a:p>
        </p:txBody>
      </p:sp>
    </p:spTree>
    <p:extLst>
      <p:ext uri="{BB962C8B-B14F-4D97-AF65-F5344CB8AC3E}">
        <p14:creationId xmlns:p14="http://schemas.microsoft.com/office/powerpoint/2010/main" val="382833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3.xml><?xml version="1.0" encoding="utf-8"?>
<p:sldLayout xmlns:a="http://schemas.openxmlformats.org/drawingml/2006/main" xmlns:r="http://schemas.openxmlformats.org/officeDocument/2006/relationships" xmlns:p="http://schemas.openxmlformats.org/presentationml/2006/main" showMasterSp="0" preserve="1" userDrawn="1">
  <p:cSld name="Title slide 3 (black)">
    <p:bg>
      <p:bgPr>
        <a:solidFill>
          <a:srgbClr val="000000"/>
        </a:solid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7161663" y="1138238"/>
            <a:ext cx="4666800" cy="1789200"/>
          </a:xfrm>
          <a:prstGeom prst="rect">
            <a:avLst/>
          </a:prstGeom>
        </p:spPr>
        <p:txBody>
          <a:bodyPr anchor="b">
            <a:noAutofit/>
          </a:bodyPr>
          <a:lstStyle>
            <a:lvl1pPr algn="l">
              <a:defRPr sz="2400" b="1">
                <a:solidFill>
                  <a:schemeClr val="bg1"/>
                </a:solidFill>
              </a:defRPr>
            </a:lvl1pPr>
          </a:lstStyle>
          <a:p>
            <a:r>
              <a:rPr lang="en-GB" dirty="0"/>
              <a:t>Click to edit master title style</a:t>
            </a:r>
          </a:p>
        </p:txBody>
      </p:sp>
      <p:sp>
        <p:nvSpPr>
          <p:cNvPr id="8" name="Subtitle 2"/>
          <p:cNvSpPr>
            <a:spLocks noGrp="1"/>
          </p:cNvSpPr>
          <p:nvPr>
            <p:ph type="subTitle" idx="1" hasCustomPrompt="1"/>
          </p:nvPr>
        </p:nvSpPr>
        <p:spPr>
          <a:xfrm>
            <a:off x="7161663" y="3147038"/>
            <a:ext cx="4666800" cy="1882800"/>
          </a:xfrm>
          <a:prstGeom prst="rect">
            <a:avLst/>
          </a:prstGeom>
        </p:spPr>
        <p:txBody>
          <a:bodyPr anchor="t">
            <a:noAutofit/>
          </a:bodyPr>
          <a:lstStyle>
            <a:lvl1pPr marL="0" indent="0" algn="l">
              <a:spcBef>
                <a:spcPts val="600"/>
              </a:spcBef>
              <a:buNone/>
              <a:defRPr sz="2200" b="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edit master subtitle style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67200" y="457201"/>
            <a:ext cx="2567641" cy="493777"/>
          </a:xfrm>
          <a:prstGeom prst="rect">
            <a:avLst/>
          </a:prstGeom>
        </p:spPr>
      </p:pic>
    </p:spTree>
    <p:extLst>
      <p:ext uri="{BB962C8B-B14F-4D97-AF65-F5344CB8AC3E}">
        <p14:creationId xmlns:p14="http://schemas.microsoft.com/office/powerpoint/2010/main" val="2796239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4.xml><?xml version="1.0" encoding="utf-8"?>
<p:sldLayout xmlns:a="http://schemas.openxmlformats.org/drawingml/2006/main" xmlns:r="http://schemas.openxmlformats.org/officeDocument/2006/relationships" xmlns:p="http://schemas.openxmlformats.org/presentationml/2006/main" showMasterSp="0" preserve="1" userDrawn="1">
  <p:cSld name="Section header (white)">
    <p:bg>
      <p:bgPr>
        <a:solidFill>
          <a:schemeClr val="bg1"/>
        </a:solid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5" hasCustomPrompt="1"/>
          </p:nvPr>
        </p:nvSpPr>
        <p:spPr>
          <a:xfrm>
            <a:off x="360362" y="2984855"/>
            <a:ext cx="11466511" cy="1585557"/>
          </a:xfrm>
          <a:prstGeom prst="rect">
            <a:avLst/>
          </a:prstGeom>
        </p:spPr>
        <p:txBody>
          <a:bodyPr anchor="t"/>
          <a:lstStyle>
            <a:lvl1pPr algn="l">
              <a:spcBef>
                <a:spcPts val="200"/>
              </a:spcBef>
              <a:defRPr sz="2400" b="1">
                <a:solidFill>
                  <a:schemeClr val="tx1"/>
                </a:solidFill>
              </a:defRPr>
            </a:lvl1pPr>
            <a:lvl2pPr marL="0" indent="0" algn="l">
              <a:spcBef>
                <a:spcPts val="200"/>
              </a:spcBef>
              <a:buNone/>
              <a:defRPr sz="2200" b="0">
                <a:solidFill>
                  <a:schemeClr val="tx1"/>
                </a:solidFill>
              </a:defRPr>
            </a:lvl2pPr>
          </a:lstStyle>
          <a:p>
            <a:pPr lvl="0"/>
            <a:r>
              <a:rPr lang="en-GB" dirty="0"/>
              <a:t>Click to edit master text styles</a:t>
            </a:r>
          </a:p>
          <a:p>
            <a:pPr lvl="1"/>
            <a:r>
              <a:rPr lang="en-GB" dirty="0"/>
              <a:t>Second level</a:t>
            </a:r>
          </a:p>
        </p:txBody>
      </p:sp>
      <p:sp>
        <p:nvSpPr>
          <p:cNvPr id="5" name="Text Placeholder 2"/>
          <p:cNvSpPr>
            <a:spLocks noGrp="1"/>
          </p:cNvSpPr>
          <p:nvPr>
            <p:ph type="body" sz="quarter" idx="16" hasCustomPrompt="1"/>
          </p:nvPr>
        </p:nvSpPr>
        <p:spPr>
          <a:xfrm>
            <a:off x="359999" y="2564672"/>
            <a:ext cx="976676" cy="411163"/>
          </a:xfrm>
          <a:prstGeom prst="rect">
            <a:avLst/>
          </a:prstGeom>
        </p:spPr>
        <p:txBody>
          <a:bodyPr anchor="t"/>
          <a:lstStyle>
            <a:lvl1pPr algn="l">
              <a:spcBef>
                <a:spcPts val="200"/>
              </a:spcBef>
              <a:defRPr sz="2400" b="1">
                <a:solidFill>
                  <a:schemeClr val="tx1"/>
                </a:solidFill>
              </a:defRPr>
            </a:lvl1pPr>
            <a:lvl2pPr marL="0" indent="0" algn="l">
              <a:spcBef>
                <a:spcPts val="200"/>
              </a:spcBef>
              <a:buNone/>
              <a:defRPr sz="2200" b="0">
                <a:solidFill>
                  <a:schemeClr val="tx1"/>
                </a:solidFill>
              </a:defRPr>
            </a:lvl2pPr>
          </a:lstStyle>
          <a:p>
            <a:pPr lvl="0"/>
            <a:r>
              <a:rPr lang="en-US" dirty="0"/>
              <a:t>No.</a:t>
            </a:r>
          </a:p>
        </p:txBody>
      </p:sp>
    </p:spTree>
    <p:extLst>
      <p:ext uri="{BB962C8B-B14F-4D97-AF65-F5344CB8AC3E}">
        <p14:creationId xmlns:p14="http://schemas.microsoft.com/office/powerpoint/2010/main" val="3834416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5.xml><?xml version="1.0" encoding="utf-8"?>
<p:sldLayout xmlns:a="http://schemas.openxmlformats.org/drawingml/2006/main" xmlns:r="http://schemas.openxmlformats.org/officeDocument/2006/relationships" xmlns:p="http://schemas.openxmlformats.org/presentationml/2006/main" showMasterSp="0" preserve="1" userDrawn="1">
  <p:cSld name="Section header (black)">
    <p:bg>
      <p:bgPr>
        <a:solidFill>
          <a:srgbClr val="000000"/>
        </a:solidFill>
        <a:effectLst/>
      </p:bgPr>
    </p:bg>
    <p:spTree>
      <p:nvGrpSpPr>
        <p:cNvPr id="1" name=""/>
        <p:cNvGrpSpPr/>
        <p:nvPr/>
      </p:nvGrpSpPr>
      <p:grpSpPr>
        <a:xfrm>
          <a:off x="0" y="0"/>
          <a:ext cx="0" cy="0"/>
          <a:chOff x="0" y="0"/>
          <a:chExt cx="0" cy="0"/>
        </a:xfrm>
      </p:grpSpPr>
      <p:sp>
        <p:nvSpPr>
          <p:cNvPr id="5" name="Text Placeholder 2"/>
          <p:cNvSpPr>
            <a:spLocks noGrp="1"/>
          </p:cNvSpPr>
          <p:nvPr>
            <p:ph type="body" sz="quarter" idx="15" hasCustomPrompt="1"/>
          </p:nvPr>
        </p:nvSpPr>
        <p:spPr>
          <a:xfrm>
            <a:off x="359998" y="2984855"/>
            <a:ext cx="11468465" cy="1585557"/>
          </a:xfrm>
          <a:prstGeom prst="rect">
            <a:avLst/>
          </a:prstGeom>
        </p:spPr>
        <p:txBody>
          <a:bodyPr anchor="t"/>
          <a:lstStyle>
            <a:lvl1pPr algn="l">
              <a:spcBef>
                <a:spcPts val="200"/>
              </a:spcBef>
              <a:defRPr sz="2400" b="1">
                <a:solidFill>
                  <a:schemeClr val="bg1"/>
                </a:solidFill>
              </a:defRPr>
            </a:lvl1pPr>
            <a:lvl2pPr marL="0" indent="0" algn="l">
              <a:spcBef>
                <a:spcPts val="200"/>
              </a:spcBef>
              <a:buNone/>
              <a:defRPr sz="2200" b="0">
                <a:solidFill>
                  <a:schemeClr val="bg1"/>
                </a:solidFill>
              </a:defRPr>
            </a:lvl2pPr>
          </a:lstStyle>
          <a:p>
            <a:pPr lvl="0"/>
            <a:r>
              <a:rPr lang="en-GB" dirty="0"/>
              <a:t>Click to edit master text styles</a:t>
            </a:r>
          </a:p>
          <a:p>
            <a:pPr lvl="1"/>
            <a:r>
              <a:rPr lang="en-GB" dirty="0"/>
              <a:t>Second level</a:t>
            </a:r>
          </a:p>
        </p:txBody>
      </p:sp>
      <p:sp>
        <p:nvSpPr>
          <p:cNvPr id="7" name="Text Placeholder 2"/>
          <p:cNvSpPr>
            <a:spLocks noGrp="1"/>
          </p:cNvSpPr>
          <p:nvPr>
            <p:ph type="body" sz="quarter" idx="16" hasCustomPrompt="1"/>
          </p:nvPr>
        </p:nvSpPr>
        <p:spPr>
          <a:xfrm>
            <a:off x="360363" y="2564672"/>
            <a:ext cx="976312" cy="411163"/>
          </a:xfrm>
          <a:prstGeom prst="rect">
            <a:avLst/>
          </a:prstGeom>
        </p:spPr>
        <p:txBody>
          <a:bodyPr anchor="t"/>
          <a:lstStyle>
            <a:lvl1pPr algn="l">
              <a:spcBef>
                <a:spcPts val="200"/>
              </a:spcBef>
              <a:defRPr sz="2400" b="1">
                <a:solidFill>
                  <a:schemeClr val="bg1"/>
                </a:solidFill>
              </a:defRPr>
            </a:lvl1pPr>
            <a:lvl2pPr marL="0" indent="0" algn="l">
              <a:spcBef>
                <a:spcPts val="200"/>
              </a:spcBef>
              <a:buNone/>
              <a:defRPr sz="2200" b="0">
                <a:solidFill>
                  <a:schemeClr val="tx1"/>
                </a:solidFill>
              </a:defRPr>
            </a:lvl2pPr>
          </a:lstStyle>
          <a:p>
            <a:pPr lvl="0"/>
            <a:r>
              <a:rPr lang="en-US" dirty="0"/>
              <a:t>No.</a:t>
            </a:r>
          </a:p>
        </p:txBody>
      </p:sp>
    </p:spTree>
    <p:extLst>
      <p:ext uri="{BB962C8B-B14F-4D97-AF65-F5344CB8AC3E}">
        <p14:creationId xmlns:p14="http://schemas.microsoft.com/office/powerpoint/2010/main" val="16702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Content Placeholder 2"/>
          <p:cNvSpPr>
            <a:spLocks noGrp="1"/>
          </p:cNvSpPr>
          <p:nvPr>
            <p:ph idx="1" hasCustomPrompt="1"/>
          </p:nvPr>
        </p:nvSpPr>
        <p:spPr>
          <a:xfrm>
            <a:off x="359999" y="1708150"/>
            <a:ext cx="11466873" cy="4018118"/>
          </a:xfrm>
        </p:spPr>
        <p:txBody>
          <a:bodyPr>
            <a:noAutofit/>
          </a:bodyPr>
          <a:lstStyle>
            <a:lvl1pPr>
              <a:defRPr sz="1400" b="0">
                <a:solidFill>
                  <a:schemeClr val="tx1"/>
                </a:solidFill>
              </a:defRPr>
            </a:lvl1pPr>
            <a:lvl2pPr>
              <a:spcBef>
                <a:spcPts val="600"/>
              </a:spcBef>
              <a:defRPr sz="1400">
                <a:solidFill>
                  <a:schemeClr val="tx1"/>
                </a:solidFill>
              </a:defRPr>
            </a:lvl2pPr>
            <a:lvl3pPr>
              <a:spcBef>
                <a:spcPts val="600"/>
              </a:spcBef>
              <a:defRPr sz="1400">
                <a:solidFill>
                  <a:schemeClr val="tx1"/>
                </a:solidFill>
              </a:defRPr>
            </a:lvl3pPr>
            <a:lvl4pPr>
              <a:spcBef>
                <a:spcPts val="600"/>
              </a:spcBef>
              <a:defRPr sz="1400">
                <a:solidFill>
                  <a:schemeClr val="tx1"/>
                </a:solidFill>
              </a:defRPr>
            </a:lvl4pPr>
            <a:lvl5pPr>
              <a:spcBef>
                <a:spcPts val="600"/>
              </a:spcBef>
              <a:defRPr sz="1400">
                <a:solidFill>
                  <a:schemeClr val="tx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1" name="Title Placeholder 1"/>
          <p:cNvSpPr>
            <a:spLocks noGrp="1"/>
          </p:cNvSpPr>
          <p:nvPr>
            <p:ph type="title" hasCustomPrompt="1"/>
          </p:nvPr>
        </p:nvSpPr>
        <p:spPr>
          <a:xfrm>
            <a:off x="359999" y="430717"/>
            <a:ext cx="11466875" cy="404119"/>
          </a:xfrm>
          <a:prstGeom prst="rect">
            <a:avLst/>
          </a:prstGeom>
        </p:spPr>
        <p:txBody>
          <a:bodyPr vert="horz" lIns="0" tIns="0" rIns="0" bIns="0" rtlCol="0" anchor="t">
            <a:noAutofit/>
          </a:bodyPr>
          <a:lstStyle>
            <a:lvl1pPr>
              <a:defRPr/>
            </a:lvl1pPr>
          </a:lstStyle>
          <a:p>
            <a:r>
              <a:rPr lang="en-GB" dirty="0"/>
              <a:t>Click to edit master title style</a:t>
            </a:r>
          </a:p>
        </p:txBody>
      </p:sp>
      <p:sp>
        <p:nvSpPr>
          <p:cNvPr id="15"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dirty="0">
              <a:solidFill>
                <a:srgbClr val="717171"/>
              </a:solidFill>
            </a:endParaRPr>
          </a:p>
        </p:txBody>
      </p:sp>
      <p:sp>
        <p:nvSpPr>
          <p:cNvPr id="8" name="Text Placeholder 2"/>
          <p:cNvSpPr>
            <a:spLocks noGrp="1"/>
          </p:cNvSpPr>
          <p:nvPr>
            <p:ph type="body" sz="quarter" idx="17" hasCustomPrompt="1"/>
          </p:nvPr>
        </p:nvSpPr>
        <p:spPr>
          <a:xfrm>
            <a:off x="357188" y="909635"/>
            <a:ext cx="11477331" cy="396875"/>
          </a:xfrm>
        </p:spPr>
        <p:txBody>
          <a:bodyPr/>
          <a:lstStyle>
            <a:lvl1pPr>
              <a:defRPr sz="1800"/>
            </a:lvl1pPr>
          </a:lstStyle>
          <a:p>
            <a:pPr lvl="0"/>
            <a:r>
              <a:rPr lang="en-GB" dirty="0"/>
              <a:t>Click to edit master text styles</a:t>
            </a:r>
          </a:p>
        </p:txBody>
      </p:sp>
      <p:sp>
        <p:nvSpPr>
          <p:cNvPr id="9" name="Text Placeholder 17"/>
          <p:cNvSpPr>
            <a:spLocks noGrp="1"/>
          </p:cNvSpPr>
          <p:nvPr>
            <p:ph type="body" sz="quarter" idx="18" hasCustomPrompt="1"/>
          </p:nvPr>
        </p:nvSpPr>
        <p:spPr>
          <a:xfrm>
            <a:off x="6096000" y="6393509"/>
            <a:ext cx="4670778" cy="197792"/>
          </a:xfrm>
        </p:spPr>
        <p:txBody>
          <a:bodyPr anchor="ctr">
            <a:noAutofit/>
          </a:bodyPr>
          <a:lstStyle>
            <a:lvl1pPr>
              <a:spcBef>
                <a:spcPts val="600"/>
              </a:spcBef>
              <a:defRPr sz="800">
                <a:solidFill>
                  <a:schemeClr val="tx1"/>
                </a:solidFill>
              </a:defRPr>
            </a:lvl1pPr>
          </a:lstStyle>
          <a:p>
            <a:pPr lvl="0"/>
            <a:r>
              <a:rPr lang="en-US" dirty="0"/>
              <a:t>Click to add footer text</a:t>
            </a:r>
          </a:p>
        </p:txBody>
      </p:sp>
    </p:spTree>
    <p:extLst>
      <p:ext uri="{BB962C8B-B14F-4D97-AF65-F5344CB8AC3E}">
        <p14:creationId xmlns:p14="http://schemas.microsoft.com/office/powerpoint/2010/main" val="1569240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7.xml><?xml version="1.0" encoding="utf-8"?>
<p:sldLayout xmlns:a="http://schemas.openxmlformats.org/drawingml/2006/main" xmlns:r="http://schemas.openxmlformats.org/officeDocument/2006/relationships" xmlns:p="http://schemas.openxmlformats.org/presentationml/2006/main" preserve="1" userDrawn="1">
  <p:cSld name="Title and 2 x content">
    <p:spTree>
      <p:nvGrpSpPr>
        <p:cNvPr id="1" name=""/>
        <p:cNvGrpSpPr/>
        <p:nvPr/>
      </p:nvGrpSpPr>
      <p:grpSpPr>
        <a:xfrm>
          <a:off x="0" y="0"/>
          <a:ext cx="0" cy="0"/>
          <a:chOff x="0" y="0"/>
          <a:chExt cx="0" cy="0"/>
        </a:xfrm>
      </p:grpSpPr>
      <p:sp>
        <p:nvSpPr>
          <p:cNvPr id="8" name="Content Placeholder 2"/>
          <p:cNvSpPr>
            <a:spLocks noGrp="1"/>
          </p:cNvSpPr>
          <p:nvPr>
            <p:ph idx="1" hasCustomPrompt="1"/>
          </p:nvPr>
        </p:nvSpPr>
        <p:spPr>
          <a:xfrm>
            <a:off x="360000" y="1708150"/>
            <a:ext cx="5626800" cy="4003200"/>
          </a:xfrm>
        </p:spPr>
        <p:txBody>
          <a:bodyPr>
            <a:noAutofit/>
          </a:bodyPr>
          <a:lstStyle>
            <a:lvl1pPr>
              <a:defRPr sz="1400" b="0">
                <a:solidFill>
                  <a:schemeClr val="tx1"/>
                </a:solidFill>
              </a:defRPr>
            </a:lvl1pPr>
            <a:lvl2pPr>
              <a:spcBef>
                <a:spcPts val="600"/>
              </a:spcBef>
              <a:defRPr sz="1400">
                <a:solidFill>
                  <a:schemeClr val="tx1"/>
                </a:solidFill>
              </a:defRPr>
            </a:lvl2pPr>
            <a:lvl3pPr>
              <a:spcBef>
                <a:spcPts val="600"/>
              </a:spcBef>
              <a:defRPr sz="1400">
                <a:solidFill>
                  <a:schemeClr val="tx1"/>
                </a:solidFill>
              </a:defRPr>
            </a:lvl3pPr>
            <a:lvl4pPr>
              <a:spcBef>
                <a:spcPts val="600"/>
              </a:spcBef>
              <a:defRPr sz="1400">
                <a:solidFill>
                  <a:schemeClr val="tx1"/>
                </a:solidFill>
              </a:defRPr>
            </a:lvl4pPr>
            <a:lvl5pPr>
              <a:spcBef>
                <a:spcPts val="600"/>
              </a:spcBef>
              <a:defRPr sz="1400">
                <a:solidFill>
                  <a:schemeClr val="tx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0" name="Content Placeholder 35"/>
          <p:cNvSpPr>
            <a:spLocks noGrp="1"/>
          </p:cNvSpPr>
          <p:nvPr>
            <p:ph sz="quarter" idx="14" hasCustomPrompt="1"/>
          </p:nvPr>
        </p:nvSpPr>
        <p:spPr>
          <a:xfrm>
            <a:off x="6191574" y="1708150"/>
            <a:ext cx="5626800" cy="4003200"/>
          </a:xfrm>
        </p:spPr>
        <p:txBody>
          <a:bodyPr>
            <a:noAutofit/>
          </a:bodyPr>
          <a:lstStyle>
            <a:lvl1pPr>
              <a:defRPr sz="1400" b="0">
                <a:solidFill>
                  <a:schemeClr val="tx1"/>
                </a:solidFill>
              </a:defRPr>
            </a:lvl1pPr>
            <a:lvl2pPr>
              <a:spcBef>
                <a:spcPts val="600"/>
              </a:spcBef>
              <a:defRPr sz="1400">
                <a:solidFill>
                  <a:schemeClr val="tx1"/>
                </a:solidFill>
              </a:defRPr>
            </a:lvl2pPr>
            <a:lvl3pPr>
              <a:spcBef>
                <a:spcPts val="600"/>
              </a:spcBef>
              <a:defRPr sz="1400">
                <a:solidFill>
                  <a:schemeClr val="tx1"/>
                </a:solidFill>
              </a:defRPr>
            </a:lvl3pPr>
            <a:lvl4pPr>
              <a:spcBef>
                <a:spcPts val="600"/>
              </a:spcBef>
              <a:defRPr sz="1400">
                <a:solidFill>
                  <a:schemeClr val="tx1"/>
                </a:solidFill>
              </a:defRPr>
            </a:lvl4pPr>
            <a:lvl5pPr>
              <a:spcBef>
                <a:spcPts val="600"/>
              </a:spcBef>
              <a:defRPr sz="1400">
                <a:solidFill>
                  <a:schemeClr val="tx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1" name="Title Placeholder 1"/>
          <p:cNvSpPr>
            <a:spLocks noGrp="1"/>
          </p:cNvSpPr>
          <p:nvPr>
            <p:ph type="title" hasCustomPrompt="1"/>
          </p:nvPr>
        </p:nvSpPr>
        <p:spPr>
          <a:xfrm>
            <a:off x="359999" y="430717"/>
            <a:ext cx="11466875" cy="404119"/>
          </a:xfrm>
          <a:prstGeom prst="rect">
            <a:avLst/>
          </a:prstGeom>
        </p:spPr>
        <p:txBody>
          <a:bodyPr vert="horz" lIns="0" tIns="0" rIns="0" bIns="0" rtlCol="0" anchor="t">
            <a:noAutofit/>
          </a:bodyPr>
          <a:lstStyle>
            <a:lvl1pPr>
              <a:defRPr/>
            </a:lvl1pPr>
          </a:lstStyle>
          <a:p>
            <a:r>
              <a:rPr lang="en-GB" dirty="0"/>
              <a:t>Click to edit master title style</a:t>
            </a:r>
          </a:p>
        </p:txBody>
      </p:sp>
      <p:sp>
        <p:nvSpPr>
          <p:cNvPr id="16"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dirty="0">
              <a:solidFill>
                <a:srgbClr val="717171"/>
              </a:solidFill>
            </a:endParaRPr>
          </a:p>
        </p:txBody>
      </p:sp>
      <p:sp>
        <p:nvSpPr>
          <p:cNvPr id="9" name="Text Placeholder 2"/>
          <p:cNvSpPr>
            <a:spLocks noGrp="1"/>
          </p:cNvSpPr>
          <p:nvPr>
            <p:ph type="body" sz="quarter" idx="17" hasCustomPrompt="1"/>
          </p:nvPr>
        </p:nvSpPr>
        <p:spPr>
          <a:xfrm>
            <a:off x="357188" y="909635"/>
            <a:ext cx="11477331" cy="396875"/>
          </a:xfrm>
        </p:spPr>
        <p:txBody>
          <a:bodyPr/>
          <a:lstStyle>
            <a:lvl1pPr>
              <a:defRPr sz="1800"/>
            </a:lvl1pPr>
          </a:lstStyle>
          <a:p>
            <a:pPr lvl="0"/>
            <a:r>
              <a:rPr lang="en-GB" dirty="0"/>
              <a:t>Click to edit master text styles</a:t>
            </a:r>
          </a:p>
        </p:txBody>
      </p:sp>
      <p:sp>
        <p:nvSpPr>
          <p:cNvPr id="12" name="Text Placeholder 17"/>
          <p:cNvSpPr>
            <a:spLocks noGrp="1"/>
          </p:cNvSpPr>
          <p:nvPr>
            <p:ph type="body" sz="quarter" idx="18" hasCustomPrompt="1"/>
          </p:nvPr>
        </p:nvSpPr>
        <p:spPr>
          <a:xfrm>
            <a:off x="6096000" y="6393509"/>
            <a:ext cx="4670778" cy="197792"/>
          </a:xfrm>
        </p:spPr>
        <p:txBody>
          <a:bodyPr anchor="ctr">
            <a:noAutofit/>
          </a:bodyPr>
          <a:lstStyle>
            <a:lvl1pPr>
              <a:spcBef>
                <a:spcPts val="600"/>
              </a:spcBef>
              <a:defRPr sz="800">
                <a:solidFill>
                  <a:schemeClr val="tx1"/>
                </a:solidFill>
              </a:defRPr>
            </a:lvl1pPr>
          </a:lstStyle>
          <a:p>
            <a:pPr lvl="0"/>
            <a:r>
              <a:rPr lang="en-US" dirty="0"/>
              <a:t>Click to add footer text</a:t>
            </a:r>
          </a:p>
        </p:txBody>
      </p:sp>
    </p:spTree>
    <p:extLst>
      <p:ext uri="{BB962C8B-B14F-4D97-AF65-F5344CB8AC3E}">
        <p14:creationId xmlns:p14="http://schemas.microsoft.com/office/powerpoint/2010/main" val="1504991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8.xml><?xml version="1.0" encoding="utf-8"?>
<p:sldLayout xmlns:a="http://schemas.openxmlformats.org/drawingml/2006/main" xmlns:r="http://schemas.openxmlformats.org/officeDocument/2006/relationships" xmlns:p="http://schemas.openxmlformats.org/presentationml/2006/main" preserve="1" userDrawn="1">
  <p:cSld name="Title and 3 x content">
    <p:spTree>
      <p:nvGrpSpPr>
        <p:cNvPr id="1" name=""/>
        <p:cNvGrpSpPr/>
        <p:nvPr/>
      </p:nvGrpSpPr>
      <p:grpSpPr>
        <a:xfrm>
          <a:off x="0" y="0"/>
          <a:ext cx="0" cy="0"/>
          <a:chOff x="0" y="0"/>
          <a:chExt cx="0" cy="0"/>
        </a:xfrm>
      </p:grpSpPr>
      <p:sp>
        <p:nvSpPr>
          <p:cNvPr id="9" name="Content Placeholder 2"/>
          <p:cNvSpPr>
            <a:spLocks noGrp="1"/>
          </p:cNvSpPr>
          <p:nvPr>
            <p:ph idx="1"/>
          </p:nvPr>
        </p:nvSpPr>
        <p:spPr>
          <a:xfrm>
            <a:off x="359998" y="1708150"/>
            <a:ext cx="3679200" cy="4003675"/>
          </a:xfrm>
        </p:spPr>
        <p:txBody>
          <a:bodyPr>
            <a:noAutofit/>
          </a:bodyPr>
          <a:lstStyle>
            <a:lvl1pPr>
              <a:defRPr sz="1400" b="0">
                <a:solidFill>
                  <a:schemeClr val="tx1"/>
                </a:solidFill>
              </a:defRPr>
            </a:lvl1pPr>
            <a:lvl2pPr>
              <a:spcBef>
                <a:spcPts val="600"/>
              </a:spcBef>
              <a:defRPr sz="1400">
                <a:solidFill>
                  <a:schemeClr val="tx1"/>
                </a:solidFill>
              </a:defRPr>
            </a:lvl2pPr>
            <a:lvl3pPr>
              <a:spcBef>
                <a:spcPts val="600"/>
              </a:spcBef>
              <a:defRPr sz="1400">
                <a:solidFill>
                  <a:schemeClr val="tx1"/>
                </a:solidFill>
              </a:defRPr>
            </a:lvl3pPr>
            <a:lvl4pPr>
              <a:spcBef>
                <a:spcPts val="600"/>
              </a:spcBef>
              <a:defRPr sz="1400">
                <a:solidFill>
                  <a:schemeClr val="tx1"/>
                </a:solidFill>
              </a:defRPr>
            </a:lvl4pPr>
            <a:lvl5pPr>
              <a:spcBef>
                <a:spcPts val="60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0" name="Content Placeholder 2"/>
          <p:cNvSpPr>
            <a:spLocks noGrp="1"/>
          </p:cNvSpPr>
          <p:nvPr>
            <p:ph idx="14"/>
          </p:nvPr>
        </p:nvSpPr>
        <p:spPr>
          <a:xfrm>
            <a:off x="4251326" y="1708150"/>
            <a:ext cx="3679200" cy="4003675"/>
          </a:xfrm>
        </p:spPr>
        <p:txBody>
          <a:bodyPr>
            <a:noAutofit/>
          </a:bodyPr>
          <a:lstStyle>
            <a:lvl1pPr>
              <a:defRPr sz="1400" b="0">
                <a:solidFill>
                  <a:schemeClr val="tx1"/>
                </a:solidFill>
              </a:defRPr>
            </a:lvl1pPr>
            <a:lvl2pPr>
              <a:spcBef>
                <a:spcPts val="600"/>
              </a:spcBef>
              <a:defRPr sz="1400">
                <a:solidFill>
                  <a:schemeClr val="tx1"/>
                </a:solidFill>
              </a:defRPr>
            </a:lvl2pPr>
            <a:lvl3pPr>
              <a:spcBef>
                <a:spcPts val="600"/>
              </a:spcBef>
              <a:defRPr sz="1400">
                <a:solidFill>
                  <a:schemeClr val="tx1"/>
                </a:solidFill>
              </a:defRPr>
            </a:lvl3pPr>
            <a:lvl4pPr>
              <a:spcBef>
                <a:spcPts val="600"/>
              </a:spcBef>
              <a:defRPr sz="1400">
                <a:solidFill>
                  <a:schemeClr val="tx1"/>
                </a:solidFill>
              </a:defRPr>
            </a:lvl4pPr>
            <a:lvl5pPr>
              <a:spcBef>
                <a:spcPts val="60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1" name="Content Placeholder 2"/>
          <p:cNvSpPr>
            <a:spLocks noGrp="1"/>
          </p:cNvSpPr>
          <p:nvPr>
            <p:ph idx="15"/>
          </p:nvPr>
        </p:nvSpPr>
        <p:spPr>
          <a:xfrm>
            <a:off x="8142653" y="1708150"/>
            <a:ext cx="3679200" cy="4003675"/>
          </a:xfrm>
        </p:spPr>
        <p:txBody>
          <a:bodyPr>
            <a:noAutofit/>
          </a:bodyPr>
          <a:lstStyle>
            <a:lvl1pPr>
              <a:defRPr sz="1400" b="0">
                <a:solidFill>
                  <a:schemeClr val="tx1"/>
                </a:solidFill>
              </a:defRPr>
            </a:lvl1pPr>
            <a:lvl2pPr>
              <a:spcBef>
                <a:spcPts val="600"/>
              </a:spcBef>
              <a:defRPr sz="1400">
                <a:solidFill>
                  <a:schemeClr val="tx1"/>
                </a:solidFill>
              </a:defRPr>
            </a:lvl2pPr>
            <a:lvl3pPr>
              <a:spcBef>
                <a:spcPts val="600"/>
              </a:spcBef>
              <a:defRPr sz="1400">
                <a:solidFill>
                  <a:schemeClr val="tx1"/>
                </a:solidFill>
              </a:defRPr>
            </a:lvl3pPr>
            <a:lvl4pPr>
              <a:spcBef>
                <a:spcPts val="600"/>
              </a:spcBef>
              <a:defRPr sz="1400">
                <a:solidFill>
                  <a:schemeClr val="tx1"/>
                </a:solidFill>
              </a:defRPr>
            </a:lvl4pPr>
            <a:lvl5pPr>
              <a:spcBef>
                <a:spcPts val="60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6" name="Title Placeholder 1"/>
          <p:cNvSpPr>
            <a:spLocks noGrp="1"/>
          </p:cNvSpPr>
          <p:nvPr>
            <p:ph type="title" hasCustomPrompt="1"/>
          </p:nvPr>
        </p:nvSpPr>
        <p:spPr>
          <a:xfrm>
            <a:off x="359999" y="430717"/>
            <a:ext cx="11466875" cy="404119"/>
          </a:xfrm>
          <a:prstGeom prst="rect">
            <a:avLst/>
          </a:prstGeom>
        </p:spPr>
        <p:txBody>
          <a:bodyPr vert="horz" lIns="0" tIns="0" rIns="0" bIns="0" rtlCol="0" anchor="t">
            <a:noAutofit/>
          </a:bodyPr>
          <a:lstStyle>
            <a:lvl1pPr>
              <a:defRPr/>
            </a:lvl1pPr>
          </a:lstStyle>
          <a:p>
            <a:r>
              <a:rPr lang="en-GB" dirty="0"/>
              <a:t>Click to edit master title style</a:t>
            </a:r>
          </a:p>
        </p:txBody>
      </p:sp>
      <p:sp>
        <p:nvSpPr>
          <p:cNvPr id="17" name="Text Placeholder 2"/>
          <p:cNvSpPr>
            <a:spLocks noGrp="1"/>
          </p:cNvSpPr>
          <p:nvPr>
            <p:ph type="body" sz="quarter" idx="17" hasCustomPrompt="1"/>
          </p:nvPr>
        </p:nvSpPr>
        <p:spPr>
          <a:xfrm>
            <a:off x="357188" y="909635"/>
            <a:ext cx="11477331" cy="396875"/>
          </a:xfrm>
        </p:spPr>
        <p:txBody>
          <a:bodyPr/>
          <a:lstStyle>
            <a:lvl1pPr>
              <a:defRPr sz="1800"/>
            </a:lvl1pPr>
          </a:lstStyle>
          <a:p>
            <a:pPr lvl="0"/>
            <a:r>
              <a:rPr lang="en-GB" dirty="0"/>
              <a:t>Click to edit master text styles</a:t>
            </a:r>
          </a:p>
        </p:txBody>
      </p:sp>
      <p:sp>
        <p:nvSpPr>
          <p:cNvPr id="18" name="Text Placeholder 17"/>
          <p:cNvSpPr>
            <a:spLocks noGrp="1"/>
          </p:cNvSpPr>
          <p:nvPr>
            <p:ph type="body" sz="quarter" idx="18" hasCustomPrompt="1"/>
          </p:nvPr>
        </p:nvSpPr>
        <p:spPr>
          <a:xfrm>
            <a:off x="6096000" y="6393509"/>
            <a:ext cx="4670778" cy="197792"/>
          </a:xfrm>
        </p:spPr>
        <p:txBody>
          <a:bodyPr anchor="ctr">
            <a:noAutofit/>
          </a:bodyPr>
          <a:lstStyle>
            <a:lvl1pPr>
              <a:spcBef>
                <a:spcPts val="600"/>
              </a:spcBef>
              <a:defRPr sz="800">
                <a:solidFill>
                  <a:schemeClr val="tx1"/>
                </a:solidFill>
              </a:defRPr>
            </a:lvl1pPr>
          </a:lstStyle>
          <a:p>
            <a:pPr lvl="0"/>
            <a:r>
              <a:rPr lang="en-US" dirty="0"/>
              <a:t>Click to add footer text</a:t>
            </a:r>
          </a:p>
        </p:txBody>
      </p:sp>
      <p:sp>
        <p:nvSpPr>
          <p:cNvPr id="19"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dirty="0">
              <a:solidFill>
                <a:srgbClr val="717171"/>
              </a:solidFill>
            </a:endParaRPr>
          </a:p>
        </p:txBody>
      </p:sp>
    </p:spTree>
    <p:extLst>
      <p:ext uri="{BB962C8B-B14F-4D97-AF65-F5344CB8AC3E}">
        <p14:creationId xmlns:p14="http://schemas.microsoft.com/office/powerpoint/2010/main" val="2398887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9.xml><?xml version="1.0" encoding="utf-8"?>
<p:sldLayout xmlns:a="http://schemas.openxmlformats.org/drawingml/2006/main" xmlns:r="http://schemas.openxmlformats.org/officeDocument/2006/relationships" xmlns:p="http://schemas.openxmlformats.org/presentationml/2006/main" preserve="1" userDrawn="1">
  <p:cSld name="Title and 4 x content">
    <p:spTree>
      <p:nvGrpSpPr>
        <p:cNvPr id="1" name=""/>
        <p:cNvGrpSpPr/>
        <p:nvPr/>
      </p:nvGrpSpPr>
      <p:grpSpPr>
        <a:xfrm>
          <a:off x="0" y="0"/>
          <a:ext cx="0" cy="0"/>
          <a:chOff x="0" y="0"/>
          <a:chExt cx="0" cy="0"/>
        </a:xfrm>
      </p:grpSpPr>
      <p:sp>
        <p:nvSpPr>
          <p:cNvPr id="10" name="Content Placeholder 2"/>
          <p:cNvSpPr>
            <a:spLocks noGrp="1"/>
          </p:cNvSpPr>
          <p:nvPr>
            <p:ph idx="1" hasCustomPrompt="1"/>
          </p:nvPr>
        </p:nvSpPr>
        <p:spPr>
          <a:xfrm>
            <a:off x="359998" y="1708150"/>
            <a:ext cx="2714400" cy="4003675"/>
          </a:xfrm>
        </p:spPr>
        <p:txBody>
          <a:bodyPr>
            <a:noAutofit/>
          </a:bodyPr>
          <a:lstStyle>
            <a:lvl1pPr>
              <a:defRPr sz="1400" b="0">
                <a:solidFill>
                  <a:schemeClr val="tx1"/>
                </a:solidFill>
              </a:defRPr>
            </a:lvl1pPr>
            <a:lvl2pPr>
              <a:spcBef>
                <a:spcPts val="600"/>
              </a:spcBef>
              <a:defRPr sz="1400">
                <a:solidFill>
                  <a:schemeClr val="tx1"/>
                </a:solidFill>
              </a:defRPr>
            </a:lvl2pPr>
            <a:lvl3pPr>
              <a:spcBef>
                <a:spcPts val="600"/>
              </a:spcBef>
              <a:defRPr sz="1400">
                <a:solidFill>
                  <a:schemeClr val="tx1"/>
                </a:solidFill>
              </a:defRPr>
            </a:lvl3pPr>
            <a:lvl4pPr>
              <a:spcBef>
                <a:spcPts val="600"/>
              </a:spcBef>
              <a:defRPr sz="1400">
                <a:solidFill>
                  <a:schemeClr val="tx1"/>
                </a:solidFill>
              </a:defRPr>
            </a:lvl4pPr>
            <a:lvl5pPr>
              <a:spcBef>
                <a:spcPts val="600"/>
              </a:spcBef>
              <a:defRPr sz="1400">
                <a:solidFill>
                  <a:schemeClr val="tx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1" name="Content Placeholder 2"/>
          <p:cNvSpPr>
            <a:spLocks noGrp="1"/>
          </p:cNvSpPr>
          <p:nvPr>
            <p:ph idx="14" hasCustomPrompt="1"/>
          </p:nvPr>
        </p:nvSpPr>
        <p:spPr>
          <a:xfrm>
            <a:off x="3275192" y="1708150"/>
            <a:ext cx="2714400" cy="4003675"/>
          </a:xfrm>
        </p:spPr>
        <p:txBody>
          <a:bodyPr>
            <a:noAutofit/>
          </a:bodyPr>
          <a:lstStyle>
            <a:lvl1pPr>
              <a:defRPr sz="1400" b="0">
                <a:solidFill>
                  <a:schemeClr val="tx1"/>
                </a:solidFill>
              </a:defRPr>
            </a:lvl1pPr>
            <a:lvl2pPr>
              <a:spcBef>
                <a:spcPts val="600"/>
              </a:spcBef>
              <a:defRPr sz="1400">
                <a:solidFill>
                  <a:schemeClr val="tx1"/>
                </a:solidFill>
              </a:defRPr>
            </a:lvl2pPr>
            <a:lvl3pPr>
              <a:spcBef>
                <a:spcPts val="600"/>
              </a:spcBef>
              <a:defRPr sz="1400">
                <a:solidFill>
                  <a:schemeClr val="tx1"/>
                </a:solidFill>
              </a:defRPr>
            </a:lvl3pPr>
            <a:lvl4pPr>
              <a:spcBef>
                <a:spcPts val="600"/>
              </a:spcBef>
              <a:defRPr sz="1400">
                <a:solidFill>
                  <a:schemeClr val="tx1"/>
                </a:solidFill>
              </a:defRPr>
            </a:lvl4pPr>
            <a:lvl5pPr>
              <a:spcBef>
                <a:spcPts val="600"/>
              </a:spcBef>
              <a:defRPr sz="1400">
                <a:solidFill>
                  <a:schemeClr val="tx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3" name="Content Placeholder 2"/>
          <p:cNvSpPr>
            <a:spLocks noGrp="1"/>
          </p:cNvSpPr>
          <p:nvPr>
            <p:ph idx="15" hasCustomPrompt="1"/>
          </p:nvPr>
        </p:nvSpPr>
        <p:spPr>
          <a:xfrm>
            <a:off x="6190386" y="1708150"/>
            <a:ext cx="2714400" cy="4003675"/>
          </a:xfrm>
        </p:spPr>
        <p:txBody>
          <a:bodyPr>
            <a:noAutofit/>
          </a:bodyPr>
          <a:lstStyle>
            <a:lvl1pPr>
              <a:defRPr sz="1400" b="0">
                <a:solidFill>
                  <a:schemeClr val="tx1"/>
                </a:solidFill>
              </a:defRPr>
            </a:lvl1pPr>
            <a:lvl2pPr>
              <a:spcBef>
                <a:spcPts val="600"/>
              </a:spcBef>
              <a:defRPr sz="1400">
                <a:solidFill>
                  <a:schemeClr val="tx1"/>
                </a:solidFill>
              </a:defRPr>
            </a:lvl2pPr>
            <a:lvl3pPr>
              <a:spcBef>
                <a:spcPts val="600"/>
              </a:spcBef>
              <a:defRPr sz="1400">
                <a:solidFill>
                  <a:schemeClr val="tx1"/>
                </a:solidFill>
              </a:defRPr>
            </a:lvl3pPr>
            <a:lvl4pPr>
              <a:spcBef>
                <a:spcPts val="600"/>
              </a:spcBef>
              <a:defRPr sz="1400">
                <a:solidFill>
                  <a:schemeClr val="tx1"/>
                </a:solidFill>
              </a:defRPr>
            </a:lvl4pPr>
            <a:lvl5pPr>
              <a:spcBef>
                <a:spcPts val="600"/>
              </a:spcBef>
              <a:defRPr sz="1400">
                <a:solidFill>
                  <a:schemeClr val="tx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8" name="Content Placeholder 2"/>
          <p:cNvSpPr>
            <a:spLocks noGrp="1"/>
          </p:cNvSpPr>
          <p:nvPr>
            <p:ph idx="16" hasCustomPrompt="1"/>
          </p:nvPr>
        </p:nvSpPr>
        <p:spPr>
          <a:xfrm>
            <a:off x="9105580" y="1708150"/>
            <a:ext cx="2714400" cy="4003675"/>
          </a:xfrm>
        </p:spPr>
        <p:txBody>
          <a:bodyPr>
            <a:noAutofit/>
          </a:bodyPr>
          <a:lstStyle>
            <a:lvl1pPr>
              <a:defRPr sz="1400" b="0">
                <a:solidFill>
                  <a:schemeClr val="tx1"/>
                </a:solidFill>
              </a:defRPr>
            </a:lvl1pPr>
            <a:lvl2pPr>
              <a:spcBef>
                <a:spcPts val="600"/>
              </a:spcBef>
              <a:defRPr sz="1400">
                <a:solidFill>
                  <a:schemeClr val="tx1"/>
                </a:solidFill>
              </a:defRPr>
            </a:lvl2pPr>
            <a:lvl3pPr>
              <a:spcBef>
                <a:spcPts val="600"/>
              </a:spcBef>
              <a:defRPr sz="1400">
                <a:solidFill>
                  <a:schemeClr val="tx1"/>
                </a:solidFill>
              </a:defRPr>
            </a:lvl3pPr>
            <a:lvl4pPr>
              <a:spcBef>
                <a:spcPts val="600"/>
              </a:spcBef>
              <a:defRPr sz="1400">
                <a:solidFill>
                  <a:schemeClr val="tx1"/>
                </a:solidFill>
              </a:defRPr>
            </a:lvl4pPr>
            <a:lvl5pPr>
              <a:spcBef>
                <a:spcPts val="600"/>
              </a:spcBef>
              <a:defRPr sz="1400">
                <a:solidFill>
                  <a:schemeClr val="tx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9" name="Title Placeholder 1"/>
          <p:cNvSpPr>
            <a:spLocks noGrp="1"/>
          </p:cNvSpPr>
          <p:nvPr>
            <p:ph type="title" hasCustomPrompt="1"/>
          </p:nvPr>
        </p:nvSpPr>
        <p:spPr>
          <a:xfrm>
            <a:off x="359999" y="430717"/>
            <a:ext cx="11466875" cy="404119"/>
          </a:xfrm>
          <a:prstGeom prst="rect">
            <a:avLst/>
          </a:prstGeom>
        </p:spPr>
        <p:txBody>
          <a:bodyPr vert="horz" lIns="0" tIns="0" rIns="0" bIns="0" rtlCol="0" anchor="t">
            <a:noAutofit/>
          </a:bodyPr>
          <a:lstStyle>
            <a:lvl1pPr>
              <a:defRPr/>
            </a:lvl1pPr>
          </a:lstStyle>
          <a:p>
            <a:r>
              <a:rPr lang="en-GB" dirty="0"/>
              <a:t>Click to edit master title style</a:t>
            </a:r>
          </a:p>
        </p:txBody>
      </p:sp>
      <p:sp>
        <p:nvSpPr>
          <p:cNvPr id="20" name="Text Placeholder 2"/>
          <p:cNvSpPr>
            <a:spLocks noGrp="1"/>
          </p:cNvSpPr>
          <p:nvPr>
            <p:ph type="body" sz="quarter" idx="18" hasCustomPrompt="1"/>
          </p:nvPr>
        </p:nvSpPr>
        <p:spPr>
          <a:xfrm>
            <a:off x="357188" y="909635"/>
            <a:ext cx="11477331" cy="396875"/>
          </a:xfrm>
        </p:spPr>
        <p:txBody>
          <a:bodyPr/>
          <a:lstStyle>
            <a:lvl1pPr>
              <a:defRPr sz="1800"/>
            </a:lvl1pPr>
          </a:lstStyle>
          <a:p>
            <a:pPr lvl="0"/>
            <a:r>
              <a:rPr lang="en-GB" dirty="0"/>
              <a:t>Click to edit master text styles</a:t>
            </a:r>
          </a:p>
        </p:txBody>
      </p:sp>
      <p:sp>
        <p:nvSpPr>
          <p:cNvPr id="21" name="Text Placeholder 17"/>
          <p:cNvSpPr>
            <a:spLocks noGrp="1"/>
          </p:cNvSpPr>
          <p:nvPr>
            <p:ph type="body" sz="quarter" idx="19" hasCustomPrompt="1"/>
          </p:nvPr>
        </p:nvSpPr>
        <p:spPr>
          <a:xfrm>
            <a:off x="6096000" y="6393509"/>
            <a:ext cx="4670778" cy="197792"/>
          </a:xfrm>
        </p:spPr>
        <p:txBody>
          <a:bodyPr anchor="ctr">
            <a:noAutofit/>
          </a:bodyPr>
          <a:lstStyle>
            <a:lvl1pPr>
              <a:spcBef>
                <a:spcPts val="600"/>
              </a:spcBef>
              <a:defRPr sz="800">
                <a:solidFill>
                  <a:schemeClr val="tx1"/>
                </a:solidFill>
              </a:defRPr>
            </a:lvl1pPr>
          </a:lstStyle>
          <a:p>
            <a:pPr lvl="0"/>
            <a:r>
              <a:rPr lang="en-US" dirty="0"/>
              <a:t>Click to add footer text</a:t>
            </a:r>
          </a:p>
        </p:txBody>
      </p:sp>
      <p:sp>
        <p:nvSpPr>
          <p:cNvPr id="22"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dirty="0">
              <a:solidFill>
                <a:srgbClr val="717171"/>
              </a:solidFill>
            </a:endParaRPr>
          </a:p>
        </p:txBody>
      </p:sp>
    </p:spTree>
    <p:extLst>
      <p:ext uri="{BB962C8B-B14F-4D97-AF65-F5344CB8AC3E}">
        <p14:creationId xmlns:p14="http://schemas.microsoft.com/office/powerpoint/2010/main" val="2788268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Title slide 3 (whit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7162800" y="1138238"/>
            <a:ext cx="4665663" cy="1787237"/>
          </a:xfrm>
          <a:prstGeom prst="rect">
            <a:avLst/>
          </a:prstGeom>
        </p:spPr>
        <p:txBody>
          <a:bodyPr anchor="b">
            <a:noAutofit/>
          </a:bodyPr>
          <a:lstStyle>
            <a:lvl1pPr algn="l">
              <a:defRPr sz="2400" b="1">
                <a:solidFill>
                  <a:schemeClr val="tx1"/>
                </a:solidFill>
              </a:defRPr>
            </a:lvl1pPr>
          </a:lstStyle>
          <a:p>
            <a:r>
              <a:rPr lang="en-GB" dirty="0"/>
              <a:t>Click to edit master title style</a:t>
            </a:r>
          </a:p>
        </p:txBody>
      </p:sp>
      <p:sp>
        <p:nvSpPr>
          <p:cNvPr id="3" name="Subtitle 2"/>
          <p:cNvSpPr>
            <a:spLocks noGrp="1"/>
          </p:cNvSpPr>
          <p:nvPr>
            <p:ph type="subTitle" idx="1" hasCustomPrompt="1"/>
          </p:nvPr>
        </p:nvSpPr>
        <p:spPr>
          <a:xfrm>
            <a:off x="7162800" y="3146902"/>
            <a:ext cx="4665663" cy="1882298"/>
          </a:xfrm>
          <a:prstGeom prst="rect">
            <a:avLst/>
          </a:prstGeom>
        </p:spPr>
        <p:txBody>
          <a:bodyPr anchor="t">
            <a:noAutofit/>
          </a:bodyPr>
          <a:lstStyle>
            <a:lvl1pPr marL="0" indent="0" algn="l">
              <a:spcBef>
                <a:spcPts val="600"/>
              </a:spcBef>
              <a:buNone/>
              <a:defRPr sz="22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edit master subtitle style</a:t>
            </a:r>
          </a:p>
        </p:txBody>
      </p:sp>
      <p:pic>
        <p:nvPicPr>
          <p:cNvPr id="5" name="Picture 4"/>
          <p:cNvPicPr>
            <a:picLocks noChangeAspect="1"/>
          </p:cNvPicPr>
          <p:nvPr userDrawn="1">
            <p:custDataLst>
              <p:tags r:id="rId1"/>
            </p:custDataLst>
          </p:nvPr>
        </p:nvPicPr>
        <p:blipFill rotWithShape="1">
          <a:blip r:embed="rId3">
            <a:extLst>
              <a:ext uri="{28A0092B-C50C-407E-A947-70E740481C1C}">
                <a14:useLocalDpi xmlns:a14="http://schemas.microsoft.com/office/drawing/2010/main" val="0"/>
              </a:ext>
            </a:extLst>
          </a:blip>
          <a:srcRect t="19289" b="19465"/>
          <a:stretch/>
        </p:blipFill>
        <p:spPr>
          <a:xfrm>
            <a:off x="367200" y="552450"/>
            <a:ext cx="2567641" cy="302420"/>
          </a:xfrm>
          <a:prstGeom prst="rect">
            <a:avLst/>
          </a:prstGeom>
        </p:spPr>
      </p:pic>
    </p:spTree>
    <p:extLst>
      <p:ext uri="{BB962C8B-B14F-4D97-AF65-F5344CB8AC3E}">
        <p14:creationId xmlns:p14="http://schemas.microsoft.com/office/powerpoint/2010/main" val="34971761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Title Placeholder 1"/>
          <p:cNvSpPr>
            <a:spLocks noGrp="1"/>
          </p:cNvSpPr>
          <p:nvPr>
            <p:ph type="title" hasCustomPrompt="1"/>
          </p:nvPr>
        </p:nvSpPr>
        <p:spPr>
          <a:xfrm>
            <a:off x="359999" y="430717"/>
            <a:ext cx="11466875" cy="404119"/>
          </a:xfrm>
          <a:prstGeom prst="rect">
            <a:avLst/>
          </a:prstGeom>
        </p:spPr>
        <p:txBody>
          <a:bodyPr vert="horz" lIns="0" tIns="0" rIns="0" bIns="0" rtlCol="0" anchor="t">
            <a:noAutofit/>
          </a:bodyPr>
          <a:lstStyle>
            <a:lvl1pPr>
              <a:defRPr/>
            </a:lvl1pPr>
          </a:lstStyle>
          <a:p>
            <a:r>
              <a:rPr lang="en-GB" dirty="0"/>
              <a:t>Click to edit master title style</a:t>
            </a:r>
          </a:p>
        </p:txBody>
      </p:sp>
      <p:sp>
        <p:nvSpPr>
          <p:cNvPr id="11"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dirty="0">
              <a:solidFill>
                <a:srgbClr val="717171"/>
              </a:solidFill>
            </a:endParaRPr>
          </a:p>
        </p:txBody>
      </p:sp>
      <p:sp>
        <p:nvSpPr>
          <p:cNvPr id="7" name="Text Placeholder 2"/>
          <p:cNvSpPr>
            <a:spLocks noGrp="1"/>
          </p:cNvSpPr>
          <p:nvPr>
            <p:ph type="body" sz="quarter" idx="17" hasCustomPrompt="1"/>
          </p:nvPr>
        </p:nvSpPr>
        <p:spPr>
          <a:xfrm>
            <a:off x="357188" y="909635"/>
            <a:ext cx="11477331" cy="396875"/>
          </a:xfrm>
        </p:spPr>
        <p:txBody>
          <a:bodyPr/>
          <a:lstStyle>
            <a:lvl1pPr>
              <a:defRPr sz="1800"/>
            </a:lvl1pPr>
          </a:lstStyle>
          <a:p>
            <a:pPr lvl="0"/>
            <a:r>
              <a:rPr lang="en-GB" dirty="0"/>
              <a:t>Click to edit master text styles</a:t>
            </a:r>
          </a:p>
        </p:txBody>
      </p:sp>
      <p:sp>
        <p:nvSpPr>
          <p:cNvPr id="9" name="Text Placeholder 17"/>
          <p:cNvSpPr>
            <a:spLocks noGrp="1"/>
          </p:cNvSpPr>
          <p:nvPr>
            <p:ph type="body" sz="quarter" idx="18" hasCustomPrompt="1"/>
          </p:nvPr>
        </p:nvSpPr>
        <p:spPr>
          <a:xfrm>
            <a:off x="6096000" y="6393509"/>
            <a:ext cx="4670778" cy="197792"/>
          </a:xfrm>
        </p:spPr>
        <p:txBody>
          <a:bodyPr anchor="ctr">
            <a:noAutofit/>
          </a:bodyPr>
          <a:lstStyle>
            <a:lvl1pPr>
              <a:spcBef>
                <a:spcPts val="600"/>
              </a:spcBef>
              <a:defRPr sz="800">
                <a:solidFill>
                  <a:schemeClr val="tx1"/>
                </a:solidFill>
              </a:defRPr>
            </a:lvl1pPr>
          </a:lstStyle>
          <a:p>
            <a:pPr lvl="0"/>
            <a:r>
              <a:rPr lang="en-US" dirty="0"/>
              <a:t>Click to add footer text</a:t>
            </a:r>
          </a:p>
        </p:txBody>
      </p:sp>
    </p:spTree>
    <p:extLst>
      <p:ext uri="{BB962C8B-B14F-4D97-AF65-F5344CB8AC3E}">
        <p14:creationId xmlns:p14="http://schemas.microsoft.com/office/powerpoint/2010/main" val="3616542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1.xml><?xml version="1.0" encoding="utf-8"?>
<p:sldLayout xmlns:a="http://schemas.openxmlformats.org/drawingml/2006/main" xmlns:r="http://schemas.openxmlformats.org/officeDocument/2006/relationships" xmlns:p="http://schemas.openxmlformats.org/presentationml/2006/main" preserve="1" userDrawn="1">
  <p:cSld name="Footer only">
    <p:spTree>
      <p:nvGrpSpPr>
        <p:cNvPr id="1" name=""/>
        <p:cNvGrpSpPr/>
        <p:nvPr/>
      </p:nvGrpSpPr>
      <p:grpSpPr>
        <a:xfrm>
          <a:off x="0" y="0"/>
          <a:ext cx="0" cy="0"/>
          <a:chOff x="0" y="0"/>
          <a:chExt cx="0" cy="0"/>
        </a:xfrm>
      </p:grpSpPr>
      <p:sp>
        <p:nvSpPr>
          <p:cNvPr id="5"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dirty="0">
              <a:solidFill>
                <a:srgbClr val="717171"/>
              </a:solidFill>
            </a:endParaRPr>
          </a:p>
        </p:txBody>
      </p:sp>
    </p:spTree>
    <p:extLst>
      <p:ext uri="{BB962C8B-B14F-4D97-AF65-F5344CB8AC3E}">
        <p14:creationId xmlns:p14="http://schemas.microsoft.com/office/powerpoint/2010/main" val="2784873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2.xml><?xml version="1.0" encoding="utf-8"?>
<p:sldLayout xmlns:a="http://schemas.openxmlformats.org/drawingml/2006/main" xmlns:r="http://schemas.openxmlformats.org/officeDocument/2006/relationships" xmlns:p="http://schemas.openxmlformats.org/presentationml/2006/main" userDrawn="1">
  <p:cSld name="Title and 3 x content - no sub heading">
    <p:spTree>
      <p:nvGrpSpPr>
        <p:cNvPr id="1" name=""/>
        <p:cNvGrpSpPr/>
        <p:nvPr/>
      </p:nvGrpSpPr>
      <p:grpSpPr>
        <a:xfrm>
          <a:off x="0" y="0"/>
          <a:ext cx="0" cy="0"/>
          <a:chOff x="0" y="0"/>
          <a:chExt cx="0" cy="0"/>
        </a:xfrm>
      </p:grpSpPr>
      <p:sp>
        <p:nvSpPr>
          <p:cNvPr id="9" name="Content Placeholder 2"/>
          <p:cNvSpPr>
            <a:spLocks noGrp="1"/>
          </p:cNvSpPr>
          <p:nvPr>
            <p:ph idx="1"/>
          </p:nvPr>
        </p:nvSpPr>
        <p:spPr>
          <a:xfrm>
            <a:off x="359998" y="1708150"/>
            <a:ext cx="3679200" cy="4003675"/>
          </a:xfrm>
        </p:spPr>
        <p:txBody>
          <a:bodyPr>
            <a:noAutofit/>
          </a:bodyPr>
          <a:lstStyle>
            <a:lvl1pPr>
              <a:defRPr sz="1600" b="0">
                <a:solidFill>
                  <a:schemeClr val="tx1"/>
                </a:solidFill>
              </a:defRPr>
            </a:lvl1pPr>
            <a:lvl2pPr>
              <a:spcBef>
                <a:spcPts val="600"/>
              </a:spcBef>
              <a:defRPr sz="1600">
                <a:solidFill>
                  <a:schemeClr val="tx1"/>
                </a:solidFill>
              </a:defRPr>
            </a:lvl2pPr>
            <a:lvl3pPr>
              <a:spcBef>
                <a:spcPts val="600"/>
              </a:spcBef>
              <a:defRPr sz="1600">
                <a:solidFill>
                  <a:schemeClr val="tx1"/>
                </a:solidFill>
              </a:defRPr>
            </a:lvl3pPr>
            <a:lvl4pPr>
              <a:spcBef>
                <a:spcPts val="600"/>
              </a:spcBef>
              <a:defRPr sz="1600">
                <a:solidFill>
                  <a:schemeClr val="tx1"/>
                </a:solidFill>
              </a:defRPr>
            </a:lvl4pPr>
            <a:lvl5pPr>
              <a:spcBef>
                <a:spcPts val="600"/>
              </a:spcBef>
              <a:defRPr sz="1600">
                <a:solidFill>
                  <a:schemeClr val="tx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0" name="Content Placeholder 2"/>
          <p:cNvSpPr>
            <a:spLocks noGrp="1"/>
          </p:cNvSpPr>
          <p:nvPr>
            <p:ph idx="14"/>
          </p:nvPr>
        </p:nvSpPr>
        <p:spPr>
          <a:xfrm>
            <a:off x="4251325" y="1708150"/>
            <a:ext cx="3679200" cy="4003675"/>
          </a:xfrm>
        </p:spPr>
        <p:txBody>
          <a:bodyPr>
            <a:noAutofit/>
          </a:bodyPr>
          <a:lstStyle>
            <a:lvl1pPr>
              <a:defRPr sz="1600" b="0">
                <a:solidFill>
                  <a:schemeClr val="tx1"/>
                </a:solidFill>
              </a:defRPr>
            </a:lvl1pPr>
            <a:lvl2pPr>
              <a:spcBef>
                <a:spcPts val="600"/>
              </a:spcBef>
              <a:defRPr sz="1600">
                <a:solidFill>
                  <a:schemeClr val="tx1"/>
                </a:solidFill>
              </a:defRPr>
            </a:lvl2pPr>
            <a:lvl3pPr>
              <a:spcBef>
                <a:spcPts val="600"/>
              </a:spcBef>
              <a:defRPr sz="1600">
                <a:solidFill>
                  <a:schemeClr val="tx1"/>
                </a:solidFill>
              </a:defRPr>
            </a:lvl3pPr>
            <a:lvl4pPr>
              <a:spcBef>
                <a:spcPts val="600"/>
              </a:spcBef>
              <a:defRPr sz="1600">
                <a:solidFill>
                  <a:schemeClr val="tx1"/>
                </a:solidFill>
              </a:defRPr>
            </a:lvl4pPr>
            <a:lvl5pPr>
              <a:spcBef>
                <a:spcPts val="600"/>
              </a:spcBef>
              <a:defRPr sz="1600">
                <a:solidFill>
                  <a:schemeClr val="tx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1" name="Content Placeholder 2"/>
          <p:cNvSpPr>
            <a:spLocks noGrp="1"/>
          </p:cNvSpPr>
          <p:nvPr>
            <p:ph idx="15"/>
          </p:nvPr>
        </p:nvSpPr>
        <p:spPr>
          <a:xfrm>
            <a:off x="8142653" y="1708150"/>
            <a:ext cx="3679200" cy="4003675"/>
          </a:xfrm>
        </p:spPr>
        <p:txBody>
          <a:bodyPr>
            <a:noAutofit/>
          </a:bodyPr>
          <a:lstStyle>
            <a:lvl1pPr>
              <a:defRPr sz="1600" b="0">
                <a:solidFill>
                  <a:schemeClr val="tx1"/>
                </a:solidFill>
              </a:defRPr>
            </a:lvl1pPr>
            <a:lvl2pPr>
              <a:spcBef>
                <a:spcPts val="600"/>
              </a:spcBef>
              <a:defRPr sz="1600">
                <a:solidFill>
                  <a:schemeClr val="tx1"/>
                </a:solidFill>
              </a:defRPr>
            </a:lvl2pPr>
            <a:lvl3pPr>
              <a:spcBef>
                <a:spcPts val="600"/>
              </a:spcBef>
              <a:defRPr sz="1600">
                <a:solidFill>
                  <a:schemeClr val="tx1"/>
                </a:solidFill>
              </a:defRPr>
            </a:lvl3pPr>
            <a:lvl4pPr>
              <a:spcBef>
                <a:spcPts val="600"/>
              </a:spcBef>
              <a:defRPr sz="1600">
                <a:solidFill>
                  <a:schemeClr val="tx1"/>
                </a:solidFill>
              </a:defRPr>
            </a:lvl4pPr>
            <a:lvl5pPr>
              <a:spcBef>
                <a:spcPts val="600"/>
              </a:spcBef>
              <a:defRPr sz="1600">
                <a:solidFill>
                  <a:schemeClr val="tx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6" name="Title Placeholder 1"/>
          <p:cNvSpPr>
            <a:spLocks noGrp="1"/>
          </p:cNvSpPr>
          <p:nvPr>
            <p:ph type="title" hasCustomPrompt="1"/>
          </p:nvPr>
        </p:nvSpPr>
        <p:spPr>
          <a:xfrm>
            <a:off x="359999" y="430717"/>
            <a:ext cx="11466875" cy="404119"/>
          </a:xfrm>
          <a:prstGeom prst="rect">
            <a:avLst/>
          </a:prstGeom>
        </p:spPr>
        <p:txBody>
          <a:bodyPr vert="horz" lIns="0" tIns="0" rIns="0" bIns="0" rtlCol="0" anchor="t">
            <a:noAutofit/>
          </a:bodyPr>
          <a:lstStyle>
            <a:lvl1pPr>
              <a:defRPr/>
            </a:lvl1pPr>
          </a:lstStyle>
          <a:p>
            <a:r>
              <a:rPr lang="en-GB" dirty="0"/>
              <a:t>Click to edit master title style</a:t>
            </a:r>
          </a:p>
        </p:txBody>
      </p:sp>
      <p:sp>
        <p:nvSpPr>
          <p:cNvPr id="18" name="Text Placeholder 17"/>
          <p:cNvSpPr>
            <a:spLocks noGrp="1"/>
          </p:cNvSpPr>
          <p:nvPr>
            <p:ph type="body" sz="quarter" idx="18" hasCustomPrompt="1"/>
          </p:nvPr>
        </p:nvSpPr>
        <p:spPr>
          <a:xfrm>
            <a:off x="6096000" y="6393509"/>
            <a:ext cx="4670778" cy="197792"/>
          </a:xfrm>
        </p:spPr>
        <p:txBody>
          <a:bodyPr anchor="ctr">
            <a:noAutofit/>
          </a:bodyPr>
          <a:lstStyle>
            <a:lvl1pPr>
              <a:spcBef>
                <a:spcPts val="600"/>
              </a:spcBef>
              <a:defRPr sz="800">
                <a:solidFill>
                  <a:schemeClr val="tx1"/>
                </a:solidFill>
              </a:defRPr>
            </a:lvl1pPr>
          </a:lstStyle>
          <a:p>
            <a:pPr lvl="0"/>
            <a:r>
              <a:rPr lang="en-US" dirty="0"/>
              <a:t>Click to add footer text</a:t>
            </a:r>
          </a:p>
        </p:txBody>
      </p:sp>
      <p:sp>
        <p:nvSpPr>
          <p:cNvPr id="19"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dirty="0">
              <a:solidFill>
                <a:srgbClr val="717171"/>
              </a:solidFill>
            </a:endParaRPr>
          </a:p>
        </p:txBody>
      </p:sp>
    </p:spTree>
    <p:extLst>
      <p:ext uri="{BB962C8B-B14F-4D97-AF65-F5344CB8AC3E}">
        <p14:creationId xmlns:p14="http://schemas.microsoft.com/office/powerpoint/2010/main" val="2093679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3.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dirty="0"/>
          </a:p>
        </p:txBody>
      </p:sp>
      <p:sp>
        <p:nvSpPr>
          <p:cNvPr id="3" name="Slide Number Placeholder 2"/>
          <p:cNvSpPr>
            <a:spLocks noGrp="1"/>
          </p:cNvSpPr>
          <p:nvPr>
            <p:ph type="sldNum" sz="quarter" idx="10"/>
          </p:nvPr>
        </p:nvSpPr>
        <p:spPr/>
        <p:txBody>
          <a:bodyPr/>
          <a:lstStyle/>
          <a:p>
            <a:fld id="{9784CBA3-D598-4B1F-BAA3-EE14B5154290}" type="slidenum">
              <a:rPr lang="en-AU" smtClean="0">
                <a:solidFill>
                  <a:srgbClr val="717171"/>
                </a:solidFill>
              </a:rPr>
              <a:pPr/>
              <a:t>‹#›</a:t>
            </a:fld>
            <a:endParaRPr lang="en-AU" dirty="0">
              <a:solidFill>
                <a:srgbClr val="717171"/>
              </a:solidFill>
            </a:endParaRPr>
          </a:p>
        </p:txBody>
      </p:sp>
    </p:spTree>
    <p:extLst>
      <p:ext uri="{BB962C8B-B14F-4D97-AF65-F5344CB8AC3E}">
        <p14:creationId xmlns:p14="http://schemas.microsoft.com/office/powerpoint/2010/main" val="3377097499"/>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userDrawn="1">
  <p:cSld name="x1 Box">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dirty="0"/>
          </a:p>
        </p:txBody>
      </p:sp>
      <p:sp>
        <p:nvSpPr>
          <p:cNvPr id="3" name="Slide Number Placeholder 2"/>
          <p:cNvSpPr>
            <a:spLocks noGrp="1"/>
          </p:cNvSpPr>
          <p:nvPr>
            <p:ph type="sldNum" sz="quarter" idx="10"/>
          </p:nvPr>
        </p:nvSpPr>
        <p:spPr/>
        <p:txBody>
          <a:bodyPr/>
          <a:lstStyle/>
          <a:p>
            <a:fld id="{9784CBA3-D598-4B1F-BAA3-EE14B5154290}" type="slidenum">
              <a:rPr lang="en-AU" smtClean="0">
                <a:solidFill>
                  <a:srgbClr val="717171"/>
                </a:solidFill>
              </a:rPr>
              <a:pPr/>
              <a:t>‹#›</a:t>
            </a:fld>
            <a:endParaRPr lang="en-AU" dirty="0">
              <a:solidFill>
                <a:srgbClr val="717171"/>
              </a:solidFill>
            </a:endParaRPr>
          </a:p>
        </p:txBody>
      </p:sp>
      <p:sp>
        <p:nvSpPr>
          <p:cNvPr id="7" name="Content Placeholder 6"/>
          <p:cNvSpPr>
            <a:spLocks noGrp="1"/>
          </p:cNvSpPr>
          <p:nvPr>
            <p:ph sz="quarter" idx="11"/>
          </p:nvPr>
        </p:nvSpPr>
        <p:spPr>
          <a:xfrm>
            <a:off x="381001" y="1031840"/>
            <a:ext cx="11425767" cy="4799049"/>
          </a:xfrm>
        </p:spPr>
        <p:txBody>
          <a:bodyPr>
            <a:noAutofit/>
          </a:bodyPr>
          <a:lstStyle>
            <a:lvl1pPr>
              <a:defRPr b="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Tree>
    <p:extLst>
      <p:ext uri="{BB962C8B-B14F-4D97-AF65-F5344CB8AC3E}">
        <p14:creationId xmlns:p14="http://schemas.microsoft.com/office/powerpoint/2010/main" val="3413731590"/>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userDrawn="1">
  <p:cSld name="x4 Box">
    <p:spTree>
      <p:nvGrpSpPr>
        <p:cNvPr id="1" name=""/>
        <p:cNvGrpSpPr/>
        <p:nvPr/>
      </p:nvGrpSpPr>
      <p:grpSpPr>
        <a:xfrm>
          <a:off x="0" y="0"/>
          <a:ext cx="0" cy="0"/>
          <a:chOff x="0" y="0"/>
          <a:chExt cx="0" cy="0"/>
        </a:xfrm>
      </p:grpSpPr>
      <p:sp>
        <p:nvSpPr>
          <p:cNvPr id="8" name="Content Placeholder 6"/>
          <p:cNvSpPr>
            <a:spLocks noGrp="1"/>
          </p:cNvSpPr>
          <p:nvPr>
            <p:ph sz="quarter" idx="16"/>
          </p:nvPr>
        </p:nvSpPr>
        <p:spPr>
          <a:xfrm>
            <a:off x="6270179" y="1006069"/>
            <a:ext cx="2592000" cy="4939283"/>
          </a:xfrm>
        </p:spPr>
        <p:txBody>
          <a:bodyPr lIns="0">
            <a:noAutofit/>
          </a:bodyPr>
          <a:lstStyle>
            <a:lvl1pPr>
              <a:defRPr b="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9" name="Content Placeholder 6"/>
          <p:cNvSpPr>
            <a:spLocks noGrp="1"/>
          </p:cNvSpPr>
          <p:nvPr>
            <p:ph sz="quarter" idx="17"/>
          </p:nvPr>
        </p:nvSpPr>
        <p:spPr>
          <a:xfrm>
            <a:off x="9214767" y="1008844"/>
            <a:ext cx="2592000" cy="4939283"/>
          </a:xfrm>
        </p:spPr>
        <p:txBody>
          <a:bodyPr lIns="0">
            <a:noAutofit/>
          </a:bodyPr>
          <a:lstStyle>
            <a:lvl1pPr>
              <a:defRPr b="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2" name="Title 1"/>
          <p:cNvSpPr>
            <a:spLocks noGrp="1"/>
          </p:cNvSpPr>
          <p:nvPr>
            <p:ph type="title"/>
          </p:nvPr>
        </p:nvSpPr>
        <p:spPr/>
        <p:txBody>
          <a:bodyPr/>
          <a:lstStyle/>
          <a:p>
            <a:r>
              <a:rPr lang="en-US"/>
              <a:t>Click to edit Master title style</a:t>
            </a:r>
            <a:endParaRPr lang="en-AU" dirty="0"/>
          </a:p>
        </p:txBody>
      </p:sp>
      <p:sp>
        <p:nvSpPr>
          <p:cNvPr id="3" name="Slide Number Placeholder 2"/>
          <p:cNvSpPr>
            <a:spLocks noGrp="1"/>
          </p:cNvSpPr>
          <p:nvPr>
            <p:ph type="sldNum" sz="quarter" idx="10"/>
          </p:nvPr>
        </p:nvSpPr>
        <p:spPr/>
        <p:txBody>
          <a:bodyPr/>
          <a:lstStyle/>
          <a:p>
            <a:fld id="{9784CBA3-D598-4B1F-BAA3-EE14B5154290}" type="slidenum">
              <a:rPr lang="en-AU" smtClean="0">
                <a:solidFill>
                  <a:srgbClr val="717171"/>
                </a:solidFill>
              </a:rPr>
              <a:pPr/>
              <a:t>‹#›</a:t>
            </a:fld>
            <a:endParaRPr lang="en-AU" dirty="0">
              <a:solidFill>
                <a:srgbClr val="717171"/>
              </a:solidFill>
            </a:endParaRPr>
          </a:p>
        </p:txBody>
      </p:sp>
      <p:sp>
        <p:nvSpPr>
          <p:cNvPr id="7" name="Content Placeholder 6"/>
          <p:cNvSpPr>
            <a:spLocks noGrp="1"/>
          </p:cNvSpPr>
          <p:nvPr>
            <p:ph sz="quarter" idx="11"/>
          </p:nvPr>
        </p:nvSpPr>
        <p:spPr>
          <a:xfrm>
            <a:off x="381000" y="1004678"/>
            <a:ext cx="2592000" cy="4939283"/>
          </a:xfrm>
        </p:spPr>
        <p:txBody>
          <a:bodyPr>
            <a:noAutofit/>
          </a:bodyPr>
          <a:lstStyle>
            <a:lvl1pPr>
              <a:defRPr b="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10" name="Content Placeholder 6"/>
          <p:cNvSpPr>
            <a:spLocks noGrp="1"/>
          </p:cNvSpPr>
          <p:nvPr>
            <p:ph sz="quarter" idx="19"/>
          </p:nvPr>
        </p:nvSpPr>
        <p:spPr>
          <a:xfrm>
            <a:off x="3325589" y="1004678"/>
            <a:ext cx="2592000" cy="4939283"/>
          </a:xfrm>
        </p:spPr>
        <p:txBody>
          <a:bodyPr>
            <a:noAutofit/>
          </a:bodyPr>
          <a:lstStyle>
            <a:lvl1pPr>
              <a:defRPr b="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Tree>
    <p:extLst>
      <p:ext uri="{BB962C8B-B14F-4D97-AF65-F5344CB8AC3E}">
        <p14:creationId xmlns:p14="http://schemas.microsoft.com/office/powerpoint/2010/main" val="1934355434"/>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userDrawn="1">
  <p:cSld name="Title and 4 x content - no sub heading">
    <p:spTree>
      <p:nvGrpSpPr>
        <p:cNvPr id="1" name=""/>
        <p:cNvGrpSpPr/>
        <p:nvPr/>
      </p:nvGrpSpPr>
      <p:grpSpPr>
        <a:xfrm>
          <a:off x="0" y="0"/>
          <a:ext cx="0" cy="0"/>
          <a:chOff x="0" y="0"/>
          <a:chExt cx="0" cy="0"/>
        </a:xfrm>
      </p:grpSpPr>
      <p:sp>
        <p:nvSpPr>
          <p:cNvPr id="10" name="Content Placeholder 2"/>
          <p:cNvSpPr>
            <a:spLocks noGrp="1"/>
          </p:cNvSpPr>
          <p:nvPr>
            <p:ph idx="1" hasCustomPrompt="1"/>
          </p:nvPr>
        </p:nvSpPr>
        <p:spPr>
          <a:xfrm>
            <a:off x="359998" y="1708150"/>
            <a:ext cx="2714400" cy="4003675"/>
          </a:xfrm>
        </p:spPr>
        <p:txBody>
          <a:bodyPr>
            <a:noAutofit/>
          </a:bodyPr>
          <a:lstStyle>
            <a:lvl1pPr>
              <a:defRPr sz="1600" b="0">
                <a:solidFill>
                  <a:schemeClr val="tx1"/>
                </a:solidFill>
              </a:defRPr>
            </a:lvl1pPr>
            <a:lvl2pPr>
              <a:spcBef>
                <a:spcPts val="600"/>
              </a:spcBef>
              <a:defRPr sz="1600">
                <a:solidFill>
                  <a:schemeClr val="tx1"/>
                </a:solidFill>
              </a:defRPr>
            </a:lvl2pPr>
            <a:lvl3pPr>
              <a:spcBef>
                <a:spcPts val="600"/>
              </a:spcBef>
              <a:defRPr sz="1600">
                <a:solidFill>
                  <a:schemeClr val="tx1"/>
                </a:solidFill>
              </a:defRPr>
            </a:lvl3pPr>
            <a:lvl4pPr>
              <a:spcBef>
                <a:spcPts val="600"/>
              </a:spcBef>
              <a:defRPr sz="1600">
                <a:solidFill>
                  <a:schemeClr val="tx1"/>
                </a:solidFill>
              </a:defRPr>
            </a:lvl4pPr>
            <a:lvl5pPr>
              <a:spcBef>
                <a:spcPts val="600"/>
              </a:spcBef>
              <a:defRPr sz="1600">
                <a:solidFill>
                  <a:schemeClr val="tx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1" name="Content Placeholder 2"/>
          <p:cNvSpPr>
            <a:spLocks noGrp="1"/>
          </p:cNvSpPr>
          <p:nvPr>
            <p:ph idx="14" hasCustomPrompt="1"/>
          </p:nvPr>
        </p:nvSpPr>
        <p:spPr>
          <a:xfrm>
            <a:off x="3275192" y="1708150"/>
            <a:ext cx="2714400" cy="4003675"/>
          </a:xfrm>
        </p:spPr>
        <p:txBody>
          <a:bodyPr>
            <a:noAutofit/>
          </a:bodyPr>
          <a:lstStyle>
            <a:lvl1pPr>
              <a:defRPr sz="1600" b="0">
                <a:solidFill>
                  <a:schemeClr val="tx1"/>
                </a:solidFill>
              </a:defRPr>
            </a:lvl1pPr>
            <a:lvl2pPr>
              <a:spcBef>
                <a:spcPts val="600"/>
              </a:spcBef>
              <a:defRPr sz="1600">
                <a:solidFill>
                  <a:schemeClr val="tx1"/>
                </a:solidFill>
              </a:defRPr>
            </a:lvl2pPr>
            <a:lvl3pPr>
              <a:spcBef>
                <a:spcPts val="600"/>
              </a:spcBef>
              <a:defRPr sz="1600">
                <a:solidFill>
                  <a:schemeClr val="tx1"/>
                </a:solidFill>
              </a:defRPr>
            </a:lvl3pPr>
            <a:lvl4pPr>
              <a:spcBef>
                <a:spcPts val="600"/>
              </a:spcBef>
              <a:defRPr sz="1600">
                <a:solidFill>
                  <a:schemeClr val="tx1"/>
                </a:solidFill>
              </a:defRPr>
            </a:lvl4pPr>
            <a:lvl5pPr>
              <a:spcBef>
                <a:spcPts val="600"/>
              </a:spcBef>
              <a:defRPr sz="1600">
                <a:solidFill>
                  <a:schemeClr val="tx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3" name="Content Placeholder 2"/>
          <p:cNvSpPr>
            <a:spLocks noGrp="1"/>
          </p:cNvSpPr>
          <p:nvPr>
            <p:ph idx="15" hasCustomPrompt="1"/>
          </p:nvPr>
        </p:nvSpPr>
        <p:spPr>
          <a:xfrm>
            <a:off x="6190386" y="1708150"/>
            <a:ext cx="2714400" cy="4003675"/>
          </a:xfrm>
        </p:spPr>
        <p:txBody>
          <a:bodyPr>
            <a:noAutofit/>
          </a:bodyPr>
          <a:lstStyle>
            <a:lvl1pPr>
              <a:defRPr sz="1600" b="0">
                <a:solidFill>
                  <a:schemeClr val="tx1"/>
                </a:solidFill>
              </a:defRPr>
            </a:lvl1pPr>
            <a:lvl2pPr>
              <a:spcBef>
                <a:spcPts val="600"/>
              </a:spcBef>
              <a:defRPr sz="1600">
                <a:solidFill>
                  <a:schemeClr val="tx1"/>
                </a:solidFill>
              </a:defRPr>
            </a:lvl2pPr>
            <a:lvl3pPr>
              <a:spcBef>
                <a:spcPts val="600"/>
              </a:spcBef>
              <a:defRPr sz="1600">
                <a:solidFill>
                  <a:schemeClr val="tx1"/>
                </a:solidFill>
              </a:defRPr>
            </a:lvl3pPr>
            <a:lvl4pPr>
              <a:spcBef>
                <a:spcPts val="600"/>
              </a:spcBef>
              <a:defRPr sz="1600">
                <a:solidFill>
                  <a:schemeClr val="tx1"/>
                </a:solidFill>
              </a:defRPr>
            </a:lvl4pPr>
            <a:lvl5pPr>
              <a:spcBef>
                <a:spcPts val="600"/>
              </a:spcBef>
              <a:defRPr sz="1600">
                <a:solidFill>
                  <a:schemeClr val="tx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8" name="Content Placeholder 2"/>
          <p:cNvSpPr>
            <a:spLocks noGrp="1"/>
          </p:cNvSpPr>
          <p:nvPr>
            <p:ph idx="16" hasCustomPrompt="1"/>
          </p:nvPr>
        </p:nvSpPr>
        <p:spPr>
          <a:xfrm>
            <a:off x="9105580" y="1708150"/>
            <a:ext cx="2714400" cy="4003675"/>
          </a:xfrm>
        </p:spPr>
        <p:txBody>
          <a:bodyPr>
            <a:noAutofit/>
          </a:bodyPr>
          <a:lstStyle>
            <a:lvl1pPr>
              <a:defRPr sz="1600" b="0">
                <a:solidFill>
                  <a:schemeClr val="tx1"/>
                </a:solidFill>
              </a:defRPr>
            </a:lvl1pPr>
            <a:lvl2pPr>
              <a:spcBef>
                <a:spcPts val="600"/>
              </a:spcBef>
              <a:defRPr sz="1600">
                <a:solidFill>
                  <a:schemeClr val="tx1"/>
                </a:solidFill>
              </a:defRPr>
            </a:lvl2pPr>
            <a:lvl3pPr>
              <a:spcBef>
                <a:spcPts val="600"/>
              </a:spcBef>
              <a:defRPr sz="1600">
                <a:solidFill>
                  <a:schemeClr val="tx1"/>
                </a:solidFill>
              </a:defRPr>
            </a:lvl3pPr>
            <a:lvl4pPr>
              <a:spcBef>
                <a:spcPts val="600"/>
              </a:spcBef>
              <a:defRPr sz="1600">
                <a:solidFill>
                  <a:schemeClr val="tx1"/>
                </a:solidFill>
              </a:defRPr>
            </a:lvl4pPr>
            <a:lvl5pPr>
              <a:spcBef>
                <a:spcPts val="600"/>
              </a:spcBef>
              <a:defRPr sz="1600">
                <a:solidFill>
                  <a:schemeClr val="tx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9" name="Title Placeholder 1"/>
          <p:cNvSpPr>
            <a:spLocks noGrp="1"/>
          </p:cNvSpPr>
          <p:nvPr>
            <p:ph type="title" hasCustomPrompt="1"/>
          </p:nvPr>
        </p:nvSpPr>
        <p:spPr>
          <a:xfrm>
            <a:off x="359999" y="430717"/>
            <a:ext cx="11466875" cy="404119"/>
          </a:xfrm>
          <a:prstGeom prst="rect">
            <a:avLst/>
          </a:prstGeom>
        </p:spPr>
        <p:txBody>
          <a:bodyPr vert="horz" lIns="0" tIns="0" rIns="0" bIns="0" rtlCol="0" anchor="t">
            <a:noAutofit/>
          </a:bodyPr>
          <a:lstStyle>
            <a:lvl1pPr>
              <a:defRPr/>
            </a:lvl1pPr>
          </a:lstStyle>
          <a:p>
            <a:r>
              <a:rPr lang="en-GB" dirty="0"/>
              <a:t>Click to edit master title style</a:t>
            </a:r>
          </a:p>
        </p:txBody>
      </p:sp>
      <p:sp>
        <p:nvSpPr>
          <p:cNvPr id="21" name="Text Placeholder 17"/>
          <p:cNvSpPr>
            <a:spLocks noGrp="1"/>
          </p:cNvSpPr>
          <p:nvPr>
            <p:ph type="body" sz="quarter" idx="19" hasCustomPrompt="1"/>
          </p:nvPr>
        </p:nvSpPr>
        <p:spPr>
          <a:xfrm>
            <a:off x="6096000" y="6393509"/>
            <a:ext cx="4670778" cy="197792"/>
          </a:xfrm>
        </p:spPr>
        <p:txBody>
          <a:bodyPr anchor="ctr">
            <a:noAutofit/>
          </a:bodyPr>
          <a:lstStyle>
            <a:lvl1pPr>
              <a:spcBef>
                <a:spcPts val="600"/>
              </a:spcBef>
              <a:defRPr sz="800">
                <a:solidFill>
                  <a:schemeClr val="tx1"/>
                </a:solidFill>
              </a:defRPr>
            </a:lvl1pPr>
          </a:lstStyle>
          <a:p>
            <a:pPr lvl="0"/>
            <a:r>
              <a:rPr lang="en-US" dirty="0"/>
              <a:t>Click to add footer text</a:t>
            </a:r>
          </a:p>
        </p:txBody>
      </p:sp>
      <p:sp>
        <p:nvSpPr>
          <p:cNvPr id="22"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dirty="0">
              <a:solidFill>
                <a:srgbClr val="717171"/>
              </a:solidFill>
            </a:endParaRPr>
          </a:p>
        </p:txBody>
      </p:sp>
    </p:spTree>
    <p:extLst>
      <p:ext uri="{BB962C8B-B14F-4D97-AF65-F5344CB8AC3E}">
        <p14:creationId xmlns:p14="http://schemas.microsoft.com/office/powerpoint/2010/main" val="756497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7.xml><?xml version="1.0" encoding="utf-8"?>
<p:sldLayout xmlns:a="http://schemas.openxmlformats.org/drawingml/2006/main" xmlns:r="http://schemas.openxmlformats.org/officeDocument/2006/relationships" xmlns:p="http://schemas.openxmlformats.org/presentationml/2006/main" userDrawn="1">
  <p:cSld name="Title only - no sub heading">
    <p:spTree>
      <p:nvGrpSpPr>
        <p:cNvPr id="1" name=""/>
        <p:cNvGrpSpPr/>
        <p:nvPr/>
      </p:nvGrpSpPr>
      <p:grpSpPr>
        <a:xfrm>
          <a:off x="0" y="0"/>
          <a:ext cx="0" cy="0"/>
          <a:chOff x="0" y="0"/>
          <a:chExt cx="0" cy="0"/>
        </a:xfrm>
      </p:grpSpPr>
      <p:sp>
        <p:nvSpPr>
          <p:cNvPr id="6" name="Title Placeholder 1"/>
          <p:cNvSpPr>
            <a:spLocks noGrp="1"/>
          </p:cNvSpPr>
          <p:nvPr>
            <p:ph type="title" hasCustomPrompt="1"/>
          </p:nvPr>
        </p:nvSpPr>
        <p:spPr>
          <a:xfrm>
            <a:off x="359999" y="430717"/>
            <a:ext cx="11466875" cy="404119"/>
          </a:xfrm>
          <a:prstGeom prst="rect">
            <a:avLst/>
          </a:prstGeom>
        </p:spPr>
        <p:txBody>
          <a:bodyPr vert="horz" lIns="0" tIns="0" rIns="0" bIns="0" rtlCol="0" anchor="t">
            <a:noAutofit/>
          </a:bodyPr>
          <a:lstStyle>
            <a:lvl1pPr>
              <a:defRPr/>
            </a:lvl1pPr>
          </a:lstStyle>
          <a:p>
            <a:r>
              <a:rPr lang="en-GB"/>
              <a:t>Click to edit master title style</a:t>
            </a:r>
          </a:p>
        </p:txBody>
      </p:sp>
      <p:sp>
        <p:nvSpPr>
          <p:cNvPr id="11"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a:solidFill>
                <a:srgbClr val="717171"/>
              </a:solidFill>
            </a:endParaRPr>
          </a:p>
        </p:txBody>
      </p:sp>
      <p:sp>
        <p:nvSpPr>
          <p:cNvPr id="9" name="Text Placeholder 17"/>
          <p:cNvSpPr>
            <a:spLocks noGrp="1"/>
          </p:cNvSpPr>
          <p:nvPr>
            <p:ph type="body" sz="quarter" idx="18" hasCustomPrompt="1"/>
          </p:nvPr>
        </p:nvSpPr>
        <p:spPr>
          <a:xfrm>
            <a:off x="6096000" y="6393509"/>
            <a:ext cx="4670778" cy="197792"/>
          </a:xfrm>
        </p:spPr>
        <p:txBody>
          <a:bodyPr anchor="ctr">
            <a:noAutofit/>
          </a:bodyPr>
          <a:lstStyle>
            <a:lvl1pPr>
              <a:spcBef>
                <a:spcPts val="600"/>
              </a:spcBef>
              <a:defRPr sz="800">
                <a:solidFill>
                  <a:schemeClr val="tx1"/>
                </a:solidFill>
              </a:defRPr>
            </a:lvl1pPr>
          </a:lstStyle>
          <a:p>
            <a:pPr lvl="0"/>
            <a:r>
              <a:rPr lang="en-US"/>
              <a:t>Click to add footer text</a:t>
            </a:r>
          </a:p>
        </p:txBody>
      </p:sp>
    </p:spTree>
    <p:extLst>
      <p:ext uri="{BB962C8B-B14F-4D97-AF65-F5344CB8AC3E}">
        <p14:creationId xmlns:p14="http://schemas.microsoft.com/office/powerpoint/2010/main" val="16935484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8.xml><?xml version="1.0" encoding="utf-8"?>
<p:sldLayout xmlns:a="http://schemas.openxmlformats.org/drawingml/2006/main" xmlns:r="http://schemas.openxmlformats.org/officeDocument/2006/relationships" xmlns:p="http://schemas.openxmlformats.org/presentationml/2006/main" showMasterSp="0" preserve="1" userDrawn="1">
  <p:cSld name="Title slide 1 (whit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67200" y="1138238"/>
            <a:ext cx="4665663" cy="1787237"/>
          </a:xfrm>
          <a:prstGeom prst="rect">
            <a:avLst/>
          </a:prstGeom>
        </p:spPr>
        <p:txBody>
          <a:bodyPr anchor="b">
            <a:noAutofit/>
          </a:bodyPr>
          <a:lstStyle>
            <a:lvl1pPr algn="l">
              <a:defRPr sz="2400" b="1">
                <a:solidFill>
                  <a:schemeClr val="tx1"/>
                </a:solidFill>
              </a:defRPr>
            </a:lvl1pPr>
          </a:lstStyle>
          <a:p>
            <a:r>
              <a:rPr lang="en-GB" dirty="0"/>
              <a:t>Click to edit master title style</a:t>
            </a:r>
          </a:p>
        </p:txBody>
      </p:sp>
      <p:sp>
        <p:nvSpPr>
          <p:cNvPr id="3" name="Subtitle 2"/>
          <p:cNvSpPr>
            <a:spLocks noGrp="1"/>
          </p:cNvSpPr>
          <p:nvPr>
            <p:ph type="subTitle" idx="1" hasCustomPrompt="1"/>
          </p:nvPr>
        </p:nvSpPr>
        <p:spPr>
          <a:xfrm>
            <a:off x="367200" y="3146902"/>
            <a:ext cx="4665663" cy="1882298"/>
          </a:xfrm>
          <a:prstGeom prst="rect">
            <a:avLst/>
          </a:prstGeom>
        </p:spPr>
        <p:txBody>
          <a:bodyPr anchor="t">
            <a:noAutofit/>
          </a:bodyPr>
          <a:lstStyle>
            <a:lvl1pPr marL="0" indent="0" algn="l">
              <a:spcBef>
                <a:spcPts val="600"/>
              </a:spcBef>
              <a:buNone/>
              <a:defRPr sz="22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edit master subtitle style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67200" y="457201"/>
            <a:ext cx="2567641" cy="493777"/>
          </a:xfrm>
          <a:prstGeom prst="rect">
            <a:avLst/>
          </a:prstGeom>
        </p:spPr>
      </p:pic>
    </p:spTree>
    <p:extLst>
      <p:ext uri="{BB962C8B-B14F-4D97-AF65-F5344CB8AC3E}">
        <p14:creationId xmlns:p14="http://schemas.microsoft.com/office/powerpoint/2010/main" val="37997126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9.xml><?xml version="1.0" encoding="utf-8"?>
<p:sldLayout xmlns:a="http://schemas.openxmlformats.org/drawingml/2006/main" xmlns:r="http://schemas.openxmlformats.org/officeDocument/2006/relationships" xmlns:p="http://schemas.openxmlformats.org/presentationml/2006/main" showMasterSp="0" preserve="1" userDrawn="1">
  <p:cSld name="Title slide 2 (white)">
    <p:bg>
      <p:bgPr>
        <a:solidFill>
          <a:schemeClr val="bg1"/>
        </a:solidFill>
        <a:effectLst/>
      </p:bgPr>
    </p:bg>
    <p:spTree>
      <p:nvGrpSpPr>
        <p:cNvPr id="1" name=""/>
        <p:cNvGrpSpPr/>
        <p:nvPr/>
      </p:nvGrpSpPr>
      <p:grpSpPr>
        <a:xfrm>
          <a:off x="0" y="0"/>
          <a:ext cx="0" cy="0"/>
          <a:chOff x="0" y="0"/>
          <a:chExt cx="0" cy="0"/>
        </a:xfrm>
      </p:grpSpPr>
      <p:sp>
        <p:nvSpPr>
          <p:cNvPr id="32" name="Picture Placeholder 31"/>
          <p:cNvSpPr>
            <a:spLocks noGrp="1"/>
          </p:cNvSpPr>
          <p:nvPr>
            <p:ph type="pic" sz="quarter" idx="13"/>
          </p:nvPr>
        </p:nvSpPr>
        <p:spPr>
          <a:xfrm>
            <a:off x="-6650" y="857"/>
            <a:ext cx="12200176" cy="6857143"/>
          </a:xfrm>
          <a:prstGeom prst="rect">
            <a:avLst/>
          </a:prstGeom>
        </p:spPr>
        <p:txBody>
          <a:bodyPr anchor="ctr"/>
          <a:lstStyle>
            <a:lvl1pPr algn="ctr">
              <a:defRPr>
                <a:solidFill>
                  <a:schemeClr val="tx1"/>
                </a:solidFill>
              </a:defRPr>
            </a:lvl1pPr>
          </a:lstStyle>
          <a:p>
            <a:r>
              <a:rPr lang="en-US"/>
              <a:t>Click icon to add picture</a:t>
            </a:r>
            <a:endParaRPr lang="en-GB" dirty="0"/>
          </a:p>
        </p:txBody>
      </p:sp>
      <p:sp>
        <p:nvSpPr>
          <p:cNvPr id="2" name="Title 1"/>
          <p:cNvSpPr>
            <a:spLocks noGrp="1"/>
          </p:cNvSpPr>
          <p:nvPr>
            <p:ph type="ctrTitle" hasCustomPrompt="1"/>
          </p:nvPr>
        </p:nvSpPr>
        <p:spPr>
          <a:xfrm>
            <a:off x="360000" y="3846097"/>
            <a:ext cx="11466875" cy="1143000"/>
          </a:xfrm>
          <a:prstGeom prst="rect">
            <a:avLst/>
          </a:prstGeom>
        </p:spPr>
        <p:txBody>
          <a:bodyPr anchor="b">
            <a:noAutofit/>
          </a:bodyPr>
          <a:lstStyle>
            <a:lvl1pPr algn="l">
              <a:defRPr sz="2400" b="1">
                <a:solidFill>
                  <a:schemeClr val="tx1"/>
                </a:solidFill>
              </a:defRPr>
            </a:lvl1pPr>
          </a:lstStyle>
          <a:p>
            <a:r>
              <a:rPr lang="en-GB" dirty="0"/>
              <a:t>Click to edit master title style</a:t>
            </a:r>
          </a:p>
        </p:txBody>
      </p:sp>
      <p:sp>
        <p:nvSpPr>
          <p:cNvPr id="3" name="Subtitle 2"/>
          <p:cNvSpPr>
            <a:spLocks noGrp="1"/>
          </p:cNvSpPr>
          <p:nvPr>
            <p:ph type="subTitle" idx="1" hasCustomPrompt="1"/>
          </p:nvPr>
        </p:nvSpPr>
        <p:spPr>
          <a:xfrm>
            <a:off x="360000" y="4989097"/>
            <a:ext cx="11466875" cy="1125748"/>
          </a:xfrm>
          <a:prstGeom prst="rect">
            <a:avLst/>
          </a:prstGeom>
        </p:spPr>
        <p:txBody>
          <a:bodyPr anchor="t">
            <a:noAutofit/>
          </a:bodyPr>
          <a:lstStyle>
            <a:lvl1pPr marL="0" indent="0" algn="l">
              <a:spcBef>
                <a:spcPts val="200"/>
              </a:spcBef>
              <a:buNone/>
              <a:defRPr sz="22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edit master subtitle style</a:t>
            </a:r>
          </a:p>
        </p:txBody>
      </p:sp>
    </p:spTree>
    <p:extLst>
      <p:ext uri="{BB962C8B-B14F-4D97-AF65-F5344CB8AC3E}">
        <p14:creationId xmlns:p14="http://schemas.microsoft.com/office/powerpoint/2010/main" val="19925513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Title slide 1 (black)">
    <p:bg>
      <p:bgPr>
        <a:solidFill>
          <a:srgbClr val="000000"/>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custDataLst>
              <p:tags r:id="rId1"/>
            </p:custDataLst>
          </p:nvPr>
        </p:nvPicPr>
        <p:blipFill rotWithShape="1">
          <a:blip r:embed="rId3">
            <a:extLst>
              <a:ext uri="{28A0092B-C50C-407E-A947-70E740481C1C}">
                <a14:useLocalDpi xmlns:a14="http://schemas.microsoft.com/office/drawing/2010/main" val="0"/>
              </a:ext>
            </a:extLst>
          </a:blip>
          <a:srcRect t="19290" b="19464"/>
          <a:stretch/>
        </p:blipFill>
        <p:spPr bwMode="invGray">
          <a:xfrm>
            <a:off x="367200" y="552449"/>
            <a:ext cx="2567641" cy="302419"/>
          </a:xfrm>
          <a:prstGeom prst="rect">
            <a:avLst/>
          </a:prstGeom>
        </p:spPr>
      </p:pic>
      <p:sp>
        <p:nvSpPr>
          <p:cNvPr id="7" name="Title 1"/>
          <p:cNvSpPr>
            <a:spLocks noGrp="1"/>
          </p:cNvSpPr>
          <p:nvPr>
            <p:ph type="ctrTitle" hasCustomPrompt="1"/>
          </p:nvPr>
        </p:nvSpPr>
        <p:spPr>
          <a:xfrm>
            <a:off x="367200" y="1138238"/>
            <a:ext cx="4666800" cy="1789200"/>
          </a:xfrm>
          <a:prstGeom prst="rect">
            <a:avLst/>
          </a:prstGeom>
        </p:spPr>
        <p:txBody>
          <a:bodyPr anchor="b">
            <a:noAutofit/>
          </a:bodyPr>
          <a:lstStyle>
            <a:lvl1pPr algn="l">
              <a:defRPr sz="2400" b="1">
                <a:solidFill>
                  <a:schemeClr val="bg1"/>
                </a:solidFill>
              </a:defRPr>
            </a:lvl1pPr>
          </a:lstStyle>
          <a:p>
            <a:r>
              <a:rPr lang="en-GB" dirty="0"/>
              <a:t>Click to edit master title style</a:t>
            </a:r>
          </a:p>
        </p:txBody>
      </p:sp>
      <p:sp>
        <p:nvSpPr>
          <p:cNvPr id="8" name="Subtitle 2"/>
          <p:cNvSpPr>
            <a:spLocks noGrp="1"/>
          </p:cNvSpPr>
          <p:nvPr>
            <p:ph type="subTitle" idx="1" hasCustomPrompt="1"/>
          </p:nvPr>
        </p:nvSpPr>
        <p:spPr>
          <a:xfrm>
            <a:off x="367200" y="3147038"/>
            <a:ext cx="4666800" cy="1882800"/>
          </a:xfrm>
          <a:prstGeom prst="rect">
            <a:avLst/>
          </a:prstGeom>
        </p:spPr>
        <p:txBody>
          <a:bodyPr anchor="t">
            <a:noAutofit/>
          </a:bodyPr>
          <a:lstStyle>
            <a:lvl1pPr marL="0" indent="0" algn="l">
              <a:spcBef>
                <a:spcPts val="600"/>
              </a:spcBef>
              <a:buNone/>
              <a:defRPr sz="2200" b="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edit master subtitle style</a:t>
            </a:r>
          </a:p>
        </p:txBody>
      </p:sp>
    </p:spTree>
    <p:extLst>
      <p:ext uri="{BB962C8B-B14F-4D97-AF65-F5344CB8AC3E}">
        <p14:creationId xmlns:p14="http://schemas.microsoft.com/office/powerpoint/2010/main" val="1776352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0.xml><?xml version="1.0" encoding="utf-8"?>
<p:sldLayout xmlns:a="http://schemas.openxmlformats.org/drawingml/2006/main" xmlns:r="http://schemas.openxmlformats.org/officeDocument/2006/relationships" xmlns:p="http://schemas.openxmlformats.org/presentationml/2006/main" showMasterSp="0" preserve="1" userDrawn="1">
  <p:cSld name="Title slide 3 (whit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7162800" y="1138238"/>
            <a:ext cx="4665663" cy="1787237"/>
          </a:xfrm>
          <a:prstGeom prst="rect">
            <a:avLst/>
          </a:prstGeom>
        </p:spPr>
        <p:txBody>
          <a:bodyPr anchor="b">
            <a:noAutofit/>
          </a:bodyPr>
          <a:lstStyle>
            <a:lvl1pPr algn="l">
              <a:defRPr sz="2400" b="1">
                <a:solidFill>
                  <a:schemeClr val="tx1"/>
                </a:solidFill>
              </a:defRPr>
            </a:lvl1pPr>
          </a:lstStyle>
          <a:p>
            <a:r>
              <a:rPr lang="en-GB" dirty="0"/>
              <a:t>Click to edit master title style</a:t>
            </a:r>
          </a:p>
        </p:txBody>
      </p:sp>
      <p:sp>
        <p:nvSpPr>
          <p:cNvPr id="3" name="Subtitle 2"/>
          <p:cNvSpPr>
            <a:spLocks noGrp="1"/>
          </p:cNvSpPr>
          <p:nvPr>
            <p:ph type="subTitle" idx="1" hasCustomPrompt="1"/>
          </p:nvPr>
        </p:nvSpPr>
        <p:spPr>
          <a:xfrm>
            <a:off x="7162800" y="3146902"/>
            <a:ext cx="4665663" cy="1882298"/>
          </a:xfrm>
          <a:prstGeom prst="rect">
            <a:avLst/>
          </a:prstGeom>
        </p:spPr>
        <p:txBody>
          <a:bodyPr anchor="t">
            <a:noAutofit/>
          </a:bodyPr>
          <a:lstStyle>
            <a:lvl1pPr marL="0" indent="0" algn="l">
              <a:spcBef>
                <a:spcPts val="600"/>
              </a:spcBef>
              <a:buNone/>
              <a:defRPr sz="22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edit master subtitle style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67200" y="457201"/>
            <a:ext cx="2567641" cy="493777"/>
          </a:xfrm>
          <a:prstGeom prst="rect">
            <a:avLst/>
          </a:prstGeom>
        </p:spPr>
      </p:pic>
    </p:spTree>
    <p:extLst>
      <p:ext uri="{BB962C8B-B14F-4D97-AF65-F5344CB8AC3E}">
        <p14:creationId xmlns:p14="http://schemas.microsoft.com/office/powerpoint/2010/main" val="1735062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1.xml><?xml version="1.0" encoding="utf-8"?>
<p:sldLayout xmlns:a="http://schemas.openxmlformats.org/drawingml/2006/main" xmlns:r="http://schemas.openxmlformats.org/officeDocument/2006/relationships" xmlns:p="http://schemas.openxmlformats.org/presentationml/2006/main" showMasterSp="0" preserve="1" userDrawn="1">
  <p:cSld name="Title slide 1 (black)">
    <p:bg>
      <p:bgPr>
        <a:solidFill>
          <a:srgbClr val="000000"/>
        </a:solid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367200" y="1138238"/>
            <a:ext cx="4666800" cy="1789200"/>
          </a:xfrm>
          <a:prstGeom prst="rect">
            <a:avLst/>
          </a:prstGeom>
        </p:spPr>
        <p:txBody>
          <a:bodyPr anchor="b">
            <a:noAutofit/>
          </a:bodyPr>
          <a:lstStyle>
            <a:lvl1pPr algn="l">
              <a:defRPr sz="2400" b="1">
                <a:solidFill>
                  <a:schemeClr val="bg1"/>
                </a:solidFill>
              </a:defRPr>
            </a:lvl1pPr>
          </a:lstStyle>
          <a:p>
            <a:r>
              <a:rPr lang="en-GB" dirty="0"/>
              <a:t>Click to edit master title style</a:t>
            </a:r>
          </a:p>
        </p:txBody>
      </p:sp>
      <p:sp>
        <p:nvSpPr>
          <p:cNvPr id="8" name="Subtitle 2"/>
          <p:cNvSpPr>
            <a:spLocks noGrp="1"/>
          </p:cNvSpPr>
          <p:nvPr>
            <p:ph type="subTitle" idx="1" hasCustomPrompt="1"/>
          </p:nvPr>
        </p:nvSpPr>
        <p:spPr>
          <a:xfrm>
            <a:off x="367200" y="3147038"/>
            <a:ext cx="4666800" cy="1882800"/>
          </a:xfrm>
          <a:prstGeom prst="rect">
            <a:avLst/>
          </a:prstGeom>
        </p:spPr>
        <p:txBody>
          <a:bodyPr anchor="t">
            <a:noAutofit/>
          </a:bodyPr>
          <a:lstStyle>
            <a:lvl1pPr marL="0" indent="0" algn="l">
              <a:spcBef>
                <a:spcPts val="600"/>
              </a:spcBef>
              <a:buNone/>
              <a:defRPr sz="2200" b="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edit master subtitle style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67200" y="457201"/>
            <a:ext cx="2567641" cy="493777"/>
          </a:xfrm>
          <a:prstGeom prst="rect">
            <a:avLst/>
          </a:prstGeom>
        </p:spPr>
      </p:pic>
    </p:spTree>
    <p:extLst>
      <p:ext uri="{BB962C8B-B14F-4D97-AF65-F5344CB8AC3E}">
        <p14:creationId xmlns:p14="http://schemas.microsoft.com/office/powerpoint/2010/main" val="34557242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2.xml><?xml version="1.0" encoding="utf-8"?>
<p:sldLayout xmlns:a="http://schemas.openxmlformats.org/drawingml/2006/main" xmlns:r="http://schemas.openxmlformats.org/officeDocument/2006/relationships" xmlns:p="http://schemas.openxmlformats.org/presentationml/2006/main" showMasterSp="0" preserve="1" userDrawn="1">
  <p:cSld name="Title slide 2 (black)">
    <p:bg>
      <p:bgPr>
        <a:solidFill>
          <a:srgbClr val="000000"/>
        </a:solidFill>
        <a:effectLst/>
      </p:bgPr>
    </p:bg>
    <p:spTree>
      <p:nvGrpSpPr>
        <p:cNvPr id="1" name=""/>
        <p:cNvGrpSpPr/>
        <p:nvPr/>
      </p:nvGrpSpPr>
      <p:grpSpPr>
        <a:xfrm>
          <a:off x="0" y="0"/>
          <a:ext cx="0" cy="0"/>
          <a:chOff x="0" y="0"/>
          <a:chExt cx="0" cy="0"/>
        </a:xfrm>
      </p:grpSpPr>
      <p:sp>
        <p:nvSpPr>
          <p:cNvPr id="32" name="Picture Placeholder 31"/>
          <p:cNvSpPr>
            <a:spLocks noGrp="1"/>
          </p:cNvSpPr>
          <p:nvPr>
            <p:ph type="pic" sz="quarter" idx="13"/>
          </p:nvPr>
        </p:nvSpPr>
        <p:spPr>
          <a:xfrm>
            <a:off x="-6650" y="857"/>
            <a:ext cx="12200176" cy="6857143"/>
          </a:xfrm>
          <a:prstGeom prst="rect">
            <a:avLst/>
          </a:prstGeom>
        </p:spPr>
        <p:txBody>
          <a:bodyPr anchor="ctr"/>
          <a:lstStyle>
            <a:lvl1pPr algn="ctr">
              <a:defRPr>
                <a:solidFill>
                  <a:schemeClr val="bg1"/>
                </a:solidFill>
              </a:defRPr>
            </a:lvl1pPr>
          </a:lstStyle>
          <a:p>
            <a:r>
              <a:rPr lang="en-US"/>
              <a:t>Click icon to add picture</a:t>
            </a:r>
            <a:endParaRPr lang="en-GB" dirty="0"/>
          </a:p>
        </p:txBody>
      </p:sp>
      <p:sp>
        <p:nvSpPr>
          <p:cNvPr id="8" name="Title 1"/>
          <p:cNvSpPr>
            <a:spLocks noGrp="1"/>
          </p:cNvSpPr>
          <p:nvPr>
            <p:ph type="ctrTitle" hasCustomPrompt="1"/>
          </p:nvPr>
        </p:nvSpPr>
        <p:spPr>
          <a:xfrm>
            <a:off x="360000" y="3898052"/>
            <a:ext cx="11466875" cy="1039091"/>
          </a:xfrm>
          <a:prstGeom prst="rect">
            <a:avLst/>
          </a:prstGeom>
        </p:spPr>
        <p:txBody>
          <a:bodyPr anchor="b">
            <a:noAutofit/>
          </a:bodyPr>
          <a:lstStyle>
            <a:lvl1pPr algn="l">
              <a:defRPr sz="2400" b="1">
                <a:solidFill>
                  <a:schemeClr val="bg1"/>
                </a:solidFill>
              </a:defRPr>
            </a:lvl1pPr>
          </a:lstStyle>
          <a:p>
            <a:r>
              <a:rPr lang="en-GB" dirty="0"/>
              <a:t>Click to edit master title style</a:t>
            </a:r>
          </a:p>
        </p:txBody>
      </p:sp>
      <p:sp>
        <p:nvSpPr>
          <p:cNvPr id="9" name="Subtitle 2"/>
          <p:cNvSpPr>
            <a:spLocks noGrp="1"/>
          </p:cNvSpPr>
          <p:nvPr>
            <p:ph type="subTitle" idx="1" hasCustomPrompt="1"/>
          </p:nvPr>
        </p:nvSpPr>
        <p:spPr>
          <a:xfrm>
            <a:off x="360000" y="4989097"/>
            <a:ext cx="11466875" cy="1125748"/>
          </a:xfrm>
          <a:prstGeom prst="rect">
            <a:avLst/>
          </a:prstGeom>
        </p:spPr>
        <p:txBody>
          <a:bodyPr anchor="t">
            <a:noAutofit/>
          </a:bodyPr>
          <a:lstStyle>
            <a:lvl1pPr marL="0" indent="0" algn="l">
              <a:spcBef>
                <a:spcPts val="200"/>
              </a:spcBef>
              <a:buNone/>
              <a:defRPr sz="22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edit master subtitle style</a:t>
            </a:r>
          </a:p>
        </p:txBody>
      </p:sp>
    </p:spTree>
    <p:extLst>
      <p:ext uri="{BB962C8B-B14F-4D97-AF65-F5344CB8AC3E}">
        <p14:creationId xmlns:p14="http://schemas.microsoft.com/office/powerpoint/2010/main" val="130181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3.xml><?xml version="1.0" encoding="utf-8"?>
<p:sldLayout xmlns:a="http://schemas.openxmlformats.org/drawingml/2006/main" xmlns:r="http://schemas.openxmlformats.org/officeDocument/2006/relationships" xmlns:p="http://schemas.openxmlformats.org/presentationml/2006/main" showMasterSp="0" preserve="1" userDrawn="1">
  <p:cSld name="Title slide 3 (black)">
    <p:bg>
      <p:bgPr>
        <a:solidFill>
          <a:srgbClr val="000000"/>
        </a:solid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7161663" y="1138238"/>
            <a:ext cx="4666800" cy="1789200"/>
          </a:xfrm>
          <a:prstGeom prst="rect">
            <a:avLst/>
          </a:prstGeom>
        </p:spPr>
        <p:txBody>
          <a:bodyPr anchor="b">
            <a:noAutofit/>
          </a:bodyPr>
          <a:lstStyle>
            <a:lvl1pPr algn="l">
              <a:defRPr sz="2400" b="1">
                <a:solidFill>
                  <a:schemeClr val="bg1"/>
                </a:solidFill>
              </a:defRPr>
            </a:lvl1pPr>
          </a:lstStyle>
          <a:p>
            <a:r>
              <a:rPr lang="en-GB" dirty="0"/>
              <a:t>Click to edit master title style</a:t>
            </a:r>
          </a:p>
        </p:txBody>
      </p:sp>
      <p:sp>
        <p:nvSpPr>
          <p:cNvPr id="8" name="Subtitle 2"/>
          <p:cNvSpPr>
            <a:spLocks noGrp="1"/>
          </p:cNvSpPr>
          <p:nvPr>
            <p:ph type="subTitle" idx="1" hasCustomPrompt="1"/>
          </p:nvPr>
        </p:nvSpPr>
        <p:spPr>
          <a:xfrm>
            <a:off x="7161663" y="3147038"/>
            <a:ext cx="4666800" cy="1882800"/>
          </a:xfrm>
          <a:prstGeom prst="rect">
            <a:avLst/>
          </a:prstGeom>
        </p:spPr>
        <p:txBody>
          <a:bodyPr anchor="t">
            <a:noAutofit/>
          </a:bodyPr>
          <a:lstStyle>
            <a:lvl1pPr marL="0" indent="0" algn="l">
              <a:spcBef>
                <a:spcPts val="600"/>
              </a:spcBef>
              <a:buNone/>
              <a:defRPr sz="2200" b="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edit master subtitle style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67200" y="457201"/>
            <a:ext cx="2567641" cy="493777"/>
          </a:xfrm>
          <a:prstGeom prst="rect">
            <a:avLst/>
          </a:prstGeom>
        </p:spPr>
      </p:pic>
    </p:spTree>
    <p:extLst>
      <p:ext uri="{BB962C8B-B14F-4D97-AF65-F5344CB8AC3E}">
        <p14:creationId xmlns:p14="http://schemas.microsoft.com/office/powerpoint/2010/main" val="2193607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4.xml><?xml version="1.0" encoding="utf-8"?>
<p:sldLayout xmlns:a="http://schemas.openxmlformats.org/drawingml/2006/main" xmlns:r="http://schemas.openxmlformats.org/officeDocument/2006/relationships" xmlns:p="http://schemas.openxmlformats.org/presentationml/2006/main" showMasterSp="0" preserve="1" userDrawn="1">
  <p:cSld name="Section header (white)">
    <p:bg>
      <p:bgPr>
        <a:solidFill>
          <a:schemeClr val="bg1"/>
        </a:solid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5" hasCustomPrompt="1"/>
          </p:nvPr>
        </p:nvSpPr>
        <p:spPr>
          <a:xfrm>
            <a:off x="360362" y="2984855"/>
            <a:ext cx="11466511" cy="1585557"/>
          </a:xfrm>
          <a:prstGeom prst="rect">
            <a:avLst/>
          </a:prstGeom>
        </p:spPr>
        <p:txBody>
          <a:bodyPr anchor="t"/>
          <a:lstStyle>
            <a:lvl1pPr algn="l">
              <a:spcBef>
                <a:spcPts val="200"/>
              </a:spcBef>
              <a:defRPr sz="2400" b="1">
                <a:solidFill>
                  <a:schemeClr val="tx1"/>
                </a:solidFill>
              </a:defRPr>
            </a:lvl1pPr>
            <a:lvl2pPr marL="0" indent="0" algn="l">
              <a:spcBef>
                <a:spcPts val="200"/>
              </a:spcBef>
              <a:buNone/>
              <a:defRPr sz="2200" b="0">
                <a:solidFill>
                  <a:schemeClr val="tx1"/>
                </a:solidFill>
              </a:defRPr>
            </a:lvl2pPr>
          </a:lstStyle>
          <a:p>
            <a:pPr lvl="0"/>
            <a:r>
              <a:rPr lang="en-GB" dirty="0"/>
              <a:t>Click to edit master text styles</a:t>
            </a:r>
          </a:p>
          <a:p>
            <a:pPr lvl="1"/>
            <a:r>
              <a:rPr lang="en-GB" dirty="0"/>
              <a:t>Second level</a:t>
            </a:r>
          </a:p>
        </p:txBody>
      </p:sp>
      <p:sp>
        <p:nvSpPr>
          <p:cNvPr id="5" name="Text Placeholder 2"/>
          <p:cNvSpPr>
            <a:spLocks noGrp="1"/>
          </p:cNvSpPr>
          <p:nvPr>
            <p:ph type="body" sz="quarter" idx="16" hasCustomPrompt="1"/>
          </p:nvPr>
        </p:nvSpPr>
        <p:spPr>
          <a:xfrm>
            <a:off x="359999" y="2564672"/>
            <a:ext cx="976676" cy="411163"/>
          </a:xfrm>
          <a:prstGeom prst="rect">
            <a:avLst/>
          </a:prstGeom>
        </p:spPr>
        <p:txBody>
          <a:bodyPr anchor="t"/>
          <a:lstStyle>
            <a:lvl1pPr algn="l">
              <a:spcBef>
                <a:spcPts val="200"/>
              </a:spcBef>
              <a:defRPr sz="2400" b="1">
                <a:solidFill>
                  <a:schemeClr val="tx1"/>
                </a:solidFill>
              </a:defRPr>
            </a:lvl1pPr>
            <a:lvl2pPr marL="0" indent="0" algn="l">
              <a:spcBef>
                <a:spcPts val="200"/>
              </a:spcBef>
              <a:buNone/>
              <a:defRPr sz="2200" b="0">
                <a:solidFill>
                  <a:schemeClr val="tx1"/>
                </a:solidFill>
              </a:defRPr>
            </a:lvl2pPr>
          </a:lstStyle>
          <a:p>
            <a:pPr lvl="0"/>
            <a:r>
              <a:rPr lang="en-US" dirty="0"/>
              <a:t>No.</a:t>
            </a:r>
          </a:p>
        </p:txBody>
      </p:sp>
    </p:spTree>
    <p:extLst>
      <p:ext uri="{BB962C8B-B14F-4D97-AF65-F5344CB8AC3E}">
        <p14:creationId xmlns:p14="http://schemas.microsoft.com/office/powerpoint/2010/main" val="26522930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5.xml><?xml version="1.0" encoding="utf-8"?>
<p:sldLayout xmlns:a="http://schemas.openxmlformats.org/drawingml/2006/main" xmlns:r="http://schemas.openxmlformats.org/officeDocument/2006/relationships" xmlns:p="http://schemas.openxmlformats.org/presentationml/2006/main" showMasterSp="0" preserve="1" userDrawn="1">
  <p:cSld name="Section header (black)">
    <p:bg>
      <p:bgPr>
        <a:solidFill>
          <a:srgbClr val="000000"/>
        </a:solidFill>
        <a:effectLst/>
      </p:bgPr>
    </p:bg>
    <p:spTree>
      <p:nvGrpSpPr>
        <p:cNvPr id="1" name=""/>
        <p:cNvGrpSpPr/>
        <p:nvPr/>
      </p:nvGrpSpPr>
      <p:grpSpPr>
        <a:xfrm>
          <a:off x="0" y="0"/>
          <a:ext cx="0" cy="0"/>
          <a:chOff x="0" y="0"/>
          <a:chExt cx="0" cy="0"/>
        </a:xfrm>
      </p:grpSpPr>
      <p:sp>
        <p:nvSpPr>
          <p:cNvPr id="5" name="Text Placeholder 2"/>
          <p:cNvSpPr>
            <a:spLocks noGrp="1"/>
          </p:cNvSpPr>
          <p:nvPr>
            <p:ph type="body" sz="quarter" idx="15" hasCustomPrompt="1"/>
          </p:nvPr>
        </p:nvSpPr>
        <p:spPr>
          <a:xfrm>
            <a:off x="359998" y="2984855"/>
            <a:ext cx="11468465" cy="1585557"/>
          </a:xfrm>
          <a:prstGeom prst="rect">
            <a:avLst/>
          </a:prstGeom>
        </p:spPr>
        <p:txBody>
          <a:bodyPr anchor="t"/>
          <a:lstStyle>
            <a:lvl1pPr algn="l">
              <a:spcBef>
                <a:spcPts val="200"/>
              </a:spcBef>
              <a:defRPr sz="2400" b="1">
                <a:solidFill>
                  <a:schemeClr val="bg1"/>
                </a:solidFill>
              </a:defRPr>
            </a:lvl1pPr>
            <a:lvl2pPr marL="0" indent="0" algn="l">
              <a:spcBef>
                <a:spcPts val="200"/>
              </a:spcBef>
              <a:buNone/>
              <a:defRPr sz="2200" b="0">
                <a:solidFill>
                  <a:schemeClr val="bg1"/>
                </a:solidFill>
              </a:defRPr>
            </a:lvl2pPr>
          </a:lstStyle>
          <a:p>
            <a:pPr lvl="0"/>
            <a:r>
              <a:rPr lang="en-GB" dirty="0"/>
              <a:t>Click to edit master text styles</a:t>
            </a:r>
          </a:p>
          <a:p>
            <a:pPr lvl="1"/>
            <a:r>
              <a:rPr lang="en-GB" dirty="0"/>
              <a:t>Second level</a:t>
            </a:r>
          </a:p>
        </p:txBody>
      </p:sp>
      <p:sp>
        <p:nvSpPr>
          <p:cNvPr id="7" name="Text Placeholder 2"/>
          <p:cNvSpPr>
            <a:spLocks noGrp="1"/>
          </p:cNvSpPr>
          <p:nvPr>
            <p:ph type="body" sz="quarter" idx="16" hasCustomPrompt="1"/>
          </p:nvPr>
        </p:nvSpPr>
        <p:spPr>
          <a:xfrm>
            <a:off x="360363" y="2564672"/>
            <a:ext cx="976312" cy="411163"/>
          </a:xfrm>
          <a:prstGeom prst="rect">
            <a:avLst/>
          </a:prstGeom>
        </p:spPr>
        <p:txBody>
          <a:bodyPr anchor="t"/>
          <a:lstStyle>
            <a:lvl1pPr algn="l">
              <a:spcBef>
                <a:spcPts val="200"/>
              </a:spcBef>
              <a:defRPr sz="2400" b="1">
                <a:solidFill>
                  <a:schemeClr val="bg1"/>
                </a:solidFill>
              </a:defRPr>
            </a:lvl1pPr>
            <a:lvl2pPr marL="0" indent="0" algn="l">
              <a:spcBef>
                <a:spcPts val="200"/>
              </a:spcBef>
              <a:buNone/>
              <a:defRPr sz="2200" b="0">
                <a:solidFill>
                  <a:schemeClr val="tx1"/>
                </a:solidFill>
              </a:defRPr>
            </a:lvl2pPr>
          </a:lstStyle>
          <a:p>
            <a:pPr lvl="0"/>
            <a:r>
              <a:rPr lang="en-US" dirty="0"/>
              <a:t>No.</a:t>
            </a:r>
          </a:p>
        </p:txBody>
      </p:sp>
    </p:spTree>
    <p:extLst>
      <p:ext uri="{BB962C8B-B14F-4D97-AF65-F5344CB8AC3E}">
        <p14:creationId xmlns:p14="http://schemas.microsoft.com/office/powerpoint/2010/main" val="2954144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Content Placeholder 2"/>
          <p:cNvSpPr>
            <a:spLocks noGrp="1"/>
          </p:cNvSpPr>
          <p:nvPr>
            <p:ph idx="1" hasCustomPrompt="1"/>
          </p:nvPr>
        </p:nvSpPr>
        <p:spPr>
          <a:xfrm>
            <a:off x="359999" y="1708150"/>
            <a:ext cx="11466873" cy="4018118"/>
          </a:xfrm>
        </p:spPr>
        <p:txBody>
          <a:bodyPr>
            <a:noAutofit/>
          </a:bodyPr>
          <a:lstStyle>
            <a:lvl1pPr>
              <a:defRPr sz="1400" b="0">
                <a:solidFill>
                  <a:schemeClr val="tx1"/>
                </a:solidFill>
              </a:defRPr>
            </a:lvl1pPr>
            <a:lvl2pPr>
              <a:spcBef>
                <a:spcPts val="600"/>
              </a:spcBef>
              <a:defRPr sz="1400">
                <a:solidFill>
                  <a:schemeClr val="tx1"/>
                </a:solidFill>
              </a:defRPr>
            </a:lvl2pPr>
            <a:lvl3pPr>
              <a:spcBef>
                <a:spcPts val="600"/>
              </a:spcBef>
              <a:defRPr sz="1400">
                <a:solidFill>
                  <a:schemeClr val="tx1"/>
                </a:solidFill>
              </a:defRPr>
            </a:lvl3pPr>
            <a:lvl4pPr>
              <a:spcBef>
                <a:spcPts val="600"/>
              </a:spcBef>
              <a:defRPr sz="1400">
                <a:solidFill>
                  <a:schemeClr val="tx1"/>
                </a:solidFill>
              </a:defRPr>
            </a:lvl4pPr>
            <a:lvl5pPr>
              <a:spcBef>
                <a:spcPts val="600"/>
              </a:spcBef>
              <a:defRPr sz="1400">
                <a:solidFill>
                  <a:schemeClr val="tx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1" name="Title Placeholder 1"/>
          <p:cNvSpPr>
            <a:spLocks noGrp="1"/>
          </p:cNvSpPr>
          <p:nvPr>
            <p:ph type="title" hasCustomPrompt="1"/>
          </p:nvPr>
        </p:nvSpPr>
        <p:spPr>
          <a:xfrm>
            <a:off x="359999" y="430717"/>
            <a:ext cx="11466875" cy="404119"/>
          </a:xfrm>
          <a:prstGeom prst="rect">
            <a:avLst/>
          </a:prstGeom>
        </p:spPr>
        <p:txBody>
          <a:bodyPr vert="horz" lIns="0" tIns="0" rIns="0" bIns="0" rtlCol="0" anchor="t">
            <a:noAutofit/>
          </a:bodyPr>
          <a:lstStyle>
            <a:lvl1pPr>
              <a:defRPr/>
            </a:lvl1pPr>
          </a:lstStyle>
          <a:p>
            <a:r>
              <a:rPr lang="en-GB" dirty="0"/>
              <a:t>Click to edit master title style</a:t>
            </a:r>
          </a:p>
        </p:txBody>
      </p:sp>
      <p:sp>
        <p:nvSpPr>
          <p:cNvPr id="15"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dirty="0">
              <a:solidFill>
                <a:srgbClr val="717171"/>
              </a:solidFill>
            </a:endParaRPr>
          </a:p>
        </p:txBody>
      </p:sp>
      <p:sp>
        <p:nvSpPr>
          <p:cNvPr id="8" name="Text Placeholder 2"/>
          <p:cNvSpPr>
            <a:spLocks noGrp="1"/>
          </p:cNvSpPr>
          <p:nvPr>
            <p:ph type="body" sz="quarter" idx="17" hasCustomPrompt="1"/>
          </p:nvPr>
        </p:nvSpPr>
        <p:spPr>
          <a:xfrm>
            <a:off x="357188" y="909635"/>
            <a:ext cx="11477331" cy="396875"/>
          </a:xfrm>
        </p:spPr>
        <p:txBody>
          <a:bodyPr/>
          <a:lstStyle>
            <a:lvl1pPr>
              <a:defRPr sz="1800"/>
            </a:lvl1pPr>
          </a:lstStyle>
          <a:p>
            <a:pPr lvl="0"/>
            <a:r>
              <a:rPr lang="en-GB" dirty="0"/>
              <a:t>Click to edit master text styles</a:t>
            </a:r>
          </a:p>
        </p:txBody>
      </p:sp>
      <p:sp>
        <p:nvSpPr>
          <p:cNvPr id="9" name="Text Placeholder 17"/>
          <p:cNvSpPr>
            <a:spLocks noGrp="1"/>
          </p:cNvSpPr>
          <p:nvPr>
            <p:ph type="body" sz="quarter" idx="18" hasCustomPrompt="1"/>
          </p:nvPr>
        </p:nvSpPr>
        <p:spPr>
          <a:xfrm>
            <a:off x="6096000" y="6393509"/>
            <a:ext cx="4670778" cy="197792"/>
          </a:xfrm>
        </p:spPr>
        <p:txBody>
          <a:bodyPr anchor="ctr">
            <a:noAutofit/>
          </a:bodyPr>
          <a:lstStyle>
            <a:lvl1pPr>
              <a:spcBef>
                <a:spcPts val="600"/>
              </a:spcBef>
              <a:defRPr sz="800">
                <a:solidFill>
                  <a:schemeClr val="tx1"/>
                </a:solidFill>
              </a:defRPr>
            </a:lvl1pPr>
          </a:lstStyle>
          <a:p>
            <a:pPr lvl="0"/>
            <a:r>
              <a:rPr lang="en-US" dirty="0"/>
              <a:t>Click to add footer text</a:t>
            </a:r>
          </a:p>
        </p:txBody>
      </p:sp>
    </p:spTree>
    <p:extLst>
      <p:ext uri="{BB962C8B-B14F-4D97-AF65-F5344CB8AC3E}">
        <p14:creationId xmlns:p14="http://schemas.microsoft.com/office/powerpoint/2010/main" val="3257261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7.xml><?xml version="1.0" encoding="utf-8"?>
<p:sldLayout xmlns:a="http://schemas.openxmlformats.org/drawingml/2006/main" xmlns:r="http://schemas.openxmlformats.org/officeDocument/2006/relationships" xmlns:p="http://schemas.openxmlformats.org/presentationml/2006/main" preserve="1" userDrawn="1">
  <p:cSld name="Title and 2 x content">
    <p:spTree>
      <p:nvGrpSpPr>
        <p:cNvPr id="1" name=""/>
        <p:cNvGrpSpPr/>
        <p:nvPr/>
      </p:nvGrpSpPr>
      <p:grpSpPr>
        <a:xfrm>
          <a:off x="0" y="0"/>
          <a:ext cx="0" cy="0"/>
          <a:chOff x="0" y="0"/>
          <a:chExt cx="0" cy="0"/>
        </a:xfrm>
      </p:grpSpPr>
      <p:sp>
        <p:nvSpPr>
          <p:cNvPr id="8" name="Content Placeholder 2"/>
          <p:cNvSpPr>
            <a:spLocks noGrp="1"/>
          </p:cNvSpPr>
          <p:nvPr>
            <p:ph idx="1" hasCustomPrompt="1"/>
          </p:nvPr>
        </p:nvSpPr>
        <p:spPr>
          <a:xfrm>
            <a:off x="360000" y="1708150"/>
            <a:ext cx="5626800" cy="4003200"/>
          </a:xfrm>
        </p:spPr>
        <p:txBody>
          <a:bodyPr>
            <a:noAutofit/>
          </a:bodyPr>
          <a:lstStyle>
            <a:lvl1pPr>
              <a:defRPr sz="1400" b="0">
                <a:solidFill>
                  <a:schemeClr val="tx1"/>
                </a:solidFill>
              </a:defRPr>
            </a:lvl1pPr>
            <a:lvl2pPr>
              <a:spcBef>
                <a:spcPts val="600"/>
              </a:spcBef>
              <a:defRPr sz="1400">
                <a:solidFill>
                  <a:schemeClr val="tx1"/>
                </a:solidFill>
              </a:defRPr>
            </a:lvl2pPr>
            <a:lvl3pPr>
              <a:spcBef>
                <a:spcPts val="600"/>
              </a:spcBef>
              <a:defRPr sz="1400">
                <a:solidFill>
                  <a:schemeClr val="tx1"/>
                </a:solidFill>
              </a:defRPr>
            </a:lvl3pPr>
            <a:lvl4pPr>
              <a:spcBef>
                <a:spcPts val="600"/>
              </a:spcBef>
              <a:defRPr sz="1400">
                <a:solidFill>
                  <a:schemeClr val="tx1"/>
                </a:solidFill>
              </a:defRPr>
            </a:lvl4pPr>
            <a:lvl5pPr>
              <a:spcBef>
                <a:spcPts val="600"/>
              </a:spcBef>
              <a:defRPr sz="1400">
                <a:solidFill>
                  <a:schemeClr val="tx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0" name="Content Placeholder 35"/>
          <p:cNvSpPr>
            <a:spLocks noGrp="1"/>
          </p:cNvSpPr>
          <p:nvPr>
            <p:ph sz="quarter" idx="14" hasCustomPrompt="1"/>
          </p:nvPr>
        </p:nvSpPr>
        <p:spPr>
          <a:xfrm>
            <a:off x="6191574" y="1708150"/>
            <a:ext cx="5626800" cy="4003200"/>
          </a:xfrm>
        </p:spPr>
        <p:txBody>
          <a:bodyPr>
            <a:noAutofit/>
          </a:bodyPr>
          <a:lstStyle>
            <a:lvl1pPr>
              <a:defRPr sz="1400" b="0">
                <a:solidFill>
                  <a:schemeClr val="tx1"/>
                </a:solidFill>
              </a:defRPr>
            </a:lvl1pPr>
            <a:lvl2pPr>
              <a:spcBef>
                <a:spcPts val="600"/>
              </a:spcBef>
              <a:defRPr sz="1400">
                <a:solidFill>
                  <a:schemeClr val="tx1"/>
                </a:solidFill>
              </a:defRPr>
            </a:lvl2pPr>
            <a:lvl3pPr>
              <a:spcBef>
                <a:spcPts val="600"/>
              </a:spcBef>
              <a:defRPr sz="1400">
                <a:solidFill>
                  <a:schemeClr val="tx1"/>
                </a:solidFill>
              </a:defRPr>
            </a:lvl3pPr>
            <a:lvl4pPr>
              <a:spcBef>
                <a:spcPts val="600"/>
              </a:spcBef>
              <a:defRPr sz="1400">
                <a:solidFill>
                  <a:schemeClr val="tx1"/>
                </a:solidFill>
              </a:defRPr>
            </a:lvl4pPr>
            <a:lvl5pPr>
              <a:spcBef>
                <a:spcPts val="600"/>
              </a:spcBef>
              <a:defRPr sz="1400">
                <a:solidFill>
                  <a:schemeClr val="tx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1" name="Title Placeholder 1"/>
          <p:cNvSpPr>
            <a:spLocks noGrp="1"/>
          </p:cNvSpPr>
          <p:nvPr>
            <p:ph type="title" hasCustomPrompt="1"/>
          </p:nvPr>
        </p:nvSpPr>
        <p:spPr>
          <a:xfrm>
            <a:off x="359999" y="430717"/>
            <a:ext cx="11466875" cy="404119"/>
          </a:xfrm>
          <a:prstGeom prst="rect">
            <a:avLst/>
          </a:prstGeom>
        </p:spPr>
        <p:txBody>
          <a:bodyPr vert="horz" lIns="0" tIns="0" rIns="0" bIns="0" rtlCol="0" anchor="t">
            <a:noAutofit/>
          </a:bodyPr>
          <a:lstStyle>
            <a:lvl1pPr>
              <a:defRPr/>
            </a:lvl1pPr>
          </a:lstStyle>
          <a:p>
            <a:r>
              <a:rPr lang="en-GB" dirty="0"/>
              <a:t>Click to edit master title style</a:t>
            </a:r>
          </a:p>
        </p:txBody>
      </p:sp>
      <p:sp>
        <p:nvSpPr>
          <p:cNvPr id="16"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dirty="0">
              <a:solidFill>
                <a:srgbClr val="717171"/>
              </a:solidFill>
            </a:endParaRPr>
          </a:p>
        </p:txBody>
      </p:sp>
      <p:sp>
        <p:nvSpPr>
          <p:cNvPr id="9" name="Text Placeholder 2"/>
          <p:cNvSpPr>
            <a:spLocks noGrp="1"/>
          </p:cNvSpPr>
          <p:nvPr>
            <p:ph type="body" sz="quarter" idx="17" hasCustomPrompt="1"/>
          </p:nvPr>
        </p:nvSpPr>
        <p:spPr>
          <a:xfrm>
            <a:off x="357188" y="909635"/>
            <a:ext cx="11477331" cy="396875"/>
          </a:xfrm>
        </p:spPr>
        <p:txBody>
          <a:bodyPr/>
          <a:lstStyle>
            <a:lvl1pPr>
              <a:defRPr sz="1800"/>
            </a:lvl1pPr>
          </a:lstStyle>
          <a:p>
            <a:pPr lvl="0"/>
            <a:r>
              <a:rPr lang="en-GB" dirty="0"/>
              <a:t>Click to edit master text styles</a:t>
            </a:r>
          </a:p>
        </p:txBody>
      </p:sp>
      <p:sp>
        <p:nvSpPr>
          <p:cNvPr id="12" name="Text Placeholder 17"/>
          <p:cNvSpPr>
            <a:spLocks noGrp="1"/>
          </p:cNvSpPr>
          <p:nvPr>
            <p:ph type="body" sz="quarter" idx="18" hasCustomPrompt="1"/>
          </p:nvPr>
        </p:nvSpPr>
        <p:spPr>
          <a:xfrm>
            <a:off x="6096000" y="6393509"/>
            <a:ext cx="4670778" cy="197792"/>
          </a:xfrm>
        </p:spPr>
        <p:txBody>
          <a:bodyPr anchor="ctr">
            <a:noAutofit/>
          </a:bodyPr>
          <a:lstStyle>
            <a:lvl1pPr>
              <a:spcBef>
                <a:spcPts val="600"/>
              </a:spcBef>
              <a:defRPr sz="800">
                <a:solidFill>
                  <a:schemeClr val="tx1"/>
                </a:solidFill>
              </a:defRPr>
            </a:lvl1pPr>
          </a:lstStyle>
          <a:p>
            <a:pPr lvl="0"/>
            <a:r>
              <a:rPr lang="en-US" dirty="0"/>
              <a:t>Click to add footer text</a:t>
            </a:r>
          </a:p>
        </p:txBody>
      </p:sp>
    </p:spTree>
    <p:extLst>
      <p:ext uri="{BB962C8B-B14F-4D97-AF65-F5344CB8AC3E}">
        <p14:creationId xmlns:p14="http://schemas.microsoft.com/office/powerpoint/2010/main" val="1515384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8.xml><?xml version="1.0" encoding="utf-8"?>
<p:sldLayout xmlns:a="http://schemas.openxmlformats.org/drawingml/2006/main" xmlns:r="http://schemas.openxmlformats.org/officeDocument/2006/relationships" xmlns:p="http://schemas.openxmlformats.org/presentationml/2006/main" preserve="1" userDrawn="1">
  <p:cSld name="Title and 3 x content">
    <p:spTree>
      <p:nvGrpSpPr>
        <p:cNvPr id="1" name=""/>
        <p:cNvGrpSpPr/>
        <p:nvPr/>
      </p:nvGrpSpPr>
      <p:grpSpPr>
        <a:xfrm>
          <a:off x="0" y="0"/>
          <a:ext cx="0" cy="0"/>
          <a:chOff x="0" y="0"/>
          <a:chExt cx="0" cy="0"/>
        </a:xfrm>
      </p:grpSpPr>
      <p:sp>
        <p:nvSpPr>
          <p:cNvPr id="9" name="Content Placeholder 2"/>
          <p:cNvSpPr>
            <a:spLocks noGrp="1"/>
          </p:cNvSpPr>
          <p:nvPr>
            <p:ph idx="1"/>
          </p:nvPr>
        </p:nvSpPr>
        <p:spPr>
          <a:xfrm>
            <a:off x="359998" y="1708150"/>
            <a:ext cx="3679200" cy="4003675"/>
          </a:xfrm>
        </p:spPr>
        <p:txBody>
          <a:bodyPr>
            <a:noAutofit/>
          </a:bodyPr>
          <a:lstStyle>
            <a:lvl1pPr>
              <a:defRPr sz="1400" b="0">
                <a:solidFill>
                  <a:schemeClr val="tx1"/>
                </a:solidFill>
              </a:defRPr>
            </a:lvl1pPr>
            <a:lvl2pPr>
              <a:spcBef>
                <a:spcPts val="600"/>
              </a:spcBef>
              <a:defRPr sz="1400">
                <a:solidFill>
                  <a:schemeClr val="tx1"/>
                </a:solidFill>
              </a:defRPr>
            </a:lvl2pPr>
            <a:lvl3pPr>
              <a:spcBef>
                <a:spcPts val="600"/>
              </a:spcBef>
              <a:defRPr sz="1400">
                <a:solidFill>
                  <a:schemeClr val="tx1"/>
                </a:solidFill>
              </a:defRPr>
            </a:lvl3pPr>
            <a:lvl4pPr>
              <a:spcBef>
                <a:spcPts val="600"/>
              </a:spcBef>
              <a:defRPr sz="1400">
                <a:solidFill>
                  <a:schemeClr val="tx1"/>
                </a:solidFill>
              </a:defRPr>
            </a:lvl4pPr>
            <a:lvl5pPr>
              <a:spcBef>
                <a:spcPts val="60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0" name="Content Placeholder 2"/>
          <p:cNvSpPr>
            <a:spLocks noGrp="1"/>
          </p:cNvSpPr>
          <p:nvPr>
            <p:ph idx="14"/>
          </p:nvPr>
        </p:nvSpPr>
        <p:spPr>
          <a:xfrm>
            <a:off x="4251326" y="1708150"/>
            <a:ext cx="3679200" cy="4003675"/>
          </a:xfrm>
        </p:spPr>
        <p:txBody>
          <a:bodyPr>
            <a:noAutofit/>
          </a:bodyPr>
          <a:lstStyle>
            <a:lvl1pPr>
              <a:defRPr sz="1400" b="0">
                <a:solidFill>
                  <a:schemeClr val="tx1"/>
                </a:solidFill>
              </a:defRPr>
            </a:lvl1pPr>
            <a:lvl2pPr>
              <a:spcBef>
                <a:spcPts val="600"/>
              </a:spcBef>
              <a:defRPr sz="1400">
                <a:solidFill>
                  <a:schemeClr val="tx1"/>
                </a:solidFill>
              </a:defRPr>
            </a:lvl2pPr>
            <a:lvl3pPr>
              <a:spcBef>
                <a:spcPts val="600"/>
              </a:spcBef>
              <a:defRPr sz="1400">
                <a:solidFill>
                  <a:schemeClr val="tx1"/>
                </a:solidFill>
              </a:defRPr>
            </a:lvl3pPr>
            <a:lvl4pPr>
              <a:spcBef>
                <a:spcPts val="600"/>
              </a:spcBef>
              <a:defRPr sz="1400">
                <a:solidFill>
                  <a:schemeClr val="tx1"/>
                </a:solidFill>
              </a:defRPr>
            </a:lvl4pPr>
            <a:lvl5pPr>
              <a:spcBef>
                <a:spcPts val="60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1" name="Content Placeholder 2"/>
          <p:cNvSpPr>
            <a:spLocks noGrp="1"/>
          </p:cNvSpPr>
          <p:nvPr>
            <p:ph idx="15"/>
          </p:nvPr>
        </p:nvSpPr>
        <p:spPr>
          <a:xfrm>
            <a:off x="8142653" y="1708150"/>
            <a:ext cx="3679200" cy="4003675"/>
          </a:xfrm>
        </p:spPr>
        <p:txBody>
          <a:bodyPr>
            <a:noAutofit/>
          </a:bodyPr>
          <a:lstStyle>
            <a:lvl1pPr>
              <a:defRPr sz="1400" b="0">
                <a:solidFill>
                  <a:schemeClr val="tx1"/>
                </a:solidFill>
              </a:defRPr>
            </a:lvl1pPr>
            <a:lvl2pPr>
              <a:spcBef>
                <a:spcPts val="600"/>
              </a:spcBef>
              <a:defRPr sz="1400">
                <a:solidFill>
                  <a:schemeClr val="tx1"/>
                </a:solidFill>
              </a:defRPr>
            </a:lvl2pPr>
            <a:lvl3pPr>
              <a:spcBef>
                <a:spcPts val="600"/>
              </a:spcBef>
              <a:defRPr sz="1400">
                <a:solidFill>
                  <a:schemeClr val="tx1"/>
                </a:solidFill>
              </a:defRPr>
            </a:lvl3pPr>
            <a:lvl4pPr>
              <a:spcBef>
                <a:spcPts val="600"/>
              </a:spcBef>
              <a:defRPr sz="1400">
                <a:solidFill>
                  <a:schemeClr val="tx1"/>
                </a:solidFill>
              </a:defRPr>
            </a:lvl4pPr>
            <a:lvl5pPr>
              <a:spcBef>
                <a:spcPts val="60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6" name="Title Placeholder 1"/>
          <p:cNvSpPr>
            <a:spLocks noGrp="1"/>
          </p:cNvSpPr>
          <p:nvPr>
            <p:ph type="title" hasCustomPrompt="1"/>
          </p:nvPr>
        </p:nvSpPr>
        <p:spPr>
          <a:xfrm>
            <a:off x="359999" y="430717"/>
            <a:ext cx="11466875" cy="404119"/>
          </a:xfrm>
          <a:prstGeom prst="rect">
            <a:avLst/>
          </a:prstGeom>
        </p:spPr>
        <p:txBody>
          <a:bodyPr vert="horz" lIns="0" tIns="0" rIns="0" bIns="0" rtlCol="0" anchor="t">
            <a:noAutofit/>
          </a:bodyPr>
          <a:lstStyle>
            <a:lvl1pPr>
              <a:defRPr/>
            </a:lvl1pPr>
          </a:lstStyle>
          <a:p>
            <a:r>
              <a:rPr lang="en-GB" dirty="0"/>
              <a:t>Click to edit master title style</a:t>
            </a:r>
          </a:p>
        </p:txBody>
      </p:sp>
      <p:sp>
        <p:nvSpPr>
          <p:cNvPr id="17" name="Text Placeholder 2"/>
          <p:cNvSpPr>
            <a:spLocks noGrp="1"/>
          </p:cNvSpPr>
          <p:nvPr>
            <p:ph type="body" sz="quarter" idx="17" hasCustomPrompt="1"/>
          </p:nvPr>
        </p:nvSpPr>
        <p:spPr>
          <a:xfrm>
            <a:off x="357188" y="909635"/>
            <a:ext cx="11477331" cy="396875"/>
          </a:xfrm>
        </p:spPr>
        <p:txBody>
          <a:bodyPr/>
          <a:lstStyle>
            <a:lvl1pPr>
              <a:defRPr sz="1800"/>
            </a:lvl1pPr>
          </a:lstStyle>
          <a:p>
            <a:pPr lvl="0"/>
            <a:r>
              <a:rPr lang="en-GB" dirty="0"/>
              <a:t>Click to edit master text styles</a:t>
            </a:r>
          </a:p>
        </p:txBody>
      </p:sp>
      <p:sp>
        <p:nvSpPr>
          <p:cNvPr id="18" name="Text Placeholder 17"/>
          <p:cNvSpPr>
            <a:spLocks noGrp="1"/>
          </p:cNvSpPr>
          <p:nvPr>
            <p:ph type="body" sz="quarter" idx="18" hasCustomPrompt="1"/>
          </p:nvPr>
        </p:nvSpPr>
        <p:spPr>
          <a:xfrm>
            <a:off x="6096000" y="6393509"/>
            <a:ext cx="4670778" cy="197792"/>
          </a:xfrm>
        </p:spPr>
        <p:txBody>
          <a:bodyPr anchor="ctr">
            <a:noAutofit/>
          </a:bodyPr>
          <a:lstStyle>
            <a:lvl1pPr>
              <a:spcBef>
                <a:spcPts val="600"/>
              </a:spcBef>
              <a:defRPr sz="800">
                <a:solidFill>
                  <a:schemeClr val="tx1"/>
                </a:solidFill>
              </a:defRPr>
            </a:lvl1pPr>
          </a:lstStyle>
          <a:p>
            <a:pPr lvl="0"/>
            <a:r>
              <a:rPr lang="en-US" dirty="0"/>
              <a:t>Click to add footer text</a:t>
            </a:r>
          </a:p>
        </p:txBody>
      </p:sp>
      <p:sp>
        <p:nvSpPr>
          <p:cNvPr id="19"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dirty="0">
              <a:solidFill>
                <a:srgbClr val="717171"/>
              </a:solidFill>
            </a:endParaRPr>
          </a:p>
        </p:txBody>
      </p:sp>
    </p:spTree>
    <p:extLst>
      <p:ext uri="{BB962C8B-B14F-4D97-AF65-F5344CB8AC3E}">
        <p14:creationId xmlns:p14="http://schemas.microsoft.com/office/powerpoint/2010/main" val="478103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9.xml><?xml version="1.0" encoding="utf-8"?>
<p:sldLayout xmlns:a="http://schemas.openxmlformats.org/drawingml/2006/main" xmlns:r="http://schemas.openxmlformats.org/officeDocument/2006/relationships" xmlns:p="http://schemas.openxmlformats.org/presentationml/2006/main" preserve="1" userDrawn="1">
  <p:cSld name="Title and 4 x content">
    <p:spTree>
      <p:nvGrpSpPr>
        <p:cNvPr id="1" name=""/>
        <p:cNvGrpSpPr/>
        <p:nvPr/>
      </p:nvGrpSpPr>
      <p:grpSpPr>
        <a:xfrm>
          <a:off x="0" y="0"/>
          <a:ext cx="0" cy="0"/>
          <a:chOff x="0" y="0"/>
          <a:chExt cx="0" cy="0"/>
        </a:xfrm>
      </p:grpSpPr>
      <p:sp>
        <p:nvSpPr>
          <p:cNvPr id="10" name="Content Placeholder 2"/>
          <p:cNvSpPr>
            <a:spLocks noGrp="1"/>
          </p:cNvSpPr>
          <p:nvPr>
            <p:ph idx="1" hasCustomPrompt="1"/>
          </p:nvPr>
        </p:nvSpPr>
        <p:spPr>
          <a:xfrm>
            <a:off x="359998" y="1708150"/>
            <a:ext cx="2714400" cy="4003675"/>
          </a:xfrm>
        </p:spPr>
        <p:txBody>
          <a:bodyPr>
            <a:noAutofit/>
          </a:bodyPr>
          <a:lstStyle>
            <a:lvl1pPr>
              <a:defRPr sz="1400" b="0">
                <a:solidFill>
                  <a:schemeClr val="tx1"/>
                </a:solidFill>
              </a:defRPr>
            </a:lvl1pPr>
            <a:lvl2pPr>
              <a:spcBef>
                <a:spcPts val="600"/>
              </a:spcBef>
              <a:defRPr sz="1400">
                <a:solidFill>
                  <a:schemeClr val="tx1"/>
                </a:solidFill>
              </a:defRPr>
            </a:lvl2pPr>
            <a:lvl3pPr>
              <a:spcBef>
                <a:spcPts val="600"/>
              </a:spcBef>
              <a:defRPr sz="1400">
                <a:solidFill>
                  <a:schemeClr val="tx1"/>
                </a:solidFill>
              </a:defRPr>
            </a:lvl3pPr>
            <a:lvl4pPr>
              <a:spcBef>
                <a:spcPts val="600"/>
              </a:spcBef>
              <a:defRPr sz="1400">
                <a:solidFill>
                  <a:schemeClr val="tx1"/>
                </a:solidFill>
              </a:defRPr>
            </a:lvl4pPr>
            <a:lvl5pPr>
              <a:spcBef>
                <a:spcPts val="600"/>
              </a:spcBef>
              <a:defRPr sz="1400">
                <a:solidFill>
                  <a:schemeClr val="tx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1" name="Content Placeholder 2"/>
          <p:cNvSpPr>
            <a:spLocks noGrp="1"/>
          </p:cNvSpPr>
          <p:nvPr>
            <p:ph idx="14" hasCustomPrompt="1"/>
          </p:nvPr>
        </p:nvSpPr>
        <p:spPr>
          <a:xfrm>
            <a:off x="3275192" y="1708150"/>
            <a:ext cx="2714400" cy="4003675"/>
          </a:xfrm>
        </p:spPr>
        <p:txBody>
          <a:bodyPr>
            <a:noAutofit/>
          </a:bodyPr>
          <a:lstStyle>
            <a:lvl1pPr>
              <a:defRPr sz="1400" b="0">
                <a:solidFill>
                  <a:schemeClr val="tx1"/>
                </a:solidFill>
              </a:defRPr>
            </a:lvl1pPr>
            <a:lvl2pPr>
              <a:spcBef>
                <a:spcPts val="600"/>
              </a:spcBef>
              <a:defRPr sz="1400">
                <a:solidFill>
                  <a:schemeClr val="tx1"/>
                </a:solidFill>
              </a:defRPr>
            </a:lvl2pPr>
            <a:lvl3pPr>
              <a:spcBef>
                <a:spcPts val="600"/>
              </a:spcBef>
              <a:defRPr sz="1400">
                <a:solidFill>
                  <a:schemeClr val="tx1"/>
                </a:solidFill>
              </a:defRPr>
            </a:lvl3pPr>
            <a:lvl4pPr>
              <a:spcBef>
                <a:spcPts val="600"/>
              </a:spcBef>
              <a:defRPr sz="1400">
                <a:solidFill>
                  <a:schemeClr val="tx1"/>
                </a:solidFill>
              </a:defRPr>
            </a:lvl4pPr>
            <a:lvl5pPr>
              <a:spcBef>
                <a:spcPts val="600"/>
              </a:spcBef>
              <a:defRPr sz="1400">
                <a:solidFill>
                  <a:schemeClr val="tx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3" name="Content Placeholder 2"/>
          <p:cNvSpPr>
            <a:spLocks noGrp="1"/>
          </p:cNvSpPr>
          <p:nvPr>
            <p:ph idx="15" hasCustomPrompt="1"/>
          </p:nvPr>
        </p:nvSpPr>
        <p:spPr>
          <a:xfrm>
            <a:off x="6190386" y="1708150"/>
            <a:ext cx="2714400" cy="4003675"/>
          </a:xfrm>
        </p:spPr>
        <p:txBody>
          <a:bodyPr>
            <a:noAutofit/>
          </a:bodyPr>
          <a:lstStyle>
            <a:lvl1pPr>
              <a:defRPr sz="1400" b="0">
                <a:solidFill>
                  <a:schemeClr val="tx1"/>
                </a:solidFill>
              </a:defRPr>
            </a:lvl1pPr>
            <a:lvl2pPr>
              <a:spcBef>
                <a:spcPts val="600"/>
              </a:spcBef>
              <a:defRPr sz="1400">
                <a:solidFill>
                  <a:schemeClr val="tx1"/>
                </a:solidFill>
              </a:defRPr>
            </a:lvl2pPr>
            <a:lvl3pPr>
              <a:spcBef>
                <a:spcPts val="600"/>
              </a:spcBef>
              <a:defRPr sz="1400">
                <a:solidFill>
                  <a:schemeClr val="tx1"/>
                </a:solidFill>
              </a:defRPr>
            </a:lvl3pPr>
            <a:lvl4pPr>
              <a:spcBef>
                <a:spcPts val="600"/>
              </a:spcBef>
              <a:defRPr sz="1400">
                <a:solidFill>
                  <a:schemeClr val="tx1"/>
                </a:solidFill>
              </a:defRPr>
            </a:lvl4pPr>
            <a:lvl5pPr>
              <a:spcBef>
                <a:spcPts val="600"/>
              </a:spcBef>
              <a:defRPr sz="1400">
                <a:solidFill>
                  <a:schemeClr val="tx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8" name="Content Placeholder 2"/>
          <p:cNvSpPr>
            <a:spLocks noGrp="1"/>
          </p:cNvSpPr>
          <p:nvPr>
            <p:ph idx="16" hasCustomPrompt="1"/>
          </p:nvPr>
        </p:nvSpPr>
        <p:spPr>
          <a:xfrm>
            <a:off x="9105580" y="1708150"/>
            <a:ext cx="2714400" cy="4003675"/>
          </a:xfrm>
        </p:spPr>
        <p:txBody>
          <a:bodyPr>
            <a:noAutofit/>
          </a:bodyPr>
          <a:lstStyle>
            <a:lvl1pPr>
              <a:defRPr sz="1400" b="0">
                <a:solidFill>
                  <a:schemeClr val="tx1"/>
                </a:solidFill>
              </a:defRPr>
            </a:lvl1pPr>
            <a:lvl2pPr>
              <a:spcBef>
                <a:spcPts val="600"/>
              </a:spcBef>
              <a:defRPr sz="1400">
                <a:solidFill>
                  <a:schemeClr val="tx1"/>
                </a:solidFill>
              </a:defRPr>
            </a:lvl2pPr>
            <a:lvl3pPr>
              <a:spcBef>
                <a:spcPts val="600"/>
              </a:spcBef>
              <a:defRPr sz="1400">
                <a:solidFill>
                  <a:schemeClr val="tx1"/>
                </a:solidFill>
              </a:defRPr>
            </a:lvl3pPr>
            <a:lvl4pPr>
              <a:spcBef>
                <a:spcPts val="600"/>
              </a:spcBef>
              <a:defRPr sz="1400">
                <a:solidFill>
                  <a:schemeClr val="tx1"/>
                </a:solidFill>
              </a:defRPr>
            </a:lvl4pPr>
            <a:lvl5pPr>
              <a:spcBef>
                <a:spcPts val="600"/>
              </a:spcBef>
              <a:defRPr sz="1400">
                <a:solidFill>
                  <a:schemeClr val="tx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9" name="Title Placeholder 1"/>
          <p:cNvSpPr>
            <a:spLocks noGrp="1"/>
          </p:cNvSpPr>
          <p:nvPr>
            <p:ph type="title" hasCustomPrompt="1"/>
          </p:nvPr>
        </p:nvSpPr>
        <p:spPr>
          <a:xfrm>
            <a:off x="359999" y="430717"/>
            <a:ext cx="11466875" cy="404119"/>
          </a:xfrm>
          <a:prstGeom prst="rect">
            <a:avLst/>
          </a:prstGeom>
        </p:spPr>
        <p:txBody>
          <a:bodyPr vert="horz" lIns="0" tIns="0" rIns="0" bIns="0" rtlCol="0" anchor="t">
            <a:noAutofit/>
          </a:bodyPr>
          <a:lstStyle>
            <a:lvl1pPr>
              <a:defRPr/>
            </a:lvl1pPr>
          </a:lstStyle>
          <a:p>
            <a:r>
              <a:rPr lang="en-GB" dirty="0"/>
              <a:t>Click to edit master title style</a:t>
            </a:r>
          </a:p>
        </p:txBody>
      </p:sp>
      <p:sp>
        <p:nvSpPr>
          <p:cNvPr id="20" name="Text Placeholder 2"/>
          <p:cNvSpPr>
            <a:spLocks noGrp="1"/>
          </p:cNvSpPr>
          <p:nvPr>
            <p:ph type="body" sz="quarter" idx="18" hasCustomPrompt="1"/>
          </p:nvPr>
        </p:nvSpPr>
        <p:spPr>
          <a:xfrm>
            <a:off x="357188" y="909635"/>
            <a:ext cx="11477331" cy="396875"/>
          </a:xfrm>
        </p:spPr>
        <p:txBody>
          <a:bodyPr/>
          <a:lstStyle>
            <a:lvl1pPr>
              <a:defRPr sz="1800"/>
            </a:lvl1pPr>
          </a:lstStyle>
          <a:p>
            <a:pPr lvl="0"/>
            <a:r>
              <a:rPr lang="en-GB" dirty="0"/>
              <a:t>Click to edit master text styles</a:t>
            </a:r>
          </a:p>
        </p:txBody>
      </p:sp>
      <p:sp>
        <p:nvSpPr>
          <p:cNvPr id="21" name="Text Placeholder 17"/>
          <p:cNvSpPr>
            <a:spLocks noGrp="1"/>
          </p:cNvSpPr>
          <p:nvPr>
            <p:ph type="body" sz="quarter" idx="19" hasCustomPrompt="1"/>
          </p:nvPr>
        </p:nvSpPr>
        <p:spPr>
          <a:xfrm>
            <a:off x="6096000" y="6393509"/>
            <a:ext cx="4670778" cy="197792"/>
          </a:xfrm>
        </p:spPr>
        <p:txBody>
          <a:bodyPr anchor="ctr">
            <a:noAutofit/>
          </a:bodyPr>
          <a:lstStyle>
            <a:lvl1pPr>
              <a:spcBef>
                <a:spcPts val="600"/>
              </a:spcBef>
              <a:defRPr sz="800">
                <a:solidFill>
                  <a:schemeClr val="tx1"/>
                </a:solidFill>
              </a:defRPr>
            </a:lvl1pPr>
          </a:lstStyle>
          <a:p>
            <a:pPr lvl="0"/>
            <a:r>
              <a:rPr lang="en-US" dirty="0"/>
              <a:t>Click to add footer text</a:t>
            </a:r>
          </a:p>
        </p:txBody>
      </p:sp>
      <p:sp>
        <p:nvSpPr>
          <p:cNvPr id="22"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dirty="0">
              <a:solidFill>
                <a:srgbClr val="717171"/>
              </a:solidFill>
            </a:endParaRPr>
          </a:p>
        </p:txBody>
      </p:sp>
    </p:spTree>
    <p:extLst>
      <p:ext uri="{BB962C8B-B14F-4D97-AF65-F5344CB8AC3E}">
        <p14:creationId xmlns:p14="http://schemas.microsoft.com/office/powerpoint/2010/main" val="22508086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Title slide 2 (black)">
    <p:bg>
      <p:bgPr>
        <a:solidFill>
          <a:srgbClr val="000000"/>
        </a:solidFill>
        <a:effectLst/>
      </p:bgPr>
    </p:bg>
    <p:spTree>
      <p:nvGrpSpPr>
        <p:cNvPr id="1" name=""/>
        <p:cNvGrpSpPr/>
        <p:nvPr/>
      </p:nvGrpSpPr>
      <p:grpSpPr>
        <a:xfrm>
          <a:off x="0" y="0"/>
          <a:ext cx="0" cy="0"/>
          <a:chOff x="0" y="0"/>
          <a:chExt cx="0" cy="0"/>
        </a:xfrm>
      </p:grpSpPr>
      <p:sp>
        <p:nvSpPr>
          <p:cNvPr id="32" name="Picture Placeholder 31"/>
          <p:cNvSpPr>
            <a:spLocks noGrp="1"/>
          </p:cNvSpPr>
          <p:nvPr>
            <p:ph type="pic" sz="quarter" idx="13"/>
          </p:nvPr>
        </p:nvSpPr>
        <p:spPr>
          <a:xfrm>
            <a:off x="-6650" y="857"/>
            <a:ext cx="12200176" cy="6857143"/>
          </a:xfrm>
          <a:prstGeom prst="rect">
            <a:avLst/>
          </a:prstGeom>
        </p:spPr>
        <p:txBody>
          <a:bodyPr anchor="ctr"/>
          <a:lstStyle>
            <a:lvl1pPr algn="ctr">
              <a:defRPr>
                <a:solidFill>
                  <a:schemeClr val="bg1"/>
                </a:solidFill>
              </a:defRPr>
            </a:lvl1pPr>
          </a:lstStyle>
          <a:p>
            <a:r>
              <a:rPr lang="en-US" dirty="0"/>
              <a:t>Click icon to add picture</a:t>
            </a:r>
            <a:endParaRPr lang="en-GB" dirty="0"/>
          </a:p>
        </p:txBody>
      </p:sp>
      <p:sp>
        <p:nvSpPr>
          <p:cNvPr id="8" name="Title 1"/>
          <p:cNvSpPr>
            <a:spLocks noGrp="1"/>
          </p:cNvSpPr>
          <p:nvPr>
            <p:ph type="ctrTitle" hasCustomPrompt="1"/>
          </p:nvPr>
        </p:nvSpPr>
        <p:spPr>
          <a:xfrm>
            <a:off x="360000" y="3898052"/>
            <a:ext cx="11466875" cy="1039091"/>
          </a:xfrm>
          <a:prstGeom prst="rect">
            <a:avLst/>
          </a:prstGeom>
        </p:spPr>
        <p:txBody>
          <a:bodyPr anchor="b">
            <a:noAutofit/>
          </a:bodyPr>
          <a:lstStyle>
            <a:lvl1pPr algn="l">
              <a:defRPr sz="2400" b="1">
                <a:solidFill>
                  <a:schemeClr val="bg1"/>
                </a:solidFill>
              </a:defRPr>
            </a:lvl1pPr>
          </a:lstStyle>
          <a:p>
            <a:r>
              <a:rPr lang="en-GB" dirty="0"/>
              <a:t>Click to edit master title style</a:t>
            </a:r>
          </a:p>
        </p:txBody>
      </p:sp>
      <p:sp>
        <p:nvSpPr>
          <p:cNvPr id="9" name="Subtitle 2"/>
          <p:cNvSpPr>
            <a:spLocks noGrp="1"/>
          </p:cNvSpPr>
          <p:nvPr>
            <p:ph type="subTitle" idx="1" hasCustomPrompt="1"/>
          </p:nvPr>
        </p:nvSpPr>
        <p:spPr>
          <a:xfrm>
            <a:off x="360000" y="4989097"/>
            <a:ext cx="11466875" cy="1125748"/>
          </a:xfrm>
          <a:prstGeom prst="rect">
            <a:avLst/>
          </a:prstGeom>
        </p:spPr>
        <p:txBody>
          <a:bodyPr anchor="t">
            <a:noAutofit/>
          </a:bodyPr>
          <a:lstStyle>
            <a:lvl1pPr marL="0" indent="0" algn="l">
              <a:spcBef>
                <a:spcPts val="200"/>
              </a:spcBef>
              <a:buNone/>
              <a:defRPr sz="22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edit master subtitle style</a:t>
            </a:r>
          </a:p>
        </p:txBody>
      </p:sp>
    </p:spTree>
    <p:extLst>
      <p:ext uri="{BB962C8B-B14F-4D97-AF65-F5344CB8AC3E}">
        <p14:creationId xmlns:p14="http://schemas.microsoft.com/office/powerpoint/2010/main" val="2608089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Title Placeholder 1"/>
          <p:cNvSpPr>
            <a:spLocks noGrp="1"/>
          </p:cNvSpPr>
          <p:nvPr>
            <p:ph type="title" hasCustomPrompt="1"/>
          </p:nvPr>
        </p:nvSpPr>
        <p:spPr>
          <a:xfrm>
            <a:off x="359999" y="430717"/>
            <a:ext cx="11466875" cy="404119"/>
          </a:xfrm>
          <a:prstGeom prst="rect">
            <a:avLst/>
          </a:prstGeom>
        </p:spPr>
        <p:txBody>
          <a:bodyPr vert="horz" lIns="0" tIns="0" rIns="0" bIns="0" rtlCol="0" anchor="t">
            <a:noAutofit/>
          </a:bodyPr>
          <a:lstStyle>
            <a:lvl1pPr>
              <a:defRPr/>
            </a:lvl1pPr>
          </a:lstStyle>
          <a:p>
            <a:r>
              <a:rPr lang="en-GB" dirty="0"/>
              <a:t>Click to edit master title style</a:t>
            </a:r>
          </a:p>
        </p:txBody>
      </p:sp>
      <p:sp>
        <p:nvSpPr>
          <p:cNvPr id="11"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dirty="0">
              <a:solidFill>
                <a:srgbClr val="717171"/>
              </a:solidFill>
            </a:endParaRPr>
          </a:p>
        </p:txBody>
      </p:sp>
      <p:sp>
        <p:nvSpPr>
          <p:cNvPr id="7" name="Text Placeholder 2"/>
          <p:cNvSpPr>
            <a:spLocks noGrp="1"/>
          </p:cNvSpPr>
          <p:nvPr>
            <p:ph type="body" sz="quarter" idx="17" hasCustomPrompt="1"/>
          </p:nvPr>
        </p:nvSpPr>
        <p:spPr>
          <a:xfrm>
            <a:off x="357188" y="909635"/>
            <a:ext cx="11477331" cy="396875"/>
          </a:xfrm>
        </p:spPr>
        <p:txBody>
          <a:bodyPr/>
          <a:lstStyle>
            <a:lvl1pPr>
              <a:defRPr sz="1800"/>
            </a:lvl1pPr>
          </a:lstStyle>
          <a:p>
            <a:pPr lvl="0"/>
            <a:r>
              <a:rPr lang="en-GB" dirty="0"/>
              <a:t>Click to edit master text styles</a:t>
            </a:r>
          </a:p>
        </p:txBody>
      </p:sp>
      <p:sp>
        <p:nvSpPr>
          <p:cNvPr id="9" name="Text Placeholder 17"/>
          <p:cNvSpPr>
            <a:spLocks noGrp="1"/>
          </p:cNvSpPr>
          <p:nvPr>
            <p:ph type="body" sz="quarter" idx="18" hasCustomPrompt="1"/>
          </p:nvPr>
        </p:nvSpPr>
        <p:spPr>
          <a:xfrm>
            <a:off x="6096000" y="6393509"/>
            <a:ext cx="4670778" cy="197792"/>
          </a:xfrm>
        </p:spPr>
        <p:txBody>
          <a:bodyPr anchor="ctr">
            <a:noAutofit/>
          </a:bodyPr>
          <a:lstStyle>
            <a:lvl1pPr>
              <a:spcBef>
                <a:spcPts val="600"/>
              </a:spcBef>
              <a:defRPr sz="800">
                <a:solidFill>
                  <a:schemeClr val="tx1"/>
                </a:solidFill>
              </a:defRPr>
            </a:lvl1pPr>
          </a:lstStyle>
          <a:p>
            <a:pPr lvl="0"/>
            <a:r>
              <a:rPr lang="en-US" dirty="0"/>
              <a:t>Click to add footer text</a:t>
            </a:r>
          </a:p>
        </p:txBody>
      </p:sp>
    </p:spTree>
    <p:extLst>
      <p:ext uri="{BB962C8B-B14F-4D97-AF65-F5344CB8AC3E}">
        <p14:creationId xmlns:p14="http://schemas.microsoft.com/office/powerpoint/2010/main" val="15464695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1.xml><?xml version="1.0" encoding="utf-8"?>
<p:sldLayout xmlns:a="http://schemas.openxmlformats.org/drawingml/2006/main" xmlns:r="http://schemas.openxmlformats.org/officeDocument/2006/relationships" xmlns:p="http://schemas.openxmlformats.org/presentationml/2006/main" preserve="1" userDrawn="1">
  <p:cSld name="Footer only">
    <p:spTree>
      <p:nvGrpSpPr>
        <p:cNvPr id="1" name=""/>
        <p:cNvGrpSpPr/>
        <p:nvPr/>
      </p:nvGrpSpPr>
      <p:grpSpPr>
        <a:xfrm>
          <a:off x="0" y="0"/>
          <a:ext cx="0" cy="0"/>
          <a:chOff x="0" y="0"/>
          <a:chExt cx="0" cy="0"/>
        </a:xfrm>
      </p:grpSpPr>
      <p:sp>
        <p:nvSpPr>
          <p:cNvPr id="5"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dirty="0">
              <a:solidFill>
                <a:srgbClr val="717171"/>
              </a:solidFill>
            </a:endParaRPr>
          </a:p>
        </p:txBody>
      </p:sp>
    </p:spTree>
    <p:extLst>
      <p:ext uri="{BB962C8B-B14F-4D97-AF65-F5344CB8AC3E}">
        <p14:creationId xmlns:p14="http://schemas.microsoft.com/office/powerpoint/2010/main" val="495544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2.xml><?xml version="1.0" encoding="utf-8"?>
<p:sldLayout xmlns:a="http://schemas.openxmlformats.org/drawingml/2006/main" xmlns:r="http://schemas.openxmlformats.org/officeDocument/2006/relationships" xmlns:p="http://schemas.openxmlformats.org/presentationml/2006/main" userDrawn="1">
  <p:cSld name="Title and 3 x content - no sub heading">
    <p:spTree>
      <p:nvGrpSpPr>
        <p:cNvPr id="1" name=""/>
        <p:cNvGrpSpPr/>
        <p:nvPr/>
      </p:nvGrpSpPr>
      <p:grpSpPr>
        <a:xfrm>
          <a:off x="0" y="0"/>
          <a:ext cx="0" cy="0"/>
          <a:chOff x="0" y="0"/>
          <a:chExt cx="0" cy="0"/>
        </a:xfrm>
      </p:grpSpPr>
      <p:sp>
        <p:nvSpPr>
          <p:cNvPr id="9" name="Content Placeholder 2"/>
          <p:cNvSpPr>
            <a:spLocks noGrp="1"/>
          </p:cNvSpPr>
          <p:nvPr>
            <p:ph idx="1"/>
          </p:nvPr>
        </p:nvSpPr>
        <p:spPr>
          <a:xfrm>
            <a:off x="359998" y="1708150"/>
            <a:ext cx="3679200" cy="4003675"/>
          </a:xfrm>
        </p:spPr>
        <p:txBody>
          <a:bodyPr>
            <a:noAutofit/>
          </a:bodyPr>
          <a:lstStyle>
            <a:lvl1pPr>
              <a:defRPr sz="1600" b="0">
                <a:solidFill>
                  <a:schemeClr val="tx1"/>
                </a:solidFill>
              </a:defRPr>
            </a:lvl1pPr>
            <a:lvl2pPr>
              <a:spcBef>
                <a:spcPts val="600"/>
              </a:spcBef>
              <a:defRPr sz="1600">
                <a:solidFill>
                  <a:schemeClr val="tx1"/>
                </a:solidFill>
              </a:defRPr>
            </a:lvl2pPr>
            <a:lvl3pPr>
              <a:spcBef>
                <a:spcPts val="600"/>
              </a:spcBef>
              <a:defRPr sz="1600">
                <a:solidFill>
                  <a:schemeClr val="tx1"/>
                </a:solidFill>
              </a:defRPr>
            </a:lvl3pPr>
            <a:lvl4pPr>
              <a:spcBef>
                <a:spcPts val="600"/>
              </a:spcBef>
              <a:defRPr sz="1600">
                <a:solidFill>
                  <a:schemeClr val="tx1"/>
                </a:solidFill>
              </a:defRPr>
            </a:lvl4pPr>
            <a:lvl5pPr>
              <a:spcBef>
                <a:spcPts val="600"/>
              </a:spcBef>
              <a:defRPr sz="1600">
                <a:solidFill>
                  <a:schemeClr val="tx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0" name="Content Placeholder 2"/>
          <p:cNvSpPr>
            <a:spLocks noGrp="1"/>
          </p:cNvSpPr>
          <p:nvPr>
            <p:ph idx="14"/>
          </p:nvPr>
        </p:nvSpPr>
        <p:spPr>
          <a:xfrm>
            <a:off x="4251325" y="1708150"/>
            <a:ext cx="3679200" cy="4003675"/>
          </a:xfrm>
        </p:spPr>
        <p:txBody>
          <a:bodyPr>
            <a:noAutofit/>
          </a:bodyPr>
          <a:lstStyle>
            <a:lvl1pPr>
              <a:defRPr sz="1600" b="0">
                <a:solidFill>
                  <a:schemeClr val="tx1"/>
                </a:solidFill>
              </a:defRPr>
            </a:lvl1pPr>
            <a:lvl2pPr>
              <a:spcBef>
                <a:spcPts val="600"/>
              </a:spcBef>
              <a:defRPr sz="1600">
                <a:solidFill>
                  <a:schemeClr val="tx1"/>
                </a:solidFill>
              </a:defRPr>
            </a:lvl2pPr>
            <a:lvl3pPr>
              <a:spcBef>
                <a:spcPts val="600"/>
              </a:spcBef>
              <a:defRPr sz="1600">
                <a:solidFill>
                  <a:schemeClr val="tx1"/>
                </a:solidFill>
              </a:defRPr>
            </a:lvl3pPr>
            <a:lvl4pPr>
              <a:spcBef>
                <a:spcPts val="600"/>
              </a:spcBef>
              <a:defRPr sz="1600">
                <a:solidFill>
                  <a:schemeClr val="tx1"/>
                </a:solidFill>
              </a:defRPr>
            </a:lvl4pPr>
            <a:lvl5pPr>
              <a:spcBef>
                <a:spcPts val="600"/>
              </a:spcBef>
              <a:defRPr sz="1600">
                <a:solidFill>
                  <a:schemeClr val="tx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1" name="Content Placeholder 2"/>
          <p:cNvSpPr>
            <a:spLocks noGrp="1"/>
          </p:cNvSpPr>
          <p:nvPr>
            <p:ph idx="15"/>
          </p:nvPr>
        </p:nvSpPr>
        <p:spPr>
          <a:xfrm>
            <a:off x="8142653" y="1708150"/>
            <a:ext cx="3679200" cy="4003675"/>
          </a:xfrm>
        </p:spPr>
        <p:txBody>
          <a:bodyPr>
            <a:noAutofit/>
          </a:bodyPr>
          <a:lstStyle>
            <a:lvl1pPr>
              <a:defRPr sz="1600" b="0">
                <a:solidFill>
                  <a:schemeClr val="tx1"/>
                </a:solidFill>
              </a:defRPr>
            </a:lvl1pPr>
            <a:lvl2pPr>
              <a:spcBef>
                <a:spcPts val="600"/>
              </a:spcBef>
              <a:defRPr sz="1600">
                <a:solidFill>
                  <a:schemeClr val="tx1"/>
                </a:solidFill>
              </a:defRPr>
            </a:lvl2pPr>
            <a:lvl3pPr>
              <a:spcBef>
                <a:spcPts val="600"/>
              </a:spcBef>
              <a:defRPr sz="1600">
                <a:solidFill>
                  <a:schemeClr val="tx1"/>
                </a:solidFill>
              </a:defRPr>
            </a:lvl3pPr>
            <a:lvl4pPr>
              <a:spcBef>
                <a:spcPts val="600"/>
              </a:spcBef>
              <a:defRPr sz="1600">
                <a:solidFill>
                  <a:schemeClr val="tx1"/>
                </a:solidFill>
              </a:defRPr>
            </a:lvl4pPr>
            <a:lvl5pPr>
              <a:spcBef>
                <a:spcPts val="600"/>
              </a:spcBef>
              <a:defRPr sz="1600">
                <a:solidFill>
                  <a:schemeClr val="tx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6" name="Title Placeholder 1"/>
          <p:cNvSpPr>
            <a:spLocks noGrp="1"/>
          </p:cNvSpPr>
          <p:nvPr>
            <p:ph type="title" hasCustomPrompt="1"/>
          </p:nvPr>
        </p:nvSpPr>
        <p:spPr>
          <a:xfrm>
            <a:off x="359999" y="430717"/>
            <a:ext cx="11466875" cy="404119"/>
          </a:xfrm>
          <a:prstGeom prst="rect">
            <a:avLst/>
          </a:prstGeom>
        </p:spPr>
        <p:txBody>
          <a:bodyPr vert="horz" lIns="0" tIns="0" rIns="0" bIns="0" rtlCol="0" anchor="t">
            <a:noAutofit/>
          </a:bodyPr>
          <a:lstStyle>
            <a:lvl1pPr>
              <a:defRPr/>
            </a:lvl1pPr>
          </a:lstStyle>
          <a:p>
            <a:r>
              <a:rPr lang="en-GB" dirty="0"/>
              <a:t>Click to edit master title style</a:t>
            </a:r>
          </a:p>
        </p:txBody>
      </p:sp>
      <p:sp>
        <p:nvSpPr>
          <p:cNvPr id="18" name="Text Placeholder 17"/>
          <p:cNvSpPr>
            <a:spLocks noGrp="1"/>
          </p:cNvSpPr>
          <p:nvPr>
            <p:ph type="body" sz="quarter" idx="18" hasCustomPrompt="1"/>
          </p:nvPr>
        </p:nvSpPr>
        <p:spPr>
          <a:xfrm>
            <a:off x="6096000" y="6393509"/>
            <a:ext cx="4670778" cy="197792"/>
          </a:xfrm>
        </p:spPr>
        <p:txBody>
          <a:bodyPr anchor="ctr">
            <a:noAutofit/>
          </a:bodyPr>
          <a:lstStyle>
            <a:lvl1pPr>
              <a:spcBef>
                <a:spcPts val="600"/>
              </a:spcBef>
              <a:defRPr sz="800">
                <a:solidFill>
                  <a:schemeClr val="tx1"/>
                </a:solidFill>
              </a:defRPr>
            </a:lvl1pPr>
          </a:lstStyle>
          <a:p>
            <a:pPr lvl="0"/>
            <a:r>
              <a:rPr lang="en-US" dirty="0"/>
              <a:t>Click to add footer text</a:t>
            </a:r>
          </a:p>
        </p:txBody>
      </p:sp>
      <p:sp>
        <p:nvSpPr>
          <p:cNvPr id="19"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dirty="0">
              <a:solidFill>
                <a:srgbClr val="717171"/>
              </a:solidFill>
            </a:endParaRPr>
          </a:p>
        </p:txBody>
      </p:sp>
    </p:spTree>
    <p:extLst>
      <p:ext uri="{BB962C8B-B14F-4D97-AF65-F5344CB8AC3E}">
        <p14:creationId xmlns:p14="http://schemas.microsoft.com/office/powerpoint/2010/main" val="3828025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3.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dirty="0"/>
          </a:p>
        </p:txBody>
      </p:sp>
      <p:sp>
        <p:nvSpPr>
          <p:cNvPr id="3" name="Slide Number Placeholder 2"/>
          <p:cNvSpPr>
            <a:spLocks noGrp="1"/>
          </p:cNvSpPr>
          <p:nvPr>
            <p:ph type="sldNum" sz="quarter" idx="10"/>
          </p:nvPr>
        </p:nvSpPr>
        <p:spPr/>
        <p:txBody>
          <a:bodyPr/>
          <a:lstStyle/>
          <a:p>
            <a:fld id="{9784CBA3-D598-4B1F-BAA3-EE14B5154290}" type="slidenum">
              <a:rPr lang="en-AU" smtClean="0">
                <a:solidFill>
                  <a:srgbClr val="717171"/>
                </a:solidFill>
              </a:rPr>
              <a:pPr/>
              <a:t>‹#›</a:t>
            </a:fld>
            <a:endParaRPr lang="en-AU" dirty="0">
              <a:solidFill>
                <a:srgbClr val="717171"/>
              </a:solidFill>
            </a:endParaRPr>
          </a:p>
        </p:txBody>
      </p:sp>
    </p:spTree>
    <p:extLst>
      <p:ext uri="{BB962C8B-B14F-4D97-AF65-F5344CB8AC3E}">
        <p14:creationId xmlns:p14="http://schemas.microsoft.com/office/powerpoint/2010/main" val="1187436368"/>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userDrawn="1">
  <p:cSld name="x1 Box">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dirty="0"/>
          </a:p>
        </p:txBody>
      </p:sp>
      <p:sp>
        <p:nvSpPr>
          <p:cNvPr id="3" name="Slide Number Placeholder 2"/>
          <p:cNvSpPr>
            <a:spLocks noGrp="1"/>
          </p:cNvSpPr>
          <p:nvPr>
            <p:ph type="sldNum" sz="quarter" idx="10"/>
          </p:nvPr>
        </p:nvSpPr>
        <p:spPr/>
        <p:txBody>
          <a:bodyPr/>
          <a:lstStyle/>
          <a:p>
            <a:fld id="{9784CBA3-D598-4B1F-BAA3-EE14B5154290}" type="slidenum">
              <a:rPr lang="en-AU" smtClean="0">
                <a:solidFill>
                  <a:srgbClr val="717171"/>
                </a:solidFill>
              </a:rPr>
              <a:pPr/>
              <a:t>‹#›</a:t>
            </a:fld>
            <a:endParaRPr lang="en-AU" dirty="0">
              <a:solidFill>
                <a:srgbClr val="717171"/>
              </a:solidFill>
            </a:endParaRPr>
          </a:p>
        </p:txBody>
      </p:sp>
      <p:sp>
        <p:nvSpPr>
          <p:cNvPr id="7" name="Content Placeholder 6"/>
          <p:cNvSpPr>
            <a:spLocks noGrp="1"/>
          </p:cNvSpPr>
          <p:nvPr>
            <p:ph sz="quarter" idx="11"/>
          </p:nvPr>
        </p:nvSpPr>
        <p:spPr>
          <a:xfrm>
            <a:off x="381001" y="1031840"/>
            <a:ext cx="11425767" cy="4799049"/>
          </a:xfrm>
        </p:spPr>
        <p:txBody>
          <a:bodyPr>
            <a:noAutofit/>
          </a:bodyPr>
          <a:lstStyle>
            <a:lvl1pPr>
              <a:defRPr b="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Tree>
    <p:extLst>
      <p:ext uri="{BB962C8B-B14F-4D97-AF65-F5344CB8AC3E}">
        <p14:creationId xmlns:p14="http://schemas.microsoft.com/office/powerpoint/2010/main" val="1039372122"/>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userDrawn="1">
  <p:cSld name="x4 Box">
    <p:spTree>
      <p:nvGrpSpPr>
        <p:cNvPr id="1" name=""/>
        <p:cNvGrpSpPr/>
        <p:nvPr/>
      </p:nvGrpSpPr>
      <p:grpSpPr>
        <a:xfrm>
          <a:off x="0" y="0"/>
          <a:ext cx="0" cy="0"/>
          <a:chOff x="0" y="0"/>
          <a:chExt cx="0" cy="0"/>
        </a:xfrm>
      </p:grpSpPr>
      <p:sp>
        <p:nvSpPr>
          <p:cNvPr id="8" name="Content Placeholder 6"/>
          <p:cNvSpPr>
            <a:spLocks noGrp="1"/>
          </p:cNvSpPr>
          <p:nvPr>
            <p:ph sz="quarter" idx="16"/>
          </p:nvPr>
        </p:nvSpPr>
        <p:spPr>
          <a:xfrm>
            <a:off x="6270179" y="1006069"/>
            <a:ext cx="2592000" cy="4939283"/>
          </a:xfrm>
        </p:spPr>
        <p:txBody>
          <a:bodyPr lIns="0">
            <a:noAutofit/>
          </a:bodyPr>
          <a:lstStyle>
            <a:lvl1pPr>
              <a:defRPr b="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9" name="Content Placeholder 6"/>
          <p:cNvSpPr>
            <a:spLocks noGrp="1"/>
          </p:cNvSpPr>
          <p:nvPr>
            <p:ph sz="quarter" idx="17"/>
          </p:nvPr>
        </p:nvSpPr>
        <p:spPr>
          <a:xfrm>
            <a:off x="9214767" y="1008844"/>
            <a:ext cx="2592000" cy="4939283"/>
          </a:xfrm>
        </p:spPr>
        <p:txBody>
          <a:bodyPr lIns="0">
            <a:noAutofit/>
          </a:bodyPr>
          <a:lstStyle>
            <a:lvl1pPr>
              <a:defRPr b="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2" name="Title 1"/>
          <p:cNvSpPr>
            <a:spLocks noGrp="1"/>
          </p:cNvSpPr>
          <p:nvPr>
            <p:ph type="title"/>
          </p:nvPr>
        </p:nvSpPr>
        <p:spPr/>
        <p:txBody>
          <a:bodyPr/>
          <a:lstStyle/>
          <a:p>
            <a:r>
              <a:rPr lang="en-US"/>
              <a:t>Click to edit Master title style</a:t>
            </a:r>
            <a:endParaRPr lang="en-AU" dirty="0"/>
          </a:p>
        </p:txBody>
      </p:sp>
      <p:sp>
        <p:nvSpPr>
          <p:cNvPr id="3" name="Slide Number Placeholder 2"/>
          <p:cNvSpPr>
            <a:spLocks noGrp="1"/>
          </p:cNvSpPr>
          <p:nvPr>
            <p:ph type="sldNum" sz="quarter" idx="10"/>
          </p:nvPr>
        </p:nvSpPr>
        <p:spPr/>
        <p:txBody>
          <a:bodyPr/>
          <a:lstStyle/>
          <a:p>
            <a:fld id="{9784CBA3-D598-4B1F-BAA3-EE14B5154290}" type="slidenum">
              <a:rPr lang="en-AU" smtClean="0">
                <a:solidFill>
                  <a:srgbClr val="717171"/>
                </a:solidFill>
              </a:rPr>
              <a:pPr/>
              <a:t>‹#›</a:t>
            </a:fld>
            <a:endParaRPr lang="en-AU" dirty="0">
              <a:solidFill>
                <a:srgbClr val="717171"/>
              </a:solidFill>
            </a:endParaRPr>
          </a:p>
        </p:txBody>
      </p:sp>
      <p:sp>
        <p:nvSpPr>
          <p:cNvPr id="7" name="Content Placeholder 6"/>
          <p:cNvSpPr>
            <a:spLocks noGrp="1"/>
          </p:cNvSpPr>
          <p:nvPr>
            <p:ph sz="quarter" idx="11"/>
          </p:nvPr>
        </p:nvSpPr>
        <p:spPr>
          <a:xfrm>
            <a:off x="381000" y="1004678"/>
            <a:ext cx="2592000" cy="4939283"/>
          </a:xfrm>
        </p:spPr>
        <p:txBody>
          <a:bodyPr>
            <a:noAutofit/>
          </a:bodyPr>
          <a:lstStyle>
            <a:lvl1pPr>
              <a:defRPr b="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10" name="Content Placeholder 6"/>
          <p:cNvSpPr>
            <a:spLocks noGrp="1"/>
          </p:cNvSpPr>
          <p:nvPr>
            <p:ph sz="quarter" idx="19"/>
          </p:nvPr>
        </p:nvSpPr>
        <p:spPr>
          <a:xfrm>
            <a:off x="3325589" y="1004678"/>
            <a:ext cx="2592000" cy="4939283"/>
          </a:xfrm>
        </p:spPr>
        <p:txBody>
          <a:bodyPr>
            <a:noAutofit/>
          </a:bodyPr>
          <a:lstStyle>
            <a:lvl1pPr>
              <a:defRPr b="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Tree>
    <p:extLst>
      <p:ext uri="{BB962C8B-B14F-4D97-AF65-F5344CB8AC3E}">
        <p14:creationId xmlns:p14="http://schemas.microsoft.com/office/powerpoint/2010/main" val="1177854797"/>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userDrawn="1">
  <p:cSld name="Title and 4 x content - no sub heading">
    <p:spTree>
      <p:nvGrpSpPr>
        <p:cNvPr id="1" name=""/>
        <p:cNvGrpSpPr/>
        <p:nvPr/>
      </p:nvGrpSpPr>
      <p:grpSpPr>
        <a:xfrm>
          <a:off x="0" y="0"/>
          <a:ext cx="0" cy="0"/>
          <a:chOff x="0" y="0"/>
          <a:chExt cx="0" cy="0"/>
        </a:xfrm>
      </p:grpSpPr>
      <p:sp>
        <p:nvSpPr>
          <p:cNvPr id="10" name="Content Placeholder 2"/>
          <p:cNvSpPr>
            <a:spLocks noGrp="1"/>
          </p:cNvSpPr>
          <p:nvPr>
            <p:ph idx="1" hasCustomPrompt="1"/>
          </p:nvPr>
        </p:nvSpPr>
        <p:spPr>
          <a:xfrm>
            <a:off x="359998" y="1708150"/>
            <a:ext cx="2714400" cy="4003675"/>
          </a:xfrm>
        </p:spPr>
        <p:txBody>
          <a:bodyPr>
            <a:noAutofit/>
          </a:bodyPr>
          <a:lstStyle>
            <a:lvl1pPr>
              <a:defRPr sz="1600" b="0">
                <a:solidFill>
                  <a:schemeClr val="tx1"/>
                </a:solidFill>
              </a:defRPr>
            </a:lvl1pPr>
            <a:lvl2pPr>
              <a:spcBef>
                <a:spcPts val="600"/>
              </a:spcBef>
              <a:defRPr sz="1600">
                <a:solidFill>
                  <a:schemeClr val="tx1"/>
                </a:solidFill>
              </a:defRPr>
            </a:lvl2pPr>
            <a:lvl3pPr>
              <a:spcBef>
                <a:spcPts val="600"/>
              </a:spcBef>
              <a:defRPr sz="1600">
                <a:solidFill>
                  <a:schemeClr val="tx1"/>
                </a:solidFill>
              </a:defRPr>
            </a:lvl3pPr>
            <a:lvl4pPr>
              <a:spcBef>
                <a:spcPts val="600"/>
              </a:spcBef>
              <a:defRPr sz="1600">
                <a:solidFill>
                  <a:schemeClr val="tx1"/>
                </a:solidFill>
              </a:defRPr>
            </a:lvl4pPr>
            <a:lvl5pPr>
              <a:spcBef>
                <a:spcPts val="600"/>
              </a:spcBef>
              <a:defRPr sz="1600">
                <a:solidFill>
                  <a:schemeClr val="tx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1" name="Content Placeholder 2"/>
          <p:cNvSpPr>
            <a:spLocks noGrp="1"/>
          </p:cNvSpPr>
          <p:nvPr>
            <p:ph idx="14" hasCustomPrompt="1"/>
          </p:nvPr>
        </p:nvSpPr>
        <p:spPr>
          <a:xfrm>
            <a:off x="3275192" y="1708150"/>
            <a:ext cx="2714400" cy="4003675"/>
          </a:xfrm>
        </p:spPr>
        <p:txBody>
          <a:bodyPr>
            <a:noAutofit/>
          </a:bodyPr>
          <a:lstStyle>
            <a:lvl1pPr>
              <a:defRPr sz="1600" b="0">
                <a:solidFill>
                  <a:schemeClr val="tx1"/>
                </a:solidFill>
              </a:defRPr>
            </a:lvl1pPr>
            <a:lvl2pPr>
              <a:spcBef>
                <a:spcPts val="600"/>
              </a:spcBef>
              <a:defRPr sz="1600">
                <a:solidFill>
                  <a:schemeClr val="tx1"/>
                </a:solidFill>
              </a:defRPr>
            </a:lvl2pPr>
            <a:lvl3pPr>
              <a:spcBef>
                <a:spcPts val="600"/>
              </a:spcBef>
              <a:defRPr sz="1600">
                <a:solidFill>
                  <a:schemeClr val="tx1"/>
                </a:solidFill>
              </a:defRPr>
            </a:lvl3pPr>
            <a:lvl4pPr>
              <a:spcBef>
                <a:spcPts val="600"/>
              </a:spcBef>
              <a:defRPr sz="1600">
                <a:solidFill>
                  <a:schemeClr val="tx1"/>
                </a:solidFill>
              </a:defRPr>
            </a:lvl4pPr>
            <a:lvl5pPr>
              <a:spcBef>
                <a:spcPts val="600"/>
              </a:spcBef>
              <a:defRPr sz="1600">
                <a:solidFill>
                  <a:schemeClr val="tx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3" name="Content Placeholder 2"/>
          <p:cNvSpPr>
            <a:spLocks noGrp="1"/>
          </p:cNvSpPr>
          <p:nvPr>
            <p:ph idx="15" hasCustomPrompt="1"/>
          </p:nvPr>
        </p:nvSpPr>
        <p:spPr>
          <a:xfrm>
            <a:off x="6190386" y="1708150"/>
            <a:ext cx="2714400" cy="4003675"/>
          </a:xfrm>
        </p:spPr>
        <p:txBody>
          <a:bodyPr>
            <a:noAutofit/>
          </a:bodyPr>
          <a:lstStyle>
            <a:lvl1pPr>
              <a:defRPr sz="1600" b="0">
                <a:solidFill>
                  <a:schemeClr val="tx1"/>
                </a:solidFill>
              </a:defRPr>
            </a:lvl1pPr>
            <a:lvl2pPr>
              <a:spcBef>
                <a:spcPts val="600"/>
              </a:spcBef>
              <a:defRPr sz="1600">
                <a:solidFill>
                  <a:schemeClr val="tx1"/>
                </a:solidFill>
              </a:defRPr>
            </a:lvl2pPr>
            <a:lvl3pPr>
              <a:spcBef>
                <a:spcPts val="600"/>
              </a:spcBef>
              <a:defRPr sz="1600">
                <a:solidFill>
                  <a:schemeClr val="tx1"/>
                </a:solidFill>
              </a:defRPr>
            </a:lvl3pPr>
            <a:lvl4pPr>
              <a:spcBef>
                <a:spcPts val="600"/>
              </a:spcBef>
              <a:defRPr sz="1600">
                <a:solidFill>
                  <a:schemeClr val="tx1"/>
                </a:solidFill>
              </a:defRPr>
            </a:lvl4pPr>
            <a:lvl5pPr>
              <a:spcBef>
                <a:spcPts val="600"/>
              </a:spcBef>
              <a:defRPr sz="1600">
                <a:solidFill>
                  <a:schemeClr val="tx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8" name="Content Placeholder 2"/>
          <p:cNvSpPr>
            <a:spLocks noGrp="1"/>
          </p:cNvSpPr>
          <p:nvPr>
            <p:ph idx="16" hasCustomPrompt="1"/>
          </p:nvPr>
        </p:nvSpPr>
        <p:spPr>
          <a:xfrm>
            <a:off x="9105580" y="1708150"/>
            <a:ext cx="2714400" cy="4003675"/>
          </a:xfrm>
        </p:spPr>
        <p:txBody>
          <a:bodyPr>
            <a:noAutofit/>
          </a:bodyPr>
          <a:lstStyle>
            <a:lvl1pPr>
              <a:defRPr sz="1600" b="0">
                <a:solidFill>
                  <a:schemeClr val="tx1"/>
                </a:solidFill>
              </a:defRPr>
            </a:lvl1pPr>
            <a:lvl2pPr>
              <a:spcBef>
                <a:spcPts val="600"/>
              </a:spcBef>
              <a:defRPr sz="1600">
                <a:solidFill>
                  <a:schemeClr val="tx1"/>
                </a:solidFill>
              </a:defRPr>
            </a:lvl2pPr>
            <a:lvl3pPr>
              <a:spcBef>
                <a:spcPts val="600"/>
              </a:spcBef>
              <a:defRPr sz="1600">
                <a:solidFill>
                  <a:schemeClr val="tx1"/>
                </a:solidFill>
              </a:defRPr>
            </a:lvl3pPr>
            <a:lvl4pPr>
              <a:spcBef>
                <a:spcPts val="600"/>
              </a:spcBef>
              <a:defRPr sz="1600">
                <a:solidFill>
                  <a:schemeClr val="tx1"/>
                </a:solidFill>
              </a:defRPr>
            </a:lvl4pPr>
            <a:lvl5pPr>
              <a:spcBef>
                <a:spcPts val="600"/>
              </a:spcBef>
              <a:defRPr sz="1600">
                <a:solidFill>
                  <a:schemeClr val="tx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9" name="Title Placeholder 1"/>
          <p:cNvSpPr>
            <a:spLocks noGrp="1"/>
          </p:cNvSpPr>
          <p:nvPr>
            <p:ph type="title" hasCustomPrompt="1"/>
          </p:nvPr>
        </p:nvSpPr>
        <p:spPr>
          <a:xfrm>
            <a:off x="359999" y="430717"/>
            <a:ext cx="11466875" cy="404119"/>
          </a:xfrm>
          <a:prstGeom prst="rect">
            <a:avLst/>
          </a:prstGeom>
        </p:spPr>
        <p:txBody>
          <a:bodyPr vert="horz" lIns="0" tIns="0" rIns="0" bIns="0" rtlCol="0" anchor="t">
            <a:noAutofit/>
          </a:bodyPr>
          <a:lstStyle>
            <a:lvl1pPr>
              <a:defRPr/>
            </a:lvl1pPr>
          </a:lstStyle>
          <a:p>
            <a:r>
              <a:rPr lang="en-GB" dirty="0"/>
              <a:t>Click to edit master title style</a:t>
            </a:r>
          </a:p>
        </p:txBody>
      </p:sp>
      <p:sp>
        <p:nvSpPr>
          <p:cNvPr id="21" name="Text Placeholder 17"/>
          <p:cNvSpPr>
            <a:spLocks noGrp="1"/>
          </p:cNvSpPr>
          <p:nvPr>
            <p:ph type="body" sz="quarter" idx="19" hasCustomPrompt="1"/>
          </p:nvPr>
        </p:nvSpPr>
        <p:spPr>
          <a:xfrm>
            <a:off x="6096000" y="6393509"/>
            <a:ext cx="4670778" cy="197792"/>
          </a:xfrm>
        </p:spPr>
        <p:txBody>
          <a:bodyPr anchor="ctr">
            <a:noAutofit/>
          </a:bodyPr>
          <a:lstStyle>
            <a:lvl1pPr>
              <a:spcBef>
                <a:spcPts val="600"/>
              </a:spcBef>
              <a:defRPr sz="800">
                <a:solidFill>
                  <a:schemeClr val="tx1"/>
                </a:solidFill>
              </a:defRPr>
            </a:lvl1pPr>
          </a:lstStyle>
          <a:p>
            <a:pPr lvl="0"/>
            <a:r>
              <a:rPr lang="en-US" dirty="0"/>
              <a:t>Click to add footer text</a:t>
            </a:r>
          </a:p>
        </p:txBody>
      </p:sp>
      <p:sp>
        <p:nvSpPr>
          <p:cNvPr id="22"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dirty="0">
              <a:solidFill>
                <a:srgbClr val="717171"/>
              </a:solidFill>
            </a:endParaRPr>
          </a:p>
        </p:txBody>
      </p:sp>
    </p:spTree>
    <p:extLst>
      <p:ext uri="{BB962C8B-B14F-4D97-AF65-F5344CB8AC3E}">
        <p14:creationId xmlns:p14="http://schemas.microsoft.com/office/powerpoint/2010/main" val="1693186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7.xml><?xml version="1.0" encoding="utf-8"?>
<p:sldLayout xmlns:a="http://schemas.openxmlformats.org/drawingml/2006/main" xmlns:r="http://schemas.openxmlformats.org/officeDocument/2006/relationships" xmlns:p="http://schemas.openxmlformats.org/presentationml/2006/main" userDrawn="1">
  <p:cSld name="Title only - no sub heading">
    <p:spTree>
      <p:nvGrpSpPr>
        <p:cNvPr id="1" name=""/>
        <p:cNvGrpSpPr/>
        <p:nvPr/>
      </p:nvGrpSpPr>
      <p:grpSpPr>
        <a:xfrm>
          <a:off x="0" y="0"/>
          <a:ext cx="0" cy="0"/>
          <a:chOff x="0" y="0"/>
          <a:chExt cx="0" cy="0"/>
        </a:xfrm>
      </p:grpSpPr>
      <p:sp>
        <p:nvSpPr>
          <p:cNvPr id="6" name="Title Placeholder 1"/>
          <p:cNvSpPr>
            <a:spLocks noGrp="1"/>
          </p:cNvSpPr>
          <p:nvPr>
            <p:ph type="title" hasCustomPrompt="1"/>
          </p:nvPr>
        </p:nvSpPr>
        <p:spPr>
          <a:xfrm>
            <a:off x="359999" y="430717"/>
            <a:ext cx="11466875" cy="404119"/>
          </a:xfrm>
          <a:prstGeom prst="rect">
            <a:avLst/>
          </a:prstGeom>
        </p:spPr>
        <p:txBody>
          <a:bodyPr vert="horz" lIns="0" tIns="0" rIns="0" bIns="0" rtlCol="0" anchor="t">
            <a:noAutofit/>
          </a:bodyPr>
          <a:lstStyle>
            <a:lvl1pPr>
              <a:defRPr/>
            </a:lvl1pPr>
          </a:lstStyle>
          <a:p>
            <a:r>
              <a:rPr lang="en-GB"/>
              <a:t>Click to edit master title style</a:t>
            </a:r>
          </a:p>
        </p:txBody>
      </p:sp>
      <p:sp>
        <p:nvSpPr>
          <p:cNvPr id="11"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a:solidFill>
                <a:srgbClr val="717171"/>
              </a:solidFill>
            </a:endParaRPr>
          </a:p>
        </p:txBody>
      </p:sp>
      <p:sp>
        <p:nvSpPr>
          <p:cNvPr id="9" name="Text Placeholder 17"/>
          <p:cNvSpPr>
            <a:spLocks noGrp="1"/>
          </p:cNvSpPr>
          <p:nvPr>
            <p:ph type="body" sz="quarter" idx="18" hasCustomPrompt="1"/>
          </p:nvPr>
        </p:nvSpPr>
        <p:spPr>
          <a:xfrm>
            <a:off x="6096000" y="6393509"/>
            <a:ext cx="4670778" cy="197792"/>
          </a:xfrm>
        </p:spPr>
        <p:txBody>
          <a:bodyPr anchor="ctr">
            <a:noAutofit/>
          </a:bodyPr>
          <a:lstStyle>
            <a:lvl1pPr>
              <a:spcBef>
                <a:spcPts val="600"/>
              </a:spcBef>
              <a:defRPr sz="800">
                <a:solidFill>
                  <a:schemeClr val="tx1"/>
                </a:solidFill>
              </a:defRPr>
            </a:lvl1pPr>
          </a:lstStyle>
          <a:p>
            <a:pPr lvl="0"/>
            <a:r>
              <a:rPr lang="en-US"/>
              <a:t>Click to add footer text</a:t>
            </a:r>
          </a:p>
        </p:txBody>
      </p:sp>
    </p:spTree>
    <p:extLst>
      <p:ext uri="{BB962C8B-B14F-4D97-AF65-F5344CB8AC3E}">
        <p14:creationId xmlns:p14="http://schemas.microsoft.com/office/powerpoint/2010/main" val="1313266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8.xml><?xml version="1.0" encoding="utf-8"?>
<p:sldLayout xmlns:a="http://schemas.openxmlformats.org/drawingml/2006/main" xmlns:r="http://schemas.openxmlformats.org/officeDocument/2006/relationships" xmlns:p="http://schemas.openxmlformats.org/presentationml/2006/main" showMasterSp="0" preserve="1" userDrawn="1">
  <p:cSld name="Title slide 1 (whit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67200" y="1138238"/>
            <a:ext cx="4665663" cy="1787237"/>
          </a:xfrm>
          <a:prstGeom prst="rect">
            <a:avLst/>
          </a:prstGeom>
        </p:spPr>
        <p:txBody>
          <a:bodyPr anchor="b">
            <a:noAutofit/>
          </a:bodyPr>
          <a:lstStyle>
            <a:lvl1pPr algn="l">
              <a:defRPr sz="2400" b="1">
                <a:solidFill>
                  <a:schemeClr val="tx1"/>
                </a:solidFill>
              </a:defRPr>
            </a:lvl1pPr>
          </a:lstStyle>
          <a:p>
            <a:r>
              <a:rPr lang="en-GB" dirty="0"/>
              <a:t>Click to edit master title style</a:t>
            </a:r>
          </a:p>
        </p:txBody>
      </p:sp>
      <p:sp>
        <p:nvSpPr>
          <p:cNvPr id="3" name="Subtitle 2"/>
          <p:cNvSpPr>
            <a:spLocks noGrp="1"/>
          </p:cNvSpPr>
          <p:nvPr>
            <p:ph type="subTitle" idx="1" hasCustomPrompt="1"/>
          </p:nvPr>
        </p:nvSpPr>
        <p:spPr>
          <a:xfrm>
            <a:off x="367200" y="3146902"/>
            <a:ext cx="4665663" cy="1882298"/>
          </a:xfrm>
          <a:prstGeom prst="rect">
            <a:avLst/>
          </a:prstGeom>
        </p:spPr>
        <p:txBody>
          <a:bodyPr anchor="t">
            <a:noAutofit/>
          </a:bodyPr>
          <a:lstStyle>
            <a:lvl1pPr marL="0" indent="0" algn="l">
              <a:spcBef>
                <a:spcPts val="600"/>
              </a:spcBef>
              <a:buNone/>
              <a:defRPr sz="22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edit master subtitle style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67200" y="457201"/>
            <a:ext cx="2567641" cy="493777"/>
          </a:xfrm>
          <a:prstGeom prst="rect">
            <a:avLst/>
          </a:prstGeom>
        </p:spPr>
      </p:pic>
    </p:spTree>
    <p:extLst>
      <p:ext uri="{BB962C8B-B14F-4D97-AF65-F5344CB8AC3E}">
        <p14:creationId xmlns:p14="http://schemas.microsoft.com/office/powerpoint/2010/main" val="9590848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9.xml><?xml version="1.0" encoding="utf-8"?>
<p:sldLayout xmlns:a="http://schemas.openxmlformats.org/drawingml/2006/main" xmlns:r="http://schemas.openxmlformats.org/officeDocument/2006/relationships" xmlns:p="http://schemas.openxmlformats.org/presentationml/2006/main" showMasterSp="0" preserve="1" userDrawn="1">
  <p:cSld name="Title slide 2 (white)">
    <p:bg>
      <p:bgPr>
        <a:solidFill>
          <a:schemeClr val="bg1"/>
        </a:solidFill>
        <a:effectLst/>
      </p:bgPr>
    </p:bg>
    <p:spTree>
      <p:nvGrpSpPr>
        <p:cNvPr id="1" name=""/>
        <p:cNvGrpSpPr/>
        <p:nvPr/>
      </p:nvGrpSpPr>
      <p:grpSpPr>
        <a:xfrm>
          <a:off x="0" y="0"/>
          <a:ext cx="0" cy="0"/>
          <a:chOff x="0" y="0"/>
          <a:chExt cx="0" cy="0"/>
        </a:xfrm>
      </p:grpSpPr>
      <p:sp>
        <p:nvSpPr>
          <p:cNvPr id="32" name="Picture Placeholder 31"/>
          <p:cNvSpPr>
            <a:spLocks noGrp="1"/>
          </p:cNvSpPr>
          <p:nvPr>
            <p:ph type="pic" sz="quarter" idx="13"/>
          </p:nvPr>
        </p:nvSpPr>
        <p:spPr>
          <a:xfrm>
            <a:off x="-6650" y="857"/>
            <a:ext cx="12200176" cy="6857143"/>
          </a:xfrm>
          <a:prstGeom prst="rect">
            <a:avLst/>
          </a:prstGeom>
        </p:spPr>
        <p:txBody>
          <a:bodyPr anchor="ctr"/>
          <a:lstStyle>
            <a:lvl1pPr algn="ctr">
              <a:defRPr>
                <a:solidFill>
                  <a:schemeClr val="tx1"/>
                </a:solidFill>
              </a:defRPr>
            </a:lvl1pPr>
          </a:lstStyle>
          <a:p>
            <a:r>
              <a:rPr lang="en-US"/>
              <a:t>Click icon to add picture</a:t>
            </a:r>
            <a:endParaRPr lang="en-GB" dirty="0"/>
          </a:p>
        </p:txBody>
      </p:sp>
      <p:sp>
        <p:nvSpPr>
          <p:cNvPr id="2" name="Title 1"/>
          <p:cNvSpPr>
            <a:spLocks noGrp="1"/>
          </p:cNvSpPr>
          <p:nvPr>
            <p:ph type="ctrTitle" hasCustomPrompt="1"/>
          </p:nvPr>
        </p:nvSpPr>
        <p:spPr>
          <a:xfrm>
            <a:off x="360000" y="3846097"/>
            <a:ext cx="11466875" cy="1143000"/>
          </a:xfrm>
          <a:prstGeom prst="rect">
            <a:avLst/>
          </a:prstGeom>
        </p:spPr>
        <p:txBody>
          <a:bodyPr anchor="b">
            <a:noAutofit/>
          </a:bodyPr>
          <a:lstStyle>
            <a:lvl1pPr algn="l">
              <a:defRPr sz="2400" b="1">
                <a:solidFill>
                  <a:schemeClr val="tx1"/>
                </a:solidFill>
              </a:defRPr>
            </a:lvl1pPr>
          </a:lstStyle>
          <a:p>
            <a:r>
              <a:rPr lang="en-GB" dirty="0"/>
              <a:t>Click to edit master title style</a:t>
            </a:r>
          </a:p>
        </p:txBody>
      </p:sp>
      <p:sp>
        <p:nvSpPr>
          <p:cNvPr id="3" name="Subtitle 2"/>
          <p:cNvSpPr>
            <a:spLocks noGrp="1"/>
          </p:cNvSpPr>
          <p:nvPr>
            <p:ph type="subTitle" idx="1" hasCustomPrompt="1"/>
          </p:nvPr>
        </p:nvSpPr>
        <p:spPr>
          <a:xfrm>
            <a:off x="360000" y="4989097"/>
            <a:ext cx="11466875" cy="1125748"/>
          </a:xfrm>
          <a:prstGeom prst="rect">
            <a:avLst/>
          </a:prstGeom>
        </p:spPr>
        <p:txBody>
          <a:bodyPr anchor="t">
            <a:noAutofit/>
          </a:bodyPr>
          <a:lstStyle>
            <a:lvl1pPr marL="0" indent="0" algn="l">
              <a:spcBef>
                <a:spcPts val="200"/>
              </a:spcBef>
              <a:buNone/>
              <a:defRPr sz="22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edit master subtitle style</a:t>
            </a:r>
          </a:p>
        </p:txBody>
      </p:sp>
    </p:spTree>
    <p:extLst>
      <p:ext uri="{BB962C8B-B14F-4D97-AF65-F5344CB8AC3E}">
        <p14:creationId xmlns:p14="http://schemas.microsoft.com/office/powerpoint/2010/main" val="1615878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Title slide 3 (black)">
    <p:bg>
      <p:bgPr>
        <a:solidFill>
          <a:srgbClr val="000000"/>
        </a:solid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7161663" y="1138238"/>
            <a:ext cx="4666800" cy="1789200"/>
          </a:xfrm>
          <a:prstGeom prst="rect">
            <a:avLst/>
          </a:prstGeom>
        </p:spPr>
        <p:txBody>
          <a:bodyPr anchor="b">
            <a:noAutofit/>
          </a:bodyPr>
          <a:lstStyle>
            <a:lvl1pPr algn="l">
              <a:defRPr sz="2400" b="1">
                <a:solidFill>
                  <a:schemeClr val="bg1"/>
                </a:solidFill>
              </a:defRPr>
            </a:lvl1pPr>
          </a:lstStyle>
          <a:p>
            <a:r>
              <a:rPr lang="en-GB" dirty="0"/>
              <a:t>Click to edit master title style</a:t>
            </a:r>
          </a:p>
        </p:txBody>
      </p:sp>
      <p:sp>
        <p:nvSpPr>
          <p:cNvPr id="8" name="Subtitle 2"/>
          <p:cNvSpPr>
            <a:spLocks noGrp="1"/>
          </p:cNvSpPr>
          <p:nvPr>
            <p:ph type="subTitle" idx="1" hasCustomPrompt="1"/>
          </p:nvPr>
        </p:nvSpPr>
        <p:spPr>
          <a:xfrm>
            <a:off x="7161663" y="3147038"/>
            <a:ext cx="4666800" cy="1882800"/>
          </a:xfrm>
          <a:prstGeom prst="rect">
            <a:avLst/>
          </a:prstGeom>
        </p:spPr>
        <p:txBody>
          <a:bodyPr anchor="t">
            <a:noAutofit/>
          </a:bodyPr>
          <a:lstStyle>
            <a:lvl1pPr marL="0" indent="0" algn="l">
              <a:spcBef>
                <a:spcPts val="600"/>
              </a:spcBef>
              <a:buNone/>
              <a:defRPr sz="2200" b="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edit master subtitle style</a:t>
            </a:r>
          </a:p>
        </p:txBody>
      </p:sp>
      <p:pic>
        <p:nvPicPr>
          <p:cNvPr id="5" name="Picture 4"/>
          <p:cNvPicPr>
            <a:picLocks noChangeAspect="1"/>
          </p:cNvPicPr>
          <p:nvPr userDrawn="1">
            <p:custDataLst>
              <p:tags r:id="rId1"/>
            </p:custDataLst>
          </p:nvPr>
        </p:nvPicPr>
        <p:blipFill rotWithShape="1">
          <a:blip r:embed="rId3">
            <a:extLst>
              <a:ext uri="{28A0092B-C50C-407E-A947-70E740481C1C}">
                <a14:useLocalDpi xmlns:a14="http://schemas.microsoft.com/office/drawing/2010/main" val="0"/>
              </a:ext>
            </a:extLst>
          </a:blip>
          <a:srcRect t="19290" b="19464"/>
          <a:stretch/>
        </p:blipFill>
        <p:spPr bwMode="invGray">
          <a:xfrm>
            <a:off x="367200" y="552449"/>
            <a:ext cx="2567641" cy="302419"/>
          </a:xfrm>
          <a:prstGeom prst="rect">
            <a:avLst/>
          </a:prstGeom>
        </p:spPr>
      </p:pic>
    </p:spTree>
    <p:extLst>
      <p:ext uri="{BB962C8B-B14F-4D97-AF65-F5344CB8AC3E}">
        <p14:creationId xmlns:p14="http://schemas.microsoft.com/office/powerpoint/2010/main" val="3251038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0.xml><?xml version="1.0" encoding="utf-8"?>
<p:sldLayout xmlns:a="http://schemas.openxmlformats.org/drawingml/2006/main" xmlns:r="http://schemas.openxmlformats.org/officeDocument/2006/relationships" xmlns:p="http://schemas.openxmlformats.org/presentationml/2006/main" showMasterSp="0" preserve="1" userDrawn="1">
  <p:cSld name="Title slide 3 (whit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7162800" y="1138238"/>
            <a:ext cx="4665663" cy="1787237"/>
          </a:xfrm>
          <a:prstGeom prst="rect">
            <a:avLst/>
          </a:prstGeom>
        </p:spPr>
        <p:txBody>
          <a:bodyPr anchor="b">
            <a:noAutofit/>
          </a:bodyPr>
          <a:lstStyle>
            <a:lvl1pPr algn="l">
              <a:defRPr sz="2400" b="1">
                <a:solidFill>
                  <a:schemeClr val="tx1"/>
                </a:solidFill>
              </a:defRPr>
            </a:lvl1pPr>
          </a:lstStyle>
          <a:p>
            <a:r>
              <a:rPr lang="en-GB" dirty="0"/>
              <a:t>Click to edit master title style</a:t>
            </a:r>
          </a:p>
        </p:txBody>
      </p:sp>
      <p:sp>
        <p:nvSpPr>
          <p:cNvPr id="3" name="Subtitle 2"/>
          <p:cNvSpPr>
            <a:spLocks noGrp="1"/>
          </p:cNvSpPr>
          <p:nvPr>
            <p:ph type="subTitle" idx="1" hasCustomPrompt="1"/>
          </p:nvPr>
        </p:nvSpPr>
        <p:spPr>
          <a:xfrm>
            <a:off x="7162800" y="3146902"/>
            <a:ext cx="4665663" cy="1882298"/>
          </a:xfrm>
          <a:prstGeom prst="rect">
            <a:avLst/>
          </a:prstGeom>
        </p:spPr>
        <p:txBody>
          <a:bodyPr anchor="t">
            <a:noAutofit/>
          </a:bodyPr>
          <a:lstStyle>
            <a:lvl1pPr marL="0" indent="0" algn="l">
              <a:spcBef>
                <a:spcPts val="600"/>
              </a:spcBef>
              <a:buNone/>
              <a:defRPr sz="22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edit master subtitle style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67200" y="457201"/>
            <a:ext cx="2567641" cy="493777"/>
          </a:xfrm>
          <a:prstGeom prst="rect">
            <a:avLst/>
          </a:prstGeom>
        </p:spPr>
      </p:pic>
    </p:spTree>
    <p:extLst>
      <p:ext uri="{BB962C8B-B14F-4D97-AF65-F5344CB8AC3E}">
        <p14:creationId xmlns:p14="http://schemas.microsoft.com/office/powerpoint/2010/main" val="4052440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1.xml><?xml version="1.0" encoding="utf-8"?>
<p:sldLayout xmlns:a="http://schemas.openxmlformats.org/drawingml/2006/main" xmlns:r="http://schemas.openxmlformats.org/officeDocument/2006/relationships" xmlns:p="http://schemas.openxmlformats.org/presentationml/2006/main" showMasterSp="0" preserve="1" userDrawn="1">
  <p:cSld name="Title slide 1 (black)">
    <p:bg>
      <p:bgPr>
        <a:solidFill>
          <a:srgbClr val="000000"/>
        </a:solid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367200" y="1138238"/>
            <a:ext cx="4666800" cy="1789200"/>
          </a:xfrm>
          <a:prstGeom prst="rect">
            <a:avLst/>
          </a:prstGeom>
        </p:spPr>
        <p:txBody>
          <a:bodyPr anchor="b">
            <a:noAutofit/>
          </a:bodyPr>
          <a:lstStyle>
            <a:lvl1pPr algn="l">
              <a:defRPr sz="2400" b="1">
                <a:solidFill>
                  <a:schemeClr val="bg1"/>
                </a:solidFill>
              </a:defRPr>
            </a:lvl1pPr>
          </a:lstStyle>
          <a:p>
            <a:r>
              <a:rPr lang="en-GB" dirty="0"/>
              <a:t>Click to edit master title style</a:t>
            </a:r>
          </a:p>
        </p:txBody>
      </p:sp>
      <p:sp>
        <p:nvSpPr>
          <p:cNvPr id="8" name="Subtitle 2"/>
          <p:cNvSpPr>
            <a:spLocks noGrp="1"/>
          </p:cNvSpPr>
          <p:nvPr>
            <p:ph type="subTitle" idx="1" hasCustomPrompt="1"/>
          </p:nvPr>
        </p:nvSpPr>
        <p:spPr>
          <a:xfrm>
            <a:off x="367200" y="3147038"/>
            <a:ext cx="4666800" cy="1882800"/>
          </a:xfrm>
          <a:prstGeom prst="rect">
            <a:avLst/>
          </a:prstGeom>
        </p:spPr>
        <p:txBody>
          <a:bodyPr anchor="t">
            <a:noAutofit/>
          </a:bodyPr>
          <a:lstStyle>
            <a:lvl1pPr marL="0" indent="0" algn="l">
              <a:spcBef>
                <a:spcPts val="600"/>
              </a:spcBef>
              <a:buNone/>
              <a:defRPr sz="2200" b="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edit master subtitle style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67200" y="457201"/>
            <a:ext cx="2567641" cy="493777"/>
          </a:xfrm>
          <a:prstGeom prst="rect">
            <a:avLst/>
          </a:prstGeom>
        </p:spPr>
      </p:pic>
    </p:spTree>
    <p:extLst>
      <p:ext uri="{BB962C8B-B14F-4D97-AF65-F5344CB8AC3E}">
        <p14:creationId xmlns:p14="http://schemas.microsoft.com/office/powerpoint/2010/main" val="746919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2.xml><?xml version="1.0" encoding="utf-8"?>
<p:sldLayout xmlns:a="http://schemas.openxmlformats.org/drawingml/2006/main" xmlns:r="http://schemas.openxmlformats.org/officeDocument/2006/relationships" xmlns:p="http://schemas.openxmlformats.org/presentationml/2006/main" showMasterSp="0" preserve="1" userDrawn="1">
  <p:cSld name="Title slide 2 (black)">
    <p:bg>
      <p:bgPr>
        <a:solidFill>
          <a:srgbClr val="000000"/>
        </a:solidFill>
        <a:effectLst/>
      </p:bgPr>
    </p:bg>
    <p:spTree>
      <p:nvGrpSpPr>
        <p:cNvPr id="1" name=""/>
        <p:cNvGrpSpPr/>
        <p:nvPr/>
      </p:nvGrpSpPr>
      <p:grpSpPr>
        <a:xfrm>
          <a:off x="0" y="0"/>
          <a:ext cx="0" cy="0"/>
          <a:chOff x="0" y="0"/>
          <a:chExt cx="0" cy="0"/>
        </a:xfrm>
      </p:grpSpPr>
      <p:sp>
        <p:nvSpPr>
          <p:cNvPr id="32" name="Picture Placeholder 31"/>
          <p:cNvSpPr>
            <a:spLocks noGrp="1"/>
          </p:cNvSpPr>
          <p:nvPr>
            <p:ph type="pic" sz="quarter" idx="13"/>
          </p:nvPr>
        </p:nvSpPr>
        <p:spPr>
          <a:xfrm>
            <a:off x="-6650" y="857"/>
            <a:ext cx="12200176" cy="6857143"/>
          </a:xfrm>
          <a:prstGeom prst="rect">
            <a:avLst/>
          </a:prstGeom>
        </p:spPr>
        <p:txBody>
          <a:bodyPr anchor="ctr"/>
          <a:lstStyle>
            <a:lvl1pPr algn="ctr">
              <a:defRPr>
                <a:solidFill>
                  <a:schemeClr val="bg1"/>
                </a:solidFill>
              </a:defRPr>
            </a:lvl1pPr>
          </a:lstStyle>
          <a:p>
            <a:r>
              <a:rPr lang="en-US"/>
              <a:t>Click icon to add picture</a:t>
            </a:r>
            <a:endParaRPr lang="en-GB" dirty="0"/>
          </a:p>
        </p:txBody>
      </p:sp>
      <p:sp>
        <p:nvSpPr>
          <p:cNvPr id="8" name="Title 1"/>
          <p:cNvSpPr>
            <a:spLocks noGrp="1"/>
          </p:cNvSpPr>
          <p:nvPr>
            <p:ph type="ctrTitle" hasCustomPrompt="1"/>
          </p:nvPr>
        </p:nvSpPr>
        <p:spPr>
          <a:xfrm>
            <a:off x="360000" y="3898052"/>
            <a:ext cx="11466875" cy="1039091"/>
          </a:xfrm>
          <a:prstGeom prst="rect">
            <a:avLst/>
          </a:prstGeom>
        </p:spPr>
        <p:txBody>
          <a:bodyPr anchor="b">
            <a:noAutofit/>
          </a:bodyPr>
          <a:lstStyle>
            <a:lvl1pPr algn="l">
              <a:defRPr sz="2400" b="1">
                <a:solidFill>
                  <a:schemeClr val="bg1"/>
                </a:solidFill>
              </a:defRPr>
            </a:lvl1pPr>
          </a:lstStyle>
          <a:p>
            <a:r>
              <a:rPr lang="en-GB" dirty="0"/>
              <a:t>Click to edit master title style</a:t>
            </a:r>
          </a:p>
        </p:txBody>
      </p:sp>
      <p:sp>
        <p:nvSpPr>
          <p:cNvPr id="9" name="Subtitle 2"/>
          <p:cNvSpPr>
            <a:spLocks noGrp="1"/>
          </p:cNvSpPr>
          <p:nvPr>
            <p:ph type="subTitle" idx="1" hasCustomPrompt="1"/>
          </p:nvPr>
        </p:nvSpPr>
        <p:spPr>
          <a:xfrm>
            <a:off x="360000" y="4989097"/>
            <a:ext cx="11466875" cy="1125748"/>
          </a:xfrm>
          <a:prstGeom prst="rect">
            <a:avLst/>
          </a:prstGeom>
        </p:spPr>
        <p:txBody>
          <a:bodyPr anchor="t">
            <a:noAutofit/>
          </a:bodyPr>
          <a:lstStyle>
            <a:lvl1pPr marL="0" indent="0" algn="l">
              <a:spcBef>
                <a:spcPts val="200"/>
              </a:spcBef>
              <a:buNone/>
              <a:defRPr sz="22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edit master subtitle style</a:t>
            </a:r>
          </a:p>
        </p:txBody>
      </p:sp>
    </p:spTree>
    <p:extLst>
      <p:ext uri="{BB962C8B-B14F-4D97-AF65-F5344CB8AC3E}">
        <p14:creationId xmlns:p14="http://schemas.microsoft.com/office/powerpoint/2010/main" val="22129578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3.xml><?xml version="1.0" encoding="utf-8"?>
<p:sldLayout xmlns:a="http://schemas.openxmlformats.org/drawingml/2006/main" xmlns:r="http://schemas.openxmlformats.org/officeDocument/2006/relationships" xmlns:p="http://schemas.openxmlformats.org/presentationml/2006/main" showMasterSp="0" preserve="1" userDrawn="1">
  <p:cSld name="Title slide 3 (black)">
    <p:bg>
      <p:bgPr>
        <a:solidFill>
          <a:srgbClr val="000000"/>
        </a:solid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7161663" y="1138238"/>
            <a:ext cx="4666800" cy="1789200"/>
          </a:xfrm>
          <a:prstGeom prst="rect">
            <a:avLst/>
          </a:prstGeom>
        </p:spPr>
        <p:txBody>
          <a:bodyPr anchor="b">
            <a:noAutofit/>
          </a:bodyPr>
          <a:lstStyle>
            <a:lvl1pPr algn="l">
              <a:defRPr sz="2400" b="1">
                <a:solidFill>
                  <a:schemeClr val="bg1"/>
                </a:solidFill>
              </a:defRPr>
            </a:lvl1pPr>
          </a:lstStyle>
          <a:p>
            <a:r>
              <a:rPr lang="en-GB" dirty="0"/>
              <a:t>Click to edit master title style</a:t>
            </a:r>
          </a:p>
        </p:txBody>
      </p:sp>
      <p:sp>
        <p:nvSpPr>
          <p:cNvPr id="8" name="Subtitle 2"/>
          <p:cNvSpPr>
            <a:spLocks noGrp="1"/>
          </p:cNvSpPr>
          <p:nvPr>
            <p:ph type="subTitle" idx="1" hasCustomPrompt="1"/>
          </p:nvPr>
        </p:nvSpPr>
        <p:spPr>
          <a:xfrm>
            <a:off x="7161663" y="3147038"/>
            <a:ext cx="4666800" cy="1882800"/>
          </a:xfrm>
          <a:prstGeom prst="rect">
            <a:avLst/>
          </a:prstGeom>
        </p:spPr>
        <p:txBody>
          <a:bodyPr anchor="t">
            <a:noAutofit/>
          </a:bodyPr>
          <a:lstStyle>
            <a:lvl1pPr marL="0" indent="0" algn="l">
              <a:spcBef>
                <a:spcPts val="600"/>
              </a:spcBef>
              <a:buNone/>
              <a:defRPr sz="2200" b="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edit master subtitle style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67200" y="457201"/>
            <a:ext cx="2567641" cy="493777"/>
          </a:xfrm>
          <a:prstGeom prst="rect">
            <a:avLst/>
          </a:prstGeom>
        </p:spPr>
      </p:pic>
    </p:spTree>
    <p:extLst>
      <p:ext uri="{BB962C8B-B14F-4D97-AF65-F5344CB8AC3E}">
        <p14:creationId xmlns:p14="http://schemas.microsoft.com/office/powerpoint/2010/main" val="37308380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4.xml><?xml version="1.0" encoding="utf-8"?>
<p:sldLayout xmlns:a="http://schemas.openxmlformats.org/drawingml/2006/main" xmlns:r="http://schemas.openxmlformats.org/officeDocument/2006/relationships" xmlns:p="http://schemas.openxmlformats.org/presentationml/2006/main" showMasterSp="0" preserve="1" userDrawn="1">
  <p:cSld name="Section header (white)">
    <p:bg>
      <p:bgPr>
        <a:solidFill>
          <a:schemeClr val="bg1"/>
        </a:solid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5" hasCustomPrompt="1"/>
          </p:nvPr>
        </p:nvSpPr>
        <p:spPr>
          <a:xfrm>
            <a:off x="360362" y="2984855"/>
            <a:ext cx="11466511" cy="1585557"/>
          </a:xfrm>
          <a:prstGeom prst="rect">
            <a:avLst/>
          </a:prstGeom>
        </p:spPr>
        <p:txBody>
          <a:bodyPr anchor="t"/>
          <a:lstStyle>
            <a:lvl1pPr algn="l">
              <a:spcBef>
                <a:spcPts val="200"/>
              </a:spcBef>
              <a:defRPr sz="2400" b="1">
                <a:solidFill>
                  <a:schemeClr val="tx1"/>
                </a:solidFill>
              </a:defRPr>
            </a:lvl1pPr>
            <a:lvl2pPr marL="0" indent="0" algn="l">
              <a:spcBef>
                <a:spcPts val="200"/>
              </a:spcBef>
              <a:buNone/>
              <a:defRPr sz="2200" b="0">
                <a:solidFill>
                  <a:schemeClr val="tx1"/>
                </a:solidFill>
              </a:defRPr>
            </a:lvl2pPr>
          </a:lstStyle>
          <a:p>
            <a:pPr lvl="0"/>
            <a:r>
              <a:rPr lang="en-GB" dirty="0"/>
              <a:t>Click to edit master text styles</a:t>
            </a:r>
          </a:p>
          <a:p>
            <a:pPr lvl="1"/>
            <a:r>
              <a:rPr lang="en-GB" dirty="0"/>
              <a:t>Second level</a:t>
            </a:r>
          </a:p>
        </p:txBody>
      </p:sp>
      <p:sp>
        <p:nvSpPr>
          <p:cNvPr id="5" name="Text Placeholder 2"/>
          <p:cNvSpPr>
            <a:spLocks noGrp="1"/>
          </p:cNvSpPr>
          <p:nvPr>
            <p:ph type="body" sz="quarter" idx="16" hasCustomPrompt="1"/>
          </p:nvPr>
        </p:nvSpPr>
        <p:spPr>
          <a:xfrm>
            <a:off x="359999" y="2564672"/>
            <a:ext cx="976676" cy="411163"/>
          </a:xfrm>
          <a:prstGeom prst="rect">
            <a:avLst/>
          </a:prstGeom>
        </p:spPr>
        <p:txBody>
          <a:bodyPr anchor="t"/>
          <a:lstStyle>
            <a:lvl1pPr algn="l">
              <a:spcBef>
                <a:spcPts val="200"/>
              </a:spcBef>
              <a:defRPr sz="2400" b="1">
                <a:solidFill>
                  <a:schemeClr val="tx1"/>
                </a:solidFill>
              </a:defRPr>
            </a:lvl1pPr>
            <a:lvl2pPr marL="0" indent="0" algn="l">
              <a:spcBef>
                <a:spcPts val="200"/>
              </a:spcBef>
              <a:buNone/>
              <a:defRPr sz="2200" b="0">
                <a:solidFill>
                  <a:schemeClr val="tx1"/>
                </a:solidFill>
              </a:defRPr>
            </a:lvl2pPr>
          </a:lstStyle>
          <a:p>
            <a:pPr lvl="0"/>
            <a:r>
              <a:rPr lang="en-US" dirty="0"/>
              <a:t>No.</a:t>
            </a:r>
          </a:p>
        </p:txBody>
      </p:sp>
    </p:spTree>
    <p:extLst>
      <p:ext uri="{BB962C8B-B14F-4D97-AF65-F5344CB8AC3E}">
        <p14:creationId xmlns:p14="http://schemas.microsoft.com/office/powerpoint/2010/main" val="981446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5.xml><?xml version="1.0" encoding="utf-8"?>
<p:sldLayout xmlns:a="http://schemas.openxmlformats.org/drawingml/2006/main" xmlns:r="http://schemas.openxmlformats.org/officeDocument/2006/relationships" xmlns:p="http://schemas.openxmlformats.org/presentationml/2006/main" showMasterSp="0" preserve="1" userDrawn="1">
  <p:cSld name="Section header (black)">
    <p:bg>
      <p:bgPr>
        <a:solidFill>
          <a:srgbClr val="000000"/>
        </a:solidFill>
        <a:effectLst/>
      </p:bgPr>
    </p:bg>
    <p:spTree>
      <p:nvGrpSpPr>
        <p:cNvPr id="1" name=""/>
        <p:cNvGrpSpPr/>
        <p:nvPr/>
      </p:nvGrpSpPr>
      <p:grpSpPr>
        <a:xfrm>
          <a:off x="0" y="0"/>
          <a:ext cx="0" cy="0"/>
          <a:chOff x="0" y="0"/>
          <a:chExt cx="0" cy="0"/>
        </a:xfrm>
      </p:grpSpPr>
      <p:sp>
        <p:nvSpPr>
          <p:cNvPr id="5" name="Text Placeholder 2"/>
          <p:cNvSpPr>
            <a:spLocks noGrp="1"/>
          </p:cNvSpPr>
          <p:nvPr>
            <p:ph type="body" sz="quarter" idx="15" hasCustomPrompt="1"/>
          </p:nvPr>
        </p:nvSpPr>
        <p:spPr>
          <a:xfrm>
            <a:off x="359998" y="2984855"/>
            <a:ext cx="11468465" cy="1585557"/>
          </a:xfrm>
          <a:prstGeom prst="rect">
            <a:avLst/>
          </a:prstGeom>
        </p:spPr>
        <p:txBody>
          <a:bodyPr anchor="t"/>
          <a:lstStyle>
            <a:lvl1pPr algn="l">
              <a:spcBef>
                <a:spcPts val="200"/>
              </a:spcBef>
              <a:defRPr sz="2400" b="1">
                <a:solidFill>
                  <a:schemeClr val="bg1"/>
                </a:solidFill>
              </a:defRPr>
            </a:lvl1pPr>
            <a:lvl2pPr marL="0" indent="0" algn="l">
              <a:spcBef>
                <a:spcPts val="200"/>
              </a:spcBef>
              <a:buNone/>
              <a:defRPr sz="2200" b="0">
                <a:solidFill>
                  <a:schemeClr val="bg1"/>
                </a:solidFill>
              </a:defRPr>
            </a:lvl2pPr>
          </a:lstStyle>
          <a:p>
            <a:pPr lvl="0"/>
            <a:r>
              <a:rPr lang="en-GB" dirty="0"/>
              <a:t>Click to edit master text styles</a:t>
            </a:r>
          </a:p>
          <a:p>
            <a:pPr lvl="1"/>
            <a:r>
              <a:rPr lang="en-GB" dirty="0"/>
              <a:t>Second level</a:t>
            </a:r>
          </a:p>
        </p:txBody>
      </p:sp>
      <p:sp>
        <p:nvSpPr>
          <p:cNvPr id="7" name="Text Placeholder 2"/>
          <p:cNvSpPr>
            <a:spLocks noGrp="1"/>
          </p:cNvSpPr>
          <p:nvPr>
            <p:ph type="body" sz="quarter" idx="16" hasCustomPrompt="1"/>
          </p:nvPr>
        </p:nvSpPr>
        <p:spPr>
          <a:xfrm>
            <a:off x="360363" y="2564672"/>
            <a:ext cx="976312" cy="411163"/>
          </a:xfrm>
          <a:prstGeom prst="rect">
            <a:avLst/>
          </a:prstGeom>
        </p:spPr>
        <p:txBody>
          <a:bodyPr anchor="t"/>
          <a:lstStyle>
            <a:lvl1pPr algn="l">
              <a:spcBef>
                <a:spcPts val="200"/>
              </a:spcBef>
              <a:defRPr sz="2400" b="1">
                <a:solidFill>
                  <a:schemeClr val="bg1"/>
                </a:solidFill>
              </a:defRPr>
            </a:lvl1pPr>
            <a:lvl2pPr marL="0" indent="0" algn="l">
              <a:spcBef>
                <a:spcPts val="200"/>
              </a:spcBef>
              <a:buNone/>
              <a:defRPr sz="2200" b="0">
                <a:solidFill>
                  <a:schemeClr val="tx1"/>
                </a:solidFill>
              </a:defRPr>
            </a:lvl2pPr>
          </a:lstStyle>
          <a:p>
            <a:pPr lvl="0"/>
            <a:r>
              <a:rPr lang="en-US" dirty="0"/>
              <a:t>No.</a:t>
            </a:r>
          </a:p>
        </p:txBody>
      </p:sp>
    </p:spTree>
    <p:extLst>
      <p:ext uri="{BB962C8B-B14F-4D97-AF65-F5344CB8AC3E}">
        <p14:creationId xmlns:p14="http://schemas.microsoft.com/office/powerpoint/2010/main" val="1285349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Content Placeholder 2"/>
          <p:cNvSpPr>
            <a:spLocks noGrp="1"/>
          </p:cNvSpPr>
          <p:nvPr>
            <p:ph idx="1" hasCustomPrompt="1"/>
          </p:nvPr>
        </p:nvSpPr>
        <p:spPr>
          <a:xfrm>
            <a:off x="359999" y="1708150"/>
            <a:ext cx="11466873" cy="4018118"/>
          </a:xfrm>
        </p:spPr>
        <p:txBody>
          <a:bodyPr>
            <a:noAutofit/>
          </a:bodyPr>
          <a:lstStyle>
            <a:lvl1pPr>
              <a:defRPr sz="1400" b="0">
                <a:solidFill>
                  <a:schemeClr val="tx1"/>
                </a:solidFill>
              </a:defRPr>
            </a:lvl1pPr>
            <a:lvl2pPr>
              <a:spcBef>
                <a:spcPts val="600"/>
              </a:spcBef>
              <a:defRPr sz="1400">
                <a:solidFill>
                  <a:schemeClr val="tx1"/>
                </a:solidFill>
              </a:defRPr>
            </a:lvl2pPr>
            <a:lvl3pPr>
              <a:spcBef>
                <a:spcPts val="600"/>
              </a:spcBef>
              <a:defRPr sz="1400">
                <a:solidFill>
                  <a:schemeClr val="tx1"/>
                </a:solidFill>
              </a:defRPr>
            </a:lvl3pPr>
            <a:lvl4pPr>
              <a:spcBef>
                <a:spcPts val="600"/>
              </a:spcBef>
              <a:defRPr sz="1400">
                <a:solidFill>
                  <a:schemeClr val="tx1"/>
                </a:solidFill>
              </a:defRPr>
            </a:lvl4pPr>
            <a:lvl5pPr>
              <a:spcBef>
                <a:spcPts val="600"/>
              </a:spcBef>
              <a:defRPr sz="1400">
                <a:solidFill>
                  <a:schemeClr val="tx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1" name="Title Placeholder 1"/>
          <p:cNvSpPr>
            <a:spLocks noGrp="1"/>
          </p:cNvSpPr>
          <p:nvPr>
            <p:ph type="title" hasCustomPrompt="1"/>
          </p:nvPr>
        </p:nvSpPr>
        <p:spPr>
          <a:xfrm>
            <a:off x="359999" y="430717"/>
            <a:ext cx="11466875" cy="404119"/>
          </a:xfrm>
          <a:prstGeom prst="rect">
            <a:avLst/>
          </a:prstGeom>
        </p:spPr>
        <p:txBody>
          <a:bodyPr vert="horz" lIns="0" tIns="0" rIns="0" bIns="0" rtlCol="0" anchor="t">
            <a:noAutofit/>
          </a:bodyPr>
          <a:lstStyle>
            <a:lvl1pPr>
              <a:defRPr/>
            </a:lvl1pPr>
          </a:lstStyle>
          <a:p>
            <a:r>
              <a:rPr lang="en-GB" dirty="0"/>
              <a:t>Click to edit master title style</a:t>
            </a:r>
          </a:p>
        </p:txBody>
      </p:sp>
      <p:sp>
        <p:nvSpPr>
          <p:cNvPr id="15"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dirty="0">
              <a:solidFill>
                <a:srgbClr val="717171"/>
              </a:solidFill>
            </a:endParaRPr>
          </a:p>
        </p:txBody>
      </p:sp>
      <p:sp>
        <p:nvSpPr>
          <p:cNvPr id="8" name="Text Placeholder 2"/>
          <p:cNvSpPr>
            <a:spLocks noGrp="1"/>
          </p:cNvSpPr>
          <p:nvPr>
            <p:ph type="body" sz="quarter" idx="17" hasCustomPrompt="1"/>
          </p:nvPr>
        </p:nvSpPr>
        <p:spPr>
          <a:xfrm>
            <a:off x="357188" y="909635"/>
            <a:ext cx="11477331" cy="396875"/>
          </a:xfrm>
        </p:spPr>
        <p:txBody>
          <a:bodyPr/>
          <a:lstStyle>
            <a:lvl1pPr>
              <a:defRPr sz="1800"/>
            </a:lvl1pPr>
          </a:lstStyle>
          <a:p>
            <a:pPr lvl="0"/>
            <a:r>
              <a:rPr lang="en-GB" dirty="0"/>
              <a:t>Click to edit master text styles</a:t>
            </a:r>
          </a:p>
        </p:txBody>
      </p:sp>
      <p:sp>
        <p:nvSpPr>
          <p:cNvPr id="9" name="Text Placeholder 17"/>
          <p:cNvSpPr>
            <a:spLocks noGrp="1"/>
          </p:cNvSpPr>
          <p:nvPr>
            <p:ph type="body" sz="quarter" idx="18" hasCustomPrompt="1"/>
          </p:nvPr>
        </p:nvSpPr>
        <p:spPr>
          <a:xfrm>
            <a:off x="6096000" y="6393509"/>
            <a:ext cx="4670778" cy="197792"/>
          </a:xfrm>
        </p:spPr>
        <p:txBody>
          <a:bodyPr anchor="ctr">
            <a:noAutofit/>
          </a:bodyPr>
          <a:lstStyle>
            <a:lvl1pPr>
              <a:spcBef>
                <a:spcPts val="600"/>
              </a:spcBef>
              <a:defRPr sz="800">
                <a:solidFill>
                  <a:schemeClr val="tx1"/>
                </a:solidFill>
              </a:defRPr>
            </a:lvl1pPr>
          </a:lstStyle>
          <a:p>
            <a:pPr lvl="0"/>
            <a:r>
              <a:rPr lang="en-US" dirty="0"/>
              <a:t>Click to add footer text</a:t>
            </a:r>
          </a:p>
        </p:txBody>
      </p:sp>
    </p:spTree>
    <p:extLst>
      <p:ext uri="{BB962C8B-B14F-4D97-AF65-F5344CB8AC3E}">
        <p14:creationId xmlns:p14="http://schemas.microsoft.com/office/powerpoint/2010/main" val="19216042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7.xml><?xml version="1.0" encoding="utf-8"?>
<p:sldLayout xmlns:a="http://schemas.openxmlformats.org/drawingml/2006/main" xmlns:r="http://schemas.openxmlformats.org/officeDocument/2006/relationships" xmlns:p="http://schemas.openxmlformats.org/presentationml/2006/main" preserve="1" userDrawn="1">
  <p:cSld name="Title and 2 x content">
    <p:spTree>
      <p:nvGrpSpPr>
        <p:cNvPr id="1" name=""/>
        <p:cNvGrpSpPr/>
        <p:nvPr/>
      </p:nvGrpSpPr>
      <p:grpSpPr>
        <a:xfrm>
          <a:off x="0" y="0"/>
          <a:ext cx="0" cy="0"/>
          <a:chOff x="0" y="0"/>
          <a:chExt cx="0" cy="0"/>
        </a:xfrm>
      </p:grpSpPr>
      <p:sp>
        <p:nvSpPr>
          <p:cNvPr id="8" name="Content Placeholder 2"/>
          <p:cNvSpPr>
            <a:spLocks noGrp="1"/>
          </p:cNvSpPr>
          <p:nvPr>
            <p:ph idx="1" hasCustomPrompt="1"/>
          </p:nvPr>
        </p:nvSpPr>
        <p:spPr>
          <a:xfrm>
            <a:off x="360000" y="1708150"/>
            <a:ext cx="5626800" cy="4003200"/>
          </a:xfrm>
        </p:spPr>
        <p:txBody>
          <a:bodyPr>
            <a:noAutofit/>
          </a:bodyPr>
          <a:lstStyle>
            <a:lvl1pPr>
              <a:defRPr sz="1400" b="0">
                <a:solidFill>
                  <a:schemeClr val="tx1"/>
                </a:solidFill>
              </a:defRPr>
            </a:lvl1pPr>
            <a:lvl2pPr>
              <a:spcBef>
                <a:spcPts val="600"/>
              </a:spcBef>
              <a:defRPr sz="1400">
                <a:solidFill>
                  <a:schemeClr val="tx1"/>
                </a:solidFill>
              </a:defRPr>
            </a:lvl2pPr>
            <a:lvl3pPr>
              <a:spcBef>
                <a:spcPts val="600"/>
              </a:spcBef>
              <a:defRPr sz="1400">
                <a:solidFill>
                  <a:schemeClr val="tx1"/>
                </a:solidFill>
              </a:defRPr>
            </a:lvl3pPr>
            <a:lvl4pPr>
              <a:spcBef>
                <a:spcPts val="600"/>
              </a:spcBef>
              <a:defRPr sz="1400">
                <a:solidFill>
                  <a:schemeClr val="tx1"/>
                </a:solidFill>
              </a:defRPr>
            </a:lvl4pPr>
            <a:lvl5pPr>
              <a:spcBef>
                <a:spcPts val="600"/>
              </a:spcBef>
              <a:defRPr sz="1400">
                <a:solidFill>
                  <a:schemeClr val="tx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0" name="Content Placeholder 35"/>
          <p:cNvSpPr>
            <a:spLocks noGrp="1"/>
          </p:cNvSpPr>
          <p:nvPr>
            <p:ph sz="quarter" idx="14" hasCustomPrompt="1"/>
          </p:nvPr>
        </p:nvSpPr>
        <p:spPr>
          <a:xfrm>
            <a:off x="6191574" y="1708150"/>
            <a:ext cx="5626800" cy="4003200"/>
          </a:xfrm>
        </p:spPr>
        <p:txBody>
          <a:bodyPr>
            <a:noAutofit/>
          </a:bodyPr>
          <a:lstStyle>
            <a:lvl1pPr>
              <a:defRPr sz="1400" b="0">
                <a:solidFill>
                  <a:schemeClr val="tx1"/>
                </a:solidFill>
              </a:defRPr>
            </a:lvl1pPr>
            <a:lvl2pPr>
              <a:spcBef>
                <a:spcPts val="600"/>
              </a:spcBef>
              <a:defRPr sz="1400">
                <a:solidFill>
                  <a:schemeClr val="tx1"/>
                </a:solidFill>
              </a:defRPr>
            </a:lvl2pPr>
            <a:lvl3pPr>
              <a:spcBef>
                <a:spcPts val="600"/>
              </a:spcBef>
              <a:defRPr sz="1400">
                <a:solidFill>
                  <a:schemeClr val="tx1"/>
                </a:solidFill>
              </a:defRPr>
            </a:lvl3pPr>
            <a:lvl4pPr>
              <a:spcBef>
                <a:spcPts val="600"/>
              </a:spcBef>
              <a:defRPr sz="1400">
                <a:solidFill>
                  <a:schemeClr val="tx1"/>
                </a:solidFill>
              </a:defRPr>
            </a:lvl4pPr>
            <a:lvl5pPr>
              <a:spcBef>
                <a:spcPts val="600"/>
              </a:spcBef>
              <a:defRPr sz="1400">
                <a:solidFill>
                  <a:schemeClr val="tx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1" name="Title Placeholder 1"/>
          <p:cNvSpPr>
            <a:spLocks noGrp="1"/>
          </p:cNvSpPr>
          <p:nvPr>
            <p:ph type="title" hasCustomPrompt="1"/>
          </p:nvPr>
        </p:nvSpPr>
        <p:spPr>
          <a:xfrm>
            <a:off x="359999" y="430717"/>
            <a:ext cx="11466875" cy="404119"/>
          </a:xfrm>
          <a:prstGeom prst="rect">
            <a:avLst/>
          </a:prstGeom>
        </p:spPr>
        <p:txBody>
          <a:bodyPr vert="horz" lIns="0" tIns="0" rIns="0" bIns="0" rtlCol="0" anchor="t">
            <a:noAutofit/>
          </a:bodyPr>
          <a:lstStyle>
            <a:lvl1pPr>
              <a:defRPr/>
            </a:lvl1pPr>
          </a:lstStyle>
          <a:p>
            <a:r>
              <a:rPr lang="en-GB" dirty="0"/>
              <a:t>Click to edit master title style</a:t>
            </a:r>
          </a:p>
        </p:txBody>
      </p:sp>
      <p:sp>
        <p:nvSpPr>
          <p:cNvPr id="16"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dirty="0">
              <a:solidFill>
                <a:srgbClr val="717171"/>
              </a:solidFill>
            </a:endParaRPr>
          </a:p>
        </p:txBody>
      </p:sp>
      <p:sp>
        <p:nvSpPr>
          <p:cNvPr id="9" name="Text Placeholder 2"/>
          <p:cNvSpPr>
            <a:spLocks noGrp="1"/>
          </p:cNvSpPr>
          <p:nvPr>
            <p:ph type="body" sz="quarter" idx="17" hasCustomPrompt="1"/>
          </p:nvPr>
        </p:nvSpPr>
        <p:spPr>
          <a:xfrm>
            <a:off x="357188" y="909635"/>
            <a:ext cx="11477331" cy="396875"/>
          </a:xfrm>
        </p:spPr>
        <p:txBody>
          <a:bodyPr/>
          <a:lstStyle>
            <a:lvl1pPr>
              <a:defRPr sz="1800"/>
            </a:lvl1pPr>
          </a:lstStyle>
          <a:p>
            <a:pPr lvl="0"/>
            <a:r>
              <a:rPr lang="en-GB" dirty="0"/>
              <a:t>Click to edit master text styles</a:t>
            </a:r>
          </a:p>
        </p:txBody>
      </p:sp>
      <p:sp>
        <p:nvSpPr>
          <p:cNvPr id="12" name="Text Placeholder 17"/>
          <p:cNvSpPr>
            <a:spLocks noGrp="1"/>
          </p:cNvSpPr>
          <p:nvPr>
            <p:ph type="body" sz="quarter" idx="18" hasCustomPrompt="1"/>
          </p:nvPr>
        </p:nvSpPr>
        <p:spPr>
          <a:xfrm>
            <a:off x="6096000" y="6393509"/>
            <a:ext cx="4670778" cy="197792"/>
          </a:xfrm>
        </p:spPr>
        <p:txBody>
          <a:bodyPr anchor="ctr">
            <a:noAutofit/>
          </a:bodyPr>
          <a:lstStyle>
            <a:lvl1pPr>
              <a:spcBef>
                <a:spcPts val="600"/>
              </a:spcBef>
              <a:defRPr sz="800">
                <a:solidFill>
                  <a:schemeClr val="tx1"/>
                </a:solidFill>
              </a:defRPr>
            </a:lvl1pPr>
          </a:lstStyle>
          <a:p>
            <a:pPr lvl="0"/>
            <a:r>
              <a:rPr lang="en-US" dirty="0"/>
              <a:t>Click to add footer text</a:t>
            </a:r>
          </a:p>
        </p:txBody>
      </p:sp>
    </p:spTree>
    <p:extLst>
      <p:ext uri="{BB962C8B-B14F-4D97-AF65-F5344CB8AC3E}">
        <p14:creationId xmlns:p14="http://schemas.microsoft.com/office/powerpoint/2010/main" val="178447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8.xml><?xml version="1.0" encoding="utf-8"?>
<p:sldLayout xmlns:a="http://schemas.openxmlformats.org/drawingml/2006/main" xmlns:r="http://schemas.openxmlformats.org/officeDocument/2006/relationships" xmlns:p="http://schemas.openxmlformats.org/presentationml/2006/main" preserve="1" userDrawn="1">
  <p:cSld name="Title and 3 x content">
    <p:spTree>
      <p:nvGrpSpPr>
        <p:cNvPr id="1" name=""/>
        <p:cNvGrpSpPr/>
        <p:nvPr/>
      </p:nvGrpSpPr>
      <p:grpSpPr>
        <a:xfrm>
          <a:off x="0" y="0"/>
          <a:ext cx="0" cy="0"/>
          <a:chOff x="0" y="0"/>
          <a:chExt cx="0" cy="0"/>
        </a:xfrm>
      </p:grpSpPr>
      <p:sp>
        <p:nvSpPr>
          <p:cNvPr id="9" name="Content Placeholder 2"/>
          <p:cNvSpPr>
            <a:spLocks noGrp="1"/>
          </p:cNvSpPr>
          <p:nvPr>
            <p:ph idx="1"/>
          </p:nvPr>
        </p:nvSpPr>
        <p:spPr>
          <a:xfrm>
            <a:off x="359998" y="1708150"/>
            <a:ext cx="3679200" cy="4003675"/>
          </a:xfrm>
        </p:spPr>
        <p:txBody>
          <a:bodyPr>
            <a:noAutofit/>
          </a:bodyPr>
          <a:lstStyle>
            <a:lvl1pPr>
              <a:defRPr sz="1400" b="0">
                <a:solidFill>
                  <a:schemeClr val="tx1"/>
                </a:solidFill>
              </a:defRPr>
            </a:lvl1pPr>
            <a:lvl2pPr>
              <a:spcBef>
                <a:spcPts val="600"/>
              </a:spcBef>
              <a:defRPr sz="1400">
                <a:solidFill>
                  <a:schemeClr val="tx1"/>
                </a:solidFill>
              </a:defRPr>
            </a:lvl2pPr>
            <a:lvl3pPr>
              <a:spcBef>
                <a:spcPts val="600"/>
              </a:spcBef>
              <a:defRPr sz="1400">
                <a:solidFill>
                  <a:schemeClr val="tx1"/>
                </a:solidFill>
              </a:defRPr>
            </a:lvl3pPr>
            <a:lvl4pPr>
              <a:spcBef>
                <a:spcPts val="600"/>
              </a:spcBef>
              <a:defRPr sz="1400">
                <a:solidFill>
                  <a:schemeClr val="tx1"/>
                </a:solidFill>
              </a:defRPr>
            </a:lvl4pPr>
            <a:lvl5pPr>
              <a:spcBef>
                <a:spcPts val="60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0" name="Content Placeholder 2"/>
          <p:cNvSpPr>
            <a:spLocks noGrp="1"/>
          </p:cNvSpPr>
          <p:nvPr>
            <p:ph idx="14"/>
          </p:nvPr>
        </p:nvSpPr>
        <p:spPr>
          <a:xfrm>
            <a:off x="4251326" y="1708150"/>
            <a:ext cx="3679200" cy="4003675"/>
          </a:xfrm>
        </p:spPr>
        <p:txBody>
          <a:bodyPr>
            <a:noAutofit/>
          </a:bodyPr>
          <a:lstStyle>
            <a:lvl1pPr>
              <a:defRPr sz="1400" b="0">
                <a:solidFill>
                  <a:schemeClr val="tx1"/>
                </a:solidFill>
              </a:defRPr>
            </a:lvl1pPr>
            <a:lvl2pPr>
              <a:spcBef>
                <a:spcPts val="600"/>
              </a:spcBef>
              <a:defRPr sz="1400">
                <a:solidFill>
                  <a:schemeClr val="tx1"/>
                </a:solidFill>
              </a:defRPr>
            </a:lvl2pPr>
            <a:lvl3pPr>
              <a:spcBef>
                <a:spcPts val="600"/>
              </a:spcBef>
              <a:defRPr sz="1400">
                <a:solidFill>
                  <a:schemeClr val="tx1"/>
                </a:solidFill>
              </a:defRPr>
            </a:lvl3pPr>
            <a:lvl4pPr>
              <a:spcBef>
                <a:spcPts val="600"/>
              </a:spcBef>
              <a:defRPr sz="1400">
                <a:solidFill>
                  <a:schemeClr val="tx1"/>
                </a:solidFill>
              </a:defRPr>
            </a:lvl4pPr>
            <a:lvl5pPr>
              <a:spcBef>
                <a:spcPts val="60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1" name="Content Placeholder 2"/>
          <p:cNvSpPr>
            <a:spLocks noGrp="1"/>
          </p:cNvSpPr>
          <p:nvPr>
            <p:ph idx="15"/>
          </p:nvPr>
        </p:nvSpPr>
        <p:spPr>
          <a:xfrm>
            <a:off x="8142653" y="1708150"/>
            <a:ext cx="3679200" cy="4003675"/>
          </a:xfrm>
        </p:spPr>
        <p:txBody>
          <a:bodyPr>
            <a:noAutofit/>
          </a:bodyPr>
          <a:lstStyle>
            <a:lvl1pPr>
              <a:defRPr sz="1400" b="0">
                <a:solidFill>
                  <a:schemeClr val="tx1"/>
                </a:solidFill>
              </a:defRPr>
            </a:lvl1pPr>
            <a:lvl2pPr>
              <a:spcBef>
                <a:spcPts val="600"/>
              </a:spcBef>
              <a:defRPr sz="1400">
                <a:solidFill>
                  <a:schemeClr val="tx1"/>
                </a:solidFill>
              </a:defRPr>
            </a:lvl2pPr>
            <a:lvl3pPr>
              <a:spcBef>
                <a:spcPts val="600"/>
              </a:spcBef>
              <a:defRPr sz="1400">
                <a:solidFill>
                  <a:schemeClr val="tx1"/>
                </a:solidFill>
              </a:defRPr>
            </a:lvl3pPr>
            <a:lvl4pPr>
              <a:spcBef>
                <a:spcPts val="600"/>
              </a:spcBef>
              <a:defRPr sz="1400">
                <a:solidFill>
                  <a:schemeClr val="tx1"/>
                </a:solidFill>
              </a:defRPr>
            </a:lvl4pPr>
            <a:lvl5pPr>
              <a:spcBef>
                <a:spcPts val="60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6" name="Title Placeholder 1"/>
          <p:cNvSpPr>
            <a:spLocks noGrp="1"/>
          </p:cNvSpPr>
          <p:nvPr>
            <p:ph type="title" hasCustomPrompt="1"/>
          </p:nvPr>
        </p:nvSpPr>
        <p:spPr>
          <a:xfrm>
            <a:off x="359999" y="430717"/>
            <a:ext cx="11466875" cy="404119"/>
          </a:xfrm>
          <a:prstGeom prst="rect">
            <a:avLst/>
          </a:prstGeom>
        </p:spPr>
        <p:txBody>
          <a:bodyPr vert="horz" lIns="0" tIns="0" rIns="0" bIns="0" rtlCol="0" anchor="t">
            <a:noAutofit/>
          </a:bodyPr>
          <a:lstStyle>
            <a:lvl1pPr>
              <a:defRPr/>
            </a:lvl1pPr>
          </a:lstStyle>
          <a:p>
            <a:r>
              <a:rPr lang="en-GB" dirty="0"/>
              <a:t>Click to edit master title style</a:t>
            </a:r>
          </a:p>
        </p:txBody>
      </p:sp>
      <p:sp>
        <p:nvSpPr>
          <p:cNvPr id="17" name="Text Placeholder 2"/>
          <p:cNvSpPr>
            <a:spLocks noGrp="1"/>
          </p:cNvSpPr>
          <p:nvPr>
            <p:ph type="body" sz="quarter" idx="17" hasCustomPrompt="1"/>
          </p:nvPr>
        </p:nvSpPr>
        <p:spPr>
          <a:xfrm>
            <a:off x="357188" y="909635"/>
            <a:ext cx="11477331" cy="396875"/>
          </a:xfrm>
        </p:spPr>
        <p:txBody>
          <a:bodyPr/>
          <a:lstStyle>
            <a:lvl1pPr>
              <a:defRPr sz="1800"/>
            </a:lvl1pPr>
          </a:lstStyle>
          <a:p>
            <a:pPr lvl="0"/>
            <a:r>
              <a:rPr lang="en-GB" dirty="0"/>
              <a:t>Click to edit master text styles</a:t>
            </a:r>
          </a:p>
        </p:txBody>
      </p:sp>
      <p:sp>
        <p:nvSpPr>
          <p:cNvPr id="18" name="Text Placeholder 17"/>
          <p:cNvSpPr>
            <a:spLocks noGrp="1"/>
          </p:cNvSpPr>
          <p:nvPr>
            <p:ph type="body" sz="quarter" idx="18" hasCustomPrompt="1"/>
          </p:nvPr>
        </p:nvSpPr>
        <p:spPr>
          <a:xfrm>
            <a:off x="6096000" y="6393509"/>
            <a:ext cx="4670778" cy="197792"/>
          </a:xfrm>
        </p:spPr>
        <p:txBody>
          <a:bodyPr anchor="ctr">
            <a:noAutofit/>
          </a:bodyPr>
          <a:lstStyle>
            <a:lvl1pPr>
              <a:spcBef>
                <a:spcPts val="600"/>
              </a:spcBef>
              <a:defRPr sz="800">
                <a:solidFill>
                  <a:schemeClr val="tx1"/>
                </a:solidFill>
              </a:defRPr>
            </a:lvl1pPr>
          </a:lstStyle>
          <a:p>
            <a:pPr lvl="0"/>
            <a:r>
              <a:rPr lang="en-US" dirty="0"/>
              <a:t>Click to add footer text</a:t>
            </a:r>
          </a:p>
        </p:txBody>
      </p:sp>
      <p:sp>
        <p:nvSpPr>
          <p:cNvPr id="19"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dirty="0">
              <a:solidFill>
                <a:srgbClr val="717171"/>
              </a:solidFill>
            </a:endParaRPr>
          </a:p>
        </p:txBody>
      </p:sp>
    </p:spTree>
    <p:extLst>
      <p:ext uri="{BB962C8B-B14F-4D97-AF65-F5344CB8AC3E}">
        <p14:creationId xmlns:p14="http://schemas.microsoft.com/office/powerpoint/2010/main" val="42065370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9.xml><?xml version="1.0" encoding="utf-8"?>
<p:sldLayout xmlns:a="http://schemas.openxmlformats.org/drawingml/2006/main" xmlns:r="http://schemas.openxmlformats.org/officeDocument/2006/relationships" xmlns:p="http://schemas.openxmlformats.org/presentationml/2006/main" preserve="1" userDrawn="1">
  <p:cSld name="Title and 4 x content">
    <p:spTree>
      <p:nvGrpSpPr>
        <p:cNvPr id="1" name=""/>
        <p:cNvGrpSpPr/>
        <p:nvPr/>
      </p:nvGrpSpPr>
      <p:grpSpPr>
        <a:xfrm>
          <a:off x="0" y="0"/>
          <a:ext cx="0" cy="0"/>
          <a:chOff x="0" y="0"/>
          <a:chExt cx="0" cy="0"/>
        </a:xfrm>
      </p:grpSpPr>
      <p:sp>
        <p:nvSpPr>
          <p:cNvPr id="10" name="Content Placeholder 2"/>
          <p:cNvSpPr>
            <a:spLocks noGrp="1"/>
          </p:cNvSpPr>
          <p:nvPr>
            <p:ph idx="1" hasCustomPrompt="1"/>
          </p:nvPr>
        </p:nvSpPr>
        <p:spPr>
          <a:xfrm>
            <a:off x="359998" y="1708150"/>
            <a:ext cx="2714400" cy="4003675"/>
          </a:xfrm>
        </p:spPr>
        <p:txBody>
          <a:bodyPr>
            <a:noAutofit/>
          </a:bodyPr>
          <a:lstStyle>
            <a:lvl1pPr>
              <a:defRPr sz="1400" b="0">
                <a:solidFill>
                  <a:schemeClr val="tx1"/>
                </a:solidFill>
              </a:defRPr>
            </a:lvl1pPr>
            <a:lvl2pPr>
              <a:spcBef>
                <a:spcPts val="600"/>
              </a:spcBef>
              <a:defRPr sz="1400">
                <a:solidFill>
                  <a:schemeClr val="tx1"/>
                </a:solidFill>
              </a:defRPr>
            </a:lvl2pPr>
            <a:lvl3pPr>
              <a:spcBef>
                <a:spcPts val="600"/>
              </a:spcBef>
              <a:defRPr sz="1400">
                <a:solidFill>
                  <a:schemeClr val="tx1"/>
                </a:solidFill>
              </a:defRPr>
            </a:lvl3pPr>
            <a:lvl4pPr>
              <a:spcBef>
                <a:spcPts val="600"/>
              </a:spcBef>
              <a:defRPr sz="1400">
                <a:solidFill>
                  <a:schemeClr val="tx1"/>
                </a:solidFill>
              </a:defRPr>
            </a:lvl4pPr>
            <a:lvl5pPr>
              <a:spcBef>
                <a:spcPts val="600"/>
              </a:spcBef>
              <a:defRPr sz="1400">
                <a:solidFill>
                  <a:schemeClr val="tx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1" name="Content Placeholder 2"/>
          <p:cNvSpPr>
            <a:spLocks noGrp="1"/>
          </p:cNvSpPr>
          <p:nvPr>
            <p:ph idx="14" hasCustomPrompt="1"/>
          </p:nvPr>
        </p:nvSpPr>
        <p:spPr>
          <a:xfrm>
            <a:off x="3275192" y="1708150"/>
            <a:ext cx="2714400" cy="4003675"/>
          </a:xfrm>
        </p:spPr>
        <p:txBody>
          <a:bodyPr>
            <a:noAutofit/>
          </a:bodyPr>
          <a:lstStyle>
            <a:lvl1pPr>
              <a:defRPr sz="1400" b="0">
                <a:solidFill>
                  <a:schemeClr val="tx1"/>
                </a:solidFill>
              </a:defRPr>
            </a:lvl1pPr>
            <a:lvl2pPr>
              <a:spcBef>
                <a:spcPts val="600"/>
              </a:spcBef>
              <a:defRPr sz="1400">
                <a:solidFill>
                  <a:schemeClr val="tx1"/>
                </a:solidFill>
              </a:defRPr>
            </a:lvl2pPr>
            <a:lvl3pPr>
              <a:spcBef>
                <a:spcPts val="600"/>
              </a:spcBef>
              <a:defRPr sz="1400">
                <a:solidFill>
                  <a:schemeClr val="tx1"/>
                </a:solidFill>
              </a:defRPr>
            </a:lvl3pPr>
            <a:lvl4pPr>
              <a:spcBef>
                <a:spcPts val="600"/>
              </a:spcBef>
              <a:defRPr sz="1400">
                <a:solidFill>
                  <a:schemeClr val="tx1"/>
                </a:solidFill>
              </a:defRPr>
            </a:lvl4pPr>
            <a:lvl5pPr>
              <a:spcBef>
                <a:spcPts val="600"/>
              </a:spcBef>
              <a:defRPr sz="1400">
                <a:solidFill>
                  <a:schemeClr val="tx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3" name="Content Placeholder 2"/>
          <p:cNvSpPr>
            <a:spLocks noGrp="1"/>
          </p:cNvSpPr>
          <p:nvPr>
            <p:ph idx="15" hasCustomPrompt="1"/>
          </p:nvPr>
        </p:nvSpPr>
        <p:spPr>
          <a:xfrm>
            <a:off x="6190386" y="1708150"/>
            <a:ext cx="2714400" cy="4003675"/>
          </a:xfrm>
        </p:spPr>
        <p:txBody>
          <a:bodyPr>
            <a:noAutofit/>
          </a:bodyPr>
          <a:lstStyle>
            <a:lvl1pPr>
              <a:defRPr sz="1400" b="0">
                <a:solidFill>
                  <a:schemeClr val="tx1"/>
                </a:solidFill>
              </a:defRPr>
            </a:lvl1pPr>
            <a:lvl2pPr>
              <a:spcBef>
                <a:spcPts val="600"/>
              </a:spcBef>
              <a:defRPr sz="1400">
                <a:solidFill>
                  <a:schemeClr val="tx1"/>
                </a:solidFill>
              </a:defRPr>
            </a:lvl2pPr>
            <a:lvl3pPr>
              <a:spcBef>
                <a:spcPts val="600"/>
              </a:spcBef>
              <a:defRPr sz="1400">
                <a:solidFill>
                  <a:schemeClr val="tx1"/>
                </a:solidFill>
              </a:defRPr>
            </a:lvl3pPr>
            <a:lvl4pPr>
              <a:spcBef>
                <a:spcPts val="600"/>
              </a:spcBef>
              <a:defRPr sz="1400">
                <a:solidFill>
                  <a:schemeClr val="tx1"/>
                </a:solidFill>
              </a:defRPr>
            </a:lvl4pPr>
            <a:lvl5pPr>
              <a:spcBef>
                <a:spcPts val="600"/>
              </a:spcBef>
              <a:defRPr sz="1400">
                <a:solidFill>
                  <a:schemeClr val="tx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8" name="Content Placeholder 2"/>
          <p:cNvSpPr>
            <a:spLocks noGrp="1"/>
          </p:cNvSpPr>
          <p:nvPr>
            <p:ph idx="16" hasCustomPrompt="1"/>
          </p:nvPr>
        </p:nvSpPr>
        <p:spPr>
          <a:xfrm>
            <a:off x="9105580" y="1708150"/>
            <a:ext cx="2714400" cy="4003675"/>
          </a:xfrm>
        </p:spPr>
        <p:txBody>
          <a:bodyPr>
            <a:noAutofit/>
          </a:bodyPr>
          <a:lstStyle>
            <a:lvl1pPr>
              <a:defRPr sz="1400" b="0">
                <a:solidFill>
                  <a:schemeClr val="tx1"/>
                </a:solidFill>
              </a:defRPr>
            </a:lvl1pPr>
            <a:lvl2pPr>
              <a:spcBef>
                <a:spcPts val="600"/>
              </a:spcBef>
              <a:defRPr sz="1400">
                <a:solidFill>
                  <a:schemeClr val="tx1"/>
                </a:solidFill>
              </a:defRPr>
            </a:lvl2pPr>
            <a:lvl3pPr>
              <a:spcBef>
                <a:spcPts val="600"/>
              </a:spcBef>
              <a:defRPr sz="1400">
                <a:solidFill>
                  <a:schemeClr val="tx1"/>
                </a:solidFill>
              </a:defRPr>
            </a:lvl3pPr>
            <a:lvl4pPr>
              <a:spcBef>
                <a:spcPts val="600"/>
              </a:spcBef>
              <a:defRPr sz="1400">
                <a:solidFill>
                  <a:schemeClr val="tx1"/>
                </a:solidFill>
              </a:defRPr>
            </a:lvl4pPr>
            <a:lvl5pPr>
              <a:spcBef>
                <a:spcPts val="600"/>
              </a:spcBef>
              <a:defRPr sz="1400">
                <a:solidFill>
                  <a:schemeClr val="tx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9" name="Title Placeholder 1"/>
          <p:cNvSpPr>
            <a:spLocks noGrp="1"/>
          </p:cNvSpPr>
          <p:nvPr>
            <p:ph type="title" hasCustomPrompt="1"/>
          </p:nvPr>
        </p:nvSpPr>
        <p:spPr>
          <a:xfrm>
            <a:off x="359999" y="430717"/>
            <a:ext cx="11466875" cy="404119"/>
          </a:xfrm>
          <a:prstGeom prst="rect">
            <a:avLst/>
          </a:prstGeom>
        </p:spPr>
        <p:txBody>
          <a:bodyPr vert="horz" lIns="0" tIns="0" rIns="0" bIns="0" rtlCol="0" anchor="t">
            <a:noAutofit/>
          </a:bodyPr>
          <a:lstStyle>
            <a:lvl1pPr>
              <a:defRPr/>
            </a:lvl1pPr>
          </a:lstStyle>
          <a:p>
            <a:r>
              <a:rPr lang="en-GB" dirty="0"/>
              <a:t>Click to edit master title style</a:t>
            </a:r>
          </a:p>
        </p:txBody>
      </p:sp>
      <p:sp>
        <p:nvSpPr>
          <p:cNvPr id="20" name="Text Placeholder 2"/>
          <p:cNvSpPr>
            <a:spLocks noGrp="1"/>
          </p:cNvSpPr>
          <p:nvPr>
            <p:ph type="body" sz="quarter" idx="18" hasCustomPrompt="1"/>
          </p:nvPr>
        </p:nvSpPr>
        <p:spPr>
          <a:xfrm>
            <a:off x="357188" y="909635"/>
            <a:ext cx="11477331" cy="396875"/>
          </a:xfrm>
        </p:spPr>
        <p:txBody>
          <a:bodyPr/>
          <a:lstStyle>
            <a:lvl1pPr>
              <a:defRPr sz="1800"/>
            </a:lvl1pPr>
          </a:lstStyle>
          <a:p>
            <a:pPr lvl="0"/>
            <a:r>
              <a:rPr lang="en-GB" dirty="0"/>
              <a:t>Click to edit master text styles</a:t>
            </a:r>
          </a:p>
        </p:txBody>
      </p:sp>
      <p:sp>
        <p:nvSpPr>
          <p:cNvPr id="21" name="Text Placeholder 17"/>
          <p:cNvSpPr>
            <a:spLocks noGrp="1"/>
          </p:cNvSpPr>
          <p:nvPr>
            <p:ph type="body" sz="quarter" idx="19" hasCustomPrompt="1"/>
          </p:nvPr>
        </p:nvSpPr>
        <p:spPr>
          <a:xfrm>
            <a:off x="6096000" y="6393509"/>
            <a:ext cx="4670778" cy="197792"/>
          </a:xfrm>
        </p:spPr>
        <p:txBody>
          <a:bodyPr anchor="ctr">
            <a:noAutofit/>
          </a:bodyPr>
          <a:lstStyle>
            <a:lvl1pPr>
              <a:spcBef>
                <a:spcPts val="600"/>
              </a:spcBef>
              <a:defRPr sz="800">
                <a:solidFill>
                  <a:schemeClr val="tx1"/>
                </a:solidFill>
              </a:defRPr>
            </a:lvl1pPr>
          </a:lstStyle>
          <a:p>
            <a:pPr lvl="0"/>
            <a:r>
              <a:rPr lang="en-US" dirty="0"/>
              <a:t>Click to add footer text</a:t>
            </a:r>
          </a:p>
        </p:txBody>
      </p:sp>
      <p:sp>
        <p:nvSpPr>
          <p:cNvPr id="22"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dirty="0">
              <a:solidFill>
                <a:srgbClr val="717171"/>
              </a:solidFill>
            </a:endParaRPr>
          </a:p>
        </p:txBody>
      </p:sp>
    </p:spTree>
    <p:extLst>
      <p:ext uri="{BB962C8B-B14F-4D97-AF65-F5344CB8AC3E}">
        <p14:creationId xmlns:p14="http://schemas.microsoft.com/office/powerpoint/2010/main" val="8265159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Section header (white)">
    <p:bg>
      <p:bgPr>
        <a:solidFill>
          <a:schemeClr val="bg1"/>
        </a:solid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5" hasCustomPrompt="1"/>
          </p:nvPr>
        </p:nvSpPr>
        <p:spPr>
          <a:xfrm>
            <a:off x="360362" y="2984855"/>
            <a:ext cx="11466511" cy="1585557"/>
          </a:xfrm>
          <a:prstGeom prst="rect">
            <a:avLst/>
          </a:prstGeom>
        </p:spPr>
        <p:txBody>
          <a:bodyPr anchor="t"/>
          <a:lstStyle>
            <a:lvl1pPr algn="l">
              <a:spcBef>
                <a:spcPts val="200"/>
              </a:spcBef>
              <a:defRPr sz="2400" b="1">
                <a:solidFill>
                  <a:schemeClr val="tx1"/>
                </a:solidFill>
              </a:defRPr>
            </a:lvl1pPr>
            <a:lvl2pPr marL="0" indent="0" algn="l">
              <a:spcBef>
                <a:spcPts val="200"/>
              </a:spcBef>
              <a:buNone/>
              <a:defRPr sz="2200" b="0">
                <a:solidFill>
                  <a:schemeClr val="tx1"/>
                </a:solidFill>
              </a:defRPr>
            </a:lvl2pPr>
          </a:lstStyle>
          <a:p>
            <a:pPr lvl="0"/>
            <a:r>
              <a:rPr lang="en-GB" dirty="0"/>
              <a:t>Click to edit master text styles</a:t>
            </a:r>
          </a:p>
          <a:p>
            <a:pPr lvl="1"/>
            <a:r>
              <a:rPr lang="en-GB" dirty="0"/>
              <a:t>Second level</a:t>
            </a:r>
          </a:p>
        </p:txBody>
      </p:sp>
      <p:sp>
        <p:nvSpPr>
          <p:cNvPr id="5" name="Text Placeholder 2"/>
          <p:cNvSpPr>
            <a:spLocks noGrp="1"/>
          </p:cNvSpPr>
          <p:nvPr>
            <p:ph type="body" sz="quarter" idx="16" hasCustomPrompt="1"/>
          </p:nvPr>
        </p:nvSpPr>
        <p:spPr>
          <a:xfrm>
            <a:off x="359999" y="2564672"/>
            <a:ext cx="976676" cy="411163"/>
          </a:xfrm>
          <a:prstGeom prst="rect">
            <a:avLst/>
          </a:prstGeom>
        </p:spPr>
        <p:txBody>
          <a:bodyPr anchor="t"/>
          <a:lstStyle>
            <a:lvl1pPr algn="l">
              <a:spcBef>
                <a:spcPts val="200"/>
              </a:spcBef>
              <a:defRPr sz="2400" b="1">
                <a:solidFill>
                  <a:schemeClr val="tx1"/>
                </a:solidFill>
              </a:defRPr>
            </a:lvl1pPr>
            <a:lvl2pPr marL="0" indent="0" algn="l">
              <a:spcBef>
                <a:spcPts val="200"/>
              </a:spcBef>
              <a:buNone/>
              <a:defRPr sz="2200" b="0">
                <a:solidFill>
                  <a:schemeClr val="tx1"/>
                </a:solidFill>
              </a:defRPr>
            </a:lvl2pPr>
          </a:lstStyle>
          <a:p>
            <a:pPr lvl="0"/>
            <a:r>
              <a:rPr lang="en-US" dirty="0"/>
              <a:t>No.</a:t>
            </a:r>
          </a:p>
        </p:txBody>
      </p:sp>
    </p:spTree>
    <p:extLst>
      <p:ext uri="{BB962C8B-B14F-4D97-AF65-F5344CB8AC3E}">
        <p14:creationId xmlns:p14="http://schemas.microsoft.com/office/powerpoint/2010/main" val="21887890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Title Placeholder 1"/>
          <p:cNvSpPr>
            <a:spLocks noGrp="1"/>
          </p:cNvSpPr>
          <p:nvPr>
            <p:ph type="title" hasCustomPrompt="1"/>
          </p:nvPr>
        </p:nvSpPr>
        <p:spPr>
          <a:xfrm>
            <a:off x="359999" y="430717"/>
            <a:ext cx="11466875" cy="404119"/>
          </a:xfrm>
          <a:prstGeom prst="rect">
            <a:avLst/>
          </a:prstGeom>
        </p:spPr>
        <p:txBody>
          <a:bodyPr vert="horz" lIns="0" tIns="0" rIns="0" bIns="0" rtlCol="0" anchor="t">
            <a:noAutofit/>
          </a:bodyPr>
          <a:lstStyle>
            <a:lvl1pPr>
              <a:defRPr/>
            </a:lvl1pPr>
          </a:lstStyle>
          <a:p>
            <a:r>
              <a:rPr lang="en-GB" dirty="0"/>
              <a:t>Click to edit master title style</a:t>
            </a:r>
          </a:p>
        </p:txBody>
      </p:sp>
      <p:sp>
        <p:nvSpPr>
          <p:cNvPr id="11"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dirty="0">
              <a:solidFill>
                <a:srgbClr val="717171"/>
              </a:solidFill>
            </a:endParaRPr>
          </a:p>
        </p:txBody>
      </p:sp>
      <p:sp>
        <p:nvSpPr>
          <p:cNvPr id="7" name="Text Placeholder 2"/>
          <p:cNvSpPr>
            <a:spLocks noGrp="1"/>
          </p:cNvSpPr>
          <p:nvPr>
            <p:ph type="body" sz="quarter" idx="17" hasCustomPrompt="1"/>
          </p:nvPr>
        </p:nvSpPr>
        <p:spPr>
          <a:xfrm>
            <a:off x="357188" y="909635"/>
            <a:ext cx="11477331" cy="396875"/>
          </a:xfrm>
        </p:spPr>
        <p:txBody>
          <a:bodyPr/>
          <a:lstStyle>
            <a:lvl1pPr>
              <a:defRPr sz="1800"/>
            </a:lvl1pPr>
          </a:lstStyle>
          <a:p>
            <a:pPr lvl="0"/>
            <a:r>
              <a:rPr lang="en-GB" dirty="0"/>
              <a:t>Click to edit master text styles</a:t>
            </a:r>
          </a:p>
        </p:txBody>
      </p:sp>
      <p:sp>
        <p:nvSpPr>
          <p:cNvPr id="9" name="Text Placeholder 17"/>
          <p:cNvSpPr>
            <a:spLocks noGrp="1"/>
          </p:cNvSpPr>
          <p:nvPr>
            <p:ph type="body" sz="quarter" idx="18" hasCustomPrompt="1"/>
          </p:nvPr>
        </p:nvSpPr>
        <p:spPr>
          <a:xfrm>
            <a:off x="6096000" y="6393509"/>
            <a:ext cx="4670778" cy="197792"/>
          </a:xfrm>
        </p:spPr>
        <p:txBody>
          <a:bodyPr anchor="ctr">
            <a:noAutofit/>
          </a:bodyPr>
          <a:lstStyle>
            <a:lvl1pPr>
              <a:spcBef>
                <a:spcPts val="600"/>
              </a:spcBef>
              <a:defRPr sz="800">
                <a:solidFill>
                  <a:schemeClr val="tx1"/>
                </a:solidFill>
              </a:defRPr>
            </a:lvl1pPr>
          </a:lstStyle>
          <a:p>
            <a:pPr lvl="0"/>
            <a:r>
              <a:rPr lang="en-US" dirty="0"/>
              <a:t>Click to add footer text</a:t>
            </a:r>
          </a:p>
        </p:txBody>
      </p:sp>
    </p:spTree>
    <p:extLst>
      <p:ext uri="{BB962C8B-B14F-4D97-AF65-F5344CB8AC3E}">
        <p14:creationId xmlns:p14="http://schemas.microsoft.com/office/powerpoint/2010/main" val="1639423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1.xml><?xml version="1.0" encoding="utf-8"?>
<p:sldLayout xmlns:a="http://schemas.openxmlformats.org/drawingml/2006/main" xmlns:r="http://schemas.openxmlformats.org/officeDocument/2006/relationships" xmlns:p="http://schemas.openxmlformats.org/presentationml/2006/main" preserve="1" userDrawn="1">
  <p:cSld name="Footer only">
    <p:spTree>
      <p:nvGrpSpPr>
        <p:cNvPr id="1" name=""/>
        <p:cNvGrpSpPr/>
        <p:nvPr/>
      </p:nvGrpSpPr>
      <p:grpSpPr>
        <a:xfrm>
          <a:off x="0" y="0"/>
          <a:ext cx="0" cy="0"/>
          <a:chOff x="0" y="0"/>
          <a:chExt cx="0" cy="0"/>
        </a:xfrm>
      </p:grpSpPr>
      <p:sp>
        <p:nvSpPr>
          <p:cNvPr id="5"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dirty="0">
              <a:solidFill>
                <a:srgbClr val="717171"/>
              </a:solidFill>
            </a:endParaRPr>
          </a:p>
        </p:txBody>
      </p:sp>
    </p:spTree>
    <p:extLst>
      <p:ext uri="{BB962C8B-B14F-4D97-AF65-F5344CB8AC3E}">
        <p14:creationId xmlns:p14="http://schemas.microsoft.com/office/powerpoint/2010/main" val="1053199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2.xml><?xml version="1.0" encoding="utf-8"?>
<p:sldLayout xmlns:a="http://schemas.openxmlformats.org/drawingml/2006/main" xmlns:r="http://schemas.openxmlformats.org/officeDocument/2006/relationships" xmlns:p="http://schemas.openxmlformats.org/presentationml/2006/main" userDrawn="1">
  <p:cSld name="Title and 3 x content - no sub heading">
    <p:spTree>
      <p:nvGrpSpPr>
        <p:cNvPr id="1" name=""/>
        <p:cNvGrpSpPr/>
        <p:nvPr/>
      </p:nvGrpSpPr>
      <p:grpSpPr>
        <a:xfrm>
          <a:off x="0" y="0"/>
          <a:ext cx="0" cy="0"/>
          <a:chOff x="0" y="0"/>
          <a:chExt cx="0" cy="0"/>
        </a:xfrm>
      </p:grpSpPr>
      <p:sp>
        <p:nvSpPr>
          <p:cNvPr id="9" name="Content Placeholder 2"/>
          <p:cNvSpPr>
            <a:spLocks noGrp="1"/>
          </p:cNvSpPr>
          <p:nvPr>
            <p:ph idx="1"/>
          </p:nvPr>
        </p:nvSpPr>
        <p:spPr>
          <a:xfrm>
            <a:off x="359998" y="1708150"/>
            <a:ext cx="3679200" cy="4003675"/>
          </a:xfrm>
        </p:spPr>
        <p:txBody>
          <a:bodyPr>
            <a:noAutofit/>
          </a:bodyPr>
          <a:lstStyle>
            <a:lvl1pPr>
              <a:defRPr sz="1600" b="0">
                <a:solidFill>
                  <a:schemeClr val="tx1"/>
                </a:solidFill>
              </a:defRPr>
            </a:lvl1pPr>
            <a:lvl2pPr>
              <a:spcBef>
                <a:spcPts val="600"/>
              </a:spcBef>
              <a:defRPr sz="1600">
                <a:solidFill>
                  <a:schemeClr val="tx1"/>
                </a:solidFill>
              </a:defRPr>
            </a:lvl2pPr>
            <a:lvl3pPr>
              <a:spcBef>
                <a:spcPts val="600"/>
              </a:spcBef>
              <a:defRPr sz="1600">
                <a:solidFill>
                  <a:schemeClr val="tx1"/>
                </a:solidFill>
              </a:defRPr>
            </a:lvl3pPr>
            <a:lvl4pPr>
              <a:spcBef>
                <a:spcPts val="600"/>
              </a:spcBef>
              <a:defRPr sz="1600">
                <a:solidFill>
                  <a:schemeClr val="tx1"/>
                </a:solidFill>
              </a:defRPr>
            </a:lvl4pPr>
            <a:lvl5pPr>
              <a:spcBef>
                <a:spcPts val="600"/>
              </a:spcBef>
              <a:defRPr sz="1600">
                <a:solidFill>
                  <a:schemeClr val="tx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0" name="Content Placeholder 2"/>
          <p:cNvSpPr>
            <a:spLocks noGrp="1"/>
          </p:cNvSpPr>
          <p:nvPr>
            <p:ph idx="14"/>
          </p:nvPr>
        </p:nvSpPr>
        <p:spPr>
          <a:xfrm>
            <a:off x="4251325" y="1708150"/>
            <a:ext cx="3679200" cy="4003675"/>
          </a:xfrm>
        </p:spPr>
        <p:txBody>
          <a:bodyPr>
            <a:noAutofit/>
          </a:bodyPr>
          <a:lstStyle>
            <a:lvl1pPr>
              <a:defRPr sz="1600" b="0">
                <a:solidFill>
                  <a:schemeClr val="tx1"/>
                </a:solidFill>
              </a:defRPr>
            </a:lvl1pPr>
            <a:lvl2pPr>
              <a:spcBef>
                <a:spcPts val="600"/>
              </a:spcBef>
              <a:defRPr sz="1600">
                <a:solidFill>
                  <a:schemeClr val="tx1"/>
                </a:solidFill>
              </a:defRPr>
            </a:lvl2pPr>
            <a:lvl3pPr>
              <a:spcBef>
                <a:spcPts val="600"/>
              </a:spcBef>
              <a:defRPr sz="1600">
                <a:solidFill>
                  <a:schemeClr val="tx1"/>
                </a:solidFill>
              </a:defRPr>
            </a:lvl3pPr>
            <a:lvl4pPr>
              <a:spcBef>
                <a:spcPts val="600"/>
              </a:spcBef>
              <a:defRPr sz="1600">
                <a:solidFill>
                  <a:schemeClr val="tx1"/>
                </a:solidFill>
              </a:defRPr>
            </a:lvl4pPr>
            <a:lvl5pPr>
              <a:spcBef>
                <a:spcPts val="600"/>
              </a:spcBef>
              <a:defRPr sz="1600">
                <a:solidFill>
                  <a:schemeClr val="tx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1" name="Content Placeholder 2"/>
          <p:cNvSpPr>
            <a:spLocks noGrp="1"/>
          </p:cNvSpPr>
          <p:nvPr>
            <p:ph idx="15"/>
          </p:nvPr>
        </p:nvSpPr>
        <p:spPr>
          <a:xfrm>
            <a:off x="8142653" y="1708150"/>
            <a:ext cx="3679200" cy="4003675"/>
          </a:xfrm>
        </p:spPr>
        <p:txBody>
          <a:bodyPr>
            <a:noAutofit/>
          </a:bodyPr>
          <a:lstStyle>
            <a:lvl1pPr>
              <a:defRPr sz="1600" b="0">
                <a:solidFill>
                  <a:schemeClr val="tx1"/>
                </a:solidFill>
              </a:defRPr>
            </a:lvl1pPr>
            <a:lvl2pPr>
              <a:spcBef>
                <a:spcPts val="600"/>
              </a:spcBef>
              <a:defRPr sz="1600">
                <a:solidFill>
                  <a:schemeClr val="tx1"/>
                </a:solidFill>
              </a:defRPr>
            </a:lvl2pPr>
            <a:lvl3pPr>
              <a:spcBef>
                <a:spcPts val="600"/>
              </a:spcBef>
              <a:defRPr sz="1600">
                <a:solidFill>
                  <a:schemeClr val="tx1"/>
                </a:solidFill>
              </a:defRPr>
            </a:lvl3pPr>
            <a:lvl4pPr>
              <a:spcBef>
                <a:spcPts val="600"/>
              </a:spcBef>
              <a:defRPr sz="1600">
                <a:solidFill>
                  <a:schemeClr val="tx1"/>
                </a:solidFill>
              </a:defRPr>
            </a:lvl4pPr>
            <a:lvl5pPr>
              <a:spcBef>
                <a:spcPts val="600"/>
              </a:spcBef>
              <a:defRPr sz="1600">
                <a:solidFill>
                  <a:schemeClr val="tx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6" name="Title Placeholder 1"/>
          <p:cNvSpPr>
            <a:spLocks noGrp="1"/>
          </p:cNvSpPr>
          <p:nvPr>
            <p:ph type="title" hasCustomPrompt="1"/>
          </p:nvPr>
        </p:nvSpPr>
        <p:spPr>
          <a:xfrm>
            <a:off x="359999" y="430717"/>
            <a:ext cx="11466875" cy="404119"/>
          </a:xfrm>
          <a:prstGeom prst="rect">
            <a:avLst/>
          </a:prstGeom>
        </p:spPr>
        <p:txBody>
          <a:bodyPr vert="horz" lIns="0" tIns="0" rIns="0" bIns="0" rtlCol="0" anchor="t">
            <a:noAutofit/>
          </a:bodyPr>
          <a:lstStyle>
            <a:lvl1pPr>
              <a:defRPr/>
            </a:lvl1pPr>
          </a:lstStyle>
          <a:p>
            <a:r>
              <a:rPr lang="en-GB" dirty="0"/>
              <a:t>Click to edit master title style</a:t>
            </a:r>
          </a:p>
        </p:txBody>
      </p:sp>
      <p:sp>
        <p:nvSpPr>
          <p:cNvPr id="18" name="Text Placeholder 17"/>
          <p:cNvSpPr>
            <a:spLocks noGrp="1"/>
          </p:cNvSpPr>
          <p:nvPr>
            <p:ph type="body" sz="quarter" idx="18" hasCustomPrompt="1"/>
          </p:nvPr>
        </p:nvSpPr>
        <p:spPr>
          <a:xfrm>
            <a:off x="6096000" y="6393509"/>
            <a:ext cx="4670778" cy="197792"/>
          </a:xfrm>
        </p:spPr>
        <p:txBody>
          <a:bodyPr anchor="ctr">
            <a:noAutofit/>
          </a:bodyPr>
          <a:lstStyle>
            <a:lvl1pPr>
              <a:spcBef>
                <a:spcPts val="600"/>
              </a:spcBef>
              <a:defRPr sz="800">
                <a:solidFill>
                  <a:schemeClr val="tx1"/>
                </a:solidFill>
              </a:defRPr>
            </a:lvl1pPr>
          </a:lstStyle>
          <a:p>
            <a:pPr lvl="0"/>
            <a:r>
              <a:rPr lang="en-US" dirty="0"/>
              <a:t>Click to add footer text</a:t>
            </a:r>
          </a:p>
        </p:txBody>
      </p:sp>
      <p:sp>
        <p:nvSpPr>
          <p:cNvPr id="19"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dirty="0">
              <a:solidFill>
                <a:srgbClr val="717171"/>
              </a:solidFill>
            </a:endParaRPr>
          </a:p>
        </p:txBody>
      </p:sp>
    </p:spTree>
    <p:extLst>
      <p:ext uri="{BB962C8B-B14F-4D97-AF65-F5344CB8AC3E}">
        <p14:creationId xmlns:p14="http://schemas.microsoft.com/office/powerpoint/2010/main" val="21928623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3.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dirty="0"/>
          </a:p>
        </p:txBody>
      </p:sp>
      <p:sp>
        <p:nvSpPr>
          <p:cNvPr id="3" name="Slide Number Placeholder 2"/>
          <p:cNvSpPr>
            <a:spLocks noGrp="1"/>
          </p:cNvSpPr>
          <p:nvPr>
            <p:ph type="sldNum" sz="quarter" idx="10"/>
          </p:nvPr>
        </p:nvSpPr>
        <p:spPr/>
        <p:txBody>
          <a:bodyPr/>
          <a:lstStyle/>
          <a:p>
            <a:fld id="{9784CBA3-D598-4B1F-BAA3-EE14B5154290}" type="slidenum">
              <a:rPr lang="en-AU" smtClean="0">
                <a:solidFill>
                  <a:srgbClr val="717171"/>
                </a:solidFill>
              </a:rPr>
              <a:pPr/>
              <a:t>‹#›</a:t>
            </a:fld>
            <a:endParaRPr lang="en-AU" dirty="0">
              <a:solidFill>
                <a:srgbClr val="717171"/>
              </a:solidFill>
            </a:endParaRPr>
          </a:p>
        </p:txBody>
      </p:sp>
    </p:spTree>
    <p:extLst>
      <p:ext uri="{BB962C8B-B14F-4D97-AF65-F5344CB8AC3E}">
        <p14:creationId xmlns:p14="http://schemas.microsoft.com/office/powerpoint/2010/main" val="4173110927"/>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userDrawn="1">
  <p:cSld name="x1 Box">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dirty="0"/>
          </a:p>
        </p:txBody>
      </p:sp>
      <p:sp>
        <p:nvSpPr>
          <p:cNvPr id="3" name="Slide Number Placeholder 2"/>
          <p:cNvSpPr>
            <a:spLocks noGrp="1"/>
          </p:cNvSpPr>
          <p:nvPr>
            <p:ph type="sldNum" sz="quarter" idx="10"/>
          </p:nvPr>
        </p:nvSpPr>
        <p:spPr/>
        <p:txBody>
          <a:bodyPr/>
          <a:lstStyle/>
          <a:p>
            <a:fld id="{9784CBA3-D598-4B1F-BAA3-EE14B5154290}" type="slidenum">
              <a:rPr lang="en-AU" smtClean="0">
                <a:solidFill>
                  <a:srgbClr val="717171"/>
                </a:solidFill>
              </a:rPr>
              <a:pPr/>
              <a:t>‹#›</a:t>
            </a:fld>
            <a:endParaRPr lang="en-AU" dirty="0">
              <a:solidFill>
                <a:srgbClr val="717171"/>
              </a:solidFill>
            </a:endParaRPr>
          </a:p>
        </p:txBody>
      </p:sp>
      <p:sp>
        <p:nvSpPr>
          <p:cNvPr id="7" name="Content Placeholder 6"/>
          <p:cNvSpPr>
            <a:spLocks noGrp="1"/>
          </p:cNvSpPr>
          <p:nvPr>
            <p:ph sz="quarter" idx="11"/>
          </p:nvPr>
        </p:nvSpPr>
        <p:spPr>
          <a:xfrm>
            <a:off x="381001" y="1031840"/>
            <a:ext cx="11425767" cy="4799049"/>
          </a:xfrm>
        </p:spPr>
        <p:txBody>
          <a:bodyPr>
            <a:noAutofit/>
          </a:bodyPr>
          <a:lstStyle>
            <a:lvl1pPr>
              <a:defRPr b="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Tree>
    <p:extLst>
      <p:ext uri="{BB962C8B-B14F-4D97-AF65-F5344CB8AC3E}">
        <p14:creationId xmlns:p14="http://schemas.microsoft.com/office/powerpoint/2010/main" val="3900603474"/>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userDrawn="1">
  <p:cSld name="x4 Box">
    <p:spTree>
      <p:nvGrpSpPr>
        <p:cNvPr id="1" name=""/>
        <p:cNvGrpSpPr/>
        <p:nvPr/>
      </p:nvGrpSpPr>
      <p:grpSpPr>
        <a:xfrm>
          <a:off x="0" y="0"/>
          <a:ext cx="0" cy="0"/>
          <a:chOff x="0" y="0"/>
          <a:chExt cx="0" cy="0"/>
        </a:xfrm>
      </p:grpSpPr>
      <p:sp>
        <p:nvSpPr>
          <p:cNvPr id="8" name="Content Placeholder 6"/>
          <p:cNvSpPr>
            <a:spLocks noGrp="1"/>
          </p:cNvSpPr>
          <p:nvPr>
            <p:ph sz="quarter" idx="16"/>
          </p:nvPr>
        </p:nvSpPr>
        <p:spPr>
          <a:xfrm>
            <a:off x="6270179" y="1006069"/>
            <a:ext cx="2592000" cy="4939283"/>
          </a:xfrm>
        </p:spPr>
        <p:txBody>
          <a:bodyPr lIns="0">
            <a:noAutofit/>
          </a:bodyPr>
          <a:lstStyle>
            <a:lvl1pPr>
              <a:defRPr b="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9" name="Content Placeholder 6"/>
          <p:cNvSpPr>
            <a:spLocks noGrp="1"/>
          </p:cNvSpPr>
          <p:nvPr>
            <p:ph sz="quarter" idx="17"/>
          </p:nvPr>
        </p:nvSpPr>
        <p:spPr>
          <a:xfrm>
            <a:off x="9214767" y="1008844"/>
            <a:ext cx="2592000" cy="4939283"/>
          </a:xfrm>
        </p:spPr>
        <p:txBody>
          <a:bodyPr lIns="0">
            <a:noAutofit/>
          </a:bodyPr>
          <a:lstStyle>
            <a:lvl1pPr>
              <a:defRPr b="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2" name="Title 1"/>
          <p:cNvSpPr>
            <a:spLocks noGrp="1"/>
          </p:cNvSpPr>
          <p:nvPr>
            <p:ph type="title"/>
          </p:nvPr>
        </p:nvSpPr>
        <p:spPr/>
        <p:txBody>
          <a:bodyPr/>
          <a:lstStyle/>
          <a:p>
            <a:r>
              <a:rPr lang="en-US"/>
              <a:t>Click to edit Master title style</a:t>
            </a:r>
            <a:endParaRPr lang="en-AU" dirty="0"/>
          </a:p>
        </p:txBody>
      </p:sp>
      <p:sp>
        <p:nvSpPr>
          <p:cNvPr id="3" name="Slide Number Placeholder 2"/>
          <p:cNvSpPr>
            <a:spLocks noGrp="1"/>
          </p:cNvSpPr>
          <p:nvPr>
            <p:ph type="sldNum" sz="quarter" idx="10"/>
          </p:nvPr>
        </p:nvSpPr>
        <p:spPr/>
        <p:txBody>
          <a:bodyPr/>
          <a:lstStyle/>
          <a:p>
            <a:fld id="{9784CBA3-D598-4B1F-BAA3-EE14B5154290}" type="slidenum">
              <a:rPr lang="en-AU" smtClean="0">
                <a:solidFill>
                  <a:srgbClr val="717171"/>
                </a:solidFill>
              </a:rPr>
              <a:pPr/>
              <a:t>‹#›</a:t>
            </a:fld>
            <a:endParaRPr lang="en-AU" dirty="0">
              <a:solidFill>
                <a:srgbClr val="717171"/>
              </a:solidFill>
            </a:endParaRPr>
          </a:p>
        </p:txBody>
      </p:sp>
      <p:sp>
        <p:nvSpPr>
          <p:cNvPr id="7" name="Content Placeholder 6"/>
          <p:cNvSpPr>
            <a:spLocks noGrp="1"/>
          </p:cNvSpPr>
          <p:nvPr>
            <p:ph sz="quarter" idx="11"/>
          </p:nvPr>
        </p:nvSpPr>
        <p:spPr>
          <a:xfrm>
            <a:off x="381000" y="1004678"/>
            <a:ext cx="2592000" cy="4939283"/>
          </a:xfrm>
        </p:spPr>
        <p:txBody>
          <a:bodyPr>
            <a:noAutofit/>
          </a:bodyPr>
          <a:lstStyle>
            <a:lvl1pPr>
              <a:defRPr b="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10" name="Content Placeholder 6"/>
          <p:cNvSpPr>
            <a:spLocks noGrp="1"/>
          </p:cNvSpPr>
          <p:nvPr>
            <p:ph sz="quarter" idx="19"/>
          </p:nvPr>
        </p:nvSpPr>
        <p:spPr>
          <a:xfrm>
            <a:off x="3325589" y="1004678"/>
            <a:ext cx="2592000" cy="4939283"/>
          </a:xfrm>
        </p:spPr>
        <p:txBody>
          <a:bodyPr>
            <a:noAutofit/>
          </a:bodyPr>
          <a:lstStyle>
            <a:lvl1pPr>
              <a:defRPr b="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Tree>
    <p:extLst>
      <p:ext uri="{BB962C8B-B14F-4D97-AF65-F5344CB8AC3E}">
        <p14:creationId xmlns:p14="http://schemas.microsoft.com/office/powerpoint/2010/main" val="3324212437"/>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userDrawn="1">
  <p:cSld name="Title and 4 x content - no sub heading">
    <p:spTree>
      <p:nvGrpSpPr>
        <p:cNvPr id="1" name=""/>
        <p:cNvGrpSpPr/>
        <p:nvPr/>
      </p:nvGrpSpPr>
      <p:grpSpPr>
        <a:xfrm>
          <a:off x="0" y="0"/>
          <a:ext cx="0" cy="0"/>
          <a:chOff x="0" y="0"/>
          <a:chExt cx="0" cy="0"/>
        </a:xfrm>
      </p:grpSpPr>
      <p:sp>
        <p:nvSpPr>
          <p:cNvPr id="10" name="Content Placeholder 2"/>
          <p:cNvSpPr>
            <a:spLocks noGrp="1"/>
          </p:cNvSpPr>
          <p:nvPr>
            <p:ph idx="1" hasCustomPrompt="1"/>
          </p:nvPr>
        </p:nvSpPr>
        <p:spPr>
          <a:xfrm>
            <a:off x="359998" y="1708150"/>
            <a:ext cx="2714400" cy="4003675"/>
          </a:xfrm>
        </p:spPr>
        <p:txBody>
          <a:bodyPr>
            <a:noAutofit/>
          </a:bodyPr>
          <a:lstStyle>
            <a:lvl1pPr>
              <a:defRPr sz="1600" b="0">
                <a:solidFill>
                  <a:schemeClr val="tx1"/>
                </a:solidFill>
              </a:defRPr>
            </a:lvl1pPr>
            <a:lvl2pPr>
              <a:spcBef>
                <a:spcPts val="600"/>
              </a:spcBef>
              <a:defRPr sz="1600">
                <a:solidFill>
                  <a:schemeClr val="tx1"/>
                </a:solidFill>
              </a:defRPr>
            </a:lvl2pPr>
            <a:lvl3pPr>
              <a:spcBef>
                <a:spcPts val="600"/>
              </a:spcBef>
              <a:defRPr sz="1600">
                <a:solidFill>
                  <a:schemeClr val="tx1"/>
                </a:solidFill>
              </a:defRPr>
            </a:lvl3pPr>
            <a:lvl4pPr>
              <a:spcBef>
                <a:spcPts val="600"/>
              </a:spcBef>
              <a:defRPr sz="1600">
                <a:solidFill>
                  <a:schemeClr val="tx1"/>
                </a:solidFill>
              </a:defRPr>
            </a:lvl4pPr>
            <a:lvl5pPr>
              <a:spcBef>
                <a:spcPts val="600"/>
              </a:spcBef>
              <a:defRPr sz="1600">
                <a:solidFill>
                  <a:schemeClr val="tx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1" name="Content Placeholder 2"/>
          <p:cNvSpPr>
            <a:spLocks noGrp="1"/>
          </p:cNvSpPr>
          <p:nvPr>
            <p:ph idx="14" hasCustomPrompt="1"/>
          </p:nvPr>
        </p:nvSpPr>
        <p:spPr>
          <a:xfrm>
            <a:off x="3275192" y="1708150"/>
            <a:ext cx="2714400" cy="4003675"/>
          </a:xfrm>
        </p:spPr>
        <p:txBody>
          <a:bodyPr>
            <a:noAutofit/>
          </a:bodyPr>
          <a:lstStyle>
            <a:lvl1pPr>
              <a:defRPr sz="1600" b="0">
                <a:solidFill>
                  <a:schemeClr val="tx1"/>
                </a:solidFill>
              </a:defRPr>
            </a:lvl1pPr>
            <a:lvl2pPr>
              <a:spcBef>
                <a:spcPts val="600"/>
              </a:spcBef>
              <a:defRPr sz="1600">
                <a:solidFill>
                  <a:schemeClr val="tx1"/>
                </a:solidFill>
              </a:defRPr>
            </a:lvl2pPr>
            <a:lvl3pPr>
              <a:spcBef>
                <a:spcPts val="600"/>
              </a:spcBef>
              <a:defRPr sz="1600">
                <a:solidFill>
                  <a:schemeClr val="tx1"/>
                </a:solidFill>
              </a:defRPr>
            </a:lvl3pPr>
            <a:lvl4pPr>
              <a:spcBef>
                <a:spcPts val="600"/>
              </a:spcBef>
              <a:defRPr sz="1600">
                <a:solidFill>
                  <a:schemeClr val="tx1"/>
                </a:solidFill>
              </a:defRPr>
            </a:lvl4pPr>
            <a:lvl5pPr>
              <a:spcBef>
                <a:spcPts val="600"/>
              </a:spcBef>
              <a:defRPr sz="1600">
                <a:solidFill>
                  <a:schemeClr val="tx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3" name="Content Placeholder 2"/>
          <p:cNvSpPr>
            <a:spLocks noGrp="1"/>
          </p:cNvSpPr>
          <p:nvPr>
            <p:ph idx="15" hasCustomPrompt="1"/>
          </p:nvPr>
        </p:nvSpPr>
        <p:spPr>
          <a:xfrm>
            <a:off x="6190386" y="1708150"/>
            <a:ext cx="2714400" cy="4003675"/>
          </a:xfrm>
        </p:spPr>
        <p:txBody>
          <a:bodyPr>
            <a:noAutofit/>
          </a:bodyPr>
          <a:lstStyle>
            <a:lvl1pPr>
              <a:defRPr sz="1600" b="0">
                <a:solidFill>
                  <a:schemeClr val="tx1"/>
                </a:solidFill>
              </a:defRPr>
            </a:lvl1pPr>
            <a:lvl2pPr>
              <a:spcBef>
                <a:spcPts val="600"/>
              </a:spcBef>
              <a:defRPr sz="1600">
                <a:solidFill>
                  <a:schemeClr val="tx1"/>
                </a:solidFill>
              </a:defRPr>
            </a:lvl2pPr>
            <a:lvl3pPr>
              <a:spcBef>
                <a:spcPts val="600"/>
              </a:spcBef>
              <a:defRPr sz="1600">
                <a:solidFill>
                  <a:schemeClr val="tx1"/>
                </a:solidFill>
              </a:defRPr>
            </a:lvl3pPr>
            <a:lvl4pPr>
              <a:spcBef>
                <a:spcPts val="600"/>
              </a:spcBef>
              <a:defRPr sz="1600">
                <a:solidFill>
                  <a:schemeClr val="tx1"/>
                </a:solidFill>
              </a:defRPr>
            </a:lvl4pPr>
            <a:lvl5pPr>
              <a:spcBef>
                <a:spcPts val="600"/>
              </a:spcBef>
              <a:defRPr sz="1600">
                <a:solidFill>
                  <a:schemeClr val="tx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8" name="Content Placeholder 2"/>
          <p:cNvSpPr>
            <a:spLocks noGrp="1"/>
          </p:cNvSpPr>
          <p:nvPr>
            <p:ph idx="16" hasCustomPrompt="1"/>
          </p:nvPr>
        </p:nvSpPr>
        <p:spPr>
          <a:xfrm>
            <a:off x="9105580" y="1708150"/>
            <a:ext cx="2714400" cy="4003675"/>
          </a:xfrm>
        </p:spPr>
        <p:txBody>
          <a:bodyPr>
            <a:noAutofit/>
          </a:bodyPr>
          <a:lstStyle>
            <a:lvl1pPr>
              <a:defRPr sz="1600" b="0">
                <a:solidFill>
                  <a:schemeClr val="tx1"/>
                </a:solidFill>
              </a:defRPr>
            </a:lvl1pPr>
            <a:lvl2pPr>
              <a:spcBef>
                <a:spcPts val="600"/>
              </a:spcBef>
              <a:defRPr sz="1600">
                <a:solidFill>
                  <a:schemeClr val="tx1"/>
                </a:solidFill>
              </a:defRPr>
            </a:lvl2pPr>
            <a:lvl3pPr>
              <a:spcBef>
                <a:spcPts val="600"/>
              </a:spcBef>
              <a:defRPr sz="1600">
                <a:solidFill>
                  <a:schemeClr val="tx1"/>
                </a:solidFill>
              </a:defRPr>
            </a:lvl3pPr>
            <a:lvl4pPr>
              <a:spcBef>
                <a:spcPts val="600"/>
              </a:spcBef>
              <a:defRPr sz="1600">
                <a:solidFill>
                  <a:schemeClr val="tx1"/>
                </a:solidFill>
              </a:defRPr>
            </a:lvl4pPr>
            <a:lvl5pPr>
              <a:spcBef>
                <a:spcPts val="600"/>
              </a:spcBef>
              <a:defRPr sz="1600">
                <a:solidFill>
                  <a:schemeClr val="tx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9" name="Title Placeholder 1"/>
          <p:cNvSpPr>
            <a:spLocks noGrp="1"/>
          </p:cNvSpPr>
          <p:nvPr>
            <p:ph type="title" hasCustomPrompt="1"/>
          </p:nvPr>
        </p:nvSpPr>
        <p:spPr>
          <a:xfrm>
            <a:off x="359999" y="430717"/>
            <a:ext cx="11466875" cy="404119"/>
          </a:xfrm>
          <a:prstGeom prst="rect">
            <a:avLst/>
          </a:prstGeom>
        </p:spPr>
        <p:txBody>
          <a:bodyPr vert="horz" lIns="0" tIns="0" rIns="0" bIns="0" rtlCol="0" anchor="t">
            <a:noAutofit/>
          </a:bodyPr>
          <a:lstStyle>
            <a:lvl1pPr>
              <a:defRPr/>
            </a:lvl1pPr>
          </a:lstStyle>
          <a:p>
            <a:r>
              <a:rPr lang="en-GB" dirty="0"/>
              <a:t>Click to edit master title style</a:t>
            </a:r>
          </a:p>
        </p:txBody>
      </p:sp>
      <p:sp>
        <p:nvSpPr>
          <p:cNvPr id="21" name="Text Placeholder 17"/>
          <p:cNvSpPr>
            <a:spLocks noGrp="1"/>
          </p:cNvSpPr>
          <p:nvPr>
            <p:ph type="body" sz="quarter" idx="19" hasCustomPrompt="1"/>
          </p:nvPr>
        </p:nvSpPr>
        <p:spPr>
          <a:xfrm>
            <a:off x="6096000" y="6393509"/>
            <a:ext cx="4670778" cy="197792"/>
          </a:xfrm>
        </p:spPr>
        <p:txBody>
          <a:bodyPr anchor="ctr">
            <a:noAutofit/>
          </a:bodyPr>
          <a:lstStyle>
            <a:lvl1pPr>
              <a:spcBef>
                <a:spcPts val="600"/>
              </a:spcBef>
              <a:defRPr sz="800">
                <a:solidFill>
                  <a:schemeClr val="tx1"/>
                </a:solidFill>
              </a:defRPr>
            </a:lvl1pPr>
          </a:lstStyle>
          <a:p>
            <a:pPr lvl="0"/>
            <a:r>
              <a:rPr lang="en-US" dirty="0"/>
              <a:t>Click to add footer text</a:t>
            </a:r>
          </a:p>
        </p:txBody>
      </p:sp>
      <p:sp>
        <p:nvSpPr>
          <p:cNvPr id="22"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dirty="0">
              <a:solidFill>
                <a:srgbClr val="717171"/>
              </a:solidFill>
            </a:endParaRPr>
          </a:p>
        </p:txBody>
      </p:sp>
    </p:spTree>
    <p:extLst>
      <p:ext uri="{BB962C8B-B14F-4D97-AF65-F5344CB8AC3E}">
        <p14:creationId xmlns:p14="http://schemas.microsoft.com/office/powerpoint/2010/main" val="2434443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7.xml><?xml version="1.0" encoding="utf-8"?>
<p:sldLayout xmlns:a="http://schemas.openxmlformats.org/drawingml/2006/main" xmlns:r="http://schemas.openxmlformats.org/officeDocument/2006/relationships" xmlns:p="http://schemas.openxmlformats.org/presentationml/2006/main" userDrawn="1">
  <p:cSld name="Title only - no sub heading">
    <p:spTree>
      <p:nvGrpSpPr>
        <p:cNvPr id="1" name=""/>
        <p:cNvGrpSpPr/>
        <p:nvPr/>
      </p:nvGrpSpPr>
      <p:grpSpPr>
        <a:xfrm>
          <a:off x="0" y="0"/>
          <a:ext cx="0" cy="0"/>
          <a:chOff x="0" y="0"/>
          <a:chExt cx="0" cy="0"/>
        </a:xfrm>
      </p:grpSpPr>
      <p:sp>
        <p:nvSpPr>
          <p:cNvPr id="6" name="Title Placeholder 1"/>
          <p:cNvSpPr>
            <a:spLocks noGrp="1"/>
          </p:cNvSpPr>
          <p:nvPr>
            <p:ph type="title" hasCustomPrompt="1"/>
          </p:nvPr>
        </p:nvSpPr>
        <p:spPr>
          <a:xfrm>
            <a:off x="359999" y="430717"/>
            <a:ext cx="11466875" cy="404119"/>
          </a:xfrm>
          <a:prstGeom prst="rect">
            <a:avLst/>
          </a:prstGeom>
        </p:spPr>
        <p:txBody>
          <a:bodyPr vert="horz" lIns="0" tIns="0" rIns="0" bIns="0" rtlCol="0" anchor="t">
            <a:noAutofit/>
          </a:bodyPr>
          <a:lstStyle>
            <a:lvl1pPr>
              <a:defRPr/>
            </a:lvl1pPr>
          </a:lstStyle>
          <a:p>
            <a:r>
              <a:rPr lang="en-GB"/>
              <a:t>Click to edit master title style</a:t>
            </a:r>
          </a:p>
        </p:txBody>
      </p:sp>
      <p:sp>
        <p:nvSpPr>
          <p:cNvPr id="11"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a:solidFill>
                <a:srgbClr val="717171"/>
              </a:solidFill>
            </a:endParaRPr>
          </a:p>
        </p:txBody>
      </p:sp>
      <p:sp>
        <p:nvSpPr>
          <p:cNvPr id="9" name="Text Placeholder 17"/>
          <p:cNvSpPr>
            <a:spLocks noGrp="1"/>
          </p:cNvSpPr>
          <p:nvPr>
            <p:ph type="body" sz="quarter" idx="18" hasCustomPrompt="1"/>
          </p:nvPr>
        </p:nvSpPr>
        <p:spPr>
          <a:xfrm>
            <a:off x="6096000" y="6393509"/>
            <a:ext cx="4670778" cy="197792"/>
          </a:xfrm>
        </p:spPr>
        <p:txBody>
          <a:bodyPr anchor="ctr">
            <a:noAutofit/>
          </a:bodyPr>
          <a:lstStyle>
            <a:lvl1pPr>
              <a:spcBef>
                <a:spcPts val="600"/>
              </a:spcBef>
              <a:defRPr sz="800">
                <a:solidFill>
                  <a:schemeClr val="tx1"/>
                </a:solidFill>
              </a:defRPr>
            </a:lvl1pPr>
          </a:lstStyle>
          <a:p>
            <a:pPr lvl="0"/>
            <a:r>
              <a:rPr lang="en-US"/>
              <a:t>Click to add footer text</a:t>
            </a:r>
          </a:p>
        </p:txBody>
      </p:sp>
    </p:spTree>
    <p:extLst>
      <p:ext uri="{BB962C8B-B14F-4D97-AF65-F5344CB8AC3E}">
        <p14:creationId xmlns:p14="http://schemas.microsoft.com/office/powerpoint/2010/main" val="2341157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8.xml><?xml version="1.0" encoding="utf-8"?>
<p:sldLayout xmlns:a="http://schemas.openxmlformats.org/drawingml/2006/main" xmlns:r="http://schemas.openxmlformats.org/officeDocument/2006/relationships" xmlns:p="http://schemas.openxmlformats.org/presentationml/2006/main" showMasterSp="0" preserve="1" userDrawn="1">
  <p:cSld name="Title slide 1 (whit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67200" y="1138238"/>
            <a:ext cx="4665663" cy="1787237"/>
          </a:xfrm>
          <a:prstGeom prst="rect">
            <a:avLst/>
          </a:prstGeom>
        </p:spPr>
        <p:txBody>
          <a:bodyPr anchor="b">
            <a:noAutofit/>
          </a:bodyPr>
          <a:lstStyle>
            <a:lvl1pPr algn="l">
              <a:defRPr sz="2400" b="1">
                <a:solidFill>
                  <a:schemeClr val="tx1"/>
                </a:solidFill>
              </a:defRPr>
            </a:lvl1pPr>
          </a:lstStyle>
          <a:p>
            <a:r>
              <a:rPr lang="en-GB" dirty="0"/>
              <a:t>Click to edit master title style</a:t>
            </a:r>
          </a:p>
        </p:txBody>
      </p:sp>
      <p:sp>
        <p:nvSpPr>
          <p:cNvPr id="3" name="Subtitle 2"/>
          <p:cNvSpPr>
            <a:spLocks noGrp="1"/>
          </p:cNvSpPr>
          <p:nvPr>
            <p:ph type="subTitle" idx="1" hasCustomPrompt="1"/>
          </p:nvPr>
        </p:nvSpPr>
        <p:spPr>
          <a:xfrm>
            <a:off x="367200" y="3146902"/>
            <a:ext cx="4665663" cy="1882298"/>
          </a:xfrm>
          <a:prstGeom prst="rect">
            <a:avLst/>
          </a:prstGeom>
        </p:spPr>
        <p:txBody>
          <a:bodyPr anchor="t">
            <a:noAutofit/>
          </a:bodyPr>
          <a:lstStyle>
            <a:lvl1pPr marL="0" indent="0" algn="l">
              <a:spcBef>
                <a:spcPts val="600"/>
              </a:spcBef>
              <a:buNone/>
              <a:defRPr sz="22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edit master subtitle style</a:t>
            </a: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7200" y="457201"/>
            <a:ext cx="2567641" cy="493777"/>
          </a:xfrm>
          <a:prstGeom prst="rect">
            <a:avLst/>
          </a:prstGeom>
        </p:spPr>
      </p:pic>
    </p:spTree>
    <p:extLst>
      <p:ext uri="{BB962C8B-B14F-4D97-AF65-F5344CB8AC3E}">
        <p14:creationId xmlns:p14="http://schemas.microsoft.com/office/powerpoint/2010/main" val="41716345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9.xml><?xml version="1.0" encoding="utf-8"?>
<p:sldLayout xmlns:a="http://schemas.openxmlformats.org/drawingml/2006/main" xmlns:r="http://schemas.openxmlformats.org/officeDocument/2006/relationships" xmlns:p="http://schemas.openxmlformats.org/presentationml/2006/main" showMasterSp="0" preserve="1" userDrawn="1">
  <p:cSld name="Title slide 2 (white)">
    <p:bg>
      <p:bgPr>
        <a:solidFill>
          <a:schemeClr val="bg1"/>
        </a:solidFill>
        <a:effectLst/>
      </p:bgPr>
    </p:bg>
    <p:spTree>
      <p:nvGrpSpPr>
        <p:cNvPr id="1" name=""/>
        <p:cNvGrpSpPr/>
        <p:nvPr/>
      </p:nvGrpSpPr>
      <p:grpSpPr>
        <a:xfrm>
          <a:off x="0" y="0"/>
          <a:ext cx="0" cy="0"/>
          <a:chOff x="0" y="0"/>
          <a:chExt cx="0" cy="0"/>
        </a:xfrm>
      </p:grpSpPr>
      <p:sp>
        <p:nvSpPr>
          <p:cNvPr id="32" name="Picture Placeholder 31"/>
          <p:cNvSpPr>
            <a:spLocks noGrp="1"/>
          </p:cNvSpPr>
          <p:nvPr>
            <p:ph type="pic" sz="quarter" idx="13"/>
          </p:nvPr>
        </p:nvSpPr>
        <p:spPr>
          <a:xfrm>
            <a:off x="-6650" y="857"/>
            <a:ext cx="12200176" cy="6857143"/>
          </a:xfrm>
          <a:prstGeom prst="rect">
            <a:avLst/>
          </a:prstGeom>
        </p:spPr>
        <p:txBody>
          <a:bodyPr anchor="ctr"/>
          <a:lstStyle>
            <a:lvl1pPr algn="ctr">
              <a:defRPr>
                <a:solidFill>
                  <a:schemeClr val="tx1"/>
                </a:solidFill>
              </a:defRPr>
            </a:lvl1pPr>
          </a:lstStyle>
          <a:p>
            <a:r>
              <a:rPr lang="en-US"/>
              <a:t>Click icon to add picture</a:t>
            </a:r>
            <a:endParaRPr lang="en-GB" dirty="0"/>
          </a:p>
        </p:txBody>
      </p:sp>
      <p:sp>
        <p:nvSpPr>
          <p:cNvPr id="2" name="Title 1"/>
          <p:cNvSpPr>
            <a:spLocks noGrp="1"/>
          </p:cNvSpPr>
          <p:nvPr>
            <p:ph type="ctrTitle" hasCustomPrompt="1"/>
          </p:nvPr>
        </p:nvSpPr>
        <p:spPr>
          <a:xfrm>
            <a:off x="360000" y="3846097"/>
            <a:ext cx="11466875" cy="1143000"/>
          </a:xfrm>
          <a:prstGeom prst="rect">
            <a:avLst/>
          </a:prstGeom>
        </p:spPr>
        <p:txBody>
          <a:bodyPr anchor="b">
            <a:noAutofit/>
          </a:bodyPr>
          <a:lstStyle>
            <a:lvl1pPr algn="l">
              <a:defRPr sz="2400" b="1">
                <a:solidFill>
                  <a:schemeClr val="tx1"/>
                </a:solidFill>
              </a:defRPr>
            </a:lvl1pPr>
          </a:lstStyle>
          <a:p>
            <a:r>
              <a:rPr lang="en-GB" dirty="0"/>
              <a:t>Click to edit master title style</a:t>
            </a:r>
          </a:p>
        </p:txBody>
      </p:sp>
      <p:sp>
        <p:nvSpPr>
          <p:cNvPr id="3" name="Subtitle 2"/>
          <p:cNvSpPr>
            <a:spLocks noGrp="1"/>
          </p:cNvSpPr>
          <p:nvPr>
            <p:ph type="subTitle" idx="1" hasCustomPrompt="1"/>
          </p:nvPr>
        </p:nvSpPr>
        <p:spPr>
          <a:xfrm>
            <a:off x="360000" y="4989097"/>
            <a:ext cx="11466875" cy="1125748"/>
          </a:xfrm>
          <a:prstGeom prst="rect">
            <a:avLst/>
          </a:prstGeom>
        </p:spPr>
        <p:txBody>
          <a:bodyPr anchor="t">
            <a:noAutofit/>
          </a:bodyPr>
          <a:lstStyle>
            <a:lvl1pPr marL="0" indent="0" algn="l">
              <a:spcBef>
                <a:spcPts val="200"/>
              </a:spcBef>
              <a:buNone/>
              <a:defRPr sz="22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edit master subtitle style</a:t>
            </a:r>
          </a:p>
        </p:txBody>
      </p:sp>
    </p:spTree>
    <p:extLst>
      <p:ext uri="{BB962C8B-B14F-4D97-AF65-F5344CB8AC3E}">
        <p14:creationId xmlns:p14="http://schemas.microsoft.com/office/powerpoint/2010/main" val="756705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Section header (black)">
    <p:bg>
      <p:bgPr>
        <a:solidFill>
          <a:srgbClr val="000000"/>
        </a:solidFill>
        <a:effectLst/>
      </p:bgPr>
    </p:bg>
    <p:spTree>
      <p:nvGrpSpPr>
        <p:cNvPr id="1" name=""/>
        <p:cNvGrpSpPr/>
        <p:nvPr/>
      </p:nvGrpSpPr>
      <p:grpSpPr>
        <a:xfrm>
          <a:off x="0" y="0"/>
          <a:ext cx="0" cy="0"/>
          <a:chOff x="0" y="0"/>
          <a:chExt cx="0" cy="0"/>
        </a:xfrm>
      </p:grpSpPr>
      <p:sp>
        <p:nvSpPr>
          <p:cNvPr id="5" name="Text Placeholder 2"/>
          <p:cNvSpPr>
            <a:spLocks noGrp="1"/>
          </p:cNvSpPr>
          <p:nvPr>
            <p:ph type="body" sz="quarter" idx="15" hasCustomPrompt="1"/>
          </p:nvPr>
        </p:nvSpPr>
        <p:spPr>
          <a:xfrm>
            <a:off x="359998" y="2984855"/>
            <a:ext cx="11468465" cy="1585557"/>
          </a:xfrm>
          <a:prstGeom prst="rect">
            <a:avLst/>
          </a:prstGeom>
        </p:spPr>
        <p:txBody>
          <a:bodyPr anchor="t"/>
          <a:lstStyle>
            <a:lvl1pPr algn="l">
              <a:spcBef>
                <a:spcPts val="200"/>
              </a:spcBef>
              <a:defRPr sz="2400" b="1">
                <a:solidFill>
                  <a:schemeClr val="bg1"/>
                </a:solidFill>
              </a:defRPr>
            </a:lvl1pPr>
            <a:lvl2pPr marL="0" indent="0" algn="l">
              <a:spcBef>
                <a:spcPts val="200"/>
              </a:spcBef>
              <a:buNone/>
              <a:defRPr sz="2200" b="0">
                <a:solidFill>
                  <a:schemeClr val="bg1"/>
                </a:solidFill>
              </a:defRPr>
            </a:lvl2pPr>
          </a:lstStyle>
          <a:p>
            <a:pPr lvl="0"/>
            <a:r>
              <a:rPr lang="en-GB" dirty="0"/>
              <a:t>Click to edit master text styles</a:t>
            </a:r>
          </a:p>
          <a:p>
            <a:pPr lvl="1"/>
            <a:r>
              <a:rPr lang="en-GB" dirty="0"/>
              <a:t>Second level</a:t>
            </a:r>
          </a:p>
        </p:txBody>
      </p:sp>
      <p:sp>
        <p:nvSpPr>
          <p:cNvPr id="7" name="Text Placeholder 2"/>
          <p:cNvSpPr>
            <a:spLocks noGrp="1"/>
          </p:cNvSpPr>
          <p:nvPr>
            <p:ph type="body" sz="quarter" idx="16" hasCustomPrompt="1"/>
          </p:nvPr>
        </p:nvSpPr>
        <p:spPr>
          <a:xfrm>
            <a:off x="360363" y="2564672"/>
            <a:ext cx="976312" cy="411163"/>
          </a:xfrm>
          <a:prstGeom prst="rect">
            <a:avLst/>
          </a:prstGeom>
        </p:spPr>
        <p:txBody>
          <a:bodyPr anchor="t"/>
          <a:lstStyle>
            <a:lvl1pPr algn="l">
              <a:spcBef>
                <a:spcPts val="200"/>
              </a:spcBef>
              <a:defRPr sz="2400" b="1">
                <a:solidFill>
                  <a:schemeClr val="bg1"/>
                </a:solidFill>
              </a:defRPr>
            </a:lvl1pPr>
            <a:lvl2pPr marL="0" indent="0" algn="l">
              <a:spcBef>
                <a:spcPts val="200"/>
              </a:spcBef>
              <a:buNone/>
              <a:defRPr sz="2200" b="0">
                <a:solidFill>
                  <a:schemeClr val="tx1"/>
                </a:solidFill>
              </a:defRPr>
            </a:lvl2pPr>
          </a:lstStyle>
          <a:p>
            <a:pPr lvl="0"/>
            <a:r>
              <a:rPr lang="en-US" dirty="0"/>
              <a:t>No.</a:t>
            </a:r>
          </a:p>
        </p:txBody>
      </p:sp>
    </p:spTree>
    <p:extLst>
      <p:ext uri="{BB962C8B-B14F-4D97-AF65-F5344CB8AC3E}">
        <p14:creationId xmlns:p14="http://schemas.microsoft.com/office/powerpoint/2010/main" val="1542238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0.xml><?xml version="1.0" encoding="utf-8"?>
<p:sldLayout xmlns:a="http://schemas.openxmlformats.org/drawingml/2006/main" xmlns:r="http://schemas.openxmlformats.org/officeDocument/2006/relationships" xmlns:p="http://schemas.openxmlformats.org/presentationml/2006/main" showMasterSp="0" preserve="1" userDrawn="1">
  <p:cSld name="Title slide 3 (whit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7162800" y="1138238"/>
            <a:ext cx="4665663" cy="1787237"/>
          </a:xfrm>
          <a:prstGeom prst="rect">
            <a:avLst/>
          </a:prstGeom>
        </p:spPr>
        <p:txBody>
          <a:bodyPr anchor="b">
            <a:noAutofit/>
          </a:bodyPr>
          <a:lstStyle>
            <a:lvl1pPr algn="l">
              <a:defRPr sz="2400" b="1">
                <a:solidFill>
                  <a:schemeClr val="tx1"/>
                </a:solidFill>
              </a:defRPr>
            </a:lvl1pPr>
          </a:lstStyle>
          <a:p>
            <a:r>
              <a:rPr lang="en-GB" dirty="0"/>
              <a:t>Click to edit master title style</a:t>
            </a:r>
          </a:p>
        </p:txBody>
      </p:sp>
      <p:sp>
        <p:nvSpPr>
          <p:cNvPr id="3" name="Subtitle 2"/>
          <p:cNvSpPr>
            <a:spLocks noGrp="1"/>
          </p:cNvSpPr>
          <p:nvPr>
            <p:ph type="subTitle" idx="1" hasCustomPrompt="1"/>
          </p:nvPr>
        </p:nvSpPr>
        <p:spPr>
          <a:xfrm>
            <a:off x="7162800" y="3146902"/>
            <a:ext cx="4665663" cy="1882298"/>
          </a:xfrm>
          <a:prstGeom prst="rect">
            <a:avLst/>
          </a:prstGeom>
        </p:spPr>
        <p:txBody>
          <a:bodyPr anchor="t">
            <a:noAutofit/>
          </a:bodyPr>
          <a:lstStyle>
            <a:lvl1pPr marL="0" indent="0" algn="l">
              <a:spcBef>
                <a:spcPts val="600"/>
              </a:spcBef>
              <a:buNone/>
              <a:defRPr sz="22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edit master subtitle style</a:t>
            </a: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7200" y="457201"/>
            <a:ext cx="2567641" cy="493777"/>
          </a:xfrm>
          <a:prstGeom prst="rect">
            <a:avLst/>
          </a:prstGeom>
        </p:spPr>
      </p:pic>
    </p:spTree>
    <p:extLst>
      <p:ext uri="{BB962C8B-B14F-4D97-AF65-F5344CB8AC3E}">
        <p14:creationId xmlns:p14="http://schemas.microsoft.com/office/powerpoint/2010/main" val="2933590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1.xml><?xml version="1.0" encoding="utf-8"?>
<p:sldLayout xmlns:a="http://schemas.openxmlformats.org/drawingml/2006/main" xmlns:r="http://schemas.openxmlformats.org/officeDocument/2006/relationships" xmlns:p="http://schemas.openxmlformats.org/presentationml/2006/main" showMasterSp="0" preserve="1" userDrawn="1">
  <p:cSld name="Title slide 1 (black)">
    <p:bg>
      <p:bgPr>
        <a:solidFill>
          <a:srgbClr val="000000"/>
        </a:solid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367200" y="1138238"/>
            <a:ext cx="4666800" cy="1789200"/>
          </a:xfrm>
          <a:prstGeom prst="rect">
            <a:avLst/>
          </a:prstGeom>
        </p:spPr>
        <p:txBody>
          <a:bodyPr anchor="b">
            <a:noAutofit/>
          </a:bodyPr>
          <a:lstStyle>
            <a:lvl1pPr algn="l">
              <a:defRPr sz="2400" b="1">
                <a:solidFill>
                  <a:schemeClr val="bg1"/>
                </a:solidFill>
              </a:defRPr>
            </a:lvl1pPr>
          </a:lstStyle>
          <a:p>
            <a:r>
              <a:rPr lang="en-GB" dirty="0"/>
              <a:t>Click to edit master title style</a:t>
            </a:r>
          </a:p>
        </p:txBody>
      </p:sp>
      <p:sp>
        <p:nvSpPr>
          <p:cNvPr id="8" name="Subtitle 2"/>
          <p:cNvSpPr>
            <a:spLocks noGrp="1"/>
          </p:cNvSpPr>
          <p:nvPr>
            <p:ph type="subTitle" idx="1" hasCustomPrompt="1"/>
          </p:nvPr>
        </p:nvSpPr>
        <p:spPr>
          <a:xfrm>
            <a:off x="367200" y="3147038"/>
            <a:ext cx="4666800" cy="1882800"/>
          </a:xfrm>
          <a:prstGeom prst="rect">
            <a:avLst/>
          </a:prstGeom>
        </p:spPr>
        <p:txBody>
          <a:bodyPr anchor="t">
            <a:noAutofit/>
          </a:bodyPr>
          <a:lstStyle>
            <a:lvl1pPr marL="0" indent="0" algn="l">
              <a:spcBef>
                <a:spcPts val="600"/>
              </a:spcBef>
              <a:buNone/>
              <a:defRPr sz="2200" b="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7200" y="457201"/>
            <a:ext cx="2567641" cy="493777"/>
          </a:xfrm>
          <a:prstGeom prst="rect">
            <a:avLst/>
          </a:prstGeom>
        </p:spPr>
      </p:pic>
    </p:spTree>
    <p:extLst>
      <p:ext uri="{BB962C8B-B14F-4D97-AF65-F5344CB8AC3E}">
        <p14:creationId xmlns:p14="http://schemas.microsoft.com/office/powerpoint/2010/main" val="3586125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2.xml><?xml version="1.0" encoding="utf-8"?>
<p:sldLayout xmlns:a="http://schemas.openxmlformats.org/drawingml/2006/main" xmlns:r="http://schemas.openxmlformats.org/officeDocument/2006/relationships" xmlns:p="http://schemas.openxmlformats.org/presentationml/2006/main" showMasterSp="0" preserve="1" userDrawn="1">
  <p:cSld name="Title slide 2 (black)">
    <p:bg>
      <p:bgPr>
        <a:solidFill>
          <a:srgbClr val="000000"/>
        </a:solidFill>
        <a:effectLst/>
      </p:bgPr>
    </p:bg>
    <p:spTree>
      <p:nvGrpSpPr>
        <p:cNvPr id="1" name=""/>
        <p:cNvGrpSpPr/>
        <p:nvPr/>
      </p:nvGrpSpPr>
      <p:grpSpPr>
        <a:xfrm>
          <a:off x="0" y="0"/>
          <a:ext cx="0" cy="0"/>
          <a:chOff x="0" y="0"/>
          <a:chExt cx="0" cy="0"/>
        </a:xfrm>
      </p:grpSpPr>
      <p:sp>
        <p:nvSpPr>
          <p:cNvPr id="32" name="Picture Placeholder 31"/>
          <p:cNvSpPr>
            <a:spLocks noGrp="1"/>
          </p:cNvSpPr>
          <p:nvPr>
            <p:ph type="pic" sz="quarter" idx="13"/>
          </p:nvPr>
        </p:nvSpPr>
        <p:spPr>
          <a:xfrm>
            <a:off x="-6650" y="857"/>
            <a:ext cx="12200176" cy="6857143"/>
          </a:xfrm>
          <a:prstGeom prst="rect">
            <a:avLst/>
          </a:prstGeom>
        </p:spPr>
        <p:txBody>
          <a:bodyPr anchor="ctr"/>
          <a:lstStyle>
            <a:lvl1pPr algn="ctr">
              <a:defRPr>
                <a:solidFill>
                  <a:schemeClr val="bg1"/>
                </a:solidFill>
              </a:defRPr>
            </a:lvl1pPr>
          </a:lstStyle>
          <a:p>
            <a:r>
              <a:rPr lang="en-US"/>
              <a:t>Click icon to add picture</a:t>
            </a:r>
            <a:endParaRPr lang="en-GB" dirty="0"/>
          </a:p>
        </p:txBody>
      </p:sp>
      <p:sp>
        <p:nvSpPr>
          <p:cNvPr id="8" name="Title 1"/>
          <p:cNvSpPr>
            <a:spLocks noGrp="1"/>
          </p:cNvSpPr>
          <p:nvPr>
            <p:ph type="ctrTitle" hasCustomPrompt="1"/>
          </p:nvPr>
        </p:nvSpPr>
        <p:spPr>
          <a:xfrm>
            <a:off x="360000" y="3898052"/>
            <a:ext cx="11466875" cy="1039091"/>
          </a:xfrm>
          <a:prstGeom prst="rect">
            <a:avLst/>
          </a:prstGeom>
        </p:spPr>
        <p:txBody>
          <a:bodyPr anchor="b">
            <a:noAutofit/>
          </a:bodyPr>
          <a:lstStyle>
            <a:lvl1pPr algn="l">
              <a:defRPr sz="2400" b="1">
                <a:solidFill>
                  <a:schemeClr val="bg1"/>
                </a:solidFill>
              </a:defRPr>
            </a:lvl1pPr>
          </a:lstStyle>
          <a:p>
            <a:r>
              <a:rPr lang="en-GB" dirty="0"/>
              <a:t>Click to edit master title style</a:t>
            </a:r>
          </a:p>
        </p:txBody>
      </p:sp>
      <p:sp>
        <p:nvSpPr>
          <p:cNvPr id="9" name="Subtitle 2"/>
          <p:cNvSpPr>
            <a:spLocks noGrp="1"/>
          </p:cNvSpPr>
          <p:nvPr>
            <p:ph type="subTitle" idx="1" hasCustomPrompt="1"/>
          </p:nvPr>
        </p:nvSpPr>
        <p:spPr>
          <a:xfrm>
            <a:off x="360000" y="4989097"/>
            <a:ext cx="11466875" cy="1125748"/>
          </a:xfrm>
          <a:prstGeom prst="rect">
            <a:avLst/>
          </a:prstGeom>
        </p:spPr>
        <p:txBody>
          <a:bodyPr anchor="t">
            <a:noAutofit/>
          </a:bodyPr>
          <a:lstStyle>
            <a:lvl1pPr marL="0" indent="0" algn="l">
              <a:spcBef>
                <a:spcPts val="200"/>
              </a:spcBef>
              <a:buNone/>
              <a:defRPr sz="22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edit master subtitle style</a:t>
            </a:r>
          </a:p>
        </p:txBody>
      </p:sp>
    </p:spTree>
    <p:extLst>
      <p:ext uri="{BB962C8B-B14F-4D97-AF65-F5344CB8AC3E}">
        <p14:creationId xmlns:p14="http://schemas.microsoft.com/office/powerpoint/2010/main" val="31002523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3.xml><?xml version="1.0" encoding="utf-8"?>
<p:sldLayout xmlns:a="http://schemas.openxmlformats.org/drawingml/2006/main" xmlns:r="http://schemas.openxmlformats.org/officeDocument/2006/relationships" xmlns:p="http://schemas.openxmlformats.org/presentationml/2006/main" showMasterSp="0" preserve="1" userDrawn="1">
  <p:cSld name="Title slide 3 (black)">
    <p:bg>
      <p:bgPr>
        <a:solidFill>
          <a:srgbClr val="000000"/>
        </a:solid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7161663" y="1138238"/>
            <a:ext cx="4666800" cy="1789200"/>
          </a:xfrm>
          <a:prstGeom prst="rect">
            <a:avLst/>
          </a:prstGeom>
        </p:spPr>
        <p:txBody>
          <a:bodyPr anchor="b">
            <a:noAutofit/>
          </a:bodyPr>
          <a:lstStyle>
            <a:lvl1pPr algn="l">
              <a:defRPr sz="2400" b="1">
                <a:solidFill>
                  <a:schemeClr val="bg1"/>
                </a:solidFill>
              </a:defRPr>
            </a:lvl1pPr>
          </a:lstStyle>
          <a:p>
            <a:r>
              <a:rPr lang="en-GB" dirty="0"/>
              <a:t>Click to edit master title style</a:t>
            </a:r>
          </a:p>
        </p:txBody>
      </p:sp>
      <p:sp>
        <p:nvSpPr>
          <p:cNvPr id="8" name="Subtitle 2"/>
          <p:cNvSpPr>
            <a:spLocks noGrp="1"/>
          </p:cNvSpPr>
          <p:nvPr>
            <p:ph type="subTitle" idx="1" hasCustomPrompt="1"/>
          </p:nvPr>
        </p:nvSpPr>
        <p:spPr>
          <a:xfrm>
            <a:off x="7161663" y="3147038"/>
            <a:ext cx="4666800" cy="1882800"/>
          </a:xfrm>
          <a:prstGeom prst="rect">
            <a:avLst/>
          </a:prstGeom>
        </p:spPr>
        <p:txBody>
          <a:bodyPr anchor="t">
            <a:noAutofit/>
          </a:bodyPr>
          <a:lstStyle>
            <a:lvl1pPr marL="0" indent="0" algn="l">
              <a:spcBef>
                <a:spcPts val="600"/>
              </a:spcBef>
              <a:buNone/>
              <a:defRPr sz="2200" b="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7200" y="457201"/>
            <a:ext cx="2567641" cy="493777"/>
          </a:xfrm>
          <a:prstGeom prst="rect">
            <a:avLst/>
          </a:prstGeom>
        </p:spPr>
      </p:pic>
    </p:spTree>
    <p:extLst>
      <p:ext uri="{BB962C8B-B14F-4D97-AF65-F5344CB8AC3E}">
        <p14:creationId xmlns:p14="http://schemas.microsoft.com/office/powerpoint/2010/main" val="3681374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4.xml><?xml version="1.0" encoding="utf-8"?>
<p:sldLayout xmlns:a="http://schemas.openxmlformats.org/drawingml/2006/main" xmlns:r="http://schemas.openxmlformats.org/officeDocument/2006/relationships" xmlns:p="http://schemas.openxmlformats.org/presentationml/2006/main" showMasterSp="0" preserve="1" userDrawn="1">
  <p:cSld name="Section header (white)">
    <p:bg>
      <p:bgPr>
        <a:solidFill>
          <a:schemeClr val="bg1"/>
        </a:solid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5" hasCustomPrompt="1"/>
          </p:nvPr>
        </p:nvSpPr>
        <p:spPr>
          <a:xfrm>
            <a:off x="360362" y="2984855"/>
            <a:ext cx="11466511" cy="1585557"/>
          </a:xfrm>
          <a:prstGeom prst="rect">
            <a:avLst/>
          </a:prstGeom>
        </p:spPr>
        <p:txBody>
          <a:bodyPr anchor="t"/>
          <a:lstStyle>
            <a:lvl1pPr algn="l">
              <a:spcBef>
                <a:spcPts val="200"/>
              </a:spcBef>
              <a:defRPr sz="2400" b="1">
                <a:solidFill>
                  <a:schemeClr val="tx1"/>
                </a:solidFill>
              </a:defRPr>
            </a:lvl1pPr>
            <a:lvl2pPr marL="0" indent="0" algn="l">
              <a:spcBef>
                <a:spcPts val="200"/>
              </a:spcBef>
              <a:buNone/>
              <a:defRPr sz="2200" b="0">
                <a:solidFill>
                  <a:schemeClr val="tx1"/>
                </a:solidFill>
              </a:defRPr>
            </a:lvl2pPr>
          </a:lstStyle>
          <a:p>
            <a:pPr lvl="0"/>
            <a:r>
              <a:rPr lang="en-GB" dirty="0"/>
              <a:t>Click to edit master text styles</a:t>
            </a:r>
          </a:p>
          <a:p>
            <a:pPr lvl="1"/>
            <a:r>
              <a:rPr lang="en-GB" dirty="0"/>
              <a:t>Second level</a:t>
            </a:r>
          </a:p>
        </p:txBody>
      </p:sp>
      <p:sp>
        <p:nvSpPr>
          <p:cNvPr id="5" name="Text Placeholder 2"/>
          <p:cNvSpPr>
            <a:spLocks noGrp="1"/>
          </p:cNvSpPr>
          <p:nvPr>
            <p:ph type="body" sz="quarter" idx="16" hasCustomPrompt="1"/>
          </p:nvPr>
        </p:nvSpPr>
        <p:spPr>
          <a:xfrm>
            <a:off x="359999" y="2564672"/>
            <a:ext cx="976676" cy="411163"/>
          </a:xfrm>
          <a:prstGeom prst="rect">
            <a:avLst/>
          </a:prstGeom>
        </p:spPr>
        <p:txBody>
          <a:bodyPr anchor="t"/>
          <a:lstStyle>
            <a:lvl1pPr algn="l">
              <a:spcBef>
                <a:spcPts val="200"/>
              </a:spcBef>
              <a:defRPr sz="2400" b="1">
                <a:solidFill>
                  <a:schemeClr val="tx1"/>
                </a:solidFill>
              </a:defRPr>
            </a:lvl1pPr>
            <a:lvl2pPr marL="0" indent="0" algn="l">
              <a:spcBef>
                <a:spcPts val="200"/>
              </a:spcBef>
              <a:buNone/>
              <a:defRPr sz="2200" b="0">
                <a:solidFill>
                  <a:schemeClr val="tx1"/>
                </a:solidFill>
              </a:defRPr>
            </a:lvl2pPr>
          </a:lstStyle>
          <a:p>
            <a:pPr lvl="0"/>
            <a:r>
              <a:rPr lang="en-US" dirty="0"/>
              <a:t>No.</a:t>
            </a:r>
          </a:p>
        </p:txBody>
      </p:sp>
    </p:spTree>
    <p:extLst>
      <p:ext uri="{BB962C8B-B14F-4D97-AF65-F5344CB8AC3E}">
        <p14:creationId xmlns:p14="http://schemas.microsoft.com/office/powerpoint/2010/main" val="2177954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5.xml><?xml version="1.0" encoding="utf-8"?>
<p:sldLayout xmlns:a="http://schemas.openxmlformats.org/drawingml/2006/main" xmlns:r="http://schemas.openxmlformats.org/officeDocument/2006/relationships" xmlns:p="http://schemas.openxmlformats.org/presentationml/2006/main" showMasterSp="0" preserve="1" userDrawn="1">
  <p:cSld name="Section header (black)">
    <p:bg>
      <p:bgPr>
        <a:solidFill>
          <a:srgbClr val="000000"/>
        </a:solidFill>
        <a:effectLst/>
      </p:bgPr>
    </p:bg>
    <p:spTree>
      <p:nvGrpSpPr>
        <p:cNvPr id="1" name=""/>
        <p:cNvGrpSpPr/>
        <p:nvPr/>
      </p:nvGrpSpPr>
      <p:grpSpPr>
        <a:xfrm>
          <a:off x="0" y="0"/>
          <a:ext cx="0" cy="0"/>
          <a:chOff x="0" y="0"/>
          <a:chExt cx="0" cy="0"/>
        </a:xfrm>
      </p:grpSpPr>
      <p:sp>
        <p:nvSpPr>
          <p:cNvPr id="5" name="Text Placeholder 2"/>
          <p:cNvSpPr>
            <a:spLocks noGrp="1"/>
          </p:cNvSpPr>
          <p:nvPr>
            <p:ph type="body" sz="quarter" idx="15" hasCustomPrompt="1"/>
          </p:nvPr>
        </p:nvSpPr>
        <p:spPr>
          <a:xfrm>
            <a:off x="359998" y="2984855"/>
            <a:ext cx="11468465" cy="1585557"/>
          </a:xfrm>
          <a:prstGeom prst="rect">
            <a:avLst/>
          </a:prstGeom>
        </p:spPr>
        <p:txBody>
          <a:bodyPr anchor="t"/>
          <a:lstStyle>
            <a:lvl1pPr algn="l">
              <a:spcBef>
                <a:spcPts val="200"/>
              </a:spcBef>
              <a:defRPr sz="2400" b="1">
                <a:solidFill>
                  <a:schemeClr val="bg1"/>
                </a:solidFill>
              </a:defRPr>
            </a:lvl1pPr>
            <a:lvl2pPr marL="0" indent="0" algn="l">
              <a:spcBef>
                <a:spcPts val="200"/>
              </a:spcBef>
              <a:buNone/>
              <a:defRPr sz="2200" b="0">
                <a:solidFill>
                  <a:schemeClr val="bg1"/>
                </a:solidFill>
              </a:defRPr>
            </a:lvl2pPr>
          </a:lstStyle>
          <a:p>
            <a:pPr lvl="0"/>
            <a:r>
              <a:rPr lang="en-GB" dirty="0"/>
              <a:t>Click to edit master text styles</a:t>
            </a:r>
          </a:p>
          <a:p>
            <a:pPr lvl="1"/>
            <a:r>
              <a:rPr lang="en-GB" dirty="0"/>
              <a:t>Second level</a:t>
            </a:r>
          </a:p>
        </p:txBody>
      </p:sp>
      <p:sp>
        <p:nvSpPr>
          <p:cNvPr id="7" name="Text Placeholder 2"/>
          <p:cNvSpPr>
            <a:spLocks noGrp="1"/>
          </p:cNvSpPr>
          <p:nvPr>
            <p:ph type="body" sz="quarter" idx="16" hasCustomPrompt="1"/>
          </p:nvPr>
        </p:nvSpPr>
        <p:spPr>
          <a:xfrm>
            <a:off x="360363" y="2564672"/>
            <a:ext cx="976312" cy="411163"/>
          </a:xfrm>
          <a:prstGeom prst="rect">
            <a:avLst/>
          </a:prstGeom>
        </p:spPr>
        <p:txBody>
          <a:bodyPr anchor="t"/>
          <a:lstStyle>
            <a:lvl1pPr algn="l">
              <a:spcBef>
                <a:spcPts val="200"/>
              </a:spcBef>
              <a:defRPr sz="2400" b="1">
                <a:solidFill>
                  <a:schemeClr val="bg1"/>
                </a:solidFill>
              </a:defRPr>
            </a:lvl1pPr>
            <a:lvl2pPr marL="0" indent="0" algn="l">
              <a:spcBef>
                <a:spcPts val="200"/>
              </a:spcBef>
              <a:buNone/>
              <a:defRPr sz="2200" b="0">
                <a:solidFill>
                  <a:schemeClr val="tx1"/>
                </a:solidFill>
              </a:defRPr>
            </a:lvl2pPr>
          </a:lstStyle>
          <a:p>
            <a:pPr lvl="0"/>
            <a:r>
              <a:rPr lang="en-US" dirty="0"/>
              <a:t>No.</a:t>
            </a:r>
          </a:p>
        </p:txBody>
      </p:sp>
    </p:spTree>
    <p:extLst>
      <p:ext uri="{BB962C8B-B14F-4D97-AF65-F5344CB8AC3E}">
        <p14:creationId xmlns:p14="http://schemas.microsoft.com/office/powerpoint/2010/main" val="1587234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Content Placeholder 2"/>
          <p:cNvSpPr>
            <a:spLocks noGrp="1"/>
          </p:cNvSpPr>
          <p:nvPr>
            <p:ph idx="1" hasCustomPrompt="1"/>
          </p:nvPr>
        </p:nvSpPr>
        <p:spPr>
          <a:xfrm>
            <a:off x="359999" y="1708150"/>
            <a:ext cx="11466873" cy="4018118"/>
          </a:xfrm>
        </p:spPr>
        <p:txBody>
          <a:bodyPr>
            <a:noAutofit/>
          </a:bodyPr>
          <a:lstStyle>
            <a:lvl1pPr>
              <a:defRPr sz="1400" b="0">
                <a:solidFill>
                  <a:schemeClr val="tx1"/>
                </a:solidFill>
              </a:defRPr>
            </a:lvl1pPr>
            <a:lvl2pPr>
              <a:spcBef>
                <a:spcPts val="600"/>
              </a:spcBef>
              <a:defRPr sz="1400">
                <a:solidFill>
                  <a:schemeClr val="tx1"/>
                </a:solidFill>
              </a:defRPr>
            </a:lvl2pPr>
            <a:lvl3pPr>
              <a:spcBef>
                <a:spcPts val="600"/>
              </a:spcBef>
              <a:defRPr sz="1400">
                <a:solidFill>
                  <a:schemeClr val="tx1"/>
                </a:solidFill>
              </a:defRPr>
            </a:lvl3pPr>
            <a:lvl4pPr>
              <a:spcBef>
                <a:spcPts val="600"/>
              </a:spcBef>
              <a:defRPr sz="1400">
                <a:solidFill>
                  <a:schemeClr val="tx1"/>
                </a:solidFill>
              </a:defRPr>
            </a:lvl4pPr>
            <a:lvl5pPr>
              <a:spcBef>
                <a:spcPts val="600"/>
              </a:spcBef>
              <a:defRPr sz="1400">
                <a:solidFill>
                  <a:schemeClr val="tx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1" name="Title Placeholder 1"/>
          <p:cNvSpPr>
            <a:spLocks noGrp="1"/>
          </p:cNvSpPr>
          <p:nvPr>
            <p:ph type="title" hasCustomPrompt="1"/>
          </p:nvPr>
        </p:nvSpPr>
        <p:spPr>
          <a:xfrm>
            <a:off x="359999" y="430717"/>
            <a:ext cx="11466875" cy="404119"/>
          </a:xfrm>
          <a:prstGeom prst="rect">
            <a:avLst/>
          </a:prstGeom>
        </p:spPr>
        <p:txBody>
          <a:bodyPr vert="horz" lIns="0" tIns="0" rIns="0" bIns="0" rtlCol="0" anchor="t">
            <a:noAutofit/>
          </a:bodyPr>
          <a:lstStyle>
            <a:lvl1pPr>
              <a:defRPr/>
            </a:lvl1pPr>
          </a:lstStyle>
          <a:p>
            <a:r>
              <a:rPr lang="en-GB" dirty="0"/>
              <a:t>Click to edit master title style</a:t>
            </a:r>
          </a:p>
        </p:txBody>
      </p:sp>
      <p:sp>
        <p:nvSpPr>
          <p:cNvPr id="15"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dirty="0">
              <a:solidFill>
                <a:srgbClr val="717171"/>
              </a:solidFill>
            </a:endParaRPr>
          </a:p>
        </p:txBody>
      </p:sp>
      <p:sp>
        <p:nvSpPr>
          <p:cNvPr id="8" name="Text Placeholder 2"/>
          <p:cNvSpPr>
            <a:spLocks noGrp="1"/>
          </p:cNvSpPr>
          <p:nvPr>
            <p:ph type="body" sz="quarter" idx="17" hasCustomPrompt="1"/>
          </p:nvPr>
        </p:nvSpPr>
        <p:spPr>
          <a:xfrm>
            <a:off x="357188" y="909635"/>
            <a:ext cx="11477331" cy="396875"/>
          </a:xfrm>
        </p:spPr>
        <p:txBody>
          <a:bodyPr/>
          <a:lstStyle>
            <a:lvl1pPr>
              <a:defRPr sz="1800"/>
            </a:lvl1pPr>
          </a:lstStyle>
          <a:p>
            <a:pPr lvl="0"/>
            <a:r>
              <a:rPr lang="en-GB" dirty="0"/>
              <a:t>Click to edit master text styles</a:t>
            </a:r>
          </a:p>
        </p:txBody>
      </p:sp>
      <p:sp>
        <p:nvSpPr>
          <p:cNvPr id="9" name="Text Placeholder 17"/>
          <p:cNvSpPr>
            <a:spLocks noGrp="1"/>
          </p:cNvSpPr>
          <p:nvPr>
            <p:ph type="body" sz="quarter" idx="18" hasCustomPrompt="1"/>
          </p:nvPr>
        </p:nvSpPr>
        <p:spPr>
          <a:xfrm>
            <a:off x="6096000" y="6393509"/>
            <a:ext cx="4670778" cy="197792"/>
          </a:xfrm>
        </p:spPr>
        <p:txBody>
          <a:bodyPr anchor="ctr">
            <a:noAutofit/>
          </a:bodyPr>
          <a:lstStyle>
            <a:lvl1pPr>
              <a:spcBef>
                <a:spcPts val="600"/>
              </a:spcBef>
              <a:defRPr sz="800">
                <a:solidFill>
                  <a:schemeClr val="tx1"/>
                </a:solidFill>
              </a:defRPr>
            </a:lvl1pPr>
          </a:lstStyle>
          <a:p>
            <a:pPr lvl="0"/>
            <a:r>
              <a:rPr lang="en-US" dirty="0"/>
              <a:t>Click to add footer text</a:t>
            </a:r>
          </a:p>
        </p:txBody>
      </p:sp>
    </p:spTree>
    <p:extLst>
      <p:ext uri="{BB962C8B-B14F-4D97-AF65-F5344CB8AC3E}">
        <p14:creationId xmlns:p14="http://schemas.microsoft.com/office/powerpoint/2010/main" val="486337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7.xml><?xml version="1.0" encoding="utf-8"?>
<p:sldLayout xmlns:a="http://schemas.openxmlformats.org/drawingml/2006/main" xmlns:r="http://schemas.openxmlformats.org/officeDocument/2006/relationships" xmlns:p="http://schemas.openxmlformats.org/presentationml/2006/main" preserve="1" userDrawn="1">
  <p:cSld name="Title and 2 x content">
    <p:spTree>
      <p:nvGrpSpPr>
        <p:cNvPr id="1" name=""/>
        <p:cNvGrpSpPr/>
        <p:nvPr/>
      </p:nvGrpSpPr>
      <p:grpSpPr>
        <a:xfrm>
          <a:off x="0" y="0"/>
          <a:ext cx="0" cy="0"/>
          <a:chOff x="0" y="0"/>
          <a:chExt cx="0" cy="0"/>
        </a:xfrm>
      </p:grpSpPr>
      <p:sp>
        <p:nvSpPr>
          <p:cNvPr id="8" name="Content Placeholder 2"/>
          <p:cNvSpPr>
            <a:spLocks noGrp="1"/>
          </p:cNvSpPr>
          <p:nvPr>
            <p:ph idx="1" hasCustomPrompt="1"/>
          </p:nvPr>
        </p:nvSpPr>
        <p:spPr>
          <a:xfrm>
            <a:off x="360000" y="1708150"/>
            <a:ext cx="5626800" cy="4003200"/>
          </a:xfrm>
        </p:spPr>
        <p:txBody>
          <a:bodyPr>
            <a:noAutofit/>
          </a:bodyPr>
          <a:lstStyle>
            <a:lvl1pPr>
              <a:defRPr sz="1400" b="0">
                <a:solidFill>
                  <a:schemeClr val="tx1"/>
                </a:solidFill>
              </a:defRPr>
            </a:lvl1pPr>
            <a:lvl2pPr>
              <a:spcBef>
                <a:spcPts val="600"/>
              </a:spcBef>
              <a:defRPr sz="1400">
                <a:solidFill>
                  <a:schemeClr val="tx1"/>
                </a:solidFill>
              </a:defRPr>
            </a:lvl2pPr>
            <a:lvl3pPr>
              <a:spcBef>
                <a:spcPts val="600"/>
              </a:spcBef>
              <a:defRPr sz="1400">
                <a:solidFill>
                  <a:schemeClr val="tx1"/>
                </a:solidFill>
              </a:defRPr>
            </a:lvl3pPr>
            <a:lvl4pPr>
              <a:spcBef>
                <a:spcPts val="600"/>
              </a:spcBef>
              <a:defRPr sz="1400">
                <a:solidFill>
                  <a:schemeClr val="tx1"/>
                </a:solidFill>
              </a:defRPr>
            </a:lvl4pPr>
            <a:lvl5pPr>
              <a:spcBef>
                <a:spcPts val="600"/>
              </a:spcBef>
              <a:defRPr sz="1400">
                <a:solidFill>
                  <a:schemeClr val="tx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0" name="Content Placeholder 35"/>
          <p:cNvSpPr>
            <a:spLocks noGrp="1"/>
          </p:cNvSpPr>
          <p:nvPr>
            <p:ph sz="quarter" idx="14" hasCustomPrompt="1"/>
          </p:nvPr>
        </p:nvSpPr>
        <p:spPr>
          <a:xfrm>
            <a:off x="6191574" y="1708150"/>
            <a:ext cx="5626800" cy="4003200"/>
          </a:xfrm>
        </p:spPr>
        <p:txBody>
          <a:bodyPr>
            <a:noAutofit/>
          </a:bodyPr>
          <a:lstStyle>
            <a:lvl1pPr>
              <a:defRPr sz="1400" b="0">
                <a:solidFill>
                  <a:schemeClr val="tx1"/>
                </a:solidFill>
              </a:defRPr>
            </a:lvl1pPr>
            <a:lvl2pPr>
              <a:spcBef>
                <a:spcPts val="600"/>
              </a:spcBef>
              <a:defRPr sz="1400">
                <a:solidFill>
                  <a:schemeClr val="tx1"/>
                </a:solidFill>
              </a:defRPr>
            </a:lvl2pPr>
            <a:lvl3pPr>
              <a:spcBef>
                <a:spcPts val="600"/>
              </a:spcBef>
              <a:defRPr sz="1400">
                <a:solidFill>
                  <a:schemeClr val="tx1"/>
                </a:solidFill>
              </a:defRPr>
            </a:lvl3pPr>
            <a:lvl4pPr>
              <a:spcBef>
                <a:spcPts val="600"/>
              </a:spcBef>
              <a:defRPr sz="1400">
                <a:solidFill>
                  <a:schemeClr val="tx1"/>
                </a:solidFill>
              </a:defRPr>
            </a:lvl4pPr>
            <a:lvl5pPr>
              <a:spcBef>
                <a:spcPts val="600"/>
              </a:spcBef>
              <a:defRPr sz="1400">
                <a:solidFill>
                  <a:schemeClr val="tx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1" name="Title Placeholder 1"/>
          <p:cNvSpPr>
            <a:spLocks noGrp="1"/>
          </p:cNvSpPr>
          <p:nvPr>
            <p:ph type="title" hasCustomPrompt="1"/>
          </p:nvPr>
        </p:nvSpPr>
        <p:spPr>
          <a:xfrm>
            <a:off x="359999" y="430717"/>
            <a:ext cx="11466875" cy="404119"/>
          </a:xfrm>
          <a:prstGeom prst="rect">
            <a:avLst/>
          </a:prstGeom>
        </p:spPr>
        <p:txBody>
          <a:bodyPr vert="horz" lIns="0" tIns="0" rIns="0" bIns="0" rtlCol="0" anchor="t">
            <a:noAutofit/>
          </a:bodyPr>
          <a:lstStyle>
            <a:lvl1pPr>
              <a:defRPr/>
            </a:lvl1pPr>
          </a:lstStyle>
          <a:p>
            <a:r>
              <a:rPr lang="en-GB" dirty="0"/>
              <a:t>Click to edit master title style</a:t>
            </a:r>
          </a:p>
        </p:txBody>
      </p:sp>
      <p:sp>
        <p:nvSpPr>
          <p:cNvPr id="16"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dirty="0">
              <a:solidFill>
                <a:srgbClr val="717171"/>
              </a:solidFill>
            </a:endParaRPr>
          </a:p>
        </p:txBody>
      </p:sp>
      <p:sp>
        <p:nvSpPr>
          <p:cNvPr id="9" name="Text Placeholder 2"/>
          <p:cNvSpPr>
            <a:spLocks noGrp="1"/>
          </p:cNvSpPr>
          <p:nvPr>
            <p:ph type="body" sz="quarter" idx="17" hasCustomPrompt="1"/>
          </p:nvPr>
        </p:nvSpPr>
        <p:spPr>
          <a:xfrm>
            <a:off x="357188" y="909635"/>
            <a:ext cx="11477331" cy="396875"/>
          </a:xfrm>
        </p:spPr>
        <p:txBody>
          <a:bodyPr/>
          <a:lstStyle>
            <a:lvl1pPr>
              <a:defRPr sz="1800"/>
            </a:lvl1pPr>
          </a:lstStyle>
          <a:p>
            <a:pPr lvl="0"/>
            <a:r>
              <a:rPr lang="en-GB" dirty="0"/>
              <a:t>Click to edit master text styles</a:t>
            </a:r>
          </a:p>
        </p:txBody>
      </p:sp>
      <p:sp>
        <p:nvSpPr>
          <p:cNvPr id="12" name="Text Placeholder 17"/>
          <p:cNvSpPr>
            <a:spLocks noGrp="1"/>
          </p:cNvSpPr>
          <p:nvPr>
            <p:ph type="body" sz="quarter" idx="18" hasCustomPrompt="1"/>
          </p:nvPr>
        </p:nvSpPr>
        <p:spPr>
          <a:xfrm>
            <a:off x="6096000" y="6393509"/>
            <a:ext cx="4670778" cy="197792"/>
          </a:xfrm>
        </p:spPr>
        <p:txBody>
          <a:bodyPr anchor="ctr">
            <a:noAutofit/>
          </a:bodyPr>
          <a:lstStyle>
            <a:lvl1pPr>
              <a:spcBef>
                <a:spcPts val="600"/>
              </a:spcBef>
              <a:defRPr sz="800">
                <a:solidFill>
                  <a:schemeClr val="tx1"/>
                </a:solidFill>
              </a:defRPr>
            </a:lvl1pPr>
          </a:lstStyle>
          <a:p>
            <a:pPr lvl="0"/>
            <a:r>
              <a:rPr lang="en-US" dirty="0"/>
              <a:t>Click to add footer text</a:t>
            </a:r>
          </a:p>
        </p:txBody>
      </p:sp>
    </p:spTree>
    <p:extLst>
      <p:ext uri="{BB962C8B-B14F-4D97-AF65-F5344CB8AC3E}">
        <p14:creationId xmlns:p14="http://schemas.microsoft.com/office/powerpoint/2010/main" val="2528253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8.xml><?xml version="1.0" encoding="utf-8"?>
<p:sldLayout xmlns:a="http://schemas.openxmlformats.org/drawingml/2006/main" xmlns:r="http://schemas.openxmlformats.org/officeDocument/2006/relationships" xmlns:p="http://schemas.openxmlformats.org/presentationml/2006/main" preserve="1" userDrawn="1">
  <p:cSld name="Title and 3 x content">
    <p:spTree>
      <p:nvGrpSpPr>
        <p:cNvPr id="1" name=""/>
        <p:cNvGrpSpPr/>
        <p:nvPr/>
      </p:nvGrpSpPr>
      <p:grpSpPr>
        <a:xfrm>
          <a:off x="0" y="0"/>
          <a:ext cx="0" cy="0"/>
          <a:chOff x="0" y="0"/>
          <a:chExt cx="0" cy="0"/>
        </a:xfrm>
      </p:grpSpPr>
      <p:sp>
        <p:nvSpPr>
          <p:cNvPr id="9" name="Content Placeholder 2"/>
          <p:cNvSpPr>
            <a:spLocks noGrp="1"/>
          </p:cNvSpPr>
          <p:nvPr>
            <p:ph idx="1"/>
          </p:nvPr>
        </p:nvSpPr>
        <p:spPr>
          <a:xfrm>
            <a:off x="359998" y="1708150"/>
            <a:ext cx="3679200" cy="4003675"/>
          </a:xfrm>
        </p:spPr>
        <p:txBody>
          <a:bodyPr>
            <a:noAutofit/>
          </a:bodyPr>
          <a:lstStyle>
            <a:lvl1pPr>
              <a:defRPr sz="1400" b="0">
                <a:solidFill>
                  <a:schemeClr val="tx1"/>
                </a:solidFill>
              </a:defRPr>
            </a:lvl1pPr>
            <a:lvl2pPr>
              <a:spcBef>
                <a:spcPts val="600"/>
              </a:spcBef>
              <a:defRPr sz="1400">
                <a:solidFill>
                  <a:schemeClr val="tx1"/>
                </a:solidFill>
              </a:defRPr>
            </a:lvl2pPr>
            <a:lvl3pPr>
              <a:spcBef>
                <a:spcPts val="600"/>
              </a:spcBef>
              <a:defRPr sz="1400">
                <a:solidFill>
                  <a:schemeClr val="tx1"/>
                </a:solidFill>
              </a:defRPr>
            </a:lvl3pPr>
            <a:lvl4pPr>
              <a:spcBef>
                <a:spcPts val="600"/>
              </a:spcBef>
              <a:defRPr sz="1400">
                <a:solidFill>
                  <a:schemeClr val="tx1"/>
                </a:solidFill>
              </a:defRPr>
            </a:lvl4pPr>
            <a:lvl5pPr>
              <a:spcBef>
                <a:spcPts val="60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0" name="Content Placeholder 2"/>
          <p:cNvSpPr>
            <a:spLocks noGrp="1"/>
          </p:cNvSpPr>
          <p:nvPr>
            <p:ph idx="14"/>
          </p:nvPr>
        </p:nvSpPr>
        <p:spPr>
          <a:xfrm>
            <a:off x="4251326" y="1708150"/>
            <a:ext cx="3679200" cy="4003675"/>
          </a:xfrm>
        </p:spPr>
        <p:txBody>
          <a:bodyPr>
            <a:noAutofit/>
          </a:bodyPr>
          <a:lstStyle>
            <a:lvl1pPr>
              <a:defRPr sz="1400" b="0">
                <a:solidFill>
                  <a:schemeClr val="tx1"/>
                </a:solidFill>
              </a:defRPr>
            </a:lvl1pPr>
            <a:lvl2pPr>
              <a:spcBef>
                <a:spcPts val="600"/>
              </a:spcBef>
              <a:defRPr sz="1400">
                <a:solidFill>
                  <a:schemeClr val="tx1"/>
                </a:solidFill>
              </a:defRPr>
            </a:lvl2pPr>
            <a:lvl3pPr>
              <a:spcBef>
                <a:spcPts val="600"/>
              </a:spcBef>
              <a:defRPr sz="1400">
                <a:solidFill>
                  <a:schemeClr val="tx1"/>
                </a:solidFill>
              </a:defRPr>
            </a:lvl3pPr>
            <a:lvl4pPr>
              <a:spcBef>
                <a:spcPts val="600"/>
              </a:spcBef>
              <a:defRPr sz="1400">
                <a:solidFill>
                  <a:schemeClr val="tx1"/>
                </a:solidFill>
              </a:defRPr>
            </a:lvl4pPr>
            <a:lvl5pPr>
              <a:spcBef>
                <a:spcPts val="60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1" name="Content Placeholder 2"/>
          <p:cNvSpPr>
            <a:spLocks noGrp="1"/>
          </p:cNvSpPr>
          <p:nvPr>
            <p:ph idx="15"/>
          </p:nvPr>
        </p:nvSpPr>
        <p:spPr>
          <a:xfrm>
            <a:off x="8142653" y="1708150"/>
            <a:ext cx="3679200" cy="4003675"/>
          </a:xfrm>
        </p:spPr>
        <p:txBody>
          <a:bodyPr>
            <a:noAutofit/>
          </a:bodyPr>
          <a:lstStyle>
            <a:lvl1pPr>
              <a:defRPr sz="1400" b="0">
                <a:solidFill>
                  <a:schemeClr val="tx1"/>
                </a:solidFill>
              </a:defRPr>
            </a:lvl1pPr>
            <a:lvl2pPr>
              <a:spcBef>
                <a:spcPts val="600"/>
              </a:spcBef>
              <a:defRPr sz="1400">
                <a:solidFill>
                  <a:schemeClr val="tx1"/>
                </a:solidFill>
              </a:defRPr>
            </a:lvl2pPr>
            <a:lvl3pPr>
              <a:spcBef>
                <a:spcPts val="600"/>
              </a:spcBef>
              <a:defRPr sz="1400">
                <a:solidFill>
                  <a:schemeClr val="tx1"/>
                </a:solidFill>
              </a:defRPr>
            </a:lvl3pPr>
            <a:lvl4pPr>
              <a:spcBef>
                <a:spcPts val="600"/>
              </a:spcBef>
              <a:defRPr sz="1400">
                <a:solidFill>
                  <a:schemeClr val="tx1"/>
                </a:solidFill>
              </a:defRPr>
            </a:lvl4pPr>
            <a:lvl5pPr>
              <a:spcBef>
                <a:spcPts val="60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6" name="Title Placeholder 1"/>
          <p:cNvSpPr>
            <a:spLocks noGrp="1"/>
          </p:cNvSpPr>
          <p:nvPr>
            <p:ph type="title" hasCustomPrompt="1"/>
          </p:nvPr>
        </p:nvSpPr>
        <p:spPr>
          <a:xfrm>
            <a:off x="359999" y="430717"/>
            <a:ext cx="11466875" cy="404119"/>
          </a:xfrm>
          <a:prstGeom prst="rect">
            <a:avLst/>
          </a:prstGeom>
        </p:spPr>
        <p:txBody>
          <a:bodyPr vert="horz" lIns="0" tIns="0" rIns="0" bIns="0" rtlCol="0" anchor="t">
            <a:noAutofit/>
          </a:bodyPr>
          <a:lstStyle>
            <a:lvl1pPr>
              <a:defRPr/>
            </a:lvl1pPr>
          </a:lstStyle>
          <a:p>
            <a:r>
              <a:rPr lang="en-GB" dirty="0"/>
              <a:t>Click to edit master title style</a:t>
            </a:r>
          </a:p>
        </p:txBody>
      </p:sp>
      <p:sp>
        <p:nvSpPr>
          <p:cNvPr id="17" name="Text Placeholder 2"/>
          <p:cNvSpPr>
            <a:spLocks noGrp="1"/>
          </p:cNvSpPr>
          <p:nvPr>
            <p:ph type="body" sz="quarter" idx="17" hasCustomPrompt="1"/>
          </p:nvPr>
        </p:nvSpPr>
        <p:spPr>
          <a:xfrm>
            <a:off x="357188" y="909635"/>
            <a:ext cx="11477331" cy="396875"/>
          </a:xfrm>
        </p:spPr>
        <p:txBody>
          <a:bodyPr/>
          <a:lstStyle>
            <a:lvl1pPr>
              <a:defRPr sz="1800"/>
            </a:lvl1pPr>
          </a:lstStyle>
          <a:p>
            <a:pPr lvl="0"/>
            <a:r>
              <a:rPr lang="en-GB" dirty="0"/>
              <a:t>Click to edit master text styles</a:t>
            </a:r>
          </a:p>
        </p:txBody>
      </p:sp>
      <p:sp>
        <p:nvSpPr>
          <p:cNvPr id="18" name="Text Placeholder 17"/>
          <p:cNvSpPr>
            <a:spLocks noGrp="1"/>
          </p:cNvSpPr>
          <p:nvPr>
            <p:ph type="body" sz="quarter" idx="18" hasCustomPrompt="1"/>
          </p:nvPr>
        </p:nvSpPr>
        <p:spPr>
          <a:xfrm>
            <a:off x="6096000" y="6393509"/>
            <a:ext cx="4670778" cy="197792"/>
          </a:xfrm>
        </p:spPr>
        <p:txBody>
          <a:bodyPr anchor="ctr">
            <a:noAutofit/>
          </a:bodyPr>
          <a:lstStyle>
            <a:lvl1pPr>
              <a:spcBef>
                <a:spcPts val="600"/>
              </a:spcBef>
              <a:defRPr sz="800">
                <a:solidFill>
                  <a:schemeClr val="tx1"/>
                </a:solidFill>
              </a:defRPr>
            </a:lvl1pPr>
          </a:lstStyle>
          <a:p>
            <a:pPr lvl="0"/>
            <a:r>
              <a:rPr lang="en-US" dirty="0"/>
              <a:t>Click to add footer text</a:t>
            </a:r>
          </a:p>
        </p:txBody>
      </p:sp>
      <p:sp>
        <p:nvSpPr>
          <p:cNvPr id="19"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dirty="0">
              <a:solidFill>
                <a:srgbClr val="717171"/>
              </a:solidFill>
            </a:endParaRPr>
          </a:p>
        </p:txBody>
      </p:sp>
    </p:spTree>
    <p:extLst>
      <p:ext uri="{BB962C8B-B14F-4D97-AF65-F5344CB8AC3E}">
        <p14:creationId xmlns:p14="http://schemas.microsoft.com/office/powerpoint/2010/main" val="1784075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9.xml><?xml version="1.0" encoding="utf-8"?>
<p:sldLayout xmlns:a="http://schemas.openxmlformats.org/drawingml/2006/main" xmlns:r="http://schemas.openxmlformats.org/officeDocument/2006/relationships" xmlns:p="http://schemas.openxmlformats.org/presentationml/2006/main" preserve="1" userDrawn="1">
  <p:cSld name="Title and 4 x content">
    <p:spTree>
      <p:nvGrpSpPr>
        <p:cNvPr id="1" name=""/>
        <p:cNvGrpSpPr/>
        <p:nvPr/>
      </p:nvGrpSpPr>
      <p:grpSpPr>
        <a:xfrm>
          <a:off x="0" y="0"/>
          <a:ext cx="0" cy="0"/>
          <a:chOff x="0" y="0"/>
          <a:chExt cx="0" cy="0"/>
        </a:xfrm>
      </p:grpSpPr>
      <p:sp>
        <p:nvSpPr>
          <p:cNvPr id="10" name="Content Placeholder 2"/>
          <p:cNvSpPr>
            <a:spLocks noGrp="1"/>
          </p:cNvSpPr>
          <p:nvPr>
            <p:ph idx="1" hasCustomPrompt="1"/>
          </p:nvPr>
        </p:nvSpPr>
        <p:spPr>
          <a:xfrm>
            <a:off x="359998" y="1708150"/>
            <a:ext cx="2714400" cy="4003675"/>
          </a:xfrm>
        </p:spPr>
        <p:txBody>
          <a:bodyPr>
            <a:noAutofit/>
          </a:bodyPr>
          <a:lstStyle>
            <a:lvl1pPr>
              <a:defRPr sz="1400" b="0">
                <a:solidFill>
                  <a:schemeClr val="tx1"/>
                </a:solidFill>
              </a:defRPr>
            </a:lvl1pPr>
            <a:lvl2pPr>
              <a:spcBef>
                <a:spcPts val="600"/>
              </a:spcBef>
              <a:defRPr sz="1400">
                <a:solidFill>
                  <a:schemeClr val="tx1"/>
                </a:solidFill>
              </a:defRPr>
            </a:lvl2pPr>
            <a:lvl3pPr>
              <a:spcBef>
                <a:spcPts val="600"/>
              </a:spcBef>
              <a:defRPr sz="1400">
                <a:solidFill>
                  <a:schemeClr val="tx1"/>
                </a:solidFill>
              </a:defRPr>
            </a:lvl3pPr>
            <a:lvl4pPr>
              <a:spcBef>
                <a:spcPts val="600"/>
              </a:spcBef>
              <a:defRPr sz="1400">
                <a:solidFill>
                  <a:schemeClr val="tx1"/>
                </a:solidFill>
              </a:defRPr>
            </a:lvl4pPr>
            <a:lvl5pPr>
              <a:spcBef>
                <a:spcPts val="600"/>
              </a:spcBef>
              <a:defRPr sz="1400">
                <a:solidFill>
                  <a:schemeClr val="tx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1" name="Content Placeholder 2"/>
          <p:cNvSpPr>
            <a:spLocks noGrp="1"/>
          </p:cNvSpPr>
          <p:nvPr>
            <p:ph idx="14" hasCustomPrompt="1"/>
          </p:nvPr>
        </p:nvSpPr>
        <p:spPr>
          <a:xfrm>
            <a:off x="3275192" y="1708150"/>
            <a:ext cx="2714400" cy="4003675"/>
          </a:xfrm>
        </p:spPr>
        <p:txBody>
          <a:bodyPr>
            <a:noAutofit/>
          </a:bodyPr>
          <a:lstStyle>
            <a:lvl1pPr>
              <a:defRPr sz="1400" b="0">
                <a:solidFill>
                  <a:schemeClr val="tx1"/>
                </a:solidFill>
              </a:defRPr>
            </a:lvl1pPr>
            <a:lvl2pPr>
              <a:spcBef>
                <a:spcPts val="600"/>
              </a:spcBef>
              <a:defRPr sz="1400">
                <a:solidFill>
                  <a:schemeClr val="tx1"/>
                </a:solidFill>
              </a:defRPr>
            </a:lvl2pPr>
            <a:lvl3pPr>
              <a:spcBef>
                <a:spcPts val="600"/>
              </a:spcBef>
              <a:defRPr sz="1400">
                <a:solidFill>
                  <a:schemeClr val="tx1"/>
                </a:solidFill>
              </a:defRPr>
            </a:lvl3pPr>
            <a:lvl4pPr>
              <a:spcBef>
                <a:spcPts val="600"/>
              </a:spcBef>
              <a:defRPr sz="1400">
                <a:solidFill>
                  <a:schemeClr val="tx1"/>
                </a:solidFill>
              </a:defRPr>
            </a:lvl4pPr>
            <a:lvl5pPr>
              <a:spcBef>
                <a:spcPts val="600"/>
              </a:spcBef>
              <a:defRPr sz="1400">
                <a:solidFill>
                  <a:schemeClr val="tx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3" name="Content Placeholder 2"/>
          <p:cNvSpPr>
            <a:spLocks noGrp="1"/>
          </p:cNvSpPr>
          <p:nvPr>
            <p:ph idx="15" hasCustomPrompt="1"/>
          </p:nvPr>
        </p:nvSpPr>
        <p:spPr>
          <a:xfrm>
            <a:off x="6190386" y="1708150"/>
            <a:ext cx="2714400" cy="4003675"/>
          </a:xfrm>
        </p:spPr>
        <p:txBody>
          <a:bodyPr>
            <a:noAutofit/>
          </a:bodyPr>
          <a:lstStyle>
            <a:lvl1pPr>
              <a:defRPr sz="1400" b="0">
                <a:solidFill>
                  <a:schemeClr val="tx1"/>
                </a:solidFill>
              </a:defRPr>
            </a:lvl1pPr>
            <a:lvl2pPr>
              <a:spcBef>
                <a:spcPts val="600"/>
              </a:spcBef>
              <a:defRPr sz="1400">
                <a:solidFill>
                  <a:schemeClr val="tx1"/>
                </a:solidFill>
              </a:defRPr>
            </a:lvl2pPr>
            <a:lvl3pPr>
              <a:spcBef>
                <a:spcPts val="600"/>
              </a:spcBef>
              <a:defRPr sz="1400">
                <a:solidFill>
                  <a:schemeClr val="tx1"/>
                </a:solidFill>
              </a:defRPr>
            </a:lvl3pPr>
            <a:lvl4pPr>
              <a:spcBef>
                <a:spcPts val="600"/>
              </a:spcBef>
              <a:defRPr sz="1400">
                <a:solidFill>
                  <a:schemeClr val="tx1"/>
                </a:solidFill>
              </a:defRPr>
            </a:lvl4pPr>
            <a:lvl5pPr>
              <a:spcBef>
                <a:spcPts val="600"/>
              </a:spcBef>
              <a:defRPr sz="1400">
                <a:solidFill>
                  <a:schemeClr val="tx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8" name="Content Placeholder 2"/>
          <p:cNvSpPr>
            <a:spLocks noGrp="1"/>
          </p:cNvSpPr>
          <p:nvPr>
            <p:ph idx="16" hasCustomPrompt="1"/>
          </p:nvPr>
        </p:nvSpPr>
        <p:spPr>
          <a:xfrm>
            <a:off x="9105580" y="1708150"/>
            <a:ext cx="2714400" cy="4003675"/>
          </a:xfrm>
        </p:spPr>
        <p:txBody>
          <a:bodyPr>
            <a:noAutofit/>
          </a:bodyPr>
          <a:lstStyle>
            <a:lvl1pPr>
              <a:defRPr sz="1400" b="0">
                <a:solidFill>
                  <a:schemeClr val="tx1"/>
                </a:solidFill>
              </a:defRPr>
            </a:lvl1pPr>
            <a:lvl2pPr>
              <a:spcBef>
                <a:spcPts val="600"/>
              </a:spcBef>
              <a:defRPr sz="1400">
                <a:solidFill>
                  <a:schemeClr val="tx1"/>
                </a:solidFill>
              </a:defRPr>
            </a:lvl2pPr>
            <a:lvl3pPr>
              <a:spcBef>
                <a:spcPts val="600"/>
              </a:spcBef>
              <a:defRPr sz="1400">
                <a:solidFill>
                  <a:schemeClr val="tx1"/>
                </a:solidFill>
              </a:defRPr>
            </a:lvl3pPr>
            <a:lvl4pPr>
              <a:spcBef>
                <a:spcPts val="600"/>
              </a:spcBef>
              <a:defRPr sz="1400">
                <a:solidFill>
                  <a:schemeClr val="tx1"/>
                </a:solidFill>
              </a:defRPr>
            </a:lvl4pPr>
            <a:lvl5pPr>
              <a:spcBef>
                <a:spcPts val="600"/>
              </a:spcBef>
              <a:defRPr sz="1400">
                <a:solidFill>
                  <a:schemeClr val="tx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9" name="Title Placeholder 1"/>
          <p:cNvSpPr>
            <a:spLocks noGrp="1"/>
          </p:cNvSpPr>
          <p:nvPr>
            <p:ph type="title" hasCustomPrompt="1"/>
          </p:nvPr>
        </p:nvSpPr>
        <p:spPr>
          <a:xfrm>
            <a:off x="359999" y="430717"/>
            <a:ext cx="11466875" cy="404119"/>
          </a:xfrm>
          <a:prstGeom prst="rect">
            <a:avLst/>
          </a:prstGeom>
        </p:spPr>
        <p:txBody>
          <a:bodyPr vert="horz" lIns="0" tIns="0" rIns="0" bIns="0" rtlCol="0" anchor="t">
            <a:noAutofit/>
          </a:bodyPr>
          <a:lstStyle>
            <a:lvl1pPr>
              <a:defRPr/>
            </a:lvl1pPr>
          </a:lstStyle>
          <a:p>
            <a:r>
              <a:rPr lang="en-GB" dirty="0"/>
              <a:t>Click to edit master title style</a:t>
            </a:r>
          </a:p>
        </p:txBody>
      </p:sp>
      <p:sp>
        <p:nvSpPr>
          <p:cNvPr id="20" name="Text Placeholder 2"/>
          <p:cNvSpPr>
            <a:spLocks noGrp="1"/>
          </p:cNvSpPr>
          <p:nvPr>
            <p:ph type="body" sz="quarter" idx="18" hasCustomPrompt="1"/>
          </p:nvPr>
        </p:nvSpPr>
        <p:spPr>
          <a:xfrm>
            <a:off x="357188" y="909635"/>
            <a:ext cx="11477331" cy="396875"/>
          </a:xfrm>
        </p:spPr>
        <p:txBody>
          <a:bodyPr/>
          <a:lstStyle>
            <a:lvl1pPr>
              <a:defRPr sz="1800"/>
            </a:lvl1pPr>
          </a:lstStyle>
          <a:p>
            <a:pPr lvl="0"/>
            <a:r>
              <a:rPr lang="en-GB" dirty="0"/>
              <a:t>Click to edit master text styles</a:t>
            </a:r>
          </a:p>
        </p:txBody>
      </p:sp>
      <p:sp>
        <p:nvSpPr>
          <p:cNvPr id="21" name="Text Placeholder 17"/>
          <p:cNvSpPr>
            <a:spLocks noGrp="1"/>
          </p:cNvSpPr>
          <p:nvPr>
            <p:ph type="body" sz="quarter" idx="19" hasCustomPrompt="1"/>
          </p:nvPr>
        </p:nvSpPr>
        <p:spPr>
          <a:xfrm>
            <a:off x="6096000" y="6393509"/>
            <a:ext cx="4670778" cy="197792"/>
          </a:xfrm>
        </p:spPr>
        <p:txBody>
          <a:bodyPr anchor="ctr">
            <a:noAutofit/>
          </a:bodyPr>
          <a:lstStyle>
            <a:lvl1pPr>
              <a:spcBef>
                <a:spcPts val="600"/>
              </a:spcBef>
              <a:defRPr sz="800">
                <a:solidFill>
                  <a:schemeClr val="tx1"/>
                </a:solidFill>
              </a:defRPr>
            </a:lvl1pPr>
          </a:lstStyle>
          <a:p>
            <a:pPr lvl="0"/>
            <a:r>
              <a:rPr lang="en-US" dirty="0"/>
              <a:t>Click to add footer text</a:t>
            </a:r>
          </a:p>
        </p:txBody>
      </p:sp>
      <p:sp>
        <p:nvSpPr>
          <p:cNvPr id="22"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dirty="0">
              <a:solidFill>
                <a:srgbClr val="717171"/>
              </a:solidFill>
            </a:endParaRPr>
          </a:p>
        </p:txBody>
      </p:sp>
    </p:spTree>
    <p:extLst>
      <p:ext uri="{BB962C8B-B14F-4D97-AF65-F5344CB8AC3E}">
        <p14:creationId xmlns:p14="http://schemas.microsoft.com/office/powerpoint/2010/main" val="322258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nd 1 x content">
    <p:spTree>
      <p:nvGrpSpPr>
        <p:cNvPr id="1" name=""/>
        <p:cNvGrpSpPr/>
        <p:nvPr/>
      </p:nvGrpSpPr>
      <p:grpSpPr>
        <a:xfrm>
          <a:off x="0" y="0"/>
          <a:ext cx="0" cy="0"/>
          <a:chOff x="0" y="0"/>
          <a:chExt cx="0" cy="0"/>
        </a:xfrm>
      </p:grpSpPr>
      <p:sp>
        <p:nvSpPr>
          <p:cNvPr id="7" name="Content Placeholder 2"/>
          <p:cNvSpPr>
            <a:spLocks noGrp="1"/>
          </p:cNvSpPr>
          <p:nvPr>
            <p:ph idx="1" hasCustomPrompt="1"/>
          </p:nvPr>
        </p:nvSpPr>
        <p:spPr>
          <a:xfrm>
            <a:off x="359999" y="1708150"/>
            <a:ext cx="11466873" cy="4018118"/>
          </a:xfrm>
        </p:spPr>
        <p:txBody>
          <a:bodyPr>
            <a:noAutofit/>
          </a:bodyPr>
          <a:lstStyle>
            <a:lvl1pPr>
              <a:defRPr sz="1400" b="0">
                <a:solidFill>
                  <a:schemeClr val="tx1"/>
                </a:solidFill>
              </a:defRPr>
            </a:lvl1pPr>
            <a:lvl2pPr>
              <a:spcBef>
                <a:spcPts val="600"/>
              </a:spcBef>
              <a:defRPr sz="1400">
                <a:solidFill>
                  <a:schemeClr val="tx1"/>
                </a:solidFill>
              </a:defRPr>
            </a:lvl2pPr>
            <a:lvl3pPr>
              <a:spcBef>
                <a:spcPts val="600"/>
              </a:spcBef>
              <a:defRPr sz="1400">
                <a:solidFill>
                  <a:schemeClr val="tx1"/>
                </a:solidFill>
              </a:defRPr>
            </a:lvl3pPr>
            <a:lvl4pPr>
              <a:spcBef>
                <a:spcPts val="600"/>
              </a:spcBef>
              <a:defRPr sz="1400">
                <a:solidFill>
                  <a:schemeClr val="tx1"/>
                </a:solidFill>
              </a:defRPr>
            </a:lvl4pPr>
            <a:lvl5pPr>
              <a:spcBef>
                <a:spcPts val="600"/>
              </a:spcBef>
              <a:defRPr sz="1400">
                <a:solidFill>
                  <a:schemeClr val="tx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1" name="Title Placeholder 1"/>
          <p:cNvSpPr>
            <a:spLocks noGrp="1"/>
          </p:cNvSpPr>
          <p:nvPr>
            <p:ph type="title" hasCustomPrompt="1"/>
          </p:nvPr>
        </p:nvSpPr>
        <p:spPr>
          <a:xfrm>
            <a:off x="359999" y="430717"/>
            <a:ext cx="11466875" cy="404119"/>
          </a:xfrm>
          <a:prstGeom prst="rect">
            <a:avLst/>
          </a:prstGeom>
        </p:spPr>
        <p:txBody>
          <a:bodyPr vert="horz" lIns="0" tIns="0" rIns="0" bIns="0" rtlCol="0" anchor="t">
            <a:noAutofit/>
          </a:bodyPr>
          <a:lstStyle>
            <a:lvl1pPr>
              <a:defRPr/>
            </a:lvl1pPr>
          </a:lstStyle>
          <a:p>
            <a:r>
              <a:rPr lang="en-GB" dirty="0"/>
              <a:t>Click to edit master title style</a:t>
            </a:r>
          </a:p>
        </p:txBody>
      </p:sp>
      <p:sp>
        <p:nvSpPr>
          <p:cNvPr id="15"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dirty="0">
              <a:solidFill>
                <a:srgbClr val="717171"/>
              </a:solidFill>
            </a:endParaRPr>
          </a:p>
        </p:txBody>
      </p:sp>
      <p:sp>
        <p:nvSpPr>
          <p:cNvPr id="8" name="Text Placeholder 2"/>
          <p:cNvSpPr>
            <a:spLocks noGrp="1"/>
          </p:cNvSpPr>
          <p:nvPr>
            <p:ph type="body" sz="quarter" idx="17" hasCustomPrompt="1"/>
          </p:nvPr>
        </p:nvSpPr>
        <p:spPr>
          <a:xfrm>
            <a:off x="357188" y="909635"/>
            <a:ext cx="11477331" cy="396875"/>
          </a:xfrm>
        </p:spPr>
        <p:txBody>
          <a:bodyPr/>
          <a:lstStyle>
            <a:lvl1pPr>
              <a:defRPr sz="1800"/>
            </a:lvl1pPr>
          </a:lstStyle>
          <a:p>
            <a:pPr lvl="0"/>
            <a:r>
              <a:rPr lang="en-GB" dirty="0"/>
              <a:t>Click to edit master text styles</a:t>
            </a:r>
          </a:p>
        </p:txBody>
      </p:sp>
      <p:sp>
        <p:nvSpPr>
          <p:cNvPr id="9" name="Text Placeholder 17"/>
          <p:cNvSpPr>
            <a:spLocks noGrp="1"/>
          </p:cNvSpPr>
          <p:nvPr>
            <p:ph type="body" sz="quarter" idx="18" hasCustomPrompt="1"/>
          </p:nvPr>
        </p:nvSpPr>
        <p:spPr>
          <a:xfrm>
            <a:off x="6096000" y="6393509"/>
            <a:ext cx="4670778" cy="197792"/>
          </a:xfrm>
        </p:spPr>
        <p:txBody>
          <a:bodyPr anchor="ctr">
            <a:noAutofit/>
          </a:bodyPr>
          <a:lstStyle>
            <a:lvl1pPr>
              <a:spcBef>
                <a:spcPts val="600"/>
              </a:spcBef>
              <a:defRPr sz="800">
                <a:solidFill>
                  <a:schemeClr val="tx1"/>
                </a:solidFill>
              </a:defRPr>
            </a:lvl1pPr>
          </a:lstStyle>
          <a:p>
            <a:pPr lvl="0"/>
            <a:r>
              <a:rPr lang="en-US" dirty="0"/>
              <a:t>Click to add footer text</a:t>
            </a:r>
          </a:p>
        </p:txBody>
      </p:sp>
    </p:spTree>
    <p:extLst>
      <p:ext uri="{BB962C8B-B14F-4D97-AF65-F5344CB8AC3E}">
        <p14:creationId xmlns:p14="http://schemas.microsoft.com/office/powerpoint/2010/main" val="2831354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Title Placeholder 1"/>
          <p:cNvSpPr>
            <a:spLocks noGrp="1"/>
          </p:cNvSpPr>
          <p:nvPr>
            <p:ph type="title" hasCustomPrompt="1"/>
          </p:nvPr>
        </p:nvSpPr>
        <p:spPr>
          <a:xfrm>
            <a:off x="359999" y="430717"/>
            <a:ext cx="11466875" cy="404119"/>
          </a:xfrm>
          <a:prstGeom prst="rect">
            <a:avLst/>
          </a:prstGeom>
        </p:spPr>
        <p:txBody>
          <a:bodyPr vert="horz" lIns="0" tIns="0" rIns="0" bIns="0" rtlCol="0" anchor="t">
            <a:noAutofit/>
          </a:bodyPr>
          <a:lstStyle>
            <a:lvl1pPr>
              <a:defRPr/>
            </a:lvl1pPr>
          </a:lstStyle>
          <a:p>
            <a:r>
              <a:rPr lang="en-GB" dirty="0"/>
              <a:t>Click to edit master title style</a:t>
            </a:r>
          </a:p>
        </p:txBody>
      </p:sp>
      <p:sp>
        <p:nvSpPr>
          <p:cNvPr id="11"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dirty="0">
              <a:solidFill>
                <a:srgbClr val="717171"/>
              </a:solidFill>
            </a:endParaRPr>
          </a:p>
        </p:txBody>
      </p:sp>
      <p:sp>
        <p:nvSpPr>
          <p:cNvPr id="7" name="Text Placeholder 2"/>
          <p:cNvSpPr>
            <a:spLocks noGrp="1"/>
          </p:cNvSpPr>
          <p:nvPr>
            <p:ph type="body" sz="quarter" idx="17" hasCustomPrompt="1"/>
          </p:nvPr>
        </p:nvSpPr>
        <p:spPr>
          <a:xfrm>
            <a:off x="357188" y="909635"/>
            <a:ext cx="11477331" cy="396875"/>
          </a:xfrm>
        </p:spPr>
        <p:txBody>
          <a:bodyPr/>
          <a:lstStyle>
            <a:lvl1pPr>
              <a:defRPr sz="1800"/>
            </a:lvl1pPr>
          </a:lstStyle>
          <a:p>
            <a:pPr lvl="0"/>
            <a:r>
              <a:rPr lang="en-GB" dirty="0"/>
              <a:t>Click to edit master text styles</a:t>
            </a:r>
          </a:p>
        </p:txBody>
      </p:sp>
      <p:sp>
        <p:nvSpPr>
          <p:cNvPr id="9" name="Text Placeholder 17"/>
          <p:cNvSpPr>
            <a:spLocks noGrp="1"/>
          </p:cNvSpPr>
          <p:nvPr>
            <p:ph type="body" sz="quarter" idx="18" hasCustomPrompt="1"/>
          </p:nvPr>
        </p:nvSpPr>
        <p:spPr>
          <a:xfrm>
            <a:off x="6096000" y="6393509"/>
            <a:ext cx="4670778" cy="197792"/>
          </a:xfrm>
        </p:spPr>
        <p:txBody>
          <a:bodyPr anchor="ctr">
            <a:noAutofit/>
          </a:bodyPr>
          <a:lstStyle>
            <a:lvl1pPr>
              <a:spcBef>
                <a:spcPts val="600"/>
              </a:spcBef>
              <a:defRPr sz="800">
                <a:solidFill>
                  <a:schemeClr val="tx1"/>
                </a:solidFill>
              </a:defRPr>
            </a:lvl1pPr>
          </a:lstStyle>
          <a:p>
            <a:pPr lvl="0"/>
            <a:r>
              <a:rPr lang="en-US" dirty="0"/>
              <a:t>Click to add footer text</a:t>
            </a:r>
          </a:p>
        </p:txBody>
      </p:sp>
    </p:spTree>
    <p:extLst>
      <p:ext uri="{BB962C8B-B14F-4D97-AF65-F5344CB8AC3E}">
        <p14:creationId xmlns:p14="http://schemas.microsoft.com/office/powerpoint/2010/main" val="33248150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1.xml><?xml version="1.0" encoding="utf-8"?>
<p:sldLayout xmlns:a="http://schemas.openxmlformats.org/drawingml/2006/main" xmlns:r="http://schemas.openxmlformats.org/officeDocument/2006/relationships" xmlns:p="http://schemas.openxmlformats.org/presentationml/2006/main" preserve="1" userDrawn="1">
  <p:cSld name="Footer only">
    <p:spTree>
      <p:nvGrpSpPr>
        <p:cNvPr id="1" name=""/>
        <p:cNvGrpSpPr/>
        <p:nvPr/>
      </p:nvGrpSpPr>
      <p:grpSpPr>
        <a:xfrm>
          <a:off x="0" y="0"/>
          <a:ext cx="0" cy="0"/>
          <a:chOff x="0" y="0"/>
          <a:chExt cx="0" cy="0"/>
        </a:xfrm>
      </p:grpSpPr>
      <p:sp>
        <p:nvSpPr>
          <p:cNvPr id="5"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dirty="0">
              <a:solidFill>
                <a:srgbClr val="717171"/>
              </a:solidFill>
            </a:endParaRPr>
          </a:p>
        </p:txBody>
      </p:sp>
    </p:spTree>
    <p:extLst>
      <p:ext uri="{BB962C8B-B14F-4D97-AF65-F5344CB8AC3E}">
        <p14:creationId xmlns:p14="http://schemas.microsoft.com/office/powerpoint/2010/main" val="2352826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2.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dirty="0"/>
          </a:p>
        </p:txBody>
      </p:sp>
      <p:sp>
        <p:nvSpPr>
          <p:cNvPr id="3" name="Slide Number Placeholder 2"/>
          <p:cNvSpPr>
            <a:spLocks noGrp="1"/>
          </p:cNvSpPr>
          <p:nvPr>
            <p:ph type="sldNum" sz="quarter" idx="10"/>
          </p:nvPr>
        </p:nvSpPr>
        <p:spPr/>
        <p:txBody>
          <a:bodyPr/>
          <a:lstStyle/>
          <a:p>
            <a:fld id="{9784CBA3-D598-4B1F-BAA3-EE14B5154290}" type="slidenum">
              <a:rPr lang="en-AU" smtClean="0">
                <a:solidFill>
                  <a:srgbClr val="717171"/>
                </a:solidFill>
              </a:rPr>
              <a:pPr/>
              <a:t>‹#›</a:t>
            </a:fld>
            <a:endParaRPr lang="en-AU" dirty="0">
              <a:solidFill>
                <a:srgbClr val="717171"/>
              </a:solidFill>
            </a:endParaRPr>
          </a:p>
        </p:txBody>
      </p:sp>
    </p:spTree>
    <p:extLst>
      <p:ext uri="{BB962C8B-B14F-4D97-AF65-F5344CB8AC3E}">
        <p14:creationId xmlns:p14="http://schemas.microsoft.com/office/powerpoint/2010/main" val="365308044"/>
      </p:ext>
    </p:extLst>
  </p:cSld>
  <p:clrMapOvr>
    <a:masterClrMapping/>
  </p:clrMapOvr>
</p:sldLayout>
</file>

<file path=ppt/slideLayouts/slideLayout483.xml><?xml version="1.0" encoding="utf-8"?>
<p:sldLayout xmlns:a="http://schemas.openxmlformats.org/drawingml/2006/main" xmlns:r="http://schemas.openxmlformats.org/officeDocument/2006/relationships" xmlns:p="http://schemas.openxmlformats.org/presentationml/2006/main" userDrawn="1">
  <p:cSld name="x1 Box">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dirty="0"/>
          </a:p>
        </p:txBody>
      </p:sp>
      <p:sp>
        <p:nvSpPr>
          <p:cNvPr id="3" name="Slide Number Placeholder 2"/>
          <p:cNvSpPr>
            <a:spLocks noGrp="1"/>
          </p:cNvSpPr>
          <p:nvPr>
            <p:ph type="sldNum" sz="quarter" idx="10"/>
          </p:nvPr>
        </p:nvSpPr>
        <p:spPr/>
        <p:txBody>
          <a:bodyPr/>
          <a:lstStyle/>
          <a:p>
            <a:fld id="{9784CBA3-D598-4B1F-BAA3-EE14B5154290}" type="slidenum">
              <a:rPr lang="en-AU" smtClean="0">
                <a:solidFill>
                  <a:srgbClr val="717171"/>
                </a:solidFill>
              </a:rPr>
              <a:pPr/>
              <a:t>‹#›</a:t>
            </a:fld>
            <a:endParaRPr lang="en-AU" dirty="0">
              <a:solidFill>
                <a:srgbClr val="717171"/>
              </a:solidFill>
            </a:endParaRPr>
          </a:p>
        </p:txBody>
      </p:sp>
      <p:sp>
        <p:nvSpPr>
          <p:cNvPr id="7" name="Content Placeholder 6"/>
          <p:cNvSpPr>
            <a:spLocks noGrp="1"/>
          </p:cNvSpPr>
          <p:nvPr>
            <p:ph sz="quarter" idx="11"/>
          </p:nvPr>
        </p:nvSpPr>
        <p:spPr>
          <a:xfrm>
            <a:off x="381001" y="1031840"/>
            <a:ext cx="11425767" cy="4799049"/>
          </a:xfrm>
        </p:spPr>
        <p:txBody>
          <a:bodyPr>
            <a:noAutofit/>
          </a:bodyPr>
          <a:lstStyle>
            <a:lvl1pPr>
              <a:defRPr b="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Tree>
    <p:extLst>
      <p:ext uri="{BB962C8B-B14F-4D97-AF65-F5344CB8AC3E}">
        <p14:creationId xmlns:p14="http://schemas.microsoft.com/office/powerpoint/2010/main" val="1256893519"/>
      </p:ext>
    </p:extLst>
  </p:cSld>
  <p:clrMapOvr>
    <a:masterClrMapping/>
  </p:clrMapOvr>
</p:sldLayout>
</file>

<file path=ppt/slideLayouts/slideLayout484.xml><?xml version="1.0" encoding="utf-8"?>
<p:sldLayout xmlns:a="http://schemas.openxmlformats.org/drawingml/2006/main" xmlns:r="http://schemas.openxmlformats.org/officeDocument/2006/relationships" xmlns:p="http://schemas.openxmlformats.org/presentationml/2006/main" userDrawn="1">
  <p:cSld name="x4 Box">
    <p:spTree>
      <p:nvGrpSpPr>
        <p:cNvPr id="1" name=""/>
        <p:cNvGrpSpPr/>
        <p:nvPr/>
      </p:nvGrpSpPr>
      <p:grpSpPr>
        <a:xfrm>
          <a:off x="0" y="0"/>
          <a:ext cx="0" cy="0"/>
          <a:chOff x="0" y="0"/>
          <a:chExt cx="0" cy="0"/>
        </a:xfrm>
      </p:grpSpPr>
      <p:sp>
        <p:nvSpPr>
          <p:cNvPr id="8" name="Content Placeholder 6"/>
          <p:cNvSpPr>
            <a:spLocks noGrp="1"/>
          </p:cNvSpPr>
          <p:nvPr>
            <p:ph sz="quarter" idx="16"/>
          </p:nvPr>
        </p:nvSpPr>
        <p:spPr>
          <a:xfrm>
            <a:off x="6270179" y="1006069"/>
            <a:ext cx="2592000" cy="4939283"/>
          </a:xfrm>
        </p:spPr>
        <p:txBody>
          <a:bodyPr lIns="0">
            <a:noAutofit/>
          </a:bodyPr>
          <a:lstStyle>
            <a:lvl1pPr>
              <a:defRPr b="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9" name="Content Placeholder 6"/>
          <p:cNvSpPr>
            <a:spLocks noGrp="1"/>
          </p:cNvSpPr>
          <p:nvPr>
            <p:ph sz="quarter" idx="17"/>
          </p:nvPr>
        </p:nvSpPr>
        <p:spPr>
          <a:xfrm>
            <a:off x="9214767" y="1008844"/>
            <a:ext cx="2592000" cy="4939283"/>
          </a:xfrm>
        </p:spPr>
        <p:txBody>
          <a:bodyPr lIns="0">
            <a:noAutofit/>
          </a:bodyPr>
          <a:lstStyle>
            <a:lvl1pPr>
              <a:defRPr b="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2" name="Title 1"/>
          <p:cNvSpPr>
            <a:spLocks noGrp="1"/>
          </p:cNvSpPr>
          <p:nvPr>
            <p:ph type="title"/>
          </p:nvPr>
        </p:nvSpPr>
        <p:spPr/>
        <p:txBody>
          <a:bodyPr/>
          <a:lstStyle/>
          <a:p>
            <a:r>
              <a:rPr lang="en-US"/>
              <a:t>Click to edit Master title style</a:t>
            </a:r>
            <a:endParaRPr lang="en-AU" dirty="0"/>
          </a:p>
        </p:txBody>
      </p:sp>
      <p:sp>
        <p:nvSpPr>
          <p:cNvPr id="3" name="Slide Number Placeholder 2"/>
          <p:cNvSpPr>
            <a:spLocks noGrp="1"/>
          </p:cNvSpPr>
          <p:nvPr>
            <p:ph type="sldNum" sz="quarter" idx="10"/>
          </p:nvPr>
        </p:nvSpPr>
        <p:spPr/>
        <p:txBody>
          <a:bodyPr/>
          <a:lstStyle/>
          <a:p>
            <a:fld id="{9784CBA3-D598-4B1F-BAA3-EE14B5154290}" type="slidenum">
              <a:rPr lang="en-AU" smtClean="0">
                <a:solidFill>
                  <a:srgbClr val="717171"/>
                </a:solidFill>
              </a:rPr>
              <a:pPr/>
              <a:t>‹#›</a:t>
            </a:fld>
            <a:endParaRPr lang="en-AU" dirty="0">
              <a:solidFill>
                <a:srgbClr val="717171"/>
              </a:solidFill>
            </a:endParaRPr>
          </a:p>
        </p:txBody>
      </p:sp>
      <p:sp>
        <p:nvSpPr>
          <p:cNvPr id="7" name="Content Placeholder 6"/>
          <p:cNvSpPr>
            <a:spLocks noGrp="1"/>
          </p:cNvSpPr>
          <p:nvPr>
            <p:ph sz="quarter" idx="11"/>
          </p:nvPr>
        </p:nvSpPr>
        <p:spPr>
          <a:xfrm>
            <a:off x="381000" y="1004678"/>
            <a:ext cx="2592000" cy="4939283"/>
          </a:xfrm>
        </p:spPr>
        <p:txBody>
          <a:bodyPr>
            <a:noAutofit/>
          </a:bodyPr>
          <a:lstStyle>
            <a:lvl1pPr>
              <a:defRPr b="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10" name="Content Placeholder 6"/>
          <p:cNvSpPr>
            <a:spLocks noGrp="1"/>
          </p:cNvSpPr>
          <p:nvPr>
            <p:ph sz="quarter" idx="19"/>
          </p:nvPr>
        </p:nvSpPr>
        <p:spPr>
          <a:xfrm>
            <a:off x="3325589" y="1004678"/>
            <a:ext cx="2592000" cy="4939283"/>
          </a:xfrm>
        </p:spPr>
        <p:txBody>
          <a:bodyPr>
            <a:noAutofit/>
          </a:bodyPr>
          <a:lstStyle>
            <a:lvl1pPr>
              <a:defRPr b="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Tree>
    <p:extLst>
      <p:ext uri="{BB962C8B-B14F-4D97-AF65-F5344CB8AC3E}">
        <p14:creationId xmlns:p14="http://schemas.microsoft.com/office/powerpoint/2010/main" val="2300900681"/>
      </p:ext>
    </p:extLst>
  </p:cSld>
  <p:clrMapOvr>
    <a:masterClrMapping/>
  </p:clrMapOvr>
</p:sldLayout>
</file>

<file path=ppt/slideLayouts/slideLayout485.xml><?xml version="1.0" encoding="utf-8"?>
<p:sldLayout xmlns:a="http://schemas.openxmlformats.org/drawingml/2006/main" xmlns:r="http://schemas.openxmlformats.org/officeDocument/2006/relationships" xmlns:p="http://schemas.openxmlformats.org/presentationml/2006/main" userDrawn="1">
  <p:cSld name="Title and 4 x content - no sub heading">
    <p:spTree>
      <p:nvGrpSpPr>
        <p:cNvPr id="1" name=""/>
        <p:cNvGrpSpPr/>
        <p:nvPr/>
      </p:nvGrpSpPr>
      <p:grpSpPr>
        <a:xfrm>
          <a:off x="0" y="0"/>
          <a:ext cx="0" cy="0"/>
          <a:chOff x="0" y="0"/>
          <a:chExt cx="0" cy="0"/>
        </a:xfrm>
      </p:grpSpPr>
      <p:sp>
        <p:nvSpPr>
          <p:cNvPr id="10" name="Content Placeholder 2"/>
          <p:cNvSpPr>
            <a:spLocks noGrp="1"/>
          </p:cNvSpPr>
          <p:nvPr>
            <p:ph idx="1" hasCustomPrompt="1"/>
          </p:nvPr>
        </p:nvSpPr>
        <p:spPr>
          <a:xfrm>
            <a:off x="359998" y="1708150"/>
            <a:ext cx="2714400" cy="4003675"/>
          </a:xfrm>
        </p:spPr>
        <p:txBody>
          <a:bodyPr>
            <a:noAutofit/>
          </a:bodyPr>
          <a:lstStyle>
            <a:lvl1pPr>
              <a:defRPr sz="1600" b="0">
                <a:solidFill>
                  <a:schemeClr val="tx1"/>
                </a:solidFill>
              </a:defRPr>
            </a:lvl1pPr>
            <a:lvl2pPr>
              <a:spcBef>
                <a:spcPts val="600"/>
              </a:spcBef>
              <a:defRPr sz="1600">
                <a:solidFill>
                  <a:schemeClr val="tx1"/>
                </a:solidFill>
              </a:defRPr>
            </a:lvl2pPr>
            <a:lvl3pPr>
              <a:spcBef>
                <a:spcPts val="600"/>
              </a:spcBef>
              <a:defRPr sz="1600">
                <a:solidFill>
                  <a:schemeClr val="tx1"/>
                </a:solidFill>
              </a:defRPr>
            </a:lvl3pPr>
            <a:lvl4pPr>
              <a:spcBef>
                <a:spcPts val="600"/>
              </a:spcBef>
              <a:defRPr sz="1600">
                <a:solidFill>
                  <a:schemeClr val="tx1"/>
                </a:solidFill>
              </a:defRPr>
            </a:lvl4pPr>
            <a:lvl5pPr>
              <a:spcBef>
                <a:spcPts val="600"/>
              </a:spcBef>
              <a:defRPr sz="1600">
                <a:solidFill>
                  <a:schemeClr val="tx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1" name="Content Placeholder 2"/>
          <p:cNvSpPr>
            <a:spLocks noGrp="1"/>
          </p:cNvSpPr>
          <p:nvPr>
            <p:ph idx="14" hasCustomPrompt="1"/>
          </p:nvPr>
        </p:nvSpPr>
        <p:spPr>
          <a:xfrm>
            <a:off x="3275192" y="1708150"/>
            <a:ext cx="2714400" cy="4003675"/>
          </a:xfrm>
        </p:spPr>
        <p:txBody>
          <a:bodyPr>
            <a:noAutofit/>
          </a:bodyPr>
          <a:lstStyle>
            <a:lvl1pPr>
              <a:defRPr sz="1600" b="0">
                <a:solidFill>
                  <a:schemeClr val="tx1"/>
                </a:solidFill>
              </a:defRPr>
            </a:lvl1pPr>
            <a:lvl2pPr>
              <a:spcBef>
                <a:spcPts val="600"/>
              </a:spcBef>
              <a:defRPr sz="1600">
                <a:solidFill>
                  <a:schemeClr val="tx1"/>
                </a:solidFill>
              </a:defRPr>
            </a:lvl2pPr>
            <a:lvl3pPr>
              <a:spcBef>
                <a:spcPts val="600"/>
              </a:spcBef>
              <a:defRPr sz="1600">
                <a:solidFill>
                  <a:schemeClr val="tx1"/>
                </a:solidFill>
              </a:defRPr>
            </a:lvl3pPr>
            <a:lvl4pPr>
              <a:spcBef>
                <a:spcPts val="600"/>
              </a:spcBef>
              <a:defRPr sz="1600">
                <a:solidFill>
                  <a:schemeClr val="tx1"/>
                </a:solidFill>
              </a:defRPr>
            </a:lvl4pPr>
            <a:lvl5pPr>
              <a:spcBef>
                <a:spcPts val="600"/>
              </a:spcBef>
              <a:defRPr sz="1600">
                <a:solidFill>
                  <a:schemeClr val="tx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3" name="Content Placeholder 2"/>
          <p:cNvSpPr>
            <a:spLocks noGrp="1"/>
          </p:cNvSpPr>
          <p:nvPr>
            <p:ph idx="15" hasCustomPrompt="1"/>
          </p:nvPr>
        </p:nvSpPr>
        <p:spPr>
          <a:xfrm>
            <a:off x="6190386" y="1708150"/>
            <a:ext cx="2714400" cy="4003675"/>
          </a:xfrm>
        </p:spPr>
        <p:txBody>
          <a:bodyPr>
            <a:noAutofit/>
          </a:bodyPr>
          <a:lstStyle>
            <a:lvl1pPr>
              <a:defRPr sz="1600" b="0">
                <a:solidFill>
                  <a:schemeClr val="tx1"/>
                </a:solidFill>
              </a:defRPr>
            </a:lvl1pPr>
            <a:lvl2pPr>
              <a:spcBef>
                <a:spcPts val="600"/>
              </a:spcBef>
              <a:defRPr sz="1600">
                <a:solidFill>
                  <a:schemeClr val="tx1"/>
                </a:solidFill>
              </a:defRPr>
            </a:lvl2pPr>
            <a:lvl3pPr>
              <a:spcBef>
                <a:spcPts val="600"/>
              </a:spcBef>
              <a:defRPr sz="1600">
                <a:solidFill>
                  <a:schemeClr val="tx1"/>
                </a:solidFill>
              </a:defRPr>
            </a:lvl3pPr>
            <a:lvl4pPr>
              <a:spcBef>
                <a:spcPts val="600"/>
              </a:spcBef>
              <a:defRPr sz="1600">
                <a:solidFill>
                  <a:schemeClr val="tx1"/>
                </a:solidFill>
              </a:defRPr>
            </a:lvl4pPr>
            <a:lvl5pPr>
              <a:spcBef>
                <a:spcPts val="600"/>
              </a:spcBef>
              <a:defRPr sz="1600">
                <a:solidFill>
                  <a:schemeClr val="tx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8" name="Content Placeholder 2"/>
          <p:cNvSpPr>
            <a:spLocks noGrp="1"/>
          </p:cNvSpPr>
          <p:nvPr>
            <p:ph idx="16" hasCustomPrompt="1"/>
          </p:nvPr>
        </p:nvSpPr>
        <p:spPr>
          <a:xfrm>
            <a:off x="9105580" y="1708150"/>
            <a:ext cx="2714400" cy="4003675"/>
          </a:xfrm>
        </p:spPr>
        <p:txBody>
          <a:bodyPr>
            <a:noAutofit/>
          </a:bodyPr>
          <a:lstStyle>
            <a:lvl1pPr>
              <a:defRPr sz="1600" b="0">
                <a:solidFill>
                  <a:schemeClr val="tx1"/>
                </a:solidFill>
              </a:defRPr>
            </a:lvl1pPr>
            <a:lvl2pPr>
              <a:spcBef>
                <a:spcPts val="600"/>
              </a:spcBef>
              <a:defRPr sz="1600">
                <a:solidFill>
                  <a:schemeClr val="tx1"/>
                </a:solidFill>
              </a:defRPr>
            </a:lvl2pPr>
            <a:lvl3pPr>
              <a:spcBef>
                <a:spcPts val="600"/>
              </a:spcBef>
              <a:defRPr sz="1600">
                <a:solidFill>
                  <a:schemeClr val="tx1"/>
                </a:solidFill>
              </a:defRPr>
            </a:lvl3pPr>
            <a:lvl4pPr>
              <a:spcBef>
                <a:spcPts val="600"/>
              </a:spcBef>
              <a:defRPr sz="1600">
                <a:solidFill>
                  <a:schemeClr val="tx1"/>
                </a:solidFill>
              </a:defRPr>
            </a:lvl4pPr>
            <a:lvl5pPr>
              <a:spcBef>
                <a:spcPts val="600"/>
              </a:spcBef>
              <a:defRPr sz="1600">
                <a:solidFill>
                  <a:schemeClr val="tx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9" name="Title Placeholder 1"/>
          <p:cNvSpPr>
            <a:spLocks noGrp="1"/>
          </p:cNvSpPr>
          <p:nvPr>
            <p:ph type="title" hasCustomPrompt="1"/>
          </p:nvPr>
        </p:nvSpPr>
        <p:spPr>
          <a:xfrm>
            <a:off x="359999" y="430717"/>
            <a:ext cx="11466875" cy="404119"/>
          </a:xfrm>
          <a:prstGeom prst="rect">
            <a:avLst/>
          </a:prstGeom>
        </p:spPr>
        <p:txBody>
          <a:bodyPr vert="horz" lIns="0" tIns="0" rIns="0" bIns="0" rtlCol="0" anchor="t">
            <a:noAutofit/>
          </a:bodyPr>
          <a:lstStyle>
            <a:lvl1pPr>
              <a:defRPr/>
            </a:lvl1pPr>
          </a:lstStyle>
          <a:p>
            <a:r>
              <a:rPr lang="en-GB" dirty="0"/>
              <a:t>Click to edit master title style</a:t>
            </a:r>
          </a:p>
        </p:txBody>
      </p:sp>
      <p:sp>
        <p:nvSpPr>
          <p:cNvPr id="21" name="Text Placeholder 17"/>
          <p:cNvSpPr>
            <a:spLocks noGrp="1"/>
          </p:cNvSpPr>
          <p:nvPr>
            <p:ph type="body" sz="quarter" idx="19" hasCustomPrompt="1"/>
          </p:nvPr>
        </p:nvSpPr>
        <p:spPr>
          <a:xfrm>
            <a:off x="6096000" y="6393509"/>
            <a:ext cx="4670778" cy="197792"/>
          </a:xfrm>
        </p:spPr>
        <p:txBody>
          <a:bodyPr anchor="ctr">
            <a:noAutofit/>
          </a:bodyPr>
          <a:lstStyle>
            <a:lvl1pPr>
              <a:spcBef>
                <a:spcPts val="600"/>
              </a:spcBef>
              <a:defRPr sz="800">
                <a:solidFill>
                  <a:schemeClr val="tx1"/>
                </a:solidFill>
              </a:defRPr>
            </a:lvl1pPr>
          </a:lstStyle>
          <a:p>
            <a:pPr lvl="0"/>
            <a:r>
              <a:rPr lang="en-US" dirty="0"/>
              <a:t>Click to add footer text</a:t>
            </a:r>
          </a:p>
        </p:txBody>
      </p:sp>
      <p:sp>
        <p:nvSpPr>
          <p:cNvPr id="22"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dirty="0">
              <a:solidFill>
                <a:srgbClr val="717171"/>
              </a:solidFill>
            </a:endParaRPr>
          </a:p>
        </p:txBody>
      </p:sp>
    </p:spTree>
    <p:extLst>
      <p:ext uri="{BB962C8B-B14F-4D97-AF65-F5344CB8AC3E}">
        <p14:creationId xmlns:p14="http://schemas.microsoft.com/office/powerpoint/2010/main" val="18884652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6.xml><?xml version="1.0" encoding="utf-8"?>
<p:sldLayout xmlns:a="http://schemas.openxmlformats.org/drawingml/2006/main" xmlns:r="http://schemas.openxmlformats.org/officeDocument/2006/relationships" xmlns:p="http://schemas.openxmlformats.org/presentationml/2006/main" userDrawn="1">
  <p:cSld name="Title only - no sub heading">
    <p:spTree>
      <p:nvGrpSpPr>
        <p:cNvPr id="1" name=""/>
        <p:cNvGrpSpPr/>
        <p:nvPr/>
      </p:nvGrpSpPr>
      <p:grpSpPr>
        <a:xfrm>
          <a:off x="0" y="0"/>
          <a:ext cx="0" cy="0"/>
          <a:chOff x="0" y="0"/>
          <a:chExt cx="0" cy="0"/>
        </a:xfrm>
      </p:grpSpPr>
      <p:sp>
        <p:nvSpPr>
          <p:cNvPr id="6" name="Title Placeholder 1"/>
          <p:cNvSpPr>
            <a:spLocks noGrp="1"/>
          </p:cNvSpPr>
          <p:nvPr>
            <p:ph type="title" hasCustomPrompt="1"/>
          </p:nvPr>
        </p:nvSpPr>
        <p:spPr>
          <a:xfrm>
            <a:off x="359999" y="430717"/>
            <a:ext cx="11466875" cy="404119"/>
          </a:xfrm>
          <a:prstGeom prst="rect">
            <a:avLst/>
          </a:prstGeom>
        </p:spPr>
        <p:txBody>
          <a:bodyPr vert="horz" lIns="0" tIns="0" rIns="0" bIns="0" rtlCol="0" anchor="t">
            <a:noAutofit/>
          </a:bodyPr>
          <a:lstStyle>
            <a:lvl1pPr>
              <a:defRPr/>
            </a:lvl1pPr>
          </a:lstStyle>
          <a:p>
            <a:r>
              <a:rPr lang="en-GB"/>
              <a:t>Click to edit master title style</a:t>
            </a:r>
          </a:p>
        </p:txBody>
      </p:sp>
      <p:sp>
        <p:nvSpPr>
          <p:cNvPr id="11"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a:solidFill>
                <a:srgbClr val="717171"/>
              </a:solidFill>
            </a:endParaRPr>
          </a:p>
        </p:txBody>
      </p:sp>
      <p:sp>
        <p:nvSpPr>
          <p:cNvPr id="9" name="Text Placeholder 17"/>
          <p:cNvSpPr>
            <a:spLocks noGrp="1"/>
          </p:cNvSpPr>
          <p:nvPr>
            <p:ph type="body" sz="quarter" idx="18" hasCustomPrompt="1"/>
          </p:nvPr>
        </p:nvSpPr>
        <p:spPr>
          <a:xfrm>
            <a:off x="6096000" y="6393509"/>
            <a:ext cx="4670778" cy="197792"/>
          </a:xfrm>
        </p:spPr>
        <p:txBody>
          <a:bodyPr anchor="ctr">
            <a:noAutofit/>
          </a:bodyPr>
          <a:lstStyle>
            <a:lvl1pPr>
              <a:spcBef>
                <a:spcPts val="600"/>
              </a:spcBef>
              <a:defRPr sz="800">
                <a:solidFill>
                  <a:schemeClr val="tx1"/>
                </a:solidFill>
              </a:defRPr>
            </a:lvl1pPr>
          </a:lstStyle>
          <a:p>
            <a:pPr lvl="0"/>
            <a:r>
              <a:rPr lang="en-US"/>
              <a:t>Click to add footer text</a:t>
            </a:r>
          </a:p>
        </p:txBody>
      </p:sp>
    </p:spTree>
    <p:extLst>
      <p:ext uri="{BB962C8B-B14F-4D97-AF65-F5344CB8AC3E}">
        <p14:creationId xmlns:p14="http://schemas.microsoft.com/office/powerpoint/2010/main" val="2572213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7.xml><?xml version="1.0" encoding="utf-8"?>
<p:sldLayout xmlns:a="http://schemas.openxmlformats.org/drawingml/2006/main" xmlns:r="http://schemas.openxmlformats.org/officeDocument/2006/relationships" xmlns:p="http://schemas.openxmlformats.org/presentationml/2006/main" showMasterSp="0" preserve="1" userDrawn="1">
  <p:cSld name="Title slide 1 (whit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67200" y="1138238"/>
            <a:ext cx="4665663" cy="1787237"/>
          </a:xfrm>
          <a:prstGeom prst="rect">
            <a:avLst/>
          </a:prstGeom>
        </p:spPr>
        <p:txBody>
          <a:bodyPr anchor="b">
            <a:noAutofit/>
          </a:bodyPr>
          <a:lstStyle>
            <a:lvl1pPr algn="l">
              <a:defRPr sz="2400" b="1">
                <a:solidFill>
                  <a:schemeClr val="tx1"/>
                </a:solidFill>
              </a:defRPr>
            </a:lvl1pPr>
          </a:lstStyle>
          <a:p>
            <a:r>
              <a:rPr lang="en-GB" dirty="0"/>
              <a:t>Click to edit master title style</a:t>
            </a:r>
          </a:p>
        </p:txBody>
      </p:sp>
      <p:sp>
        <p:nvSpPr>
          <p:cNvPr id="3" name="Subtitle 2"/>
          <p:cNvSpPr>
            <a:spLocks noGrp="1"/>
          </p:cNvSpPr>
          <p:nvPr>
            <p:ph type="subTitle" idx="1" hasCustomPrompt="1"/>
          </p:nvPr>
        </p:nvSpPr>
        <p:spPr>
          <a:xfrm>
            <a:off x="367200" y="3146902"/>
            <a:ext cx="4665663" cy="1882298"/>
          </a:xfrm>
          <a:prstGeom prst="rect">
            <a:avLst/>
          </a:prstGeom>
        </p:spPr>
        <p:txBody>
          <a:bodyPr anchor="t">
            <a:noAutofit/>
          </a:bodyPr>
          <a:lstStyle>
            <a:lvl1pPr marL="0" indent="0" algn="l">
              <a:spcBef>
                <a:spcPts val="600"/>
              </a:spcBef>
              <a:buNone/>
              <a:defRPr sz="22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edit master subtitle style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67200" y="457201"/>
            <a:ext cx="2567641" cy="493777"/>
          </a:xfrm>
          <a:prstGeom prst="rect">
            <a:avLst/>
          </a:prstGeom>
        </p:spPr>
      </p:pic>
    </p:spTree>
    <p:extLst>
      <p:ext uri="{BB962C8B-B14F-4D97-AF65-F5344CB8AC3E}">
        <p14:creationId xmlns:p14="http://schemas.microsoft.com/office/powerpoint/2010/main" val="58831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8.xml><?xml version="1.0" encoding="utf-8"?>
<p:sldLayout xmlns:a="http://schemas.openxmlformats.org/drawingml/2006/main" xmlns:r="http://schemas.openxmlformats.org/officeDocument/2006/relationships" xmlns:p="http://schemas.openxmlformats.org/presentationml/2006/main" showMasterSp="0" preserve="1" userDrawn="1">
  <p:cSld name="Title slide 2 (white)">
    <p:bg>
      <p:bgPr>
        <a:solidFill>
          <a:schemeClr val="bg1"/>
        </a:solidFill>
        <a:effectLst/>
      </p:bgPr>
    </p:bg>
    <p:spTree>
      <p:nvGrpSpPr>
        <p:cNvPr id="1" name=""/>
        <p:cNvGrpSpPr/>
        <p:nvPr/>
      </p:nvGrpSpPr>
      <p:grpSpPr>
        <a:xfrm>
          <a:off x="0" y="0"/>
          <a:ext cx="0" cy="0"/>
          <a:chOff x="0" y="0"/>
          <a:chExt cx="0" cy="0"/>
        </a:xfrm>
      </p:grpSpPr>
      <p:sp>
        <p:nvSpPr>
          <p:cNvPr id="32" name="Picture Placeholder 31"/>
          <p:cNvSpPr>
            <a:spLocks noGrp="1"/>
          </p:cNvSpPr>
          <p:nvPr>
            <p:ph type="pic" sz="quarter" idx="13"/>
          </p:nvPr>
        </p:nvSpPr>
        <p:spPr>
          <a:xfrm>
            <a:off x="-6650" y="857"/>
            <a:ext cx="12200176" cy="6857143"/>
          </a:xfrm>
          <a:prstGeom prst="rect">
            <a:avLst/>
          </a:prstGeom>
        </p:spPr>
        <p:txBody>
          <a:bodyPr anchor="ctr"/>
          <a:lstStyle>
            <a:lvl1pPr algn="ctr">
              <a:defRPr>
                <a:solidFill>
                  <a:schemeClr val="tx1"/>
                </a:solidFill>
              </a:defRPr>
            </a:lvl1pPr>
          </a:lstStyle>
          <a:p>
            <a:r>
              <a:rPr lang="en-US"/>
              <a:t>Click icon to add picture</a:t>
            </a:r>
            <a:endParaRPr lang="en-GB" dirty="0"/>
          </a:p>
        </p:txBody>
      </p:sp>
      <p:sp>
        <p:nvSpPr>
          <p:cNvPr id="2" name="Title 1"/>
          <p:cNvSpPr>
            <a:spLocks noGrp="1"/>
          </p:cNvSpPr>
          <p:nvPr>
            <p:ph type="ctrTitle" hasCustomPrompt="1"/>
          </p:nvPr>
        </p:nvSpPr>
        <p:spPr>
          <a:xfrm>
            <a:off x="360000" y="3846097"/>
            <a:ext cx="11466875" cy="1143000"/>
          </a:xfrm>
          <a:prstGeom prst="rect">
            <a:avLst/>
          </a:prstGeom>
        </p:spPr>
        <p:txBody>
          <a:bodyPr anchor="b">
            <a:noAutofit/>
          </a:bodyPr>
          <a:lstStyle>
            <a:lvl1pPr algn="l">
              <a:defRPr sz="2400" b="1">
                <a:solidFill>
                  <a:schemeClr val="tx1"/>
                </a:solidFill>
              </a:defRPr>
            </a:lvl1pPr>
          </a:lstStyle>
          <a:p>
            <a:r>
              <a:rPr lang="en-GB" dirty="0"/>
              <a:t>Click to edit master title style</a:t>
            </a:r>
          </a:p>
        </p:txBody>
      </p:sp>
      <p:sp>
        <p:nvSpPr>
          <p:cNvPr id="3" name="Subtitle 2"/>
          <p:cNvSpPr>
            <a:spLocks noGrp="1"/>
          </p:cNvSpPr>
          <p:nvPr>
            <p:ph type="subTitle" idx="1" hasCustomPrompt="1"/>
          </p:nvPr>
        </p:nvSpPr>
        <p:spPr>
          <a:xfrm>
            <a:off x="360000" y="4989097"/>
            <a:ext cx="11466875" cy="1125748"/>
          </a:xfrm>
          <a:prstGeom prst="rect">
            <a:avLst/>
          </a:prstGeom>
        </p:spPr>
        <p:txBody>
          <a:bodyPr anchor="t">
            <a:noAutofit/>
          </a:bodyPr>
          <a:lstStyle>
            <a:lvl1pPr marL="0" indent="0" algn="l">
              <a:spcBef>
                <a:spcPts val="200"/>
              </a:spcBef>
              <a:buNone/>
              <a:defRPr sz="22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edit master subtitle style</a:t>
            </a:r>
          </a:p>
        </p:txBody>
      </p:sp>
    </p:spTree>
    <p:extLst>
      <p:ext uri="{BB962C8B-B14F-4D97-AF65-F5344CB8AC3E}">
        <p14:creationId xmlns:p14="http://schemas.microsoft.com/office/powerpoint/2010/main" val="3665688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9.xml><?xml version="1.0" encoding="utf-8"?>
<p:sldLayout xmlns:a="http://schemas.openxmlformats.org/drawingml/2006/main" xmlns:r="http://schemas.openxmlformats.org/officeDocument/2006/relationships" xmlns:p="http://schemas.openxmlformats.org/presentationml/2006/main" showMasterSp="0" preserve="1" userDrawn="1">
  <p:cSld name="Title slide 3 (whit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7162800" y="1138238"/>
            <a:ext cx="4665663" cy="1787237"/>
          </a:xfrm>
          <a:prstGeom prst="rect">
            <a:avLst/>
          </a:prstGeom>
        </p:spPr>
        <p:txBody>
          <a:bodyPr anchor="b">
            <a:noAutofit/>
          </a:bodyPr>
          <a:lstStyle>
            <a:lvl1pPr algn="l">
              <a:defRPr sz="2400" b="1">
                <a:solidFill>
                  <a:schemeClr val="tx1"/>
                </a:solidFill>
              </a:defRPr>
            </a:lvl1pPr>
          </a:lstStyle>
          <a:p>
            <a:r>
              <a:rPr lang="en-GB" dirty="0"/>
              <a:t>Click to edit master title style</a:t>
            </a:r>
          </a:p>
        </p:txBody>
      </p:sp>
      <p:sp>
        <p:nvSpPr>
          <p:cNvPr id="3" name="Subtitle 2"/>
          <p:cNvSpPr>
            <a:spLocks noGrp="1"/>
          </p:cNvSpPr>
          <p:nvPr>
            <p:ph type="subTitle" idx="1" hasCustomPrompt="1"/>
          </p:nvPr>
        </p:nvSpPr>
        <p:spPr>
          <a:xfrm>
            <a:off x="7162800" y="3146902"/>
            <a:ext cx="4665663" cy="1882298"/>
          </a:xfrm>
          <a:prstGeom prst="rect">
            <a:avLst/>
          </a:prstGeom>
        </p:spPr>
        <p:txBody>
          <a:bodyPr anchor="t">
            <a:noAutofit/>
          </a:bodyPr>
          <a:lstStyle>
            <a:lvl1pPr marL="0" indent="0" algn="l">
              <a:spcBef>
                <a:spcPts val="600"/>
              </a:spcBef>
              <a:buNone/>
              <a:defRPr sz="22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edit master subtitle style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67200" y="457201"/>
            <a:ext cx="2567641" cy="493777"/>
          </a:xfrm>
          <a:prstGeom prst="rect">
            <a:avLst/>
          </a:prstGeom>
        </p:spPr>
      </p:pic>
    </p:spTree>
    <p:extLst>
      <p:ext uri="{BB962C8B-B14F-4D97-AF65-F5344CB8AC3E}">
        <p14:creationId xmlns:p14="http://schemas.microsoft.com/office/powerpoint/2010/main" val="560195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nd 2 x content">
    <p:spTree>
      <p:nvGrpSpPr>
        <p:cNvPr id="1" name=""/>
        <p:cNvGrpSpPr/>
        <p:nvPr/>
      </p:nvGrpSpPr>
      <p:grpSpPr>
        <a:xfrm>
          <a:off x="0" y="0"/>
          <a:ext cx="0" cy="0"/>
          <a:chOff x="0" y="0"/>
          <a:chExt cx="0" cy="0"/>
        </a:xfrm>
      </p:grpSpPr>
      <p:sp>
        <p:nvSpPr>
          <p:cNvPr id="8" name="Content Placeholder 2"/>
          <p:cNvSpPr>
            <a:spLocks noGrp="1"/>
          </p:cNvSpPr>
          <p:nvPr>
            <p:ph idx="1" hasCustomPrompt="1"/>
          </p:nvPr>
        </p:nvSpPr>
        <p:spPr>
          <a:xfrm>
            <a:off x="360000" y="1708150"/>
            <a:ext cx="5626800" cy="4003200"/>
          </a:xfrm>
        </p:spPr>
        <p:txBody>
          <a:bodyPr>
            <a:noAutofit/>
          </a:bodyPr>
          <a:lstStyle>
            <a:lvl1pPr>
              <a:defRPr sz="1400" b="0">
                <a:solidFill>
                  <a:schemeClr val="tx1"/>
                </a:solidFill>
              </a:defRPr>
            </a:lvl1pPr>
            <a:lvl2pPr>
              <a:spcBef>
                <a:spcPts val="600"/>
              </a:spcBef>
              <a:defRPr sz="1400">
                <a:solidFill>
                  <a:schemeClr val="tx1"/>
                </a:solidFill>
              </a:defRPr>
            </a:lvl2pPr>
            <a:lvl3pPr>
              <a:spcBef>
                <a:spcPts val="600"/>
              </a:spcBef>
              <a:defRPr sz="1400">
                <a:solidFill>
                  <a:schemeClr val="tx1"/>
                </a:solidFill>
              </a:defRPr>
            </a:lvl3pPr>
            <a:lvl4pPr>
              <a:spcBef>
                <a:spcPts val="600"/>
              </a:spcBef>
              <a:defRPr sz="1400">
                <a:solidFill>
                  <a:schemeClr val="tx1"/>
                </a:solidFill>
              </a:defRPr>
            </a:lvl4pPr>
            <a:lvl5pPr>
              <a:spcBef>
                <a:spcPts val="600"/>
              </a:spcBef>
              <a:defRPr sz="1400">
                <a:solidFill>
                  <a:schemeClr val="tx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0" name="Content Placeholder 35"/>
          <p:cNvSpPr>
            <a:spLocks noGrp="1"/>
          </p:cNvSpPr>
          <p:nvPr>
            <p:ph sz="quarter" idx="14" hasCustomPrompt="1"/>
          </p:nvPr>
        </p:nvSpPr>
        <p:spPr>
          <a:xfrm>
            <a:off x="6191574" y="1708150"/>
            <a:ext cx="5626800" cy="4003200"/>
          </a:xfrm>
        </p:spPr>
        <p:txBody>
          <a:bodyPr>
            <a:noAutofit/>
          </a:bodyPr>
          <a:lstStyle>
            <a:lvl1pPr>
              <a:defRPr sz="1400" b="0">
                <a:solidFill>
                  <a:schemeClr val="tx1"/>
                </a:solidFill>
              </a:defRPr>
            </a:lvl1pPr>
            <a:lvl2pPr>
              <a:spcBef>
                <a:spcPts val="600"/>
              </a:spcBef>
              <a:defRPr sz="1400">
                <a:solidFill>
                  <a:schemeClr val="tx1"/>
                </a:solidFill>
              </a:defRPr>
            </a:lvl2pPr>
            <a:lvl3pPr>
              <a:spcBef>
                <a:spcPts val="600"/>
              </a:spcBef>
              <a:defRPr sz="1400">
                <a:solidFill>
                  <a:schemeClr val="tx1"/>
                </a:solidFill>
              </a:defRPr>
            </a:lvl3pPr>
            <a:lvl4pPr>
              <a:spcBef>
                <a:spcPts val="600"/>
              </a:spcBef>
              <a:defRPr sz="1400">
                <a:solidFill>
                  <a:schemeClr val="tx1"/>
                </a:solidFill>
              </a:defRPr>
            </a:lvl4pPr>
            <a:lvl5pPr>
              <a:spcBef>
                <a:spcPts val="600"/>
              </a:spcBef>
              <a:defRPr sz="1400">
                <a:solidFill>
                  <a:schemeClr val="tx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1" name="Title Placeholder 1"/>
          <p:cNvSpPr>
            <a:spLocks noGrp="1"/>
          </p:cNvSpPr>
          <p:nvPr>
            <p:ph type="title" hasCustomPrompt="1"/>
          </p:nvPr>
        </p:nvSpPr>
        <p:spPr>
          <a:xfrm>
            <a:off x="359999" y="430717"/>
            <a:ext cx="11466875" cy="404119"/>
          </a:xfrm>
          <a:prstGeom prst="rect">
            <a:avLst/>
          </a:prstGeom>
        </p:spPr>
        <p:txBody>
          <a:bodyPr vert="horz" lIns="0" tIns="0" rIns="0" bIns="0" rtlCol="0" anchor="t">
            <a:noAutofit/>
          </a:bodyPr>
          <a:lstStyle>
            <a:lvl1pPr>
              <a:defRPr/>
            </a:lvl1pPr>
          </a:lstStyle>
          <a:p>
            <a:r>
              <a:rPr lang="en-GB" dirty="0"/>
              <a:t>Click to edit master title style</a:t>
            </a:r>
          </a:p>
        </p:txBody>
      </p:sp>
      <p:sp>
        <p:nvSpPr>
          <p:cNvPr id="16"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dirty="0">
              <a:solidFill>
                <a:srgbClr val="717171"/>
              </a:solidFill>
            </a:endParaRPr>
          </a:p>
        </p:txBody>
      </p:sp>
      <p:sp>
        <p:nvSpPr>
          <p:cNvPr id="9" name="Text Placeholder 2"/>
          <p:cNvSpPr>
            <a:spLocks noGrp="1"/>
          </p:cNvSpPr>
          <p:nvPr>
            <p:ph type="body" sz="quarter" idx="17" hasCustomPrompt="1"/>
          </p:nvPr>
        </p:nvSpPr>
        <p:spPr>
          <a:xfrm>
            <a:off x="357188" y="909635"/>
            <a:ext cx="11477331" cy="396875"/>
          </a:xfrm>
        </p:spPr>
        <p:txBody>
          <a:bodyPr/>
          <a:lstStyle>
            <a:lvl1pPr>
              <a:defRPr sz="1800"/>
            </a:lvl1pPr>
          </a:lstStyle>
          <a:p>
            <a:pPr lvl="0"/>
            <a:r>
              <a:rPr lang="en-GB" dirty="0"/>
              <a:t>Click to edit master text styles</a:t>
            </a:r>
          </a:p>
        </p:txBody>
      </p:sp>
      <p:sp>
        <p:nvSpPr>
          <p:cNvPr id="12" name="Text Placeholder 17"/>
          <p:cNvSpPr>
            <a:spLocks noGrp="1"/>
          </p:cNvSpPr>
          <p:nvPr>
            <p:ph type="body" sz="quarter" idx="18" hasCustomPrompt="1"/>
          </p:nvPr>
        </p:nvSpPr>
        <p:spPr>
          <a:xfrm>
            <a:off x="6096000" y="6393509"/>
            <a:ext cx="4670778" cy="197792"/>
          </a:xfrm>
        </p:spPr>
        <p:txBody>
          <a:bodyPr anchor="ctr">
            <a:noAutofit/>
          </a:bodyPr>
          <a:lstStyle>
            <a:lvl1pPr>
              <a:spcBef>
                <a:spcPts val="600"/>
              </a:spcBef>
              <a:defRPr sz="800">
                <a:solidFill>
                  <a:schemeClr val="tx1"/>
                </a:solidFill>
              </a:defRPr>
            </a:lvl1pPr>
          </a:lstStyle>
          <a:p>
            <a:pPr lvl="0"/>
            <a:r>
              <a:rPr lang="en-US" dirty="0"/>
              <a:t>Click to add footer text</a:t>
            </a:r>
          </a:p>
        </p:txBody>
      </p:sp>
    </p:spTree>
    <p:extLst>
      <p:ext uri="{BB962C8B-B14F-4D97-AF65-F5344CB8AC3E}">
        <p14:creationId xmlns:p14="http://schemas.microsoft.com/office/powerpoint/2010/main" val="3898459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0.xml><?xml version="1.0" encoding="utf-8"?>
<p:sldLayout xmlns:a="http://schemas.openxmlformats.org/drawingml/2006/main" xmlns:r="http://schemas.openxmlformats.org/officeDocument/2006/relationships" xmlns:p="http://schemas.openxmlformats.org/presentationml/2006/main" showMasterSp="0" preserve="1" userDrawn="1">
  <p:cSld name="Title slide 1 (black)">
    <p:bg>
      <p:bgPr>
        <a:solidFill>
          <a:srgbClr val="000000"/>
        </a:solid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367200" y="1138238"/>
            <a:ext cx="4666800" cy="1789200"/>
          </a:xfrm>
          <a:prstGeom prst="rect">
            <a:avLst/>
          </a:prstGeom>
        </p:spPr>
        <p:txBody>
          <a:bodyPr anchor="b">
            <a:noAutofit/>
          </a:bodyPr>
          <a:lstStyle>
            <a:lvl1pPr algn="l">
              <a:defRPr sz="2400" b="1">
                <a:solidFill>
                  <a:schemeClr val="bg1"/>
                </a:solidFill>
              </a:defRPr>
            </a:lvl1pPr>
          </a:lstStyle>
          <a:p>
            <a:r>
              <a:rPr lang="en-GB" dirty="0"/>
              <a:t>Click to edit master title style</a:t>
            </a:r>
          </a:p>
        </p:txBody>
      </p:sp>
      <p:sp>
        <p:nvSpPr>
          <p:cNvPr id="8" name="Subtitle 2"/>
          <p:cNvSpPr>
            <a:spLocks noGrp="1"/>
          </p:cNvSpPr>
          <p:nvPr>
            <p:ph type="subTitle" idx="1" hasCustomPrompt="1"/>
          </p:nvPr>
        </p:nvSpPr>
        <p:spPr>
          <a:xfrm>
            <a:off x="367200" y="3147038"/>
            <a:ext cx="4666800" cy="1882800"/>
          </a:xfrm>
          <a:prstGeom prst="rect">
            <a:avLst/>
          </a:prstGeom>
        </p:spPr>
        <p:txBody>
          <a:bodyPr anchor="t">
            <a:noAutofit/>
          </a:bodyPr>
          <a:lstStyle>
            <a:lvl1pPr marL="0" indent="0" algn="l">
              <a:spcBef>
                <a:spcPts val="600"/>
              </a:spcBef>
              <a:buNone/>
              <a:defRPr sz="2200" b="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edit master subtitle style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67200" y="457201"/>
            <a:ext cx="2567641" cy="493777"/>
          </a:xfrm>
          <a:prstGeom prst="rect">
            <a:avLst/>
          </a:prstGeom>
        </p:spPr>
      </p:pic>
    </p:spTree>
    <p:extLst>
      <p:ext uri="{BB962C8B-B14F-4D97-AF65-F5344CB8AC3E}">
        <p14:creationId xmlns:p14="http://schemas.microsoft.com/office/powerpoint/2010/main" val="1815115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1.xml><?xml version="1.0" encoding="utf-8"?>
<p:sldLayout xmlns:a="http://schemas.openxmlformats.org/drawingml/2006/main" xmlns:r="http://schemas.openxmlformats.org/officeDocument/2006/relationships" xmlns:p="http://schemas.openxmlformats.org/presentationml/2006/main" showMasterSp="0" preserve="1" userDrawn="1">
  <p:cSld name="Title slide 2 (black)">
    <p:bg>
      <p:bgPr>
        <a:solidFill>
          <a:srgbClr val="000000"/>
        </a:solidFill>
        <a:effectLst/>
      </p:bgPr>
    </p:bg>
    <p:spTree>
      <p:nvGrpSpPr>
        <p:cNvPr id="1" name=""/>
        <p:cNvGrpSpPr/>
        <p:nvPr/>
      </p:nvGrpSpPr>
      <p:grpSpPr>
        <a:xfrm>
          <a:off x="0" y="0"/>
          <a:ext cx="0" cy="0"/>
          <a:chOff x="0" y="0"/>
          <a:chExt cx="0" cy="0"/>
        </a:xfrm>
      </p:grpSpPr>
      <p:sp>
        <p:nvSpPr>
          <p:cNvPr id="32" name="Picture Placeholder 31"/>
          <p:cNvSpPr>
            <a:spLocks noGrp="1"/>
          </p:cNvSpPr>
          <p:nvPr>
            <p:ph type="pic" sz="quarter" idx="13"/>
          </p:nvPr>
        </p:nvSpPr>
        <p:spPr>
          <a:xfrm>
            <a:off x="-6650" y="857"/>
            <a:ext cx="12200176" cy="6857143"/>
          </a:xfrm>
          <a:prstGeom prst="rect">
            <a:avLst/>
          </a:prstGeom>
        </p:spPr>
        <p:txBody>
          <a:bodyPr anchor="ctr"/>
          <a:lstStyle>
            <a:lvl1pPr algn="ctr">
              <a:defRPr>
                <a:solidFill>
                  <a:schemeClr val="bg1"/>
                </a:solidFill>
              </a:defRPr>
            </a:lvl1pPr>
          </a:lstStyle>
          <a:p>
            <a:r>
              <a:rPr lang="en-US"/>
              <a:t>Click icon to add picture</a:t>
            </a:r>
            <a:endParaRPr lang="en-GB" dirty="0"/>
          </a:p>
        </p:txBody>
      </p:sp>
      <p:sp>
        <p:nvSpPr>
          <p:cNvPr id="8" name="Title 1"/>
          <p:cNvSpPr>
            <a:spLocks noGrp="1"/>
          </p:cNvSpPr>
          <p:nvPr>
            <p:ph type="ctrTitle" hasCustomPrompt="1"/>
          </p:nvPr>
        </p:nvSpPr>
        <p:spPr>
          <a:xfrm>
            <a:off x="360000" y="3898052"/>
            <a:ext cx="11466875" cy="1039091"/>
          </a:xfrm>
          <a:prstGeom prst="rect">
            <a:avLst/>
          </a:prstGeom>
        </p:spPr>
        <p:txBody>
          <a:bodyPr anchor="b">
            <a:noAutofit/>
          </a:bodyPr>
          <a:lstStyle>
            <a:lvl1pPr algn="l">
              <a:defRPr sz="2400" b="1">
                <a:solidFill>
                  <a:schemeClr val="bg1"/>
                </a:solidFill>
              </a:defRPr>
            </a:lvl1pPr>
          </a:lstStyle>
          <a:p>
            <a:r>
              <a:rPr lang="en-GB" dirty="0"/>
              <a:t>Click to edit master title style</a:t>
            </a:r>
          </a:p>
        </p:txBody>
      </p:sp>
      <p:sp>
        <p:nvSpPr>
          <p:cNvPr id="9" name="Subtitle 2"/>
          <p:cNvSpPr>
            <a:spLocks noGrp="1"/>
          </p:cNvSpPr>
          <p:nvPr>
            <p:ph type="subTitle" idx="1" hasCustomPrompt="1"/>
          </p:nvPr>
        </p:nvSpPr>
        <p:spPr>
          <a:xfrm>
            <a:off x="360000" y="4989097"/>
            <a:ext cx="11466875" cy="1125748"/>
          </a:xfrm>
          <a:prstGeom prst="rect">
            <a:avLst/>
          </a:prstGeom>
        </p:spPr>
        <p:txBody>
          <a:bodyPr anchor="t">
            <a:noAutofit/>
          </a:bodyPr>
          <a:lstStyle>
            <a:lvl1pPr marL="0" indent="0" algn="l">
              <a:spcBef>
                <a:spcPts val="200"/>
              </a:spcBef>
              <a:buNone/>
              <a:defRPr sz="22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edit master subtitle style</a:t>
            </a:r>
          </a:p>
        </p:txBody>
      </p:sp>
    </p:spTree>
    <p:extLst>
      <p:ext uri="{BB962C8B-B14F-4D97-AF65-F5344CB8AC3E}">
        <p14:creationId xmlns:p14="http://schemas.microsoft.com/office/powerpoint/2010/main" val="39282362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2.xml><?xml version="1.0" encoding="utf-8"?>
<p:sldLayout xmlns:a="http://schemas.openxmlformats.org/drawingml/2006/main" xmlns:r="http://schemas.openxmlformats.org/officeDocument/2006/relationships" xmlns:p="http://schemas.openxmlformats.org/presentationml/2006/main" showMasterSp="0" preserve="1" userDrawn="1">
  <p:cSld name="Title slide 3 (black)">
    <p:bg>
      <p:bgPr>
        <a:solidFill>
          <a:srgbClr val="000000"/>
        </a:solid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7161663" y="1138238"/>
            <a:ext cx="4666800" cy="1789200"/>
          </a:xfrm>
          <a:prstGeom prst="rect">
            <a:avLst/>
          </a:prstGeom>
        </p:spPr>
        <p:txBody>
          <a:bodyPr anchor="b">
            <a:noAutofit/>
          </a:bodyPr>
          <a:lstStyle>
            <a:lvl1pPr algn="l">
              <a:defRPr sz="2400" b="1">
                <a:solidFill>
                  <a:schemeClr val="bg1"/>
                </a:solidFill>
              </a:defRPr>
            </a:lvl1pPr>
          </a:lstStyle>
          <a:p>
            <a:r>
              <a:rPr lang="en-GB" dirty="0"/>
              <a:t>Click to edit master title style</a:t>
            </a:r>
          </a:p>
        </p:txBody>
      </p:sp>
      <p:sp>
        <p:nvSpPr>
          <p:cNvPr id="8" name="Subtitle 2"/>
          <p:cNvSpPr>
            <a:spLocks noGrp="1"/>
          </p:cNvSpPr>
          <p:nvPr>
            <p:ph type="subTitle" idx="1" hasCustomPrompt="1"/>
          </p:nvPr>
        </p:nvSpPr>
        <p:spPr>
          <a:xfrm>
            <a:off x="7161663" y="3147038"/>
            <a:ext cx="4666800" cy="1882800"/>
          </a:xfrm>
          <a:prstGeom prst="rect">
            <a:avLst/>
          </a:prstGeom>
        </p:spPr>
        <p:txBody>
          <a:bodyPr anchor="t">
            <a:noAutofit/>
          </a:bodyPr>
          <a:lstStyle>
            <a:lvl1pPr marL="0" indent="0" algn="l">
              <a:spcBef>
                <a:spcPts val="600"/>
              </a:spcBef>
              <a:buNone/>
              <a:defRPr sz="2200" b="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edit master subtitle style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67200" y="457201"/>
            <a:ext cx="2567641" cy="493777"/>
          </a:xfrm>
          <a:prstGeom prst="rect">
            <a:avLst/>
          </a:prstGeom>
        </p:spPr>
      </p:pic>
    </p:spTree>
    <p:extLst>
      <p:ext uri="{BB962C8B-B14F-4D97-AF65-F5344CB8AC3E}">
        <p14:creationId xmlns:p14="http://schemas.microsoft.com/office/powerpoint/2010/main" val="12983750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3.xml><?xml version="1.0" encoding="utf-8"?>
<p:sldLayout xmlns:a="http://schemas.openxmlformats.org/drawingml/2006/main" xmlns:r="http://schemas.openxmlformats.org/officeDocument/2006/relationships" xmlns:p="http://schemas.openxmlformats.org/presentationml/2006/main" showMasterSp="0" preserve="1" userDrawn="1">
  <p:cSld name="Section header (white)">
    <p:bg>
      <p:bgPr>
        <a:solidFill>
          <a:schemeClr val="bg1"/>
        </a:solid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5" hasCustomPrompt="1"/>
          </p:nvPr>
        </p:nvSpPr>
        <p:spPr>
          <a:xfrm>
            <a:off x="360362" y="2984855"/>
            <a:ext cx="11466511" cy="1585557"/>
          </a:xfrm>
          <a:prstGeom prst="rect">
            <a:avLst/>
          </a:prstGeom>
        </p:spPr>
        <p:txBody>
          <a:bodyPr anchor="t"/>
          <a:lstStyle>
            <a:lvl1pPr algn="l">
              <a:spcBef>
                <a:spcPts val="200"/>
              </a:spcBef>
              <a:defRPr sz="2400" b="1">
                <a:solidFill>
                  <a:schemeClr val="tx1"/>
                </a:solidFill>
              </a:defRPr>
            </a:lvl1pPr>
            <a:lvl2pPr marL="0" indent="0" algn="l">
              <a:spcBef>
                <a:spcPts val="200"/>
              </a:spcBef>
              <a:buNone/>
              <a:defRPr sz="2200" b="0">
                <a:solidFill>
                  <a:schemeClr val="tx1"/>
                </a:solidFill>
              </a:defRPr>
            </a:lvl2pPr>
          </a:lstStyle>
          <a:p>
            <a:pPr lvl="0"/>
            <a:r>
              <a:rPr lang="en-GB" dirty="0"/>
              <a:t>Click to edit master text styles</a:t>
            </a:r>
          </a:p>
          <a:p>
            <a:pPr lvl="1"/>
            <a:r>
              <a:rPr lang="en-GB" dirty="0"/>
              <a:t>Second level</a:t>
            </a:r>
          </a:p>
        </p:txBody>
      </p:sp>
      <p:sp>
        <p:nvSpPr>
          <p:cNvPr id="5" name="Text Placeholder 2"/>
          <p:cNvSpPr>
            <a:spLocks noGrp="1"/>
          </p:cNvSpPr>
          <p:nvPr>
            <p:ph type="body" sz="quarter" idx="16" hasCustomPrompt="1"/>
          </p:nvPr>
        </p:nvSpPr>
        <p:spPr>
          <a:xfrm>
            <a:off x="359999" y="2564672"/>
            <a:ext cx="976676" cy="411163"/>
          </a:xfrm>
          <a:prstGeom prst="rect">
            <a:avLst/>
          </a:prstGeom>
        </p:spPr>
        <p:txBody>
          <a:bodyPr anchor="t"/>
          <a:lstStyle>
            <a:lvl1pPr algn="l">
              <a:spcBef>
                <a:spcPts val="200"/>
              </a:spcBef>
              <a:defRPr sz="2400" b="1">
                <a:solidFill>
                  <a:schemeClr val="tx1"/>
                </a:solidFill>
              </a:defRPr>
            </a:lvl1pPr>
            <a:lvl2pPr marL="0" indent="0" algn="l">
              <a:spcBef>
                <a:spcPts val="200"/>
              </a:spcBef>
              <a:buNone/>
              <a:defRPr sz="2200" b="0">
                <a:solidFill>
                  <a:schemeClr val="tx1"/>
                </a:solidFill>
              </a:defRPr>
            </a:lvl2pPr>
          </a:lstStyle>
          <a:p>
            <a:pPr lvl="0"/>
            <a:r>
              <a:rPr lang="en-US" dirty="0"/>
              <a:t>No.</a:t>
            </a:r>
          </a:p>
        </p:txBody>
      </p:sp>
    </p:spTree>
    <p:extLst>
      <p:ext uri="{BB962C8B-B14F-4D97-AF65-F5344CB8AC3E}">
        <p14:creationId xmlns:p14="http://schemas.microsoft.com/office/powerpoint/2010/main" val="4252489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4.xml><?xml version="1.0" encoding="utf-8"?>
<p:sldLayout xmlns:a="http://schemas.openxmlformats.org/drawingml/2006/main" xmlns:r="http://schemas.openxmlformats.org/officeDocument/2006/relationships" xmlns:p="http://schemas.openxmlformats.org/presentationml/2006/main" showMasterSp="0" preserve="1" userDrawn="1">
  <p:cSld name="Section header (black)">
    <p:bg>
      <p:bgPr>
        <a:solidFill>
          <a:srgbClr val="000000"/>
        </a:solidFill>
        <a:effectLst/>
      </p:bgPr>
    </p:bg>
    <p:spTree>
      <p:nvGrpSpPr>
        <p:cNvPr id="1" name=""/>
        <p:cNvGrpSpPr/>
        <p:nvPr/>
      </p:nvGrpSpPr>
      <p:grpSpPr>
        <a:xfrm>
          <a:off x="0" y="0"/>
          <a:ext cx="0" cy="0"/>
          <a:chOff x="0" y="0"/>
          <a:chExt cx="0" cy="0"/>
        </a:xfrm>
      </p:grpSpPr>
      <p:sp>
        <p:nvSpPr>
          <p:cNvPr id="5" name="Text Placeholder 2"/>
          <p:cNvSpPr>
            <a:spLocks noGrp="1"/>
          </p:cNvSpPr>
          <p:nvPr>
            <p:ph type="body" sz="quarter" idx="15" hasCustomPrompt="1"/>
          </p:nvPr>
        </p:nvSpPr>
        <p:spPr>
          <a:xfrm>
            <a:off x="359998" y="2984855"/>
            <a:ext cx="11468465" cy="1585557"/>
          </a:xfrm>
          <a:prstGeom prst="rect">
            <a:avLst/>
          </a:prstGeom>
        </p:spPr>
        <p:txBody>
          <a:bodyPr anchor="t"/>
          <a:lstStyle>
            <a:lvl1pPr algn="l">
              <a:spcBef>
                <a:spcPts val="200"/>
              </a:spcBef>
              <a:defRPr sz="2400" b="1">
                <a:solidFill>
                  <a:schemeClr val="bg1"/>
                </a:solidFill>
              </a:defRPr>
            </a:lvl1pPr>
            <a:lvl2pPr marL="0" indent="0" algn="l">
              <a:spcBef>
                <a:spcPts val="200"/>
              </a:spcBef>
              <a:buNone/>
              <a:defRPr sz="2200" b="0">
                <a:solidFill>
                  <a:schemeClr val="bg1"/>
                </a:solidFill>
              </a:defRPr>
            </a:lvl2pPr>
          </a:lstStyle>
          <a:p>
            <a:pPr lvl="0"/>
            <a:r>
              <a:rPr lang="en-GB" dirty="0"/>
              <a:t>Click to edit master text styles</a:t>
            </a:r>
          </a:p>
          <a:p>
            <a:pPr lvl="1"/>
            <a:r>
              <a:rPr lang="en-GB" dirty="0"/>
              <a:t>Second level</a:t>
            </a:r>
          </a:p>
        </p:txBody>
      </p:sp>
      <p:sp>
        <p:nvSpPr>
          <p:cNvPr id="7" name="Text Placeholder 2"/>
          <p:cNvSpPr>
            <a:spLocks noGrp="1"/>
          </p:cNvSpPr>
          <p:nvPr>
            <p:ph type="body" sz="quarter" idx="16" hasCustomPrompt="1"/>
          </p:nvPr>
        </p:nvSpPr>
        <p:spPr>
          <a:xfrm>
            <a:off x="360363" y="2564672"/>
            <a:ext cx="976312" cy="411163"/>
          </a:xfrm>
          <a:prstGeom prst="rect">
            <a:avLst/>
          </a:prstGeom>
        </p:spPr>
        <p:txBody>
          <a:bodyPr anchor="t"/>
          <a:lstStyle>
            <a:lvl1pPr algn="l">
              <a:spcBef>
                <a:spcPts val="200"/>
              </a:spcBef>
              <a:defRPr sz="2400" b="1">
                <a:solidFill>
                  <a:schemeClr val="bg1"/>
                </a:solidFill>
              </a:defRPr>
            </a:lvl1pPr>
            <a:lvl2pPr marL="0" indent="0" algn="l">
              <a:spcBef>
                <a:spcPts val="200"/>
              </a:spcBef>
              <a:buNone/>
              <a:defRPr sz="2200" b="0">
                <a:solidFill>
                  <a:schemeClr val="tx1"/>
                </a:solidFill>
              </a:defRPr>
            </a:lvl2pPr>
          </a:lstStyle>
          <a:p>
            <a:pPr lvl="0"/>
            <a:r>
              <a:rPr lang="en-US" dirty="0"/>
              <a:t>No.</a:t>
            </a:r>
          </a:p>
        </p:txBody>
      </p:sp>
    </p:spTree>
    <p:extLst>
      <p:ext uri="{BB962C8B-B14F-4D97-AF65-F5344CB8AC3E}">
        <p14:creationId xmlns:p14="http://schemas.microsoft.com/office/powerpoint/2010/main" val="6935774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Content Placeholder 2"/>
          <p:cNvSpPr>
            <a:spLocks noGrp="1"/>
          </p:cNvSpPr>
          <p:nvPr>
            <p:ph idx="1" hasCustomPrompt="1"/>
          </p:nvPr>
        </p:nvSpPr>
        <p:spPr>
          <a:xfrm>
            <a:off x="359999" y="1708150"/>
            <a:ext cx="11466873" cy="4018118"/>
          </a:xfrm>
        </p:spPr>
        <p:txBody>
          <a:bodyPr>
            <a:noAutofit/>
          </a:bodyPr>
          <a:lstStyle>
            <a:lvl1pPr>
              <a:defRPr sz="1400" b="0">
                <a:solidFill>
                  <a:schemeClr val="tx1"/>
                </a:solidFill>
              </a:defRPr>
            </a:lvl1pPr>
            <a:lvl2pPr>
              <a:spcBef>
                <a:spcPts val="600"/>
              </a:spcBef>
              <a:defRPr sz="1400">
                <a:solidFill>
                  <a:schemeClr val="tx1"/>
                </a:solidFill>
              </a:defRPr>
            </a:lvl2pPr>
            <a:lvl3pPr>
              <a:spcBef>
                <a:spcPts val="600"/>
              </a:spcBef>
              <a:defRPr sz="1400">
                <a:solidFill>
                  <a:schemeClr val="tx1"/>
                </a:solidFill>
              </a:defRPr>
            </a:lvl3pPr>
            <a:lvl4pPr>
              <a:spcBef>
                <a:spcPts val="600"/>
              </a:spcBef>
              <a:defRPr sz="1400">
                <a:solidFill>
                  <a:schemeClr val="tx1"/>
                </a:solidFill>
              </a:defRPr>
            </a:lvl4pPr>
            <a:lvl5pPr>
              <a:spcBef>
                <a:spcPts val="600"/>
              </a:spcBef>
              <a:defRPr sz="1400">
                <a:solidFill>
                  <a:schemeClr val="tx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1" name="Title Placeholder 1"/>
          <p:cNvSpPr>
            <a:spLocks noGrp="1"/>
          </p:cNvSpPr>
          <p:nvPr>
            <p:ph type="title" hasCustomPrompt="1"/>
          </p:nvPr>
        </p:nvSpPr>
        <p:spPr>
          <a:xfrm>
            <a:off x="359999" y="430717"/>
            <a:ext cx="11466875" cy="404119"/>
          </a:xfrm>
          <a:prstGeom prst="rect">
            <a:avLst/>
          </a:prstGeom>
        </p:spPr>
        <p:txBody>
          <a:bodyPr vert="horz" lIns="0" tIns="0" rIns="0" bIns="0" rtlCol="0" anchor="t">
            <a:noAutofit/>
          </a:bodyPr>
          <a:lstStyle>
            <a:lvl1pPr>
              <a:defRPr/>
            </a:lvl1pPr>
          </a:lstStyle>
          <a:p>
            <a:r>
              <a:rPr lang="en-GB" dirty="0"/>
              <a:t>Click to edit master title style</a:t>
            </a:r>
          </a:p>
        </p:txBody>
      </p:sp>
      <p:sp>
        <p:nvSpPr>
          <p:cNvPr id="15"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dirty="0">
              <a:solidFill>
                <a:srgbClr val="717171"/>
              </a:solidFill>
            </a:endParaRPr>
          </a:p>
        </p:txBody>
      </p:sp>
      <p:sp>
        <p:nvSpPr>
          <p:cNvPr id="8" name="Text Placeholder 2"/>
          <p:cNvSpPr>
            <a:spLocks noGrp="1"/>
          </p:cNvSpPr>
          <p:nvPr>
            <p:ph type="body" sz="quarter" idx="17" hasCustomPrompt="1"/>
          </p:nvPr>
        </p:nvSpPr>
        <p:spPr>
          <a:xfrm>
            <a:off x="357188" y="909635"/>
            <a:ext cx="11477331" cy="396875"/>
          </a:xfrm>
        </p:spPr>
        <p:txBody>
          <a:bodyPr/>
          <a:lstStyle>
            <a:lvl1pPr>
              <a:defRPr sz="1800"/>
            </a:lvl1pPr>
          </a:lstStyle>
          <a:p>
            <a:pPr lvl="0"/>
            <a:r>
              <a:rPr lang="en-GB" dirty="0"/>
              <a:t>Click to edit master text styles</a:t>
            </a:r>
          </a:p>
        </p:txBody>
      </p:sp>
      <p:sp>
        <p:nvSpPr>
          <p:cNvPr id="9" name="Text Placeholder 17"/>
          <p:cNvSpPr>
            <a:spLocks noGrp="1"/>
          </p:cNvSpPr>
          <p:nvPr>
            <p:ph type="body" sz="quarter" idx="18" hasCustomPrompt="1"/>
          </p:nvPr>
        </p:nvSpPr>
        <p:spPr>
          <a:xfrm>
            <a:off x="6096000" y="6393509"/>
            <a:ext cx="4670778" cy="197792"/>
          </a:xfrm>
        </p:spPr>
        <p:txBody>
          <a:bodyPr anchor="ctr">
            <a:noAutofit/>
          </a:bodyPr>
          <a:lstStyle>
            <a:lvl1pPr>
              <a:spcBef>
                <a:spcPts val="600"/>
              </a:spcBef>
              <a:defRPr sz="800">
                <a:solidFill>
                  <a:schemeClr val="tx1"/>
                </a:solidFill>
              </a:defRPr>
            </a:lvl1pPr>
          </a:lstStyle>
          <a:p>
            <a:pPr lvl="0"/>
            <a:r>
              <a:rPr lang="en-US" dirty="0"/>
              <a:t>Click to add footer text</a:t>
            </a:r>
          </a:p>
        </p:txBody>
      </p:sp>
    </p:spTree>
    <p:extLst>
      <p:ext uri="{BB962C8B-B14F-4D97-AF65-F5344CB8AC3E}">
        <p14:creationId xmlns:p14="http://schemas.microsoft.com/office/powerpoint/2010/main" val="2311119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6.xml><?xml version="1.0" encoding="utf-8"?>
<p:sldLayout xmlns:a="http://schemas.openxmlformats.org/drawingml/2006/main" xmlns:r="http://schemas.openxmlformats.org/officeDocument/2006/relationships" xmlns:p="http://schemas.openxmlformats.org/presentationml/2006/main" preserve="1" userDrawn="1">
  <p:cSld name="Title and 2 x content">
    <p:spTree>
      <p:nvGrpSpPr>
        <p:cNvPr id="1" name=""/>
        <p:cNvGrpSpPr/>
        <p:nvPr/>
      </p:nvGrpSpPr>
      <p:grpSpPr>
        <a:xfrm>
          <a:off x="0" y="0"/>
          <a:ext cx="0" cy="0"/>
          <a:chOff x="0" y="0"/>
          <a:chExt cx="0" cy="0"/>
        </a:xfrm>
      </p:grpSpPr>
      <p:sp>
        <p:nvSpPr>
          <p:cNvPr id="8" name="Content Placeholder 2"/>
          <p:cNvSpPr>
            <a:spLocks noGrp="1"/>
          </p:cNvSpPr>
          <p:nvPr>
            <p:ph idx="1" hasCustomPrompt="1"/>
          </p:nvPr>
        </p:nvSpPr>
        <p:spPr>
          <a:xfrm>
            <a:off x="360000" y="1708150"/>
            <a:ext cx="5626800" cy="4003200"/>
          </a:xfrm>
        </p:spPr>
        <p:txBody>
          <a:bodyPr>
            <a:noAutofit/>
          </a:bodyPr>
          <a:lstStyle>
            <a:lvl1pPr>
              <a:defRPr sz="1400" b="0">
                <a:solidFill>
                  <a:schemeClr val="tx1"/>
                </a:solidFill>
              </a:defRPr>
            </a:lvl1pPr>
            <a:lvl2pPr>
              <a:spcBef>
                <a:spcPts val="600"/>
              </a:spcBef>
              <a:defRPr sz="1400">
                <a:solidFill>
                  <a:schemeClr val="tx1"/>
                </a:solidFill>
              </a:defRPr>
            </a:lvl2pPr>
            <a:lvl3pPr>
              <a:spcBef>
                <a:spcPts val="600"/>
              </a:spcBef>
              <a:defRPr sz="1400">
                <a:solidFill>
                  <a:schemeClr val="tx1"/>
                </a:solidFill>
              </a:defRPr>
            </a:lvl3pPr>
            <a:lvl4pPr>
              <a:spcBef>
                <a:spcPts val="600"/>
              </a:spcBef>
              <a:defRPr sz="1400">
                <a:solidFill>
                  <a:schemeClr val="tx1"/>
                </a:solidFill>
              </a:defRPr>
            </a:lvl4pPr>
            <a:lvl5pPr>
              <a:spcBef>
                <a:spcPts val="600"/>
              </a:spcBef>
              <a:defRPr sz="1400">
                <a:solidFill>
                  <a:schemeClr val="tx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0" name="Content Placeholder 35"/>
          <p:cNvSpPr>
            <a:spLocks noGrp="1"/>
          </p:cNvSpPr>
          <p:nvPr>
            <p:ph sz="quarter" idx="14" hasCustomPrompt="1"/>
          </p:nvPr>
        </p:nvSpPr>
        <p:spPr>
          <a:xfrm>
            <a:off x="6191574" y="1708150"/>
            <a:ext cx="5626800" cy="4003200"/>
          </a:xfrm>
        </p:spPr>
        <p:txBody>
          <a:bodyPr>
            <a:noAutofit/>
          </a:bodyPr>
          <a:lstStyle>
            <a:lvl1pPr>
              <a:defRPr sz="1400" b="0">
                <a:solidFill>
                  <a:schemeClr val="tx1"/>
                </a:solidFill>
              </a:defRPr>
            </a:lvl1pPr>
            <a:lvl2pPr>
              <a:spcBef>
                <a:spcPts val="600"/>
              </a:spcBef>
              <a:defRPr sz="1400">
                <a:solidFill>
                  <a:schemeClr val="tx1"/>
                </a:solidFill>
              </a:defRPr>
            </a:lvl2pPr>
            <a:lvl3pPr>
              <a:spcBef>
                <a:spcPts val="600"/>
              </a:spcBef>
              <a:defRPr sz="1400">
                <a:solidFill>
                  <a:schemeClr val="tx1"/>
                </a:solidFill>
              </a:defRPr>
            </a:lvl3pPr>
            <a:lvl4pPr>
              <a:spcBef>
                <a:spcPts val="600"/>
              </a:spcBef>
              <a:defRPr sz="1400">
                <a:solidFill>
                  <a:schemeClr val="tx1"/>
                </a:solidFill>
              </a:defRPr>
            </a:lvl4pPr>
            <a:lvl5pPr>
              <a:spcBef>
                <a:spcPts val="600"/>
              </a:spcBef>
              <a:defRPr sz="1400">
                <a:solidFill>
                  <a:schemeClr val="tx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1" name="Title Placeholder 1"/>
          <p:cNvSpPr>
            <a:spLocks noGrp="1"/>
          </p:cNvSpPr>
          <p:nvPr>
            <p:ph type="title" hasCustomPrompt="1"/>
          </p:nvPr>
        </p:nvSpPr>
        <p:spPr>
          <a:xfrm>
            <a:off x="359999" y="430717"/>
            <a:ext cx="11466875" cy="404119"/>
          </a:xfrm>
          <a:prstGeom prst="rect">
            <a:avLst/>
          </a:prstGeom>
        </p:spPr>
        <p:txBody>
          <a:bodyPr vert="horz" lIns="0" tIns="0" rIns="0" bIns="0" rtlCol="0" anchor="t">
            <a:noAutofit/>
          </a:bodyPr>
          <a:lstStyle>
            <a:lvl1pPr>
              <a:defRPr/>
            </a:lvl1pPr>
          </a:lstStyle>
          <a:p>
            <a:r>
              <a:rPr lang="en-GB" dirty="0"/>
              <a:t>Click to edit master title style</a:t>
            </a:r>
          </a:p>
        </p:txBody>
      </p:sp>
      <p:sp>
        <p:nvSpPr>
          <p:cNvPr id="16"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dirty="0">
              <a:solidFill>
                <a:srgbClr val="717171"/>
              </a:solidFill>
            </a:endParaRPr>
          </a:p>
        </p:txBody>
      </p:sp>
      <p:sp>
        <p:nvSpPr>
          <p:cNvPr id="9" name="Text Placeholder 2"/>
          <p:cNvSpPr>
            <a:spLocks noGrp="1"/>
          </p:cNvSpPr>
          <p:nvPr>
            <p:ph type="body" sz="quarter" idx="17" hasCustomPrompt="1"/>
          </p:nvPr>
        </p:nvSpPr>
        <p:spPr>
          <a:xfrm>
            <a:off x="357188" y="909635"/>
            <a:ext cx="11477331" cy="396875"/>
          </a:xfrm>
        </p:spPr>
        <p:txBody>
          <a:bodyPr/>
          <a:lstStyle>
            <a:lvl1pPr>
              <a:defRPr sz="1800"/>
            </a:lvl1pPr>
          </a:lstStyle>
          <a:p>
            <a:pPr lvl="0"/>
            <a:r>
              <a:rPr lang="en-GB" dirty="0"/>
              <a:t>Click to edit master text styles</a:t>
            </a:r>
          </a:p>
        </p:txBody>
      </p:sp>
      <p:sp>
        <p:nvSpPr>
          <p:cNvPr id="12" name="Text Placeholder 17"/>
          <p:cNvSpPr>
            <a:spLocks noGrp="1"/>
          </p:cNvSpPr>
          <p:nvPr>
            <p:ph type="body" sz="quarter" idx="18" hasCustomPrompt="1"/>
          </p:nvPr>
        </p:nvSpPr>
        <p:spPr>
          <a:xfrm>
            <a:off x="6096000" y="6393509"/>
            <a:ext cx="4670778" cy="197792"/>
          </a:xfrm>
        </p:spPr>
        <p:txBody>
          <a:bodyPr anchor="ctr">
            <a:noAutofit/>
          </a:bodyPr>
          <a:lstStyle>
            <a:lvl1pPr>
              <a:spcBef>
                <a:spcPts val="600"/>
              </a:spcBef>
              <a:defRPr sz="800">
                <a:solidFill>
                  <a:schemeClr val="tx1"/>
                </a:solidFill>
              </a:defRPr>
            </a:lvl1pPr>
          </a:lstStyle>
          <a:p>
            <a:pPr lvl="0"/>
            <a:r>
              <a:rPr lang="en-US" dirty="0"/>
              <a:t>Click to add footer text</a:t>
            </a:r>
          </a:p>
        </p:txBody>
      </p:sp>
    </p:spTree>
    <p:extLst>
      <p:ext uri="{BB962C8B-B14F-4D97-AF65-F5344CB8AC3E}">
        <p14:creationId xmlns:p14="http://schemas.microsoft.com/office/powerpoint/2010/main" val="40748772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7.xml><?xml version="1.0" encoding="utf-8"?>
<p:sldLayout xmlns:a="http://schemas.openxmlformats.org/drawingml/2006/main" xmlns:r="http://schemas.openxmlformats.org/officeDocument/2006/relationships" xmlns:p="http://schemas.openxmlformats.org/presentationml/2006/main" preserve="1" userDrawn="1">
  <p:cSld name="Title and 3 x content">
    <p:spTree>
      <p:nvGrpSpPr>
        <p:cNvPr id="1" name=""/>
        <p:cNvGrpSpPr/>
        <p:nvPr/>
      </p:nvGrpSpPr>
      <p:grpSpPr>
        <a:xfrm>
          <a:off x="0" y="0"/>
          <a:ext cx="0" cy="0"/>
          <a:chOff x="0" y="0"/>
          <a:chExt cx="0" cy="0"/>
        </a:xfrm>
      </p:grpSpPr>
      <p:sp>
        <p:nvSpPr>
          <p:cNvPr id="9" name="Content Placeholder 2"/>
          <p:cNvSpPr>
            <a:spLocks noGrp="1"/>
          </p:cNvSpPr>
          <p:nvPr>
            <p:ph idx="1"/>
          </p:nvPr>
        </p:nvSpPr>
        <p:spPr>
          <a:xfrm>
            <a:off x="359998" y="1708150"/>
            <a:ext cx="3679200" cy="4003675"/>
          </a:xfrm>
        </p:spPr>
        <p:txBody>
          <a:bodyPr>
            <a:noAutofit/>
          </a:bodyPr>
          <a:lstStyle>
            <a:lvl1pPr>
              <a:defRPr sz="1400" b="0">
                <a:solidFill>
                  <a:schemeClr val="tx1"/>
                </a:solidFill>
              </a:defRPr>
            </a:lvl1pPr>
            <a:lvl2pPr>
              <a:spcBef>
                <a:spcPts val="600"/>
              </a:spcBef>
              <a:defRPr sz="1400">
                <a:solidFill>
                  <a:schemeClr val="tx1"/>
                </a:solidFill>
              </a:defRPr>
            </a:lvl2pPr>
            <a:lvl3pPr>
              <a:spcBef>
                <a:spcPts val="600"/>
              </a:spcBef>
              <a:defRPr sz="1400">
                <a:solidFill>
                  <a:schemeClr val="tx1"/>
                </a:solidFill>
              </a:defRPr>
            </a:lvl3pPr>
            <a:lvl4pPr>
              <a:spcBef>
                <a:spcPts val="600"/>
              </a:spcBef>
              <a:defRPr sz="1400">
                <a:solidFill>
                  <a:schemeClr val="tx1"/>
                </a:solidFill>
              </a:defRPr>
            </a:lvl4pPr>
            <a:lvl5pPr>
              <a:spcBef>
                <a:spcPts val="60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0" name="Content Placeholder 2"/>
          <p:cNvSpPr>
            <a:spLocks noGrp="1"/>
          </p:cNvSpPr>
          <p:nvPr>
            <p:ph idx="14"/>
          </p:nvPr>
        </p:nvSpPr>
        <p:spPr>
          <a:xfrm>
            <a:off x="4251326" y="1708150"/>
            <a:ext cx="3679200" cy="4003675"/>
          </a:xfrm>
        </p:spPr>
        <p:txBody>
          <a:bodyPr>
            <a:noAutofit/>
          </a:bodyPr>
          <a:lstStyle>
            <a:lvl1pPr>
              <a:defRPr sz="1400" b="0">
                <a:solidFill>
                  <a:schemeClr val="tx1"/>
                </a:solidFill>
              </a:defRPr>
            </a:lvl1pPr>
            <a:lvl2pPr>
              <a:spcBef>
                <a:spcPts val="600"/>
              </a:spcBef>
              <a:defRPr sz="1400">
                <a:solidFill>
                  <a:schemeClr val="tx1"/>
                </a:solidFill>
              </a:defRPr>
            </a:lvl2pPr>
            <a:lvl3pPr>
              <a:spcBef>
                <a:spcPts val="600"/>
              </a:spcBef>
              <a:defRPr sz="1400">
                <a:solidFill>
                  <a:schemeClr val="tx1"/>
                </a:solidFill>
              </a:defRPr>
            </a:lvl3pPr>
            <a:lvl4pPr>
              <a:spcBef>
                <a:spcPts val="600"/>
              </a:spcBef>
              <a:defRPr sz="1400">
                <a:solidFill>
                  <a:schemeClr val="tx1"/>
                </a:solidFill>
              </a:defRPr>
            </a:lvl4pPr>
            <a:lvl5pPr>
              <a:spcBef>
                <a:spcPts val="60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1" name="Content Placeholder 2"/>
          <p:cNvSpPr>
            <a:spLocks noGrp="1"/>
          </p:cNvSpPr>
          <p:nvPr>
            <p:ph idx="15"/>
          </p:nvPr>
        </p:nvSpPr>
        <p:spPr>
          <a:xfrm>
            <a:off x="8142653" y="1708150"/>
            <a:ext cx="3679200" cy="4003675"/>
          </a:xfrm>
        </p:spPr>
        <p:txBody>
          <a:bodyPr>
            <a:noAutofit/>
          </a:bodyPr>
          <a:lstStyle>
            <a:lvl1pPr>
              <a:defRPr sz="1400" b="0">
                <a:solidFill>
                  <a:schemeClr val="tx1"/>
                </a:solidFill>
              </a:defRPr>
            </a:lvl1pPr>
            <a:lvl2pPr>
              <a:spcBef>
                <a:spcPts val="600"/>
              </a:spcBef>
              <a:defRPr sz="1400">
                <a:solidFill>
                  <a:schemeClr val="tx1"/>
                </a:solidFill>
              </a:defRPr>
            </a:lvl2pPr>
            <a:lvl3pPr>
              <a:spcBef>
                <a:spcPts val="600"/>
              </a:spcBef>
              <a:defRPr sz="1400">
                <a:solidFill>
                  <a:schemeClr val="tx1"/>
                </a:solidFill>
              </a:defRPr>
            </a:lvl3pPr>
            <a:lvl4pPr>
              <a:spcBef>
                <a:spcPts val="600"/>
              </a:spcBef>
              <a:defRPr sz="1400">
                <a:solidFill>
                  <a:schemeClr val="tx1"/>
                </a:solidFill>
              </a:defRPr>
            </a:lvl4pPr>
            <a:lvl5pPr>
              <a:spcBef>
                <a:spcPts val="60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6" name="Title Placeholder 1"/>
          <p:cNvSpPr>
            <a:spLocks noGrp="1"/>
          </p:cNvSpPr>
          <p:nvPr>
            <p:ph type="title" hasCustomPrompt="1"/>
          </p:nvPr>
        </p:nvSpPr>
        <p:spPr>
          <a:xfrm>
            <a:off x="359999" y="430717"/>
            <a:ext cx="11466875" cy="404119"/>
          </a:xfrm>
          <a:prstGeom prst="rect">
            <a:avLst/>
          </a:prstGeom>
        </p:spPr>
        <p:txBody>
          <a:bodyPr vert="horz" lIns="0" tIns="0" rIns="0" bIns="0" rtlCol="0" anchor="t">
            <a:noAutofit/>
          </a:bodyPr>
          <a:lstStyle>
            <a:lvl1pPr>
              <a:defRPr/>
            </a:lvl1pPr>
          </a:lstStyle>
          <a:p>
            <a:r>
              <a:rPr lang="en-GB" dirty="0"/>
              <a:t>Click to edit master title style</a:t>
            </a:r>
          </a:p>
        </p:txBody>
      </p:sp>
      <p:sp>
        <p:nvSpPr>
          <p:cNvPr id="17" name="Text Placeholder 2"/>
          <p:cNvSpPr>
            <a:spLocks noGrp="1"/>
          </p:cNvSpPr>
          <p:nvPr>
            <p:ph type="body" sz="quarter" idx="17" hasCustomPrompt="1"/>
          </p:nvPr>
        </p:nvSpPr>
        <p:spPr>
          <a:xfrm>
            <a:off x="357188" y="909635"/>
            <a:ext cx="11477331" cy="396875"/>
          </a:xfrm>
        </p:spPr>
        <p:txBody>
          <a:bodyPr/>
          <a:lstStyle>
            <a:lvl1pPr>
              <a:defRPr sz="1800"/>
            </a:lvl1pPr>
          </a:lstStyle>
          <a:p>
            <a:pPr lvl="0"/>
            <a:r>
              <a:rPr lang="en-GB" dirty="0"/>
              <a:t>Click to edit master text styles</a:t>
            </a:r>
          </a:p>
        </p:txBody>
      </p:sp>
      <p:sp>
        <p:nvSpPr>
          <p:cNvPr id="18" name="Text Placeholder 17"/>
          <p:cNvSpPr>
            <a:spLocks noGrp="1"/>
          </p:cNvSpPr>
          <p:nvPr>
            <p:ph type="body" sz="quarter" idx="18" hasCustomPrompt="1"/>
          </p:nvPr>
        </p:nvSpPr>
        <p:spPr>
          <a:xfrm>
            <a:off x="6096000" y="6393509"/>
            <a:ext cx="4670778" cy="197792"/>
          </a:xfrm>
        </p:spPr>
        <p:txBody>
          <a:bodyPr anchor="ctr">
            <a:noAutofit/>
          </a:bodyPr>
          <a:lstStyle>
            <a:lvl1pPr>
              <a:spcBef>
                <a:spcPts val="600"/>
              </a:spcBef>
              <a:defRPr sz="800">
                <a:solidFill>
                  <a:schemeClr val="tx1"/>
                </a:solidFill>
              </a:defRPr>
            </a:lvl1pPr>
          </a:lstStyle>
          <a:p>
            <a:pPr lvl="0"/>
            <a:r>
              <a:rPr lang="en-US" dirty="0"/>
              <a:t>Click to add footer text</a:t>
            </a:r>
          </a:p>
        </p:txBody>
      </p:sp>
      <p:sp>
        <p:nvSpPr>
          <p:cNvPr id="19"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dirty="0">
              <a:solidFill>
                <a:srgbClr val="717171"/>
              </a:solidFill>
            </a:endParaRPr>
          </a:p>
        </p:txBody>
      </p:sp>
    </p:spTree>
    <p:extLst>
      <p:ext uri="{BB962C8B-B14F-4D97-AF65-F5344CB8AC3E}">
        <p14:creationId xmlns:p14="http://schemas.microsoft.com/office/powerpoint/2010/main" val="39405899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8.xml><?xml version="1.0" encoding="utf-8"?>
<p:sldLayout xmlns:a="http://schemas.openxmlformats.org/drawingml/2006/main" xmlns:r="http://schemas.openxmlformats.org/officeDocument/2006/relationships" xmlns:p="http://schemas.openxmlformats.org/presentationml/2006/main" preserve="1" userDrawn="1">
  <p:cSld name="Title and 4 x content">
    <p:spTree>
      <p:nvGrpSpPr>
        <p:cNvPr id="1" name=""/>
        <p:cNvGrpSpPr/>
        <p:nvPr/>
      </p:nvGrpSpPr>
      <p:grpSpPr>
        <a:xfrm>
          <a:off x="0" y="0"/>
          <a:ext cx="0" cy="0"/>
          <a:chOff x="0" y="0"/>
          <a:chExt cx="0" cy="0"/>
        </a:xfrm>
      </p:grpSpPr>
      <p:sp>
        <p:nvSpPr>
          <p:cNvPr id="10" name="Content Placeholder 2"/>
          <p:cNvSpPr>
            <a:spLocks noGrp="1"/>
          </p:cNvSpPr>
          <p:nvPr>
            <p:ph idx="1" hasCustomPrompt="1"/>
          </p:nvPr>
        </p:nvSpPr>
        <p:spPr>
          <a:xfrm>
            <a:off x="359998" y="1708150"/>
            <a:ext cx="2714400" cy="4003675"/>
          </a:xfrm>
        </p:spPr>
        <p:txBody>
          <a:bodyPr>
            <a:noAutofit/>
          </a:bodyPr>
          <a:lstStyle>
            <a:lvl1pPr>
              <a:defRPr sz="1400" b="0">
                <a:solidFill>
                  <a:schemeClr val="tx1"/>
                </a:solidFill>
              </a:defRPr>
            </a:lvl1pPr>
            <a:lvl2pPr>
              <a:spcBef>
                <a:spcPts val="600"/>
              </a:spcBef>
              <a:defRPr sz="1400">
                <a:solidFill>
                  <a:schemeClr val="tx1"/>
                </a:solidFill>
              </a:defRPr>
            </a:lvl2pPr>
            <a:lvl3pPr>
              <a:spcBef>
                <a:spcPts val="600"/>
              </a:spcBef>
              <a:defRPr sz="1400">
                <a:solidFill>
                  <a:schemeClr val="tx1"/>
                </a:solidFill>
              </a:defRPr>
            </a:lvl3pPr>
            <a:lvl4pPr>
              <a:spcBef>
                <a:spcPts val="600"/>
              </a:spcBef>
              <a:defRPr sz="1400">
                <a:solidFill>
                  <a:schemeClr val="tx1"/>
                </a:solidFill>
              </a:defRPr>
            </a:lvl4pPr>
            <a:lvl5pPr>
              <a:spcBef>
                <a:spcPts val="600"/>
              </a:spcBef>
              <a:defRPr sz="1400">
                <a:solidFill>
                  <a:schemeClr val="tx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1" name="Content Placeholder 2"/>
          <p:cNvSpPr>
            <a:spLocks noGrp="1"/>
          </p:cNvSpPr>
          <p:nvPr>
            <p:ph idx="14" hasCustomPrompt="1"/>
          </p:nvPr>
        </p:nvSpPr>
        <p:spPr>
          <a:xfrm>
            <a:off x="3275192" y="1708150"/>
            <a:ext cx="2714400" cy="4003675"/>
          </a:xfrm>
        </p:spPr>
        <p:txBody>
          <a:bodyPr>
            <a:noAutofit/>
          </a:bodyPr>
          <a:lstStyle>
            <a:lvl1pPr>
              <a:defRPr sz="1400" b="0">
                <a:solidFill>
                  <a:schemeClr val="tx1"/>
                </a:solidFill>
              </a:defRPr>
            </a:lvl1pPr>
            <a:lvl2pPr>
              <a:spcBef>
                <a:spcPts val="600"/>
              </a:spcBef>
              <a:defRPr sz="1400">
                <a:solidFill>
                  <a:schemeClr val="tx1"/>
                </a:solidFill>
              </a:defRPr>
            </a:lvl2pPr>
            <a:lvl3pPr>
              <a:spcBef>
                <a:spcPts val="600"/>
              </a:spcBef>
              <a:defRPr sz="1400">
                <a:solidFill>
                  <a:schemeClr val="tx1"/>
                </a:solidFill>
              </a:defRPr>
            </a:lvl3pPr>
            <a:lvl4pPr>
              <a:spcBef>
                <a:spcPts val="600"/>
              </a:spcBef>
              <a:defRPr sz="1400">
                <a:solidFill>
                  <a:schemeClr val="tx1"/>
                </a:solidFill>
              </a:defRPr>
            </a:lvl4pPr>
            <a:lvl5pPr>
              <a:spcBef>
                <a:spcPts val="600"/>
              </a:spcBef>
              <a:defRPr sz="1400">
                <a:solidFill>
                  <a:schemeClr val="tx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3" name="Content Placeholder 2"/>
          <p:cNvSpPr>
            <a:spLocks noGrp="1"/>
          </p:cNvSpPr>
          <p:nvPr>
            <p:ph idx="15" hasCustomPrompt="1"/>
          </p:nvPr>
        </p:nvSpPr>
        <p:spPr>
          <a:xfrm>
            <a:off x="6190386" y="1708150"/>
            <a:ext cx="2714400" cy="4003675"/>
          </a:xfrm>
        </p:spPr>
        <p:txBody>
          <a:bodyPr>
            <a:noAutofit/>
          </a:bodyPr>
          <a:lstStyle>
            <a:lvl1pPr>
              <a:defRPr sz="1400" b="0">
                <a:solidFill>
                  <a:schemeClr val="tx1"/>
                </a:solidFill>
              </a:defRPr>
            </a:lvl1pPr>
            <a:lvl2pPr>
              <a:spcBef>
                <a:spcPts val="600"/>
              </a:spcBef>
              <a:defRPr sz="1400">
                <a:solidFill>
                  <a:schemeClr val="tx1"/>
                </a:solidFill>
              </a:defRPr>
            </a:lvl2pPr>
            <a:lvl3pPr>
              <a:spcBef>
                <a:spcPts val="600"/>
              </a:spcBef>
              <a:defRPr sz="1400">
                <a:solidFill>
                  <a:schemeClr val="tx1"/>
                </a:solidFill>
              </a:defRPr>
            </a:lvl3pPr>
            <a:lvl4pPr>
              <a:spcBef>
                <a:spcPts val="600"/>
              </a:spcBef>
              <a:defRPr sz="1400">
                <a:solidFill>
                  <a:schemeClr val="tx1"/>
                </a:solidFill>
              </a:defRPr>
            </a:lvl4pPr>
            <a:lvl5pPr>
              <a:spcBef>
                <a:spcPts val="600"/>
              </a:spcBef>
              <a:defRPr sz="1400">
                <a:solidFill>
                  <a:schemeClr val="tx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8" name="Content Placeholder 2"/>
          <p:cNvSpPr>
            <a:spLocks noGrp="1"/>
          </p:cNvSpPr>
          <p:nvPr>
            <p:ph idx="16" hasCustomPrompt="1"/>
          </p:nvPr>
        </p:nvSpPr>
        <p:spPr>
          <a:xfrm>
            <a:off x="9105580" y="1708150"/>
            <a:ext cx="2714400" cy="4003675"/>
          </a:xfrm>
        </p:spPr>
        <p:txBody>
          <a:bodyPr>
            <a:noAutofit/>
          </a:bodyPr>
          <a:lstStyle>
            <a:lvl1pPr>
              <a:defRPr sz="1400" b="0">
                <a:solidFill>
                  <a:schemeClr val="tx1"/>
                </a:solidFill>
              </a:defRPr>
            </a:lvl1pPr>
            <a:lvl2pPr>
              <a:spcBef>
                <a:spcPts val="600"/>
              </a:spcBef>
              <a:defRPr sz="1400">
                <a:solidFill>
                  <a:schemeClr val="tx1"/>
                </a:solidFill>
              </a:defRPr>
            </a:lvl2pPr>
            <a:lvl3pPr>
              <a:spcBef>
                <a:spcPts val="600"/>
              </a:spcBef>
              <a:defRPr sz="1400">
                <a:solidFill>
                  <a:schemeClr val="tx1"/>
                </a:solidFill>
              </a:defRPr>
            </a:lvl3pPr>
            <a:lvl4pPr>
              <a:spcBef>
                <a:spcPts val="600"/>
              </a:spcBef>
              <a:defRPr sz="1400">
                <a:solidFill>
                  <a:schemeClr val="tx1"/>
                </a:solidFill>
              </a:defRPr>
            </a:lvl4pPr>
            <a:lvl5pPr>
              <a:spcBef>
                <a:spcPts val="600"/>
              </a:spcBef>
              <a:defRPr sz="1400">
                <a:solidFill>
                  <a:schemeClr val="tx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9" name="Title Placeholder 1"/>
          <p:cNvSpPr>
            <a:spLocks noGrp="1"/>
          </p:cNvSpPr>
          <p:nvPr>
            <p:ph type="title" hasCustomPrompt="1"/>
          </p:nvPr>
        </p:nvSpPr>
        <p:spPr>
          <a:xfrm>
            <a:off x="359999" y="430717"/>
            <a:ext cx="11466875" cy="404119"/>
          </a:xfrm>
          <a:prstGeom prst="rect">
            <a:avLst/>
          </a:prstGeom>
        </p:spPr>
        <p:txBody>
          <a:bodyPr vert="horz" lIns="0" tIns="0" rIns="0" bIns="0" rtlCol="0" anchor="t">
            <a:noAutofit/>
          </a:bodyPr>
          <a:lstStyle>
            <a:lvl1pPr>
              <a:defRPr/>
            </a:lvl1pPr>
          </a:lstStyle>
          <a:p>
            <a:r>
              <a:rPr lang="en-GB" dirty="0"/>
              <a:t>Click to edit master title style</a:t>
            </a:r>
          </a:p>
        </p:txBody>
      </p:sp>
      <p:sp>
        <p:nvSpPr>
          <p:cNvPr id="20" name="Text Placeholder 2"/>
          <p:cNvSpPr>
            <a:spLocks noGrp="1"/>
          </p:cNvSpPr>
          <p:nvPr>
            <p:ph type="body" sz="quarter" idx="18" hasCustomPrompt="1"/>
          </p:nvPr>
        </p:nvSpPr>
        <p:spPr>
          <a:xfrm>
            <a:off x="357188" y="909635"/>
            <a:ext cx="11477331" cy="396875"/>
          </a:xfrm>
        </p:spPr>
        <p:txBody>
          <a:bodyPr/>
          <a:lstStyle>
            <a:lvl1pPr>
              <a:defRPr sz="1800"/>
            </a:lvl1pPr>
          </a:lstStyle>
          <a:p>
            <a:pPr lvl="0"/>
            <a:r>
              <a:rPr lang="en-GB" dirty="0"/>
              <a:t>Click to edit master text styles</a:t>
            </a:r>
          </a:p>
        </p:txBody>
      </p:sp>
      <p:sp>
        <p:nvSpPr>
          <p:cNvPr id="21" name="Text Placeholder 17"/>
          <p:cNvSpPr>
            <a:spLocks noGrp="1"/>
          </p:cNvSpPr>
          <p:nvPr>
            <p:ph type="body" sz="quarter" idx="19" hasCustomPrompt="1"/>
          </p:nvPr>
        </p:nvSpPr>
        <p:spPr>
          <a:xfrm>
            <a:off x="6096000" y="6393509"/>
            <a:ext cx="4670778" cy="197792"/>
          </a:xfrm>
        </p:spPr>
        <p:txBody>
          <a:bodyPr anchor="ctr">
            <a:noAutofit/>
          </a:bodyPr>
          <a:lstStyle>
            <a:lvl1pPr>
              <a:spcBef>
                <a:spcPts val="600"/>
              </a:spcBef>
              <a:defRPr sz="800">
                <a:solidFill>
                  <a:schemeClr val="tx1"/>
                </a:solidFill>
              </a:defRPr>
            </a:lvl1pPr>
          </a:lstStyle>
          <a:p>
            <a:pPr lvl="0"/>
            <a:r>
              <a:rPr lang="en-US" dirty="0"/>
              <a:t>Click to add footer text</a:t>
            </a:r>
          </a:p>
        </p:txBody>
      </p:sp>
      <p:sp>
        <p:nvSpPr>
          <p:cNvPr id="22"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dirty="0">
              <a:solidFill>
                <a:srgbClr val="717171"/>
              </a:solidFill>
            </a:endParaRPr>
          </a:p>
        </p:txBody>
      </p:sp>
    </p:spTree>
    <p:extLst>
      <p:ext uri="{BB962C8B-B14F-4D97-AF65-F5344CB8AC3E}">
        <p14:creationId xmlns:p14="http://schemas.microsoft.com/office/powerpoint/2010/main" val="3356203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Title Placeholder 1"/>
          <p:cNvSpPr>
            <a:spLocks noGrp="1"/>
          </p:cNvSpPr>
          <p:nvPr>
            <p:ph type="title" hasCustomPrompt="1"/>
          </p:nvPr>
        </p:nvSpPr>
        <p:spPr>
          <a:xfrm>
            <a:off x="359999" y="430717"/>
            <a:ext cx="11466875" cy="404119"/>
          </a:xfrm>
          <a:prstGeom prst="rect">
            <a:avLst/>
          </a:prstGeom>
        </p:spPr>
        <p:txBody>
          <a:bodyPr vert="horz" lIns="0" tIns="0" rIns="0" bIns="0" rtlCol="0" anchor="t">
            <a:noAutofit/>
          </a:bodyPr>
          <a:lstStyle>
            <a:lvl1pPr>
              <a:defRPr/>
            </a:lvl1pPr>
          </a:lstStyle>
          <a:p>
            <a:r>
              <a:rPr lang="en-GB" dirty="0"/>
              <a:t>Click to edit master title style</a:t>
            </a:r>
          </a:p>
        </p:txBody>
      </p:sp>
      <p:sp>
        <p:nvSpPr>
          <p:cNvPr id="11"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dirty="0">
              <a:solidFill>
                <a:srgbClr val="717171"/>
              </a:solidFill>
            </a:endParaRPr>
          </a:p>
        </p:txBody>
      </p:sp>
      <p:sp>
        <p:nvSpPr>
          <p:cNvPr id="7" name="Text Placeholder 2"/>
          <p:cNvSpPr>
            <a:spLocks noGrp="1"/>
          </p:cNvSpPr>
          <p:nvPr>
            <p:ph type="body" sz="quarter" idx="17" hasCustomPrompt="1"/>
          </p:nvPr>
        </p:nvSpPr>
        <p:spPr>
          <a:xfrm>
            <a:off x="357188" y="909635"/>
            <a:ext cx="11477331" cy="396875"/>
          </a:xfrm>
        </p:spPr>
        <p:txBody>
          <a:bodyPr/>
          <a:lstStyle>
            <a:lvl1pPr>
              <a:defRPr sz="1800"/>
            </a:lvl1pPr>
          </a:lstStyle>
          <a:p>
            <a:pPr lvl="0"/>
            <a:r>
              <a:rPr lang="en-GB" dirty="0"/>
              <a:t>Click to edit master text styles</a:t>
            </a:r>
          </a:p>
        </p:txBody>
      </p:sp>
      <p:sp>
        <p:nvSpPr>
          <p:cNvPr id="9" name="Text Placeholder 17"/>
          <p:cNvSpPr>
            <a:spLocks noGrp="1"/>
          </p:cNvSpPr>
          <p:nvPr>
            <p:ph type="body" sz="quarter" idx="18" hasCustomPrompt="1"/>
          </p:nvPr>
        </p:nvSpPr>
        <p:spPr>
          <a:xfrm>
            <a:off x="6096000" y="6393509"/>
            <a:ext cx="4670778" cy="197792"/>
          </a:xfrm>
        </p:spPr>
        <p:txBody>
          <a:bodyPr anchor="ctr">
            <a:noAutofit/>
          </a:bodyPr>
          <a:lstStyle>
            <a:lvl1pPr>
              <a:spcBef>
                <a:spcPts val="600"/>
              </a:spcBef>
              <a:defRPr sz="800">
                <a:solidFill>
                  <a:schemeClr val="tx1"/>
                </a:solidFill>
              </a:defRPr>
            </a:lvl1pPr>
          </a:lstStyle>
          <a:p>
            <a:pPr lvl="0"/>
            <a:r>
              <a:rPr lang="en-US" dirty="0"/>
              <a:t>Click to add footer text</a:t>
            </a:r>
          </a:p>
        </p:txBody>
      </p:sp>
    </p:spTree>
    <p:extLst>
      <p:ext uri="{BB962C8B-B14F-4D97-AF65-F5344CB8AC3E}">
        <p14:creationId xmlns:p14="http://schemas.microsoft.com/office/powerpoint/2010/main" val="38193936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Section header (white)">
    <p:bg>
      <p:bgPr>
        <a:solidFill>
          <a:schemeClr val="bg1"/>
        </a:solid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5" hasCustomPrompt="1"/>
          </p:nvPr>
        </p:nvSpPr>
        <p:spPr>
          <a:xfrm>
            <a:off x="360362" y="2984855"/>
            <a:ext cx="11466511" cy="1585557"/>
          </a:xfrm>
          <a:prstGeom prst="rect">
            <a:avLst/>
          </a:prstGeom>
        </p:spPr>
        <p:txBody>
          <a:bodyPr anchor="t"/>
          <a:lstStyle>
            <a:lvl1pPr algn="l">
              <a:spcBef>
                <a:spcPts val="200"/>
              </a:spcBef>
              <a:defRPr sz="2400" b="1">
                <a:solidFill>
                  <a:schemeClr val="tx1"/>
                </a:solidFill>
              </a:defRPr>
            </a:lvl1pPr>
            <a:lvl2pPr marL="0" indent="0" algn="l">
              <a:spcBef>
                <a:spcPts val="200"/>
              </a:spcBef>
              <a:buNone/>
              <a:defRPr sz="2200" b="0">
                <a:solidFill>
                  <a:schemeClr val="tx1"/>
                </a:solidFill>
              </a:defRPr>
            </a:lvl2pPr>
          </a:lstStyle>
          <a:p>
            <a:pPr lvl="0"/>
            <a:r>
              <a:rPr lang="en-GB" dirty="0"/>
              <a:t>Click to edit master text styles</a:t>
            </a:r>
          </a:p>
          <a:p>
            <a:pPr lvl="1"/>
            <a:r>
              <a:rPr lang="en-GB" dirty="0"/>
              <a:t>Second level</a:t>
            </a:r>
          </a:p>
        </p:txBody>
      </p:sp>
      <p:sp>
        <p:nvSpPr>
          <p:cNvPr id="5" name="Text Placeholder 2"/>
          <p:cNvSpPr>
            <a:spLocks noGrp="1"/>
          </p:cNvSpPr>
          <p:nvPr>
            <p:ph type="body" sz="quarter" idx="16" hasCustomPrompt="1"/>
          </p:nvPr>
        </p:nvSpPr>
        <p:spPr>
          <a:xfrm>
            <a:off x="359999" y="2564672"/>
            <a:ext cx="976676" cy="411163"/>
          </a:xfrm>
          <a:prstGeom prst="rect">
            <a:avLst/>
          </a:prstGeom>
        </p:spPr>
        <p:txBody>
          <a:bodyPr anchor="t"/>
          <a:lstStyle>
            <a:lvl1pPr algn="l">
              <a:spcBef>
                <a:spcPts val="200"/>
              </a:spcBef>
              <a:defRPr sz="2400" b="1">
                <a:solidFill>
                  <a:schemeClr val="tx1"/>
                </a:solidFill>
              </a:defRPr>
            </a:lvl1pPr>
            <a:lvl2pPr marL="0" indent="0" algn="l">
              <a:spcBef>
                <a:spcPts val="200"/>
              </a:spcBef>
              <a:buNone/>
              <a:defRPr sz="2200" b="0">
                <a:solidFill>
                  <a:schemeClr val="tx1"/>
                </a:solidFill>
              </a:defRPr>
            </a:lvl2pPr>
          </a:lstStyle>
          <a:p>
            <a:pPr lvl="0"/>
            <a:r>
              <a:rPr lang="en-US" dirty="0"/>
              <a:t>No.</a:t>
            </a:r>
          </a:p>
        </p:txBody>
      </p:sp>
      <p:sp>
        <p:nvSpPr>
          <p:cNvPr id="7"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pPr/>
              <a:t>‹#›</a:t>
            </a:fld>
            <a:endParaRPr lang="en-GB" dirty="0"/>
          </a:p>
        </p:txBody>
      </p:sp>
      <p:sp>
        <p:nvSpPr>
          <p:cNvPr id="9" name="Text Placeholder 17"/>
          <p:cNvSpPr>
            <a:spLocks noGrp="1"/>
          </p:cNvSpPr>
          <p:nvPr>
            <p:ph type="body" sz="quarter" idx="17" hasCustomPrompt="1"/>
          </p:nvPr>
        </p:nvSpPr>
        <p:spPr>
          <a:xfrm>
            <a:off x="354012" y="6399213"/>
            <a:ext cx="5741987" cy="182562"/>
          </a:xfrm>
        </p:spPr>
        <p:txBody>
          <a:bodyPr anchor="ctr">
            <a:noAutofit/>
          </a:bodyPr>
          <a:lstStyle>
            <a:lvl1pPr>
              <a:defRPr sz="800">
                <a:solidFill>
                  <a:schemeClr val="tx1"/>
                </a:solidFill>
              </a:defRPr>
            </a:lvl1pPr>
          </a:lstStyle>
          <a:p>
            <a:pPr lvl="0"/>
            <a:r>
              <a:rPr lang="en-US" dirty="0"/>
              <a:t>Click to add footer text</a:t>
            </a:r>
          </a:p>
        </p:txBody>
      </p:sp>
    </p:spTree>
    <p:extLst>
      <p:ext uri="{BB962C8B-B14F-4D97-AF65-F5344CB8AC3E}">
        <p14:creationId xmlns:p14="http://schemas.microsoft.com/office/powerpoint/2010/main" val="2401925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nd 3 x content">
    <p:spTree>
      <p:nvGrpSpPr>
        <p:cNvPr id="1" name=""/>
        <p:cNvGrpSpPr/>
        <p:nvPr/>
      </p:nvGrpSpPr>
      <p:grpSpPr>
        <a:xfrm>
          <a:off x="0" y="0"/>
          <a:ext cx="0" cy="0"/>
          <a:chOff x="0" y="0"/>
          <a:chExt cx="0" cy="0"/>
        </a:xfrm>
      </p:grpSpPr>
      <p:sp>
        <p:nvSpPr>
          <p:cNvPr id="9" name="Content Placeholder 2"/>
          <p:cNvSpPr>
            <a:spLocks noGrp="1"/>
          </p:cNvSpPr>
          <p:nvPr>
            <p:ph idx="1"/>
          </p:nvPr>
        </p:nvSpPr>
        <p:spPr>
          <a:xfrm>
            <a:off x="359998" y="1708150"/>
            <a:ext cx="3679200" cy="4003675"/>
          </a:xfrm>
        </p:spPr>
        <p:txBody>
          <a:bodyPr>
            <a:noAutofit/>
          </a:bodyPr>
          <a:lstStyle>
            <a:lvl1pPr>
              <a:defRPr sz="1400" b="0">
                <a:solidFill>
                  <a:schemeClr val="tx1"/>
                </a:solidFill>
              </a:defRPr>
            </a:lvl1pPr>
            <a:lvl2pPr>
              <a:spcBef>
                <a:spcPts val="600"/>
              </a:spcBef>
              <a:defRPr sz="1400">
                <a:solidFill>
                  <a:schemeClr val="tx1"/>
                </a:solidFill>
              </a:defRPr>
            </a:lvl2pPr>
            <a:lvl3pPr>
              <a:spcBef>
                <a:spcPts val="600"/>
              </a:spcBef>
              <a:defRPr sz="1400">
                <a:solidFill>
                  <a:schemeClr val="tx1"/>
                </a:solidFill>
              </a:defRPr>
            </a:lvl3pPr>
            <a:lvl4pPr>
              <a:spcBef>
                <a:spcPts val="600"/>
              </a:spcBef>
              <a:defRPr sz="1400">
                <a:solidFill>
                  <a:schemeClr val="tx1"/>
                </a:solidFill>
              </a:defRPr>
            </a:lvl4pPr>
            <a:lvl5pPr>
              <a:spcBef>
                <a:spcPts val="60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0" name="Content Placeholder 2"/>
          <p:cNvSpPr>
            <a:spLocks noGrp="1"/>
          </p:cNvSpPr>
          <p:nvPr>
            <p:ph idx="14"/>
          </p:nvPr>
        </p:nvSpPr>
        <p:spPr>
          <a:xfrm>
            <a:off x="4251326" y="1708150"/>
            <a:ext cx="3679200" cy="4003675"/>
          </a:xfrm>
        </p:spPr>
        <p:txBody>
          <a:bodyPr>
            <a:noAutofit/>
          </a:bodyPr>
          <a:lstStyle>
            <a:lvl1pPr>
              <a:defRPr sz="1400" b="0">
                <a:solidFill>
                  <a:schemeClr val="tx1"/>
                </a:solidFill>
              </a:defRPr>
            </a:lvl1pPr>
            <a:lvl2pPr>
              <a:spcBef>
                <a:spcPts val="600"/>
              </a:spcBef>
              <a:defRPr sz="1400">
                <a:solidFill>
                  <a:schemeClr val="tx1"/>
                </a:solidFill>
              </a:defRPr>
            </a:lvl2pPr>
            <a:lvl3pPr>
              <a:spcBef>
                <a:spcPts val="600"/>
              </a:spcBef>
              <a:defRPr sz="1400">
                <a:solidFill>
                  <a:schemeClr val="tx1"/>
                </a:solidFill>
              </a:defRPr>
            </a:lvl3pPr>
            <a:lvl4pPr>
              <a:spcBef>
                <a:spcPts val="600"/>
              </a:spcBef>
              <a:defRPr sz="1400">
                <a:solidFill>
                  <a:schemeClr val="tx1"/>
                </a:solidFill>
              </a:defRPr>
            </a:lvl4pPr>
            <a:lvl5pPr>
              <a:spcBef>
                <a:spcPts val="60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1" name="Content Placeholder 2"/>
          <p:cNvSpPr>
            <a:spLocks noGrp="1"/>
          </p:cNvSpPr>
          <p:nvPr>
            <p:ph idx="15"/>
          </p:nvPr>
        </p:nvSpPr>
        <p:spPr>
          <a:xfrm>
            <a:off x="8142653" y="1708150"/>
            <a:ext cx="3679200" cy="4003675"/>
          </a:xfrm>
        </p:spPr>
        <p:txBody>
          <a:bodyPr>
            <a:noAutofit/>
          </a:bodyPr>
          <a:lstStyle>
            <a:lvl1pPr>
              <a:defRPr sz="1400" b="0">
                <a:solidFill>
                  <a:schemeClr val="tx1"/>
                </a:solidFill>
              </a:defRPr>
            </a:lvl1pPr>
            <a:lvl2pPr>
              <a:spcBef>
                <a:spcPts val="600"/>
              </a:spcBef>
              <a:defRPr sz="1400">
                <a:solidFill>
                  <a:schemeClr val="tx1"/>
                </a:solidFill>
              </a:defRPr>
            </a:lvl2pPr>
            <a:lvl3pPr>
              <a:spcBef>
                <a:spcPts val="600"/>
              </a:spcBef>
              <a:defRPr sz="1400">
                <a:solidFill>
                  <a:schemeClr val="tx1"/>
                </a:solidFill>
              </a:defRPr>
            </a:lvl3pPr>
            <a:lvl4pPr>
              <a:spcBef>
                <a:spcPts val="600"/>
              </a:spcBef>
              <a:defRPr sz="1400">
                <a:solidFill>
                  <a:schemeClr val="tx1"/>
                </a:solidFill>
              </a:defRPr>
            </a:lvl4pPr>
            <a:lvl5pPr>
              <a:spcBef>
                <a:spcPts val="60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6" name="Title Placeholder 1"/>
          <p:cNvSpPr>
            <a:spLocks noGrp="1"/>
          </p:cNvSpPr>
          <p:nvPr>
            <p:ph type="title" hasCustomPrompt="1"/>
          </p:nvPr>
        </p:nvSpPr>
        <p:spPr>
          <a:xfrm>
            <a:off x="359999" y="430717"/>
            <a:ext cx="11466875" cy="404119"/>
          </a:xfrm>
          <a:prstGeom prst="rect">
            <a:avLst/>
          </a:prstGeom>
        </p:spPr>
        <p:txBody>
          <a:bodyPr vert="horz" lIns="0" tIns="0" rIns="0" bIns="0" rtlCol="0" anchor="t">
            <a:noAutofit/>
          </a:bodyPr>
          <a:lstStyle>
            <a:lvl1pPr>
              <a:defRPr/>
            </a:lvl1pPr>
          </a:lstStyle>
          <a:p>
            <a:r>
              <a:rPr lang="en-GB" dirty="0"/>
              <a:t>Click to edit master title style</a:t>
            </a:r>
          </a:p>
        </p:txBody>
      </p:sp>
      <p:sp>
        <p:nvSpPr>
          <p:cNvPr id="17" name="Text Placeholder 2"/>
          <p:cNvSpPr>
            <a:spLocks noGrp="1"/>
          </p:cNvSpPr>
          <p:nvPr>
            <p:ph type="body" sz="quarter" idx="17" hasCustomPrompt="1"/>
          </p:nvPr>
        </p:nvSpPr>
        <p:spPr>
          <a:xfrm>
            <a:off x="357188" y="909635"/>
            <a:ext cx="11477331" cy="396875"/>
          </a:xfrm>
        </p:spPr>
        <p:txBody>
          <a:bodyPr/>
          <a:lstStyle>
            <a:lvl1pPr>
              <a:defRPr sz="1800"/>
            </a:lvl1pPr>
          </a:lstStyle>
          <a:p>
            <a:pPr lvl="0"/>
            <a:r>
              <a:rPr lang="en-GB" dirty="0"/>
              <a:t>Click to edit master text styles</a:t>
            </a:r>
          </a:p>
        </p:txBody>
      </p:sp>
      <p:sp>
        <p:nvSpPr>
          <p:cNvPr id="18" name="Text Placeholder 17"/>
          <p:cNvSpPr>
            <a:spLocks noGrp="1"/>
          </p:cNvSpPr>
          <p:nvPr>
            <p:ph type="body" sz="quarter" idx="18" hasCustomPrompt="1"/>
          </p:nvPr>
        </p:nvSpPr>
        <p:spPr>
          <a:xfrm>
            <a:off x="6096000" y="6393509"/>
            <a:ext cx="4670778" cy="197792"/>
          </a:xfrm>
        </p:spPr>
        <p:txBody>
          <a:bodyPr anchor="ctr">
            <a:noAutofit/>
          </a:bodyPr>
          <a:lstStyle>
            <a:lvl1pPr>
              <a:spcBef>
                <a:spcPts val="600"/>
              </a:spcBef>
              <a:defRPr sz="800">
                <a:solidFill>
                  <a:schemeClr val="tx1"/>
                </a:solidFill>
              </a:defRPr>
            </a:lvl1pPr>
          </a:lstStyle>
          <a:p>
            <a:pPr lvl="0"/>
            <a:r>
              <a:rPr lang="en-US" dirty="0"/>
              <a:t>Click to add footer text</a:t>
            </a:r>
          </a:p>
        </p:txBody>
      </p:sp>
      <p:sp>
        <p:nvSpPr>
          <p:cNvPr id="19"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dirty="0">
              <a:solidFill>
                <a:srgbClr val="717171"/>
              </a:solidFill>
            </a:endParaRPr>
          </a:p>
        </p:txBody>
      </p:sp>
    </p:spTree>
    <p:extLst>
      <p:ext uri="{BB962C8B-B14F-4D97-AF65-F5344CB8AC3E}">
        <p14:creationId xmlns:p14="http://schemas.microsoft.com/office/powerpoint/2010/main" val="1998077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0.xml><?xml version="1.0" encoding="utf-8"?>
<p:sldLayout xmlns:a="http://schemas.openxmlformats.org/drawingml/2006/main" xmlns:r="http://schemas.openxmlformats.org/officeDocument/2006/relationships" xmlns:p="http://schemas.openxmlformats.org/presentationml/2006/main" preserve="1" userDrawn="1">
  <p:cSld name="Footer only">
    <p:spTree>
      <p:nvGrpSpPr>
        <p:cNvPr id="1" name=""/>
        <p:cNvGrpSpPr/>
        <p:nvPr/>
      </p:nvGrpSpPr>
      <p:grpSpPr>
        <a:xfrm>
          <a:off x="0" y="0"/>
          <a:ext cx="0" cy="0"/>
          <a:chOff x="0" y="0"/>
          <a:chExt cx="0" cy="0"/>
        </a:xfrm>
      </p:grpSpPr>
      <p:sp>
        <p:nvSpPr>
          <p:cNvPr id="5"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dirty="0">
              <a:solidFill>
                <a:srgbClr val="717171"/>
              </a:solidFill>
            </a:endParaRPr>
          </a:p>
        </p:txBody>
      </p:sp>
    </p:spTree>
    <p:extLst>
      <p:ext uri="{BB962C8B-B14F-4D97-AF65-F5344CB8AC3E}">
        <p14:creationId xmlns:p14="http://schemas.microsoft.com/office/powerpoint/2010/main" val="1394167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1.xml><?xml version="1.0" encoding="utf-8"?>
<p:sldLayout xmlns:a="http://schemas.openxmlformats.org/drawingml/2006/main" xmlns:r="http://schemas.openxmlformats.org/officeDocument/2006/relationships" xmlns:p="http://schemas.openxmlformats.org/presentationml/2006/main" userDrawn="1">
  <p:cSld name="Title and 3 x content - no sub heading">
    <p:spTree>
      <p:nvGrpSpPr>
        <p:cNvPr id="1" name=""/>
        <p:cNvGrpSpPr/>
        <p:nvPr/>
      </p:nvGrpSpPr>
      <p:grpSpPr>
        <a:xfrm>
          <a:off x="0" y="0"/>
          <a:ext cx="0" cy="0"/>
          <a:chOff x="0" y="0"/>
          <a:chExt cx="0" cy="0"/>
        </a:xfrm>
      </p:grpSpPr>
      <p:sp>
        <p:nvSpPr>
          <p:cNvPr id="9" name="Content Placeholder 2"/>
          <p:cNvSpPr>
            <a:spLocks noGrp="1"/>
          </p:cNvSpPr>
          <p:nvPr>
            <p:ph idx="1"/>
          </p:nvPr>
        </p:nvSpPr>
        <p:spPr>
          <a:xfrm>
            <a:off x="359998" y="1708150"/>
            <a:ext cx="3679200" cy="4003675"/>
          </a:xfrm>
        </p:spPr>
        <p:txBody>
          <a:bodyPr>
            <a:noAutofit/>
          </a:bodyPr>
          <a:lstStyle>
            <a:lvl1pPr>
              <a:defRPr sz="1600" b="0">
                <a:solidFill>
                  <a:schemeClr val="tx1"/>
                </a:solidFill>
              </a:defRPr>
            </a:lvl1pPr>
            <a:lvl2pPr>
              <a:spcBef>
                <a:spcPts val="600"/>
              </a:spcBef>
              <a:defRPr sz="1600">
                <a:solidFill>
                  <a:schemeClr val="tx1"/>
                </a:solidFill>
              </a:defRPr>
            </a:lvl2pPr>
            <a:lvl3pPr>
              <a:spcBef>
                <a:spcPts val="600"/>
              </a:spcBef>
              <a:defRPr sz="1600">
                <a:solidFill>
                  <a:schemeClr val="tx1"/>
                </a:solidFill>
              </a:defRPr>
            </a:lvl3pPr>
            <a:lvl4pPr>
              <a:spcBef>
                <a:spcPts val="600"/>
              </a:spcBef>
              <a:defRPr sz="1600">
                <a:solidFill>
                  <a:schemeClr val="tx1"/>
                </a:solidFill>
              </a:defRPr>
            </a:lvl4pPr>
            <a:lvl5pPr>
              <a:spcBef>
                <a:spcPts val="600"/>
              </a:spcBef>
              <a:defRPr sz="1600">
                <a:solidFill>
                  <a:schemeClr val="tx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0" name="Content Placeholder 2"/>
          <p:cNvSpPr>
            <a:spLocks noGrp="1"/>
          </p:cNvSpPr>
          <p:nvPr>
            <p:ph idx="14"/>
          </p:nvPr>
        </p:nvSpPr>
        <p:spPr>
          <a:xfrm>
            <a:off x="4251325" y="1708150"/>
            <a:ext cx="3679200" cy="4003675"/>
          </a:xfrm>
        </p:spPr>
        <p:txBody>
          <a:bodyPr>
            <a:noAutofit/>
          </a:bodyPr>
          <a:lstStyle>
            <a:lvl1pPr>
              <a:defRPr sz="1600" b="0">
                <a:solidFill>
                  <a:schemeClr val="tx1"/>
                </a:solidFill>
              </a:defRPr>
            </a:lvl1pPr>
            <a:lvl2pPr>
              <a:spcBef>
                <a:spcPts val="600"/>
              </a:spcBef>
              <a:defRPr sz="1600">
                <a:solidFill>
                  <a:schemeClr val="tx1"/>
                </a:solidFill>
              </a:defRPr>
            </a:lvl2pPr>
            <a:lvl3pPr>
              <a:spcBef>
                <a:spcPts val="600"/>
              </a:spcBef>
              <a:defRPr sz="1600">
                <a:solidFill>
                  <a:schemeClr val="tx1"/>
                </a:solidFill>
              </a:defRPr>
            </a:lvl3pPr>
            <a:lvl4pPr>
              <a:spcBef>
                <a:spcPts val="600"/>
              </a:spcBef>
              <a:defRPr sz="1600">
                <a:solidFill>
                  <a:schemeClr val="tx1"/>
                </a:solidFill>
              </a:defRPr>
            </a:lvl4pPr>
            <a:lvl5pPr>
              <a:spcBef>
                <a:spcPts val="600"/>
              </a:spcBef>
              <a:defRPr sz="1600">
                <a:solidFill>
                  <a:schemeClr val="tx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1" name="Content Placeholder 2"/>
          <p:cNvSpPr>
            <a:spLocks noGrp="1"/>
          </p:cNvSpPr>
          <p:nvPr>
            <p:ph idx="15"/>
          </p:nvPr>
        </p:nvSpPr>
        <p:spPr>
          <a:xfrm>
            <a:off x="8142653" y="1708150"/>
            <a:ext cx="3679200" cy="4003675"/>
          </a:xfrm>
        </p:spPr>
        <p:txBody>
          <a:bodyPr>
            <a:noAutofit/>
          </a:bodyPr>
          <a:lstStyle>
            <a:lvl1pPr>
              <a:defRPr sz="1600" b="0">
                <a:solidFill>
                  <a:schemeClr val="tx1"/>
                </a:solidFill>
              </a:defRPr>
            </a:lvl1pPr>
            <a:lvl2pPr>
              <a:spcBef>
                <a:spcPts val="600"/>
              </a:spcBef>
              <a:defRPr sz="1600">
                <a:solidFill>
                  <a:schemeClr val="tx1"/>
                </a:solidFill>
              </a:defRPr>
            </a:lvl2pPr>
            <a:lvl3pPr>
              <a:spcBef>
                <a:spcPts val="600"/>
              </a:spcBef>
              <a:defRPr sz="1600">
                <a:solidFill>
                  <a:schemeClr val="tx1"/>
                </a:solidFill>
              </a:defRPr>
            </a:lvl3pPr>
            <a:lvl4pPr>
              <a:spcBef>
                <a:spcPts val="600"/>
              </a:spcBef>
              <a:defRPr sz="1600">
                <a:solidFill>
                  <a:schemeClr val="tx1"/>
                </a:solidFill>
              </a:defRPr>
            </a:lvl4pPr>
            <a:lvl5pPr>
              <a:spcBef>
                <a:spcPts val="600"/>
              </a:spcBef>
              <a:defRPr sz="1600">
                <a:solidFill>
                  <a:schemeClr val="tx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6" name="Title Placeholder 1"/>
          <p:cNvSpPr>
            <a:spLocks noGrp="1"/>
          </p:cNvSpPr>
          <p:nvPr>
            <p:ph type="title" hasCustomPrompt="1"/>
          </p:nvPr>
        </p:nvSpPr>
        <p:spPr>
          <a:xfrm>
            <a:off x="359999" y="430717"/>
            <a:ext cx="11466875" cy="404119"/>
          </a:xfrm>
          <a:prstGeom prst="rect">
            <a:avLst/>
          </a:prstGeom>
        </p:spPr>
        <p:txBody>
          <a:bodyPr vert="horz" lIns="0" tIns="0" rIns="0" bIns="0" rtlCol="0" anchor="t">
            <a:noAutofit/>
          </a:bodyPr>
          <a:lstStyle>
            <a:lvl1pPr>
              <a:defRPr/>
            </a:lvl1pPr>
          </a:lstStyle>
          <a:p>
            <a:r>
              <a:rPr lang="en-GB" dirty="0"/>
              <a:t>Click to edit master title style</a:t>
            </a:r>
          </a:p>
        </p:txBody>
      </p:sp>
      <p:sp>
        <p:nvSpPr>
          <p:cNvPr id="18" name="Text Placeholder 17"/>
          <p:cNvSpPr>
            <a:spLocks noGrp="1"/>
          </p:cNvSpPr>
          <p:nvPr>
            <p:ph type="body" sz="quarter" idx="18" hasCustomPrompt="1"/>
          </p:nvPr>
        </p:nvSpPr>
        <p:spPr>
          <a:xfrm>
            <a:off x="6096000" y="6393509"/>
            <a:ext cx="4670778" cy="197792"/>
          </a:xfrm>
        </p:spPr>
        <p:txBody>
          <a:bodyPr anchor="ctr">
            <a:noAutofit/>
          </a:bodyPr>
          <a:lstStyle>
            <a:lvl1pPr>
              <a:spcBef>
                <a:spcPts val="600"/>
              </a:spcBef>
              <a:defRPr sz="800">
                <a:solidFill>
                  <a:schemeClr val="tx1"/>
                </a:solidFill>
              </a:defRPr>
            </a:lvl1pPr>
          </a:lstStyle>
          <a:p>
            <a:pPr lvl="0"/>
            <a:r>
              <a:rPr lang="en-US" dirty="0"/>
              <a:t>Click to add footer text</a:t>
            </a:r>
          </a:p>
        </p:txBody>
      </p:sp>
      <p:sp>
        <p:nvSpPr>
          <p:cNvPr id="19"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dirty="0">
              <a:solidFill>
                <a:srgbClr val="717171"/>
              </a:solidFill>
            </a:endParaRPr>
          </a:p>
        </p:txBody>
      </p:sp>
    </p:spTree>
    <p:extLst>
      <p:ext uri="{BB962C8B-B14F-4D97-AF65-F5344CB8AC3E}">
        <p14:creationId xmlns:p14="http://schemas.microsoft.com/office/powerpoint/2010/main" val="30379892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2.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dirty="0"/>
          </a:p>
        </p:txBody>
      </p:sp>
      <p:sp>
        <p:nvSpPr>
          <p:cNvPr id="3" name="Slide Number Placeholder 2"/>
          <p:cNvSpPr>
            <a:spLocks noGrp="1"/>
          </p:cNvSpPr>
          <p:nvPr>
            <p:ph type="sldNum" sz="quarter" idx="10"/>
          </p:nvPr>
        </p:nvSpPr>
        <p:spPr/>
        <p:txBody>
          <a:bodyPr/>
          <a:lstStyle/>
          <a:p>
            <a:fld id="{9784CBA3-D598-4B1F-BAA3-EE14B5154290}" type="slidenum">
              <a:rPr lang="en-AU" smtClean="0">
                <a:solidFill>
                  <a:srgbClr val="717171"/>
                </a:solidFill>
              </a:rPr>
              <a:pPr/>
              <a:t>‹#›</a:t>
            </a:fld>
            <a:endParaRPr lang="en-AU" dirty="0">
              <a:solidFill>
                <a:srgbClr val="717171"/>
              </a:solidFill>
            </a:endParaRPr>
          </a:p>
        </p:txBody>
      </p:sp>
    </p:spTree>
    <p:extLst>
      <p:ext uri="{BB962C8B-B14F-4D97-AF65-F5344CB8AC3E}">
        <p14:creationId xmlns:p14="http://schemas.microsoft.com/office/powerpoint/2010/main" val="1844968521"/>
      </p:ext>
    </p:extLst>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userDrawn="1">
  <p:cSld name="x1 Box">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dirty="0"/>
          </a:p>
        </p:txBody>
      </p:sp>
      <p:sp>
        <p:nvSpPr>
          <p:cNvPr id="3" name="Slide Number Placeholder 2"/>
          <p:cNvSpPr>
            <a:spLocks noGrp="1"/>
          </p:cNvSpPr>
          <p:nvPr>
            <p:ph type="sldNum" sz="quarter" idx="10"/>
          </p:nvPr>
        </p:nvSpPr>
        <p:spPr/>
        <p:txBody>
          <a:bodyPr/>
          <a:lstStyle/>
          <a:p>
            <a:fld id="{9784CBA3-D598-4B1F-BAA3-EE14B5154290}" type="slidenum">
              <a:rPr lang="en-AU" smtClean="0">
                <a:solidFill>
                  <a:srgbClr val="717171"/>
                </a:solidFill>
              </a:rPr>
              <a:pPr/>
              <a:t>‹#›</a:t>
            </a:fld>
            <a:endParaRPr lang="en-AU" dirty="0">
              <a:solidFill>
                <a:srgbClr val="717171"/>
              </a:solidFill>
            </a:endParaRPr>
          </a:p>
        </p:txBody>
      </p:sp>
      <p:sp>
        <p:nvSpPr>
          <p:cNvPr id="7" name="Content Placeholder 6"/>
          <p:cNvSpPr>
            <a:spLocks noGrp="1"/>
          </p:cNvSpPr>
          <p:nvPr>
            <p:ph sz="quarter" idx="11"/>
          </p:nvPr>
        </p:nvSpPr>
        <p:spPr>
          <a:xfrm>
            <a:off x="381001" y="1031840"/>
            <a:ext cx="11425767" cy="4799049"/>
          </a:xfrm>
        </p:spPr>
        <p:txBody>
          <a:bodyPr>
            <a:noAutofit/>
          </a:bodyPr>
          <a:lstStyle>
            <a:lvl1pPr>
              <a:defRPr b="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Tree>
    <p:extLst>
      <p:ext uri="{BB962C8B-B14F-4D97-AF65-F5344CB8AC3E}">
        <p14:creationId xmlns:p14="http://schemas.microsoft.com/office/powerpoint/2010/main" val="299459180"/>
      </p:ext>
    </p:extLst>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userDrawn="1">
  <p:cSld name="x4 Box">
    <p:spTree>
      <p:nvGrpSpPr>
        <p:cNvPr id="1" name=""/>
        <p:cNvGrpSpPr/>
        <p:nvPr/>
      </p:nvGrpSpPr>
      <p:grpSpPr>
        <a:xfrm>
          <a:off x="0" y="0"/>
          <a:ext cx="0" cy="0"/>
          <a:chOff x="0" y="0"/>
          <a:chExt cx="0" cy="0"/>
        </a:xfrm>
      </p:grpSpPr>
      <p:sp>
        <p:nvSpPr>
          <p:cNvPr id="8" name="Content Placeholder 6"/>
          <p:cNvSpPr>
            <a:spLocks noGrp="1"/>
          </p:cNvSpPr>
          <p:nvPr>
            <p:ph sz="quarter" idx="16"/>
          </p:nvPr>
        </p:nvSpPr>
        <p:spPr>
          <a:xfrm>
            <a:off x="6270179" y="1006069"/>
            <a:ext cx="2592000" cy="4939283"/>
          </a:xfrm>
        </p:spPr>
        <p:txBody>
          <a:bodyPr lIns="0">
            <a:noAutofit/>
          </a:bodyPr>
          <a:lstStyle>
            <a:lvl1pPr>
              <a:defRPr b="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9" name="Content Placeholder 6"/>
          <p:cNvSpPr>
            <a:spLocks noGrp="1"/>
          </p:cNvSpPr>
          <p:nvPr>
            <p:ph sz="quarter" idx="17"/>
          </p:nvPr>
        </p:nvSpPr>
        <p:spPr>
          <a:xfrm>
            <a:off x="9214767" y="1008844"/>
            <a:ext cx="2592000" cy="4939283"/>
          </a:xfrm>
        </p:spPr>
        <p:txBody>
          <a:bodyPr lIns="0">
            <a:noAutofit/>
          </a:bodyPr>
          <a:lstStyle>
            <a:lvl1pPr>
              <a:defRPr b="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2" name="Title 1"/>
          <p:cNvSpPr>
            <a:spLocks noGrp="1"/>
          </p:cNvSpPr>
          <p:nvPr>
            <p:ph type="title"/>
          </p:nvPr>
        </p:nvSpPr>
        <p:spPr/>
        <p:txBody>
          <a:bodyPr/>
          <a:lstStyle/>
          <a:p>
            <a:r>
              <a:rPr lang="en-US"/>
              <a:t>Click to edit Master title style</a:t>
            </a:r>
            <a:endParaRPr lang="en-AU" dirty="0"/>
          </a:p>
        </p:txBody>
      </p:sp>
      <p:sp>
        <p:nvSpPr>
          <p:cNvPr id="3" name="Slide Number Placeholder 2"/>
          <p:cNvSpPr>
            <a:spLocks noGrp="1"/>
          </p:cNvSpPr>
          <p:nvPr>
            <p:ph type="sldNum" sz="quarter" idx="10"/>
          </p:nvPr>
        </p:nvSpPr>
        <p:spPr/>
        <p:txBody>
          <a:bodyPr/>
          <a:lstStyle/>
          <a:p>
            <a:fld id="{9784CBA3-D598-4B1F-BAA3-EE14B5154290}" type="slidenum">
              <a:rPr lang="en-AU" smtClean="0">
                <a:solidFill>
                  <a:srgbClr val="717171"/>
                </a:solidFill>
              </a:rPr>
              <a:pPr/>
              <a:t>‹#›</a:t>
            </a:fld>
            <a:endParaRPr lang="en-AU" dirty="0">
              <a:solidFill>
                <a:srgbClr val="717171"/>
              </a:solidFill>
            </a:endParaRPr>
          </a:p>
        </p:txBody>
      </p:sp>
      <p:sp>
        <p:nvSpPr>
          <p:cNvPr id="7" name="Content Placeholder 6"/>
          <p:cNvSpPr>
            <a:spLocks noGrp="1"/>
          </p:cNvSpPr>
          <p:nvPr>
            <p:ph sz="quarter" idx="11"/>
          </p:nvPr>
        </p:nvSpPr>
        <p:spPr>
          <a:xfrm>
            <a:off x="381000" y="1004678"/>
            <a:ext cx="2592000" cy="4939283"/>
          </a:xfrm>
        </p:spPr>
        <p:txBody>
          <a:bodyPr>
            <a:noAutofit/>
          </a:bodyPr>
          <a:lstStyle>
            <a:lvl1pPr>
              <a:defRPr b="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10" name="Content Placeholder 6"/>
          <p:cNvSpPr>
            <a:spLocks noGrp="1"/>
          </p:cNvSpPr>
          <p:nvPr>
            <p:ph sz="quarter" idx="19"/>
          </p:nvPr>
        </p:nvSpPr>
        <p:spPr>
          <a:xfrm>
            <a:off x="3325589" y="1004678"/>
            <a:ext cx="2592000" cy="4939283"/>
          </a:xfrm>
        </p:spPr>
        <p:txBody>
          <a:bodyPr>
            <a:noAutofit/>
          </a:bodyPr>
          <a:lstStyle>
            <a:lvl1pPr>
              <a:defRPr b="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Tree>
    <p:extLst>
      <p:ext uri="{BB962C8B-B14F-4D97-AF65-F5344CB8AC3E}">
        <p14:creationId xmlns:p14="http://schemas.microsoft.com/office/powerpoint/2010/main" val="137855420"/>
      </p:ext>
    </p:extLst>
  </p:cSld>
  <p:clrMapOvr>
    <a:masterClrMapping/>
  </p:clrMapOvr>
</p:sldLayout>
</file>

<file path=ppt/slideLayouts/slideLayout505.xml><?xml version="1.0" encoding="utf-8"?>
<p:sldLayout xmlns:a="http://schemas.openxmlformats.org/drawingml/2006/main" xmlns:r="http://schemas.openxmlformats.org/officeDocument/2006/relationships" xmlns:p="http://schemas.openxmlformats.org/presentationml/2006/main" userDrawn="1">
  <p:cSld name="Title and 4 x content - no sub heading">
    <p:spTree>
      <p:nvGrpSpPr>
        <p:cNvPr id="1" name=""/>
        <p:cNvGrpSpPr/>
        <p:nvPr/>
      </p:nvGrpSpPr>
      <p:grpSpPr>
        <a:xfrm>
          <a:off x="0" y="0"/>
          <a:ext cx="0" cy="0"/>
          <a:chOff x="0" y="0"/>
          <a:chExt cx="0" cy="0"/>
        </a:xfrm>
      </p:grpSpPr>
      <p:sp>
        <p:nvSpPr>
          <p:cNvPr id="10" name="Content Placeholder 2"/>
          <p:cNvSpPr>
            <a:spLocks noGrp="1"/>
          </p:cNvSpPr>
          <p:nvPr>
            <p:ph idx="1" hasCustomPrompt="1"/>
          </p:nvPr>
        </p:nvSpPr>
        <p:spPr>
          <a:xfrm>
            <a:off x="359998" y="1708150"/>
            <a:ext cx="2714400" cy="4003675"/>
          </a:xfrm>
        </p:spPr>
        <p:txBody>
          <a:bodyPr>
            <a:noAutofit/>
          </a:bodyPr>
          <a:lstStyle>
            <a:lvl1pPr>
              <a:defRPr sz="1600" b="0">
                <a:solidFill>
                  <a:schemeClr val="tx1"/>
                </a:solidFill>
              </a:defRPr>
            </a:lvl1pPr>
            <a:lvl2pPr>
              <a:spcBef>
                <a:spcPts val="600"/>
              </a:spcBef>
              <a:defRPr sz="1600">
                <a:solidFill>
                  <a:schemeClr val="tx1"/>
                </a:solidFill>
              </a:defRPr>
            </a:lvl2pPr>
            <a:lvl3pPr>
              <a:spcBef>
                <a:spcPts val="600"/>
              </a:spcBef>
              <a:defRPr sz="1600">
                <a:solidFill>
                  <a:schemeClr val="tx1"/>
                </a:solidFill>
              </a:defRPr>
            </a:lvl3pPr>
            <a:lvl4pPr>
              <a:spcBef>
                <a:spcPts val="600"/>
              </a:spcBef>
              <a:defRPr sz="1600">
                <a:solidFill>
                  <a:schemeClr val="tx1"/>
                </a:solidFill>
              </a:defRPr>
            </a:lvl4pPr>
            <a:lvl5pPr>
              <a:spcBef>
                <a:spcPts val="600"/>
              </a:spcBef>
              <a:defRPr sz="1600">
                <a:solidFill>
                  <a:schemeClr val="tx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1" name="Content Placeholder 2"/>
          <p:cNvSpPr>
            <a:spLocks noGrp="1"/>
          </p:cNvSpPr>
          <p:nvPr>
            <p:ph idx="14" hasCustomPrompt="1"/>
          </p:nvPr>
        </p:nvSpPr>
        <p:spPr>
          <a:xfrm>
            <a:off x="3275192" y="1708150"/>
            <a:ext cx="2714400" cy="4003675"/>
          </a:xfrm>
        </p:spPr>
        <p:txBody>
          <a:bodyPr>
            <a:noAutofit/>
          </a:bodyPr>
          <a:lstStyle>
            <a:lvl1pPr>
              <a:defRPr sz="1600" b="0">
                <a:solidFill>
                  <a:schemeClr val="tx1"/>
                </a:solidFill>
              </a:defRPr>
            </a:lvl1pPr>
            <a:lvl2pPr>
              <a:spcBef>
                <a:spcPts val="600"/>
              </a:spcBef>
              <a:defRPr sz="1600">
                <a:solidFill>
                  <a:schemeClr val="tx1"/>
                </a:solidFill>
              </a:defRPr>
            </a:lvl2pPr>
            <a:lvl3pPr>
              <a:spcBef>
                <a:spcPts val="600"/>
              </a:spcBef>
              <a:defRPr sz="1600">
                <a:solidFill>
                  <a:schemeClr val="tx1"/>
                </a:solidFill>
              </a:defRPr>
            </a:lvl3pPr>
            <a:lvl4pPr>
              <a:spcBef>
                <a:spcPts val="600"/>
              </a:spcBef>
              <a:defRPr sz="1600">
                <a:solidFill>
                  <a:schemeClr val="tx1"/>
                </a:solidFill>
              </a:defRPr>
            </a:lvl4pPr>
            <a:lvl5pPr>
              <a:spcBef>
                <a:spcPts val="600"/>
              </a:spcBef>
              <a:defRPr sz="1600">
                <a:solidFill>
                  <a:schemeClr val="tx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3" name="Content Placeholder 2"/>
          <p:cNvSpPr>
            <a:spLocks noGrp="1"/>
          </p:cNvSpPr>
          <p:nvPr>
            <p:ph idx="15" hasCustomPrompt="1"/>
          </p:nvPr>
        </p:nvSpPr>
        <p:spPr>
          <a:xfrm>
            <a:off x="6190386" y="1708150"/>
            <a:ext cx="2714400" cy="4003675"/>
          </a:xfrm>
        </p:spPr>
        <p:txBody>
          <a:bodyPr>
            <a:noAutofit/>
          </a:bodyPr>
          <a:lstStyle>
            <a:lvl1pPr>
              <a:defRPr sz="1600" b="0">
                <a:solidFill>
                  <a:schemeClr val="tx1"/>
                </a:solidFill>
              </a:defRPr>
            </a:lvl1pPr>
            <a:lvl2pPr>
              <a:spcBef>
                <a:spcPts val="600"/>
              </a:spcBef>
              <a:defRPr sz="1600">
                <a:solidFill>
                  <a:schemeClr val="tx1"/>
                </a:solidFill>
              </a:defRPr>
            </a:lvl2pPr>
            <a:lvl3pPr>
              <a:spcBef>
                <a:spcPts val="600"/>
              </a:spcBef>
              <a:defRPr sz="1600">
                <a:solidFill>
                  <a:schemeClr val="tx1"/>
                </a:solidFill>
              </a:defRPr>
            </a:lvl3pPr>
            <a:lvl4pPr>
              <a:spcBef>
                <a:spcPts val="600"/>
              </a:spcBef>
              <a:defRPr sz="1600">
                <a:solidFill>
                  <a:schemeClr val="tx1"/>
                </a:solidFill>
              </a:defRPr>
            </a:lvl4pPr>
            <a:lvl5pPr>
              <a:spcBef>
                <a:spcPts val="600"/>
              </a:spcBef>
              <a:defRPr sz="1600">
                <a:solidFill>
                  <a:schemeClr val="tx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8" name="Content Placeholder 2"/>
          <p:cNvSpPr>
            <a:spLocks noGrp="1"/>
          </p:cNvSpPr>
          <p:nvPr>
            <p:ph idx="16" hasCustomPrompt="1"/>
          </p:nvPr>
        </p:nvSpPr>
        <p:spPr>
          <a:xfrm>
            <a:off x="9105580" y="1708150"/>
            <a:ext cx="2714400" cy="4003675"/>
          </a:xfrm>
        </p:spPr>
        <p:txBody>
          <a:bodyPr>
            <a:noAutofit/>
          </a:bodyPr>
          <a:lstStyle>
            <a:lvl1pPr>
              <a:defRPr sz="1600" b="0">
                <a:solidFill>
                  <a:schemeClr val="tx1"/>
                </a:solidFill>
              </a:defRPr>
            </a:lvl1pPr>
            <a:lvl2pPr>
              <a:spcBef>
                <a:spcPts val="600"/>
              </a:spcBef>
              <a:defRPr sz="1600">
                <a:solidFill>
                  <a:schemeClr val="tx1"/>
                </a:solidFill>
              </a:defRPr>
            </a:lvl2pPr>
            <a:lvl3pPr>
              <a:spcBef>
                <a:spcPts val="600"/>
              </a:spcBef>
              <a:defRPr sz="1600">
                <a:solidFill>
                  <a:schemeClr val="tx1"/>
                </a:solidFill>
              </a:defRPr>
            </a:lvl3pPr>
            <a:lvl4pPr>
              <a:spcBef>
                <a:spcPts val="600"/>
              </a:spcBef>
              <a:defRPr sz="1600">
                <a:solidFill>
                  <a:schemeClr val="tx1"/>
                </a:solidFill>
              </a:defRPr>
            </a:lvl4pPr>
            <a:lvl5pPr>
              <a:spcBef>
                <a:spcPts val="600"/>
              </a:spcBef>
              <a:defRPr sz="1600">
                <a:solidFill>
                  <a:schemeClr val="tx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9" name="Title Placeholder 1"/>
          <p:cNvSpPr>
            <a:spLocks noGrp="1"/>
          </p:cNvSpPr>
          <p:nvPr>
            <p:ph type="title" hasCustomPrompt="1"/>
          </p:nvPr>
        </p:nvSpPr>
        <p:spPr>
          <a:xfrm>
            <a:off x="359999" y="430717"/>
            <a:ext cx="11466875" cy="404119"/>
          </a:xfrm>
          <a:prstGeom prst="rect">
            <a:avLst/>
          </a:prstGeom>
        </p:spPr>
        <p:txBody>
          <a:bodyPr vert="horz" lIns="0" tIns="0" rIns="0" bIns="0" rtlCol="0" anchor="t">
            <a:noAutofit/>
          </a:bodyPr>
          <a:lstStyle>
            <a:lvl1pPr>
              <a:defRPr/>
            </a:lvl1pPr>
          </a:lstStyle>
          <a:p>
            <a:r>
              <a:rPr lang="en-GB" dirty="0"/>
              <a:t>Click to edit master title style</a:t>
            </a:r>
          </a:p>
        </p:txBody>
      </p:sp>
      <p:sp>
        <p:nvSpPr>
          <p:cNvPr id="21" name="Text Placeholder 17"/>
          <p:cNvSpPr>
            <a:spLocks noGrp="1"/>
          </p:cNvSpPr>
          <p:nvPr>
            <p:ph type="body" sz="quarter" idx="19" hasCustomPrompt="1"/>
          </p:nvPr>
        </p:nvSpPr>
        <p:spPr>
          <a:xfrm>
            <a:off x="6096000" y="6393509"/>
            <a:ext cx="4670778" cy="197792"/>
          </a:xfrm>
        </p:spPr>
        <p:txBody>
          <a:bodyPr anchor="ctr">
            <a:noAutofit/>
          </a:bodyPr>
          <a:lstStyle>
            <a:lvl1pPr>
              <a:spcBef>
                <a:spcPts val="600"/>
              </a:spcBef>
              <a:defRPr sz="800">
                <a:solidFill>
                  <a:schemeClr val="tx1"/>
                </a:solidFill>
              </a:defRPr>
            </a:lvl1pPr>
          </a:lstStyle>
          <a:p>
            <a:pPr lvl="0"/>
            <a:r>
              <a:rPr lang="en-US" dirty="0"/>
              <a:t>Click to add footer text</a:t>
            </a:r>
          </a:p>
        </p:txBody>
      </p:sp>
      <p:sp>
        <p:nvSpPr>
          <p:cNvPr id="22"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dirty="0">
              <a:solidFill>
                <a:srgbClr val="717171"/>
              </a:solidFill>
            </a:endParaRPr>
          </a:p>
        </p:txBody>
      </p:sp>
    </p:spTree>
    <p:extLst>
      <p:ext uri="{BB962C8B-B14F-4D97-AF65-F5344CB8AC3E}">
        <p14:creationId xmlns:p14="http://schemas.microsoft.com/office/powerpoint/2010/main" val="3813306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6.xml><?xml version="1.0" encoding="utf-8"?>
<p:sldLayout xmlns:a="http://schemas.openxmlformats.org/drawingml/2006/main" xmlns:r="http://schemas.openxmlformats.org/officeDocument/2006/relationships" xmlns:p="http://schemas.openxmlformats.org/presentationml/2006/main" userDrawn="1">
  <p:cSld name="Title only - no sub heading">
    <p:spTree>
      <p:nvGrpSpPr>
        <p:cNvPr id="1" name=""/>
        <p:cNvGrpSpPr/>
        <p:nvPr/>
      </p:nvGrpSpPr>
      <p:grpSpPr>
        <a:xfrm>
          <a:off x="0" y="0"/>
          <a:ext cx="0" cy="0"/>
          <a:chOff x="0" y="0"/>
          <a:chExt cx="0" cy="0"/>
        </a:xfrm>
      </p:grpSpPr>
      <p:sp>
        <p:nvSpPr>
          <p:cNvPr id="6" name="Title Placeholder 1"/>
          <p:cNvSpPr>
            <a:spLocks noGrp="1"/>
          </p:cNvSpPr>
          <p:nvPr>
            <p:ph type="title" hasCustomPrompt="1"/>
          </p:nvPr>
        </p:nvSpPr>
        <p:spPr>
          <a:xfrm>
            <a:off x="359999" y="430717"/>
            <a:ext cx="11466875" cy="404119"/>
          </a:xfrm>
          <a:prstGeom prst="rect">
            <a:avLst/>
          </a:prstGeom>
        </p:spPr>
        <p:txBody>
          <a:bodyPr vert="horz" lIns="0" tIns="0" rIns="0" bIns="0" rtlCol="0" anchor="t">
            <a:noAutofit/>
          </a:bodyPr>
          <a:lstStyle>
            <a:lvl1pPr>
              <a:defRPr/>
            </a:lvl1pPr>
          </a:lstStyle>
          <a:p>
            <a:r>
              <a:rPr lang="en-GB"/>
              <a:t>Click to edit master title style</a:t>
            </a:r>
          </a:p>
        </p:txBody>
      </p:sp>
      <p:sp>
        <p:nvSpPr>
          <p:cNvPr id="11"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a:solidFill>
                <a:srgbClr val="717171"/>
              </a:solidFill>
            </a:endParaRPr>
          </a:p>
        </p:txBody>
      </p:sp>
      <p:sp>
        <p:nvSpPr>
          <p:cNvPr id="9" name="Text Placeholder 17"/>
          <p:cNvSpPr>
            <a:spLocks noGrp="1"/>
          </p:cNvSpPr>
          <p:nvPr>
            <p:ph type="body" sz="quarter" idx="18" hasCustomPrompt="1"/>
          </p:nvPr>
        </p:nvSpPr>
        <p:spPr>
          <a:xfrm>
            <a:off x="6096000" y="6393509"/>
            <a:ext cx="4670778" cy="197792"/>
          </a:xfrm>
        </p:spPr>
        <p:txBody>
          <a:bodyPr anchor="ctr">
            <a:noAutofit/>
          </a:bodyPr>
          <a:lstStyle>
            <a:lvl1pPr>
              <a:spcBef>
                <a:spcPts val="600"/>
              </a:spcBef>
              <a:defRPr sz="800">
                <a:solidFill>
                  <a:schemeClr val="tx1"/>
                </a:solidFill>
              </a:defRPr>
            </a:lvl1pPr>
          </a:lstStyle>
          <a:p>
            <a:pPr lvl="0"/>
            <a:r>
              <a:rPr lang="en-US"/>
              <a:t>Click to add footer text</a:t>
            </a:r>
          </a:p>
        </p:txBody>
      </p:sp>
    </p:spTree>
    <p:extLst>
      <p:ext uri="{BB962C8B-B14F-4D97-AF65-F5344CB8AC3E}">
        <p14:creationId xmlns:p14="http://schemas.microsoft.com/office/powerpoint/2010/main" val="76055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nd 4 x content">
    <p:spTree>
      <p:nvGrpSpPr>
        <p:cNvPr id="1" name=""/>
        <p:cNvGrpSpPr/>
        <p:nvPr/>
      </p:nvGrpSpPr>
      <p:grpSpPr>
        <a:xfrm>
          <a:off x="0" y="0"/>
          <a:ext cx="0" cy="0"/>
          <a:chOff x="0" y="0"/>
          <a:chExt cx="0" cy="0"/>
        </a:xfrm>
      </p:grpSpPr>
      <p:sp>
        <p:nvSpPr>
          <p:cNvPr id="10" name="Content Placeholder 2"/>
          <p:cNvSpPr>
            <a:spLocks noGrp="1"/>
          </p:cNvSpPr>
          <p:nvPr>
            <p:ph idx="1" hasCustomPrompt="1"/>
          </p:nvPr>
        </p:nvSpPr>
        <p:spPr>
          <a:xfrm>
            <a:off x="359998" y="1708150"/>
            <a:ext cx="2714400" cy="4003675"/>
          </a:xfrm>
        </p:spPr>
        <p:txBody>
          <a:bodyPr>
            <a:noAutofit/>
          </a:bodyPr>
          <a:lstStyle>
            <a:lvl1pPr>
              <a:defRPr sz="1400" b="0">
                <a:solidFill>
                  <a:schemeClr val="tx1"/>
                </a:solidFill>
              </a:defRPr>
            </a:lvl1pPr>
            <a:lvl2pPr>
              <a:spcBef>
                <a:spcPts val="600"/>
              </a:spcBef>
              <a:defRPr sz="1400">
                <a:solidFill>
                  <a:schemeClr val="tx1"/>
                </a:solidFill>
              </a:defRPr>
            </a:lvl2pPr>
            <a:lvl3pPr>
              <a:spcBef>
                <a:spcPts val="600"/>
              </a:spcBef>
              <a:defRPr sz="1400">
                <a:solidFill>
                  <a:schemeClr val="tx1"/>
                </a:solidFill>
              </a:defRPr>
            </a:lvl3pPr>
            <a:lvl4pPr>
              <a:spcBef>
                <a:spcPts val="600"/>
              </a:spcBef>
              <a:defRPr sz="1400">
                <a:solidFill>
                  <a:schemeClr val="tx1"/>
                </a:solidFill>
              </a:defRPr>
            </a:lvl4pPr>
            <a:lvl5pPr>
              <a:spcBef>
                <a:spcPts val="600"/>
              </a:spcBef>
              <a:defRPr sz="1400">
                <a:solidFill>
                  <a:schemeClr val="tx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1" name="Content Placeholder 2"/>
          <p:cNvSpPr>
            <a:spLocks noGrp="1"/>
          </p:cNvSpPr>
          <p:nvPr>
            <p:ph idx="14" hasCustomPrompt="1"/>
          </p:nvPr>
        </p:nvSpPr>
        <p:spPr>
          <a:xfrm>
            <a:off x="3275192" y="1708150"/>
            <a:ext cx="2714400" cy="4003675"/>
          </a:xfrm>
        </p:spPr>
        <p:txBody>
          <a:bodyPr>
            <a:noAutofit/>
          </a:bodyPr>
          <a:lstStyle>
            <a:lvl1pPr>
              <a:defRPr sz="1400" b="0">
                <a:solidFill>
                  <a:schemeClr val="tx1"/>
                </a:solidFill>
              </a:defRPr>
            </a:lvl1pPr>
            <a:lvl2pPr>
              <a:spcBef>
                <a:spcPts val="600"/>
              </a:spcBef>
              <a:defRPr sz="1400">
                <a:solidFill>
                  <a:schemeClr val="tx1"/>
                </a:solidFill>
              </a:defRPr>
            </a:lvl2pPr>
            <a:lvl3pPr>
              <a:spcBef>
                <a:spcPts val="600"/>
              </a:spcBef>
              <a:defRPr sz="1400">
                <a:solidFill>
                  <a:schemeClr val="tx1"/>
                </a:solidFill>
              </a:defRPr>
            </a:lvl3pPr>
            <a:lvl4pPr>
              <a:spcBef>
                <a:spcPts val="600"/>
              </a:spcBef>
              <a:defRPr sz="1400">
                <a:solidFill>
                  <a:schemeClr val="tx1"/>
                </a:solidFill>
              </a:defRPr>
            </a:lvl4pPr>
            <a:lvl5pPr>
              <a:spcBef>
                <a:spcPts val="600"/>
              </a:spcBef>
              <a:defRPr sz="1400">
                <a:solidFill>
                  <a:schemeClr val="tx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3" name="Content Placeholder 2"/>
          <p:cNvSpPr>
            <a:spLocks noGrp="1"/>
          </p:cNvSpPr>
          <p:nvPr>
            <p:ph idx="15" hasCustomPrompt="1"/>
          </p:nvPr>
        </p:nvSpPr>
        <p:spPr>
          <a:xfrm>
            <a:off x="6190386" y="1708150"/>
            <a:ext cx="2714400" cy="4003675"/>
          </a:xfrm>
        </p:spPr>
        <p:txBody>
          <a:bodyPr>
            <a:noAutofit/>
          </a:bodyPr>
          <a:lstStyle>
            <a:lvl1pPr>
              <a:defRPr sz="1400" b="0">
                <a:solidFill>
                  <a:schemeClr val="tx1"/>
                </a:solidFill>
              </a:defRPr>
            </a:lvl1pPr>
            <a:lvl2pPr>
              <a:spcBef>
                <a:spcPts val="600"/>
              </a:spcBef>
              <a:defRPr sz="1400">
                <a:solidFill>
                  <a:schemeClr val="tx1"/>
                </a:solidFill>
              </a:defRPr>
            </a:lvl2pPr>
            <a:lvl3pPr>
              <a:spcBef>
                <a:spcPts val="600"/>
              </a:spcBef>
              <a:defRPr sz="1400">
                <a:solidFill>
                  <a:schemeClr val="tx1"/>
                </a:solidFill>
              </a:defRPr>
            </a:lvl3pPr>
            <a:lvl4pPr>
              <a:spcBef>
                <a:spcPts val="600"/>
              </a:spcBef>
              <a:defRPr sz="1400">
                <a:solidFill>
                  <a:schemeClr val="tx1"/>
                </a:solidFill>
              </a:defRPr>
            </a:lvl4pPr>
            <a:lvl5pPr>
              <a:spcBef>
                <a:spcPts val="600"/>
              </a:spcBef>
              <a:defRPr sz="1400">
                <a:solidFill>
                  <a:schemeClr val="tx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8" name="Content Placeholder 2"/>
          <p:cNvSpPr>
            <a:spLocks noGrp="1"/>
          </p:cNvSpPr>
          <p:nvPr>
            <p:ph idx="16" hasCustomPrompt="1"/>
          </p:nvPr>
        </p:nvSpPr>
        <p:spPr>
          <a:xfrm>
            <a:off x="9105580" y="1708150"/>
            <a:ext cx="2714400" cy="4003675"/>
          </a:xfrm>
        </p:spPr>
        <p:txBody>
          <a:bodyPr>
            <a:noAutofit/>
          </a:bodyPr>
          <a:lstStyle>
            <a:lvl1pPr>
              <a:defRPr sz="1400" b="0">
                <a:solidFill>
                  <a:schemeClr val="tx1"/>
                </a:solidFill>
              </a:defRPr>
            </a:lvl1pPr>
            <a:lvl2pPr>
              <a:spcBef>
                <a:spcPts val="600"/>
              </a:spcBef>
              <a:defRPr sz="1400">
                <a:solidFill>
                  <a:schemeClr val="tx1"/>
                </a:solidFill>
              </a:defRPr>
            </a:lvl2pPr>
            <a:lvl3pPr>
              <a:spcBef>
                <a:spcPts val="600"/>
              </a:spcBef>
              <a:defRPr sz="1400">
                <a:solidFill>
                  <a:schemeClr val="tx1"/>
                </a:solidFill>
              </a:defRPr>
            </a:lvl3pPr>
            <a:lvl4pPr>
              <a:spcBef>
                <a:spcPts val="600"/>
              </a:spcBef>
              <a:defRPr sz="1400">
                <a:solidFill>
                  <a:schemeClr val="tx1"/>
                </a:solidFill>
              </a:defRPr>
            </a:lvl4pPr>
            <a:lvl5pPr>
              <a:spcBef>
                <a:spcPts val="600"/>
              </a:spcBef>
              <a:defRPr sz="1400">
                <a:solidFill>
                  <a:schemeClr val="tx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9" name="Title Placeholder 1"/>
          <p:cNvSpPr>
            <a:spLocks noGrp="1"/>
          </p:cNvSpPr>
          <p:nvPr>
            <p:ph type="title" hasCustomPrompt="1"/>
          </p:nvPr>
        </p:nvSpPr>
        <p:spPr>
          <a:xfrm>
            <a:off x="359999" y="430717"/>
            <a:ext cx="11466875" cy="404119"/>
          </a:xfrm>
          <a:prstGeom prst="rect">
            <a:avLst/>
          </a:prstGeom>
        </p:spPr>
        <p:txBody>
          <a:bodyPr vert="horz" lIns="0" tIns="0" rIns="0" bIns="0" rtlCol="0" anchor="t">
            <a:noAutofit/>
          </a:bodyPr>
          <a:lstStyle>
            <a:lvl1pPr>
              <a:defRPr/>
            </a:lvl1pPr>
          </a:lstStyle>
          <a:p>
            <a:r>
              <a:rPr lang="en-GB" dirty="0"/>
              <a:t>Click to edit master title style</a:t>
            </a:r>
          </a:p>
        </p:txBody>
      </p:sp>
      <p:sp>
        <p:nvSpPr>
          <p:cNvPr id="20" name="Text Placeholder 2"/>
          <p:cNvSpPr>
            <a:spLocks noGrp="1"/>
          </p:cNvSpPr>
          <p:nvPr>
            <p:ph type="body" sz="quarter" idx="18" hasCustomPrompt="1"/>
          </p:nvPr>
        </p:nvSpPr>
        <p:spPr>
          <a:xfrm>
            <a:off x="357188" y="909635"/>
            <a:ext cx="11477331" cy="396875"/>
          </a:xfrm>
        </p:spPr>
        <p:txBody>
          <a:bodyPr/>
          <a:lstStyle>
            <a:lvl1pPr>
              <a:defRPr sz="1800"/>
            </a:lvl1pPr>
          </a:lstStyle>
          <a:p>
            <a:pPr lvl="0"/>
            <a:r>
              <a:rPr lang="en-GB" dirty="0"/>
              <a:t>Click to edit master text styles</a:t>
            </a:r>
          </a:p>
        </p:txBody>
      </p:sp>
      <p:sp>
        <p:nvSpPr>
          <p:cNvPr id="21" name="Text Placeholder 17"/>
          <p:cNvSpPr>
            <a:spLocks noGrp="1"/>
          </p:cNvSpPr>
          <p:nvPr>
            <p:ph type="body" sz="quarter" idx="19" hasCustomPrompt="1"/>
          </p:nvPr>
        </p:nvSpPr>
        <p:spPr>
          <a:xfrm>
            <a:off x="6096000" y="6393509"/>
            <a:ext cx="4670778" cy="197792"/>
          </a:xfrm>
        </p:spPr>
        <p:txBody>
          <a:bodyPr anchor="ctr">
            <a:noAutofit/>
          </a:bodyPr>
          <a:lstStyle>
            <a:lvl1pPr>
              <a:spcBef>
                <a:spcPts val="600"/>
              </a:spcBef>
              <a:defRPr sz="800">
                <a:solidFill>
                  <a:schemeClr val="tx1"/>
                </a:solidFill>
              </a:defRPr>
            </a:lvl1pPr>
          </a:lstStyle>
          <a:p>
            <a:pPr lvl="0"/>
            <a:r>
              <a:rPr lang="en-US" dirty="0"/>
              <a:t>Click to add footer text</a:t>
            </a:r>
          </a:p>
        </p:txBody>
      </p:sp>
      <p:sp>
        <p:nvSpPr>
          <p:cNvPr id="22"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dirty="0">
              <a:solidFill>
                <a:srgbClr val="717171"/>
              </a:solidFill>
            </a:endParaRPr>
          </a:p>
        </p:txBody>
      </p:sp>
    </p:spTree>
    <p:extLst>
      <p:ext uri="{BB962C8B-B14F-4D97-AF65-F5344CB8AC3E}">
        <p14:creationId xmlns:p14="http://schemas.microsoft.com/office/powerpoint/2010/main" val="23519844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only - sub heading">
    <p:spTree>
      <p:nvGrpSpPr>
        <p:cNvPr id="1" name=""/>
        <p:cNvGrpSpPr/>
        <p:nvPr/>
      </p:nvGrpSpPr>
      <p:grpSpPr>
        <a:xfrm>
          <a:off x="0" y="0"/>
          <a:ext cx="0" cy="0"/>
          <a:chOff x="0" y="0"/>
          <a:chExt cx="0" cy="0"/>
        </a:xfrm>
      </p:grpSpPr>
      <p:sp>
        <p:nvSpPr>
          <p:cNvPr id="6" name="Title Placeholder 1"/>
          <p:cNvSpPr>
            <a:spLocks noGrp="1"/>
          </p:cNvSpPr>
          <p:nvPr>
            <p:ph type="title" hasCustomPrompt="1"/>
          </p:nvPr>
        </p:nvSpPr>
        <p:spPr>
          <a:xfrm>
            <a:off x="359999" y="430717"/>
            <a:ext cx="11466875" cy="404119"/>
          </a:xfrm>
          <a:prstGeom prst="rect">
            <a:avLst/>
          </a:prstGeom>
        </p:spPr>
        <p:txBody>
          <a:bodyPr vert="horz" lIns="0" tIns="0" rIns="0" bIns="0" rtlCol="0" anchor="t">
            <a:noAutofit/>
          </a:bodyPr>
          <a:lstStyle>
            <a:lvl1pPr>
              <a:defRPr/>
            </a:lvl1pPr>
          </a:lstStyle>
          <a:p>
            <a:r>
              <a:rPr lang="en-GB" dirty="0"/>
              <a:t>Click to edit master title style</a:t>
            </a:r>
          </a:p>
        </p:txBody>
      </p:sp>
      <p:sp>
        <p:nvSpPr>
          <p:cNvPr id="11"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dirty="0">
              <a:solidFill>
                <a:srgbClr val="717171"/>
              </a:solidFill>
            </a:endParaRPr>
          </a:p>
        </p:txBody>
      </p:sp>
      <p:sp>
        <p:nvSpPr>
          <p:cNvPr id="7" name="Text Placeholder 2"/>
          <p:cNvSpPr>
            <a:spLocks noGrp="1"/>
          </p:cNvSpPr>
          <p:nvPr>
            <p:ph type="body" sz="quarter" idx="17" hasCustomPrompt="1"/>
          </p:nvPr>
        </p:nvSpPr>
        <p:spPr>
          <a:xfrm>
            <a:off x="357188" y="909635"/>
            <a:ext cx="11477331" cy="396875"/>
          </a:xfrm>
        </p:spPr>
        <p:txBody>
          <a:bodyPr/>
          <a:lstStyle>
            <a:lvl1pPr>
              <a:defRPr sz="1800"/>
            </a:lvl1pPr>
          </a:lstStyle>
          <a:p>
            <a:pPr lvl="0"/>
            <a:r>
              <a:rPr lang="en-GB" dirty="0"/>
              <a:t>Click to edit master text styles</a:t>
            </a:r>
          </a:p>
        </p:txBody>
      </p:sp>
      <p:sp>
        <p:nvSpPr>
          <p:cNvPr id="9" name="Text Placeholder 17"/>
          <p:cNvSpPr>
            <a:spLocks noGrp="1"/>
          </p:cNvSpPr>
          <p:nvPr>
            <p:ph type="body" sz="quarter" idx="18" hasCustomPrompt="1"/>
          </p:nvPr>
        </p:nvSpPr>
        <p:spPr>
          <a:xfrm>
            <a:off x="6096000" y="6393509"/>
            <a:ext cx="4670778" cy="197792"/>
          </a:xfrm>
        </p:spPr>
        <p:txBody>
          <a:bodyPr anchor="ctr">
            <a:noAutofit/>
          </a:bodyPr>
          <a:lstStyle>
            <a:lvl1pPr>
              <a:spcBef>
                <a:spcPts val="600"/>
              </a:spcBef>
              <a:defRPr sz="800">
                <a:solidFill>
                  <a:schemeClr val="tx1"/>
                </a:solidFill>
              </a:defRPr>
            </a:lvl1pPr>
          </a:lstStyle>
          <a:p>
            <a:pPr lvl="0"/>
            <a:r>
              <a:rPr lang="en-US" dirty="0"/>
              <a:t>Click to add footer text</a:t>
            </a:r>
          </a:p>
        </p:txBody>
      </p:sp>
    </p:spTree>
    <p:extLst>
      <p:ext uri="{BB962C8B-B14F-4D97-AF65-F5344CB8AC3E}">
        <p14:creationId xmlns:p14="http://schemas.microsoft.com/office/powerpoint/2010/main" val="22306714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Footer only">
    <p:spTree>
      <p:nvGrpSpPr>
        <p:cNvPr id="1" name=""/>
        <p:cNvGrpSpPr/>
        <p:nvPr/>
      </p:nvGrpSpPr>
      <p:grpSpPr>
        <a:xfrm>
          <a:off x="0" y="0"/>
          <a:ext cx="0" cy="0"/>
          <a:chOff x="0" y="0"/>
          <a:chExt cx="0" cy="0"/>
        </a:xfrm>
      </p:grpSpPr>
      <p:sp>
        <p:nvSpPr>
          <p:cNvPr id="5"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dirty="0">
              <a:solidFill>
                <a:srgbClr val="717171"/>
              </a:solidFill>
            </a:endParaRPr>
          </a:p>
        </p:txBody>
      </p:sp>
    </p:spTree>
    <p:extLst>
      <p:ext uri="{BB962C8B-B14F-4D97-AF65-F5344CB8AC3E}">
        <p14:creationId xmlns:p14="http://schemas.microsoft.com/office/powerpoint/2010/main" val="4176778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Title slide 1 (whit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67200" y="1138238"/>
            <a:ext cx="4665663" cy="1787237"/>
          </a:xfrm>
          <a:prstGeom prst="rect">
            <a:avLst/>
          </a:prstGeom>
        </p:spPr>
        <p:txBody>
          <a:bodyPr anchor="b">
            <a:noAutofit/>
          </a:bodyPr>
          <a:lstStyle>
            <a:lvl1pPr algn="l">
              <a:defRPr sz="2400" b="1">
                <a:solidFill>
                  <a:schemeClr val="tx1"/>
                </a:solidFill>
              </a:defRPr>
            </a:lvl1pPr>
          </a:lstStyle>
          <a:p>
            <a:r>
              <a:rPr lang="en-GB" dirty="0"/>
              <a:t>Click to edit master title style</a:t>
            </a:r>
          </a:p>
        </p:txBody>
      </p:sp>
      <p:sp>
        <p:nvSpPr>
          <p:cNvPr id="3" name="Subtitle 2"/>
          <p:cNvSpPr>
            <a:spLocks noGrp="1"/>
          </p:cNvSpPr>
          <p:nvPr>
            <p:ph type="subTitle" idx="1" hasCustomPrompt="1"/>
          </p:nvPr>
        </p:nvSpPr>
        <p:spPr>
          <a:xfrm>
            <a:off x="367200" y="3146902"/>
            <a:ext cx="4665663" cy="1882298"/>
          </a:xfrm>
          <a:prstGeom prst="rect">
            <a:avLst/>
          </a:prstGeom>
        </p:spPr>
        <p:txBody>
          <a:bodyPr anchor="t">
            <a:noAutofit/>
          </a:bodyPr>
          <a:lstStyle>
            <a:lvl1pPr marL="0" indent="0" algn="l">
              <a:spcBef>
                <a:spcPts val="600"/>
              </a:spcBef>
              <a:buNone/>
              <a:defRPr sz="22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edit master subtitle style</a:t>
            </a:r>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67200" y="457201"/>
            <a:ext cx="2567641" cy="493777"/>
          </a:xfrm>
          <a:prstGeom prst="rect">
            <a:avLst/>
          </a:prstGeom>
        </p:spPr>
      </p:pic>
    </p:spTree>
    <p:extLst>
      <p:ext uri="{BB962C8B-B14F-4D97-AF65-F5344CB8AC3E}">
        <p14:creationId xmlns:p14="http://schemas.microsoft.com/office/powerpoint/2010/main" val="3175978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Title slide 2 (white)">
    <p:bg>
      <p:bgPr>
        <a:solidFill>
          <a:schemeClr val="bg1"/>
        </a:solidFill>
        <a:effectLst/>
      </p:bgPr>
    </p:bg>
    <p:spTree>
      <p:nvGrpSpPr>
        <p:cNvPr id="1" name=""/>
        <p:cNvGrpSpPr/>
        <p:nvPr/>
      </p:nvGrpSpPr>
      <p:grpSpPr>
        <a:xfrm>
          <a:off x="0" y="0"/>
          <a:ext cx="0" cy="0"/>
          <a:chOff x="0" y="0"/>
          <a:chExt cx="0" cy="0"/>
        </a:xfrm>
      </p:grpSpPr>
      <p:sp>
        <p:nvSpPr>
          <p:cNvPr id="32" name="Picture Placeholder 31"/>
          <p:cNvSpPr>
            <a:spLocks noGrp="1"/>
          </p:cNvSpPr>
          <p:nvPr>
            <p:ph type="pic" sz="quarter" idx="13"/>
          </p:nvPr>
        </p:nvSpPr>
        <p:spPr>
          <a:xfrm>
            <a:off x="-6650" y="857"/>
            <a:ext cx="12200176" cy="6857143"/>
          </a:xfrm>
          <a:prstGeom prst="rect">
            <a:avLst/>
          </a:prstGeom>
        </p:spPr>
        <p:txBody>
          <a:bodyPr anchor="ctr"/>
          <a:lstStyle>
            <a:lvl1pPr algn="ctr">
              <a:defRPr>
                <a:solidFill>
                  <a:schemeClr val="tx1"/>
                </a:solidFill>
              </a:defRPr>
            </a:lvl1pPr>
          </a:lstStyle>
          <a:p>
            <a:r>
              <a:rPr lang="en-US" dirty="0"/>
              <a:t>Click icon to add picture</a:t>
            </a:r>
            <a:endParaRPr lang="en-GB" dirty="0"/>
          </a:p>
        </p:txBody>
      </p:sp>
      <p:sp>
        <p:nvSpPr>
          <p:cNvPr id="2" name="Title 1"/>
          <p:cNvSpPr>
            <a:spLocks noGrp="1"/>
          </p:cNvSpPr>
          <p:nvPr>
            <p:ph type="ctrTitle" hasCustomPrompt="1"/>
          </p:nvPr>
        </p:nvSpPr>
        <p:spPr>
          <a:xfrm>
            <a:off x="360000" y="3846097"/>
            <a:ext cx="11466875" cy="1143000"/>
          </a:xfrm>
          <a:prstGeom prst="rect">
            <a:avLst/>
          </a:prstGeom>
        </p:spPr>
        <p:txBody>
          <a:bodyPr anchor="b">
            <a:noAutofit/>
          </a:bodyPr>
          <a:lstStyle>
            <a:lvl1pPr algn="l">
              <a:defRPr sz="2400" b="1">
                <a:solidFill>
                  <a:schemeClr val="tx1"/>
                </a:solidFill>
              </a:defRPr>
            </a:lvl1pPr>
          </a:lstStyle>
          <a:p>
            <a:r>
              <a:rPr lang="en-GB" dirty="0"/>
              <a:t>Click to edit master title style</a:t>
            </a:r>
          </a:p>
        </p:txBody>
      </p:sp>
      <p:sp>
        <p:nvSpPr>
          <p:cNvPr id="3" name="Subtitle 2"/>
          <p:cNvSpPr>
            <a:spLocks noGrp="1"/>
          </p:cNvSpPr>
          <p:nvPr>
            <p:ph type="subTitle" idx="1" hasCustomPrompt="1"/>
          </p:nvPr>
        </p:nvSpPr>
        <p:spPr>
          <a:xfrm>
            <a:off x="360000" y="4989097"/>
            <a:ext cx="11466875" cy="1125748"/>
          </a:xfrm>
          <a:prstGeom prst="rect">
            <a:avLst/>
          </a:prstGeom>
        </p:spPr>
        <p:txBody>
          <a:bodyPr anchor="t">
            <a:noAutofit/>
          </a:bodyPr>
          <a:lstStyle>
            <a:lvl1pPr marL="0" indent="0" algn="l">
              <a:spcBef>
                <a:spcPts val="200"/>
              </a:spcBef>
              <a:buNone/>
              <a:defRPr sz="22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edit master subtitle style</a:t>
            </a:r>
          </a:p>
        </p:txBody>
      </p:sp>
    </p:spTree>
    <p:extLst>
      <p:ext uri="{BB962C8B-B14F-4D97-AF65-F5344CB8AC3E}">
        <p14:creationId xmlns:p14="http://schemas.microsoft.com/office/powerpoint/2010/main" val="382016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Title slide 1 (black)">
    <p:bg>
      <p:bgPr>
        <a:solidFill>
          <a:srgbClr val="000000"/>
        </a:solid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367200" y="1138238"/>
            <a:ext cx="4666800" cy="1789200"/>
          </a:xfrm>
          <a:prstGeom prst="rect">
            <a:avLst/>
          </a:prstGeom>
        </p:spPr>
        <p:txBody>
          <a:bodyPr anchor="b">
            <a:noAutofit/>
          </a:bodyPr>
          <a:lstStyle>
            <a:lvl1pPr algn="l">
              <a:defRPr sz="2400" b="1">
                <a:solidFill>
                  <a:schemeClr val="bg1"/>
                </a:solidFill>
              </a:defRPr>
            </a:lvl1pPr>
          </a:lstStyle>
          <a:p>
            <a:r>
              <a:rPr lang="en-GB" dirty="0"/>
              <a:t>Click to edit master title style</a:t>
            </a:r>
          </a:p>
        </p:txBody>
      </p:sp>
      <p:sp>
        <p:nvSpPr>
          <p:cNvPr id="8" name="Subtitle 2"/>
          <p:cNvSpPr>
            <a:spLocks noGrp="1"/>
          </p:cNvSpPr>
          <p:nvPr>
            <p:ph type="subTitle" idx="1" hasCustomPrompt="1"/>
          </p:nvPr>
        </p:nvSpPr>
        <p:spPr>
          <a:xfrm>
            <a:off x="367200" y="3147038"/>
            <a:ext cx="4666800" cy="1882800"/>
          </a:xfrm>
          <a:prstGeom prst="rect">
            <a:avLst/>
          </a:prstGeom>
        </p:spPr>
        <p:txBody>
          <a:bodyPr anchor="t">
            <a:noAutofit/>
          </a:bodyPr>
          <a:lstStyle>
            <a:lvl1pPr marL="0" indent="0" algn="l">
              <a:spcBef>
                <a:spcPts val="600"/>
              </a:spcBef>
              <a:buNone/>
              <a:defRPr sz="2200" b="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edit master subtitle style</a:t>
            </a:r>
          </a:p>
        </p:txBody>
      </p:sp>
      <p:pic>
        <p:nvPicPr>
          <p:cNvPr id="6" name="Picture 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67200" y="457201"/>
            <a:ext cx="2567641" cy="493777"/>
          </a:xfrm>
          <a:prstGeom prst="rect">
            <a:avLst/>
          </a:prstGeom>
        </p:spPr>
      </p:pic>
    </p:spTree>
    <p:extLst>
      <p:ext uri="{BB962C8B-B14F-4D97-AF65-F5344CB8AC3E}">
        <p14:creationId xmlns:p14="http://schemas.microsoft.com/office/powerpoint/2010/main" val="678498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Title slide 2 (black)">
    <p:bg>
      <p:bgPr>
        <a:solidFill>
          <a:srgbClr val="000000"/>
        </a:solidFill>
        <a:effectLst/>
      </p:bgPr>
    </p:bg>
    <p:spTree>
      <p:nvGrpSpPr>
        <p:cNvPr id="1" name=""/>
        <p:cNvGrpSpPr/>
        <p:nvPr/>
      </p:nvGrpSpPr>
      <p:grpSpPr>
        <a:xfrm>
          <a:off x="0" y="0"/>
          <a:ext cx="0" cy="0"/>
          <a:chOff x="0" y="0"/>
          <a:chExt cx="0" cy="0"/>
        </a:xfrm>
      </p:grpSpPr>
      <p:sp>
        <p:nvSpPr>
          <p:cNvPr id="32" name="Picture Placeholder 31"/>
          <p:cNvSpPr>
            <a:spLocks noGrp="1"/>
          </p:cNvSpPr>
          <p:nvPr>
            <p:ph type="pic" sz="quarter" idx="13"/>
          </p:nvPr>
        </p:nvSpPr>
        <p:spPr>
          <a:xfrm>
            <a:off x="-6650" y="857"/>
            <a:ext cx="12200176" cy="6857143"/>
          </a:xfrm>
          <a:prstGeom prst="rect">
            <a:avLst/>
          </a:prstGeom>
        </p:spPr>
        <p:txBody>
          <a:bodyPr anchor="ctr"/>
          <a:lstStyle>
            <a:lvl1pPr algn="ctr">
              <a:defRPr>
                <a:solidFill>
                  <a:schemeClr val="bg1"/>
                </a:solidFill>
              </a:defRPr>
            </a:lvl1pPr>
          </a:lstStyle>
          <a:p>
            <a:r>
              <a:rPr lang="en-US" dirty="0"/>
              <a:t>Click icon to add picture</a:t>
            </a:r>
            <a:endParaRPr lang="en-GB" dirty="0"/>
          </a:p>
        </p:txBody>
      </p:sp>
      <p:sp>
        <p:nvSpPr>
          <p:cNvPr id="8" name="Title 1"/>
          <p:cNvSpPr>
            <a:spLocks noGrp="1"/>
          </p:cNvSpPr>
          <p:nvPr>
            <p:ph type="ctrTitle" hasCustomPrompt="1"/>
          </p:nvPr>
        </p:nvSpPr>
        <p:spPr>
          <a:xfrm>
            <a:off x="360000" y="3846097"/>
            <a:ext cx="11466875" cy="1143000"/>
          </a:xfrm>
          <a:prstGeom prst="rect">
            <a:avLst/>
          </a:prstGeom>
        </p:spPr>
        <p:txBody>
          <a:bodyPr anchor="b">
            <a:noAutofit/>
          </a:bodyPr>
          <a:lstStyle>
            <a:lvl1pPr algn="l">
              <a:defRPr sz="2400" b="1">
                <a:solidFill>
                  <a:schemeClr val="bg1"/>
                </a:solidFill>
              </a:defRPr>
            </a:lvl1pPr>
          </a:lstStyle>
          <a:p>
            <a:r>
              <a:rPr lang="en-GB" dirty="0"/>
              <a:t>Click to edit master title style</a:t>
            </a:r>
          </a:p>
        </p:txBody>
      </p:sp>
      <p:sp>
        <p:nvSpPr>
          <p:cNvPr id="9" name="Subtitle 2"/>
          <p:cNvSpPr>
            <a:spLocks noGrp="1"/>
          </p:cNvSpPr>
          <p:nvPr>
            <p:ph type="subTitle" idx="1" hasCustomPrompt="1"/>
          </p:nvPr>
        </p:nvSpPr>
        <p:spPr>
          <a:xfrm>
            <a:off x="360000" y="4989097"/>
            <a:ext cx="11466875" cy="1125748"/>
          </a:xfrm>
          <a:prstGeom prst="rect">
            <a:avLst/>
          </a:prstGeom>
        </p:spPr>
        <p:txBody>
          <a:bodyPr anchor="t">
            <a:noAutofit/>
          </a:bodyPr>
          <a:lstStyle>
            <a:lvl1pPr marL="0" indent="0" algn="l">
              <a:spcBef>
                <a:spcPts val="200"/>
              </a:spcBef>
              <a:buNone/>
              <a:defRPr sz="22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edit master subtitle style</a:t>
            </a:r>
          </a:p>
        </p:txBody>
      </p:sp>
    </p:spTree>
    <p:extLst>
      <p:ext uri="{BB962C8B-B14F-4D97-AF65-F5344CB8AC3E}">
        <p14:creationId xmlns:p14="http://schemas.microsoft.com/office/powerpoint/2010/main" val="1344713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Section header (white)">
    <p:bg>
      <p:bgPr>
        <a:solidFill>
          <a:schemeClr val="bg1"/>
        </a:solid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5" hasCustomPrompt="1"/>
          </p:nvPr>
        </p:nvSpPr>
        <p:spPr>
          <a:xfrm>
            <a:off x="360362" y="2984855"/>
            <a:ext cx="11466511" cy="1585557"/>
          </a:xfrm>
          <a:prstGeom prst="rect">
            <a:avLst/>
          </a:prstGeom>
        </p:spPr>
        <p:txBody>
          <a:bodyPr anchor="t"/>
          <a:lstStyle>
            <a:lvl1pPr algn="l">
              <a:spcBef>
                <a:spcPts val="200"/>
              </a:spcBef>
              <a:defRPr sz="2400" b="1">
                <a:solidFill>
                  <a:schemeClr val="tx1"/>
                </a:solidFill>
              </a:defRPr>
            </a:lvl1pPr>
            <a:lvl2pPr marL="0" indent="0" algn="l">
              <a:spcBef>
                <a:spcPts val="200"/>
              </a:spcBef>
              <a:buNone/>
              <a:defRPr sz="2200" b="0">
                <a:solidFill>
                  <a:schemeClr val="tx1"/>
                </a:solidFill>
              </a:defRPr>
            </a:lvl2pPr>
          </a:lstStyle>
          <a:p>
            <a:pPr lvl="0"/>
            <a:r>
              <a:rPr lang="en-GB" dirty="0"/>
              <a:t>Click to edit master text styles</a:t>
            </a:r>
          </a:p>
          <a:p>
            <a:pPr lvl="1"/>
            <a:r>
              <a:rPr lang="en-GB" dirty="0"/>
              <a:t>Second level</a:t>
            </a:r>
          </a:p>
        </p:txBody>
      </p:sp>
      <p:sp>
        <p:nvSpPr>
          <p:cNvPr id="5" name="Text Placeholder 2"/>
          <p:cNvSpPr>
            <a:spLocks noGrp="1"/>
          </p:cNvSpPr>
          <p:nvPr>
            <p:ph type="body" sz="quarter" idx="16" hasCustomPrompt="1"/>
          </p:nvPr>
        </p:nvSpPr>
        <p:spPr>
          <a:xfrm>
            <a:off x="359999" y="2564672"/>
            <a:ext cx="976676" cy="411163"/>
          </a:xfrm>
          <a:prstGeom prst="rect">
            <a:avLst/>
          </a:prstGeom>
        </p:spPr>
        <p:txBody>
          <a:bodyPr anchor="t"/>
          <a:lstStyle>
            <a:lvl1pPr algn="l">
              <a:spcBef>
                <a:spcPts val="200"/>
              </a:spcBef>
              <a:defRPr sz="2400" b="1">
                <a:solidFill>
                  <a:schemeClr val="tx1"/>
                </a:solidFill>
              </a:defRPr>
            </a:lvl1pPr>
            <a:lvl2pPr marL="0" indent="0" algn="l">
              <a:spcBef>
                <a:spcPts val="200"/>
              </a:spcBef>
              <a:buNone/>
              <a:defRPr sz="2200" b="0">
                <a:solidFill>
                  <a:schemeClr val="tx1"/>
                </a:solidFill>
              </a:defRPr>
            </a:lvl2pPr>
          </a:lstStyle>
          <a:p>
            <a:pPr lvl="0"/>
            <a:r>
              <a:rPr lang="en-US" dirty="0"/>
              <a:t>No.</a:t>
            </a:r>
          </a:p>
        </p:txBody>
      </p:sp>
      <p:sp>
        <p:nvSpPr>
          <p:cNvPr id="7"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dirty="0">
              <a:solidFill>
                <a:srgbClr val="717171"/>
              </a:solidFill>
            </a:endParaRPr>
          </a:p>
        </p:txBody>
      </p:sp>
      <p:sp>
        <p:nvSpPr>
          <p:cNvPr id="9" name="Text Placeholder 17"/>
          <p:cNvSpPr>
            <a:spLocks noGrp="1"/>
          </p:cNvSpPr>
          <p:nvPr>
            <p:ph type="body" sz="quarter" idx="17" hasCustomPrompt="1"/>
          </p:nvPr>
        </p:nvSpPr>
        <p:spPr>
          <a:xfrm>
            <a:off x="354012" y="6399213"/>
            <a:ext cx="5741987" cy="182562"/>
          </a:xfrm>
        </p:spPr>
        <p:txBody>
          <a:bodyPr anchor="ctr">
            <a:noAutofit/>
          </a:bodyPr>
          <a:lstStyle>
            <a:lvl1pPr>
              <a:defRPr sz="800">
                <a:solidFill>
                  <a:schemeClr val="tx1"/>
                </a:solidFill>
              </a:defRPr>
            </a:lvl1pPr>
          </a:lstStyle>
          <a:p>
            <a:pPr lvl="0"/>
            <a:r>
              <a:rPr lang="en-US" dirty="0"/>
              <a:t>Click to add footer text</a:t>
            </a:r>
          </a:p>
        </p:txBody>
      </p:sp>
    </p:spTree>
    <p:extLst>
      <p:ext uri="{BB962C8B-B14F-4D97-AF65-F5344CB8AC3E}">
        <p14:creationId xmlns:p14="http://schemas.microsoft.com/office/powerpoint/2010/main" val="2305963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Section header (black)">
    <p:bg>
      <p:bgPr>
        <a:solidFill>
          <a:srgbClr val="000000"/>
        </a:solidFill>
        <a:effectLst/>
      </p:bgPr>
    </p:bg>
    <p:spTree>
      <p:nvGrpSpPr>
        <p:cNvPr id="1" name=""/>
        <p:cNvGrpSpPr/>
        <p:nvPr/>
      </p:nvGrpSpPr>
      <p:grpSpPr>
        <a:xfrm>
          <a:off x="0" y="0"/>
          <a:ext cx="0" cy="0"/>
          <a:chOff x="0" y="0"/>
          <a:chExt cx="0" cy="0"/>
        </a:xfrm>
      </p:grpSpPr>
      <p:sp>
        <p:nvSpPr>
          <p:cNvPr id="5" name="Text Placeholder 2"/>
          <p:cNvSpPr>
            <a:spLocks noGrp="1"/>
          </p:cNvSpPr>
          <p:nvPr>
            <p:ph type="body" sz="quarter" idx="15" hasCustomPrompt="1"/>
          </p:nvPr>
        </p:nvSpPr>
        <p:spPr>
          <a:xfrm>
            <a:off x="359998" y="2984855"/>
            <a:ext cx="11468465" cy="1585557"/>
          </a:xfrm>
          <a:prstGeom prst="rect">
            <a:avLst/>
          </a:prstGeom>
        </p:spPr>
        <p:txBody>
          <a:bodyPr anchor="t"/>
          <a:lstStyle>
            <a:lvl1pPr algn="l">
              <a:spcBef>
                <a:spcPts val="200"/>
              </a:spcBef>
              <a:defRPr sz="2400" b="1">
                <a:solidFill>
                  <a:schemeClr val="bg1"/>
                </a:solidFill>
              </a:defRPr>
            </a:lvl1pPr>
            <a:lvl2pPr marL="0" indent="0" algn="l">
              <a:spcBef>
                <a:spcPts val="200"/>
              </a:spcBef>
              <a:buNone/>
              <a:defRPr sz="2200" b="0">
                <a:solidFill>
                  <a:schemeClr val="bg1"/>
                </a:solidFill>
              </a:defRPr>
            </a:lvl2pPr>
          </a:lstStyle>
          <a:p>
            <a:pPr lvl="0"/>
            <a:r>
              <a:rPr lang="en-GB" dirty="0"/>
              <a:t>Click to edit master text styles</a:t>
            </a:r>
          </a:p>
          <a:p>
            <a:pPr lvl="1"/>
            <a:r>
              <a:rPr lang="en-GB" dirty="0"/>
              <a:t>Second level</a:t>
            </a:r>
          </a:p>
        </p:txBody>
      </p:sp>
      <p:sp>
        <p:nvSpPr>
          <p:cNvPr id="7" name="Text Placeholder 2"/>
          <p:cNvSpPr>
            <a:spLocks noGrp="1"/>
          </p:cNvSpPr>
          <p:nvPr>
            <p:ph type="body" sz="quarter" idx="16" hasCustomPrompt="1"/>
          </p:nvPr>
        </p:nvSpPr>
        <p:spPr>
          <a:xfrm>
            <a:off x="360363" y="2564672"/>
            <a:ext cx="976312" cy="411163"/>
          </a:xfrm>
          <a:prstGeom prst="rect">
            <a:avLst/>
          </a:prstGeom>
        </p:spPr>
        <p:txBody>
          <a:bodyPr anchor="t"/>
          <a:lstStyle>
            <a:lvl1pPr algn="l">
              <a:spcBef>
                <a:spcPts val="200"/>
              </a:spcBef>
              <a:defRPr sz="2400" b="1">
                <a:solidFill>
                  <a:schemeClr val="bg1"/>
                </a:solidFill>
              </a:defRPr>
            </a:lvl1pPr>
            <a:lvl2pPr marL="0" indent="0" algn="l">
              <a:spcBef>
                <a:spcPts val="200"/>
              </a:spcBef>
              <a:buNone/>
              <a:defRPr sz="2200" b="0">
                <a:solidFill>
                  <a:schemeClr val="tx1"/>
                </a:solidFill>
              </a:defRPr>
            </a:lvl2pPr>
          </a:lstStyle>
          <a:p>
            <a:pPr lvl="0"/>
            <a:r>
              <a:rPr lang="en-US" dirty="0"/>
              <a:t>No.</a:t>
            </a:r>
          </a:p>
        </p:txBody>
      </p:sp>
      <p:sp>
        <p:nvSpPr>
          <p:cNvPr id="9"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bg1"/>
                </a:solidFill>
              </a:defRPr>
            </a:lvl1pPr>
          </a:lstStyle>
          <a:p>
            <a:fld id="{4034BEE3-566C-4068-A777-C3A4762E861B}" type="slidenum">
              <a:rPr lang="en-GB" smtClean="0">
                <a:solidFill>
                  <a:srgbClr val="FFFFFF"/>
                </a:solidFill>
              </a:rPr>
              <a:pPr/>
              <a:t>‹#›</a:t>
            </a:fld>
            <a:endParaRPr lang="en-GB" dirty="0">
              <a:solidFill>
                <a:srgbClr val="FFFFFF"/>
              </a:solidFill>
            </a:endParaRPr>
          </a:p>
        </p:txBody>
      </p:sp>
      <p:sp>
        <p:nvSpPr>
          <p:cNvPr id="10" name="Text Placeholder 17"/>
          <p:cNvSpPr>
            <a:spLocks noGrp="1"/>
          </p:cNvSpPr>
          <p:nvPr>
            <p:ph type="body" sz="quarter" idx="17" hasCustomPrompt="1"/>
          </p:nvPr>
        </p:nvSpPr>
        <p:spPr>
          <a:xfrm>
            <a:off x="354012" y="6399213"/>
            <a:ext cx="5741987" cy="182562"/>
          </a:xfrm>
        </p:spPr>
        <p:txBody>
          <a:bodyPr anchor="ctr">
            <a:noAutofit/>
          </a:bodyPr>
          <a:lstStyle>
            <a:lvl1pPr>
              <a:defRPr sz="800">
                <a:solidFill>
                  <a:schemeClr val="bg1"/>
                </a:solidFill>
              </a:defRPr>
            </a:lvl1pPr>
          </a:lstStyle>
          <a:p>
            <a:pPr lvl="0"/>
            <a:r>
              <a:rPr lang="en-US" dirty="0"/>
              <a:t>Click to add footer text</a:t>
            </a:r>
          </a:p>
        </p:txBody>
      </p:sp>
    </p:spTree>
    <p:extLst>
      <p:ext uri="{BB962C8B-B14F-4D97-AF65-F5344CB8AC3E}">
        <p14:creationId xmlns:p14="http://schemas.microsoft.com/office/powerpoint/2010/main" val="17681476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Section header (black)">
    <p:bg>
      <p:bgPr>
        <a:solidFill>
          <a:srgbClr val="000000"/>
        </a:solidFill>
        <a:effectLst/>
      </p:bgPr>
    </p:bg>
    <p:spTree>
      <p:nvGrpSpPr>
        <p:cNvPr id="1" name=""/>
        <p:cNvGrpSpPr/>
        <p:nvPr/>
      </p:nvGrpSpPr>
      <p:grpSpPr>
        <a:xfrm>
          <a:off x="0" y="0"/>
          <a:ext cx="0" cy="0"/>
          <a:chOff x="0" y="0"/>
          <a:chExt cx="0" cy="0"/>
        </a:xfrm>
      </p:grpSpPr>
      <p:sp>
        <p:nvSpPr>
          <p:cNvPr id="5" name="Text Placeholder 2"/>
          <p:cNvSpPr>
            <a:spLocks noGrp="1"/>
          </p:cNvSpPr>
          <p:nvPr>
            <p:ph type="body" sz="quarter" idx="15" hasCustomPrompt="1"/>
          </p:nvPr>
        </p:nvSpPr>
        <p:spPr>
          <a:xfrm>
            <a:off x="359998" y="2984855"/>
            <a:ext cx="11468465" cy="1585557"/>
          </a:xfrm>
          <a:prstGeom prst="rect">
            <a:avLst/>
          </a:prstGeom>
        </p:spPr>
        <p:txBody>
          <a:bodyPr anchor="t"/>
          <a:lstStyle>
            <a:lvl1pPr algn="l">
              <a:spcBef>
                <a:spcPts val="200"/>
              </a:spcBef>
              <a:defRPr sz="2400" b="1">
                <a:solidFill>
                  <a:schemeClr val="bg1"/>
                </a:solidFill>
              </a:defRPr>
            </a:lvl1pPr>
            <a:lvl2pPr marL="0" indent="0" algn="l">
              <a:spcBef>
                <a:spcPts val="200"/>
              </a:spcBef>
              <a:buNone/>
              <a:defRPr sz="2200" b="0">
                <a:solidFill>
                  <a:schemeClr val="bg1"/>
                </a:solidFill>
              </a:defRPr>
            </a:lvl2pPr>
          </a:lstStyle>
          <a:p>
            <a:pPr lvl="0"/>
            <a:r>
              <a:rPr lang="en-GB" dirty="0"/>
              <a:t>Click to edit master text styles</a:t>
            </a:r>
          </a:p>
          <a:p>
            <a:pPr lvl="1"/>
            <a:r>
              <a:rPr lang="en-GB" dirty="0"/>
              <a:t>Second level</a:t>
            </a:r>
          </a:p>
        </p:txBody>
      </p:sp>
      <p:sp>
        <p:nvSpPr>
          <p:cNvPr id="7" name="Text Placeholder 2"/>
          <p:cNvSpPr>
            <a:spLocks noGrp="1"/>
          </p:cNvSpPr>
          <p:nvPr>
            <p:ph type="body" sz="quarter" idx="16" hasCustomPrompt="1"/>
          </p:nvPr>
        </p:nvSpPr>
        <p:spPr>
          <a:xfrm>
            <a:off x="360363" y="2564672"/>
            <a:ext cx="976312" cy="411163"/>
          </a:xfrm>
          <a:prstGeom prst="rect">
            <a:avLst/>
          </a:prstGeom>
        </p:spPr>
        <p:txBody>
          <a:bodyPr anchor="t"/>
          <a:lstStyle>
            <a:lvl1pPr algn="l">
              <a:spcBef>
                <a:spcPts val="200"/>
              </a:spcBef>
              <a:defRPr sz="2400" b="1">
                <a:solidFill>
                  <a:schemeClr val="bg1"/>
                </a:solidFill>
              </a:defRPr>
            </a:lvl1pPr>
            <a:lvl2pPr marL="0" indent="0" algn="l">
              <a:spcBef>
                <a:spcPts val="200"/>
              </a:spcBef>
              <a:buNone/>
              <a:defRPr sz="2200" b="0">
                <a:solidFill>
                  <a:schemeClr val="tx1"/>
                </a:solidFill>
              </a:defRPr>
            </a:lvl2pPr>
          </a:lstStyle>
          <a:p>
            <a:pPr lvl="0"/>
            <a:r>
              <a:rPr lang="en-US" dirty="0"/>
              <a:t>No.</a:t>
            </a:r>
          </a:p>
        </p:txBody>
      </p:sp>
      <p:sp>
        <p:nvSpPr>
          <p:cNvPr id="9"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bg1"/>
                </a:solidFill>
              </a:defRPr>
            </a:lvl1pPr>
          </a:lstStyle>
          <a:p>
            <a:fld id="{4034BEE3-566C-4068-A777-C3A4762E861B}" type="slidenum">
              <a:rPr lang="en-GB" smtClean="0"/>
              <a:pPr/>
              <a:t>‹#›</a:t>
            </a:fld>
            <a:endParaRPr lang="en-GB" dirty="0"/>
          </a:p>
        </p:txBody>
      </p:sp>
      <p:sp>
        <p:nvSpPr>
          <p:cNvPr id="10" name="Text Placeholder 17"/>
          <p:cNvSpPr>
            <a:spLocks noGrp="1"/>
          </p:cNvSpPr>
          <p:nvPr>
            <p:ph type="body" sz="quarter" idx="17" hasCustomPrompt="1"/>
          </p:nvPr>
        </p:nvSpPr>
        <p:spPr>
          <a:xfrm>
            <a:off x="354012" y="6399213"/>
            <a:ext cx="5741987" cy="182562"/>
          </a:xfrm>
        </p:spPr>
        <p:txBody>
          <a:bodyPr anchor="ctr">
            <a:noAutofit/>
          </a:bodyPr>
          <a:lstStyle>
            <a:lvl1pPr>
              <a:defRPr sz="800">
                <a:solidFill>
                  <a:schemeClr val="bg1"/>
                </a:solidFill>
              </a:defRPr>
            </a:lvl1pPr>
          </a:lstStyle>
          <a:p>
            <a:pPr lvl="0"/>
            <a:r>
              <a:rPr lang="en-US" dirty="0"/>
              <a:t>Click to add footer text</a:t>
            </a:r>
          </a:p>
        </p:txBody>
      </p:sp>
    </p:spTree>
    <p:extLst>
      <p:ext uri="{BB962C8B-B14F-4D97-AF65-F5344CB8AC3E}">
        <p14:creationId xmlns:p14="http://schemas.microsoft.com/office/powerpoint/2010/main" val="23249340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Content Placeholder 2"/>
          <p:cNvSpPr>
            <a:spLocks noGrp="1"/>
          </p:cNvSpPr>
          <p:nvPr>
            <p:ph idx="1" hasCustomPrompt="1"/>
          </p:nvPr>
        </p:nvSpPr>
        <p:spPr>
          <a:xfrm>
            <a:off x="359999" y="1708150"/>
            <a:ext cx="11466873" cy="4018118"/>
          </a:xfrm>
        </p:spPr>
        <p:txBody>
          <a:bodyPr>
            <a:noAutofit/>
          </a:bodyPr>
          <a:lstStyle>
            <a:lvl1pPr>
              <a:defRPr sz="1600" b="0">
                <a:solidFill>
                  <a:schemeClr val="tx1"/>
                </a:solidFill>
              </a:defRPr>
            </a:lvl1pPr>
            <a:lvl2pPr>
              <a:spcBef>
                <a:spcPts val="600"/>
              </a:spcBef>
              <a:defRPr sz="1600">
                <a:solidFill>
                  <a:schemeClr val="tx1"/>
                </a:solidFill>
              </a:defRPr>
            </a:lvl2pPr>
            <a:lvl3pPr>
              <a:spcBef>
                <a:spcPts val="600"/>
              </a:spcBef>
              <a:defRPr sz="1600">
                <a:solidFill>
                  <a:schemeClr val="tx1"/>
                </a:solidFill>
              </a:defRPr>
            </a:lvl3pPr>
            <a:lvl4pPr>
              <a:spcBef>
                <a:spcPts val="600"/>
              </a:spcBef>
              <a:defRPr sz="1600">
                <a:solidFill>
                  <a:schemeClr val="tx1"/>
                </a:solidFill>
              </a:defRPr>
            </a:lvl4pPr>
            <a:lvl5pPr>
              <a:spcBef>
                <a:spcPts val="600"/>
              </a:spcBef>
              <a:defRPr sz="1600">
                <a:solidFill>
                  <a:schemeClr val="tx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1" name="Title Placeholder 1"/>
          <p:cNvSpPr>
            <a:spLocks noGrp="1"/>
          </p:cNvSpPr>
          <p:nvPr>
            <p:ph type="title" hasCustomPrompt="1"/>
          </p:nvPr>
        </p:nvSpPr>
        <p:spPr>
          <a:xfrm>
            <a:off x="359999" y="430717"/>
            <a:ext cx="11466875" cy="404119"/>
          </a:xfrm>
          <a:prstGeom prst="rect">
            <a:avLst/>
          </a:prstGeom>
        </p:spPr>
        <p:txBody>
          <a:bodyPr vert="horz" lIns="0" tIns="0" rIns="0" bIns="0" rtlCol="0" anchor="t">
            <a:noAutofit/>
          </a:bodyPr>
          <a:lstStyle>
            <a:lvl1pPr>
              <a:defRPr/>
            </a:lvl1pPr>
          </a:lstStyle>
          <a:p>
            <a:r>
              <a:rPr lang="en-GB" dirty="0"/>
              <a:t>Click to edit master title style</a:t>
            </a:r>
          </a:p>
        </p:txBody>
      </p:sp>
      <p:sp>
        <p:nvSpPr>
          <p:cNvPr id="15"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dirty="0">
              <a:solidFill>
                <a:srgbClr val="717171"/>
              </a:solidFill>
            </a:endParaRPr>
          </a:p>
        </p:txBody>
      </p:sp>
      <p:sp>
        <p:nvSpPr>
          <p:cNvPr id="8" name="Text Placeholder 2"/>
          <p:cNvSpPr>
            <a:spLocks noGrp="1"/>
          </p:cNvSpPr>
          <p:nvPr>
            <p:ph type="body" sz="quarter" idx="17" hasCustomPrompt="1"/>
          </p:nvPr>
        </p:nvSpPr>
        <p:spPr>
          <a:xfrm>
            <a:off x="357188" y="909635"/>
            <a:ext cx="11477331" cy="396875"/>
          </a:xfrm>
        </p:spPr>
        <p:txBody>
          <a:bodyPr/>
          <a:lstStyle>
            <a:lvl1pPr>
              <a:defRPr sz="2200"/>
            </a:lvl1pPr>
          </a:lstStyle>
          <a:p>
            <a:pPr lvl="0"/>
            <a:r>
              <a:rPr lang="en-GB" dirty="0"/>
              <a:t>Click to edit master text styles</a:t>
            </a:r>
          </a:p>
        </p:txBody>
      </p:sp>
      <p:sp>
        <p:nvSpPr>
          <p:cNvPr id="9" name="Text Placeholder 17"/>
          <p:cNvSpPr>
            <a:spLocks noGrp="1"/>
          </p:cNvSpPr>
          <p:nvPr>
            <p:ph type="body" sz="quarter" idx="18" hasCustomPrompt="1"/>
          </p:nvPr>
        </p:nvSpPr>
        <p:spPr>
          <a:xfrm>
            <a:off x="6096000" y="6393509"/>
            <a:ext cx="4670778" cy="197792"/>
          </a:xfrm>
        </p:spPr>
        <p:txBody>
          <a:bodyPr anchor="ctr">
            <a:noAutofit/>
          </a:bodyPr>
          <a:lstStyle>
            <a:lvl1pPr>
              <a:spcBef>
                <a:spcPts val="600"/>
              </a:spcBef>
              <a:defRPr sz="800">
                <a:solidFill>
                  <a:schemeClr val="tx1"/>
                </a:solidFill>
              </a:defRPr>
            </a:lvl1pPr>
          </a:lstStyle>
          <a:p>
            <a:pPr lvl="0"/>
            <a:r>
              <a:rPr lang="en-US" dirty="0"/>
              <a:t>Click to add footer text</a:t>
            </a:r>
          </a:p>
        </p:txBody>
      </p:sp>
    </p:spTree>
    <p:extLst>
      <p:ext uri="{BB962C8B-B14F-4D97-AF65-F5344CB8AC3E}">
        <p14:creationId xmlns:p14="http://schemas.microsoft.com/office/powerpoint/2010/main" val="2328780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and 2 x content">
    <p:spTree>
      <p:nvGrpSpPr>
        <p:cNvPr id="1" name=""/>
        <p:cNvGrpSpPr/>
        <p:nvPr/>
      </p:nvGrpSpPr>
      <p:grpSpPr>
        <a:xfrm>
          <a:off x="0" y="0"/>
          <a:ext cx="0" cy="0"/>
          <a:chOff x="0" y="0"/>
          <a:chExt cx="0" cy="0"/>
        </a:xfrm>
      </p:grpSpPr>
      <p:sp>
        <p:nvSpPr>
          <p:cNvPr id="8" name="Content Placeholder 2"/>
          <p:cNvSpPr>
            <a:spLocks noGrp="1"/>
          </p:cNvSpPr>
          <p:nvPr>
            <p:ph idx="1" hasCustomPrompt="1"/>
          </p:nvPr>
        </p:nvSpPr>
        <p:spPr>
          <a:xfrm>
            <a:off x="360000" y="1708150"/>
            <a:ext cx="5626800" cy="4003675"/>
          </a:xfrm>
        </p:spPr>
        <p:txBody>
          <a:bodyPr>
            <a:noAutofit/>
          </a:bodyPr>
          <a:lstStyle>
            <a:lvl1pPr>
              <a:defRPr sz="1600" b="0">
                <a:solidFill>
                  <a:schemeClr val="tx1"/>
                </a:solidFill>
              </a:defRPr>
            </a:lvl1pPr>
            <a:lvl2pPr>
              <a:spcBef>
                <a:spcPts val="600"/>
              </a:spcBef>
              <a:defRPr sz="1600">
                <a:solidFill>
                  <a:schemeClr val="tx1"/>
                </a:solidFill>
              </a:defRPr>
            </a:lvl2pPr>
            <a:lvl3pPr>
              <a:spcBef>
                <a:spcPts val="600"/>
              </a:spcBef>
              <a:defRPr sz="1600">
                <a:solidFill>
                  <a:schemeClr val="tx1"/>
                </a:solidFill>
              </a:defRPr>
            </a:lvl3pPr>
            <a:lvl4pPr>
              <a:spcBef>
                <a:spcPts val="600"/>
              </a:spcBef>
              <a:defRPr sz="1600">
                <a:solidFill>
                  <a:schemeClr val="tx1"/>
                </a:solidFill>
              </a:defRPr>
            </a:lvl4pPr>
            <a:lvl5pPr>
              <a:spcBef>
                <a:spcPts val="600"/>
              </a:spcBef>
              <a:defRPr sz="1600">
                <a:solidFill>
                  <a:schemeClr val="tx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0" name="Content Placeholder 35"/>
          <p:cNvSpPr>
            <a:spLocks noGrp="1"/>
          </p:cNvSpPr>
          <p:nvPr>
            <p:ph sz="quarter" idx="14" hasCustomPrompt="1"/>
          </p:nvPr>
        </p:nvSpPr>
        <p:spPr>
          <a:xfrm>
            <a:off x="6191574" y="1708150"/>
            <a:ext cx="5628408" cy="4003676"/>
          </a:xfrm>
        </p:spPr>
        <p:txBody>
          <a:bodyPr>
            <a:noAutofit/>
          </a:bodyPr>
          <a:lstStyle>
            <a:lvl1pPr>
              <a:defRPr sz="1600" b="0">
                <a:solidFill>
                  <a:schemeClr val="tx1"/>
                </a:solidFill>
              </a:defRPr>
            </a:lvl1pPr>
            <a:lvl2pPr>
              <a:spcBef>
                <a:spcPts val="600"/>
              </a:spcBef>
              <a:defRPr sz="1600">
                <a:solidFill>
                  <a:schemeClr val="tx1"/>
                </a:solidFill>
              </a:defRPr>
            </a:lvl2pPr>
            <a:lvl3pPr>
              <a:spcBef>
                <a:spcPts val="600"/>
              </a:spcBef>
              <a:defRPr sz="1600">
                <a:solidFill>
                  <a:schemeClr val="tx1"/>
                </a:solidFill>
              </a:defRPr>
            </a:lvl3pPr>
            <a:lvl4pPr>
              <a:spcBef>
                <a:spcPts val="600"/>
              </a:spcBef>
              <a:defRPr sz="1600">
                <a:solidFill>
                  <a:schemeClr val="tx1"/>
                </a:solidFill>
              </a:defRPr>
            </a:lvl4pPr>
            <a:lvl5pPr>
              <a:spcBef>
                <a:spcPts val="600"/>
              </a:spcBef>
              <a:defRPr sz="1600">
                <a:solidFill>
                  <a:schemeClr val="tx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1" name="Title Placeholder 1"/>
          <p:cNvSpPr>
            <a:spLocks noGrp="1"/>
          </p:cNvSpPr>
          <p:nvPr>
            <p:ph type="title" hasCustomPrompt="1"/>
          </p:nvPr>
        </p:nvSpPr>
        <p:spPr>
          <a:xfrm>
            <a:off x="359999" y="430717"/>
            <a:ext cx="11466875" cy="404119"/>
          </a:xfrm>
          <a:prstGeom prst="rect">
            <a:avLst/>
          </a:prstGeom>
        </p:spPr>
        <p:txBody>
          <a:bodyPr vert="horz" lIns="0" tIns="0" rIns="0" bIns="0" rtlCol="0" anchor="t">
            <a:noAutofit/>
          </a:bodyPr>
          <a:lstStyle>
            <a:lvl1pPr>
              <a:defRPr/>
            </a:lvl1pPr>
          </a:lstStyle>
          <a:p>
            <a:r>
              <a:rPr lang="en-GB" dirty="0"/>
              <a:t>Click to edit master title style</a:t>
            </a:r>
          </a:p>
        </p:txBody>
      </p:sp>
      <p:sp>
        <p:nvSpPr>
          <p:cNvPr id="16"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dirty="0">
              <a:solidFill>
                <a:srgbClr val="717171"/>
              </a:solidFill>
            </a:endParaRPr>
          </a:p>
        </p:txBody>
      </p:sp>
      <p:sp>
        <p:nvSpPr>
          <p:cNvPr id="9" name="Text Placeholder 2"/>
          <p:cNvSpPr>
            <a:spLocks noGrp="1"/>
          </p:cNvSpPr>
          <p:nvPr>
            <p:ph type="body" sz="quarter" idx="17" hasCustomPrompt="1"/>
          </p:nvPr>
        </p:nvSpPr>
        <p:spPr>
          <a:xfrm>
            <a:off x="357188" y="909635"/>
            <a:ext cx="11477331" cy="396875"/>
          </a:xfrm>
        </p:spPr>
        <p:txBody>
          <a:bodyPr/>
          <a:lstStyle>
            <a:lvl1pPr>
              <a:defRPr sz="2200"/>
            </a:lvl1pPr>
          </a:lstStyle>
          <a:p>
            <a:pPr lvl="0"/>
            <a:r>
              <a:rPr lang="en-GB" dirty="0"/>
              <a:t>Click to edit master text styles</a:t>
            </a:r>
          </a:p>
        </p:txBody>
      </p:sp>
      <p:sp>
        <p:nvSpPr>
          <p:cNvPr id="12" name="Text Placeholder 17"/>
          <p:cNvSpPr>
            <a:spLocks noGrp="1"/>
          </p:cNvSpPr>
          <p:nvPr>
            <p:ph type="body" sz="quarter" idx="18" hasCustomPrompt="1"/>
          </p:nvPr>
        </p:nvSpPr>
        <p:spPr>
          <a:xfrm>
            <a:off x="6096000" y="6393509"/>
            <a:ext cx="4670778" cy="197792"/>
          </a:xfrm>
        </p:spPr>
        <p:txBody>
          <a:bodyPr anchor="ctr">
            <a:noAutofit/>
          </a:bodyPr>
          <a:lstStyle>
            <a:lvl1pPr>
              <a:spcBef>
                <a:spcPts val="600"/>
              </a:spcBef>
              <a:defRPr sz="800">
                <a:solidFill>
                  <a:schemeClr val="tx1"/>
                </a:solidFill>
              </a:defRPr>
            </a:lvl1pPr>
          </a:lstStyle>
          <a:p>
            <a:pPr lvl="0"/>
            <a:r>
              <a:rPr lang="en-US" dirty="0"/>
              <a:t>Click to add footer text</a:t>
            </a:r>
          </a:p>
        </p:txBody>
      </p:sp>
    </p:spTree>
    <p:extLst>
      <p:ext uri="{BB962C8B-B14F-4D97-AF65-F5344CB8AC3E}">
        <p14:creationId xmlns:p14="http://schemas.microsoft.com/office/powerpoint/2010/main" val="1555354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and 3 x content">
    <p:spTree>
      <p:nvGrpSpPr>
        <p:cNvPr id="1" name=""/>
        <p:cNvGrpSpPr/>
        <p:nvPr/>
      </p:nvGrpSpPr>
      <p:grpSpPr>
        <a:xfrm>
          <a:off x="0" y="0"/>
          <a:ext cx="0" cy="0"/>
          <a:chOff x="0" y="0"/>
          <a:chExt cx="0" cy="0"/>
        </a:xfrm>
      </p:grpSpPr>
      <p:sp>
        <p:nvSpPr>
          <p:cNvPr id="9" name="Content Placeholder 2"/>
          <p:cNvSpPr>
            <a:spLocks noGrp="1"/>
          </p:cNvSpPr>
          <p:nvPr>
            <p:ph idx="1"/>
          </p:nvPr>
        </p:nvSpPr>
        <p:spPr>
          <a:xfrm>
            <a:off x="359998" y="1708150"/>
            <a:ext cx="3679200" cy="4003675"/>
          </a:xfrm>
        </p:spPr>
        <p:txBody>
          <a:bodyPr>
            <a:noAutofit/>
          </a:bodyPr>
          <a:lstStyle>
            <a:lvl1pPr>
              <a:defRPr sz="1600" b="0">
                <a:solidFill>
                  <a:schemeClr val="tx1"/>
                </a:solidFill>
              </a:defRPr>
            </a:lvl1pPr>
            <a:lvl2pPr>
              <a:spcBef>
                <a:spcPts val="600"/>
              </a:spcBef>
              <a:defRPr sz="1600">
                <a:solidFill>
                  <a:schemeClr val="tx1"/>
                </a:solidFill>
              </a:defRPr>
            </a:lvl2pPr>
            <a:lvl3pPr>
              <a:spcBef>
                <a:spcPts val="600"/>
              </a:spcBef>
              <a:defRPr sz="1600">
                <a:solidFill>
                  <a:schemeClr val="tx1"/>
                </a:solidFill>
              </a:defRPr>
            </a:lvl3pPr>
            <a:lvl4pPr>
              <a:spcBef>
                <a:spcPts val="600"/>
              </a:spcBef>
              <a:defRPr sz="1600">
                <a:solidFill>
                  <a:schemeClr val="tx1"/>
                </a:solidFill>
              </a:defRPr>
            </a:lvl4pPr>
            <a:lvl5pPr>
              <a:spcBef>
                <a:spcPts val="600"/>
              </a:spcBef>
              <a:defRPr sz="1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0" name="Content Placeholder 2"/>
          <p:cNvSpPr>
            <a:spLocks noGrp="1"/>
          </p:cNvSpPr>
          <p:nvPr>
            <p:ph idx="14"/>
          </p:nvPr>
        </p:nvSpPr>
        <p:spPr>
          <a:xfrm>
            <a:off x="4251325" y="1708150"/>
            <a:ext cx="3679200" cy="4003675"/>
          </a:xfrm>
        </p:spPr>
        <p:txBody>
          <a:bodyPr>
            <a:noAutofit/>
          </a:bodyPr>
          <a:lstStyle>
            <a:lvl1pPr>
              <a:defRPr sz="1600" b="0">
                <a:solidFill>
                  <a:schemeClr val="tx1"/>
                </a:solidFill>
              </a:defRPr>
            </a:lvl1pPr>
            <a:lvl2pPr>
              <a:spcBef>
                <a:spcPts val="600"/>
              </a:spcBef>
              <a:defRPr sz="1600">
                <a:solidFill>
                  <a:schemeClr val="tx1"/>
                </a:solidFill>
              </a:defRPr>
            </a:lvl2pPr>
            <a:lvl3pPr>
              <a:spcBef>
                <a:spcPts val="600"/>
              </a:spcBef>
              <a:defRPr sz="1600">
                <a:solidFill>
                  <a:schemeClr val="tx1"/>
                </a:solidFill>
              </a:defRPr>
            </a:lvl3pPr>
            <a:lvl4pPr>
              <a:spcBef>
                <a:spcPts val="600"/>
              </a:spcBef>
              <a:defRPr sz="1600">
                <a:solidFill>
                  <a:schemeClr val="tx1"/>
                </a:solidFill>
              </a:defRPr>
            </a:lvl4pPr>
            <a:lvl5pPr>
              <a:spcBef>
                <a:spcPts val="600"/>
              </a:spcBef>
              <a:defRPr sz="1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1" name="Content Placeholder 2"/>
          <p:cNvSpPr>
            <a:spLocks noGrp="1"/>
          </p:cNvSpPr>
          <p:nvPr>
            <p:ph idx="15"/>
          </p:nvPr>
        </p:nvSpPr>
        <p:spPr>
          <a:xfrm>
            <a:off x="8142653" y="1708150"/>
            <a:ext cx="3677328" cy="4003675"/>
          </a:xfrm>
        </p:spPr>
        <p:txBody>
          <a:bodyPr>
            <a:noAutofit/>
          </a:bodyPr>
          <a:lstStyle>
            <a:lvl1pPr>
              <a:defRPr sz="1600" b="0">
                <a:solidFill>
                  <a:schemeClr val="tx1"/>
                </a:solidFill>
              </a:defRPr>
            </a:lvl1pPr>
            <a:lvl2pPr>
              <a:spcBef>
                <a:spcPts val="600"/>
              </a:spcBef>
              <a:defRPr sz="1600">
                <a:solidFill>
                  <a:schemeClr val="tx1"/>
                </a:solidFill>
              </a:defRPr>
            </a:lvl2pPr>
            <a:lvl3pPr>
              <a:spcBef>
                <a:spcPts val="600"/>
              </a:spcBef>
              <a:defRPr sz="1600">
                <a:solidFill>
                  <a:schemeClr val="tx1"/>
                </a:solidFill>
              </a:defRPr>
            </a:lvl3pPr>
            <a:lvl4pPr>
              <a:spcBef>
                <a:spcPts val="600"/>
              </a:spcBef>
              <a:defRPr sz="1600">
                <a:solidFill>
                  <a:schemeClr val="tx1"/>
                </a:solidFill>
              </a:defRPr>
            </a:lvl4pPr>
            <a:lvl5pPr>
              <a:spcBef>
                <a:spcPts val="600"/>
              </a:spcBef>
              <a:defRPr sz="1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6" name="Title Placeholder 1"/>
          <p:cNvSpPr>
            <a:spLocks noGrp="1"/>
          </p:cNvSpPr>
          <p:nvPr>
            <p:ph type="title" hasCustomPrompt="1"/>
          </p:nvPr>
        </p:nvSpPr>
        <p:spPr>
          <a:xfrm>
            <a:off x="359999" y="430717"/>
            <a:ext cx="11466875" cy="404119"/>
          </a:xfrm>
          <a:prstGeom prst="rect">
            <a:avLst/>
          </a:prstGeom>
        </p:spPr>
        <p:txBody>
          <a:bodyPr vert="horz" lIns="0" tIns="0" rIns="0" bIns="0" rtlCol="0" anchor="t">
            <a:noAutofit/>
          </a:bodyPr>
          <a:lstStyle>
            <a:lvl1pPr>
              <a:defRPr/>
            </a:lvl1pPr>
          </a:lstStyle>
          <a:p>
            <a:r>
              <a:rPr lang="en-GB" dirty="0"/>
              <a:t>Click to edit master title style</a:t>
            </a:r>
          </a:p>
        </p:txBody>
      </p:sp>
      <p:sp>
        <p:nvSpPr>
          <p:cNvPr id="17" name="Text Placeholder 2"/>
          <p:cNvSpPr>
            <a:spLocks noGrp="1"/>
          </p:cNvSpPr>
          <p:nvPr>
            <p:ph type="body" sz="quarter" idx="17" hasCustomPrompt="1"/>
          </p:nvPr>
        </p:nvSpPr>
        <p:spPr>
          <a:xfrm>
            <a:off x="357188" y="909635"/>
            <a:ext cx="11477331" cy="396875"/>
          </a:xfrm>
        </p:spPr>
        <p:txBody>
          <a:bodyPr/>
          <a:lstStyle>
            <a:lvl1pPr>
              <a:defRPr sz="2200"/>
            </a:lvl1pPr>
          </a:lstStyle>
          <a:p>
            <a:pPr lvl="0"/>
            <a:r>
              <a:rPr lang="en-GB" dirty="0"/>
              <a:t>Click to edit master text styles</a:t>
            </a:r>
          </a:p>
        </p:txBody>
      </p:sp>
      <p:sp>
        <p:nvSpPr>
          <p:cNvPr id="18" name="Text Placeholder 17"/>
          <p:cNvSpPr>
            <a:spLocks noGrp="1"/>
          </p:cNvSpPr>
          <p:nvPr>
            <p:ph type="body" sz="quarter" idx="18" hasCustomPrompt="1"/>
          </p:nvPr>
        </p:nvSpPr>
        <p:spPr>
          <a:xfrm>
            <a:off x="6096000" y="6393509"/>
            <a:ext cx="4670778" cy="197792"/>
          </a:xfrm>
        </p:spPr>
        <p:txBody>
          <a:bodyPr anchor="ctr">
            <a:noAutofit/>
          </a:bodyPr>
          <a:lstStyle>
            <a:lvl1pPr>
              <a:spcBef>
                <a:spcPts val="600"/>
              </a:spcBef>
              <a:defRPr sz="800">
                <a:solidFill>
                  <a:schemeClr val="tx1"/>
                </a:solidFill>
              </a:defRPr>
            </a:lvl1pPr>
          </a:lstStyle>
          <a:p>
            <a:pPr lvl="0"/>
            <a:r>
              <a:rPr lang="en-US" dirty="0"/>
              <a:t>Click to add footer text</a:t>
            </a:r>
          </a:p>
        </p:txBody>
      </p:sp>
      <p:sp>
        <p:nvSpPr>
          <p:cNvPr id="19"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dirty="0">
              <a:solidFill>
                <a:srgbClr val="717171"/>
              </a:solidFill>
            </a:endParaRPr>
          </a:p>
        </p:txBody>
      </p:sp>
    </p:spTree>
    <p:extLst>
      <p:ext uri="{BB962C8B-B14F-4D97-AF65-F5344CB8AC3E}">
        <p14:creationId xmlns:p14="http://schemas.microsoft.com/office/powerpoint/2010/main" val="3133996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and 4 x content">
    <p:spTree>
      <p:nvGrpSpPr>
        <p:cNvPr id="1" name=""/>
        <p:cNvGrpSpPr/>
        <p:nvPr/>
      </p:nvGrpSpPr>
      <p:grpSpPr>
        <a:xfrm>
          <a:off x="0" y="0"/>
          <a:ext cx="0" cy="0"/>
          <a:chOff x="0" y="0"/>
          <a:chExt cx="0" cy="0"/>
        </a:xfrm>
      </p:grpSpPr>
      <p:sp>
        <p:nvSpPr>
          <p:cNvPr id="10" name="Content Placeholder 2"/>
          <p:cNvSpPr>
            <a:spLocks noGrp="1"/>
          </p:cNvSpPr>
          <p:nvPr>
            <p:ph idx="1" hasCustomPrompt="1"/>
          </p:nvPr>
        </p:nvSpPr>
        <p:spPr>
          <a:xfrm>
            <a:off x="359998" y="1708150"/>
            <a:ext cx="2714400" cy="4003675"/>
          </a:xfrm>
        </p:spPr>
        <p:txBody>
          <a:bodyPr>
            <a:noAutofit/>
          </a:bodyPr>
          <a:lstStyle>
            <a:lvl1pPr>
              <a:defRPr sz="1600" b="0">
                <a:solidFill>
                  <a:schemeClr val="tx1"/>
                </a:solidFill>
              </a:defRPr>
            </a:lvl1pPr>
            <a:lvl2pPr>
              <a:spcBef>
                <a:spcPts val="600"/>
              </a:spcBef>
              <a:defRPr sz="1600">
                <a:solidFill>
                  <a:schemeClr val="tx1"/>
                </a:solidFill>
              </a:defRPr>
            </a:lvl2pPr>
            <a:lvl3pPr>
              <a:spcBef>
                <a:spcPts val="600"/>
              </a:spcBef>
              <a:defRPr sz="1600">
                <a:solidFill>
                  <a:schemeClr val="tx1"/>
                </a:solidFill>
              </a:defRPr>
            </a:lvl3pPr>
            <a:lvl4pPr>
              <a:spcBef>
                <a:spcPts val="600"/>
              </a:spcBef>
              <a:defRPr sz="1600">
                <a:solidFill>
                  <a:schemeClr val="tx1"/>
                </a:solidFill>
              </a:defRPr>
            </a:lvl4pPr>
            <a:lvl5pPr>
              <a:spcBef>
                <a:spcPts val="600"/>
              </a:spcBef>
              <a:defRPr sz="1600">
                <a:solidFill>
                  <a:schemeClr val="tx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1" name="Content Placeholder 2"/>
          <p:cNvSpPr>
            <a:spLocks noGrp="1"/>
          </p:cNvSpPr>
          <p:nvPr>
            <p:ph idx="14" hasCustomPrompt="1"/>
          </p:nvPr>
        </p:nvSpPr>
        <p:spPr>
          <a:xfrm>
            <a:off x="3279775" y="1708150"/>
            <a:ext cx="2714400" cy="4003675"/>
          </a:xfrm>
        </p:spPr>
        <p:txBody>
          <a:bodyPr>
            <a:noAutofit/>
          </a:bodyPr>
          <a:lstStyle>
            <a:lvl1pPr>
              <a:defRPr sz="1600" b="0">
                <a:solidFill>
                  <a:schemeClr val="tx1"/>
                </a:solidFill>
              </a:defRPr>
            </a:lvl1pPr>
            <a:lvl2pPr>
              <a:spcBef>
                <a:spcPts val="600"/>
              </a:spcBef>
              <a:defRPr sz="1600">
                <a:solidFill>
                  <a:schemeClr val="tx1"/>
                </a:solidFill>
              </a:defRPr>
            </a:lvl2pPr>
            <a:lvl3pPr>
              <a:spcBef>
                <a:spcPts val="600"/>
              </a:spcBef>
              <a:defRPr sz="1600">
                <a:solidFill>
                  <a:schemeClr val="tx1"/>
                </a:solidFill>
              </a:defRPr>
            </a:lvl3pPr>
            <a:lvl4pPr>
              <a:spcBef>
                <a:spcPts val="600"/>
              </a:spcBef>
              <a:defRPr sz="1600">
                <a:solidFill>
                  <a:schemeClr val="tx1"/>
                </a:solidFill>
              </a:defRPr>
            </a:lvl4pPr>
            <a:lvl5pPr>
              <a:spcBef>
                <a:spcPts val="600"/>
              </a:spcBef>
              <a:defRPr sz="1600">
                <a:solidFill>
                  <a:schemeClr val="tx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3" name="Content Placeholder 2"/>
          <p:cNvSpPr>
            <a:spLocks noGrp="1"/>
          </p:cNvSpPr>
          <p:nvPr>
            <p:ph idx="15" hasCustomPrompt="1"/>
          </p:nvPr>
        </p:nvSpPr>
        <p:spPr>
          <a:xfrm>
            <a:off x="6199553" y="1708150"/>
            <a:ext cx="2714400" cy="4003675"/>
          </a:xfrm>
        </p:spPr>
        <p:txBody>
          <a:bodyPr>
            <a:noAutofit/>
          </a:bodyPr>
          <a:lstStyle>
            <a:lvl1pPr>
              <a:defRPr sz="1600" b="0">
                <a:solidFill>
                  <a:schemeClr val="tx1"/>
                </a:solidFill>
              </a:defRPr>
            </a:lvl1pPr>
            <a:lvl2pPr>
              <a:spcBef>
                <a:spcPts val="600"/>
              </a:spcBef>
              <a:defRPr sz="1600">
                <a:solidFill>
                  <a:schemeClr val="tx1"/>
                </a:solidFill>
              </a:defRPr>
            </a:lvl2pPr>
            <a:lvl3pPr>
              <a:spcBef>
                <a:spcPts val="600"/>
              </a:spcBef>
              <a:defRPr sz="1600">
                <a:solidFill>
                  <a:schemeClr val="tx1"/>
                </a:solidFill>
              </a:defRPr>
            </a:lvl3pPr>
            <a:lvl4pPr>
              <a:spcBef>
                <a:spcPts val="600"/>
              </a:spcBef>
              <a:defRPr sz="1600">
                <a:solidFill>
                  <a:schemeClr val="tx1"/>
                </a:solidFill>
              </a:defRPr>
            </a:lvl4pPr>
            <a:lvl5pPr>
              <a:spcBef>
                <a:spcPts val="600"/>
              </a:spcBef>
              <a:defRPr sz="1600">
                <a:solidFill>
                  <a:schemeClr val="tx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8" name="Content Placeholder 2"/>
          <p:cNvSpPr>
            <a:spLocks noGrp="1"/>
          </p:cNvSpPr>
          <p:nvPr>
            <p:ph idx="16" hasCustomPrompt="1"/>
          </p:nvPr>
        </p:nvSpPr>
        <p:spPr>
          <a:xfrm>
            <a:off x="9105580" y="1708150"/>
            <a:ext cx="2714400" cy="4003675"/>
          </a:xfrm>
        </p:spPr>
        <p:txBody>
          <a:bodyPr>
            <a:noAutofit/>
          </a:bodyPr>
          <a:lstStyle>
            <a:lvl1pPr>
              <a:defRPr sz="1600" b="0">
                <a:solidFill>
                  <a:schemeClr val="tx1"/>
                </a:solidFill>
              </a:defRPr>
            </a:lvl1pPr>
            <a:lvl2pPr>
              <a:spcBef>
                <a:spcPts val="600"/>
              </a:spcBef>
              <a:defRPr sz="1600">
                <a:solidFill>
                  <a:schemeClr val="tx1"/>
                </a:solidFill>
              </a:defRPr>
            </a:lvl2pPr>
            <a:lvl3pPr>
              <a:spcBef>
                <a:spcPts val="600"/>
              </a:spcBef>
              <a:defRPr sz="1600">
                <a:solidFill>
                  <a:schemeClr val="tx1"/>
                </a:solidFill>
              </a:defRPr>
            </a:lvl3pPr>
            <a:lvl4pPr>
              <a:spcBef>
                <a:spcPts val="600"/>
              </a:spcBef>
              <a:defRPr sz="1600">
                <a:solidFill>
                  <a:schemeClr val="tx1"/>
                </a:solidFill>
              </a:defRPr>
            </a:lvl4pPr>
            <a:lvl5pPr>
              <a:spcBef>
                <a:spcPts val="600"/>
              </a:spcBef>
              <a:defRPr sz="1600">
                <a:solidFill>
                  <a:schemeClr val="tx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9" name="Title Placeholder 1"/>
          <p:cNvSpPr>
            <a:spLocks noGrp="1"/>
          </p:cNvSpPr>
          <p:nvPr>
            <p:ph type="title" hasCustomPrompt="1"/>
          </p:nvPr>
        </p:nvSpPr>
        <p:spPr>
          <a:xfrm>
            <a:off x="359999" y="430717"/>
            <a:ext cx="11466875" cy="404119"/>
          </a:xfrm>
          <a:prstGeom prst="rect">
            <a:avLst/>
          </a:prstGeom>
        </p:spPr>
        <p:txBody>
          <a:bodyPr vert="horz" lIns="0" tIns="0" rIns="0" bIns="0" rtlCol="0" anchor="t">
            <a:noAutofit/>
          </a:bodyPr>
          <a:lstStyle>
            <a:lvl1pPr>
              <a:defRPr/>
            </a:lvl1pPr>
          </a:lstStyle>
          <a:p>
            <a:r>
              <a:rPr lang="en-GB" dirty="0"/>
              <a:t>Click to edit master title style</a:t>
            </a:r>
          </a:p>
        </p:txBody>
      </p:sp>
      <p:sp>
        <p:nvSpPr>
          <p:cNvPr id="20" name="Text Placeholder 2"/>
          <p:cNvSpPr>
            <a:spLocks noGrp="1"/>
          </p:cNvSpPr>
          <p:nvPr>
            <p:ph type="body" sz="quarter" idx="18" hasCustomPrompt="1"/>
          </p:nvPr>
        </p:nvSpPr>
        <p:spPr>
          <a:xfrm>
            <a:off x="357188" y="909635"/>
            <a:ext cx="11477331" cy="396875"/>
          </a:xfrm>
        </p:spPr>
        <p:txBody>
          <a:bodyPr/>
          <a:lstStyle>
            <a:lvl1pPr>
              <a:defRPr sz="2200"/>
            </a:lvl1pPr>
          </a:lstStyle>
          <a:p>
            <a:pPr lvl="0"/>
            <a:r>
              <a:rPr lang="en-GB" dirty="0"/>
              <a:t>Click to edit master text styles</a:t>
            </a:r>
          </a:p>
        </p:txBody>
      </p:sp>
      <p:sp>
        <p:nvSpPr>
          <p:cNvPr id="21" name="Text Placeholder 17"/>
          <p:cNvSpPr>
            <a:spLocks noGrp="1"/>
          </p:cNvSpPr>
          <p:nvPr>
            <p:ph type="body" sz="quarter" idx="19" hasCustomPrompt="1"/>
          </p:nvPr>
        </p:nvSpPr>
        <p:spPr>
          <a:xfrm>
            <a:off x="6096000" y="6393509"/>
            <a:ext cx="4670778" cy="197792"/>
          </a:xfrm>
        </p:spPr>
        <p:txBody>
          <a:bodyPr anchor="ctr">
            <a:noAutofit/>
          </a:bodyPr>
          <a:lstStyle>
            <a:lvl1pPr>
              <a:spcBef>
                <a:spcPts val="600"/>
              </a:spcBef>
              <a:defRPr sz="800">
                <a:solidFill>
                  <a:schemeClr val="tx1"/>
                </a:solidFill>
              </a:defRPr>
            </a:lvl1pPr>
          </a:lstStyle>
          <a:p>
            <a:pPr lvl="0"/>
            <a:r>
              <a:rPr lang="en-US" dirty="0"/>
              <a:t>Click to add footer text</a:t>
            </a:r>
          </a:p>
        </p:txBody>
      </p:sp>
      <p:sp>
        <p:nvSpPr>
          <p:cNvPr id="22"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dirty="0">
              <a:solidFill>
                <a:srgbClr val="717171"/>
              </a:solidFill>
            </a:endParaRPr>
          </a:p>
        </p:txBody>
      </p:sp>
    </p:spTree>
    <p:extLst>
      <p:ext uri="{BB962C8B-B14F-4D97-AF65-F5344CB8AC3E}">
        <p14:creationId xmlns:p14="http://schemas.microsoft.com/office/powerpoint/2010/main" val="1003748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Title Placeholder 1"/>
          <p:cNvSpPr>
            <a:spLocks noGrp="1"/>
          </p:cNvSpPr>
          <p:nvPr>
            <p:ph type="title" hasCustomPrompt="1"/>
          </p:nvPr>
        </p:nvSpPr>
        <p:spPr>
          <a:xfrm>
            <a:off x="359999" y="430717"/>
            <a:ext cx="11466875" cy="404119"/>
          </a:xfrm>
          <a:prstGeom prst="rect">
            <a:avLst/>
          </a:prstGeom>
        </p:spPr>
        <p:txBody>
          <a:bodyPr vert="horz" lIns="0" tIns="0" rIns="0" bIns="0" rtlCol="0" anchor="t">
            <a:noAutofit/>
          </a:bodyPr>
          <a:lstStyle>
            <a:lvl1pPr>
              <a:defRPr/>
            </a:lvl1pPr>
          </a:lstStyle>
          <a:p>
            <a:r>
              <a:rPr lang="en-GB" dirty="0"/>
              <a:t>Click to edit master title style</a:t>
            </a:r>
          </a:p>
        </p:txBody>
      </p:sp>
      <p:sp>
        <p:nvSpPr>
          <p:cNvPr id="11"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dirty="0">
              <a:solidFill>
                <a:srgbClr val="717171"/>
              </a:solidFill>
            </a:endParaRPr>
          </a:p>
        </p:txBody>
      </p:sp>
      <p:sp>
        <p:nvSpPr>
          <p:cNvPr id="7" name="Text Placeholder 2"/>
          <p:cNvSpPr>
            <a:spLocks noGrp="1"/>
          </p:cNvSpPr>
          <p:nvPr>
            <p:ph type="body" sz="quarter" idx="17" hasCustomPrompt="1"/>
          </p:nvPr>
        </p:nvSpPr>
        <p:spPr>
          <a:xfrm>
            <a:off x="357188" y="909635"/>
            <a:ext cx="11477331" cy="396875"/>
          </a:xfrm>
        </p:spPr>
        <p:txBody>
          <a:bodyPr/>
          <a:lstStyle>
            <a:lvl1pPr>
              <a:defRPr sz="2200"/>
            </a:lvl1pPr>
          </a:lstStyle>
          <a:p>
            <a:pPr lvl="0"/>
            <a:r>
              <a:rPr lang="en-GB" dirty="0"/>
              <a:t>Click to edit master text styles</a:t>
            </a:r>
          </a:p>
        </p:txBody>
      </p:sp>
      <p:sp>
        <p:nvSpPr>
          <p:cNvPr id="9" name="Text Placeholder 17"/>
          <p:cNvSpPr>
            <a:spLocks noGrp="1"/>
          </p:cNvSpPr>
          <p:nvPr>
            <p:ph type="body" sz="quarter" idx="18" hasCustomPrompt="1"/>
          </p:nvPr>
        </p:nvSpPr>
        <p:spPr>
          <a:xfrm>
            <a:off x="6096000" y="6393509"/>
            <a:ext cx="4670778" cy="197792"/>
          </a:xfrm>
        </p:spPr>
        <p:txBody>
          <a:bodyPr anchor="ctr">
            <a:noAutofit/>
          </a:bodyPr>
          <a:lstStyle>
            <a:lvl1pPr>
              <a:spcBef>
                <a:spcPts val="600"/>
              </a:spcBef>
              <a:defRPr sz="800">
                <a:solidFill>
                  <a:schemeClr val="tx1"/>
                </a:solidFill>
              </a:defRPr>
            </a:lvl1pPr>
          </a:lstStyle>
          <a:p>
            <a:pPr lvl="0"/>
            <a:r>
              <a:rPr lang="en-US" dirty="0"/>
              <a:t>Click to add footer text</a:t>
            </a:r>
          </a:p>
        </p:txBody>
      </p:sp>
    </p:spTree>
    <p:extLst>
      <p:ext uri="{BB962C8B-B14F-4D97-AF65-F5344CB8AC3E}">
        <p14:creationId xmlns:p14="http://schemas.microsoft.com/office/powerpoint/2010/main" val="15754724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Footer only">
    <p:spTree>
      <p:nvGrpSpPr>
        <p:cNvPr id="1" name=""/>
        <p:cNvGrpSpPr/>
        <p:nvPr/>
      </p:nvGrpSpPr>
      <p:grpSpPr>
        <a:xfrm>
          <a:off x="0" y="0"/>
          <a:ext cx="0" cy="0"/>
          <a:chOff x="0" y="0"/>
          <a:chExt cx="0" cy="0"/>
        </a:xfrm>
      </p:grpSpPr>
      <p:sp>
        <p:nvSpPr>
          <p:cNvPr id="5"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dirty="0">
              <a:solidFill>
                <a:srgbClr val="717171"/>
              </a:solidFill>
            </a:endParaRPr>
          </a:p>
        </p:txBody>
      </p:sp>
    </p:spTree>
    <p:extLst>
      <p:ext uri="{BB962C8B-B14F-4D97-AF65-F5344CB8AC3E}">
        <p14:creationId xmlns:p14="http://schemas.microsoft.com/office/powerpoint/2010/main" val="2255778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userDrawn="1">
  <p:cSld name="Title slide 1 (white)">
    <p:bg>
      <p:bgPr>
        <a:solidFill>
          <a:schemeClr val="bg1"/>
        </a:solidFill>
        <a:effectLst/>
      </p:bgPr>
    </p:bg>
    <p:spTree>
      <p:nvGrpSpPr>
        <p:cNvPr id="1" name=""/>
        <p:cNvGrpSpPr/>
        <p:nvPr/>
      </p:nvGrpSpPr>
      <p:grpSpPr>
        <a:xfrm>
          <a:off x="0" y="0"/>
          <a:ext cx="0" cy="0"/>
          <a:chOff x="0" y="0"/>
          <a:chExt cx="0" cy="0"/>
        </a:xfrm>
      </p:grpSpPr>
      <p:sp>
        <p:nvSpPr>
          <p:cNvPr id="5" name="Picture Placeholder 3"/>
          <p:cNvSpPr>
            <a:spLocks noGrp="1"/>
          </p:cNvSpPr>
          <p:nvPr>
            <p:ph type="pic" sz="quarter" idx="17"/>
          </p:nvPr>
        </p:nvSpPr>
        <p:spPr>
          <a:xfrm>
            <a:off x="0" y="0"/>
            <a:ext cx="12192000" cy="6858000"/>
          </a:xfrm>
        </p:spPr>
        <p:txBody>
          <a:bodyPr/>
          <a:lstStyle/>
          <a:p>
            <a:r>
              <a:rPr lang="en-US"/>
              <a:t>Click icon to add picture</a:t>
            </a:r>
            <a:endParaRPr lang="en-GB" dirty="0"/>
          </a:p>
        </p:txBody>
      </p:sp>
      <p:sp>
        <p:nvSpPr>
          <p:cNvPr id="2" name="Title 1"/>
          <p:cNvSpPr>
            <a:spLocks noGrp="1"/>
          </p:cNvSpPr>
          <p:nvPr>
            <p:ph type="ctrTitle" hasCustomPrompt="1"/>
          </p:nvPr>
        </p:nvSpPr>
        <p:spPr>
          <a:xfrm>
            <a:off x="367200" y="1138238"/>
            <a:ext cx="4665663" cy="1787237"/>
          </a:xfrm>
          <a:prstGeom prst="rect">
            <a:avLst/>
          </a:prstGeom>
        </p:spPr>
        <p:txBody>
          <a:bodyPr anchor="b">
            <a:noAutofit/>
          </a:bodyPr>
          <a:lstStyle>
            <a:lvl1pPr algn="l">
              <a:defRPr sz="2400" b="1">
                <a:solidFill>
                  <a:schemeClr val="tx1"/>
                </a:solidFill>
              </a:defRPr>
            </a:lvl1pPr>
          </a:lstStyle>
          <a:p>
            <a:r>
              <a:rPr lang="en-GB" dirty="0"/>
              <a:t>Click to edit master title style</a:t>
            </a:r>
          </a:p>
        </p:txBody>
      </p:sp>
      <p:sp>
        <p:nvSpPr>
          <p:cNvPr id="3" name="Subtitle 2"/>
          <p:cNvSpPr>
            <a:spLocks noGrp="1"/>
          </p:cNvSpPr>
          <p:nvPr>
            <p:ph type="subTitle" idx="1" hasCustomPrompt="1"/>
          </p:nvPr>
        </p:nvSpPr>
        <p:spPr>
          <a:xfrm>
            <a:off x="367200" y="3146902"/>
            <a:ext cx="4665663" cy="1882298"/>
          </a:xfrm>
          <a:prstGeom prst="rect">
            <a:avLst/>
          </a:prstGeom>
        </p:spPr>
        <p:txBody>
          <a:bodyPr anchor="t">
            <a:noAutofit/>
          </a:bodyPr>
          <a:lstStyle>
            <a:lvl1pPr marL="0" indent="0" algn="l">
              <a:spcBef>
                <a:spcPts val="600"/>
              </a:spcBef>
              <a:buNone/>
              <a:defRPr sz="22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edit master subtitle style</a:t>
            </a:r>
          </a:p>
        </p:txBody>
      </p:sp>
      <p:pic>
        <p:nvPicPr>
          <p:cNvPr id="16" name="Picture 15"/>
          <p:cNvPicPr>
            <a:picLocks noChangeAspect="1"/>
          </p:cNvPicPr>
          <p:nvPr userDrawn="1"/>
        </p:nvPicPr>
        <p:blipFill>
          <a:blip r:embed="rId2"/>
          <a:stretch>
            <a:fillRect/>
          </a:stretch>
        </p:blipFill>
        <p:spPr>
          <a:xfrm>
            <a:off x="367200" y="549141"/>
            <a:ext cx="3246764" cy="309600"/>
          </a:xfrm>
          <a:prstGeom prst="rect">
            <a:avLst/>
          </a:prstGeom>
        </p:spPr>
      </p:pic>
    </p:spTree>
    <p:extLst>
      <p:ext uri="{BB962C8B-B14F-4D97-AF65-F5344CB8AC3E}">
        <p14:creationId xmlns:p14="http://schemas.microsoft.com/office/powerpoint/2010/main" val="37339959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Title slide 2 (white)">
    <p:bg>
      <p:bgPr>
        <a:solidFill>
          <a:schemeClr val="bg1"/>
        </a:solidFill>
        <a:effectLst/>
      </p:bgPr>
    </p:bg>
    <p:spTree>
      <p:nvGrpSpPr>
        <p:cNvPr id="1" name=""/>
        <p:cNvGrpSpPr/>
        <p:nvPr/>
      </p:nvGrpSpPr>
      <p:grpSpPr>
        <a:xfrm>
          <a:off x="0" y="0"/>
          <a:ext cx="0" cy="0"/>
          <a:chOff x="0" y="0"/>
          <a:chExt cx="0" cy="0"/>
        </a:xfrm>
      </p:grpSpPr>
      <p:sp>
        <p:nvSpPr>
          <p:cNvPr id="32" name="Picture Placeholder 31"/>
          <p:cNvSpPr>
            <a:spLocks noGrp="1"/>
          </p:cNvSpPr>
          <p:nvPr>
            <p:ph type="pic" sz="quarter" idx="13"/>
          </p:nvPr>
        </p:nvSpPr>
        <p:spPr>
          <a:xfrm>
            <a:off x="-6650" y="857"/>
            <a:ext cx="12200176" cy="6857143"/>
          </a:xfrm>
          <a:prstGeom prst="rect">
            <a:avLst/>
          </a:prstGeom>
        </p:spPr>
        <p:txBody>
          <a:bodyPr anchor="ctr"/>
          <a:lstStyle>
            <a:lvl1pPr algn="ctr">
              <a:defRPr>
                <a:solidFill>
                  <a:schemeClr val="tx1"/>
                </a:solidFill>
              </a:defRPr>
            </a:lvl1pPr>
          </a:lstStyle>
          <a:p>
            <a:r>
              <a:rPr lang="en-US"/>
              <a:t>Click icon to add picture</a:t>
            </a:r>
            <a:endParaRPr lang="en-GB" dirty="0"/>
          </a:p>
        </p:txBody>
      </p:sp>
      <p:sp>
        <p:nvSpPr>
          <p:cNvPr id="2" name="Title 1"/>
          <p:cNvSpPr>
            <a:spLocks noGrp="1"/>
          </p:cNvSpPr>
          <p:nvPr>
            <p:ph type="ctrTitle" hasCustomPrompt="1"/>
          </p:nvPr>
        </p:nvSpPr>
        <p:spPr>
          <a:xfrm>
            <a:off x="360000" y="3846097"/>
            <a:ext cx="11466875" cy="1143000"/>
          </a:xfrm>
          <a:prstGeom prst="rect">
            <a:avLst/>
          </a:prstGeom>
        </p:spPr>
        <p:txBody>
          <a:bodyPr anchor="b">
            <a:noAutofit/>
          </a:bodyPr>
          <a:lstStyle>
            <a:lvl1pPr algn="l">
              <a:defRPr sz="2400" b="1">
                <a:solidFill>
                  <a:schemeClr val="tx1"/>
                </a:solidFill>
              </a:defRPr>
            </a:lvl1pPr>
          </a:lstStyle>
          <a:p>
            <a:r>
              <a:rPr lang="en-GB" dirty="0"/>
              <a:t>Click to edit master title style</a:t>
            </a:r>
          </a:p>
        </p:txBody>
      </p:sp>
      <p:sp>
        <p:nvSpPr>
          <p:cNvPr id="3" name="Subtitle 2"/>
          <p:cNvSpPr>
            <a:spLocks noGrp="1"/>
          </p:cNvSpPr>
          <p:nvPr>
            <p:ph type="subTitle" idx="1" hasCustomPrompt="1"/>
          </p:nvPr>
        </p:nvSpPr>
        <p:spPr>
          <a:xfrm>
            <a:off x="360000" y="4989097"/>
            <a:ext cx="11466875" cy="1125748"/>
          </a:xfrm>
          <a:prstGeom prst="rect">
            <a:avLst/>
          </a:prstGeom>
        </p:spPr>
        <p:txBody>
          <a:bodyPr anchor="t">
            <a:noAutofit/>
          </a:bodyPr>
          <a:lstStyle>
            <a:lvl1pPr marL="0" indent="0" algn="l">
              <a:spcBef>
                <a:spcPts val="200"/>
              </a:spcBef>
              <a:buNone/>
              <a:defRPr sz="22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edit master subtitle style</a:t>
            </a:r>
          </a:p>
        </p:txBody>
      </p:sp>
      <p:pic>
        <p:nvPicPr>
          <p:cNvPr id="5" name="Picture 4"/>
          <p:cNvPicPr>
            <a:picLocks noChangeAspect="1"/>
          </p:cNvPicPr>
          <p:nvPr userDrawn="1"/>
        </p:nvPicPr>
        <p:blipFill>
          <a:blip r:embed="rId2"/>
          <a:stretch>
            <a:fillRect/>
          </a:stretch>
        </p:blipFill>
        <p:spPr>
          <a:xfrm>
            <a:off x="367200" y="549141"/>
            <a:ext cx="3237972" cy="309600"/>
          </a:xfrm>
          <a:prstGeom prst="rect">
            <a:avLst/>
          </a:prstGeom>
        </p:spPr>
      </p:pic>
    </p:spTree>
    <p:extLst>
      <p:ext uri="{BB962C8B-B14F-4D97-AF65-F5344CB8AC3E}">
        <p14:creationId xmlns:p14="http://schemas.microsoft.com/office/powerpoint/2010/main" val="22372665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userDrawn="1">
  <p:cSld name="Title slide 3 (white)">
    <p:bg>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0"/>
            <a:ext cx="12192000" cy="6858000"/>
          </a:xfrm>
        </p:spPr>
        <p:txBody>
          <a:bodyPr/>
          <a:lstStyle/>
          <a:p>
            <a:r>
              <a:rPr lang="en-US"/>
              <a:t>Click icon to add picture</a:t>
            </a:r>
            <a:endParaRPr lang="en-GB"/>
          </a:p>
        </p:txBody>
      </p:sp>
      <p:sp>
        <p:nvSpPr>
          <p:cNvPr id="2" name="Title 1"/>
          <p:cNvSpPr>
            <a:spLocks noGrp="1"/>
          </p:cNvSpPr>
          <p:nvPr>
            <p:ph type="ctrTitle" hasCustomPrompt="1"/>
          </p:nvPr>
        </p:nvSpPr>
        <p:spPr>
          <a:xfrm>
            <a:off x="7162800" y="1138238"/>
            <a:ext cx="4665663" cy="1787237"/>
          </a:xfrm>
          <a:prstGeom prst="rect">
            <a:avLst/>
          </a:prstGeom>
        </p:spPr>
        <p:txBody>
          <a:bodyPr anchor="b">
            <a:noAutofit/>
          </a:bodyPr>
          <a:lstStyle>
            <a:lvl1pPr algn="l">
              <a:defRPr sz="2400" b="1">
                <a:solidFill>
                  <a:schemeClr val="tx1"/>
                </a:solidFill>
              </a:defRPr>
            </a:lvl1pPr>
          </a:lstStyle>
          <a:p>
            <a:r>
              <a:rPr lang="en-GB" dirty="0"/>
              <a:t>Click to edit master title style</a:t>
            </a:r>
          </a:p>
        </p:txBody>
      </p:sp>
      <p:sp>
        <p:nvSpPr>
          <p:cNvPr id="3" name="Subtitle 2"/>
          <p:cNvSpPr>
            <a:spLocks noGrp="1"/>
          </p:cNvSpPr>
          <p:nvPr>
            <p:ph type="subTitle" idx="1" hasCustomPrompt="1"/>
          </p:nvPr>
        </p:nvSpPr>
        <p:spPr>
          <a:xfrm>
            <a:off x="7162800" y="3146902"/>
            <a:ext cx="4665663" cy="1882298"/>
          </a:xfrm>
          <a:prstGeom prst="rect">
            <a:avLst/>
          </a:prstGeom>
        </p:spPr>
        <p:txBody>
          <a:bodyPr anchor="t">
            <a:noAutofit/>
          </a:bodyPr>
          <a:lstStyle>
            <a:lvl1pPr marL="0" indent="0" algn="l">
              <a:spcBef>
                <a:spcPts val="600"/>
              </a:spcBef>
              <a:buNone/>
              <a:defRPr sz="22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edit master subtitle style</a:t>
            </a:r>
          </a:p>
        </p:txBody>
      </p:sp>
      <p:pic>
        <p:nvPicPr>
          <p:cNvPr id="6" name="Picture 5"/>
          <p:cNvPicPr>
            <a:picLocks noChangeAspect="1"/>
          </p:cNvPicPr>
          <p:nvPr userDrawn="1"/>
        </p:nvPicPr>
        <p:blipFill>
          <a:blip r:embed="rId2"/>
          <a:stretch>
            <a:fillRect/>
          </a:stretch>
        </p:blipFill>
        <p:spPr>
          <a:xfrm>
            <a:off x="367200" y="549141"/>
            <a:ext cx="3237972" cy="309600"/>
          </a:xfrm>
          <a:prstGeom prst="rect">
            <a:avLst/>
          </a:prstGeom>
        </p:spPr>
      </p:pic>
    </p:spTree>
    <p:extLst>
      <p:ext uri="{BB962C8B-B14F-4D97-AF65-F5344CB8AC3E}">
        <p14:creationId xmlns:p14="http://schemas.microsoft.com/office/powerpoint/2010/main" val="3339444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userDrawn="1">
  <p:cSld name="Title slide 1 (black)">
    <p:bg>
      <p:bgPr>
        <a:solidFill>
          <a:srgbClr val="9C9B9B"/>
        </a:solidFill>
        <a:effectLst/>
      </p:bgPr>
    </p:bg>
    <p:spTree>
      <p:nvGrpSpPr>
        <p:cNvPr id="1" name=""/>
        <p:cNvGrpSpPr/>
        <p:nvPr/>
      </p:nvGrpSpPr>
      <p:grpSpPr>
        <a:xfrm>
          <a:off x="0" y="0"/>
          <a:ext cx="0" cy="0"/>
          <a:chOff x="0" y="0"/>
          <a:chExt cx="0" cy="0"/>
        </a:xfrm>
      </p:grpSpPr>
      <p:sp>
        <p:nvSpPr>
          <p:cNvPr id="17" name="Picture Placeholder 16"/>
          <p:cNvSpPr>
            <a:spLocks noGrp="1"/>
          </p:cNvSpPr>
          <p:nvPr>
            <p:ph type="pic" sz="quarter" idx="10"/>
          </p:nvPr>
        </p:nvSpPr>
        <p:spPr>
          <a:xfrm>
            <a:off x="0" y="-1587"/>
            <a:ext cx="12192000" cy="6858000"/>
          </a:xfrm>
        </p:spPr>
        <p:txBody>
          <a:bodyPr/>
          <a:lstStyle/>
          <a:p>
            <a:r>
              <a:rPr lang="en-US"/>
              <a:t>Click icon to add picture</a:t>
            </a:r>
            <a:endParaRPr lang="en-GB"/>
          </a:p>
        </p:txBody>
      </p:sp>
      <p:sp>
        <p:nvSpPr>
          <p:cNvPr id="7" name="Title 1"/>
          <p:cNvSpPr>
            <a:spLocks noGrp="1"/>
          </p:cNvSpPr>
          <p:nvPr>
            <p:ph type="ctrTitle" hasCustomPrompt="1"/>
          </p:nvPr>
        </p:nvSpPr>
        <p:spPr>
          <a:xfrm>
            <a:off x="367200" y="1138238"/>
            <a:ext cx="4666800" cy="1789200"/>
          </a:xfrm>
          <a:prstGeom prst="rect">
            <a:avLst/>
          </a:prstGeom>
        </p:spPr>
        <p:txBody>
          <a:bodyPr anchor="b">
            <a:noAutofit/>
          </a:bodyPr>
          <a:lstStyle>
            <a:lvl1pPr algn="l">
              <a:defRPr sz="2400" b="1">
                <a:solidFill>
                  <a:schemeClr val="bg1"/>
                </a:solidFill>
              </a:defRPr>
            </a:lvl1pPr>
          </a:lstStyle>
          <a:p>
            <a:r>
              <a:rPr lang="en-GB" dirty="0"/>
              <a:t>Click to edit master title style</a:t>
            </a:r>
          </a:p>
        </p:txBody>
      </p:sp>
      <p:sp>
        <p:nvSpPr>
          <p:cNvPr id="8" name="Subtitle 2"/>
          <p:cNvSpPr>
            <a:spLocks noGrp="1"/>
          </p:cNvSpPr>
          <p:nvPr>
            <p:ph type="subTitle" idx="1" hasCustomPrompt="1"/>
          </p:nvPr>
        </p:nvSpPr>
        <p:spPr>
          <a:xfrm>
            <a:off x="367200" y="3147038"/>
            <a:ext cx="4666800" cy="1882800"/>
          </a:xfrm>
          <a:prstGeom prst="rect">
            <a:avLst/>
          </a:prstGeom>
        </p:spPr>
        <p:txBody>
          <a:bodyPr anchor="t">
            <a:noAutofit/>
          </a:bodyPr>
          <a:lstStyle>
            <a:lvl1pPr marL="0" indent="0" algn="l">
              <a:spcBef>
                <a:spcPts val="600"/>
              </a:spcBef>
              <a:buNone/>
              <a:defRPr sz="2200" b="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edit master subtitle style</a:t>
            </a:r>
          </a:p>
        </p:txBody>
      </p:sp>
      <p:pic>
        <p:nvPicPr>
          <p:cNvPr id="21" name="Picture 2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85414" y="549141"/>
            <a:ext cx="3201545" cy="309600"/>
          </a:xfrm>
          <a:prstGeom prst="rect">
            <a:avLst/>
          </a:prstGeom>
        </p:spPr>
      </p:pic>
    </p:spTree>
    <p:extLst>
      <p:ext uri="{BB962C8B-B14F-4D97-AF65-F5344CB8AC3E}">
        <p14:creationId xmlns:p14="http://schemas.microsoft.com/office/powerpoint/2010/main" val="3405412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Content Placeholder 2"/>
          <p:cNvSpPr>
            <a:spLocks noGrp="1"/>
          </p:cNvSpPr>
          <p:nvPr>
            <p:ph idx="1" hasCustomPrompt="1"/>
          </p:nvPr>
        </p:nvSpPr>
        <p:spPr>
          <a:xfrm>
            <a:off x="359999" y="1708150"/>
            <a:ext cx="11466873" cy="4018118"/>
          </a:xfrm>
        </p:spPr>
        <p:txBody>
          <a:bodyPr>
            <a:noAutofit/>
          </a:bodyPr>
          <a:lstStyle>
            <a:lvl1pPr>
              <a:defRPr sz="1600" b="0">
                <a:solidFill>
                  <a:schemeClr val="tx1"/>
                </a:solidFill>
              </a:defRPr>
            </a:lvl1pPr>
            <a:lvl2pPr>
              <a:spcBef>
                <a:spcPts val="600"/>
              </a:spcBef>
              <a:defRPr sz="1600">
                <a:solidFill>
                  <a:schemeClr val="tx1"/>
                </a:solidFill>
              </a:defRPr>
            </a:lvl2pPr>
            <a:lvl3pPr>
              <a:spcBef>
                <a:spcPts val="600"/>
              </a:spcBef>
              <a:defRPr sz="1600">
                <a:solidFill>
                  <a:schemeClr val="tx1"/>
                </a:solidFill>
              </a:defRPr>
            </a:lvl3pPr>
            <a:lvl4pPr>
              <a:spcBef>
                <a:spcPts val="600"/>
              </a:spcBef>
              <a:defRPr sz="1600">
                <a:solidFill>
                  <a:schemeClr val="tx1"/>
                </a:solidFill>
              </a:defRPr>
            </a:lvl4pPr>
            <a:lvl5pPr>
              <a:spcBef>
                <a:spcPts val="600"/>
              </a:spcBef>
              <a:defRPr sz="1600">
                <a:solidFill>
                  <a:schemeClr val="tx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1" name="Title Placeholder 1"/>
          <p:cNvSpPr>
            <a:spLocks noGrp="1"/>
          </p:cNvSpPr>
          <p:nvPr>
            <p:ph type="title" hasCustomPrompt="1"/>
          </p:nvPr>
        </p:nvSpPr>
        <p:spPr>
          <a:xfrm>
            <a:off x="359999" y="430717"/>
            <a:ext cx="11466875" cy="404119"/>
          </a:xfrm>
          <a:prstGeom prst="rect">
            <a:avLst/>
          </a:prstGeom>
        </p:spPr>
        <p:txBody>
          <a:bodyPr vert="horz" lIns="0" tIns="0" rIns="0" bIns="0" rtlCol="0" anchor="t">
            <a:noAutofit/>
          </a:bodyPr>
          <a:lstStyle>
            <a:lvl1pPr>
              <a:defRPr/>
            </a:lvl1pPr>
          </a:lstStyle>
          <a:p>
            <a:r>
              <a:rPr lang="en-GB" dirty="0"/>
              <a:t>Click to edit master title style</a:t>
            </a:r>
          </a:p>
        </p:txBody>
      </p:sp>
      <p:sp>
        <p:nvSpPr>
          <p:cNvPr id="15"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pPr/>
              <a:t>‹#›</a:t>
            </a:fld>
            <a:endParaRPr lang="en-GB" dirty="0"/>
          </a:p>
        </p:txBody>
      </p:sp>
      <p:sp>
        <p:nvSpPr>
          <p:cNvPr id="8" name="Text Placeholder 2"/>
          <p:cNvSpPr>
            <a:spLocks noGrp="1"/>
          </p:cNvSpPr>
          <p:nvPr>
            <p:ph type="body" sz="quarter" idx="17" hasCustomPrompt="1"/>
          </p:nvPr>
        </p:nvSpPr>
        <p:spPr>
          <a:xfrm>
            <a:off x="357188" y="909635"/>
            <a:ext cx="11477331" cy="396875"/>
          </a:xfrm>
        </p:spPr>
        <p:txBody>
          <a:bodyPr/>
          <a:lstStyle>
            <a:lvl1pPr>
              <a:defRPr sz="2200"/>
            </a:lvl1pPr>
          </a:lstStyle>
          <a:p>
            <a:pPr lvl="0"/>
            <a:r>
              <a:rPr lang="en-GB" dirty="0"/>
              <a:t>Click to edit master text styles</a:t>
            </a:r>
          </a:p>
        </p:txBody>
      </p:sp>
      <p:sp>
        <p:nvSpPr>
          <p:cNvPr id="9" name="Text Placeholder 17"/>
          <p:cNvSpPr>
            <a:spLocks noGrp="1"/>
          </p:cNvSpPr>
          <p:nvPr>
            <p:ph type="body" sz="quarter" idx="18" hasCustomPrompt="1"/>
          </p:nvPr>
        </p:nvSpPr>
        <p:spPr>
          <a:xfrm>
            <a:off x="6096000" y="6393509"/>
            <a:ext cx="4670778" cy="197792"/>
          </a:xfrm>
        </p:spPr>
        <p:txBody>
          <a:bodyPr anchor="ctr">
            <a:noAutofit/>
          </a:bodyPr>
          <a:lstStyle>
            <a:lvl1pPr>
              <a:spcBef>
                <a:spcPts val="600"/>
              </a:spcBef>
              <a:defRPr sz="800">
                <a:solidFill>
                  <a:schemeClr val="tx1"/>
                </a:solidFill>
              </a:defRPr>
            </a:lvl1pPr>
          </a:lstStyle>
          <a:p>
            <a:pPr lvl="0"/>
            <a:r>
              <a:rPr lang="en-US" dirty="0"/>
              <a:t>Click to add footer text</a:t>
            </a:r>
          </a:p>
        </p:txBody>
      </p:sp>
    </p:spTree>
    <p:extLst>
      <p:ext uri="{BB962C8B-B14F-4D97-AF65-F5344CB8AC3E}">
        <p14:creationId xmlns:p14="http://schemas.microsoft.com/office/powerpoint/2010/main" val="1360202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userDrawn="1">
  <p:cSld name="Title slide 2 (black)">
    <p:bg>
      <p:bgPr>
        <a:solidFill>
          <a:srgbClr val="9C9B9B"/>
        </a:solidFill>
        <a:effectLst/>
      </p:bgPr>
    </p:bg>
    <p:spTree>
      <p:nvGrpSpPr>
        <p:cNvPr id="1" name=""/>
        <p:cNvGrpSpPr/>
        <p:nvPr/>
      </p:nvGrpSpPr>
      <p:grpSpPr>
        <a:xfrm>
          <a:off x="0" y="0"/>
          <a:ext cx="0" cy="0"/>
          <a:chOff x="0" y="0"/>
          <a:chExt cx="0" cy="0"/>
        </a:xfrm>
      </p:grpSpPr>
      <p:sp>
        <p:nvSpPr>
          <p:cNvPr id="32" name="Picture Placeholder 31"/>
          <p:cNvSpPr>
            <a:spLocks noGrp="1"/>
          </p:cNvSpPr>
          <p:nvPr>
            <p:ph type="pic" sz="quarter" idx="13"/>
          </p:nvPr>
        </p:nvSpPr>
        <p:spPr>
          <a:xfrm>
            <a:off x="0" y="-1159"/>
            <a:ext cx="12200176" cy="6857143"/>
          </a:xfrm>
          <a:prstGeom prst="rect">
            <a:avLst/>
          </a:prstGeom>
        </p:spPr>
        <p:txBody>
          <a:bodyPr anchor="ctr"/>
          <a:lstStyle>
            <a:lvl1pPr algn="ctr">
              <a:defRPr>
                <a:solidFill>
                  <a:schemeClr val="bg1"/>
                </a:solidFill>
              </a:defRPr>
            </a:lvl1pPr>
          </a:lstStyle>
          <a:p>
            <a:r>
              <a:rPr lang="en-US"/>
              <a:t>Click icon to add picture</a:t>
            </a:r>
            <a:endParaRPr lang="en-GB" dirty="0"/>
          </a:p>
        </p:txBody>
      </p:sp>
      <p:sp>
        <p:nvSpPr>
          <p:cNvPr id="8" name="Title 1"/>
          <p:cNvSpPr>
            <a:spLocks noGrp="1"/>
          </p:cNvSpPr>
          <p:nvPr>
            <p:ph type="ctrTitle" hasCustomPrompt="1"/>
          </p:nvPr>
        </p:nvSpPr>
        <p:spPr>
          <a:xfrm>
            <a:off x="360000" y="3898052"/>
            <a:ext cx="11466875" cy="1039091"/>
          </a:xfrm>
          <a:prstGeom prst="rect">
            <a:avLst/>
          </a:prstGeom>
        </p:spPr>
        <p:txBody>
          <a:bodyPr anchor="b">
            <a:noAutofit/>
          </a:bodyPr>
          <a:lstStyle>
            <a:lvl1pPr algn="l">
              <a:defRPr sz="2400" b="1">
                <a:solidFill>
                  <a:schemeClr val="bg1"/>
                </a:solidFill>
              </a:defRPr>
            </a:lvl1pPr>
          </a:lstStyle>
          <a:p>
            <a:r>
              <a:rPr lang="en-GB" dirty="0"/>
              <a:t>Click to edit master title style</a:t>
            </a:r>
          </a:p>
        </p:txBody>
      </p:sp>
      <p:sp>
        <p:nvSpPr>
          <p:cNvPr id="9" name="Subtitle 2"/>
          <p:cNvSpPr>
            <a:spLocks noGrp="1"/>
          </p:cNvSpPr>
          <p:nvPr>
            <p:ph type="subTitle" idx="1" hasCustomPrompt="1"/>
          </p:nvPr>
        </p:nvSpPr>
        <p:spPr>
          <a:xfrm>
            <a:off x="360000" y="4989097"/>
            <a:ext cx="11466875" cy="1125748"/>
          </a:xfrm>
          <a:prstGeom prst="rect">
            <a:avLst/>
          </a:prstGeom>
        </p:spPr>
        <p:txBody>
          <a:bodyPr anchor="t">
            <a:noAutofit/>
          </a:bodyPr>
          <a:lstStyle>
            <a:lvl1pPr marL="0" indent="0" algn="l">
              <a:spcBef>
                <a:spcPts val="200"/>
              </a:spcBef>
              <a:buNone/>
              <a:defRPr sz="22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edit master subtitle style</a:t>
            </a:r>
          </a:p>
        </p:txBody>
      </p:sp>
      <p:pic>
        <p:nvPicPr>
          <p:cNvPr id="24" name="Picture 2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85414" y="549141"/>
            <a:ext cx="3201545" cy="309600"/>
          </a:xfrm>
          <a:prstGeom prst="rect">
            <a:avLst/>
          </a:prstGeom>
        </p:spPr>
      </p:pic>
    </p:spTree>
    <p:extLst>
      <p:ext uri="{BB962C8B-B14F-4D97-AF65-F5344CB8AC3E}">
        <p14:creationId xmlns:p14="http://schemas.microsoft.com/office/powerpoint/2010/main" val="11560094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userDrawn="1">
  <p:cSld name="Title slide 3 (black)">
    <p:bg>
      <p:bgPr>
        <a:solidFill>
          <a:srgbClr val="9C9B9B"/>
        </a:solidFill>
        <a:effectLst/>
      </p:bgPr>
    </p:bg>
    <p:spTree>
      <p:nvGrpSpPr>
        <p:cNvPr id="1" name=""/>
        <p:cNvGrpSpPr/>
        <p:nvPr/>
      </p:nvGrpSpPr>
      <p:grpSpPr>
        <a:xfrm>
          <a:off x="0" y="0"/>
          <a:ext cx="0" cy="0"/>
          <a:chOff x="0" y="0"/>
          <a:chExt cx="0" cy="0"/>
        </a:xfrm>
      </p:grpSpPr>
      <p:sp>
        <p:nvSpPr>
          <p:cNvPr id="11" name="Picture Placeholder 16"/>
          <p:cNvSpPr>
            <a:spLocks noGrp="1"/>
          </p:cNvSpPr>
          <p:nvPr>
            <p:ph type="pic" sz="quarter" idx="10"/>
          </p:nvPr>
        </p:nvSpPr>
        <p:spPr>
          <a:xfrm>
            <a:off x="0" y="0"/>
            <a:ext cx="12192000" cy="6858000"/>
          </a:xfrm>
        </p:spPr>
        <p:txBody>
          <a:bodyPr/>
          <a:lstStyle/>
          <a:p>
            <a:r>
              <a:rPr lang="en-US"/>
              <a:t>Click icon to add picture</a:t>
            </a:r>
            <a:endParaRPr lang="en-GB"/>
          </a:p>
        </p:txBody>
      </p:sp>
      <p:sp>
        <p:nvSpPr>
          <p:cNvPr id="7" name="Title 1"/>
          <p:cNvSpPr>
            <a:spLocks noGrp="1"/>
          </p:cNvSpPr>
          <p:nvPr>
            <p:ph type="ctrTitle" hasCustomPrompt="1"/>
          </p:nvPr>
        </p:nvSpPr>
        <p:spPr>
          <a:xfrm>
            <a:off x="7161663" y="1138238"/>
            <a:ext cx="4666800" cy="1789200"/>
          </a:xfrm>
          <a:prstGeom prst="rect">
            <a:avLst/>
          </a:prstGeom>
        </p:spPr>
        <p:txBody>
          <a:bodyPr anchor="b">
            <a:noAutofit/>
          </a:bodyPr>
          <a:lstStyle>
            <a:lvl1pPr algn="l">
              <a:defRPr sz="2400" b="1">
                <a:solidFill>
                  <a:schemeClr val="bg1"/>
                </a:solidFill>
              </a:defRPr>
            </a:lvl1pPr>
          </a:lstStyle>
          <a:p>
            <a:r>
              <a:rPr lang="en-GB" dirty="0"/>
              <a:t>Click to edit master title style</a:t>
            </a:r>
          </a:p>
        </p:txBody>
      </p:sp>
      <p:sp>
        <p:nvSpPr>
          <p:cNvPr id="8" name="Subtitle 2"/>
          <p:cNvSpPr>
            <a:spLocks noGrp="1"/>
          </p:cNvSpPr>
          <p:nvPr>
            <p:ph type="subTitle" idx="1" hasCustomPrompt="1"/>
          </p:nvPr>
        </p:nvSpPr>
        <p:spPr>
          <a:xfrm>
            <a:off x="7161663" y="3147038"/>
            <a:ext cx="4666800" cy="1882800"/>
          </a:xfrm>
          <a:prstGeom prst="rect">
            <a:avLst/>
          </a:prstGeom>
        </p:spPr>
        <p:txBody>
          <a:bodyPr anchor="t">
            <a:noAutofit/>
          </a:bodyPr>
          <a:lstStyle>
            <a:lvl1pPr marL="0" indent="0" algn="l">
              <a:spcBef>
                <a:spcPts val="600"/>
              </a:spcBef>
              <a:buNone/>
              <a:defRPr sz="2200" b="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edit master subtitle style</a:t>
            </a:r>
          </a:p>
        </p:txBody>
      </p:sp>
      <p:pic>
        <p:nvPicPr>
          <p:cNvPr id="26" name="Picture 2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85414" y="549141"/>
            <a:ext cx="3201545" cy="309600"/>
          </a:xfrm>
          <a:prstGeom prst="rect">
            <a:avLst/>
          </a:prstGeom>
        </p:spPr>
      </p:pic>
    </p:spTree>
    <p:extLst>
      <p:ext uri="{BB962C8B-B14F-4D97-AF65-F5344CB8AC3E}">
        <p14:creationId xmlns:p14="http://schemas.microsoft.com/office/powerpoint/2010/main" val="450249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userDrawn="1">
  <p:cSld name="Section header (white)">
    <p:bg>
      <p:bgPr>
        <a:solidFill>
          <a:schemeClr val="bg1"/>
        </a:solid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5" hasCustomPrompt="1"/>
          </p:nvPr>
        </p:nvSpPr>
        <p:spPr>
          <a:xfrm>
            <a:off x="360362" y="2984855"/>
            <a:ext cx="11466511" cy="1585557"/>
          </a:xfrm>
          <a:prstGeom prst="rect">
            <a:avLst/>
          </a:prstGeom>
        </p:spPr>
        <p:txBody>
          <a:bodyPr anchor="t"/>
          <a:lstStyle>
            <a:lvl1pPr algn="l">
              <a:spcBef>
                <a:spcPts val="200"/>
              </a:spcBef>
              <a:defRPr sz="2400" b="1">
                <a:solidFill>
                  <a:schemeClr val="tx1"/>
                </a:solidFill>
              </a:defRPr>
            </a:lvl1pPr>
            <a:lvl2pPr marL="0" indent="0" algn="l">
              <a:spcBef>
                <a:spcPts val="200"/>
              </a:spcBef>
              <a:buNone/>
              <a:defRPr sz="2200" b="0">
                <a:solidFill>
                  <a:schemeClr val="tx1"/>
                </a:solidFill>
              </a:defRPr>
            </a:lvl2pPr>
          </a:lstStyle>
          <a:p>
            <a:pPr lvl="0"/>
            <a:r>
              <a:rPr lang="en-GB" dirty="0"/>
              <a:t>Click to edit master text styles</a:t>
            </a:r>
          </a:p>
          <a:p>
            <a:pPr lvl="1"/>
            <a:r>
              <a:rPr lang="en-GB" dirty="0"/>
              <a:t>Second level</a:t>
            </a:r>
          </a:p>
        </p:txBody>
      </p:sp>
      <p:sp>
        <p:nvSpPr>
          <p:cNvPr id="5" name="Text Placeholder 2"/>
          <p:cNvSpPr>
            <a:spLocks noGrp="1"/>
          </p:cNvSpPr>
          <p:nvPr>
            <p:ph type="body" sz="quarter" idx="16" hasCustomPrompt="1"/>
          </p:nvPr>
        </p:nvSpPr>
        <p:spPr>
          <a:xfrm>
            <a:off x="359999" y="2564672"/>
            <a:ext cx="976676" cy="411163"/>
          </a:xfrm>
          <a:prstGeom prst="rect">
            <a:avLst/>
          </a:prstGeom>
        </p:spPr>
        <p:txBody>
          <a:bodyPr anchor="t"/>
          <a:lstStyle>
            <a:lvl1pPr algn="l">
              <a:spcBef>
                <a:spcPts val="200"/>
              </a:spcBef>
              <a:defRPr sz="2400" b="1">
                <a:solidFill>
                  <a:schemeClr val="tx1"/>
                </a:solidFill>
              </a:defRPr>
            </a:lvl1pPr>
            <a:lvl2pPr marL="0" indent="0" algn="l">
              <a:spcBef>
                <a:spcPts val="200"/>
              </a:spcBef>
              <a:buNone/>
              <a:defRPr sz="2200" b="0">
                <a:solidFill>
                  <a:schemeClr val="tx1"/>
                </a:solidFill>
              </a:defRPr>
            </a:lvl2pPr>
          </a:lstStyle>
          <a:p>
            <a:pPr lvl="0"/>
            <a:r>
              <a:rPr lang="en-US" dirty="0"/>
              <a:t>No.</a:t>
            </a:r>
          </a:p>
        </p:txBody>
      </p:sp>
    </p:spTree>
    <p:extLst>
      <p:ext uri="{BB962C8B-B14F-4D97-AF65-F5344CB8AC3E}">
        <p14:creationId xmlns:p14="http://schemas.microsoft.com/office/powerpoint/2010/main" val="4119578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userDrawn="1">
  <p:cSld name="Section header (black)">
    <p:bg>
      <p:bgPr>
        <a:solidFill>
          <a:srgbClr val="9C9B9B"/>
        </a:solidFill>
        <a:effectLst/>
      </p:bgPr>
    </p:bg>
    <p:spTree>
      <p:nvGrpSpPr>
        <p:cNvPr id="1" name=""/>
        <p:cNvGrpSpPr/>
        <p:nvPr/>
      </p:nvGrpSpPr>
      <p:grpSpPr>
        <a:xfrm>
          <a:off x="0" y="0"/>
          <a:ext cx="0" cy="0"/>
          <a:chOff x="0" y="0"/>
          <a:chExt cx="0" cy="0"/>
        </a:xfrm>
      </p:grpSpPr>
      <p:sp>
        <p:nvSpPr>
          <p:cNvPr id="5" name="Text Placeholder 2"/>
          <p:cNvSpPr>
            <a:spLocks noGrp="1"/>
          </p:cNvSpPr>
          <p:nvPr>
            <p:ph type="body" sz="quarter" idx="15" hasCustomPrompt="1"/>
          </p:nvPr>
        </p:nvSpPr>
        <p:spPr>
          <a:xfrm>
            <a:off x="359998" y="2984855"/>
            <a:ext cx="11468465" cy="1585557"/>
          </a:xfrm>
          <a:prstGeom prst="rect">
            <a:avLst/>
          </a:prstGeom>
        </p:spPr>
        <p:txBody>
          <a:bodyPr anchor="t"/>
          <a:lstStyle>
            <a:lvl1pPr algn="l">
              <a:spcBef>
                <a:spcPts val="200"/>
              </a:spcBef>
              <a:defRPr sz="2400" b="1">
                <a:solidFill>
                  <a:schemeClr val="bg1"/>
                </a:solidFill>
              </a:defRPr>
            </a:lvl1pPr>
            <a:lvl2pPr marL="0" indent="0" algn="l">
              <a:spcBef>
                <a:spcPts val="200"/>
              </a:spcBef>
              <a:buNone/>
              <a:defRPr sz="2200" b="0">
                <a:solidFill>
                  <a:schemeClr val="bg1"/>
                </a:solidFill>
              </a:defRPr>
            </a:lvl2pPr>
          </a:lstStyle>
          <a:p>
            <a:pPr lvl="0"/>
            <a:r>
              <a:rPr lang="en-GB" dirty="0"/>
              <a:t>Click to edit master text styles</a:t>
            </a:r>
          </a:p>
          <a:p>
            <a:pPr lvl="1"/>
            <a:r>
              <a:rPr lang="en-GB" dirty="0"/>
              <a:t>Second level</a:t>
            </a:r>
          </a:p>
        </p:txBody>
      </p:sp>
      <p:sp>
        <p:nvSpPr>
          <p:cNvPr id="7" name="Text Placeholder 2"/>
          <p:cNvSpPr>
            <a:spLocks noGrp="1"/>
          </p:cNvSpPr>
          <p:nvPr>
            <p:ph type="body" sz="quarter" idx="16" hasCustomPrompt="1"/>
          </p:nvPr>
        </p:nvSpPr>
        <p:spPr>
          <a:xfrm>
            <a:off x="360363" y="2564672"/>
            <a:ext cx="976312" cy="411163"/>
          </a:xfrm>
          <a:prstGeom prst="rect">
            <a:avLst/>
          </a:prstGeom>
        </p:spPr>
        <p:txBody>
          <a:bodyPr anchor="t"/>
          <a:lstStyle>
            <a:lvl1pPr algn="l">
              <a:spcBef>
                <a:spcPts val="200"/>
              </a:spcBef>
              <a:defRPr sz="2400" b="1">
                <a:solidFill>
                  <a:schemeClr val="bg1"/>
                </a:solidFill>
              </a:defRPr>
            </a:lvl1pPr>
            <a:lvl2pPr marL="0" indent="0" algn="l">
              <a:spcBef>
                <a:spcPts val="200"/>
              </a:spcBef>
              <a:buNone/>
              <a:defRPr sz="2200" b="0">
                <a:solidFill>
                  <a:schemeClr val="tx1"/>
                </a:solidFill>
              </a:defRPr>
            </a:lvl2pPr>
          </a:lstStyle>
          <a:p>
            <a:pPr lvl="0"/>
            <a:r>
              <a:rPr lang="en-US" dirty="0"/>
              <a:t>No.</a:t>
            </a:r>
          </a:p>
        </p:txBody>
      </p:sp>
    </p:spTree>
    <p:extLst>
      <p:ext uri="{BB962C8B-B14F-4D97-AF65-F5344CB8AC3E}">
        <p14:creationId xmlns:p14="http://schemas.microsoft.com/office/powerpoint/2010/main" val="331641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Content Placeholder 2"/>
          <p:cNvSpPr>
            <a:spLocks noGrp="1"/>
          </p:cNvSpPr>
          <p:nvPr>
            <p:ph idx="1" hasCustomPrompt="1"/>
          </p:nvPr>
        </p:nvSpPr>
        <p:spPr>
          <a:xfrm>
            <a:off x="359999" y="1708150"/>
            <a:ext cx="11466873" cy="4018118"/>
          </a:xfrm>
        </p:spPr>
        <p:txBody>
          <a:bodyPr>
            <a:noAutofit/>
          </a:bodyPr>
          <a:lstStyle>
            <a:lvl1pPr>
              <a:defRPr sz="1600" b="0">
                <a:solidFill>
                  <a:schemeClr val="tx1"/>
                </a:solidFill>
              </a:defRPr>
            </a:lvl1pPr>
            <a:lvl2pPr>
              <a:spcBef>
                <a:spcPts val="600"/>
              </a:spcBef>
              <a:defRPr sz="1600">
                <a:solidFill>
                  <a:schemeClr val="tx1"/>
                </a:solidFill>
              </a:defRPr>
            </a:lvl2pPr>
            <a:lvl3pPr>
              <a:spcBef>
                <a:spcPts val="600"/>
              </a:spcBef>
              <a:defRPr sz="1600">
                <a:solidFill>
                  <a:schemeClr val="tx1"/>
                </a:solidFill>
              </a:defRPr>
            </a:lvl3pPr>
            <a:lvl4pPr>
              <a:spcBef>
                <a:spcPts val="600"/>
              </a:spcBef>
              <a:defRPr sz="1600">
                <a:solidFill>
                  <a:schemeClr val="tx1"/>
                </a:solidFill>
              </a:defRPr>
            </a:lvl4pPr>
            <a:lvl5pPr>
              <a:spcBef>
                <a:spcPts val="600"/>
              </a:spcBef>
              <a:defRPr sz="1600">
                <a:solidFill>
                  <a:schemeClr val="tx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1" name="Title Placeholder 1"/>
          <p:cNvSpPr>
            <a:spLocks noGrp="1"/>
          </p:cNvSpPr>
          <p:nvPr>
            <p:ph type="title" hasCustomPrompt="1"/>
          </p:nvPr>
        </p:nvSpPr>
        <p:spPr>
          <a:xfrm>
            <a:off x="359999" y="430717"/>
            <a:ext cx="11466875" cy="404119"/>
          </a:xfrm>
          <a:prstGeom prst="rect">
            <a:avLst/>
          </a:prstGeom>
        </p:spPr>
        <p:txBody>
          <a:bodyPr vert="horz" lIns="0" tIns="0" rIns="0" bIns="0" rtlCol="0" anchor="t">
            <a:noAutofit/>
          </a:bodyPr>
          <a:lstStyle>
            <a:lvl1pPr>
              <a:defRPr sz="2400"/>
            </a:lvl1pPr>
          </a:lstStyle>
          <a:p>
            <a:r>
              <a:rPr lang="en-GB" dirty="0"/>
              <a:t>Click to edit master title style</a:t>
            </a:r>
          </a:p>
        </p:txBody>
      </p:sp>
      <p:sp>
        <p:nvSpPr>
          <p:cNvPr id="15"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dirty="0">
              <a:solidFill>
                <a:srgbClr val="717171"/>
              </a:solidFill>
            </a:endParaRPr>
          </a:p>
        </p:txBody>
      </p:sp>
      <p:sp>
        <p:nvSpPr>
          <p:cNvPr id="8" name="Text Placeholder 2"/>
          <p:cNvSpPr>
            <a:spLocks noGrp="1"/>
          </p:cNvSpPr>
          <p:nvPr>
            <p:ph type="body" sz="quarter" idx="17" hasCustomPrompt="1"/>
          </p:nvPr>
        </p:nvSpPr>
        <p:spPr>
          <a:xfrm>
            <a:off x="357188" y="882740"/>
            <a:ext cx="11477331" cy="396875"/>
          </a:xfrm>
        </p:spPr>
        <p:txBody>
          <a:bodyPr/>
          <a:lstStyle>
            <a:lvl1pPr>
              <a:defRPr sz="2200"/>
            </a:lvl1pPr>
          </a:lstStyle>
          <a:p>
            <a:pPr lvl="0"/>
            <a:r>
              <a:rPr lang="en-GB" dirty="0"/>
              <a:t>Click to edit master text styles</a:t>
            </a:r>
          </a:p>
        </p:txBody>
      </p:sp>
      <p:sp>
        <p:nvSpPr>
          <p:cNvPr id="9" name="Text Placeholder 17"/>
          <p:cNvSpPr>
            <a:spLocks noGrp="1"/>
          </p:cNvSpPr>
          <p:nvPr>
            <p:ph type="body" sz="quarter" idx="18" hasCustomPrompt="1"/>
          </p:nvPr>
        </p:nvSpPr>
        <p:spPr>
          <a:xfrm>
            <a:off x="6096000" y="6393509"/>
            <a:ext cx="4670778" cy="197792"/>
          </a:xfrm>
        </p:spPr>
        <p:txBody>
          <a:bodyPr anchor="ctr">
            <a:noAutofit/>
          </a:bodyPr>
          <a:lstStyle>
            <a:lvl1pPr>
              <a:spcBef>
                <a:spcPts val="600"/>
              </a:spcBef>
              <a:defRPr sz="800">
                <a:solidFill>
                  <a:schemeClr val="tx1"/>
                </a:solidFill>
              </a:defRPr>
            </a:lvl1pPr>
          </a:lstStyle>
          <a:p>
            <a:pPr lvl="0"/>
            <a:r>
              <a:rPr lang="en-US" dirty="0"/>
              <a:t>Click to add footer text</a:t>
            </a:r>
          </a:p>
        </p:txBody>
      </p:sp>
    </p:spTree>
    <p:extLst>
      <p:ext uri="{BB962C8B-B14F-4D97-AF65-F5344CB8AC3E}">
        <p14:creationId xmlns:p14="http://schemas.microsoft.com/office/powerpoint/2010/main" val="1339086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nd 2 x content">
    <p:spTree>
      <p:nvGrpSpPr>
        <p:cNvPr id="1" name=""/>
        <p:cNvGrpSpPr/>
        <p:nvPr/>
      </p:nvGrpSpPr>
      <p:grpSpPr>
        <a:xfrm>
          <a:off x="0" y="0"/>
          <a:ext cx="0" cy="0"/>
          <a:chOff x="0" y="0"/>
          <a:chExt cx="0" cy="0"/>
        </a:xfrm>
      </p:grpSpPr>
      <p:sp>
        <p:nvSpPr>
          <p:cNvPr id="8" name="Content Placeholder 2"/>
          <p:cNvSpPr>
            <a:spLocks noGrp="1"/>
          </p:cNvSpPr>
          <p:nvPr>
            <p:ph idx="1" hasCustomPrompt="1"/>
          </p:nvPr>
        </p:nvSpPr>
        <p:spPr>
          <a:xfrm>
            <a:off x="360000" y="1708150"/>
            <a:ext cx="5626800" cy="4003200"/>
          </a:xfrm>
        </p:spPr>
        <p:txBody>
          <a:bodyPr>
            <a:noAutofit/>
          </a:bodyPr>
          <a:lstStyle>
            <a:lvl1pPr>
              <a:defRPr sz="1400" b="0">
                <a:solidFill>
                  <a:schemeClr val="tx1"/>
                </a:solidFill>
              </a:defRPr>
            </a:lvl1pPr>
            <a:lvl2pPr>
              <a:spcBef>
                <a:spcPts val="600"/>
              </a:spcBef>
              <a:defRPr sz="1400">
                <a:solidFill>
                  <a:schemeClr val="tx1"/>
                </a:solidFill>
              </a:defRPr>
            </a:lvl2pPr>
            <a:lvl3pPr>
              <a:spcBef>
                <a:spcPts val="600"/>
              </a:spcBef>
              <a:defRPr sz="1400">
                <a:solidFill>
                  <a:schemeClr val="tx1"/>
                </a:solidFill>
              </a:defRPr>
            </a:lvl3pPr>
            <a:lvl4pPr>
              <a:spcBef>
                <a:spcPts val="600"/>
              </a:spcBef>
              <a:defRPr sz="1400">
                <a:solidFill>
                  <a:schemeClr val="tx1"/>
                </a:solidFill>
              </a:defRPr>
            </a:lvl4pPr>
            <a:lvl5pPr>
              <a:spcBef>
                <a:spcPts val="600"/>
              </a:spcBef>
              <a:defRPr sz="1400">
                <a:solidFill>
                  <a:schemeClr val="tx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0" name="Content Placeholder 35"/>
          <p:cNvSpPr>
            <a:spLocks noGrp="1"/>
          </p:cNvSpPr>
          <p:nvPr>
            <p:ph sz="quarter" idx="14" hasCustomPrompt="1"/>
          </p:nvPr>
        </p:nvSpPr>
        <p:spPr>
          <a:xfrm>
            <a:off x="6191574" y="1708150"/>
            <a:ext cx="5626800" cy="4003200"/>
          </a:xfrm>
        </p:spPr>
        <p:txBody>
          <a:bodyPr>
            <a:noAutofit/>
          </a:bodyPr>
          <a:lstStyle>
            <a:lvl1pPr>
              <a:defRPr sz="1400" b="0">
                <a:solidFill>
                  <a:schemeClr val="tx1"/>
                </a:solidFill>
              </a:defRPr>
            </a:lvl1pPr>
            <a:lvl2pPr>
              <a:spcBef>
                <a:spcPts val="600"/>
              </a:spcBef>
              <a:defRPr sz="1400">
                <a:solidFill>
                  <a:schemeClr val="tx1"/>
                </a:solidFill>
              </a:defRPr>
            </a:lvl2pPr>
            <a:lvl3pPr>
              <a:spcBef>
                <a:spcPts val="600"/>
              </a:spcBef>
              <a:defRPr sz="1400">
                <a:solidFill>
                  <a:schemeClr val="tx1"/>
                </a:solidFill>
              </a:defRPr>
            </a:lvl3pPr>
            <a:lvl4pPr>
              <a:spcBef>
                <a:spcPts val="600"/>
              </a:spcBef>
              <a:defRPr sz="1400">
                <a:solidFill>
                  <a:schemeClr val="tx1"/>
                </a:solidFill>
              </a:defRPr>
            </a:lvl4pPr>
            <a:lvl5pPr>
              <a:spcBef>
                <a:spcPts val="600"/>
              </a:spcBef>
              <a:defRPr sz="1400">
                <a:solidFill>
                  <a:schemeClr val="tx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1" name="Title Placeholder 1"/>
          <p:cNvSpPr>
            <a:spLocks noGrp="1"/>
          </p:cNvSpPr>
          <p:nvPr>
            <p:ph type="title" hasCustomPrompt="1"/>
          </p:nvPr>
        </p:nvSpPr>
        <p:spPr>
          <a:xfrm>
            <a:off x="359999" y="430717"/>
            <a:ext cx="11466875" cy="404119"/>
          </a:xfrm>
          <a:prstGeom prst="rect">
            <a:avLst/>
          </a:prstGeom>
        </p:spPr>
        <p:txBody>
          <a:bodyPr vert="horz" lIns="0" tIns="0" rIns="0" bIns="0" rtlCol="0" anchor="t">
            <a:noAutofit/>
          </a:bodyPr>
          <a:lstStyle>
            <a:lvl1pPr>
              <a:defRPr sz="2400"/>
            </a:lvl1pPr>
          </a:lstStyle>
          <a:p>
            <a:r>
              <a:rPr lang="en-GB" dirty="0"/>
              <a:t>Click to edit master title style</a:t>
            </a:r>
          </a:p>
        </p:txBody>
      </p:sp>
      <p:sp>
        <p:nvSpPr>
          <p:cNvPr id="16"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dirty="0">
              <a:solidFill>
                <a:srgbClr val="717171"/>
              </a:solidFill>
            </a:endParaRPr>
          </a:p>
        </p:txBody>
      </p:sp>
      <p:sp>
        <p:nvSpPr>
          <p:cNvPr id="9" name="Text Placeholder 2"/>
          <p:cNvSpPr>
            <a:spLocks noGrp="1"/>
          </p:cNvSpPr>
          <p:nvPr>
            <p:ph type="body" sz="quarter" idx="17" hasCustomPrompt="1"/>
          </p:nvPr>
        </p:nvSpPr>
        <p:spPr>
          <a:xfrm>
            <a:off x="357188" y="882740"/>
            <a:ext cx="11477331" cy="396875"/>
          </a:xfrm>
        </p:spPr>
        <p:txBody>
          <a:bodyPr/>
          <a:lstStyle>
            <a:lvl1pPr>
              <a:defRPr sz="2200"/>
            </a:lvl1pPr>
          </a:lstStyle>
          <a:p>
            <a:pPr lvl="0"/>
            <a:r>
              <a:rPr lang="en-GB" dirty="0"/>
              <a:t>Click to edit master text styles</a:t>
            </a:r>
          </a:p>
        </p:txBody>
      </p:sp>
      <p:sp>
        <p:nvSpPr>
          <p:cNvPr id="12" name="Text Placeholder 17"/>
          <p:cNvSpPr>
            <a:spLocks noGrp="1"/>
          </p:cNvSpPr>
          <p:nvPr>
            <p:ph type="body" sz="quarter" idx="18" hasCustomPrompt="1"/>
          </p:nvPr>
        </p:nvSpPr>
        <p:spPr>
          <a:xfrm>
            <a:off x="6096000" y="6393509"/>
            <a:ext cx="4670778" cy="197792"/>
          </a:xfrm>
        </p:spPr>
        <p:txBody>
          <a:bodyPr anchor="ctr">
            <a:noAutofit/>
          </a:bodyPr>
          <a:lstStyle>
            <a:lvl1pPr>
              <a:spcBef>
                <a:spcPts val="600"/>
              </a:spcBef>
              <a:defRPr sz="800">
                <a:solidFill>
                  <a:schemeClr val="tx1"/>
                </a:solidFill>
              </a:defRPr>
            </a:lvl1pPr>
          </a:lstStyle>
          <a:p>
            <a:pPr lvl="0"/>
            <a:r>
              <a:rPr lang="en-US" dirty="0"/>
              <a:t>Click to add footer text</a:t>
            </a:r>
          </a:p>
        </p:txBody>
      </p:sp>
    </p:spTree>
    <p:extLst>
      <p:ext uri="{BB962C8B-B14F-4D97-AF65-F5344CB8AC3E}">
        <p14:creationId xmlns:p14="http://schemas.microsoft.com/office/powerpoint/2010/main" val="15517508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and 3 x content">
    <p:spTree>
      <p:nvGrpSpPr>
        <p:cNvPr id="1" name=""/>
        <p:cNvGrpSpPr/>
        <p:nvPr/>
      </p:nvGrpSpPr>
      <p:grpSpPr>
        <a:xfrm>
          <a:off x="0" y="0"/>
          <a:ext cx="0" cy="0"/>
          <a:chOff x="0" y="0"/>
          <a:chExt cx="0" cy="0"/>
        </a:xfrm>
      </p:grpSpPr>
      <p:sp>
        <p:nvSpPr>
          <p:cNvPr id="9" name="Content Placeholder 2"/>
          <p:cNvSpPr>
            <a:spLocks noGrp="1"/>
          </p:cNvSpPr>
          <p:nvPr>
            <p:ph idx="1"/>
          </p:nvPr>
        </p:nvSpPr>
        <p:spPr>
          <a:xfrm>
            <a:off x="359998" y="1708150"/>
            <a:ext cx="3679200" cy="4003675"/>
          </a:xfrm>
        </p:spPr>
        <p:txBody>
          <a:bodyPr>
            <a:noAutofit/>
          </a:bodyPr>
          <a:lstStyle>
            <a:lvl1pPr>
              <a:defRPr sz="1400" b="0">
                <a:solidFill>
                  <a:schemeClr val="tx1"/>
                </a:solidFill>
              </a:defRPr>
            </a:lvl1pPr>
            <a:lvl2pPr>
              <a:spcBef>
                <a:spcPts val="600"/>
              </a:spcBef>
              <a:defRPr sz="1400">
                <a:solidFill>
                  <a:schemeClr val="tx1"/>
                </a:solidFill>
              </a:defRPr>
            </a:lvl2pPr>
            <a:lvl3pPr>
              <a:spcBef>
                <a:spcPts val="600"/>
              </a:spcBef>
              <a:defRPr sz="1400">
                <a:solidFill>
                  <a:schemeClr val="tx1"/>
                </a:solidFill>
              </a:defRPr>
            </a:lvl3pPr>
            <a:lvl4pPr>
              <a:spcBef>
                <a:spcPts val="600"/>
              </a:spcBef>
              <a:defRPr sz="1400">
                <a:solidFill>
                  <a:schemeClr val="tx1"/>
                </a:solidFill>
              </a:defRPr>
            </a:lvl4pPr>
            <a:lvl5pPr>
              <a:spcBef>
                <a:spcPts val="60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0" name="Content Placeholder 2"/>
          <p:cNvSpPr>
            <a:spLocks noGrp="1"/>
          </p:cNvSpPr>
          <p:nvPr>
            <p:ph idx="14"/>
          </p:nvPr>
        </p:nvSpPr>
        <p:spPr>
          <a:xfrm>
            <a:off x="4251326" y="1708150"/>
            <a:ext cx="3679200" cy="4003675"/>
          </a:xfrm>
        </p:spPr>
        <p:txBody>
          <a:bodyPr>
            <a:noAutofit/>
          </a:bodyPr>
          <a:lstStyle>
            <a:lvl1pPr>
              <a:defRPr sz="1400" b="0">
                <a:solidFill>
                  <a:schemeClr val="tx1"/>
                </a:solidFill>
              </a:defRPr>
            </a:lvl1pPr>
            <a:lvl2pPr>
              <a:spcBef>
                <a:spcPts val="600"/>
              </a:spcBef>
              <a:defRPr sz="1400">
                <a:solidFill>
                  <a:schemeClr val="tx1"/>
                </a:solidFill>
              </a:defRPr>
            </a:lvl2pPr>
            <a:lvl3pPr>
              <a:spcBef>
                <a:spcPts val="600"/>
              </a:spcBef>
              <a:defRPr sz="1400">
                <a:solidFill>
                  <a:schemeClr val="tx1"/>
                </a:solidFill>
              </a:defRPr>
            </a:lvl3pPr>
            <a:lvl4pPr>
              <a:spcBef>
                <a:spcPts val="600"/>
              </a:spcBef>
              <a:defRPr sz="1400">
                <a:solidFill>
                  <a:schemeClr val="tx1"/>
                </a:solidFill>
              </a:defRPr>
            </a:lvl4pPr>
            <a:lvl5pPr>
              <a:spcBef>
                <a:spcPts val="60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1" name="Content Placeholder 2"/>
          <p:cNvSpPr>
            <a:spLocks noGrp="1"/>
          </p:cNvSpPr>
          <p:nvPr>
            <p:ph idx="15"/>
          </p:nvPr>
        </p:nvSpPr>
        <p:spPr>
          <a:xfrm>
            <a:off x="8142653" y="1708150"/>
            <a:ext cx="3679200" cy="4003675"/>
          </a:xfrm>
        </p:spPr>
        <p:txBody>
          <a:bodyPr>
            <a:noAutofit/>
          </a:bodyPr>
          <a:lstStyle>
            <a:lvl1pPr>
              <a:defRPr sz="1400" b="0">
                <a:solidFill>
                  <a:schemeClr val="tx1"/>
                </a:solidFill>
              </a:defRPr>
            </a:lvl1pPr>
            <a:lvl2pPr>
              <a:spcBef>
                <a:spcPts val="600"/>
              </a:spcBef>
              <a:defRPr sz="1400">
                <a:solidFill>
                  <a:schemeClr val="tx1"/>
                </a:solidFill>
              </a:defRPr>
            </a:lvl2pPr>
            <a:lvl3pPr>
              <a:spcBef>
                <a:spcPts val="600"/>
              </a:spcBef>
              <a:defRPr sz="1400">
                <a:solidFill>
                  <a:schemeClr val="tx1"/>
                </a:solidFill>
              </a:defRPr>
            </a:lvl3pPr>
            <a:lvl4pPr>
              <a:spcBef>
                <a:spcPts val="600"/>
              </a:spcBef>
              <a:defRPr sz="1400">
                <a:solidFill>
                  <a:schemeClr val="tx1"/>
                </a:solidFill>
              </a:defRPr>
            </a:lvl4pPr>
            <a:lvl5pPr>
              <a:spcBef>
                <a:spcPts val="60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6" name="Title Placeholder 1"/>
          <p:cNvSpPr>
            <a:spLocks noGrp="1"/>
          </p:cNvSpPr>
          <p:nvPr>
            <p:ph type="title" hasCustomPrompt="1"/>
          </p:nvPr>
        </p:nvSpPr>
        <p:spPr>
          <a:xfrm>
            <a:off x="359999" y="430717"/>
            <a:ext cx="11466875" cy="404119"/>
          </a:xfrm>
          <a:prstGeom prst="rect">
            <a:avLst/>
          </a:prstGeom>
        </p:spPr>
        <p:txBody>
          <a:bodyPr vert="horz" lIns="0" tIns="0" rIns="0" bIns="0" rtlCol="0" anchor="t">
            <a:noAutofit/>
          </a:bodyPr>
          <a:lstStyle>
            <a:lvl1pPr>
              <a:defRPr sz="2400"/>
            </a:lvl1pPr>
          </a:lstStyle>
          <a:p>
            <a:r>
              <a:rPr lang="en-GB" dirty="0"/>
              <a:t>Click to edit master title style</a:t>
            </a:r>
          </a:p>
        </p:txBody>
      </p:sp>
      <p:sp>
        <p:nvSpPr>
          <p:cNvPr id="17" name="Text Placeholder 2"/>
          <p:cNvSpPr>
            <a:spLocks noGrp="1"/>
          </p:cNvSpPr>
          <p:nvPr>
            <p:ph type="body" sz="quarter" idx="17" hasCustomPrompt="1"/>
          </p:nvPr>
        </p:nvSpPr>
        <p:spPr>
          <a:xfrm>
            <a:off x="357188" y="882740"/>
            <a:ext cx="11477331" cy="396875"/>
          </a:xfrm>
        </p:spPr>
        <p:txBody>
          <a:bodyPr/>
          <a:lstStyle>
            <a:lvl1pPr>
              <a:defRPr sz="2200"/>
            </a:lvl1pPr>
          </a:lstStyle>
          <a:p>
            <a:pPr lvl="0"/>
            <a:r>
              <a:rPr lang="en-GB" dirty="0"/>
              <a:t>Click to edit master text styles</a:t>
            </a:r>
          </a:p>
        </p:txBody>
      </p:sp>
      <p:sp>
        <p:nvSpPr>
          <p:cNvPr id="18" name="Text Placeholder 17"/>
          <p:cNvSpPr>
            <a:spLocks noGrp="1"/>
          </p:cNvSpPr>
          <p:nvPr>
            <p:ph type="body" sz="quarter" idx="18" hasCustomPrompt="1"/>
          </p:nvPr>
        </p:nvSpPr>
        <p:spPr>
          <a:xfrm>
            <a:off x="6096000" y="6393509"/>
            <a:ext cx="4670778" cy="197792"/>
          </a:xfrm>
        </p:spPr>
        <p:txBody>
          <a:bodyPr anchor="ctr">
            <a:noAutofit/>
          </a:bodyPr>
          <a:lstStyle>
            <a:lvl1pPr>
              <a:spcBef>
                <a:spcPts val="600"/>
              </a:spcBef>
              <a:defRPr sz="800">
                <a:solidFill>
                  <a:schemeClr val="tx1"/>
                </a:solidFill>
              </a:defRPr>
            </a:lvl1pPr>
          </a:lstStyle>
          <a:p>
            <a:pPr lvl="0"/>
            <a:r>
              <a:rPr lang="en-US" dirty="0"/>
              <a:t>Click to add footer text</a:t>
            </a:r>
          </a:p>
        </p:txBody>
      </p:sp>
      <p:sp>
        <p:nvSpPr>
          <p:cNvPr id="19"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dirty="0">
              <a:solidFill>
                <a:srgbClr val="717171"/>
              </a:solidFill>
            </a:endParaRPr>
          </a:p>
        </p:txBody>
      </p:sp>
    </p:spTree>
    <p:extLst>
      <p:ext uri="{BB962C8B-B14F-4D97-AF65-F5344CB8AC3E}">
        <p14:creationId xmlns:p14="http://schemas.microsoft.com/office/powerpoint/2010/main" val="3947023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and 4 x content">
    <p:spTree>
      <p:nvGrpSpPr>
        <p:cNvPr id="1" name=""/>
        <p:cNvGrpSpPr/>
        <p:nvPr/>
      </p:nvGrpSpPr>
      <p:grpSpPr>
        <a:xfrm>
          <a:off x="0" y="0"/>
          <a:ext cx="0" cy="0"/>
          <a:chOff x="0" y="0"/>
          <a:chExt cx="0" cy="0"/>
        </a:xfrm>
      </p:grpSpPr>
      <p:sp>
        <p:nvSpPr>
          <p:cNvPr id="10" name="Content Placeholder 2"/>
          <p:cNvSpPr>
            <a:spLocks noGrp="1"/>
          </p:cNvSpPr>
          <p:nvPr>
            <p:ph idx="1" hasCustomPrompt="1"/>
          </p:nvPr>
        </p:nvSpPr>
        <p:spPr>
          <a:xfrm>
            <a:off x="359998" y="1708150"/>
            <a:ext cx="2714400" cy="4003675"/>
          </a:xfrm>
        </p:spPr>
        <p:txBody>
          <a:bodyPr>
            <a:noAutofit/>
          </a:bodyPr>
          <a:lstStyle>
            <a:lvl1pPr>
              <a:defRPr sz="1400" b="0">
                <a:solidFill>
                  <a:schemeClr val="tx1"/>
                </a:solidFill>
              </a:defRPr>
            </a:lvl1pPr>
            <a:lvl2pPr>
              <a:spcBef>
                <a:spcPts val="600"/>
              </a:spcBef>
              <a:defRPr sz="1400">
                <a:solidFill>
                  <a:schemeClr val="tx1"/>
                </a:solidFill>
              </a:defRPr>
            </a:lvl2pPr>
            <a:lvl3pPr>
              <a:spcBef>
                <a:spcPts val="600"/>
              </a:spcBef>
              <a:defRPr sz="1400">
                <a:solidFill>
                  <a:schemeClr val="tx1"/>
                </a:solidFill>
              </a:defRPr>
            </a:lvl3pPr>
            <a:lvl4pPr>
              <a:spcBef>
                <a:spcPts val="600"/>
              </a:spcBef>
              <a:defRPr sz="1400">
                <a:solidFill>
                  <a:schemeClr val="tx1"/>
                </a:solidFill>
              </a:defRPr>
            </a:lvl4pPr>
            <a:lvl5pPr>
              <a:spcBef>
                <a:spcPts val="600"/>
              </a:spcBef>
              <a:defRPr sz="1400">
                <a:solidFill>
                  <a:schemeClr val="tx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1" name="Content Placeholder 2"/>
          <p:cNvSpPr>
            <a:spLocks noGrp="1"/>
          </p:cNvSpPr>
          <p:nvPr>
            <p:ph idx="14" hasCustomPrompt="1"/>
          </p:nvPr>
        </p:nvSpPr>
        <p:spPr>
          <a:xfrm>
            <a:off x="3275192" y="1708150"/>
            <a:ext cx="2714400" cy="4003675"/>
          </a:xfrm>
        </p:spPr>
        <p:txBody>
          <a:bodyPr>
            <a:noAutofit/>
          </a:bodyPr>
          <a:lstStyle>
            <a:lvl1pPr>
              <a:defRPr sz="1400" b="0">
                <a:solidFill>
                  <a:schemeClr val="tx1"/>
                </a:solidFill>
              </a:defRPr>
            </a:lvl1pPr>
            <a:lvl2pPr>
              <a:spcBef>
                <a:spcPts val="600"/>
              </a:spcBef>
              <a:defRPr sz="1400">
                <a:solidFill>
                  <a:schemeClr val="tx1"/>
                </a:solidFill>
              </a:defRPr>
            </a:lvl2pPr>
            <a:lvl3pPr>
              <a:spcBef>
                <a:spcPts val="600"/>
              </a:spcBef>
              <a:defRPr sz="1400">
                <a:solidFill>
                  <a:schemeClr val="tx1"/>
                </a:solidFill>
              </a:defRPr>
            </a:lvl3pPr>
            <a:lvl4pPr>
              <a:spcBef>
                <a:spcPts val="600"/>
              </a:spcBef>
              <a:defRPr sz="1400">
                <a:solidFill>
                  <a:schemeClr val="tx1"/>
                </a:solidFill>
              </a:defRPr>
            </a:lvl4pPr>
            <a:lvl5pPr>
              <a:spcBef>
                <a:spcPts val="600"/>
              </a:spcBef>
              <a:defRPr sz="1400">
                <a:solidFill>
                  <a:schemeClr val="tx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3" name="Content Placeholder 2"/>
          <p:cNvSpPr>
            <a:spLocks noGrp="1"/>
          </p:cNvSpPr>
          <p:nvPr>
            <p:ph idx="15" hasCustomPrompt="1"/>
          </p:nvPr>
        </p:nvSpPr>
        <p:spPr>
          <a:xfrm>
            <a:off x="6190386" y="1708150"/>
            <a:ext cx="2714400" cy="4003675"/>
          </a:xfrm>
        </p:spPr>
        <p:txBody>
          <a:bodyPr>
            <a:noAutofit/>
          </a:bodyPr>
          <a:lstStyle>
            <a:lvl1pPr>
              <a:defRPr sz="1400" b="0">
                <a:solidFill>
                  <a:schemeClr val="tx1"/>
                </a:solidFill>
              </a:defRPr>
            </a:lvl1pPr>
            <a:lvl2pPr>
              <a:spcBef>
                <a:spcPts val="600"/>
              </a:spcBef>
              <a:defRPr sz="1400">
                <a:solidFill>
                  <a:schemeClr val="tx1"/>
                </a:solidFill>
              </a:defRPr>
            </a:lvl2pPr>
            <a:lvl3pPr>
              <a:spcBef>
                <a:spcPts val="600"/>
              </a:spcBef>
              <a:defRPr sz="1400">
                <a:solidFill>
                  <a:schemeClr val="tx1"/>
                </a:solidFill>
              </a:defRPr>
            </a:lvl3pPr>
            <a:lvl4pPr>
              <a:spcBef>
                <a:spcPts val="600"/>
              </a:spcBef>
              <a:defRPr sz="1400">
                <a:solidFill>
                  <a:schemeClr val="tx1"/>
                </a:solidFill>
              </a:defRPr>
            </a:lvl4pPr>
            <a:lvl5pPr>
              <a:spcBef>
                <a:spcPts val="600"/>
              </a:spcBef>
              <a:defRPr sz="1400">
                <a:solidFill>
                  <a:schemeClr val="tx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8" name="Content Placeholder 2"/>
          <p:cNvSpPr>
            <a:spLocks noGrp="1"/>
          </p:cNvSpPr>
          <p:nvPr>
            <p:ph idx="16" hasCustomPrompt="1"/>
          </p:nvPr>
        </p:nvSpPr>
        <p:spPr>
          <a:xfrm>
            <a:off x="9105580" y="1708150"/>
            <a:ext cx="2714400" cy="4003675"/>
          </a:xfrm>
        </p:spPr>
        <p:txBody>
          <a:bodyPr>
            <a:noAutofit/>
          </a:bodyPr>
          <a:lstStyle>
            <a:lvl1pPr>
              <a:defRPr sz="1400" b="0">
                <a:solidFill>
                  <a:schemeClr val="tx1"/>
                </a:solidFill>
              </a:defRPr>
            </a:lvl1pPr>
            <a:lvl2pPr>
              <a:spcBef>
                <a:spcPts val="600"/>
              </a:spcBef>
              <a:defRPr sz="1400">
                <a:solidFill>
                  <a:schemeClr val="tx1"/>
                </a:solidFill>
              </a:defRPr>
            </a:lvl2pPr>
            <a:lvl3pPr>
              <a:spcBef>
                <a:spcPts val="600"/>
              </a:spcBef>
              <a:defRPr sz="1400">
                <a:solidFill>
                  <a:schemeClr val="tx1"/>
                </a:solidFill>
              </a:defRPr>
            </a:lvl3pPr>
            <a:lvl4pPr>
              <a:spcBef>
                <a:spcPts val="600"/>
              </a:spcBef>
              <a:defRPr sz="1400">
                <a:solidFill>
                  <a:schemeClr val="tx1"/>
                </a:solidFill>
              </a:defRPr>
            </a:lvl4pPr>
            <a:lvl5pPr>
              <a:spcBef>
                <a:spcPts val="600"/>
              </a:spcBef>
              <a:defRPr sz="1400">
                <a:solidFill>
                  <a:schemeClr val="tx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9" name="Title Placeholder 1"/>
          <p:cNvSpPr>
            <a:spLocks noGrp="1"/>
          </p:cNvSpPr>
          <p:nvPr>
            <p:ph type="title" hasCustomPrompt="1"/>
          </p:nvPr>
        </p:nvSpPr>
        <p:spPr>
          <a:xfrm>
            <a:off x="359999" y="430717"/>
            <a:ext cx="11466875" cy="404119"/>
          </a:xfrm>
          <a:prstGeom prst="rect">
            <a:avLst/>
          </a:prstGeom>
        </p:spPr>
        <p:txBody>
          <a:bodyPr vert="horz" lIns="0" tIns="0" rIns="0" bIns="0" rtlCol="0" anchor="t">
            <a:noAutofit/>
          </a:bodyPr>
          <a:lstStyle>
            <a:lvl1pPr>
              <a:defRPr sz="2400"/>
            </a:lvl1pPr>
          </a:lstStyle>
          <a:p>
            <a:r>
              <a:rPr lang="en-GB" dirty="0"/>
              <a:t>Click to edit master title style</a:t>
            </a:r>
          </a:p>
        </p:txBody>
      </p:sp>
      <p:sp>
        <p:nvSpPr>
          <p:cNvPr id="20" name="Text Placeholder 2"/>
          <p:cNvSpPr>
            <a:spLocks noGrp="1"/>
          </p:cNvSpPr>
          <p:nvPr>
            <p:ph type="body" sz="quarter" idx="18" hasCustomPrompt="1"/>
          </p:nvPr>
        </p:nvSpPr>
        <p:spPr>
          <a:xfrm>
            <a:off x="357188" y="882740"/>
            <a:ext cx="11477331" cy="396875"/>
          </a:xfrm>
        </p:spPr>
        <p:txBody>
          <a:bodyPr/>
          <a:lstStyle>
            <a:lvl1pPr>
              <a:defRPr sz="2200"/>
            </a:lvl1pPr>
          </a:lstStyle>
          <a:p>
            <a:pPr lvl="0"/>
            <a:r>
              <a:rPr lang="en-GB" dirty="0"/>
              <a:t>Click to edit master text styles</a:t>
            </a:r>
          </a:p>
        </p:txBody>
      </p:sp>
      <p:sp>
        <p:nvSpPr>
          <p:cNvPr id="21" name="Text Placeholder 17"/>
          <p:cNvSpPr>
            <a:spLocks noGrp="1"/>
          </p:cNvSpPr>
          <p:nvPr>
            <p:ph type="body" sz="quarter" idx="19" hasCustomPrompt="1"/>
          </p:nvPr>
        </p:nvSpPr>
        <p:spPr>
          <a:xfrm>
            <a:off x="6096000" y="6393509"/>
            <a:ext cx="4670778" cy="197792"/>
          </a:xfrm>
        </p:spPr>
        <p:txBody>
          <a:bodyPr anchor="ctr">
            <a:noAutofit/>
          </a:bodyPr>
          <a:lstStyle>
            <a:lvl1pPr>
              <a:spcBef>
                <a:spcPts val="600"/>
              </a:spcBef>
              <a:defRPr sz="800">
                <a:solidFill>
                  <a:schemeClr val="tx1"/>
                </a:solidFill>
              </a:defRPr>
            </a:lvl1pPr>
          </a:lstStyle>
          <a:p>
            <a:pPr lvl="0"/>
            <a:r>
              <a:rPr lang="en-US" dirty="0"/>
              <a:t>Click to add footer text</a:t>
            </a:r>
          </a:p>
        </p:txBody>
      </p:sp>
      <p:sp>
        <p:nvSpPr>
          <p:cNvPr id="22"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dirty="0">
              <a:solidFill>
                <a:srgbClr val="717171"/>
              </a:solidFill>
            </a:endParaRPr>
          </a:p>
        </p:txBody>
      </p:sp>
    </p:spTree>
    <p:extLst>
      <p:ext uri="{BB962C8B-B14F-4D97-AF65-F5344CB8AC3E}">
        <p14:creationId xmlns:p14="http://schemas.microsoft.com/office/powerpoint/2010/main" val="1276840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Title Placeholder 1"/>
          <p:cNvSpPr>
            <a:spLocks noGrp="1"/>
          </p:cNvSpPr>
          <p:nvPr>
            <p:ph type="title" hasCustomPrompt="1"/>
          </p:nvPr>
        </p:nvSpPr>
        <p:spPr>
          <a:xfrm>
            <a:off x="359999" y="430717"/>
            <a:ext cx="11466875" cy="404119"/>
          </a:xfrm>
          <a:prstGeom prst="rect">
            <a:avLst/>
          </a:prstGeom>
        </p:spPr>
        <p:txBody>
          <a:bodyPr vert="horz" lIns="0" tIns="0" rIns="0" bIns="0" rtlCol="0" anchor="t">
            <a:noAutofit/>
          </a:bodyPr>
          <a:lstStyle>
            <a:lvl1pPr>
              <a:defRPr sz="2400"/>
            </a:lvl1pPr>
          </a:lstStyle>
          <a:p>
            <a:r>
              <a:rPr lang="en-GB" dirty="0"/>
              <a:t>Click to edit master title style</a:t>
            </a:r>
          </a:p>
        </p:txBody>
      </p:sp>
      <p:sp>
        <p:nvSpPr>
          <p:cNvPr id="11"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dirty="0">
              <a:solidFill>
                <a:srgbClr val="717171"/>
              </a:solidFill>
            </a:endParaRPr>
          </a:p>
        </p:txBody>
      </p:sp>
      <p:sp>
        <p:nvSpPr>
          <p:cNvPr id="7" name="Text Placeholder 2"/>
          <p:cNvSpPr>
            <a:spLocks noGrp="1"/>
          </p:cNvSpPr>
          <p:nvPr>
            <p:ph type="body" sz="quarter" idx="17" hasCustomPrompt="1"/>
          </p:nvPr>
        </p:nvSpPr>
        <p:spPr>
          <a:xfrm>
            <a:off x="357188" y="882740"/>
            <a:ext cx="11477331" cy="396875"/>
          </a:xfrm>
        </p:spPr>
        <p:txBody>
          <a:bodyPr/>
          <a:lstStyle>
            <a:lvl1pPr>
              <a:defRPr sz="2200"/>
            </a:lvl1pPr>
          </a:lstStyle>
          <a:p>
            <a:pPr lvl="0"/>
            <a:r>
              <a:rPr lang="en-GB" dirty="0"/>
              <a:t>Click to edit master text styles</a:t>
            </a:r>
          </a:p>
        </p:txBody>
      </p:sp>
      <p:sp>
        <p:nvSpPr>
          <p:cNvPr id="9" name="Text Placeholder 17"/>
          <p:cNvSpPr>
            <a:spLocks noGrp="1"/>
          </p:cNvSpPr>
          <p:nvPr>
            <p:ph type="body" sz="quarter" idx="18" hasCustomPrompt="1"/>
          </p:nvPr>
        </p:nvSpPr>
        <p:spPr>
          <a:xfrm>
            <a:off x="6096000" y="6393509"/>
            <a:ext cx="4670778" cy="197792"/>
          </a:xfrm>
        </p:spPr>
        <p:txBody>
          <a:bodyPr anchor="ctr">
            <a:noAutofit/>
          </a:bodyPr>
          <a:lstStyle>
            <a:lvl1pPr>
              <a:spcBef>
                <a:spcPts val="600"/>
              </a:spcBef>
              <a:defRPr sz="800">
                <a:solidFill>
                  <a:schemeClr val="tx1"/>
                </a:solidFill>
              </a:defRPr>
            </a:lvl1pPr>
          </a:lstStyle>
          <a:p>
            <a:pPr lvl="0"/>
            <a:r>
              <a:rPr lang="en-US" dirty="0"/>
              <a:t>Click to add footer text</a:t>
            </a:r>
          </a:p>
        </p:txBody>
      </p:sp>
    </p:spTree>
    <p:extLst>
      <p:ext uri="{BB962C8B-B14F-4D97-AF65-F5344CB8AC3E}">
        <p14:creationId xmlns:p14="http://schemas.microsoft.com/office/powerpoint/2010/main" val="755619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Footer only">
    <p:spTree>
      <p:nvGrpSpPr>
        <p:cNvPr id="1" name=""/>
        <p:cNvGrpSpPr/>
        <p:nvPr/>
      </p:nvGrpSpPr>
      <p:grpSpPr>
        <a:xfrm>
          <a:off x="0" y="0"/>
          <a:ext cx="0" cy="0"/>
          <a:chOff x="0" y="0"/>
          <a:chExt cx="0" cy="0"/>
        </a:xfrm>
      </p:grpSpPr>
      <p:sp>
        <p:nvSpPr>
          <p:cNvPr id="5"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dirty="0">
              <a:solidFill>
                <a:srgbClr val="717171"/>
              </a:solidFill>
            </a:endParaRPr>
          </a:p>
        </p:txBody>
      </p:sp>
    </p:spTree>
    <p:extLst>
      <p:ext uri="{BB962C8B-B14F-4D97-AF65-F5344CB8AC3E}">
        <p14:creationId xmlns:p14="http://schemas.microsoft.com/office/powerpoint/2010/main" val="3248724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2 x content">
    <p:spTree>
      <p:nvGrpSpPr>
        <p:cNvPr id="1" name=""/>
        <p:cNvGrpSpPr/>
        <p:nvPr/>
      </p:nvGrpSpPr>
      <p:grpSpPr>
        <a:xfrm>
          <a:off x="0" y="0"/>
          <a:ext cx="0" cy="0"/>
          <a:chOff x="0" y="0"/>
          <a:chExt cx="0" cy="0"/>
        </a:xfrm>
      </p:grpSpPr>
      <p:sp>
        <p:nvSpPr>
          <p:cNvPr id="8" name="Content Placeholder 2"/>
          <p:cNvSpPr>
            <a:spLocks noGrp="1"/>
          </p:cNvSpPr>
          <p:nvPr>
            <p:ph idx="1" hasCustomPrompt="1"/>
          </p:nvPr>
        </p:nvSpPr>
        <p:spPr>
          <a:xfrm>
            <a:off x="360000" y="1708150"/>
            <a:ext cx="5626800" cy="4003675"/>
          </a:xfrm>
        </p:spPr>
        <p:txBody>
          <a:bodyPr>
            <a:noAutofit/>
          </a:bodyPr>
          <a:lstStyle>
            <a:lvl1pPr>
              <a:defRPr sz="1600" b="0">
                <a:solidFill>
                  <a:schemeClr val="tx1"/>
                </a:solidFill>
              </a:defRPr>
            </a:lvl1pPr>
            <a:lvl2pPr>
              <a:spcBef>
                <a:spcPts val="600"/>
              </a:spcBef>
              <a:defRPr sz="1600">
                <a:solidFill>
                  <a:schemeClr val="tx1"/>
                </a:solidFill>
              </a:defRPr>
            </a:lvl2pPr>
            <a:lvl3pPr>
              <a:spcBef>
                <a:spcPts val="600"/>
              </a:spcBef>
              <a:defRPr sz="1600">
                <a:solidFill>
                  <a:schemeClr val="tx1"/>
                </a:solidFill>
              </a:defRPr>
            </a:lvl3pPr>
            <a:lvl4pPr>
              <a:spcBef>
                <a:spcPts val="600"/>
              </a:spcBef>
              <a:defRPr sz="1600">
                <a:solidFill>
                  <a:schemeClr val="tx1"/>
                </a:solidFill>
              </a:defRPr>
            </a:lvl4pPr>
            <a:lvl5pPr>
              <a:spcBef>
                <a:spcPts val="600"/>
              </a:spcBef>
              <a:defRPr sz="1600">
                <a:solidFill>
                  <a:schemeClr val="tx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0" name="Content Placeholder 35"/>
          <p:cNvSpPr>
            <a:spLocks noGrp="1"/>
          </p:cNvSpPr>
          <p:nvPr>
            <p:ph sz="quarter" idx="14" hasCustomPrompt="1"/>
          </p:nvPr>
        </p:nvSpPr>
        <p:spPr>
          <a:xfrm>
            <a:off x="6191574" y="1708150"/>
            <a:ext cx="5628408" cy="4003676"/>
          </a:xfrm>
        </p:spPr>
        <p:txBody>
          <a:bodyPr>
            <a:noAutofit/>
          </a:bodyPr>
          <a:lstStyle>
            <a:lvl1pPr>
              <a:defRPr sz="1600" b="0">
                <a:solidFill>
                  <a:schemeClr val="tx1"/>
                </a:solidFill>
              </a:defRPr>
            </a:lvl1pPr>
            <a:lvl2pPr>
              <a:spcBef>
                <a:spcPts val="600"/>
              </a:spcBef>
              <a:defRPr sz="1600">
                <a:solidFill>
                  <a:schemeClr val="tx1"/>
                </a:solidFill>
              </a:defRPr>
            </a:lvl2pPr>
            <a:lvl3pPr>
              <a:spcBef>
                <a:spcPts val="600"/>
              </a:spcBef>
              <a:defRPr sz="1600">
                <a:solidFill>
                  <a:schemeClr val="tx1"/>
                </a:solidFill>
              </a:defRPr>
            </a:lvl3pPr>
            <a:lvl4pPr>
              <a:spcBef>
                <a:spcPts val="600"/>
              </a:spcBef>
              <a:defRPr sz="1600">
                <a:solidFill>
                  <a:schemeClr val="tx1"/>
                </a:solidFill>
              </a:defRPr>
            </a:lvl4pPr>
            <a:lvl5pPr>
              <a:spcBef>
                <a:spcPts val="600"/>
              </a:spcBef>
              <a:defRPr sz="1600">
                <a:solidFill>
                  <a:schemeClr val="tx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1" name="Title Placeholder 1"/>
          <p:cNvSpPr>
            <a:spLocks noGrp="1"/>
          </p:cNvSpPr>
          <p:nvPr>
            <p:ph type="title" hasCustomPrompt="1"/>
          </p:nvPr>
        </p:nvSpPr>
        <p:spPr>
          <a:xfrm>
            <a:off x="359999" y="430717"/>
            <a:ext cx="11466875" cy="404119"/>
          </a:xfrm>
          <a:prstGeom prst="rect">
            <a:avLst/>
          </a:prstGeom>
        </p:spPr>
        <p:txBody>
          <a:bodyPr vert="horz" lIns="0" tIns="0" rIns="0" bIns="0" rtlCol="0" anchor="t">
            <a:noAutofit/>
          </a:bodyPr>
          <a:lstStyle>
            <a:lvl1pPr>
              <a:defRPr/>
            </a:lvl1pPr>
          </a:lstStyle>
          <a:p>
            <a:r>
              <a:rPr lang="en-GB" dirty="0"/>
              <a:t>Click to edit master title style</a:t>
            </a:r>
          </a:p>
        </p:txBody>
      </p:sp>
      <p:sp>
        <p:nvSpPr>
          <p:cNvPr id="16"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pPr/>
              <a:t>‹#›</a:t>
            </a:fld>
            <a:endParaRPr lang="en-GB" dirty="0"/>
          </a:p>
        </p:txBody>
      </p:sp>
      <p:sp>
        <p:nvSpPr>
          <p:cNvPr id="9" name="Text Placeholder 2"/>
          <p:cNvSpPr>
            <a:spLocks noGrp="1"/>
          </p:cNvSpPr>
          <p:nvPr>
            <p:ph type="body" sz="quarter" idx="17" hasCustomPrompt="1"/>
          </p:nvPr>
        </p:nvSpPr>
        <p:spPr>
          <a:xfrm>
            <a:off x="357188" y="909635"/>
            <a:ext cx="11477331" cy="396875"/>
          </a:xfrm>
        </p:spPr>
        <p:txBody>
          <a:bodyPr/>
          <a:lstStyle>
            <a:lvl1pPr>
              <a:defRPr sz="2200"/>
            </a:lvl1pPr>
          </a:lstStyle>
          <a:p>
            <a:pPr lvl="0"/>
            <a:r>
              <a:rPr lang="en-GB" dirty="0"/>
              <a:t>Click to edit master text styles</a:t>
            </a:r>
          </a:p>
        </p:txBody>
      </p:sp>
      <p:sp>
        <p:nvSpPr>
          <p:cNvPr id="12" name="Text Placeholder 17"/>
          <p:cNvSpPr>
            <a:spLocks noGrp="1"/>
          </p:cNvSpPr>
          <p:nvPr>
            <p:ph type="body" sz="quarter" idx="18" hasCustomPrompt="1"/>
          </p:nvPr>
        </p:nvSpPr>
        <p:spPr>
          <a:xfrm>
            <a:off x="6096000" y="6393509"/>
            <a:ext cx="4670778" cy="197792"/>
          </a:xfrm>
        </p:spPr>
        <p:txBody>
          <a:bodyPr anchor="ctr">
            <a:noAutofit/>
          </a:bodyPr>
          <a:lstStyle>
            <a:lvl1pPr>
              <a:spcBef>
                <a:spcPts val="600"/>
              </a:spcBef>
              <a:defRPr sz="800">
                <a:solidFill>
                  <a:schemeClr val="tx1"/>
                </a:solidFill>
              </a:defRPr>
            </a:lvl1pPr>
          </a:lstStyle>
          <a:p>
            <a:pPr lvl="0"/>
            <a:r>
              <a:rPr lang="en-US" dirty="0"/>
              <a:t>Click to add footer text</a:t>
            </a:r>
          </a:p>
        </p:txBody>
      </p:sp>
    </p:spTree>
    <p:extLst>
      <p:ext uri="{BB962C8B-B14F-4D97-AF65-F5344CB8AC3E}">
        <p14:creationId xmlns:p14="http://schemas.microsoft.com/office/powerpoint/2010/main" val="12251252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userDrawn="1">
  <p:cSld name="1_Title Slide 1 (White)">
    <p:bg>
      <p:bgPr>
        <a:solidFill>
          <a:schemeClr val="bg1"/>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10585" t="13422" r="279" b="11159"/>
          <a:stretch/>
        </p:blipFill>
        <p:spPr>
          <a:xfrm>
            <a:off x="0" y="0"/>
            <a:ext cx="12192000" cy="6858000"/>
          </a:xfrm>
          <a:prstGeom prst="rect">
            <a:avLst/>
          </a:prstGeom>
        </p:spPr>
      </p:pic>
      <p:sp>
        <p:nvSpPr>
          <p:cNvPr id="2" name="Title 1"/>
          <p:cNvSpPr>
            <a:spLocks noGrp="1"/>
          </p:cNvSpPr>
          <p:nvPr>
            <p:ph type="ctrTitle"/>
          </p:nvPr>
        </p:nvSpPr>
        <p:spPr>
          <a:xfrm>
            <a:off x="7162799" y="1138238"/>
            <a:ext cx="4665663" cy="1787237"/>
          </a:xfrm>
          <a:prstGeom prst="rect">
            <a:avLst/>
          </a:prstGeom>
        </p:spPr>
        <p:txBody>
          <a:bodyPr anchor="b">
            <a:noAutofit/>
          </a:bodyPr>
          <a:lstStyle>
            <a:lvl1pPr algn="l">
              <a:defRPr sz="2400" b="1">
                <a:solidFill>
                  <a:schemeClr val="tx1"/>
                </a:solidFill>
              </a:defRPr>
            </a:lvl1pPr>
          </a:lstStyle>
          <a:p>
            <a:r>
              <a:rPr lang="en-US"/>
              <a:t>Click to edit Master title style</a:t>
            </a:r>
            <a:endParaRPr lang="en-GB" dirty="0"/>
          </a:p>
        </p:txBody>
      </p:sp>
      <p:sp>
        <p:nvSpPr>
          <p:cNvPr id="3" name="Subtitle 2"/>
          <p:cNvSpPr>
            <a:spLocks noGrp="1"/>
          </p:cNvSpPr>
          <p:nvPr>
            <p:ph type="subTitle" idx="1"/>
          </p:nvPr>
        </p:nvSpPr>
        <p:spPr>
          <a:xfrm>
            <a:off x="7162799" y="3146902"/>
            <a:ext cx="4665663" cy="1882298"/>
          </a:xfrm>
          <a:prstGeom prst="rect">
            <a:avLst/>
          </a:prstGeom>
        </p:spPr>
        <p:txBody>
          <a:bodyPr anchor="t">
            <a:noAutofit/>
          </a:bodyPr>
          <a:lstStyle>
            <a:lvl1pPr marL="0" indent="0" algn="l">
              <a:spcBef>
                <a:spcPts val="600"/>
              </a:spcBef>
              <a:buNone/>
              <a:defRPr sz="22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dirty="0"/>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67200" y="457201"/>
            <a:ext cx="3172921" cy="493200"/>
          </a:xfrm>
          <a:prstGeom prst="rect">
            <a:avLst/>
          </a:prstGeom>
        </p:spPr>
      </p:pic>
      <p:sp>
        <p:nvSpPr>
          <p:cNvPr id="6" name="Rectangle 5"/>
          <p:cNvSpPr/>
          <p:nvPr userDrawn="1"/>
        </p:nvSpPr>
        <p:spPr>
          <a:xfrm>
            <a:off x="6743700" y="5391150"/>
            <a:ext cx="5467350" cy="914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sz="1600" dirty="0">
              <a:solidFill>
                <a:srgbClr val="FFFFFF"/>
              </a:solidFill>
            </a:endParaRPr>
          </a:p>
        </p:txBody>
      </p:sp>
      <p:pic>
        <p:nvPicPr>
          <p:cNvPr id="7" name="Picture 6"/>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6957305" y="5571754"/>
            <a:ext cx="2704219" cy="563379"/>
          </a:xfrm>
          <a:prstGeom prst="rect">
            <a:avLst/>
          </a:prstGeom>
        </p:spPr>
      </p:pic>
      <p:pic>
        <p:nvPicPr>
          <p:cNvPr id="8" name="Picture 7"/>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10079182" y="5594145"/>
            <a:ext cx="1825917" cy="447237"/>
          </a:xfrm>
          <a:prstGeom prst="rect">
            <a:avLst/>
          </a:prstGeom>
        </p:spPr>
      </p:pic>
    </p:spTree>
    <p:extLst>
      <p:ext uri="{BB962C8B-B14F-4D97-AF65-F5344CB8AC3E}">
        <p14:creationId xmlns:p14="http://schemas.microsoft.com/office/powerpoint/2010/main" val="2231014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userDrawn="1">
  <p:cSld name="1_Section Header (White)">
    <p:bg>
      <p:bgPr>
        <a:solidFill>
          <a:schemeClr val="bg1"/>
        </a:solid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5"/>
          </p:nvPr>
        </p:nvSpPr>
        <p:spPr>
          <a:xfrm>
            <a:off x="360362" y="2984855"/>
            <a:ext cx="11466511" cy="1585557"/>
          </a:xfrm>
          <a:prstGeom prst="rect">
            <a:avLst/>
          </a:prstGeom>
        </p:spPr>
        <p:txBody>
          <a:bodyPr anchor="t"/>
          <a:lstStyle>
            <a:lvl1pPr algn="l">
              <a:spcBef>
                <a:spcPts val="200"/>
              </a:spcBef>
              <a:defRPr sz="2400" b="1">
                <a:solidFill>
                  <a:schemeClr val="tx1"/>
                </a:solidFill>
              </a:defRPr>
            </a:lvl1pPr>
            <a:lvl2pPr marL="0" indent="0" algn="l">
              <a:spcBef>
                <a:spcPts val="200"/>
              </a:spcBef>
              <a:buNone/>
              <a:defRPr sz="2200" b="0">
                <a:solidFill>
                  <a:schemeClr val="tx1"/>
                </a:solidFill>
              </a:defRPr>
            </a:lvl2pPr>
          </a:lstStyle>
          <a:p>
            <a:pPr lvl="0"/>
            <a:r>
              <a:rPr lang="en-US" dirty="0"/>
              <a:t>Click to edit Master text styles</a:t>
            </a:r>
          </a:p>
          <a:p>
            <a:pPr lvl="1"/>
            <a:r>
              <a:rPr lang="en-US" dirty="0"/>
              <a:t>Second level</a:t>
            </a:r>
          </a:p>
        </p:txBody>
      </p:sp>
      <p:sp>
        <p:nvSpPr>
          <p:cNvPr id="5" name="Text Placeholder 2"/>
          <p:cNvSpPr>
            <a:spLocks noGrp="1"/>
          </p:cNvSpPr>
          <p:nvPr>
            <p:ph type="body" sz="quarter" idx="16" hasCustomPrompt="1"/>
          </p:nvPr>
        </p:nvSpPr>
        <p:spPr>
          <a:xfrm>
            <a:off x="359999" y="2564672"/>
            <a:ext cx="976676" cy="411163"/>
          </a:xfrm>
          <a:prstGeom prst="rect">
            <a:avLst/>
          </a:prstGeom>
        </p:spPr>
        <p:txBody>
          <a:bodyPr anchor="t"/>
          <a:lstStyle>
            <a:lvl1pPr algn="l">
              <a:spcBef>
                <a:spcPts val="200"/>
              </a:spcBef>
              <a:defRPr sz="2400" b="1">
                <a:solidFill>
                  <a:schemeClr val="tx1"/>
                </a:solidFill>
              </a:defRPr>
            </a:lvl1pPr>
            <a:lvl2pPr marL="0" indent="0" algn="l">
              <a:spcBef>
                <a:spcPts val="200"/>
              </a:spcBef>
              <a:buNone/>
              <a:defRPr sz="2200" b="0">
                <a:solidFill>
                  <a:schemeClr val="tx1"/>
                </a:solidFill>
              </a:defRPr>
            </a:lvl2pPr>
          </a:lstStyle>
          <a:p>
            <a:pPr lvl="0"/>
            <a:r>
              <a:rPr lang="en-US" dirty="0"/>
              <a:t>No.</a:t>
            </a:r>
          </a:p>
        </p:txBody>
      </p:sp>
      <p:sp>
        <p:nvSpPr>
          <p:cNvPr id="7"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dirty="0">
              <a:solidFill>
                <a:srgbClr val="717171"/>
              </a:solidFill>
            </a:endParaRPr>
          </a:p>
        </p:txBody>
      </p:sp>
      <p:sp>
        <p:nvSpPr>
          <p:cNvPr id="9" name="Text Placeholder 17"/>
          <p:cNvSpPr>
            <a:spLocks noGrp="1"/>
          </p:cNvSpPr>
          <p:nvPr>
            <p:ph type="body" sz="quarter" idx="17" hasCustomPrompt="1"/>
          </p:nvPr>
        </p:nvSpPr>
        <p:spPr>
          <a:xfrm>
            <a:off x="354012" y="6399213"/>
            <a:ext cx="5741987" cy="182562"/>
          </a:xfrm>
        </p:spPr>
        <p:txBody>
          <a:bodyPr anchor="ctr">
            <a:noAutofit/>
          </a:bodyPr>
          <a:lstStyle>
            <a:lvl1pPr>
              <a:defRPr sz="800">
                <a:solidFill>
                  <a:schemeClr val="tx1"/>
                </a:solidFill>
              </a:defRPr>
            </a:lvl1pPr>
          </a:lstStyle>
          <a:p>
            <a:pPr lvl="0"/>
            <a:r>
              <a:rPr lang="en-US" dirty="0"/>
              <a:t>Click to add footer text</a:t>
            </a:r>
          </a:p>
        </p:txBody>
      </p:sp>
    </p:spTree>
    <p:extLst>
      <p:ext uri="{BB962C8B-B14F-4D97-AF65-F5344CB8AC3E}">
        <p14:creationId xmlns:p14="http://schemas.microsoft.com/office/powerpoint/2010/main" val="627433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userDrawn="1">
  <p:cSld name="2_Section header (black)">
    <p:bg>
      <p:bgPr>
        <a:solidFill>
          <a:srgbClr val="000000"/>
        </a:solidFill>
        <a:effectLst/>
      </p:bgPr>
    </p:bg>
    <p:spTree>
      <p:nvGrpSpPr>
        <p:cNvPr id="1" name=""/>
        <p:cNvGrpSpPr/>
        <p:nvPr/>
      </p:nvGrpSpPr>
      <p:grpSpPr>
        <a:xfrm>
          <a:off x="0" y="0"/>
          <a:ext cx="0" cy="0"/>
          <a:chOff x="0" y="0"/>
          <a:chExt cx="0" cy="0"/>
        </a:xfrm>
      </p:grpSpPr>
      <p:sp>
        <p:nvSpPr>
          <p:cNvPr id="5" name="Text Placeholder 2"/>
          <p:cNvSpPr>
            <a:spLocks noGrp="1"/>
          </p:cNvSpPr>
          <p:nvPr>
            <p:ph type="body" sz="quarter" idx="15" hasCustomPrompt="1"/>
          </p:nvPr>
        </p:nvSpPr>
        <p:spPr>
          <a:xfrm>
            <a:off x="359998" y="2984855"/>
            <a:ext cx="11468465" cy="1585557"/>
          </a:xfrm>
          <a:prstGeom prst="rect">
            <a:avLst/>
          </a:prstGeom>
        </p:spPr>
        <p:txBody>
          <a:bodyPr anchor="t"/>
          <a:lstStyle>
            <a:lvl1pPr algn="l">
              <a:spcBef>
                <a:spcPts val="200"/>
              </a:spcBef>
              <a:defRPr sz="2400" b="1">
                <a:solidFill>
                  <a:schemeClr val="bg1"/>
                </a:solidFill>
              </a:defRPr>
            </a:lvl1pPr>
            <a:lvl2pPr marL="0" indent="0" algn="l">
              <a:spcBef>
                <a:spcPts val="200"/>
              </a:spcBef>
              <a:buNone/>
              <a:defRPr sz="2200" b="0">
                <a:solidFill>
                  <a:schemeClr val="bg1"/>
                </a:solidFill>
              </a:defRPr>
            </a:lvl2pPr>
          </a:lstStyle>
          <a:p>
            <a:pPr lvl="0"/>
            <a:r>
              <a:rPr lang="en-GB" dirty="0"/>
              <a:t>Click to edit master text styles</a:t>
            </a:r>
          </a:p>
          <a:p>
            <a:pPr lvl="1"/>
            <a:r>
              <a:rPr lang="en-GB" dirty="0"/>
              <a:t>Second level</a:t>
            </a:r>
          </a:p>
        </p:txBody>
      </p:sp>
      <p:sp>
        <p:nvSpPr>
          <p:cNvPr id="7" name="Text Placeholder 2"/>
          <p:cNvSpPr>
            <a:spLocks noGrp="1"/>
          </p:cNvSpPr>
          <p:nvPr>
            <p:ph type="body" sz="quarter" idx="16" hasCustomPrompt="1"/>
          </p:nvPr>
        </p:nvSpPr>
        <p:spPr>
          <a:xfrm>
            <a:off x="360363" y="2564672"/>
            <a:ext cx="976312" cy="411163"/>
          </a:xfrm>
          <a:prstGeom prst="rect">
            <a:avLst/>
          </a:prstGeom>
        </p:spPr>
        <p:txBody>
          <a:bodyPr anchor="t"/>
          <a:lstStyle>
            <a:lvl1pPr algn="l">
              <a:spcBef>
                <a:spcPts val="200"/>
              </a:spcBef>
              <a:defRPr sz="2400" b="1">
                <a:solidFill>
                  <a:schemeClr val="bg1"/>
                </a:solidFill>
              </a:defRPr>
            </a:lvl1pPr>
            <a:lvl2pPr marL="0" indent="0" algn="l">
              <a:spcBef>
                <a:spcPts val="200"/>
              </a:spcBef>
              <a:buNone/>
              <a:defRPr sz="2200" b="0">
                <a:solidFill>
                  <a:schemeClr val="tx1"/>
                </a:solidFill>
              </a:defRPr>
            </a:lvl2pPr>
          </a:lstStyle>
          <a:p>
            <a:pPr lvl="0"/>
            <a:r>
              <a:rPr lang="en-US" dirty="0"/>
              <a:t>No.</a:t>
            </a:r>
          </a:p>
        </p:txBody>
      </p:sp>
    </p:spTree>
    <p:extLst>
      <p:ext uri="{BB962C8B-B14F-4D97-AF65-F5344CB8AC3E}">
        <p14:creationId xmlns:p14="http://schemas.microsoft.com/office/powerpoint/2010/main" val="13671337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Title and 2 x Content (3)">
    <p:spTree>
      <p:nvGrpSpPr>
        <p:cNvPr id="1" name=""/>
        <p:cNvGrpSpPr/>
        <p:nvPr/>
      </p:nvGrpSpPr>
      <p:grpSpPr>
        <a:xfrm>
          <a:off x="0" y="0"/>
          <a:ext cx="0" cy="0"/>
          <a:chOff x="0" y="0"/>
          <a:chExt cx="0" cy="0"/>
        </a:xfrm>
      </p:grpSpPr>
      <p:sp>
        <p:nvSpPr>
          <p:cNvPr id="3" name="Content Placeholder 2"/>
          <p:cNvSpPr>
            <a:spLocks noGrp="1"/>
          </p:cNvSpPr>
          <p:nvPr>
            <p:ph idx="1"/>
          </p:nvPr>
        </p:nvSpPr>
        <p:spPr>
          <a:xfrm>
            <a:off x="360000" y="1693234"/>
            <a:ext cx="5626800" cy="4426579"/>
          </a:xfrm>
        </p:spPr>
        <p:txBody>
          <a:bodyPr>
            <a:noAutofit/>
          </a:bodyPr>
          <a:lstStyle>
            <a:lvl1pPr>
              <a:defRPr sz="1600" b="0">
                <a:solidFill>
                  <a:schemeClr val="tx1"/>
                </a:solidFill>
              </a:defRPr>
            </a:lvl1pPr>
            <a:lvl2pPr>
              <a:spcBef>
                <a:spcPts val="600"/>
              </a:spcBef>
              <a:defRPr sz="1600">
                <a:solidFill>
                  <a:schemeClr val="tx1"/>
                </a:solidFill>
              </a:defRPr>
            </a:lvl2pPr>
            <a:lvl3pPr>
              <a:spcBef>
                <a:spcPts val="600"/>
              </a:spcBef>
              <a:defRPr sz="1600">
                <a:solidFill>
                  <a:schemeClr val="tx1"/>
                </a:solidFill>
              </a:defRPr>
            </a:lvl3pPr>
            <a:lvl4pPr>
              <a:spcBef>
                <a:spcPts val="600"/>
              </a:spcBef>
              <a:defRPr sz="1600">
                <a:solidFill>
                  <a:schemeClr val="tx1"/>
                </a:solidFill>
              </a:defRPr>
            </a:lvl4pPr>
            <a:lvl5pPr>
              <a:spcBef>
                <a:spcPts val="600"/>
              </a:spcBef>
              <a:defRPr sz="1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4034BEE3-566C-4068-A777-C3A4762E861B}" type="slidenum">
              <a:rPr lang="en-GB" smtClean="0">
                <a:solidFill>
                  <a:srgbClr val="717171"/>
                </a:solidFill>
              </a:rPr>
              <a:pPr/>
              <a:t>‹#›</a:t>
            </a:fld>
            <a:endParaRPr lang="en-GB">
              <a:solidFill>
                <a:srgbClr val="717171"/>
              </a:solidFill>
            </a:endParaRPr>
          </a:p>
        </p:txBody>
      </p:sp>
      <p:sp>
        <p:nvSpPr>
          <p:cNvPr id="58" name="Content Placeholder 35"/>
          <p:cNvSpPr>
            <a:spLocks noGrp="1"/>
          </p:cNvSpPr>
          <p:nvPr>
            <p:ph sz="quarter" idx="14"/>
          </p:nvPr>
        </p:nvSpPr>
        <p:spPr>
          <a:xfrm>
            <a:off x="6191574" y="1693234"/>
            <a:ext cx="5628408" cy="4426580"/>
          </a:xfrm>
        </p:spPr>
        <p:txBody>
          <a:bodyPr>
            <a:noAutofit/>
          </a:bodyPr>
          <a:lstStyle>
            <a:lvl1pPr>
              <a:defRPr sz="1600" b="0">
                <a:solidFill>
                  <a:schemeClr val="tx1"/>
                </a:solidFill>
              </a:defRPr>
            </a:lvl1pPr>
            <a:lvl2pPr>
              <a:spcBef>
                <a:spcPts val="600"/>
              </a:spcBef>
              <a:defRPr sz="1600">
                <a:solidFill>
                  <a:schemeClr val="tx1"/>
                </a:solidFill>
              </a:defRPr>
            </a:lvl2pPr>
            <a:lvl3pPr>
              <a:spcBef>
                <a:spcPts val="600"/>
              </a:spcBef>
              <a:defRPr sz="1600">
                <a:solidFill>
                  <a:schemeClr val="tx1"/>
                </a:solidFill>
              </a:defRPr>
            </a:lvl3pPr>
            <a:lvl4pPr>
              <a:spcBef>
                <a:spcPts val="600"/>
              </a:spcBef>
              <a:defRPr sz="1600">
                <a:solidFill>
                  <a:schemeClr val="tx1"/>
                </a:solidFill>
              </a:defRPr>
            </a:lvl4pPr>
            <a:lvl5pPr>
              <a:spcBef>
                <a:spcPts val="600"/>
              </a:spcBef>
              <a:defRPr sz="1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9" name="Title 1"/>
          <p:cNvSpPr>
            <a:spLocks noGrp="1"/>
          </p:cNvSpPr>
          <p:nvPr>
            <p:ph type="title"/>
          </p:nvPr>
        </p:nvSpPr>
        <p:spPr>
          <a:xfrm>
            <a:off x="359999" y="853200"/>
            <a:ext cx="11459981" cy="840032"/>
          </a:xfrm>
        </p:spPr>
        <p:txBody>
          <a:bodyPr>
            <a:noAutofit/>
          </a:bodyPr>
          <a:lstStyle>
            <a:lvl1pPr>
              <a:defRPr>
                <a:solidFill>
                  <a:schemeClr val="tx1"/>
                </a:solidFill>
              </a:defRPr>
            </a:lvl1pPr>
          </a:lstStyle>
          <a:p>
            <a:r>
              <a:rPr lang="en-US"/>
              <a:t>Click to edit Master title style</a:t>
            </a:r>
            <a:endParaRPr lang="en-GB" dirty="0"/>
          </a:p>
        </p:txBody>
      </p:sp>
      <p:sp>
        <p:nvSpPr>
          <p:cNvPr id="13" name="Content Placeholder 4"/>
          <p:cNvSpPr>
            <a:spLocks noGrp="1"/>
          </p:cNvSpPr>
          <p:nvPr>
            <p:ph sz="quarter" idx="16" hasCustomPrompt="1"/>
          </p:nvPr>
        </p:nvSpPr>
        <p:spPr>
          <a:xfrm>
            <a:off x="360000" y="1219825"/>
            <a:ext cx="11468463" cy="473408"/>
          </a:xfrm>
        </p:spPr>
        <p:txBody>
          <a:bodyPr>
            <a:noAutofit/>
          </a:bodyPr>
          <a:lstStyle>
            <a:lvl1pPr>
              <a:spcBef>
                <a:spcPts val="0"/>
              </a:spcBef>
              <a:defRPr sz="2200" b="0">
                <a:solidFill>
                  <a:schemeClr val="tx1"/>
                </a:solidFill>
              </a:defRPr>
            </a:lvl1pPr>
          </a:lstStyle>
          <a:p>
            <a:pPr lvl="0"/>
            <a:r>
              <a:rPr lang="en-US" dirty="0"/>
              <a:t>Click to add sub-title</a:t>
            </a:r>
          </a:p>
        </p:txBody>
      </p:sp>
      <p:sp>
        <p:nvSpPr>
          <p:cNvPr id="12" name="Text Placeholder 17"/>
          <p:cNvSpPr>
            <a:spLocks noGrp="1"/>
          </p:cNvSpPr>
          <p:nvPr>
            <p:ph type="body" sz="quarter" idx="17" hasCustomPrompt="1"/>
          </p:nvPr>
        </p:nvSpPr>
        <p:spPr>
          <a:xfrm>
            <a:off x="359999" y="6286500"/>
            <a:ext cx="11466875" cy="264675"/>
          </a:xfrm>
        </p:spPr>
        <p:txBody>
          <a:bodyPr anchor="b">
            <a:noAutofit/>
          </a:bodyPr>
          <a:lstStyle>
            <a:lvl1pPr>
              <a:defRPr sz="800">
                <a:solidFill>
                  <a:schemeClr val="tx1"/>
                </a:solidFill>
              </a:defRPr>
            </a:lvl1pPr>
          </a:lstStyle>
          <a:p>
            <a:pPr lvl="0"/>
            <a:r>
              <a:rPr lang="en-US" dirty="0"/>
              <a:t>Click to add footer text</a:t>
            </a:r>
          </a:p>
        </p:txBody>
      </p:sp>
      <p:grpSp>
        <p:nvGrpSpPr>
          <p:cNvPr id="8" name="Group 7"/>
          <p:cNvGrpSpPr/>
          <p:nvPr userDrawn="1"/>
        </p:nvGrpSpPr>
        <p:grpSpPr>
          <a:xfrm>
            <a:off x="9161965" y="6197931"/>
            <a:ext cx="2664909" cy="589538"/>
            <a:chOff x="8908452" y="5391150"/>
            <a:chExt cx="3302598" cy="914400"/>
          </a:xfrm>
          <a:noFill/>
        </p:grpSpPr>
        <p:sp>
          <p:nvSpPr>
            <p:cNvPr id="10" name="Rectangle 9"/>
            <p:cNvSpPr/>
            <p:nvPr/>
          </p:nvSpPr>
          <p:spPr>
            <a:xfrm>
              <a:off x="8908452" y="5391150"/>
              <a:ext cx="3302598" cy="914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sz="1600" dirty="0">
                <a:solidFill>
                  <a:srgbClr val="FFFFFF"/>
                </a:solidFill>
              </a:endParaRPr>
            </a:p>
          </p:txBody>
        </p:sp>
        <p:pic>
          <p:nvPicPr>
            <p:cNvPr id="11" name="Picture 10"/>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9294105" y="5571754"/>
              <a:ext cx="2704219" cy="563379"/>
            </a:xfrm>
            <a:prstGeom prst="rect">
              <a:avLst/>
            </a:prstGeom>
            <a:grpFill/>
          </p:spPr>
        </p:pic>
      </p:grpSp>
    </p:spTree>
    <p:extLst>
      <p:ext uri="{BB962C8B-B14F-4D97-AF65-F5344CB8AC3E}">
        <p14:creationId xmlns:p14="http://schemas.microsoft.com/office/powerpoint/2010/main" val="2749715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preserve="1" userDrawn="1">
  <p:cSld name="Title slide 1 (whit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67200" y="1138238"/>
            <a:ext cx="4665663" cy="1787237"/>
          </a:xfrm>
          <a:prstGeom prst="rect">
            <a:avLst/>
          </a:prstGeom>
        </p:spPr>
        <p:txBody>
          <a:bodyPr anchor="b">
            <a:noAutofit/>
          </a:bodyPr>
          <a:lstStyle>
            <a:lvl1pPr algn="l">
              <a:defRPr sz="2400" b="1">
                <a:solidFill>
                  <a:schemeClr val="tx1"/>
                </a:solidFill>
              </a:defRPr>
            </a:lvl1pPr>
          </a:lstStyle>
          <a:p>
            <a:r>
              <a:rPr lang="en-GB" dirty="0"/>
              <a:t>Click to edit master title style</a:t>
            </a:r>
          </a:p>
        </p:txBody>
      </p:sp>
      <p:sp>
        <p:nvSpPr>
          <p:cNvPr id="3" name="Subtitle 2"/>
          <p:cNvSpPr>
            <a:spLocks noGrp="1"/>
          </p:cNvSpPr>
          <p:nvPr>
            <p:ph type="subTitle" idx="1" hasCustomPrompt="1"/>
          </p:nvPr>
        </p:nvSpPr>
        <p:spPr>
          <a:xfrm>
            <a:off x="367200" y="3146902"/>
            <a:ext cx="4665663" cy="1882298"/>
          </a:xfrm>
          <a:prstGeom prst="rect">
            <a:avLst/>
          </a:prstGeom>
        </p:spPr>
        <p:txBody>
          <a:bodyPr anchor="t">
            <a:noAutofit/>
          </a:bodyPr>
          <a:lstStyle>
            <a:lvl1pPr marL="0" indent="0" algn="l">
              <a:spcBef>
                <a:spcPts val="600"/>
              </a:spcBef>
              <a:buNone/>
              <a:defRPr sz="22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edit master subtitle style</a:t>
            </a: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7200" y="457201"/>
            <a:ext cx="2567641" cy="493777"/>
          </a:xfrm>
          <a:prstGeom prst="rect">
            <a:avLst/>
          </a:prstGeom>
        </p:spPr>
      </p:pic>
    </p:spTree>
    <p:extLst>
      <p:ext uri="{BB962C8B-B14F-4D97-AF65-F5344CB8AC3E}">
        <p14:creationId xmlns:p14="http://schemas.microsoft.com/office/powerpoint/2010/main" val="442889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preserve="1" userDrawn="1">
  <p:cSld name="Title slide 2 (white)">
    <p:bg>
      <p:bgPr>
        <a:solidFill>
          <a:schemeClr val="bg1"/>
        </a:solidFill>
        <a:effectLst/>
      </p:bgPr>
    </p:bg>
    <p:spTree>
      <p:nvGrpSpPr>
        <p:cNvPr id="1" name=""/>
        <p:cNvGrpSpPr/>
        <p:nvPr/>
      </p:nvGrpSpPr>
      <p:grpSpPr>
        <a:xfrm>
          <a:off x="0" y="0"/>
          <a:ext cx="0" cy="0"/>
          <a:chOff x="0" y="0"/>
          <a:chExt cx="0" cy="0"/>
        </a:xfrm>
      </p:grpSpPr>
      <p:sp>
        <p:nvSpPr>
          <p:cNvPr id="32" name="Picture Placeholder 31"/>
          <p:cNvSpPr>
            <a:spLocks noGrp="1"/>
          </p:cNvSpPr>
          <p:nvPr>
            <p:ph type="pic" sz="quarter" idx="13"/>
          </p:nvPr>
        </p:nvSpPr>
        <p:spPr>
          <a:xfrm>
            <a:off x="-6650" y="857"/>
            <a:ext cx="12200176" cy="6857143"/>
          </a:xfrm>
          <a:prstGeom prst="rect">
            <a:avLst/>
          </a:prstGeom>
        </p:spPr>
        <p:txBody>
          <a:bodyPr anchor="ctr"/>
          <a:lstStyle>
            <a:lvl1pPr algn="ctr">
              <a:defRPr>
                <a:solidFill>
                  <a:schemeClr val="tx1"/>
                </a:solidFill>
              </a:defRPr>
            </a:lvl1pPr>
          </a:lstStyle>
          <a:p>
            <a:r>
              <a:rPr lang="en-US"/>
              <a:t>Click icon to add picture</a:t>
            </a:r>
            <a:endParaRPr lang="en-GB" dirty="0"/>
          </a:p>
        </p:txBody>
      </p:sp>
      <p:sp>
        <p:nvSpPr>
          <p:cNvPr id="2" name="Title 1"/>
          <p:cNvSpPr>
            <a:spLocks noGrp="1"/>
          </p:cNvSpPr>
          <p:nvPr>
            <p:ph type="ctrTitle" hasCustomPrompt="1"/>
          </p:nvPr>
        </p:nvSpPr>
        <p:spPr>
          <a:xfrm>
            <a:off x="360000" y="3846097"/>
            <a:ext cx="11466875" cy="1143000"/>
          </a:xfrm>
          <a:prstGeom prst="rect">
            <a:avLst/>
          </a:prstGeom>
        </p:spPr>
        <p:txBody>
          <a:bodyPr anchor="b">
            <a:noAutofit/>
          </a:bodyPr>
          <a:lstStyle>
            <a:lvl1pPr algn="l">
              <a:defRPr sz="2400" b="1">
                <a:solidFill>
                  <a:schemeClr val="tx1"/>
                </a:solidFill>
              </a:defRPr>
            </a:lvl1pPr>
          </a:lstStyle>
          <a:p>
            <a:r>
              <a:rPr lang="en-GB" dirty="0"/>
              <a:t>Click to edit master title style</a:t>
            </a:r>
          </a:p>
        </p:txBody>
      </p:sp>
      <p:sp>
        <p:nvSpPr>
          <p:cNvPr id="3" name="Subtitle 2"/>
          <p:cNvSpPr>
            <a:spLocks noGrp="1"/>
          </p:cNvSpPr>
          <p:nvPr>
            <p:ph type="subTitle" idx="1" hasCustomPrompt="1"/>
          </p:nvPr>
        </p:nvSpPr>
        <p:spPr>
          <a:xfrm>
            <a:off x="360000" y="4989097"/>
            <a:ext cx="11466875" cy="1125748"/>
          </a:xfrm>
          <a:prstGeom prst="rect">
            <a:avLst/>
          </a:prstGeom>
        </p:spPr>
        <p:txBody>
          <a:bodyPr anchor="t">
            <a:noAutofit/>
          </a:bodyPr>
          <a:lstStyle>
            <a:lvl1pPr marL="0" indent="0" algn="l">
              <a:spcBef>
                <a:spcPts val="200"/>
              </a:spcBef>
              <a:buNone/>
              <a:defRPr sz="22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edit master subtitle style</a:t>
            </a:r>
          </a:p>
        </p:txBody>
      </p:sp>
    </p:spTree>
    <p:extLst>
      <p:ext uri="{BB962C8B-B14F-4D97-AF65-F5344CB8AC3E}">
        <p14:creationId xmlns:p14="http://schemas.microsoft.com/office/powerpoint/2010/main" val="7089386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preserve="1" userDrawn="1">
  <p:cSld name="Title slide 3 (whit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7162800" y="1138238"/>
            <a:ext cx="4665663" cy="1787237"/>
          </a:xfrm>
          <a:prstGeom prst="rect">
            <a:avLst/>
          </a:prstGeom>
        </p:spPr>
        <p:txBody>
          <a:bodyPr anchor="b">
            <a:noAutofit/>
          </a:bodyPr>
          <a:lstStyle>
            <a:lvl1pPr algn="l">
              <a:defRPr sz="2400" b="1">
                <a:solidFill>
                  <a:schemeClr val="tx1"/>
                </a:solidFill>
              </a:defRPr>
            </a:lvl1pPr>
          </a:lstStyle>
          <a:p>
            <a:r>
              <a:rPr lang="en-GB" dirty="0"/>
              <a:t>Click to edit master title style</a:t>
            </a:r>
          </a:p>
        </p:txBody>
      </p:sp>
      <p:sp>
        <p:nvSpPr>
          <p:cNvPr id="3" name="Subtitle 2"/>
          <p:cNvSpPr>
            <a:spLocks noGrp="1"/>
          </p:cNvSpPr>
          <p:nvPr>
            <p:ph type="subTitle" idx="1" hasCustomPrompt="1"/>
          </p:nvPr>
        </p:nvSpPr>
        <p:spPr>
          <a:xfrm>
            <a:off x="7162800" y="3146902"/>
            <a:ext cx="4665663" cy="1882298"/>
          </a:xfrm>
          <a:prstGeom prst="rect">
            <a:avLst/>
          </a:prstGeom>
        </p:spPr>
        <p:txBody>
          <a:bodyPr anchor="t">
            <a:noAutofit/>
          </a:bodyPr>
          <a:lstStyle>
            <a:lvl1pPr marL="0" indent="0" algn="l">
              <a:spcBef>
                <a:spcPts val="600"/>
              </a:spcBef>
              <a:buNone/>
              <a:defRPr sz="22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edit master subtitle style</a:t>
            </a: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7200" y="457201"/>
            <a:ext cx="2567641" cy="493777"/>
          </a:xfrm>
          <a:prstGeom prst="rect">
            <a:avLst/>
          </a:prstGeom>
        </p:spPr>
      </p:pic>
    </p:spTree>
    <p:extLst>
      <p:ext uri="{BB962C8B-B14F-4D97-AF65-F5344CB8AC3E}">
        <p14:creationId xmlns:p14="http://schemas.microsoft.com/office/powerpoint/2010/main" val="516737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preserve="1" userDrawn="1">
  <p:cSld name="Title slide 1 (black)">
    <p:bg>
      <p:bgPr>
        <a:solidFill>
          <a:srgbClr val="000000"/>
        </a:solid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367200" y="1138238"/>
            <a:ext cx="4666800" cy="1789200"/>
          </a:xfrm>
          <a:prstGeom prst="rect">
            <a:avLst/>
          </a:prstGeom>
        </p:spPr>
        <p:txBody>
          <a:bodyPr anchor="b">
            <a:noAutofit/>
          </a:bodyPr>
          <a:lstStyle>
            <a:lvl1pPr algn="l">
              <a:defRPr sz="2400" b="1">
                <a:solidFill>
                  <a:schemeClr val="bg1"/>
                </a:solidFill>
              </a:defRPr>
            </a:lvl1pPr>
          </a:lstStyle>
          <a:p>
            <a:r>
              <a:rPr lang="en-GB" dirty="0"/>
              <a:t>Click to edit master title style</a:t>
            </a:r>
          </a:p>
        </p:txBody>
      </p:sp>
      <p:sp>
        <p:nvSpPr>
          <p:cNvPr id="8" name="Subtitle 2"/>
          <p:cNvSpPr>
            <a:spLocks noGrp="1"/>
          </p:cNvSpPr>
          <p:nvPr>
            <p:ph type="subTitle" idx="1" hasCustomPrompt="1"/>
          </p:nvPr>
        </p:nvSpPr>
        <p:spPr>
          <a:xfrm>
            <a:off x="367200" y="3147038"/>
            <a:ext cx="4666800" cy="1882800"/>
          </a:xfrm>
          <a:prstGeom prst="rect">
            <a:avLst/>
          </a:prstGeom>
        </p:spPr>
        <p:txBody>
          <a:bodyPr anchor="t">
            <a:noAutofit/>
          </a:bodyPr>
          <a:lstStyle>
            <a:lvl1pPr marL="0" indent="0" algn="l">
              <a:spcBef>
                <a:spcPts val="600"/>
              </a:spcBef>
              <a:buNone/>
              <a:defRPr sz="2200" b="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7200" y="457201"/>
            <a:ext cx="2567641" cy="493777"/>
          </a:xfrm>
          <a:prstGeom prst="rect">
            <a:avLst/>
          </a:prstGeom>
        </p:spPr>
      </p:pic>
    </p:spTree>
    <p:extLst>
      <p:ext uri="{BB962C8B-B14F-4D97-AF65-F5344CB8AC3E}">
        <p14:creationId xmlns:p14="http://schemas.microsoft.com/office/powerpoint/2010/main" val="457814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preserve="1" userDrawn="1">
  <p:cSld name="Title slide 2 (black)">
    <p:bg>
      <p:bgPr>
        <a:solidFill>
          <a:srgbClr val="000000"/>
        </a:solidFill>
        <a:effectLst/>
      </p:bgPr>
    </p:bg>
    <p:spTree>
      <p:nvGrpSpPr>
        <p:cNvPr id="1" name=""/>
        <p:cNvGrpSpPr/>
        <p:nvPr/>
      </p:nvGrpSpPr>
      <p:grpSpPr>
        <a:xfrm>
          <a:off x="0" y="0"/>
          <a:ext cx="0" cy="0"/>
          <a:chOff x="0" y="0"/>
          <a:chExt cx="0" cy="0"/>
        </a:xfrm>
      </p:grpSpPr>
      <p:sp>
        <p:nvSpPr>
          <p:cNvPr id="32" name="Picture Placeholder 31"/>
          <p:cNvSpPr>
            <a:spLocks noGrp="1"/>
          </p:cNvSpPr>
          <p:nvPr>
            <p:ph type="pic" sz="quarter" idx="13"/>
          </p:nvPr>
        </p:nvSpPr>
        <p:spPr>
          <a:xfrm>
            <a:off x="-6650" y="857"/>
            <a:ext cx="12200176" cy="6857143"/>
          </a:xfrm>
          <a:prstGeom prst="rect">
            <a:avLst/>
          </a:prstGeom>
        </p:spPr>
        <p:txBody>
          <a:bodyPr anchor="ctr"/>
          <a:lstStyle>
            <a:lvl1pPr algn="ctr">
              <a:defRPr>
                <a:solidFill>
                  <a:schemeClr val="bg1"/>
                </a:solidFill>
              </a:defRPr>
            </a:lvl1pPr>
          </a:lstStyle>
          <a:p>
            <a:r>
              <a:rPr lang="en-US"/>
              <a:t>Click icon to add picture</a:t>
            </a:r>
            <a:endParaRPr lang="en-GB" dirty="0"/>
          </a:p>
        </p:txBody>
      </p:sp>
      <p:sp>
        <p:nvSpPr>
          <p:cNvPr id="8" name="Title 1"/>
          <p:cNvSpPr>
            <a:spLocks noGrp="1"/>
          </p:cNvSpPr>
          <p:nvPr>
            <p:ph type="ctrTitle" hasCustomPrompt="1"/>
          </p:nvPr>
        </p:nvSpPr>
        <p:spPr>
          <a:xfrm>
            <a:off x="360000" y="3846097"/>
            <a:ext cx="11466875" cy="1143000"/>
          </a:xfrm>
          <a:prstGeom prst="rect">
            <a:avLst/>
          </a:prstGeom>
        </p:spPr>
        <p:txBody>
          <a:bodyPr anchor="b">
            <a:noAutofit/>
          </a:bodyPr>
          <a:lstStyle>
            <a:lvl1pPr algn="l">
              <a:defRPr sz="2400" b="1">
                <a:solidFill>
                  <a:schemeClr val="bg1"/>
                </a:solidFill>
              </a:defRPr>
            </a:lvl1pPr>
          </a:lstStyle>
          <a:p>
            <a:r>
              <a:rPr lang="en-GB" dirty="0"/>
              <a:t>Click to edit master title style</a:t>
            </a:r>
          </a:p>
        </p:txBody>
      </p:sp>
      <p:sp>
        <p:nvSpPr>
          <p:cNvPr id="9" name="Subtitle 2"/>
          <p:cNvSpPr>
            <a:spLocks noGrp="1"/>
          </p:cNvSpPr>
          <p:nvPr>
            <p:ph type="subTitle" idx="1" hasCustomPrompt="1"/>
          </p:nvPr>
        </p:nvSpPr>
        <p:spPr>
          <a:xfrm>
            <a:off x="360000" y="4989097"/>
            <a:ext cx="11466875" cy="1125748"/>
          </a:xfrm>
          <a:prstGeom prst="rect">
            <a:avLst/>
          </a:prstGeom>
        </p:spPr>
        <p:txBody>
          <a:bodyPr anchor="t">
            <a:noAutofit/>
          </a:bodyPr>
          <a:lstStyle>
            <a:lvl1pPr marL="0" indent="0" algn="l">
              <a:spcBef>
                <a:spcPts val="200"/>
              </a:spcBef>
              <a:buNone/>
              <a:defRPr sz="22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edit master subtitle style</a:t>
            </a:r>
          </a:p>
        </p:txBody>
      </p:sp>
    </p:spTree>
    <p:extLst>
      <p:ext uri="{BB962C8B-B14F-4D97-AF65-F5344CB8AC3E}">
        <p14:creationId xmlns:p14="http://schemas.microsoft.com/office/powerpoint/2010/main" val="3942894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preserve="1" userDrawn="1">
  <p:cSld name="Title slide 3 (black)">
    <p:bg>
      <p:bgPr>
        <a:solidFill>
          <a:srgbClr val="000000"/>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7200" y="457201"/>
            <a:ext cx="2567641" cy="493777"/>
          </a:xfrm>
          <a:prstGeom prst="rect">
            <a:avLst/>
          </a:prstGeom>
        </p:spPr>
      </p:pic>
      <p:sp>
        <p:nvSpPr>
          <p:cNvPr id="5" name="Title 1"/>
          <p:cNvSpPr>
            <a:spLocks noGrp="1"/>
          </p:cNvSpPr>
          <p:nvPr>
            <p:ph type="ctrTitle" hasCustomPrompt="1"/>
          </p:nvPr>
        </p:nvSpPr>
        <p:spPr>
          <a:xfrm>
            <a:off x="7162800" y="1138238"/>
            <a:ext cx="4665663" cy="1787237"/>
          </a:xfrm>
          <a:prstGeom prst="rect">
            <a:avLst/>
          </a:prstGeom>
        </p:spPr>
        <p:txBody>
          <a:bodyPr anchor="b">
            <a:noAutofit/>
          </a:bodyPr>
          <a:lstStyle>
            <a:lvl1pPr algn="l">
              <a:defRPr sz="2400" b="1">
                <a:solidFill>
                  <a:schemeClr val="bg1"/>
                </a:solidFill>
              </a:defRPr>
            </a:lvl1pPr>
          </a:lstStyle>
          <a:p>
            <a:r>
              <a:rPr lang="en-GB" dirty="0"/>
              <a:t>Click to edit master title style</a:t>
            </a:r>
          </a:p>
        </p:txBody>
      </p:sp>
      <p:sp>
        <p:nvSpPr>
          <p:cNvPr id="9" name="Subtitle 2"/>
          <p:cNvSpPr>
            <a:spLocks noGrp="1"/>
          </p:cNvSpPr>
          <p:nvPr>
            <p:ph type="subTitle" idx="1" hasCustomPrompt="1"/>
          </p:nvPr>
        </p:nvSpPr>
        <p:spPr>
          <a:xfrm>
            <a:off x="7162800" y="3146902"/>
            <a:ext cx="4665663" cy="1882298"/>
          </a:xfrm>
          <a:prstGeom prst="rect">
            <a:avLst/>
          </a:prstGeom>
        </p:spPr>
        <p:txBody>
          <a:bodyPr anchor="t">
            <a:noAutofit/>
          </a:bodyPr>
          <a:lstStyle>
            <a:lvl1pPr marL="0" indent="0" algn="l">
              <a:spcBef>
                <a:spcPts val="600"/>
              </a:spcBef>
              <a:buNone/>
              <a:defRPr sz="2200" b="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edit master subtitle style</a:t>
            </a:r>
          </a:p>
        </p:txBody>
      </p:sp>
    </p:spTree>
    <p:extLst>
      <p:ext uri="{BB962C8B-B14F-4D97-AF65-F5344CB8AC3E}">
        <p14:creationId xmlns:p14="http://schemas.microsoft.com/office/powerpoint/2010/main" val="14890530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3 x content">
    <p:spTree>
      <p:nvGrpSpPr>
        <p:cNvPr id="1" name=""/>
        <p:cNvGrpSpPr/>
        <p:nvPr/>
      </p:nvGrpSpPr>
      <p:grpSpPr>
        <a:xfrm>
          <a:off x="0" y="0"/>
          <a:ext cx="0" cy="0"/>
          <a:chOff x="0" y="0"/>
          <a:chExt cx="0" cy="0"/>
        </a:xfrm>
      </p:grpSpPr>
      <p:sp>
        <p:nvSpPr>
          <p:cNvPr id="9" name="Content Placeholder 2"/>
          <p:cNvSpPr>
            <a:spLocks noGrp="1"/>
          </p:cNvSpPr>
          <p:nvPr>
            <p:ph idx="1"/>
          </p:nvPr>
        </p:nvSpPr>
        <p:spPr>
          <a:xfrm>
            <a:off x="359998" y="1708150"/>
            <a:ext cx="3679200" cy="4003675"/>
          </a:xfrm>
        </p:spPr>
        <p:txBody>
          <a:bodyPr>
            <a:noAutofit/>
          </a:bodyPr>
          <a:lstStyle>
            <a:lvl1pPr>
              <a:defRPr sz="1600" b="0">
                <a:solidFill>
                  <a:schemeClr val="tx1"/>
                </a:solidFill>
              </a:defRPr>
            </a:lvl1pPr>
            <a:lvl2pPr>
              <a:spcBef>
                <a:spcPts val="600"/>
              </a:spcBef>
              <a:defRPr sz="1600">
                <a:solidFill>
                  <a:schemeClr val="tx1"/>
                </a:solidFill>
              </a:defRPr>
            </a:lvl2pPr>
            <a:lvl3pPr>
              <a:spcBef>
                <a:spcPts val="600"/>
              </a:spcBef>
              <a:defRPr sz="1600">
                <a:solidFill>
                  <a:schemeClr val="tx1"/>
                </a:solidFill>
              </a:defRPr>
            </a:lvl3pPr>
            <a:lvl4pPr>
              <a:spcBef>
                <a:spcPts val="600"/>
              </a:spcBef>
              <a:defRPr sz="1600">
                <a:solidFill>
                  <a:schemeClr val="tx1"/>
                </a:solidFill>
              </a:defRPr>
            </a:lvl4pPr>
            <a:lvl5pPr>
              <a:spcBef>
                <a:spcPts val="600"/>
              </a:spcBef>
              <a:defRPr sz="1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0" name="Content Placeholder 2"/>
          <p:cNvSpPr>
            <a:spLocks noGrp="1"/>
          </p:cNvSpPr>
          <p:nvPr>
            <p:ph idx="14"/>
          </p:nvPr>
        </p:nvSpPr>
        <p:spPr>
          <a:xfrm>
            <a:off x="4251325" y="1708150"/>
            <a:ext cx="3679200" cy="4003675"/>
          </a:xfrm>
        </p:spPr>
        <p:txBody>
          <a:bodyPr>
            <a:noAutofit/>
          </a:bodyPr>
          <a:lstStyle>
            <a:lvl1pPr>
              <a:defRPr sz="1600" b="0">
                <a:solidFill>
                  <a:schemeClr val="tx1"/>
                </a:solidFill>
              </a:defRPr>
            </a:lvl1pPr>
            <a:lvl2pPr>
              <a:spcBef>
                <a:spcPts val="600"/>
              </a:spcBef>
              <a:defRPr sz="1600">
                <a:solidFill>
                  <a:schemeClr val="tx1"/>
                </a:solidFill>
              </a:defRPr>
            </a:lvl2pPr>
            <a:lvl3pPr>
              <a:spcBef>
                <a:spcPts val="600"/>
              </a:spcBef>
              <a:defRPr sz="1600">
                <a:solidFill>
                  <a:schemeClr val="tx1"/>
                </a:solidFill>
              </a:defRPr>
            </a:lvl3pPr>
            <a:lvl4pPr>
              <a:spcBef>
                <a:spcPts val="600"/>
              </a:spcBef>
              <a:defRPr sz="1600">
                <a:solidFill>
                  <a:schemeClr val="tx1"/>
                </a:solidFill>
              </a:defRPr>
            </a:lvl4pPr>
            <a:lvl5pPr>
              <a:spcBef>
                <a:spcPts val="600"/>
              </a:spcBef>
              <a:defRPr sz="1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1" name="Content Placeholder 2"/>
          <p:cNvSpPr>
            <a:spLocks noGrp="1"/>
          </p:cNvSpPr>
          <p:nvPr>
            <p:ph idx="15"/>
          </p:nvPr>
        </p:nvSpPr>
        <p:spPr>
          <a:xfrm>
            <a:off x="8142653" y="1708150"/>
            <a:ext cx="3677328" cy="4003675"/>
          </a:xfrm>
        </p:spPr>
        <p:txBody>
          <a:bodyPr>
            <a:noAutofit/>
          </a:bodyPr>
          <a:lstStyle>
            <a:lvl1pPr>
              <a:defRPr sz="1600" b="0">
                <a:solidFill>
                  <a:schemeClr val="tx1"/>
                </a:solidFill>
              </a:defRPr>
            </a:lvl1pPr>
            <a:lvl2pPr>
              <a:spcBef>
                <a:spcPts val="600"/>
              </a:spcBef>
              <a:defRPr sz="1600">
                <a:solidFill>
                  <a:schemeClr val="tx1"/>
                </a:solidFill>
              </a:defRPr>
            </a:lvl2pPr>
            <a:lvl3pPr>
              <a:spcBef>
                <a:spcPts val="600"/>
              </a:spcBef>
              <a:defRPr sz="1600">
                <a:solidFill>
                  <a:schemeClr val="tx1"/>
                </a:solidFill>
              </a:defRPr>
            </a:lvl3pPr>
            <a:lvl4pPr>
              <a:spcBef>
                <a:spcPts val="600"/>
              </a:spcBef>
              <a:defRPr sz="1600">
                <a:solidFill>
                  <a:schemeClr val="tx1"/>
                </a:solidFill>
              </a:defRPr>
            </a:lvl4pPr>
            <a:lvl5pPr>
              <a:spcBef>
                <a:spcPts val="600"/>
              </a:spcBef>
              <a:defRPr sz="1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6" name="Title Placeholder 1"/>
          <p:cNvSpPr>
            <a:spLocks noGrp="1"/>
          </p:cNvSpPr>
          <p:nvPr>
            <p:ph type="title" hasCustomPrompt="1"/>
          </p:nvPr>
        </p:nvSpPr>
        <p:spPr>
          <a:xfrm>
            <a:off x="359999" y="430717"/>
            <a:ext cx="11466875" cy="404119"/>
          </a:xfrm>
          <a:prstGeom prst="rect">
            <a:avLst/>
          </a:prstGeom>
        </p:spPr>
        <p:txBody>
          <a:bodyPr vert="horz" lIns="0" tIns="0" rIns="0" bIns="0" rtlCol="0" anchor="t">
            <a:noAutofit/>
          </a:bodyPr>
          <a:lstStyle>
            <a:lvl1pPr>
              <a:defRPr/>
            </a:lvl1pPr>
          </a:lstStyle>
          <a:p>
            <a:r>
              <a:rPr lang="en-GB" dirty="0"/>
              <a:t>Click to edit master title style</a:t>
            </a:r>
          </a:p>
        </p:txBody>
      </p:sp>
      <p:sp>
        <p:nvSpPr>
          <p:cNvPr id="17" name="Text Placeholder 2"/>
          <p:cNvSpPr>
            <a:spLocks noGrp="1"/>
          </p:cNvSpPr>
          <p:nvPr>
            <p:ph type="body" sz="quarter" idx="17" hasCustomPrompt="1"/>
          </p:nvPr>
        </p:nvSpPr>
        <p:spPr>
          <a:xfrm>
            <a:off x="357188" y="909635"/>
            <a:ext cx="11477331" cy="396875"/>
          </a:xfrm>
        </p:spPr>
        <p:txBody>
          <a:bodyPr/>
          <a:lstStyle>
            <a:lvl1pPr>
              <a:defRPr sz="2200"/>
            </a:lvl1pPr>
          </a:lstStyle>
          <a:p>
            <a:pPr lvl="0"/>
            <a:r>
              <a:rPr lang="en-GB" dirty="0"/>
              <a:t>Click to edit master text styles</a:t>
            </a:r>
          </a:p>
        </p:txBody>
      </p:sp>
      <p:sp>
        <p:nvSpPr>
          <p:cNvPr id="18" name="Text Placeholder 17"/>
          <p:cNvSpPr>
            <a:spLocks noGrp="1"/>
          </p:cNvSpPr>
          <p:nvPr>
            <p:ph type="body" sz="quarter" idx="18" hasCustomPrompt="1"/>
          </p:nvPr>
        </p:nvSpPr>
        <p:spPr>
          <a:xfrm>
            <a:off x="6096000" y="6393509"/>
            <a:ext cx="4670778" cy="197792"/>
          </a:xfrm>
        </p:spPr>
        <p:txBody>
          <a:bodyPr anchor="ctr">
            <a:noAutofit/>
          </a:bodyPr>
          <a:lstStyle>
            <a:lvl1pPr>
              <a:spcBef>
                <a:spcPts val="600"/>
              </a:spcBef>
              <a:defRPr sz="800">
                <a:solidFill>
                  <a:schemeClr val="tx1"/>
                </a:solidFill>
              </a:defRPr>
            </a:lvl1pPr>
          </a:lstStyle>
          <a:p>
            <a:pPr lvl="0"/>
            <a:r>
              <a:rPr lang="en-US" dirty="0"/>
              <a:t>Click to add footer text</a:t>
            </a:r>
          </a:p>
        </p:txBody>
      </p:sp>
      <p:sp>
        <p:nvSpPr>
          <p:cNvPr id="19"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pPr/>
              <a:t>‹#›</a:t>
            </a:fld>
            <a:endParaRPr lang="en-GB" dirty="0"/>
          </a:p>
        </p:txBody>
      </p:sp>
    </p:spTree>
    <p:extLst>
      <p:ext uri="{BB962C8B-B14F-4D97-AF65-F5344CB8AC3E}">
        <p14:creationId xmlns:p14="http://schemas.microsoft.com/office/powerpoint/2010/main" val="2972380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preserve="1" userDrawn="1">
  <p:cSld name="Section header (white)">
    <p:bg>
      <p:bgPr>
        <a:solidFill>
          <a:schemeClr val="bg1"/>
        </a:solid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5" hasCustomPrompt="1"/>
          </p:nvPr>
        </p:nvSpPr>
        <p:spPr>
          <a:xfrm>
            <a:off x="360362" y="2984855"/>
            <a:ext cx="11466511" cy="1585557"/>
          </a:xfrm>
          <a:prstGeom prst="rect">
            <a:avLst/>
          </a:prstGeom>
        </p:spPr>
        <p:txBody>
          <a:bodyPr anchor="t"/>
          <a:lstStyle>
            <a:lvl1pPr algn="l">
              <a:spcBef>
                <a:spcPts val="200"/>
              </a:spcBef>
              <a:defRPr sz="2400" b="1">
                <a:solidFill>
                  <a:schemeClr val="tx1"/>
                </a:solidFill>
              </a:defRPr>
            </a:lvl1pPr>
            <a:lvl2pPr marL="0" indent="0" algn="l">
              <a:spcBef>
                <a:spcPts val="200"/>
              </a:spcBef>
              <a:buNone/>
              <a:defRPr sz="2200" b="0">
                <a:solidFill>
                  <a:schemeClr val="tx1"/>
                </a:solidFill>
              </a:defRPr>
            </a:lvl2pPr>
          </a:lstStyle>
          <a:p>
            <a:pPr lvl="0"/>
            <a:r>
              <a:rPr lang="en-GB" dirty="0"/>
              <a:t>Click to edit master text styles</a:t>
            </a:r>
          </a:p>
          <a:p>
            <a:pPr lvl="1"/>
            <a:r>
              <a:rPr lang="en-GB" dirty="0"/>
              <a:t>Second level</a:t>
            </a:r>
          </a:p>
        </p:txBody>
      </p:sp>
      <p:sp>
        <p:nvSpPr>
          <p:cNvPr id="5" name="Text Placeholder 2"/>
          <p:cNvSpPr>
            <a:spLocks noGrp="1"/>
          </p:cNvSpPr>
          <p:nvPr>
            <p:ph type="body" sz="quarter" idx="16" hasCustomPrompt="1"/>
          </p:nvPr>
        </p:nvSpPr>
        <p:spPr>
          <a:xfrm>
            <a:off x="359999" y="2564672"/>
            <a:ext cx="976676" cy="411163"/>
          </a:xfrm>
          <a:prstGeom prst="rect">
            <a:avLst/>
          </a:prstGeom>
        </p:spPr>
        <p:txBody>
          <a:bodyPr anchor="t"/>
          <a:lstStyle>
            <a:lvl1pPr algn="l">
              <a:spcBef>
                <a:spcPts val="200"/>
              </a:spcBef>
              <a:defRPr sz="2400" b="1">
                <a:solidFill>
                  <a:schemeClr val="tx1"/>
                </a:solidFill>
              </a:defRPr>
            </a:lvl1pPr>
            <a:lvl2pPr marL="0" indent="0" algn="l">
              <a:spcBef>
                <a:spcPts val="200"/>
              </a:spcBef>
              <a:buNone/>
              <a:defRPr sz="2200" b="0">
                <a:solidFill>
                  <a:schemeClr val="tx1"/>
                </a:solidFill>
              </a:defRPr>
            </a:lvl2pPr>
          </a:lstStyle>
          <a:p>
            <a:pPr lvl="0"/>
            <a:r>
              <a:rPr lang="en-US" dirty="0"/>
              <a:t>No.</a:t>
            </a:r>
          </a:p>
        </p:txBody>
      </p:sp>
    </p:spTree>
    <p:extLst>
      <p:ext uri="{BB962C8B-B14F-4D97-AF65-F5344CB8AC3E}">
        <p14:creationId xmlns:p14="http://schemas.microsoft.com/office/powerpoint/2010/main" val="12440659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preserve="1" userDrawn="1">
  <p:cSld name="Section header (black)">
    <p:bg>
      <p:bgPr>
        <a:solidFill>
          <a:srgbClr val="000000"/>
        </a:solidFill>
        <a:effectLst/>
      </p:bgPr>
    </p:bg>
    <p:spTree>
      <p:nvGrpSpPr>
        <p:cNvPr id="1" name=""/>
        <p:cNvGrpSpPr/>
        <p:nvPr/>
      </p:nvGrpSpPr>
      <p:grpSpPr>
        <a:xfrm>
          <a:off x="0" y="0"/>
          <a:ext cx="0" cy="0"/>
          <a:chOff x="0" y="0"/>
          <a:chExt cx="0" cy="0"/>
        </a:xfrm>
      </p:grpSpPr>
      <p:sp>
        <p:nvSpPr>
          <p:cNvPr id="5" name="Text Placeholder 2"/>
          <p:cNvSpPr>
            <a:spLocks noGrp="1"/>
          </p:cNvSpPr>
          <p:nvPr>
            <p:ph type="body" sz="quarter" idx="15" hasCustomPrompt="1"/>
          </p:nvPr>
        </p:nvSpPr>
        <p:spPr>
          <a:xfrm>
            <a:off x="359998" y="2984855"/>
            <a:ext cx="11468465" cy="1585557"/>
          </a:xfrm>
          <a:prstGeom prst="rect">
            <a:avLst/>
          </a:prstGeom>
        </p:spPr>
        <p:txBody>
          <a:bodyPr anchor="t"/>
          <a:lstStyle>
            <a:lvl1pPr algn="l">
              <a:spcBef>
                <a:spcPts val="200"/>
              </a:spcBef>
              <a:defRPr sz="2400" b="1">
                <a:solidFill>
                  <a:schemeClr val="bg1"/>
                </a:solidFill>
              </a:defRPr>
            </a:lvl1pPr>
            <a:lvl2pPr marL="0" indent="0" algn="l">
              <a:spcBef>
                <a:spcPts val="200"/>
              </a:spcBef>
              <a:buNone/>
              <a:defRPr sz="2200" b="0">
                <a:solidFill>
                  <a:schemeClr val="bg1"/>
                </a:solidFill>
              </a:defRPr>
            </a:lvl2pPr>
          </a:lstStyle>
          <a:p>
            <a:pPr lvl="0"/>
            <a:r>
              <a:rPr lang="en-GB" dirty="0"/>
              <a:t>Click to edit master text styles</a:t>
            </a:r>
          </a:p>
          <a:p>
            <a:pPr lvl="1"/>
            <a:r>
              <a:rPr lang="en-GB" dirty="0"/>
              <a:t>Second level</a:t>
            </a:r>
          </a:p>
        </p:txBody>
      </p:sp>
      <p:sp>
        <p:nvSpPr>
          <p:cNvPr id="7" name="Text Placeholder 2"/>
          <p:cNvSpPr>
            <a:spLocks noGrp="1"/>
          </p:cNvSpPr>
          <p:nvPr>
            <p:ph type="body" sz="quarter" idx="16" hasCustomPrompt="1"/>
          </p:nvPr>
        </p:nvSpPr>
        <p:spPr>
          <a:xfrm>
            <a:off x="360363" y="2564672"/>
            <a:ext cx="976312" cy="411163"/>
          </a:xfrm>
          <a:prstGeom prst="rect">
            <a:avLst/>
          </a:prstGeom>
        </p:spPr>
        <p:txBody>
          <a:bodyPr anchor="t"/>
          <a:lstStyle>
            <a:lvl1pPr algn="l">
              <a:spcBef>
                <a:spcPts val="200"/>
              </a:spcBef>
              <a:defRPr sz="2400" b="1">
                <a:solidFill>
                  <a:schemeClr val="bg1"/>
                </a:solidFill>
              </a:defRPr>
            </a:lvl1pPr>
            <a:lvl2pPr marL="0" indent="0" algn="l">
              <a:spcBef>
                <a:spcPts val="200"/>
              </a:spcBef>
              <a:buNone/>
              <a:defRPr sz="2200" b="0">
                <a:solidFill>
                  <a:schemeClr val="tx1"/>
                </a:solidFill>
              </a:defRPr>
            </a:lvl2pPr>
          </a:lstStyle>
          <a:p>
            <a:pPr lvl="0"/>
            <a:r>
              <a:rPr lang="en-US" dirty="0"/>
              <a:t>No.</a:t>
            </a:r>
          </a:p>
        </p:txBody>
      </p:sp>
    </p:spTree>
    <p:extLst>
      <p:ext uri="{BB962C8B-B14F-4D97-AF65-F5344CB8AC3E}">
        <p14:creationId xmlns:p14="http://schemas.microsoft.com/office/powerpoint/2010/main" val="2146736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Content Placeholder 2"/>
          <p:cNvSpPr>
            <a:spLocks noGrp="1"/>
          </p:cNvSpPr>
          <p:nvPr>
            <p:ph idx="1" hasCustomPrompt="1"/>
          </p:nvPr>
        </p:nvSpPr>
        <p:spPr>
          <a:xfrm>
            <a:off x="359999" y="1708150"/>
            <a:ext cx="11466873" cy="4018118"/>
          </a:xfrm>
        </p:spPr>
        <p:txBody>
          <a:bodyPr>
            <a:noAutofit/>
          </a:bodyPr>
          <a:lstStyle>
            <a:lvl1pPr>
              <a:defRPr sz="1600" b="0">
                <a:solidFill>
                  <a:schemeClr val="tx1"/>
                </a:solidFill>
              </a:defRPr>
            </a:lvl1pPr>
            <a:lvl2pPr>
              <a:spcBef>
                <a:spcPts val="600"/>
              </a:spcBef>
              <a:defRPr sz="1600">
                <a:solidFill>
                  <a:schemeClr val="tx1"/>
                </a:solidFill>
              </a:defRPr>
            </a:lvl2pPr>
            <a:lvl3pPr>
              <a:spcBef>
                <a:spcPts val="600"/>
              </a:spcBef>
              <a:defRPr sz="1600">
                <a:solidFill>
                  <a:schemeClr val="tx1"/>
                </a:solidFill>
              </a:defRPr>
            </a:lvl3pPr>
            <a:lvl4pPr>
              <a:spcBef>
                <a:spcPts val="600"/>
              </a:spcBef>
              <a:defRPr sz="1600">
                <a:solidFill>
                  <a:schemeClr val="tx1"/>
                </a:solidFill>
              </a:defRPr>
            </a:lvl4pPr>
            <a:lvl5pPr>
              <a:spcBef>
                <a:spcPts val="600"/>
              </a:spcBef>
              <a:defRPr sz="1600">
                <a:solidFill>
                  <a:schemeClr val="tx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1" name="Title Placeholder 1"/>
          <p:cNvSpPr>
            <a:spLocks noGrp="1"/>
          </p:cNvSpPr>
          <p:nvPr>
            <p:ph type="title" hasCustomPrompt="1"/>
          </p:nvPr>
        </p:nvSpPr>
        <p:spPr>
          <a:xfrm>
            <a:off x="359999" y="430717"/>
            <a:ext cx="11466875" cy="404119"/>
          </a:xfrm>
          <a:prstGeom prst="rect">
            <a:avLst/>
          </a:prstGeom>
        </p:spPr>
        <p:txBody>
          <a:bodyPr vert="horz" lIns="0" tIns="0" rIns="0" bIns="0" rtlCol="0" anchor="t">
            <a:noAutofit/>
          </a:bodyPr>
          <a:lstStyle>
            <a:lvl1pPr>
              <a:defRPr/>
            </a:lvl1pPr>
          </a:lstStyle>
          <a:p>
            <a:r>
              <a:rPr lang="en-GB" dirty="0"/>
              <a:t>Click to edit master title style</a:t>
            </a:r>
          </a:p>
        </p:txBody>
      </p:sp>
      <p:sp>
        <p:nvSpPr>
          <p:cNvPr id="15"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dirty="0">
              <a:solidFill>
                <a:srgbClr val="717171"/>
              </a:solidFill>
            </a:endParaRPr>
          </a:p>
        </p:txBody>
      </p:sp>
      <p:sp>
        <p:nvSpPr>
          <p:cNvPr id="8" name="Text Placeholder 2"/>
          <p:cNvSpPr>
            <a:spLocks noGrp="1"/>
          </p:cNvSpPr>
          <p:nvPr>
            <p:ph type="body" sz="quarter" idx="17" hasCustomPrompt="1"/>
          </p:nvPr>
        </p:nvSpPr>
        <p:spPr>
          <a:xfrm>
            <a:off x="357188" y="909635"/>
            <a:ext cx="11477331" cy="396875"/>
          </a:xfrm>
        </p:spPr>
        <p:txBody>
          <a:bodyPr/>
          <a:lstStyle>
            <a:lvl1pPr>
              <a:defRPr sz="2200"/>
            </a:lvl1pPr>
          </a:lstStyle>
          <a:p>
            <a:pPr lvl="0"/>
            <a:r>
              <a:rPr lang="en-GB" dirty="0"/>
              <a:t>Click to edit master text styles</a:t>
            </a:r>
          </a:p>
        </p:txBody>
      </p:sp>
      <p:sp>
        <p:nvSpPr>
          <p:cNvPr id="9" name="Text Placeholder 17"/>
          <p:cNvSpPr>
            <a:spLocks noGrp="1"/>
          </p:cNvSpPr>
          <p:nvPr>
            <p:ph type="body" sz="quarter" idx="18" hasCustomPrompt="1"/>
          </p:nvPr>
        </p:nvSpPr>
        <p:spPr>
          <a:xfrm>
            <a:off x="6096000" y="6393509"/>
            <a:ext cx="4670778" cy="197792"/>
          </a:xfrm>
        </p:spPr>
        <p:txBody>
          <a:bodyPr anchor="ctr">
            <a:noAutofit/>
          </a:bodyPr>
          <a:lstStyle>
            <a:lvl1pPr>
              <a:spcBef>
                <a:spcPts val="600"/>
              </a:spcBef>
              <a:defRPr sz="800">
                <a:solidFill>
                  <a:schemeClr val="tx1"/>
                </a:solidFill>
              </a:defRPr>
            </a:lvl1pPr>
          </a:lstStyle>
          <a:p>
            <a:pPr lvl="0"/>
            <a:r>
              <a:rPr lang="en-US" dirty="0"/>
              <a:t>Click to add footer text</a:t>
            </a:r>
          </a:p>
        </p:txBody>
      </p:sp>
    </p:spTree>
    <p:extLst>
      <p:ext uri="{BB962C8B-B14F-4D97-AF65-F5344CB8AC3E}">
        <p14:creationId xmlns:p14="http://schemas.microsoft.com/office/powerpoint/2010/main" val="3972163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and 2 x content">
    <p:spTree>
      <p:nvGrpSpPr>
        <p:cNvPr id="1" name=""/>
        <p:cNvGrpSpPr/>
        <p:nvPr/>
      </p:nvGrpSpPr>
      <p:grpSpPr>
        <a:xfrm>
          <a:off x="0" y="0"/>
          <a:ext cx="0" cy="0"/>
          <a:chOff x="0" y="0"/>
          <a:chExt cx="0" cy="0"/>
        </a:xfrm>
      </p:grpSpPr>
      <p:sp>
        <p:nvSpPr>
          <p:cNvPr id="8" name="Content Placeholder 2"/>
          <p:cNvSpPr>
            <a:spLocks noGrp="1"/>
          </p:cNvSpPr>
          <p:nvPr>
            <p:ph idx="1" hasCustomPrompt="1"/>
          </p:nvPr>
        </p:nvSpPr>
        <p:spPr>
          <a:xfrm>
            <a:off x="360000" y="1708150"/>
            <a:ext cx="5626800" cy="4003200"/>
          </a:xfrm>
        </p:spPr>
        <p:txBody>
          <a:bodyPr>
            <a:noAutofit/>
          </a:bodyPr>
          <a:lstStyle>
            <a:lvl1pPr>
              <a:defRPr sz="1600" b="0">
                <a:solidFill>
                  <a:schemeClr val="tx1"/>
                </a:solidFill>
              </a:defRPr>
            </a:lvl1pPr>
            <a:lvl2pPr>
              <a:spcBef>
                <a:spcPts val="600"/>
              </a:spcBef>
              <a:defRPr sz="1600">
                <a:solidFill>
                  <a:schemeClr val="tx1"/>
                </a:solidFill>
              </a:defRPr>
            </a:lvl2pPr>
            <a:lvl3pPr>
              <a:spcBef>
                <a:spcPts val="600"/>
              </a:spcBef>
              <a:defRPr sz="1600">
                <a:solidFill>
                  <a:schemeClr val="tx1"/>
                </a:solidFill>
              </a:defRPr>
            </a:lvl3pPr>
            <a:lvl4pPr>
              <a:spcBef>
                <a:spcPts val="600"/>
              </a:spcBef>
              <a:defRPr sz="1600">
                <a:solidFill>
                  <a:schemeClr val="tx1"/>
                </a:solidFill>
              </a:defRPr>
            </a:lvl4pPr>
            <a:lvl5pPr>
              <a:spcBef>
                <a:spcPts val="600"/>
              </a:spcBef>
              <a:defRPr sz="1600">
                <a:solidFill>
                  <a:schemeClr val="tx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0" name="Content Placeholder 35"/>
          <p:cNvSpPr>
            <a:spLocks noGrp="1"/>
          </p:cNvSpPr>
          <p:nvPr>
            <p:ph sz="quarter" idx="14" hasCustomPrompt="1"/>
          </p:nvPr>
        </p:nvSpPr>
        <p:spPr>
          <a:xfrm>
            <a:off x="6191574" y="1708150"/>
            <a:ext cx="5626800" cy="4003200"/>
          </a:xfrm>
        </p:spPr>
        <p:txBody>
          <a:bodyPr>
            <a:noAutofit/>
          </a:bodyPr>
          <a:lstStyle>
            <a:lvl1pPr>
              <a:defRPr sz="1600" b="0">
                <a:solidFill>
                  <a:schemeClr val="tx1"/>
                </a:solidFill>
              </a:defRPr>
            </a:lvl1pPr>
            <a:lvl2pPr>
              <a:spcBef>
                <a:spcPts val="600"/>
              </a:spcBef>
              <a:defRPr sz="1600">
                <a:solidFill>
                  <a:schemeClr val="tx1"/>
                </a:solidFill>
              </a:defRPr>
            </a:lvl2pPr>
            <a:lvl3pPr>
              <a:spcBef>
                <a:spcPts val="600"/>
              </a:spcBef>
              <a:defRPr sz="1600">
                <a:solidFill>
                  <a:schemeClr val="tx1"/>
                </a:solidFill>
              </a:defRPr>
            </a:lvl3pPr>
            <a:lvl4pPr>
              <a:spcBef>
                <a:spcPts val="600"/>
              </a:spcBef>
              <a:defRPr sz="1600">
                <a:solidFill>
                  <a:schemeClr val="tx1"/>
                </a:solidFill>
              </a:defRPr>
            </a:lvl4pPr>
            <a:lvl5pPr>
              <a:spcBef>
                <a:spcPts val="600"/>
              </a:spcBef>
              <a:defRPr sz="1600">
                <a:solidFill>
                  <a:schemeClr val="tx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1" name="Title Placeholder 1"/>
          <p:cNvSpPr>
            <a:spLocks noGrp="1"/>
          </p:cNvSpPr>
          <p:nvPr>
            <p:ph type="title" hasCustomPrompt="1"/>
          </p:nvPr>
        </p:nvSpPr>
        <p:spPr>
          <a:xfrm>
            <a:off x="359999" y="430717"/>
            <a:ext cx="11466875" cy="404119"/>
          </a:xfrm>
          <a:prstGeom prst="rect">
            <a:avLst/>
          </a:prstGeom>
        </p:spPr>
        <p:txBody>
          <a:bodyPr vert="horz" lIns="0" tIns="0" rIns="0" bIns="0" rtlCol="0" anchor="t">
            <a:noAutofit/>
          </a:bodyPr>
          <a:lstStyle>
            <a:lvl1pPr>
              <a:defRPr/>
            </a:lvl1pPr>
          </a:lstStyle>
          <a:p>
            <a:r>
              <a:rPr lang="en-GB" dirty="0"/>
              <a:t>Click to edit master title style</a:t>
            </a:r>
          </a:p>
        </p:txBody>
      </p:sp>
      <p:sp>
        <p:nvSpPr>
          <p:cNvPr id="16"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dirty="0">
              <a:solidFill>
                <a:srgbClr val="717171"/>
              </a:solidFill>
            </a:endParaRPr>
          </a:p>
        </p:txBody>
      </p:sp>
      <p:sp>
        <p:nvSpPr>
          <p:cNvPr id="9" name="Text Placeholder 2"/>
          <p:cNvSpPr>
            <a:spLocks noGrp="1"/>
          </p:cNvSpPr>
          <p:nvPr>
            <p:ph type="body" sz="quarter" idx="17" hasCustomPrompt="1"/>
          </p:nvPr>
        </p:nvSpPr>
        <p:spPr>
          <a:xfrm>
            <a:off x="357188" y="909635"/>
            <a:ext cx="11477331" cy="396875"/>
          </a:xfrm>
        </p:spPr>
        <p:txBody>
          <a:bodyPr/>
          <a:lstStyle>
            <a:lvl1pPr>
              <a:defRPr sz="2200"/>
            </a:lvl1pPr>
          </a:lstStyle>
          <a:p>
            <a:pPr lvl="0"/>
            <a:r>
              <a:rPr lang="en-GB" dirty="0"/>
              <a:t>Click to edit master text styles</a:t>
            </a:r>
          </a:p>
        </p:txBody>
      </p:sp>
      <p:sp>
        <p:nvSpPr>
          <p:cNvPr id="12" name="Text Placeholder 17"/>
          <p:cNvSpPr>
            <a:spLocks noGrp="1"/>
          </p:cNvSpPr>
          <p:nvPr>
            <p:ph type="body" sz="quarter" idx="18" hasCustomPrompt="1"/>
          </p:nvPr>
        </p:nvSpPr>
        <p:spPr>
          <a:xfrm>
            <a:off x="6096000" y="6393509"/>
            <a:ext cx="4670778" cy="197792"/>
          </a:xfrm>
        </p:spPr>
        <p:txBody>
          <a:bodyPr anchor="ctr">
            <a:noAutofit/>
          </a:bodyPr>
          <a:lstStyle>
            <a:lvl1pPr>
              <a:spcBef>
                <a:spcPts val="600"/>
              </a:spcBef>
              <a:defRPr sz="800">
                <a:solidFill>
                  <a:schemeClr val="tx1"/>
                </a:solidFill>
              </a:defRPr>
            </a:lvl1pPr>
          </a:lstStyle>
          <a:p>
            <a:pPr lvl="0"/>
            <a:r>
              <a:rPr lang="en-US" dirty="0"/>
              <a:t>Click to add footer text</a:t>
            </a:r>
          </a:p>
        </p:txBody>
      </p:sp>
    </p:spTree>
    <p:extLst>
      <p:ext uri="{BB962C8B-B14F-4D97-AF65-F5344CB8AC3E}">
        <p14:creationId xmlns:p14="http://schemas.microsoft.com/office/powerpoint/2010/main" val="2216866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and 3 x content">
    <p:spTree>
      <p:nvGrpSpPr>
        <p:cNvPr id="1" name=""/>
        <p:cNvGrpSpPr/>
        <p:nvPr/>
      </p:nvGrpSpPr>
      <p:grpSpPr>
        <a:xfrm>
          <a:off x="0" y="0"/>
          <a:ext cx="0" cy="0"/>
          <a:chOff x="0" y="0"/>
          <a:chExt cx="0" cy="0"/>
        </a:xfrm>
      </p:grpSpPr>
      <p:sp>
        <p:nvSpPr>
          <p:cNvPr id="9" name="Content Placeholder 2"/>
          <p:cNvSpPr>
            <a:spLocks noGrp="1"/>
          </p:cNvSpPr>
          <p:nvPr>
            <p:ph idx="1"/>
          </p:nvPr>
        </p:nvSpPr>
        <p:spPr>
          <a:xfrm>
            <a:off x="359998" y="1708150"/>
            <a:ext cx="3679200" cy="4003675"/>
          </a:xfrm>
        </p:spPr>
        <p:txBody>
          <a:bodyPr>
            <a:noAutofit/>
          </a:bodyPr>
          <a:lstStyle>
            <a:lvl1pPr>
              <a:defRPr sz="1600" b="0">
                <a:solidFill>
                  <a:schemeClr val="tx1"/>
                </a:solidFill>
              </a:defRPr>
            </a:lvl1pPr>
            <a:lvl2pPr>
              <a:spcBef>
                <a:spcPts val="600"/>
              </a:spcBef>
              <a:defRPr sz="1600">
                <a:solidFill>
                  <a:schemeClr val="tx1"/>
                </a:solidFill>
              </a:defRPr>
            </a:lvl2pPr>
            <a:lvl3pPr>
              <a:spcBef>
                <a:spcPts val="600"/>
              </a:spcBef>
              <a:defRPr sz="1600">
                <a:solidFill>
                  <a:schemeClr val="tx1"/>
                </a:solidFill>
              </a:defRPr>
            </a:lvl3pPr>
            <a:lvl4pPr>
              <a:spcBef>
                <a:spcPts val="600"/>
              </a:spcBef>
              <a:defRPr sz="1600">
                <a:solidFill>
                  <a:schemeClr val="tx1"/>
                </a:solidFill>
              </a:defRPr>
            </a:lvl4pPr>
            <a:lvl5pPr>
              <a:spcBef>
                <a:spcPts val="600"/>
              </a:spcBef>
              <a:defRPr sz="1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0" name="Content Placeholder 2"/>
          <p:cNvSpPr>
            <a:spLocks noGrp="1"/>
          </p:cNvSpPr>
          <p:nvPr>
            <p:ph idx="14"/>
          </p:nvPr>
        </p:nvSpPr>
        <p:spPr>
          <a:xfrm>
            <a:off x="4251326" y="1708150"/>
            <a:ext cx="3679200" cy="4003675"/>
          </a:xfrm>
        </p:spPr>
        <p:txBody>
          <a:bodyPr>
            <a:noAutofit/>
          </a:bodyPr>
          <a:lstStyle>
            <a:lvl1pPr>
              <a:defRPr sz="1600" b="0">
                <a:solidFill>
                  <a:schemeClr val="tx1"/>
                </a:solidFill>
              </a:defRPr>
            </a:lvl1pPr>
            <a:lvl2pPr>
              <a:spcBef>
                <a:spcPts val="600"/>
              </a:spcBef>
              <a:defRPr sz="1600">
                <a:solidFill>
                  <a:schemeClr val="tx1"/>
                </a:solidFill>
              </a:defRPr>
            </a:lvl2pPr>
            <a:lvl3pPr>
              <a:spcBef>
                <a:spcPts val="600"/>
              </a:spcBef>
              <a:defRPr sz="1600">
                <a:solidFill>
                  <a:schemeClr val="tx1"/>
                </a:solidFill>
              </a:defRPr>
            </a:lvl3pPr>
            <a:lvl4pPr>
              <a:spcBef>
                <a:spcPts val="600"/>
              </a:spcBef>
              <a:defRPr sz="1600">
                <a:solidFill>
                  <a:schemeClr val="tx1"/>
                </a:solidFill>
              </a:defRPr>
            </a:lvl4pPr>
            <a:lvl5pPr>
              <a:spcBef>
                <a:spcPts val="600"/>
              </a:spcBef>
              <a:defRPr sz="1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1" name="Content Placeholder 2"/>
          <p:cNvSpPr>
            <a:spLocks noGrp="1"/>
          </p:cNvSpPr>
          <p:nvPr>
            <p:ph idx="15"/>
          </p:nvPr>
        </p:nvSpPr>
        <p:spPr>
          <a:xfrm>
            <a:off x="8142653" y="1708150"/>
            <a:ext cx="3679200" cy="4003675"/>
          </a:xfrm>
        </p:spPr>
        <p:txBody>
          <a:bodyPr>
            <a:noAutofit/>
          </a:bodyPr>
          <a:lstStyle>
            <a:lvl1pPr>
              <a:defRPr sz="1600" b="0">
                <a:solidFill>
                  <a:schemeClr val="tx1"/>
                </a:solidFill>
              </a:defRPr>
            </a:lvl1pPr>
            <a:lvl2pPr>
              <a:spcBef>
                <a:spcPts val="600"/>
              </a:spcBef>
              <a:defRPr sz="1600">
                <a:solidFill>
                  <a:schemeClr val="tx1"/>
                </a:solidFill>
              </a:defRPr>
            </a:lvl2pPr>
            <a:lvl3pPr>
              <a:spcBef>
                <a:spcPts val="600"/>
              </a:spcBef>
              <a:defRPr sz="1600">
                <a:solidFill>
                  <a:schemeClr val="tx1"/>
                </a:solidFill>
              </a:defRPr>
            </a:lvl3pPr>
            <a:lvl4pPr>
              <a:spcBef>
                <a:spcPts val="600"/>
              </a:spcBef>
              <a:defRPr sz="1600">
                <a:solidFill>
                  <a:schemeClr val="tx1"/>
                </a:solidFill>
              </a:defRPr>
            </a:lvl4pPr>
            <a:lvl5pPr>
              <a:spcBef>
                <a:spcPts val="600"/>
              </a:spcBef>
              <a:defRPr sz="1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6" name="Title Placeholder 1"/>
          <p:cNvSpPr>
            <a:spLocks noGrp="1"/>
          </p:cNvSpPr>
          <p:nvPr>
            <p:ph type="title" hasCustomPrompt="1"/>
          </p:nvPr>
        </p:nvSpPr>
        <p:spPr>
          <a:xfrm>
            <a:off x="359999" y="430717"/>
            <a:ext cx="11466875" cy="404119"/>
          </a:xfrm>
          <a:prstGeom prst="rect">
            <a:avLst/>
          </a:prstGeom>
        </p:spPr>
        <p:txBody>
          <a:bodyPr vert="horz" lIns="0" tIns="0" rIns="0" bIns="0" rtlCol="0" anchor="t">
            <a:noAutofit/>
          </a:bodyPr>
          <a:lstStyle>
            <a:lvl1pPr>
              <a:defRPr/>
            </a:lvl1pPr>
          </a:lstStyle>
          <a:p>
            <a:r>
              <a:rPr lang="en-GB" dirty="0"/>
              <a:t>Click to edit master title style</a:t>
            </a:r>
          </a:p>
        </p:txBody>
      </p:sp>
      <p:sp>
        <p:nvSpPr>
          <p:cNvPr id="17" name="Text Placeholder 2"/>
          <p:cNvSpPr>
            <a:spLocks noGrp="1"/>
          </p:cNvSpPr>
          <p:nvPr>
            <p:ph type="body" sz="quarter" idx="17" hasCustomPrompt="1"/>
          </p:nvPr>
        </p:nvSpPr>
        <p:spPr>
          <a:xfrm>
            <a:off x="357188" y="909635"/>
            <a:ext cx="11477331" cy="396875"/>
          </a:xfrm>
        </p:spPr>
        <p:txBody>
          <a:bodyPr/>
          <a:lstStyle>
            <a:lvl1pPr>
              <a:defRPr sz="2200"/>
            </a:lvl1pPr>
          </a:lstStyle>
          <a:p>
            <a:pPr lvl="0"/>
            <a:r>
              <a:rPr lang="en-GB" dirty="0"/>
              <a:t>Click to edit master text styles</a:t>
            </a:r>
          </a:p>
        </p:txBody>
      </p:sp>
      <p:sp>
        <p:nvSpPr>
          <p:cNvPr id="18" name="Text Placeholder 17"/>
          <p:cNvSpPr>
            <a:spLocks noGrp="1"/>
          </p:cNvSpPr>
          <p:nvPr>
            <p:ph type="body" sz="quarter" idx="18" hasCustomPrompt="1"/>
          </p:nvPr>
        </p:nvSpPr>
        <p:spPr>
          <a:xfrm>
            <a:off x="6096000" y="6393509"/>
            <a:ext cx="4670778" cy="197792"/>
          </a:xfrm>
        </p:spPr>
        <p:txBody>
          <a:bodyPr anchor="ctr">
            <a:noAutofit/>
          </a:bodyPr>
          <a:lstStyle>
            <a:lvl1pPr>
              <a:spcBef>
                <a:spcPts val="600"/>
              </a:spcBef>
              <a:defRPr sz="800">
                <a:solidFill>
                  <a:schemeClr val="tx1"/>
                </a:solidFill>
              </a:defRPr>
            </a:lvl1pPr>
          </a:lstStyle>
          <a:p>
            <a:pPr lvl="0"/>
            <a:r>
              <a:rPr lang="en-US" dirty="0"/>
              <a:t>Click to add footer text</a:t>
            </a:r>
          </a:p>
        </p:txBody>
      </p:sp>
      <p:sp>
        <p:nvSpPr>
          <p:cNvPr id="19"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dirty="0">
              <a:solidFill>
                <a:srgbClr val="717171"/>
              </a:solidFill>
            </a:endParaRPr>
          </a:p>
        </p:txBody>
      </p:sp>
    </p:spTree>
    <p:extLst>
      <p:ext uri="{BB962C8B-B14F-4D97-AF65-F5344CB8AC3E}">
        <p14:creationId xmlns:p14="http://schemas.microsoft.com/office/powerpoint/2010/main" val="3695020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and 4 x content">
    <p:spTree>
      <p:nvGrpSpPr>
        <p:cNvPr id="1" name=""/>
        <p:cNvGrpSpPr/>
        <p:nvPr/>
      </p:nvGrpSpPr>
      <p:grpSpPr>
        <a:xfrm>
          <a:off x="0" y="0"/>
          <a:ext cx="0" cy="0"/>
          <a:chOff x="0" y="0"/>
          <a:chExt cx="0" cy="0"/>
        </a:xfrm>
      </p:grpSpPr>
      <p:sp>
        <p:nvSpPr>
          <p:cNvPr id="10" name="Content Placeholder 2"/>
          <p:cNvSpPr>
            <a:spLocks noGrp="1"/>
          </p:cNvSpPr>
          <p:nvPr>
            <p:ph idx="1" hasCustomPrompt="1"/>
          </p:nvPr>
        </p:nvSpPr>
        <p:spPr>
          <a:xfrm>
            <a:off x="359998" y="1708150"/>
            <a:ext cx="2714400" cy="4003675"/>
          </a:xfrm>
        </p:spPr>
        <p:txBody>
          <a:bodyPr>
            <a:noAutofit/>
          </a:bodyPr>
          <a:lstStyle>
            <a:lvl1pPr>
              <a:defRPr sz="1600" b="0">
                <a:solidFill>
                  <a:schemeClr val="tx1"/>
                </a:solidFill>
              </a:defRPr>
            </a:lvl1pPr>
            <a:lvl2pPr>
              <a:spcBef>
                <a:spcPts val="600"/>
              </a:spcBef>
              <a:defRPr sz="1600">
                <a:solidFill>
                  <a:schemeClr val="tx1"/>
                </a:solidFill>
              </a:defRPr>
            </a:lvl2pPr>
            <a:lvl3pPr>
              <a:spcBef>
                <a:spcPts val="600"/>
              </a:spcBef>
              <a:defRPr sz="1600">
                <a:solidFill>
                  <a:schemeClr val="tx1"/>
                </a:solidFill>
              </a:defRPr>
            </a:lvl3pPr>
            <a:lvl4pPr>
              <a:spcBef>
                <a:spcPts val="600"/>
              </a:spcBef>
              <a:defRPr sz="1600">
                <a:solidFill>
                  <a:schemeClr val="tx1"/>
                </a:solidFill>
              </a:defRPr>
            </a:lvl4pPr>
            <a:lvl5pPr>
              <a:spcBef>
                <a:spcPts val="600"/>
              </a:spcBef>
              <a:defRPr sz="1600">
                <a:solidFill>
                  <a:schemeClr val="tx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1" name="Content Placeholder 2"/>
          <p:cNvSpPr>
            <a:spLocks noGrp="1"/>
          </p:cNvSpPr>
          <p:nvPr>
            <p:ph idx="14" hasCustomPrompt="1"/>
          </p:nvPr>
        </p:nvSpPr>
        <p:spPr>
          <a:xfrm>
            <a:off x="3275192" y="1708150"/>
            <a:ext cx="2714400" cy="4003675"/>
          </a:xfrm>
        </p:spPr>
        <p:txBody>
          <a:bodyPr>
            <a:noAutofit/>
          </a:bodyPr>
          <a:lstStyle>
            <a:lvl1pPr>
              <a:defRPr sz="1600" b="0">
                <a:solidFill>
                  <a:schemeClr val="tx1"/>
                </a:solidFill>
              </a:defRPr>
            </a:lvl1pPr>
            <a:lvl2pPr>
              <a:spcBef>
                <a:spcPts val="600"/>
              </a:spcBef>
              <a:defRPr sz="1600">
                <a:solidFill>
                  <a:schemeClr val="tx1"/>
                </a:solidFill>
              </a:defRPr>
            </a:lvl2pPr>
            <a:lvl3pPr>
              <a:spcBef>
                <a:spcPts val="600"/>
              </a:spcBef>
              <a:defRPr sz="1600">
                <a:solidFill>
                  <a:schemeClr val="tx1"/>
                </a:solidFill>
              </a:defRPr>
            </a:lvl3pPr>
            <a:lvl4pPr>
              <a:spcBef>
                <a:spcPts val="600"/>
              </a:spcBef>
              <a:defRPr sz="1600">
                <a:solidFill>
                  <a:schemeClr val="tx1"/>
                </a:solidFill>
              </a:defRPr>
            </a:lvl4pPr>
            <a:lvl5pPr>
              <a:spcBef>
                <a:spcPts val="600"/>
              </a:spcBef>
              <a:defRPr sz="1600">
                <a:solidFill>
                  <a:schemeClr val="tx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3" name="Content Placeholder 2"/>
          <p:cNvSpPr>
            <a:spLocks noGrp="1"/>
          </p:cNvSpPr>
          <p:nvPr>
            <p:ph idx="15" hasCustomPrompt="1"/>
          </p:nvPr>
        </p:nvSpPr>
        <p:spPr>
          <a:xfrm>
            <a:off x="6190386" y="1708150"/>
            <a:ext cx="2714400" cy="4003675"/>
          </a:xfrm>
        </p:spPr>
        <p:txBody>
          <a:bodyPr>
            <a:noAutofit/>
          </a:bodyPr>
          <a:lstStyle>
            <a:lvl1pPr>
              <a:defRPr sz="1600" b="0">
                <a:solidFill>
                  <a:schemeClr val="tx1"/>
                </a:solidFill>
              </a:defRPr>
            </a:lvl1pPr>
            <a:lvl2pPr>
              <a:spcBef>
                <a:spcPts val="600"/>
              </a:spcBef>
              <a:defRPr sz="1600">
                <a:solidFill>
                  <a:schemeClr val="tx1"/>
                </a:solidFill>
              </a:defRPr>
            </a:lvl2pPr>
            <a:lvl3pPr>
              <a:spcBef>
                <a:spcPts val="600"/>
              </a:spcBef>
              <a:defRPr sz="1600">
                <a:solidFill>
                  <a:schemeClr val="tx1"/>
                </a:solidFill>
              </a:defRPr>
            </a:lvl3pPr>
            <a:lvl4pPr>
              <a:spcBef>
                <a:spcPts val="600"/>
              </a:spcBef>
              <a:defRPr sz="1600">
                <a:solidFill>
                  <a:schemeClr val="tx1"/>
                </a:solidFill>
              </a:defRPr>
            </a:lvl4pPr>
            <a:lvl5pPr>
              <a:spcBef>
                <a:spcPts val="600"/>
              </a:spcBef>
              <a:defRPr sz="1600">
                <a:solidFill>
                  <a:schemeClr val="tx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8" name="Content Placeholder 2"/>
          <p:cNvSpPr>
            <a:spLocks noGrp="1"/>
          </p:cNvSpPr>
          <p:nvPr>
            <p:ph idx="16" hasCustomPrompt="1"/>
          </p:nvPr>
        </p:nvSpPr>
        <p:spPr>
          <a:xfrm>
            <a:off x="9105580" y="1708150"/>
            <a:ext cx="2714400" cy="4003675"/>
          </a:xfrm>
        </p:spPr>
        <p:txBody>
          <a:bodyPr>
            <a:noAutofit/>
          </a:bodyPr>
          <a:lstStyle>
            <a:lvl1pPr>
              <a:defRPr sz="1600" b="0">
                <a:solidFill>
                  <a:schemeClr val="tx1"/>
                </a:solidFill>
              </a:defRPr>
            </a:lvl1pPr>
            <a:lvl2pPr>
              <a:spcBef>
                <a:spcPts val="600"/>
              </a:spcBef>
              <a:defRPr sz="1600">
                <a:solidFill>
                  <a:schemeClr val="tx1"/>
                </a:solidFill>
              </a:defRPr>
            </a:lvl2pPr>
            <a:lvl3pPr>
              <a:spcBef>
                <a:spcPts val="600"/>
              </a:spcBef>
              <a:defRPr sz="1600">
                <a:solidFill>
                  <a:schemeClr val="tx1"/>
                </a:solidFill>
              </a:defRPr>
            </a:lvl3pPr>
            <a:lvl4pPr>
              <a:spcBef>
                <a:spcPts val="600"/>
              </a:spcBef>
              <a:defRPr sz="1600">
                <a:solidFill>
                  <a:schemeClr val="tx1"/>
                </a:solidFill>
              </a:defRPr>
            </a:lvl4pPr>
            <a:lvl5pPr>
              <a:spcBef>
                <a:spcPts val="600"/>
              </a:spcBef>
              <a:defRPr sz="1600">
                <a:solidFill>
                  <a:schemeClr val="tx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9" name="Title Placeholder 1"/>
          <p:cNvSpPr>
            <a:spLocks noGrp="1"/>
          </p:cNvSpPr>
          <p:nvPr>
            <p:ph type="title" hasCustomPrompt="1"/>
          </p:nvPr>
        </p:nvSpPr>
        <p:spPr>
          <a:xfrm>
            <a:off x="359999" y="430717"/>
            <a:ext cx="11466875" cy="404119"/>
          </a:xfrm>
          <a:prstGeom prst="rect">
            <a:avLst/>
          </a:prstGeom>
        </p:spPr>
        <p:txBody>
          <a:bodyPr vert="horz" lIns="0" tIns="0" rIns="0" bIns="0" rtlCol="0" anchor="t">
            <a:noAutofit/>
          </a:bodyPr>
          <a:lstStyle>
            <a:lvl1pPr>
              <a:defRPr/>
            </a:lvl1pPr>
          </a:lstStyle>
          <a:p>
            <a:r>
              <a:rPr lang="en-GB" dirty="0"/>
              <a:t>Click to edit master title style</a:t>
            </a:r>
          </a:p>
        </p:txBody>
      </p:sp>
      <p:sp>
        <p:nvSpPr>
          <p:cNvPr id="20" name="Text Placeholder 2"/>
          <p:cNvSpPr>
            <a:spLocks noGrp="1"/>
          </p:cNvSpPr>
          <p:nvPr>
            <p:ph type="body" sz="quarter" idx="18" hasCustomPrompt="1"/>
          </p:nvPr>
        </p:nvSpPr>
        <p:spPr>
          <a:xfrm>
            <a:off x="357188" y="909635"/>
            <a:ext cx="11477331" cy="396875"/>
          </a:xfrm>
        </p:spPr>
        <p:txBody>
          <a:bodyPr/>
          <a:lstStyle>
            <a:lvl1pPr>
              <a:defRPr sz="2200"/>
            </a:lvl1pPr>
          </a:lstStyle>
          <a:p>
            <a:pPr lvl="0"/>
            <a:r>
              <a:rPr lang="en-GB" dirty="0"/>
              <a:t>Click to edit master text styles</a:t>
            </a:r>
          </a:p>
        </p:txBody>
      </p:sp>
      <p:sp>
        <p:nvSpPr>
          <p:cNvPr id="21" name="Text Placeholder 17"/>
          <p:cNvSpPr>
            <a:spLocks noGrp="1"/>
          </p:cNvSpPr>
          <p:nvPr>
            <p:ph type="body" sz="quarter" idx="19" hasCustomPrompt="1"/>
          </p:nvPr>
        </p:nvSpPr>
        <p:spPr>
          <a:xfrm>
            <a:off x="6096000" y="6393509"/>
            <a:ext cx="4670778" cy="197792"/>
          </a:xfrm>
        </p:spPr>
        <p:txBody>
          <a:bodyPr anchor="ctr">
            <a:noAutofit/>
          </a:bodyPr>
          <a:lstStyle>
            <a:lvl1pPr>
              <a:spcBef>
                <a:spcPts val="600"/>
              </a:spcBef>
              <a:defRPr sz="800">
                <a:solidFill>
                  <a:schemeClr val="tx1"/>
                </a:solidFill>
              </a:defRPr>
            </a:lvl1pPr>
          </a:lstStyle>
          <a:p>
            <a:pPr lvl="0"/>
            <a:r>
              <a:rPr lang="en-US" dirty="0"/>
              <a:t>Click to add footer text</a:t>
            </a:r>
          </a:p>
        </p:txBody>
      </p:sp>
      <p:sp>
        <p:nvSpPr>
          <p:cNvPr id="22"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dirty="0">
              <a:solidFill>
                <a:srgbClr val="717171"/>
              </a:solidFill>
            </a:endParaRPr>
          </a:p>
        </p:txBody>
      </p:sp>
    </p:spTree>
    <p:extLst>
      <p:ext uri="{BB962C8B-B14F-4D97-AF65-F5344CB8AC3E}">
        <p14:creationId xmlns:p14="http://schemas.microsoft.com/office/powerpoint/2010/main" val="3982464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Title Placeholder 1"/>
          <p:cNvSpPr>
            <a:spLocks noGrp="1"/>
          </p:cNvSpPr>
          <p:nvPr>
            <p:ph type="title" hasCustomPrompt="1"/>
          </p:nvPr>
        </p:nvSpPr>
        <p:spPr>
          <a:xfrm>
            <a:off x="359999" y="430717"/>
            <a:ext cx="11466875" cy="404119"/>
          </a:xfrm>
          <a:prstGeom prst="rect">
            <a:avLst/>
          </a:prstGeom>
        </p:spPr>
        <p:txBody>
          <a:bodyPr vert="horz" lIns="0" tIns="0" rIns="0" bIns="0" rtlCol="0" anchor="t">
            <a:noAutofit/>
          </a:bodyPr>
          <a:lstStyle>
            <a:lvl1pPr>
              <a:defRPr/>
            </a:lvl1pPr>
          </a:lstStyle>
          <a:p>
            <a:r>
              <a:rPr lang="en-GB" dirty="0"/>
              <a:t>Click to edit master title style</a:t>
            </a:r>
          </a:p>
        </p:txBody>
      </p:sp>
      <p:sp>
        <p:nvSpPr>
          <p:cNvPr id="11"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dirty="0">
              <a:solidFill>
                <a:srgbClr val="717171"/>
              </a:solidFill>
            </a:endParaRPr>
          </a:p>
        </p:txBody>
      </p:sp>
      <p:sp>
        <p:nvSpPr>
          <p:cNvPr id="7" name="Text Placeholder 2"/>
          <p:cNvSpPr>
            <a:spLocks noGrp="1"/>
          </p:cNvSpPr>
          <p:nvPr>
            <p:ph type="body" sz="quarter" idx="17" hasCustomPrompt="1"/>
          </p:nvPr>
        </p:nvSpPr>
        <p:spPr>
          <a:xfrm>
            <a:off x="357188" y="909635"/>
            <a:ext cx="11477331" cy="396875"/>
          </a:xfrm>
        </p:spPr>
        <p:txBody>
          <a:bodyPr/>
          <a:lstStyle>
            <a:lvl1pPr>
              <a:defRPr sz="2200"/>
            </a:lvl1pPr>
          </a:lstStyle>
          <a:p>
            <a:pPr lvl="0"/>
            <a:r>
              <a:rPr lang="en-GB" dirty="0"/>
              <a:t>Click to edit master text styles</a:t>
            </a:r>
          </a:p>
        </p:txBody>
      </p:sp>
      <p:sp>
        <p:nvSpPr>
          <p:cNvPr id="9" name="Text Placeholder 17"/>
          <p:cNvSpPr>
            <a:spLocks noGrp="1"/>
          </p:cNvSpPr>
          <p:nvPr>
            <p:ph type="body" sz="quarter" idx="18" hasCustomPrompt="1"/>
          </p:nvPr>
        </p:nvSpPr>
        <p:spPr>
          <a:xfrm>
            <a:off x="6096000" y="6393509"/>
            <a:ext cx="4670778" cy="197792"/>
          </a:xfrm>
        </p:spPr>
        <p:txBody>
          <a:bodyPr anchor="ctr">
            <a:noAutofit/>
          </a:bodyPr>
          <a:lstStyle>
            <a:lvl1pPr>
              <a:spcBef>
                <a:spcPts val="600"/>
              </a:spcBef>
              <a:defRPr sz="800">
                <a:solidFill>
                  <a:schemeClr val="tx1"/>
                </a:solidFill>
              </a:defRPr>
            </a:lvl1pPr>
          </a:lstStyle>
          <a:p>
            <a:pPr lvl="0"/>
            <a:r>
              <a:rPr lang="en-US" dirty="0"/>
              <a:t>Click to add footer text</a:t>
            </a:r>
          </a:p>
        </p:txBody>
      </p:sp>
    </p:spTree>
    <p:extLst>
      <p:ext uri="{BB962C8B-B14F-4D97-AF65-F5344CB8AC3E}">
        <p14:creationId xmlns:p14="http://schemas.microsoft.com/office/powerpoint/2010/main" val="4179703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Footer only">
    <p:spTree>
      <p:nvGrpSpPr>
        <p:cNvPr id="1" name=""/>
        <p:cNvGrpSpPr/>
        <p:nvPr/>
      </p:nvGrpSpPr>
      <p:grpSpPr>
        <a:xfrm>
          <a:off x="0" y="0"/>
          <a:ext cx="0" cy="0"/>
          <a:chOff x="0" y="0"/>
          <a:chExt cx="0" cy="0"/>
        </a:xfrm>
      </p:grpSpPr>
      <p:sp>
        <p:nvSpPr>
          <p:cNvPr id="5"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dirty="0">
              <a:solidFill>
                <a:srgbClr val="717171"/>
              </a:solidFill>
            </a:endParaRPr>
          </a:p>
        </p:txBody>
      </p:sp>
    </p:spTree>
    <p:extLst>
      <p:ext uri="{BB962C8B-B14F-4D97-AF65-F5344CB8AC3E}">
        <p14:creationId xmlns:p14="http://schemas.microsoft.com/office/powerpoint/2010/main" val="24244030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userDrawn="1">
  <p:cSld name="Title and 2 x content - no sub heading">
    <p:spTree>
      <p:nvGrpSpPr>
        <p:cNvPr id="1" name=""/>
        <p:cNvGrpSpPr/>
        <p:nvPr/>
      </p:nvGrpSpPr>
      <p:grpSpPr>
        <a:xfrm>
          <a:off x="0" y="0"/>
          <a:ext cx="0" cy="0"/>
          <a:chOff x="0" y="0"/>
          <a:chExt cx="0" cy="0"/>
        </a:xfrm>
      </p:grpSpPr>
      <p:sp>
        <p:nvSpPr>
          <p:cNvPr id="8" name="Content Placeholder 2"/>
          <p:cNvSpPr>
            <a:spLocks noGrp="1"/>
          </p:cNvSpPr>
          <p:nvPr>
            <p:ph idx="1" hasCustomPrompt="1"/>
          </p:nvPr>
        </p:nvSpPr>
        <p:spPr>
          <a:xfrm>
            <a:off x="360000" y="1708150"/>
            <a:ext cx="5626800" cy="4003200"/>
          </a:xfrm>
        </p:spPr>
        <p:txBody>
          <a:bodyPr>
            <a:noAutofit/>
          </a:bodyPr>
          <a:lstStyle>
            <a:lvl1pPr>
              <a:defRPr sz="1400" b="0">
                <a:solidFill>
                  <a:schemeClr val="tx1"/>
                </a:solidFill>
              </a:defRPr>
            </a:lvl1pPr>
            <a:lvl2pPr>
              <a:spcBef>
                <a:spcPts val="600"/>
              </a:spcBef>
              <a:defRPr sz="1400">
                <a:solidFill>
                  <a:schemeClr val="tx1"/>
                </a:solidFill>
              </a:defRPr>
            </a:lvl2pPr>
            <a:lvl3pPr>
              <a:spcBef>
                <a:spcPts val="600"/>
              </a:spcBef>
              <a:defRPr sz="1400">
                <a:solidFill>
                  <a:schemeClr val="tx1"/>
                </a:solidFill>
              </a:defRPr>
            </a:lvl3pPr>
            <a:lvl4pPr>
              <a:spcBef>
                <a:spcPts val="600"/>
              </a:spcBef>
              <a:defRPr sz="1400">
                <a:solidFill>
                  <a:schemeClr val="tx1"/>
                </a:solidFill>
              </a:defRPr>
            </a:lvl4pPr>
            <a:lvl5pPr>
              <a:spcBef>
                <a:spcPts val="600"/>
              </a:spcBef>
              <a:defRPr sz="1400">
                <a:solidFill>
                  <a:schemeClr val="tx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0" name="Content Placeholder 35"/>
          <p:cNvSpPr>
            <a:spLocks noGrp="1"/>
          </p:cNvSpPr>
          <p:nvPr>
            <p:ph sz="quarter" idx="14" hasCustomPrompt="1"/>
          </p:nvPr>
        </p:nvSpPr>
        <p:spPr>
          <a:xfrm>
            <a:off x="6191574" y="1708150"/>
            <a:ext cx="5626800" cy="4003200"/>
          </a:xfrm>
        </p:spPr>
        <p:txBody>
          <a:bodyPr>
            <a:noAutofit/>
          </a:bodyPr>
          <a:lstStyle>
            <a:lvl1pPr>
              <a:defRPr sz="1400" b="0">
                <a:solidFill>
                  <a:schemeClr val="tx1"/>
                </a:solidFill>
              </a:defRPr>
            </a:lvl1pPr>
            <a:lvl2pPr>
              <a:spcBef>
                <a:spcPts val="600"/>
              </a:spcBef>
              <a:defRPr sz="1400">
                <a:solidFill>
                  <a:schemeClr val="tx1"/>
                </a:solidFill>
              </a:defRPr>
            </a:lvl2pPr>
            <a:lvl3pPr>
              <a:spcBef>
                <a:spcPts val="600"/>
              </a:spcBef>
              <a:defRPr sz="1400">
                <a:solidFill>
                  <a:schemeClr val="tx1"/>
                </a:solidFill>
              </a:defRPr>
            </a:lvl3pPr>
            <a:lvl4pPr>
              <a:spcBef>
                <a:spcPts val="600"/>
              </a:spcBef>
              <a:defRPr sz="1400">
                <a:solidFill>
                  <a:schemeClr val="tx1"/>
                </a:solidFill>
              </a:defRPr>
            </a:lvl4pPr>
            <a:lvl5pPr>
              <a:spcBef>
                <a:spcPts val="600"/>
              </a:spcBef>
              <a:defRPr sz="1400">
                <a:solidFill>
                  <a:schemeClr val="tx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1" name="Title Placeholder 1"/>
          <p:cNvSpPr>
            <a:spLocks noGrp="1"/>
          </p:cNvSpPr>
          <p:nvPr>
            <p:ph type="title" hasCustomPrompt="1"/>
          </p:nvPr>
        </p:nvSpPr>
        <p:spPr>
          <a:xfrm>
            <a:off x="359999" y="430717"/>
            <a:ext cx="11466875" cy="404119"/>
          </a:xfrm>
          <a:prstGeom prst="rect">
            <a:avLst/>
          </a:prstGeom>
        </p:spPr>
        <p:txBody>
          <a:bodyPr vert="horz" lIns="0" tIns="0" rIns="0" bIns="0" rtlCol="0" anchor="t">
            <a:noAutofit/>
          </a:bodyPr>
          <a:lstStyle>
            <a:lvl1pPr>
              <a:defRPr/>
            </a:lvl1pPr>
          </a:lstStyle>
          <a:p>
            <a:r>
              <a:rPr lang="en-GB" dirty="0"/>
              <a:t>Click to edit master title style</a:t>
            </a:r>
          </a:p>
        </p:txBody>
      </p:sp>
      <p:sp>
        <p:nvSpPr>
          <p:cNvPr id="16"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dirty="0">
              <a:solidFill>
                <a:srgbClr val="717171"/>
              </a:solidFill>
            </a:endParaRPr>
          </a:p>
        </p:txBody>
      </p:sp>
      <p:sp>
        <p:nvSpPr>
          <p:cNvPr id="12" name="Text Placeholder 17"/>
          <p:cNvSpPr>
            <a:spLocks noGrp="1"/>
          </p:cNvSpPr>
          <p:nvPr>
            <p:ph type="body" sz="quarter" idx="18" hasCustomPrompt="1"/>
          </p:nvPr>
        </p:nvSpPr>
        <p:spPr>
          <a:xfrm>
            <a:off x="6096000" y="6393509"/>
            <a:ext cx="4670778" cy="197792"/>
          </a:xfrm>
        </p:spPr>
        <p:txBody>
          <a:bodyPr anchor="ctr">
            <a:noAutofit/>
          </a:bodyPr>
          <a:lstStyle>
            <a:lvl1pPr>
              <a:spcBef>
                <a:spcPts val="600"/>
              </a:spcBef>
              <a:defRPr sz="800">
                <a:solidFill>
                  <a:schemeClr val="tx1"/>
                </a:solidFill>
              </a:defRPr>
            </a:lvl1pPr>
          </a:lstStyle>
          <a:p>
            <a:pPr lvl="0"/>
            <a:r>
              <a:rPr lang="en-US" dirty="0"/>
              <a:t>Click to add footer text</a:t>
            </a:r>
          </a:p>
        </p:txBody>
      </p:sp>
    </p:spTree>
    <p:extLst>
      <p:ext uri="{BB962C8B-B14F-4D97-AF65-F5344CB8AC3E}">
        <p14:creationId xmlns:p14="http://schemas.microsoft.com/office/powerpoint/2010/main" val="18130423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userDrawn="1">
  <p:cSld name="Title only - no sub heading">
    <p:spTree>
      <p:nvGrpSpPr>
        <p:cNvPr id="1" name=""/>
        <p:cNvGrpSpPr/>
        <p:nvPr/>
      </p:nvGrpSpPr>
      <p:grpSpPr>
        <a:xfrm>
          <a:off x="0" y="0"/>
          <a:ext cx="0" cy="0"/>
          <a:chOff x="0" y="0"/>
          <a:chExt cx="0" cy="0"/>
        </a:xfrm>
      </p:grpSpPr>
      <p:sp>
        <p:nvSpPr>
          <p:cNvPr id="6" name="Title Placeholder 1"/>
          <p:cNvSpPr>
            <a:spLocks noGrp="1"/>
          </p:cNvSpPr>
          <p:nvPr>
            <p:ph type="title" hasCustomPrompt="1"/>
          </p:nvPr>
        </p:nvSpPr>
        <p:spPr>
          <a:xfrm>
            <a:off x="359999" y="430717"/>
            <a:ext cx="11466875" cy="404119"/>
          </a:xfrm>
          <a:prstGeom prst="rect">
            <a:avLst/>
          </a:prstGeom>
        </p:spPr>
        <p:txBody>
          <a:bodyPr vert="horz" lIns="0" tIns="0" rIns="0" bIns="0" rtlCol="0" anchor="t">
            <a:noAutofit/>
          </a:bodyPr>
          <a:lstStyle>
            <a:lvl1pPr>
              <a:defRPr/>
            </a:lvl1pPr>
          </a:lstStyle>
          <a:p>
            <a:r>
              <a:rPr lang="en-GB" dirty="0"/>
              <a:t>Click to edit master title style</a:t>
            </a:r>
          </a:p>
        </p:txBody>
      </p:sp>
      <p:sp>
        <p:nvSpPr>
          <p:cNvPr id="11"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dirty="0">
              <a:solidFill>
                <a:srgbClr val="717171"/>
              </a:solidFill>
            </a:endParaRPr>
          </a:p>
        </p:txBody>
      </p:sp>
      <p:sp>
        <p:nvSpPr>
          <p:cNvPr id="9" name="Text Placeholder 17"/>
          <p:cNvSpPr>
            <a:spLocks noGrp="1"/>
          </p:cNvSpPr>
          <p:nvPr>
            <p:ph type="body" sz="quarter" idx="18" hasCustomPrompt="1"/>
          </p:nvPr>
        </p:nvSpPr>
        <p:spPr>
          <a:xfrm>
            <a:off x="6096000" y="6393509"/>
            <a:ext cx="4670778" cy="197792"/>
          </a:xfrm>
        </p:spPr>
        <p:txBody>
          <a:bodyPr anchor="ctr">
            <a:noAutofit/>
          </a:bodyPr>
          <a:lstStyle>
            <a:lvl1pPr>
              <a:spcBef>
                <a:spcPts val="600"/>
              </a:spcBef>
              <a:defRPr sz="800">
                <a:solidFill>
                  <a:schemeClr val="tx1"/>
                </a:solidFill>
              </a:defRPr>
            </a:lvl1pPr>
          </a:lstStyle>
          <a:p>
            <a:pPr lvl="0"/>
            <a:r>
              <a:rPr lang="en-US" dirty="0"/>
              <a:t>Click to add footer text</a:t>
            </a:r>
          </a:p>
        </p:txBody>
      </p:sp>
    </p:spTree>
    <p:extLst>
      <p:ext uri="{BB962C8B-B14F-4D97-AF65-F5344CB8AC3E}">
        <p14:creationId xmlns:p14="http://schemas.microsoft.com/office/powerpoint/2010/main" val="7059081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49.xml"/><Relationship Id="rId13" Type="http://schemas.openxmlformats.org/officeDocument/2006/relationships/slideLayout" Target="../slideLayouts/slideLayout154.xml"/><Relationship Id="rId18" Type="http://schemas.openxmlformats.org/officeDocument/2006/relationships/slideLayout" Target="../slideLayouts/slideLayout159.xml"/><Relationship Id="rId3" Type="http://schemas.openxmlformats.org/officeDocument/2006/relationships/slideLayout" Target="../slideLayouts/slideLayout144.xml"/><Relationship Id="rId21" Type="http://schemas.openxmlformats.org/officeDocument/2006/relationships/image" Target="../media/image1.png"/><Relationship Id="rId7" Type="http://schemas.openxmlformats.org/officeDocument/2006/relationships/slideLayout" Target="../slideLayouts/slideLayout148.xml"/><Relationship Id="rId12" Type="http://schemas.openxmlformats.org/officeDocument/2006/relationships/slideLayout" Target="../slideLayouts/slideLayout153.xml"/><Relationship Id="rId17" Type="http://schemas.openxmlformats.org/officeDocument/2006/relationships/slideLayout" Target="../slideLayouts/slideLayout158.xml"/><Relationship Id="rId2" Type="http://schemas.openxmlformats.org/officeDocument/2006/relationships/slideLayout" Target="../slideLayouts/slideLayout143.xml"/><Relationship Id="rId16" Type="http://schemas.openxmlformats.org/officeDocument/2006/relationships/slideLayout" Target="../slideLayouts/slideLayout157.xml"/><Relationship Id="rId20" Type="http://schemas.openxmlformats.org/officeDocument/2006/relationships/theme" Target="../theme/theme10.xml"/><Relationship Id="rId1" Type="http://schemas.openxmlformats.org/officeDocument/2006/relationships/slideLayout" Target="../slideLayouts/slideLayout142.xml"/><Relationship Id="rId6" Type="http://schemas.openxmlformats.org/officeDocument/2006/relationships/slideLayout" Target="../slideLayouts/slideLayout147.xml"/><Relationship Id="rId11" Type="http://schemas.openxmlformats.org/officeDocument/2006/relationships/slideLayout" Target="../slideLayouts/slideLayout152.xml"/><Relationship Id="rId5" Type="http://schemas.openxmlformats.org/officeDocument/2006/relationships/slideLayout" Target="../slideLayouts/slideLayout146.xml"/><Relationship Id="rId15" Type="http://schemas.openxmlformats.org/officeDocument/2006/relationships/slideLayout" Target="../slideLayouts/slideLayout156.xml"/><Relationship Id="rId10" Type="http://schemas.openxmlformats.org/officeDocument/2006/relationships/slideLayout" Target="../slideLayouts/slideLayout151.xml"/><Relationship Id="rId19" Type="http://schemas.openxmlformats.org/officeDocument/2006/relationships/slideLayout" Target="../slideLayouts/slideLayout160.xml"/><Relationship Id="rId4" Type="http://schemas.openxmlformats.org/officeDocument/2006/relationships/slideLayout" Target="../slideLayouts/slideLayout145.xml"/><Relationship Id="rId9" Type="http://schemas.openxmlformats.org/officeDocument/2006/relationships/slideLayout" Target="../slideLayouts/slideLayout150.xml"/><Relationship Id="rId14" Type="http://schemas.openxmlformats.org/officeDocument/2006/relationships/slideLayout" Target="../slideLayouts/slideLayout155.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68.xml"/><Relationship Id="rId13" Type="http://schemas.openxmlformats.org/officeDocument/2006/relationships/slideLayout" Target="../slideLayouts/slideLayout173.xml"/><Relationship Id="rId18" Type="http://schemas.openxmlformats.org/officeDocument/2006/relationships/slideLayout" Target="../slideLayouts/slideLayout178.xml"/><Relationship Id="rId3" Type="http://schemas.openxmlformats.org/officeDocument/2006/relationships/slideLayout" Target="../slideLayouts/slideLayout163.xml"/><Relationship Id="rId21" Type="http://schemas.openxmlformats.org/officeDocument/2006/relationships/image" Target="../media/image1.png"/><Relationship Id="rId7" Type="http://schemas.openxmlformats.org/officeDocument/2006/relationships/slideLayout" Target="../slideLayouts/slideLayout167.xml"/><Relationship Id="rId12" Type="http://schemas.openxmlformats.org/officeDocument/2006/relationships/slideLayout" Target="../slideLayouts/slideLayout172.xml"/><Relationship Id="rId17" Type="http://schemas.openxmlformats.org/officeDocument/2006/relationships/slideLayout" Target="../slideLayouts/slideLayout177.xml"/><Relationship Id="rId2" Type="http://schemas.openxmlformats.org/officeDocument/2006/relationships/slideLayout" Target="../slideLayouts/slideLayout162.xml"/><Relationship Id="rId16" Type="http://schemas.openxmlformats.org/officeDocument/2006/relationships/slideLayout" Target="../slideLayouts/slideLayout176.xml"/><Relationship Id="rId20" Type="http://schemas.openxmlformats.org/officeDocument/2006/relationships/theme" Target="../theme/theme11.xml"/><Relationship Id="rId1" Type="http://schemas.openxmlformats.org/officeDocument/2006/relationships/slideLayout" Target="../slideLayouts/slideLayout161.xml"/><Relationship Id="rId6" Type="http://schemas.openxmlformats.org/officeDocument/2006/relationships/slideLayout" Target="../slideLayouts/slideLayout166.xml"/><Relationship Id="rId11" Type="http://schemas.openxmlformats.org/officeDocument/2006/relationships/slideLayout" Target="../slideLayouts/slideLayout171.xml"/><Relationship Id="rId5" Type="http://schemas.openxmlformats.org/officeDocument/2006/relationships/slideLayout" Target="../slideLayouts/slideLayout165.xml"/><Relationship Id="rId15" Type="http://schemas.openxmlformats.org/officeDocument/2006/relationships/slideLayout" Target="../slideLayouts/slideLayout175.xml"/><Relationship Id="rId10" Type="http://schemas.openxmlformats.org/officeDocument/2006/relationships/slideLayout" Target="../slideLayouts/slideLayout170.xml"/><Relationship Id="rId19" Type="http://schemas.openxmlformats.org/officeDocument/2006/relationships/slideLayout" Target="../slideLayouts/slideLayout179.xml"/><Relationship Id="rId4" Type="http://schemas.openxmlformats.org/officeDocument/2006/relationships/slideLayout" Target="../slideLayouts/slideLayout164.xml"/><Relationship Id="rId9" Type="http://schemas.openxmlformats.org/officeDocument/2006/relationships/slideLayout" Target="../slideLayouts/slideLayout169.xml"/><Relationship Id="rId14" Type="http://schemas.openxmlformats.org/officeDocument/2006/relationships/slideLayout" Target="../slideLayouts/slideLayout174.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87.xml"/><Relationship Id="rId13" Type="http://schemas.openxmlformats.org/officeDocument/2006/relationships/slideLayout" Target="../slideLayouts/slideLayout192.xml"/><Relationship Id="rId18" Type="http://schemas.openxmlformats.org/officeDocument/2006/relationships/slideLayout" Target="../slideLayouts/slideLayout197.xml"/><Relationship Id="rId3" Type="http://schemas.openxmlformats.org/officeDocument/2006/relationships/slideLayout" Target="../slideLayouts/slideLayout182.xml"/><Relationship Id="rId21" Type="http://schemas.openxmlformats.org/officeDocument/2006/relationships/theme" Target="../theme/theme12.xml"/><Relationship Id="rId7" Type="http://schemas.openxmlformats.org/officeDocument/2006/relationships/slideLayout" Target="../slideLayouts/slideLayout186.xml"/><Relationship Id="rId12" Type="http://schemas.openxmlformats.org/officeDocument/2006/relationships/slideLayout" Target="../slideLayouts/slideLayout191.xml"/><Relationship Id="rId17" Type="http://schemas.openxmlformats.org/officeDocument/2006/relationships/slideLayout" Target="../slideLayouts/slideLayout196.xml"/><Relationship Id="rId2" Type="http://schemas.openxmlformats.org/officeDocument/2006/relationships/slideLayout" Target="../slideLayouts/slideLayout181.xml"/><Relationship Id="rId16" Type="http://schemas.openxmlformats.org/officeDocument/2006/relationships/slideLayout" Target="../slideLayouts/slideLayout195.xml"/><Relationship Id="rId20" Type="http://schemas.openxmlformats.org/officeDocument/2006/relationships/slideLayout" Target="../slideLayouts/slideLayout199.xml"/><Relationship Id="rId1" Type="http://schemas.openxmlformats.org/officeDocument/2006/relationships/slideLayout" Target="../slideLayouts/slideLayout180.xml"/><Relationship Id="rId6" Type="http://schemas.openxmlformats.org/officeDocument/2006/relationships/slideLayout" Target="../slideLayouts/slideLayout185.xml"/><Relationship Id="rId11" Type="http://schemas.openxmlformats.org/officeDocument/2006/relationships/slideLayout" Target="../slideLayouts/slideLayout190.xml"/><Relationship Id="rId5" Type="http://schemas.openxmlformats.org/officeDocument/2006/relationships/slideLayout" Target="../slideLayouts/slideLayout184.xml"/><Relationship Id="rId15" Type="http://schemas.openxmlformats.org/officeDocument/2006/relationships/slideLayout" Target="../slideLayouts/slideLayout194.xml"/><Relationship Id="rId10" Type="http://schemas.openxmlformats.org/officeDocument/2006/relationships/slideLayout" Target="../slideLayouts/slideLayout189.xml"/><Relationship Id="rId19" Type="http://schemas.openxmlformats.org/officeDocument/2006/relationships/slideLayout" Target="../slideLayouts/slideLayout198.xml"/><Relationship Id="rId4" Type="http://schemas.openxmlformats.org/officeDocument/2006/relationships/slideLayout" Target="../slideLayouts/slideLayout183.xml"/><Relationship Id="rId9" Type="http://schemas.openxmlformats.org/officeDocument/2006/relationships/slideLayout" Target="../slideLayouts/slideLayout188.xml"/><Relationship Id="rId14" Type="http://schemas.openxmlformats.org/officeDocument/2006/relationships/slideLayout" Target="../slideLayouts/slideLayout193.xml"/><Relationship Id="rId22" Type="http://schemas.openxmlformats.org/officeDocument/2006/relationships/image" Target="../media/image1.png"/></Relationships>
</file>

<file path=ppt/slideMasters/_rels/slideMaster13.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202.xml"/><Relationship Id="rId7" Type="http://schemas.openxmlformats.org/officeDocument/2006/relationships/tags" Target="../tags/tag8.xml"/><Relationship Id="rId2" Type="http://schemas.openxmlformats.org/officeDocument/2006/relationships/slideLayout" Target="../slideLayouts/slideLayout201.xml"/><Relationship Id="rId1" Type="http://schemas.openxmlformats.org/officeDocument/2006/relationships/slideLayout" Target="../slideLayouts/slideLayout200.xml"/><Relationship Id="rId6" Type="http://schemas.openxmlformats.org/officeDocument/2006/relationships/theme" Target="../theme/theme13.xml"/><Relationship Id="rId5" Type="http://schemas.openxmlformats.org/officeDocument/2006/relationships/slideLayout" Target="../slideLayouts/slideLayout204.xml"/><Relationship Id="rId4" Type="http://schemas.openxmlformats.org/officeDocument/2006/relationships/slideLayout" Target="../slideLayouts/slideLayout203.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212.xml"/><Relationship Id="rId13" Type="http://schemas.openxmlformats.org/officeDocument/2006/relationships/slideLayout" Target="../slideLayouts/slideLayout217.xml"/><Relationship Id="rId3" Type="http://schemas.openxmlformats.org/officeDocument/2006/relationships/slideLayout" Target="../slideLayouts/slideLayout207.xml"/><Relationship Id="rId7" Type="http://schemas.openxmlformats.org/officeDocument/2006/relationships/slideLayout" Target="../slideLayouts/slideLayout211.xml"/><Relationship Id="rId12" Type="http://schemas.openxmlformats.org/officeDocument/2006/relationships/slideLayout" Target="../slideLayouts/slideLayout216.xml"/><Relationship Id="rId17" Type="http://schemas.openxmlformats.org/officeDocument/2006/relationships/image" Target="../media/image2.png"/><Relationship Id="rId2" Type="http://schemas.openxmlformats.org/officeDocument/2006/relationships/slideLayout" Target="../slideLayouts/slideLayout206.xml"/><Relationship Id="rId16" Type="http://schemas.openxmlformats.org/officeDocument/2006/relationships/tags" Target="../tags/tag9.xml"/><Relationship Id="rId1" Type="http://schemas.openxmlformats.org/officeDocument/2006/relationships/slideLayout" Target="../slideLayouts/slideLayout205.xml"/><Relationship Id="rId6" Type="http://schemas.openxmlformats.org/officeDocument/2006/relationships/slideLayout" Target="../slideLayouts/slideLayout210.xml"/><Relationship Id="rId11" Type="http://schemas.openxmlformats.org/officeDocument/2006/relationships/slideLayout" Target="../slideLayouts/slideLayout215.xml"/><Relationship Id="rId5" Type="http://schemas.openxmlformats.org/officeDocument/2006/relationships/slideLayout" Target="../slideLayouts/slideLayout209.xml"/><Relationship Id="rId15" Type="http://schemas.openxmlformats.org/officeDocument/2006/relationships/theme" Target="../theme/theme14.xml"/><Relationship Id="rId10" Type="http://schemas.openxmlformats.org/officeDocument/2006/relationships/slideLayout" Target="../slideLayouts/slideLayout214.xml"/><Relationship Id="rId4" Type="http://schemas.openxmlformats.org/officeDocument/2006/relationships/slideLayout" Target="../slideLayouts/slideLayout208.xml"/><Relationship Id="rId9" Type="http://schemas.openxmlformats.org/officeDocument/2006/relationships/slideLayout" Target="../slideLayouts/slideLayout213.xml"/><Relationship Id="rId14" Type="http://schemas.openxmlformats.org/officeDocument/2006/relationships/slideLayout" Target="../slideLayouts/slideLayout218.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226.xml"/><Relationship Id="rId13" Type="http://schemas.openxmlformats.org/officeDocument/2006/relationships/tags" Target="../tags/tag14.xml"/><Relationship Id="rId3" Type="http://schemas.openxmlformats.org/officeDocument/2006/relationships/slideLayout" Target="../slideLayouts/slideLayout221.xml"/><Relationship Id="rId7" Type="http://schemas.openxmlformats.org/officeDocument/2006/relationships/slideLayout" Target="../slideLayouts/slideLayout225.xml"/><Relationship Id="rId12" Type="http://schemas.openxmlformats.org/officeDocument/2006/relationships/theme" Target="../theme/theme15.xml"/><Relationship Id="rId2" Type="http://schemas.openxmlformats.org/officeDocument/2006/relationships/slideLayout" Target="../slideLayouts/slideLayout220.xml"/><Relationship Id="rId1" Type="http://schemas.openxmlformats.org/officeDocument/2006/relationships/slideLayout" Target="../slideLayouts/slideLayout219.xml"/><Relationship Id="rId6" Type="http://schemas.openxmlformats.org/officeDocument/2006/relationships/slideLayout" Target="../slideLayouts/slideLayout224.xml"/><Relationship Id="rId11" Type="http://schemas.openxmlformats.org/officeDocument/2006/relationships/slideLayout" Target="../slideLayouts/slideLayout229.xml"/><Relationship Id="rId5" Type="http://schemas.openxmlformats.org/officeDocument/2006/relationships/slideLayout" Target="../slideLayouts/slideLayout223.xml"/><Relationship Id="rId10" Type="http://schemas.openxmlformats.org/officeDocument/2006/relationships/slideLayout" Target="../slideLayouts/slideLayout228.xml"/><Relationship Id="rId4" Type="http://schemas.openxmlformats.org/officeDocument/2006/relationships/slideLayout" Target="../slideLayouts/slideLayout222.xml"/><Relationship Id="rId9" Type="http://schemas.openxmlformats.org/officeDocument/2006/relationships/slideLayout" Target="../slideLayouts/slideLayout227.xml"/><Relationship Id="rId14" Type="http://schemas.openxmlformats.org/officeDocument/2006/relationships/image" Target="../media/image2.png"/></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237.xml"/><Relationship Id="rId13" Type="http://schemas.openxmlformats.org/officeDocument/2006/relationships/slideLayout" Target="../slideLayouts/slideLayout242.xml"/><Relationship Id="rId18" Type="http://schemas.openxmlformats.org/officeDocument/2006/relationships/slideLayout" Target="../slideLayouts/slideLayout247.xml"/><Relationship Id="rId3" Type="http://schemas.openxmlformats.org/officeDocument/2006/relationships/slideLayout" Target="../slideLayouts/slideLayout232.xml"/><Relationship Id="rId21" Type="http://schemas.openxmlformats.org/officeDocument/2006/relationships/image" Target="../media/image14.png"/><Relationship Id="rId7" Type="http://schemas.openxmlformats.org/officeDocument/2006/relationships/slideLayout" Target="../slideLayouts/slideLayout236.xml"/><Relationship Id="rId12" Type="http://schemas.openxmlformats.org/officeDocument/2006/relationships/slideLayout" Target="../slideLayouts/slideLayout241.xml"/><Relationship Id="rId17" Type="http://schemas.openxmlformats.org/officeDocument/2006/relationships/slideLayout" Target="../slideLayouts/slideLayout246.xml"/><Relationship Id="rId2" Type="http://schemas.openxmlformats.org/officeDocument/2006/relationships/slideLayout" Target="../slideLayouts/slideLayout231.xml"/><Relationship Id="rId16" Type="http://schemas.openxmlformats.org/officeDocument/2006/relationships/slideLayout" Target="../slideLayouts/slideLayout245.xml"/><Relationship Id="rId20" Type="http://schemas.openxmlformats.org/officeDocument/2006/relationships/theme" Target="../theme/theme16.xml"/><Relationship Id="rId1" Type="http://schemas.openxmlformats.org/officeDocument/2006/relationships/slideLayout" Target="../slideLayouts/slideLayout230.xml"/><Relationship Id="rId6" Type="http://schemas.openxmlformats.org/officeDocument/2006/relationships/slideLayout" Target="../slideLayouts/slideLayout235.xml"/><Relationship Id="rId11" Type="http://schemas.openxmlformats.org/officeDocument/2006/relationships/slideLayout" Target="../slideLayouts/slideLayout240.xml"/><Relationship Id="rId5" Type="http://schemas.openxmlformats.org/officeDocument/2006/relationships/slideLayout" Target="../slideLayouts/slideLayout234.xml"/><Relationship Id="rId15" Type="http://schemas.openxmlformats.org/officeDocument/2006/relationships/slideLayout" Target="../slideLayouts/slideLayout244.xml"/><Relationship Id="rId10" Type="http://schemas.openxmlformats.org/officeDocument/2006/relationships/slideLayout" Target="../slideLayouts/slideLayout239.xml"/><Relationship Id="rId19" Type="http://schemas.openxmlformats.org/officeDocument/2006/relationships/slideLayout" Target="../slideLayouts/slideLayout248.xml"/><Relationship Id="rId4" Type="http://schemas.openxmlformats.org/officeDocument/2006/relationships/slideLayout" Target="../slideLayouts/slideLayout233.xml"/><Relationship Id="rId9" Type="http://schemas.openxmlformats.org/officeDocument/2006/relationships/slideLayout" Target="../slideLayouts/slideLayout238.xml"/><Relationship Id="rId14" Type="http://schemas.openxmlformats.org/officeDocument/2006/relationships/slideLayout" Target="../slideLayouts/slideLayout243.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256.xml"/><Relationship Id="rId13" Type="http://schemas.openxmlformats.org/officeDocument/2006/relationships/slideLayout" Target="../slideLayouts/slideLayout261.xml"/><Relationship Id="rId18" Type="http://schemas.openxmlformats.org/officeDocument/2006/relationships/slideLayout" Target="../slideLayouts/slideLayout266.xml"/><Relationship Id="rId3" Type="http://schemas.openxmlformats.org/officeDocument/2006/relationships/slideLayout" Target="../slideLayouts/slideLayout251.xml"/><Relationship Id="rId7" Type="http://schemas.openxmlformats.org/officeDocument/2006/relationships/slideLayout" Target="../slideLayouts/slideLayout255.xml"/><Relationship Id="rId12" Type="http://schemas.openxmlformats.org/officeDocument/2006/relationships/slideLayout" Target="../slideLayouts/slideLayout260.xml"/><Relationship Id="rId17" Type="http://schemas.openxmlformats.org/officeDocument/2006/relationships/slideLayout" Target="../slideLayouts/slideLayout265.xml"/><Relationship Id="rId2" Type="http://schemas.openxmlformats.org/officeDocument/2006/relationships/slideLayout" Target="../slideLayouts/slideLayout250.xml"/><Relationship Id="rId16" Type="http://schemas.openxmlformats.org/officeDocument/2006/relationships/slideLayout" Target="../slideLayouts/slideLayout264.xml"/><Relationship Id="rId20" Type="http://schemas.openxmlformats.org/officeDocument/2006/relationships/image" Target="../media/image7.png"/><Relationship Id="rId1" Type="http://schemas.openxmlformats.org/officeDocument/2006/relationships/slideLayout" Target="../slideLayouts/slideLayout249.xml"/><Relationship Id="rId6" Type="http://schemas.openxmlformats.org/officeDocument/2006/relationships/slideLayout" Target="../slideLayouts/slideLayout254.xml"/><Relationship Id="rId11" Type="http://schemas.openxmlformats.org/officeDocument/2006/relationships/slideLayout" Target="../slideLayouts/slideLayout259.xml"/><Relationship Id="rId5" Type="http://schemas.openxmlformats.org/officeDocument/2006/relationships/slideLayout" Target="../slideLayouts/slideLayout253.xml"/><Relationship Id="rId15" Type="http://schemas.openxmlformats.org/officeDocument/2006/relationships/slideLayout" Target="../slideLayouts/slideLayout263.xml"/><Relationship Id="rId10" Type="http://schemas.openxmlformats.org/officeDocument/2006/relationships/slideLayout" Target="../slideLayouts/slideLayout258.xml"/><Relationship Id="rId19" Type="http://schemas.openxmlformats.org/officeDocument/2006/relationships/theme" Target="../theme/theme17.xml"/><Relationship Id="rId4" Type="http://schemas.openxmlformats.org/officeDocument/2006/relationships/slideLayout" Target="../slideLayouts/slideLayout252.xml"/><Relationship Id="rId9" Type="http://schemas.openxmlformats.org/officeDocument/2006/relationships/slideLayout" Target="../slideLayouts/slideLayout257.xml"/><Relationship Id="rId14" Type="http://schemas.openxmlformats.org/officeDocument/2006/relationships/slideLayout" Target="../slideLayouts/slideLayout262.xml"/></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274.xml"/><Relationship Id="rId13" Type="http://schemas.openxmlformats.org/officeDocument/2006/relationships/slideLayout" Target="../slideLayouts/slideLayout279.xml"/><Relationship Id="rId18" Type="http://schemas.openxmlformats.org/officeDocument/2006/relationships/slideLayout" Target="../slideLayouts/slideLayout284.xml"/><Relationship Id="rId3" Type="http://schemas.openxmlformats.org/officeDocument/2006/relationships/slideLayout" Target="../slideLayouts/slideLayout269.xml"/><Relationship Id="rId21" Type="http://schemas.openxmlformats.org/officeDocument/2006/relationships/image" Target="../media/image7.png"/><Relationship Id="rId7" Type="http://schemas.openxmlformats.org/officeDocument/2006/relationships/slideLayout" Target="../slideLayouts/slideLayout273.xml"/><Relationship Id="rId12" Type="http://schemas.openxmlformats.org/officeDocument/2006/relationships/slideLayout" Target="../slideLayouts/slideLayout278.xml"/><Relationship Id="rId17" Type="http://schemas.openxmlformats.org/officeDocument/2006/relationships/slideLayout" Target="../slideLayouts/slideLayout283.xml"/><Relationship Id="rId2" Type="http://schemas.openxmlformats.org/officeDocument/2006/relationships/slideLayout" Target="../slideLayouts/slideLayout268.xml"/><Relationship Id="rId16" Type="http://schemas.openxmlformats.org/officeDocument/2006/relationships/slideLayout" Target="../slideLayouts/slideLayout282.xml"/><Relationship Id="rId20" Type="http://schemas.openxmlformats.org/officeDocument/2006/relationships/theme" Target="../theme/theme18.xml"/><Relationship Id="rId1" Type="http://schemas.openxmlformats.org/officeDocument/2006/relationships/slideLayout" Target="../slideLayouts/slideLayout267.xml"/><Relationship Id="rId6" Type="http://schemas.openxmlformats.org/officeDocument/2006/relationships/slideLayout" Target="../slideLayouts/slideLayout272.xml"/><Relationship Id="rId11" Type="http://schemas.openxmlformats.org/officeDocument/2006/relationships/slideLayout" Target="../slideLayouts/slideLayout277.xml"/><Relationship Id="rId5" Type="http://schemas.openxmlformats.org/officeDocument/2006/relationships/slideLayout" Target="../slideLayouts/slideLayout271.xml"/><Relationship Id="rId15" Type="http://schemas.openxmlformats.org/officeDocument/2006/relationships/slideLayout" Target="../slideLayouts/slideLayout281.xml"/><Relationship Id="rId10" Type="http://schemas.openxmlformats.org/officeDocument/2006/relationships/slideLayout" Target="../slideLayouts/slideLayout276.xml"/><Relationship Id="rId19" Type="http://schemas.openxmlformats.org/officeDocument/2006/relationships/slideLayout" Target="../slideLayouts/slideLayout285.xml"/><Relationship Id="rId4" Type="http://schemas.openxmlformats.org/officeDocument/2006/relationships/slideLayout" Target="../slideLayouts/slideLayout270.xml"/><Relationship Id="rId9" Type="http://schemas.openxmlformats.org/officeDocument/2006/relationships/slideLayout" Target="../slideLayouts/slideLayout275.xml"/><Relationship Id="rId14" Type="http://schemas.openxmlformats.org/officeDocument/2006/relationships/slideLayout" Target="../slideLayouts/slideLayout280.xml"/></Relationships>
</file>

<file path=ppt/slideMasters/_rels/slideMaster19.xml.rels><?xml version="1.0" encoding="UTF-8" standalone="yes"?>
<Relationships xmlns="http://schemas.openxmlformats.org/package/2006/relationships"><Relationship Id="rId8" Type="http://schemas.openxmlformats.org/officeDocument/2006/relationships/slideLayout" Target="../slideLayouts/slideLayout293.xml"/><Relationship Id="rId13" Type="http://schemas.openxmlformats.org/officeDocument/2006/relationships/slideLayout" Target="../slideLayouts/slideLayout298.xml"/><Relationship Id="rId18" Type="http://schemas.openxmlformats.org/officeDocument/2006/relationships/slideLayout" Target="../slideLayouts/slideLayout303.xml"/><Relationship Id="rId3" Type="http://schemas.openxmlformats.org/officeDocument/2006/relationships/slideLayout" Target="../slideLayouts/slideLayout288.xml"/><Relationship Id="rId21" Type="http://schemas.openxmlformats.org/officeDocument/2006/relationships/slideLayout" Target="../slideLayouts/slideLayout306.xml"/><Relationship Id="rId7" Type="http://schemas.openxmlformats.org/officeDocument/2006/relationships/slideLayout" Target="../slideLayouts/slideLayout292.xml"/><Relationship Id="rId12" Type="http://schemas.openxmlformats.org/officeDocument/2006/relationships/slideLayout" Target="../slideLayouts/slideLayout297.xml"/><Relationship Id="rId17" Type="http://schemas.openxmlformats.org/officeDocument/2006/relationships/slideLayout" Target="../slideLayouts/slideLayout302.xml"/><Relationship Id="rId2" Type="http://schemas.openxmlformats.org/officeDocument/2006/relationships/slideLayout" Target="../slideLayouts/slideLayout287.xml"/><Relationship Id="rId16" Type="http://schemas.openxmlformats.org/officeDocument/2006/relationships/slideLayout" Target="../slideLayouts/slideLayout301.xml"/><Relationship Id="rId20" Type="http://schemas.openxmlformats.org/officeDocument/2006/relationships/slideLayout" Target="../slideLayouts/slideLayout305.xml"/><Relationship Id="rId1" Type="http://schemas.openxmlformats.org/officeDocument/2006/relationships/slideLayout" Target="../slideLayouts/slideLayout286.xml"/><Relationship Id="rId6" Type="http://schemas.openxmlformats.org/officeDocument/2006/relationships/slideLayout" Target="../slideLayouts/slideLayout291.xml"/><Relationship Id="rId11" Type="http://schemas.openxmlformats.org/officeDocument/2006/relationships/slideLayout" Target="../slideLayouts/slideLayout296.xml"/><Relationship Id="rId5" Type="http://schemas.openxmlformats.org/officeDocument/2006/relationships/slideLayout" Target="../slideLayouts/slideLayout290.xml"/><Relationship Id="rId15" Type="http://schemas.openxmlformats.org/officeDocument/2006/relationships/slideLayout" Target="../slideLayouts/slideLayout300.xml"/><Relationship Id="rId23" Type="http://schemas.openxmlformats.org/officeDocument/2006/relationships/image" Target="../media/image15.png"/><Relationship Id="rId10" Type="http://schemas.openxmlformats.org/officeDocument/2006/relationships/slideLayout" Target="../slideLayouts/slideLayout295.xml"/><Relationship Id="rId19" Type="http://schemas.openxmlformats.org/officeDocument/2006/relationships/slideLayout" Target="../slideLayouts/slideLayout304.xml"/><Relationship Id="rId4" Type="http://schemas.openxmlformats.org/officeDocument/2006/relationships/slideLayout" Target="../slideLayouts/slideLayout289.xml"/><Relationship Id="rId9" Type="http://schemas.openxmlformats.org/officeDocument/2006/relationships/slideLayout" Target="../slideLayouts/slideLayout294.xml"/><Relationship Id="rId14" Type="http://schemas.openxmlformats.org/officeDocument/2006/relationships/slideLayout" Target="../slideLayouts/slideLayout299.xml"/><Relationship Id="rId22"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18"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slideLayout" Target="../slideLayouts/slideLayout29.xml"/><Relationship Id="rId2" Type="http://schemas.openxmlformats.org/officeDocument/2006/relationships/slideLayout" Target="../slideLayouts/slideLayout14.xml"/><Relationship Id="rId16" Type="http://schemas.openxmlformats.org/officeDocument/2006/relationships/slideLayout" Target="../slideLayouts/slideLayout28.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10" Type="http://schemas.openxmlformats.org/officeDocument/2006/relationships/slideLayout" Target="../slideLayouts/slideLayout22.xml"/><Relationship Id="rId19" Type="http://schemas.openxmlformats.org/officeDocument/2006/relationships/image" Target="../media/image1.png"/><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s>
</file>

<file path=ppt/slideMasters/_rels/slideMaster20.xml.rels><?xml version="1.0" encoding="UTF-8" standalone="yes"?>
<Relationships xmlns="http://schemas.openxmlformats.org/package/2006/relationships"><Relationship Id="rId8" Type="http://schemas.openxmlformats.org/officeDocument/2006/relationships/slideLayout" Target="../slideLayouts/slideLayout314.xml"/><Relationship Id="rId13" Type="http://schemas.openxmlformats.org/officeDocument/2006/relationships/slideLayout" Target="../slideLayouts/slideLayout319.xml"/><Relationship Id="rId18" Type="http://schemas.openxmlformats.org/officeDocument/2006/relationships/slideLayout" Target="../slideLayouts/slideLayout324.xml"/><Relationship Id="rId3" Type="http://schemas.openxmlformats.org/officeDocument/2006/relationships/slideLayout" Target="../slideLayouts/slideLayout309.xml"/><Relationship Id="rId21" Type="http://schemas.openxmlformats.org/officeDocument/2006/relationships/slideLayout" Target="../slideLayouts/slideLayout327.xml"/><Relationship Id="rId7" Type="http://schemas.openxmlformats.org/officeDocument/2006/relationships/slideLayout" Target="../slideLayouts/slideLayout313.xml"/><Relationship Id="rId12" Type="http://schemas.openxmlformats.org/officeDocument/2006/relationships/slideLayout" Target="../slideLayouts/slideLayout318.xml"/><Relationship Id="rId17" Type="http://schemas.openxmlformats.org/officeDocument/2006/relationships/slideLayout" Target="../slideLayouts/slideLayout323.xml"/><Relationship Id="rId2" Type="http://schemas.openxmlformats.org/officeDocument/2006/relationships/slideLayout" Target="../slideLayouts/slideLayout308.xml"/><Relationship Id="rId16" Type="http://schemas.openxmlformats.org/officeDocument/2006/relationships/slideLayout" Target="../slideLayouts/slideLayout322.xml"/><Relationship Id="rId20" Type="http://schemas.openxmlformats.org/officeDocument/2006/relationships/slideLayout" Target="../slideLayouts/slideLayout326.xml"/><Relationship Id="rId1" Type="http://schemas.openxmlformats.org/officeDocument/2006/relationships/slideLayout" Target="../slideLayouts/slideLayout307.xml"/><Relationship Id="rId6" Type="http://schemas.openxmlformats.org/officeDocument/2006/relationships/slideLayout" Target="../slideLayouts/slideLayout312.xml"/><Relationship Id="rId11" Type="http://schemas.openxmlformats.org/officeDocument/2006/relationships/slideLayout" Target="../slideLayouts/slideLayout317.xml"/><Relationship Id="rId5" Type="http://schemas.openxmlformats.org/officeDocument/2006/relationships/slideLayout" Target="../slideLayouts/slideLayout311.xml"/><Relationship Id="rId15" Type="http://schemas.openxmlformats.org/officeDocument/2006/relationships/slideLayout" Target="../slideLayouts/slideLayout321.xml"/><Relationship Id="rId23" Type="http://schemas.openxmlformats.org/officeDocument/2006/relationships/image" Target="../media/image1.png"/><Relationship Id="rId10" Type="http://schemas.openxmlformats.org/officeDocument/2006/relationships/slideLayout" Target="../slideLayouts/slideLayout316.xml"/><Relationship Id="rId19" Type="http://schemas.openxmlformats.org/officeDocument/2006/relationships/slideLayout" Target="../slideLayouts/slideLayout325.xml"/><Relationship Id="rId4" Type="http://schemas.openxmlformats.org/officeDocument/2006/relationships/slideLayout" Target="../slideLayouts/slideLayout310.xml"/><Relationship Id="rId9" Type="http://schemas.openxmlformats.org/officeDocument/2006/relationships/slideLayout" Target="../slideLayouts/slideLayout315.xml"/><Relationship Id="rId14" Type="http://schemas.openxmlformats.org/officeDocument/2006/relationships/slideLayout" Target="../slideLayouts/slideLayout320.xml"/><Relationship Id="rId22"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8" Type="http://schemas.openxmlformats.org/officeDocument/2006/relationships/slideLayout" Target="../slideLayouts/slideLayout335.xml"/><Relationship Id="rId13" Type="http://schemas.openxmlformats.org/officeDocument/2006/relationships/slideLayout" Target="../slideLayouts/slideLayout340.xml"/><Relationship Id="rId18" Type="http://schemas.openxmlformats.org/officeDocument/2006/relationships/slideLayout" Target="../slideLayouts/slideLayout345.xml"/><Relationship Id="rId3" Type="http://schemas.openxmlformats.org/officeDocument/2006/relationships/slideLayout" Target="../slideLayouts/slideLayout330.xml"/><Relationship Id="rId21" Type="http://schemas.openxmlformats.org/officeDocument/2006/relationships/theme" Target="../theme/theme21.xml"/><Relationship Id="rId7" Type="http://schemas.openxmlformats.org/officeDocument/2006/relationships/slideLayout" Target="../slideLayouts/slideLayout334.xml"/><Relationship Id="rId12" Type="http://schemas.openxmlformats.org/officeDocument/2006/relationships/slideLayout" Target="../slideLayouts/slideLayout339.xml"/><Relationship Id="rId17" Type="http://schemas.openxmlformats.org/officeDocument/2006/relationships/slideLayout" Target="../slideLayouts/slideLayout344.xml"/><Relationship Id="rId2" Type="http://schemas.openxmlformats.org/officeDocument/2006/relationships/slideLayout" Target="../slideLayouts/slideLayout329.xml"/><Relationship Id="rId16" Type="http://schemas.openxmlformats.org/officeDocument/2006/relationships/slideLayout" Target="../slideLayouts/slideLayout343.xml"/><Relationship Id="rId20" Type="http://schemas.openxmlformats.org/officeDocument/2006/relationships/slideLayout" Target="../slideLayouts/slideLayout347.xml"/><Relationship Id="rId1" Type="http://schemas.openxmlformats.org/officeDocument/2006/relationships/slideLayout" Target="../slideLayouts/slideLayout328.xml"/><Relationship Id="rId6" Type="http://schemas.openxmlformats.org/officeDocument/2006/relationships/slideLayout" Target="../slideLayouts/slideLayout333.xml"/><Relationship Id="rId11" Type="http://schemas.openxmlformats.org/officeDocument/2006/relationships/slideLayout" Target="../slideLayouts/slideLayout338.xml"/><Relationship Id="rId5" Type="http://schemas.openxmlformats.org/officeDocument/2006/relationships/slideLayout" Target="../slideLayouts/slideLayout332.xml"/><Relationship Id="rId15" Type="http://schemas.openxmlformats.org/officeDocument/2006/relationships/slideLayout" Target="../slideLayouts/slideLayout342.xml"/><Relationship Id="rId10" Type="http://schemas.openxmlformats.org/officeDocument/2006/relationships/slideLayout" Target="../slideLayouts/slideLayout337.xml"/><Relationship Id="rId19" Type="http://schemas.openxmlformats.org/officeDocument/2006/relationships/slideLayout" Target="../slideLayouts/slideLayout346.xml"/><Relationship Id="rId4" Type="http://schemas.openxmlformats.org/officeDocument/2006/relationships/slideLayout" Target="../slideLayouts/slideLayout331.xml"/><Relationship Id="rId9" Type="http://schemas.openxmlformats.org/officeDocument/2006/relationships/slideLayout" Target="../slideLayouts/slideLayout336.xml"/><Relationship Id="rId14" Type="http://schemas.openxmlformats.org/officeDocument/2006/relationships/slideLayout" Target="../slideLayouts/slideLayout341.xml"/><Relationship Id="rId22" Type="http://schemas.openxmlformats.org/officeDocument/2006/relationships/image" Target="../media/image1.png"/></Relationships>
</file>

<file path=ppt/slideMasters/_rels/slideMaster22.xml.rels><?xml version="1.0" encoding="UTF-8" standalone="yes"?>
<Relationships xmlns="http://schemas.openxmlformats.org/package/2006/relationships"><Relationship Id="rId8" Type="http://schemas.openxmlformats.org/officeDocument/2006/relationships/slideLayout" Target="../slideLayouts/slideLayout355.xml"/><Relationship Id="rId13" Type="http://schemas.openxmlformats.org/officeDocument/2006/relationships/slideLayout" Target="../slideLayouts/slideLayout360.xml"/><Relationship Id="rId18" Type="http://schemas.openxmlformats.org/officeDocument/2006/relationships/slideLayout" Target="../slideLayouts/slideLayout365.xml"/><Relationship Id="rId3" Type="http://schemas.openxmlformats.org/officeDocument/2006/relationships/slideLayout" Target="../slideLayouts/slideLayout350.xml"/><Relationship Id="rId21" Type="http://schemas.openxmlformats.org/officeDocument/2006/relationships/theme" Target="../theme/theme22.xml"/><Relationship Id="rId7" Type="http://schemas.openxmlformats.org/officeDocument/2006/relationships/slideLayout" Target="../slideLayouts/slideLayout354.xml"/><Relationship Id="rId12" Type="http://schemas.openxmlformats.org/officeDocument/2006/relationships/slideLayout" Target="../slideLayouts/slideLayout359.xml"/><Relationship Id="rId17" Type="http://schemas.openxmlformats.org/officeDocument/2006/relationships/slideLayout" Target="../slideLayouts/slideLayout364.xml"/><Relationship Id="rId2" Type="http://schemas.openxmlformats.org/officeDocument/2006/relationships/slideLayout" Target="../slideLayouts/slideLayout349.xml"/><Relationship Id="rId16" Type="http://schemas.openxmlformats.org/officeDocument/2006/relationships/slideLayout" Target="../slideLayouts/slideLayout363.xml"/><Relationship Id="rId20" Type="http://schemas.openxmlformats.org/officeDocument/2006/relationships/slideLayout" Target="../slideLayouts/slideLayout367.xml"/><Relationship Id="rId1" Type="http://schemas.openxmlformats.org/officeDocument/2006/relationships/slideLayout" Target="../slideLayouts/slideLayout348.xml"/><Relationship Id="rId6" Type="http://schemas.openxmlformats.org/officeDocument/2006/relationships/slideLayout" Target="../slideLayouts/slideLayout353.xml"/><Relationship Id="rId11" Type="http://schemas.openxmlformats.org/officeDocument/2006/relationships/slideLayout" Target="../slideLayouts/slideLayout358.xml"/><Relationship Id="rId5" Type="http://schemas.openxmlformats.org/officeDocument/2006/relationships/slideLayout" Target="../slideLayouts/slideLayout352.xml"/><Relationship Id="rId15" Type="http://schemas.openxmlformats.org/officeDocument/2006/relationships/slideLayout" Target="../slideLayouts/slideLayout362.xml"/><Relationship Id="rId10" Type="http://schemas.openxmlformats.org/officeDocument/2006/relationships/slideLayout" Target="../slideLayouts/slideLayout357.xml"/><Relationship Id="rId19" Type="http://schemas.openxmlformats.org/officeDocument/2006/relationships/slideLayout" Target="../slideLayouts/slideLayout366.xml"/><Relationship Id="rId4" Type="http://schemas.openxmlformats.org/officeDocument/2006/relationships/slideLayout" Target="../slideLayouts/slideLayout351.xml"/><Relationship Id="rId9" Type="http://schemas.openxmlformats.org/officeDocument/2006/relationships/slideLayout" Target="../slideLayouts/slideLayout356.xml"/><Relationship Id="rId14" Type="http://schemas.openxmlformats.org/officeDocument/2006/relationships/slideLayout" Target="../slideLayouts/slideLayout361.xml"/><Relationship Id="rId22" Type="http://schemas.openxmlformats.org/officeDocument/2006/relationships/image" Target="../media/image1.png"/></Relationships>
</file>

<file path=ppt/slideMasters/_rels/slideMaster23.xml.rels><?xml version="1.0" encoding="UTF-8" standalone="yes"?>
<Relationships xmlns="http://schemas.openxmlformats.org/package/2006/relationships"><Relationship Id="rId8" Type="http://schemas.openxmlformats.org/officeDocument/2006/relationships/slideLayout" Target="../slideLayouts/slideLayout375.xml"/><Relationship Id="rId13" Type="http://schemas.openxmlformats.org/officeDocument/2006/relationships/slideLayout" Target="../slideLayouts/slideLayout380.xml"/><Relationship Id="rId18" Type="http://schemas.openxmlformats.org/officeDocument/2006/relationships/slideLayout" Target="../slideLayouts/slideLayout385.xml"/><Relationship Id="rId3" Type="http://schemas.openxmlformats.org/officeDocument/2006/relationships/slideLayout" Target="../slideLayouts/slideLayout370.xml"/><Relationship Id="rId21" Type="http://schemas.openxmlformats.org/officeDocument/2006/relationships/theme" Target="../theme/theme23.xml"/><Relationship Id="rId7" Type="http://schemas.openxmlformats.org/officeDocument/2006/relationships/slideLayout" Target="../slideLayouts/slideLayout374.xml"/><Relationship Id="rId12" Type="http://schemas.openxmlformats.org/officeDocument/2006/relationships/slideLayout" Target="../slideLayouts/slideLayout379.xml"/><Relationship Id="rId17" Type="http://schemas.openxmlformats.org/officeDocument/2006/relationships/slideLayout" Target="../slideLayouts/slideLayout384.xml"/><Relationship Id="rId2" Type="http://schemas.openxmlformats.org/officeDocument/2006/relationships/slideLayout" Target="../slideLayouts/slideLayout369.xml"/><Relationship Id="rId16" Type="http://schemas.openxmlformats.org/officeDocument/2006/relationships/slideLayout" Target="../slideLayouts/slideLayout383.xml"/><Relationship Id="rId20" Type="http://schemas.openxmlformats.org/officeDocument/2006/relationships/slideLayout" Target="../slideLayouts/slideLayout387.xml"/><Relationship Id="rId1" Type="http://schemas.openxmlformats.org/officeDocument/2006/relationships/slideLayout" Target="../slideLayouts/slideLayout368.xml"/><Relationship Id="rId6" Type="http://schemas.openxmlformats.org/officeDocument/2006/relationships/slideLayout" Target="../slideLayouts/slideLayout373.xml"/><Relationship Id="rId11" Type="http://schemas.openxmlformats.org/officeDocument/2006/relationships/slideLayout" Target="../slideLayouts/slideLayout378.xml"/><Relationship Id="rId5" Type="http://schemas.openxmlformats.org/officeDocument/2006/relationships/slideLayout" Target="../slideLayouts/slideLayout372.xml"/><Relationship Id="rId15" Type="http://schemas.openxmlformats.org/officeDocument/2006/relationships/slideLayout" Target="../slideLayouts/slideLayout382.xml"/><Relationship Id="rId10" Type="http://schemas.openxmlformats.org/officeDocument/2006/relationships/slideLayout" Target="../slideLayouts/slideLayout377.xml"/><Relationship Id="rId19" Type="http://schemas.openxmlformats.org/officeDocument/2006/relationships/slideLayout" Target="../slideLayouts/slideLayout386.xml"/><Relationship Id="rId4" Type="http://schemas.openxmlformats.org/officeDocument/2006/relationships/slideLayout" Target="../slideLayouts/slideLayout371.xml"/><Relationship Id="rId9" Type="http://schemas.openxmlformats.org/officeDocument/2006/relationships/slideLayout" Target="../slideLayouts/slideLayout376.xml"/><Relationship Id="rId14" Type="http://schemas.openxmlformats.org/officeDocument/2006/relationships/slideLayout" Target="../slideLayouts/slideLayout381.xml"/><Relationship Id="rId22" Type="http://schemas.openxmlformats.org/officeDocument/2006/relationships/image" Target="../media/image1.png"/></Relationships>
</file>

<file path=ppt/slideMasters/_rels/slideMaster24.xml.rels><?xml version="1.0" encoding="UTF-8" standalone="yes"?>
<Relationships xmlns="http://schemas.openxmlformats.org/package/2006/relationships"><Relationship Id="rId8" Type="http://schemas.openxmlformats.org/officeDocument/2006/relationships/slideLayout" Target="../slideLayouts/slideLayout395.xml"/><Relationship Id="rId13" Type="http://schemas.openxmlformats.org/officeDocument/2006/relationships/slideLayout" Target="../slideLayouts/slideLayout400.xml"/><Relationship Id="rId18" Type="http://schemas.openxmlformats.org/officeDocument/2006/relationships/slideLayout" Target="../slideLayouts/slideLayout405.xml"/><Relationship Id="rId3" Type="http://schemas.openxmlformats.org/officeDocument/2006/relationships/slideLayout" Target="../slideLayouts/slideLayout390.xml"/><Relationship Id="rId21" Type="http://schemas.openxmlformats.org/officeDocument/2006/relationships/theme" Target="../theme/theme24.xml"/><Relationship Id="rId7" Type="http://schemas.openxmlformats.org/officeDocument/2006/relationships/slideLayout" Target="../slideLayouts/slideLayout394.xml"/><Relationship Id="rId12" Type="http://schemas.openxmlformats.org/officeDocument/2006/relationships/slideLayout" Target="../slideLayouts/slideLayout399.xml"/><Relationship Id="rId17" Type="http://schemas.openxmlformats.org/officeDocument/2006/relationships/slideLayout" Target="../slideLayouts/slideLayout404.xml"/><Relationship Id="rId2" Type="http://schemas.openxmlformats.org/officeDocument/2006/relationships/slideLayout" Target="../slideLayouts/slideLayout389.xml"/><Relationship Id="rId16" Type="http://schemas.openxmlformats.org/officeDocument/2006/relationships/slideLayout" Target="../slideLayouts/slideLayout403.xml"/><Relationship Id="rId20" Type="http://schemas.openxmlformats.org/officeDocument/2006/relationships/slideLayout" Target="../slideLayouts/slideLayout407.xml"/><Relationship Id="rId1" Type="http://schemas.openxmlformats.org/officeDocument/2006/relationships/slideLayout" Target="../slideLayouts/slideLayout388.xml"/><Relationship Id="rId6" Type="http://schemas.openxmlformats.org/officeDocument/2006/relationships/slideLayout" Target="../slideLayouts/slideLayout393.xml"/><Relationship Id="rId11" Type="http://schemas.openxmlformats.org/officeDocument/2006/relationships/slideLayout" Target="../slideLayouts/slideLayout398.xml"/><Relationship Id="rId5" Type="http://schemas.openxmlformats.org/officeDocument/2006/relationships/slideLayout" Target="../slideLayouts/slideLayout392.xml"/><Relationship Id="rId15" Type="http://schemas.openxmlformats.org/officeDocument/2006/relationships/slideLayout" Target="../slideLayouts/slideLayout402.xml"/><Relationship Id="rId10" Type="http://schemas.openxmlformats.org/officeDocument/2006/relationships/slideLayout" Target="../slideLayouts/slideLayout397.xml"/><Relationship Id="rId19" Type="http://schemas.openxmlformats.org/officeDocument/2006/relationships/slideLayout" Target="../slideLayouts/slideLayout406.xml"/><Relationship Id="rId4" Type="http://schemas.openxmlformats.org/officeDocument/2006/relationships/slideLayout" Target="../slideLayouts/slideLayout391.xml"/><Relationship Id="rId9" Type="http://schemas.openxmlformats.org/officeDocument/2006/relationships/slideLayout" Target="../slideLayouts/slideLayout396.xml"/><Relationship Id="rId14" Type="http://schemas.openxmlformats.org/officeDocument/2006/relationships/slideLayout" Target="../slideLayouts/slideLayout401.xml"/><Relationship Id="rId22" Type="http://schemas.openxmlformats.org/officeDocument/2006/relationships/image" Target="../media/image1.png"/></Relationships>
</file>

<file path=ppt/slideMasters/_rels/slideMaster25.xml.rels><?xml version="1.0" encoding="UTF-8" standalone="yes"?>
<Relationships xmlns="http://schemas.openxmlformats.org/package/2006/relationships"><Relationship Id="rId8" Type="http://schemas.openxmlformats.org/officeDocument/2006/relationships/slideLayout" Target="../slideLayouts/slideLayout415.xml"/><Relationship Id="rId13" Type="http://schemas.openxmlformats.org/officeDocument/2006/relationships/slideLayout" Target="../slideLayouts/slideLayout420.xml"/><Relationship Id="rId18" Type="http://schemas.openxmlformats.org/officeDocument/2006/relationships/slideLayout" Target="../slideLayouts/slideLayout425.xml"/><Relationship Id="rId3" Type="http://schemas.openxmlformats.org/officeDocument/2006/relationships/slideLayout" Target="../slideLayouts/slideLayout410.xml"/><Relationship Id="rId21" Type="http://schemas.openxmlformats.org/officeDocument/2006/relationships/theme" Target="../theme/theme25.xml"/><Relationship Id="rId7" Type="http://schemas.openxmlformats.org/officeDocument/2006/relationships/slideLayout" Target="../slideLayouts/slideLayout414.xml"/><Relationship Id="rId12" Type="http://schemas.openxmlformats.org/officeDocument/2006/relationships/slideLayout" Target="../slideLayouts/slideLayout419.xml"/><Relationship Id="rId17" Type="http://schemas.openxmlformats.org/officeDocument/2006/relationships/slideLayout" Target="../slideLayouts/slideLayout424.xml"/><Relationship Id="rId2" Type="http://schemas.openxmlformats.org/officeDocument/2006/relationships/slideLayout" Target="../slideLayouts/slideLayout409.xml"/><Relationship Id="rId16" Type="http://schemas.openxmlformats.org/officeDocument/2006/relationships/slideLayout" Target="../slideLayouts/slideLayout423.xml"/><Relationship Id="rId20" Type="http://schemas.openxmlformats.org/officeDocument/2006/relationships/slideLayout" Target="../slideLayouts/slideLayout427.xml"/><Relationship Id="rId1" Type="http://schemas.openxmlformats.org/officeDocument/2006/relationships/slideLayout" Target="../slideLayouts/slideLayout408.xml"/><Relationship Id="rId6" Type="http://schemas.openxmlformats.org/officeDocument/2006/relationships/slideLayout" Target="../slideLayouts/slideLayout413.xml"/><Relationship Id="rId11" Type="http://schemas.openxmlformats.org/officeDocument/2006/relationships/slideLayout" Target="../slideLayouts/slideLayout418.xml"/><Relationship Id="rId5" Type="http://schemas.openxmlformats.org/officeDocument/2006/relationships/slideLayout" Target="../slideLayouts/slideLayout412.xml"/><Relationship Id="rId15" Type="http://schemas.openxmlformats.org/officeDocument/2006/relationships/slideLayout" Target="../slideLayouts/slideLayout422.xml"/><Relationship Id="rId10" Type="http://schemas.openxmlformats.org/officeDocument/2006/relationships/slideLayout" Target="../slideLayouts/slideLayout417.xml"/><Relationship Id="rId19" Type="http://schemas.openxmlformats.org/officeDocument/2006/relationships/slideLayout" Target="../slideLayouts/slideLayout426.xml"/><Relationship Id="rId4" Type="http://schemas.openxmlformats.org/officeDocument/2006/relationships/slideLayout" Target="../slideLayouts/slideLayout411.xml"/><Relationship Id="rId9" Type="http://schemas.openxmlformats.org/officeDocument/2006/relationships/slideLayout" Target="../slideLayouts/slideLayout416.xml"/><Relationship Id="rId14" Type="http://schemas.openxmlformats.org/officeDocument/2006/relationships/slideLayout" Target="../slideLayouts/slideLayout421.xml"/><Relationship Id="rId22" Type="http://schemas.openxmlformats.org/officeDocument/2006/relationships/image" Target="../media/image1.png"/></Relationships>
</file>

<file path=ppt/slideMasters/_rels/slideMaster26.xml.rels><?xml version="1.0" encoding="UTF-8" standalone="yes"?>
<Relationships xmlns="http://schemas.openxmlformats.org/package/2006/relationships"><Relationship Id="rId8" Type="http://schemas.openxmlformats.org/officeDocument/2006/relationships/slideLayout" Target="../slideLayouts/slideLayout435.xml"/><Relationship Id="rId13" Type="http://schemas.openxmlformats.org/officeDocument/2006/relationships/slideLayout" Target="../slideLayouts/slideLayout440.xml"/><Relationship Id="rId18" Type="http://schemas.openxmlformats.org/officeDocument/2006/relationships/slideLayout" Target="../slideLayouts/slideLayout445.xml"/><Relationship Id="rId3" Type="http://schemas.openxmlformats.org/officeDocument/2006/relationships/slideLayout" Target="../slideLayouts/slideLayout430.xml"/><Relationship Id="rId21" Type="http://schemas.openxmlformats.org/officeDocument/2006/relationships/theme" Target="../theme/theme26.xml"/><Relationship Id="rId7" Type="http://schemas.openxmlformats.org/officeDocument/2006/relationships/slideLayout" Target="../slideLayouts/slideLayout434.xml"/><Relationship Id="rId12" Type="http://schemas.openxmlformats.org/officeDocument/2006/relationships/slideLayout" Target="../slideLayouts/slideLayout439.xml"/><Relationship Id="rId17" Type="http://schemas.openxmlformats.org/officeDocument/2006/relationships/slideLayout" Target="../slideLayouts/slideLayout444.xml"/><Relationship Id="rId2" Type="http://schemas.openxmlformats.org/officeDocument/2006/relationships/slideLayout" Target="../slideLayouts/slideLayout429.xml"/><Relationship Id="rId16" Type="http://schemas.openxmlformats.org/officeDocument/2006/relationships/slideLayout" Target="../slideLayouts/slideLayout443.xml"/><Relationship Id="rId20" Type="http://schemas.openxmlformats.org/officeDocument/2006/relationships/slideLayout" Target="../slideLayouts/slideLayout447.xml"/><Relationship Id="rId1" Type="http://schemas.openxmlformats.org/officeDocument/2006/relationships/slideLayout" Target="../slideLayouts/slideLayout428.xml"/><Relationship Id="rId6" Type="http://schemas.openxmlformats.org/officeDocument/2006/relationships/slideLayout" Target="../slideLayouts/slideLayout433.xml"/><Relationship Id="rId11" Type="http://schemas.openxmlformats.org/officeDocument/2006/relationships/slideLayout" Target="../slideLayouts/slideLayout438.xml"/><Relationship Id="rId5" Type="http://schemas.openxmlformats.org/officeDocument/2006/relationships/slideLayout" Target="../slideLayouts/slideLayout432.xml"/><Relationship Id="rId15" Type="http://schemas.openxmlformats.org/officeDocument/2006/relationships/slideLayout" Target="../slideLayouts/slideLayout442.xml"/><Relationship Id="rId10" Type="http://schemas.openxmlformats.org/officeDocument/2006/relationships/slideLayout" Target="../slideLayouts/slideLayout437.xml"/><Relationship Id="rId19" Type="http://schemas.openxmlformats.org/officeDocument/2006/relationships/slideLayout" Target="../slideLayouts/slideLayout446.xml"/><Relationship Id="rId4" Type="http://schemas.openxmlformats.org/officeDocument/2006/relationships/slideLayout" Target="../slideLayouts/slideLayout431.xml"/><Relationship Id="rId9" Type="http://schemas.openxmlformats.org/officeDocument/2006/relationships/slideLayout" Target="../slideLayouts/slideLayout436.xml"/><Relationship Id="rId14" Type="http://schemas.openxmlformats.org/officeDocument/2006/relationships/slideLayout" Target="../slideLayouts/slideLayout441.xml"/><Relationship Id="rId22" Type="http://schemas.openxmlformats.org/officeDocument/2006/relationships/image" Target="../media/image1.png"/></Relationships>
</file>

<file path=ppt/slideMasters/_rels/slideMaster27.xml.rels><?xml version="1.0" encoding="UTF-8" standalone="yes"?>
<Relationships xmlns="http://schemas.openxmlformats.org/package/2006/relationships"><Relationship Id="rId8" Type="http://schemas.openxmlformats.org/officeDocument/2006/relationships/slideLayout" Target="../slideLayouts/slideLayout455.xml"/><Relationship Id="rId13" Type="http://schemas.openxmlformats.org/officeDocument/2006/relationships/slideLayout" Target="../slideLayouts/slideLayout460.xml"/><Relationship Id="rId18" Type="http://schemas.openxmlformats.org/officeDocument/2006/relationships/slideLayout" Target="../slideLayouts/slideLayout465.xml"/><Relationship Id="rId3" Type="http://schemas.openxmlformats.org/officeDocument/2006/relationships/slideLayout" Target="../slideLayouts/slideLayout450.xml"/><Relationship Id="rId21" Type="http://schemas.openxmlformats.org/officeDocument/2006/relationships/theme" Target="../theme/theme27.xml"/><Relationship Id="rId7" Type="http://schemas.openxmlformats.org/officeDocument/2006/relationships/slideLayout" Target="../slideLayouts/slideLayout454.xml"/><Relationship Id="rId12" Type="http://schemas.openxmlformats.org/officeDocument/2006/relationships/slideLayout" Target="../slideLayouts/slideLayout459.xml"/><Relationship Id="rId17" Type="http://schemas.openxmlformats.org/officeDocument/2006/relationships/slideLayout" Target="../slideLayouts/slideLayout464.xml"/><Relationship Id="rId2" Type="http://schemas.openxmlformats.org/officeDocument/2006/relationships/slideLayout" Target="../slideLayouts/slideLayout449.xml"/><Relationship Id="rId16" Type="http://schemas.openxmlformats.org/officeDocument/2006/relationships/slideLayout" Target="../slideLayouts/slideLayout463.xml"/><Relationship Id="rId20" Type="http://schemas.openxmlformats.org/officeDocument/2006/relationships/slideLayout" Target="../slideLayouts/slideLayout467.xml"/><Relationship Id="rId1" Type="http://schemas.openxmlformats.org/officeDocument/2006/relationships/slideLayout" Target="../slideLayouts/slideLayout448.xml"/><Relationship Id="rId6" Type="http://schemas.openxmlformats.org/officeDocument/2006/relationships/slideLayout" Target="../slideLayouts/slideLayout453.xml"/><Relationship Id="rId11" Type="http://schemas.openxmlformats.org/officeDocument/2006/relationships/slideLayout" Target="../slideLayouts/slideLayout458.xml"/><Relationship Id="rId5" Type="http://schemas.openxmlformats.org/officeDocument/2006/relationships/slideLayout" Target="../slideLayouts/slideLayout452.xml"/><Relationship Id="rId15" Type="http://schemas.openxmlformats.org/officeDocument/2006/relationships/slideLayout" Target="../slideLayouts/slideLayout462.xml"/><Relationship Id="rId10" Type="http://schemas.openxmlformats.org/officeDocument/2006/relationships/slideLayout" Target="../slideLayouts/slideLayout457.xml"/><Relationship Id="rId19" Type="http://schemas.openxmlformats.org/officeDocument/2006/relationships/slideLayout" Target="../slideLayouts/slideLayout466.xml"/><Relationship Id="rId4" Type="http://schemas.openxmlformats.org/officeDocument/2006/relationships/slideLayout" Target="../slideLayouts/slideLayout451.xml"/><Relationship Id="rId9" Type="http://schemas.openxmlformats.org/officeDocument/2006/relationships/slideLayout" Target="../slideLayouts/slideLayout456.xml"/><Relationship Id="rId14" Type="http://schemas.openxmlformats.org/officeDocument/2006/relationships/slideLayout" Target="../slideLayouts/slideLayout461.xml"/><Relationship Id="rId22" Type="http://schemas.openxmlformats.org/officeDocument/2006/relationships/image" Target="../media/image1.png"/></Relationships>
</file>

<file path=ppt/slideMasters/_rels/slideMaster28.xml.rels><?xml version="1.0" encoding="UTF-8" standalone="yes"?>
<Relationships xmlns="http://schemas.openxmlformats.org/package/2006/relationships"><Relationship Id="rId8" Type="http://schemas.openxmlformats.org/officeDocument/2006/relationships/slideLayout" Target="../slideLayouts/slideLayout475.xml"/><Relationship Id="rId13" Type="http://schemas.openxmlformats.org/officeDocument/2006/relationships/slideLayout" Target="../slideLayouts/slideLayout480.xml"/><Relationship Id="rId18" Type="http://schemas.openxmlformats.org/officeDocument/2006/relationships/slideLayout" Target="../slideLayouts/slideLayout485.xml"/><Relationship Id="rId3" Type="http://schemas.openxmlformats.org/officeDocument/2006/relationships/slideLayout" Target="../slideLayouts/slideLayout470.xml"/><Relationship Id="rId21" Type="http://schemas.openxmlformats.org/officeDocument/2006/relationships/image" Target="../media/image14.png"/><Relationship Id="rId7" Type="http://schemas.openxmlformats.org/officeDocument/2006/relationships/slideLayout" Target="../slideLayouts/slideLayout474.xml"/><Relationship Id="rId12" Type="http://schemas.openxmlformats.org/officeDocument/2006/relationships/slideLayout" Target="../slideLayouts/slideLayout479.xml"/><Relationship Id="rId17" Type="http://schemas.openxmlformats.org/officeDocument/2006/relationships/slideLayout" Target="../slideLayouts/slideLayout484.xml"/><Relationship Id="rId2" Type="http://schemas.openxmlformats.org/officeDocument/2006/relationships/slideLayout" Target="../slideLayouts/slideLayout469.xml"/><Relationship Id="rId16" Type="http://schemas.openxmlformats.org/officeDocument/2006/relationships/slideLayout" Target="../slideLayouts/slideLayout483.xml"/><Relationship Id="rId20" Type="http://schemas.openxmlformats.org/officeDocument/2006/relationships/theme" Target="../theme/theme28.xml"/><Relationship Id="rId1" Type="http://schemas.openxmlformats.org/officeDocument/2006/relationships/slideLayout" Target="../slideLayouts/slideLayout468.xml"/><Relationship Id="rId6" Type="http://schemas.openxmlformats.org/officeDocument/2006/relationships/slideLayout" Target="../slideLayouts/slideLayout473.xml"/><Relationship Id="rId11" Type="http://schemas.openxmlformats.org/officeDocument/2006/relationships/slideLayout" Target="../slideLayouts/slideLayout478.xml"/><Relationship Id="rId5" Type="http://schemas.openxmlformats.org/officeDocument/2006/relationships/slideLayout" Target="../slideLayouts/slideLayout472.xml"/><Relationship Id="rId15" Type="http://schemas.openxmlformats.org/officeDocument/2006/relationships/slideLayout" Target="../slideLayouts/slideLayout482.xml"/><Relationship Id="rId10" Type="http://schemas.openxmlformats.org/officeDocument/2006/relationships/slideLayout" Target="../slideLayouts/slideLayout477.xml"/><Relationship Id="rId19" Type="http://schemas.openxmlformats.org/officeDocument/2006/relationships/slideLayout" Target="../slideLayouts/slideLayout486.xml"/><Relationship Id="rId4" Type="http://schemas.openxmlformats.org/officeDocument/2006/relationships/slideLayout" Target="../slideLayouts/slideLayout471.xml"/><Relationship Id="rId9" Type="http://schemas.openxmlformats.org/officeDocument/2006/relationships/slideLayout" Target="../slideLayouts/slideLayout476.xml"/><Relationship Id="rId14" Type="http://schemas.openxmlformats.org/officeDocument/2006/relationships/slideLayout" Target="../slideLayouts/slideLayout481.xml"/></Relationships>
</file>

<file path=ppt/slideMasters/_rels/slideMaster29.xml.rels><?xml version="1.0" encoding="UTF-8" standalone="yes"?>
<Relationships xmlns="http://schemas.openxmlformats.org/package/2006/relationships"><Relationship Id="rId8" Type="http://schemas.openxmlformats.org/officeDocument/2006/relationships/slideLayout" Target="../slideLayouts/slideLayout494.xml"/><Relationship Id="rId13" Type="http://schemas.openxmlformats.org/officeDocument/2006/relationships/slideLayout" Target="../slideLayouts/slideLayout499.xml"/><Relationship Id="rId18" Type="http://schemas.openxmlformats.org/officeDocument/2006/relationships/slideLayout" Target="../slideLayouts/slideLayout504.xml"/><Relationship Id="rId3" Type="http://schemas.openxmlformats.org/officeDocument/2006/relationships/slideLayout" Target="../slideLayouts/slideLayout489.xml"/><Relationship Id="rId21" Type="http://schemas.openxmlformats.org/officeDocument/2006/relationships/theme" Target="../theme/theme29.xml"/><Relationship Id="rId7" Type="http://schemas.openxmlformats.org/officeDocument/2006/relationships/slideLayout" Target="../slideLayouts/slideLayout493.xml"/><Relationship Id="rId12" Type="http://schemas.openxmlformats.org/officeDocument/2006/relationships/slideLayout" Target="../slideLayouts/slideLayout498.xml"/><Relationship Id="rId17" Type="http://schemas.openxmlformats.org/officeDocument/2006/relationships/slideLayout" Target="../slideLayouts/slideLayout503.xml"/><Relationship Id="rId2" Type="http://schemas.openxmlformats.org/officeDocument/2006/relationships/slideLayout" Target="../slideLayouts/slideLayout488.xml"/><Relationship Id="rId16" Type="http://schemas.openxmlformats.org/officeDocument/2006/relationships/slideLayout" Target="../slideLayouts/slideLayout502.xml"/><Relationship Id="rId20" Type="http://schemas.openxmlformats.org/officeDocument/2006/relationships/slideLayout" Target="../slideLayouts/slideLayout506.xml"/><Relationship Id="rId1" Type="http://schemas.openxmlformats.org/officeDocument/2006/relationships/slideLayout" Target="../slideLayouts/slideLayout487.xml"/><Relationship Id="rId6" Type="http://schemas.openxmlformats.org/officeDocument/2006/relationships/slideLayout" Target="../slideLayouts/slideLayout492.xml"/><Relationship Id="rId11" Type="http://schemas.openxmlformats.org/officeDocument/2006/relationships/slideLayout" Target="../slideLayouts/slideLayout497.xml"/><Relationship Id="rId5" Type="http://schemas.openxmlformats.org/officeDocument/2006/relationships/slideLayout" Target="../slideLayouts/slideLayout491.xml"/><Relationship Id="rId15" Type="http://schemas.openxmlformats.org/officeDocument/2006/relationships/slideLayout" Target="../slideLayouts/slideLayout501.xml"/><Relationship Id="rId10" Type="http://schemas.openxmlformats.org/officeDocument/2006/relationships/slideLayout" Target="../slideLayouts/slideLayout496.xml"/><Relationship Id="rId19" Type="http://schemas.openxmlformats.org/officeDocument/2006/relationships/slideLayout" Target="../slideLayouts/slideLayout505.xml"/><Relationship Id="rId4" Type="http://schemas.openxmlformats.org/officeDocument/2006/relationships/slideLayout" Target="../slideLayouts/slideLayout490.xml"/><Relationship Id="rId9" Type="http://schemas.openxmlformats.org/officeDocument/2006/relationships/slideLayout" Target="../slideLayouts/slideLayout495.xml"/><Relationship Id="rId14" Type="http://schemas.openxmlformats.org/officeDocument/2006/relationships/slideLayout" Target="../slideLayouts/slideLayout500.xml"/><Relationship Id="rId22"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image" Target="../media/image2.png"/><Relationship Id="rId3" Type="http://schemas.openxmlformats.org/officeDocument/2006/relationships/slideLayout" Target="../slideLayouts/slideLayout32.xml"/><Relationship Id="rId7" Type="http://schemas.openxmlformats.org/officeDocument/2006/relationships/slideLayout" Target="../slideLayouts/slideLayout36.xml"/><Relationship Id="rId12" Type="http://schemas.openxmlformats.org/officeDocument/2006/relationships/tags" Target="../tags/tag1.xml"/><Relationship Id="rId2" Type="http://schemas.openxmlformats.org/officeDocument/2006/relationships/slideLayout" Target="../slideLayouts/slideLayout31.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theme" Target="../theme/theme3.xml"/><Relationship Id="rId5" Type="http://schemas.openxmlformats.org/officeDocument/2006/relationships/slideLayout" Target="../slideLayouts/slideLayout34.xml"/><Relationship Id="rId10" Type="http://schemas.openxmlformats.org/officeDocument/2006/relationships/slideLayout" Target="../slideLayouts/slideLayout39.xml"/><Relationship Id="rId4" Type="http://schemas.openxmlformats.org/officeDocument/2006/relationships/slideLayout" Target="../slideLayouts/slideLayout33.xml"/><Relationship Id="rId9" Type="http://schemas.openxmlformats.org/officeDocument/2006/relationships/slideLayout" Target="../slideLayouts/slideLayout3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7.xml"/><Relationship Id="rId13" Type="http://schemas.openxmlformats.org/officeDocument/2006/relationships/slideLayout" Target="../slideLayouts/slideLayout52.xml"/><Relationship Id="rId3" Type="http://schemas.openxmlformats.org/officeDocument/2006/relationships/slideLayout" Target="../slideLayouts/slideLayout42.xml"/><Relationship Id="rId7" Type="http://schemas.openxmlformats.org/officeDocument/2006/relationships/slideLayout" Target="../slideLayouts/slideLayout46.xml"/><Relationship Id="rId12" Type="http://schemas.openxmlformats.org/officeDocument/2006/relationships/slideLayout" Target="../slideLayouts/slideLayout51.xml"/><Relationship Id="rId17" Type="http://schemas.openxmlformats.org/officeDocument/2006/relationships/image" Target="../media/image2.png"/><Relationship Id="rId2" Type="http://schemas.openxmlformats.org/officeDocument/2006/relationships/slideLayout" Target="../slideLayouts/slideLayout41.xml"/><Relationship Id="rId16" Type="http://schemas.openxmlformats.org/officeDocument/2006/relationships/tags" Target="../tags/tag3.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5" Type="http://schemas.openxmlformats.org/officeDocument/2006/relationships/slideLayout" Target="../slideLayouts/slideLayout44.xml"/><Relationship Id="rId15" Type="http://schemas.openxmlformats.org/officeDocument/2006/relationships/theme" Target="../theme/theme4.xml"/><Relationship Id="rId10" Type="http://schemas.openxmlformats.org/officeDocument/2006/relationships/slideLayout" Target="../slideLayouts/slideLayout49.xml"/><Relationship Id="rId4" Type="http://schemas.openxmlformats.org/officeDocument/2006/relationships/slideLayout" Target="../slideLayouts/slideLayout43.xml"/><Relationship Id="rId9" Type="http://schemas.openxmlformats.org/officeDocument/2006/relationships/slideLayout" Target="../slideLayouts/slideLayout48.xml"/><Relationship Id="rId14" Type="http://schemas.openxmlformats.org/officeDocument/2006/relationships/slideLayout" Target="../slideLayouts/slideLayout53.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1.xml"/><Relationship Id="rId13" Type="http://schemas.openxmlformats.org/officeDocument/2006/relationships/theme" Target="../theme/theme5.xml"/><Relationship Id="rId3" Type="http://schemas.openxmlformats.org/officeDocument/2006/relationships/slideLayout" Target="../slideLayouts/slideLayout56.xml"/><Relationship Id="rId7" Type="http://schemas.openxmlformats.org/officeDocument/2006/relationships/slideLayout" Target="../slideLayouts/slideLayout60.xml"/><Relationship Id="rId12" Type="http://schemas.openxmlformats.org/officeDocument/2006/relationships/slideLayout" Target="../slideLayouts/slideLayout65.xml"/><Relationship Id="rId2" Type="http://schemas.openxmlformats.org/officeDocument/2006/relationships/slideLayout" Target="../slideLayouts/slideLayout55.xml"/><Relationship Id="rId1" Type="http://schemas.openxmlformats.org/officeDocument/2006/relationships/slideLayout" Target="../slideLayouts/slideLayout54.xml"/><Relationship Id="rId6" Type="http://schemas.openxmlformats.org/officeDocument/2006/relationships/slideLayout" Target="../slideLayouts/slideLayout59.xml"/><Relationship Id="rId11" Type="http://schemas.openxmlformats.org/officeDocument/2006/relationships/slideLayout" Target="../slideLayouts/slideLayout64.xml"/><Relationship Id="rId5" Type="http://schemas.openxmlformats.org/officeDocument/2006/relationships/slideLayout" Target="../slideLayouts/slideLayout58.xml"/><Relationship Id="rId10" Type="http://schemas.openxmlformats.org/officeDocument/2006/relationships/slideLayout" Target="../slideLayouts/slideLayout63.xml"/><Relationship Id="rId4" Type="http://schemas.openxmlformats.org/officeDocument/2006/relationships/slideLayout" Target="../slideLayouts/slideLayout57.xml"/><Relationship Id="rId9" Type="http://schemas.openxmlformats.org/officeDocument/2006/relationships/slideLayout" Target="../slideLayouts/slideLayout62.xml"/><Relationship Id="rId14" Type="http://schemas.openxmlformats.org/officeDocument/2006/relationships/image" Target="../media/image4.png"/></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73.xml"/><Relationship Id="rId13" Type="http://schemas.openxmlformats.org/officeDocument/2006/relationships/slideLayout" Target="../slideLayouts/slideLayout78.xml"/><Relationship Id="rId18" Type="http://schemas.openxmlformats.org/officeDocument/2006/relationships/slideLayout" Target="../slideLayouts/slideLayout83.xml"/><Relationship Id="rId3" Type="http://schemas.openxmlformats.org/officeDocument/2006/relationships/slideLayout" Target="../slideLayouts/slideLayout68.xml"/><Relationship Id="rId7" Type="http://schemas.openxmlformats.org/officeDocument/2006/relationships/slideLayout" Target="../slideLayouts/slideLayout72.xml"/><Relationship Id="rId12" Type="http://schemas.openxmlformats.org/officeDocument/2006/relationships/slideLayout" Target="../slideLayouts/slideLayout77.xml"/><Relationship Id="rId17" Type="http://schemas.openxmlformats.org/officeDocument/2006/relationships/slideLayout" Target="../slideLayouts/slideLayout82.xml"/><Relationship Id="rId2" Type="http://schemas.openxmlformats.org/officeDocument/2006/relationships/slideLayout" Target="../slideLayouts/slideLayout67.xml"/><Relationship Id="rId16" Type="http://schemas.openxmlformats.org/officeDocument/2006/relationships/slideLayout" Target="../slideLayouts/slideLayout81.xml"/><Relationship Id="rId20" Type="http://schemas.openxmlformats.org/officeDocument/2006/relationships/image" Target="../media/image1.png"/><Relationship Id="rId1" Type="http://schemas.openxmlformats.org/officeDocument/2006/relationships/slideLayout" Target="../slideLayouts/slideLayout66.xml"/><Relationship Id="rId6" Type="http://schemas.openxmlformats.org/officeDocument/2006/relationships/slideLayout" Target="../slideLayouts/slideLayout71.xml"/><Relationship Id="rId11" Type="http://schemas.openxmlformats.org/officeDocument/2006/relationships/slideLayout" Target="../slideLayouts/slideLayout76.xml"/><Relationship Id="rId5" Type="http://schemas.openxmlformats.org/officeDocument/2006/relationships/slideLayout" Target="../slideLayouts/slideLayout70.xml"/><Relationship Id="rId15" Type="http://schemas.openxmlformats.org/officeDocument/2006/relationships/slideLayout" Target="../slideLayouts/slideLayout80.xml"/><Relationship Id="rId10" Type="http://schemas.openxmlformats.org/officeDocument/2006/relationships/slideLayout" Target="../slideLayouts/slideLayout75.xml"/><Relationship Id="rId19" Type="http://schemas.openxmlformats.org/officeDocument/2006/relationships/theme" Target="../theme/theme6.xml"/><Relationship Id="rId4" Type="http://schemas.openxmlformats.org/officeDocument/2006/relationships/slideLayout" Target="../slideLayouts/slideLayout69.xml"/><Relationship Id="rId9" Type="http://schemas.openxmlformats.org/officeDocument/2006/relationships/slideLayout" Target="../slideLayouts/slideLayout74.xml"/><Relationship Id="rId14" Type="http://schemas.openxmlformats.org/officeDocument/2006/relationships/slideLayout" Target="../slideLayouts/slideLayout79.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91.xml"/><Relationship Id="rId13" Type="http://schemas.openxmlformats.org/officeDocument/2006/relationships/slideLayout" Target="../slideLayouts/slideLayout96.xml"/><Relationship Id="rId18" Type="http://schemas.openxmlformats.org/officeDocument/2006/relationships/theme" Target="../theme/theme7.xml"/><Relationship Id="rId3" Type="http://schemas.openxmlformats.org/officeDocument/2006/relationships/slideLayout" Target="../slideLayouts/slideLayout86.xml"/><Relationship Id="rId7" Type="http://schemas.openxmlformats.org/officeDocument/2006/relationships/slideLayout" Target="../slideLayouts/slideLayout90.xml"/><Relationship Id="rId12" Type="http://schemas.openxmlformats.org/officeDocument/2006/relationships/slideLayout" Target="../slideLayouts/slideLayout95.xml"/><Relationship Id="rId17" Type="http://schemas.openxmlformats.org/officeDocument/2006/relationships/slideLayout" Target="../slideLayouts/slideLayout100.xml"/><Relationship Id="rId2" Type="http://schemas.openxmlformats.org/officeDocument/2006/relationships/slideLayout" Target="../slideLayouts/slideLayout85.xml"/><Relationship Id="rId16" Type="http://schemas.openxmlformats.org/officeDocument/2006/relationships/slideLayout" Target="../slideLayouts/slideLayout99.xml"/><Relationship Id="rId1" Type="http://schemas.openxmlformats.org/officeDocument/2006/relationships/slideLayout" Target="../slideLayouts/slideLayout84.xml"/><Relationship Id="rId6" Type="http://schemas.openxmlformats.org/officeDocument/2006/relationships/slideLayout" Target="../slideLayouts/slideLayout89.xml"/><Relationship Id="rId11" Type="http://schemas.openxmlformats.org/officeDocument/2006/relationships/slideLayout" Target="../slideLayouts/slideLayout94.xml"/><Relationship Id="rId5" Type="http://schemas.openxmlformats.org/officeDocument/2006/relationships/slideLayout" Target="../slideLayouts/slideLayout88.xml"/><Relationship Id="rId15" Type="http://schemas.openxmlformats.org/officeDocument/2006/relationships/slideLayout" Target="../slideLayouts/slideLayout98.xml"/><Relationship Id="rId10" Type="http://schemas.openxmlformats.org/officeDocument/2006/relationships/slideLayout" Target="../slideLayouts/slideLayout93.xml"/><Relationship Id="rId19" Type="http://schemas.openxmlformats.org/officeDocument/2006/relationships/image" Target="../media/image14.png"/><Relationship Id="rId4" Type="http://schemas.openxmlformats.org/officeDocument/2006/relationships/slideLayout" Target="../slideLayouts/slideLayout87.xml"/><Relationship Id="rId9" Type="http://schemas.openxmlformats.org/officeDocument/2006/relationships/slideLayout" Target="../slideLayouts/slideLayout92.xml"/><Relationship Id="rId14" Type="http://schemas.openxmlformats.org/officeDocument/2006/relationships/slideLayout" Target="../slideLayouts/slideLayout9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08.xml"/><Relationship Id="rId13" Type="http://schemas.openxmlformats.org/officeDocument/2006/relationships/slideLayout" Target="../slideLayouts/slideLayout113.xml"/><Relationship Id="rId18" Type="http://schemas.openxmlformats.org/officeDocument/2006/relationships/slideLayout" Target="../slideLayouts/slideLayout118.xml"/><Relationship Id="rId3" Type="http://schemas.openxmlformats.org/officeDocument/2006/relationships/slideLayout" Target="../slideLayouts/slideLayout103.xml"/><Relationship Id="rId7" Type="http://schemas.openxmlformats.org/officeDocument/2006/relationships/slideLayout" Target="../slideLayouts/slideLayout107.xml"/><Relationship Id="rId12" Type="http://schemas.openxmlformats.org/officeDocument/2006/relationships/slideLayout" Target="../slideLayouts/slideLayout112.xml"/><Relationship Id="rId17" Type="http://schemas.openxmlformats.org/officeDocument/2006/relationships/slideLayout" Target="../slideLayouts/slideLayout117.xml"/><Relationship Id="rId2" Type="http://schemas.openxmlformats.org/officeDocument/2006/relationships/slideLayout" Target="../slideLayouts/slideLayout102.xml"/><Relationship Id="rId16" Type="http://schemas.openxmlformats.org/officeDocument/2006/relationships/slideLayout" Target="../slideLayouts/slideLayout116.xml"/><Relationship Id="rId20" Type="http://schemas.openxmlformats.org/officeDocument/2006/relationships/image" Target="../media/image14.png"/><Relationship Id="rId1" Type="http://schemas.openxmlformats.org/officeDocument/2006/relationships/slideLayout" Target="../slideLayouts/slideLayout101.xml"/><Relationship Id="rId6" Type="http://schemas.openxmlformats.org/officeDocument/2006/relationships/slideLayout" Target="../slideLayouts/slideLayout106.xml"/><Relationship Id="rId11" Type="http://schemas.openxmlformats.org/officeDocument/2006/relationships/slideLayout" Target="../slideLayouts/slideLayout111.xml"/><Relationship Id="rId5" Type="http://schemas.openxmlformats.org/officeDocument/2006/relationships/slideLayout" Target="../slideLayouts/slideLayout105.xml"/><Relationship Id="rId15" Type="http://schemas.openxmlformats.org/officeDocument/2006/relationships/slideLayout" Target="../slideLayouts/slideLayout115.xml"/><Relationship Id="rId10" Type="http://schemas.openxmlformats.org/officeDocument/2006/relationships/slideLayout" Target="../slideLayouts/slideLayout110.xml"/><Relationship Id="rId19" Type="http://schemas.openxmlformats.org/officeDocument/2006/relationships/theme" Target="../theme/theme8.xml"/><Relationship Id="rId4" Type="http://schemas.openxmlformats.org/officeDocument/2006/relationships/slideLayout" Target="../slideLayouts/slideLayout104.xml"/><Relationship Id="rId9" Type="http://schemas.openxmlformats.org/officeDocument/2006/relationships/slideLayout" Target="../slideLayouts/slideLayout109.xml"/><Relationship Id="rId14" Type="http://schemas.openxmlformats.org/officeDocument/2006/relationships/slideLayout" Target="../slideLayouts/slideLayout114.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26.xml"/><Relationship Id="rId13" Type="http://schemas.openxmlformats.org/officeDocument/2006/relationships/slideLayout" Target="../slideLayouts/slideLayout131.xml"/><Relationship Id="rId18" Type="http://schemas.openxmlformats.org/officeDocument/2006/relationships/slideLayout" Target="../slideLayouts/slideLayout136.xml"/><Relationship Id="rId3" Type="http://schemas.openxmlformats.org/officeDocument/2006/relationships/slideLayout" Target="../slideLayouts/slideLayout121.xml"/><Relationship Id="rId21" Type="http://schemas.openxmlformats.org/officeDocument/2006/relationships/slideLayout" Target="../slideLayouts/slideLayout139.xml"/><Relationship Id="rId7" Type="http://schemas.openxmlformats.org/officeDocument/2006/relationships/slideLayout" Target="../slideLayouts/slideLayout125.xml"/><Relationship Id="rId12" Type="http://schemas.openxmlformats.org/officeDocument/2006/relationships/slideLayout" Target="../slideLayouts/slideLayout130.xml"/><Relationship Id="rId17" Type="http://schemas.openxmlformats.org/officeDocument/2006/relationships/slideLayout" Target="../slideLayouts/slideLayout135.xml"/><Relationship Id="rId25" Type="http://schemas.openxmlformats.org/officeDocument/2006/relationships/image" Target="../media/image14.png"/><Relationship Id="rId2" Type="http://schemas.openxmlformats.org/officeDocument/2006/relationships/slideLayout" Target="../slideLayouts/slideLayout120.xml"/><Relationship Id="rId16" Type="http://schemas.openxmlformats.org/officeDocument/2006/relationships/slideLayout" Target="../slideLayouts/slideLayout134.xml"/><Relationship Id="rId20" Type="http://schemas.openxmlformats.org/officeDocument/2006/relationships/slideLayout" Target="../slideLayouts/slideLayout138.xml"/><Relationship Id="rId1" Type="http://schemas.openxmlformats.org/officeDocument/2006/relationships/slideLayout" Target="../slideLayouts/slideLayout119.xml"/><Relationship Id="rId6" Type="http://schemas.openxmlformats.org/officeDocument/2006/relationships/slideLayout" Target="../slideLayouts/slideLayout124.xml"/><Relationship Id="rId11" Type="http://schemas.openxmlformats.org/officeDocument/2006/relationships/slideLayout" Target="../slideLayouts/slideLayout129.xml"/><Relationship Id="rId24" Type="http://schemas.openxmlformats.org/officeDocument/2006/relationships/theme" Target="../theme/theme9.xml"/><Relationship Id="rId5" Type="http://schemas.openxmlformats.org/officeDocument/2006/relationships/slideLayout" Target="../slideLayouts/slideLayout123.xml"/><Relationship Id="rId15" Type="http://schemas.openxmlformats.org/officeDocument/2006/relationships/slideLayout" Target="../slideLayouts/slideLayout133.xml"/><Relationship Id="rId23" Type="http://schemas.openxmlformats.org/officeDocument/2006/relationships/slideLayout" Target="../slideLayouts/slideLayout141.xml"/><Relationship Id="rId10" Type="http://schemas.openxmlformats.org/officeDocument/2006/relationships/slideLayout" Target="../slideLayouts/slideLayout128.xml"/><Relationship Id="rId19" Type="http://schemas.openxmlformats.org/officeDocument/2006/relationships/slideLayout" Target="../slideLayouts/slideLayout137.xml"/><Relationship Id="rId4" Type="http://schemas.openxmlformats.org/officeDocument/2006/relationships/slideLayout" Target="../slideLayouts/slideLayout122.xml"/><Relationship Id="rId9" Type="http://schemas.openxmlformats.org/officeDocument/2006/relationships/slideLayout" Target="../slideLayouts/slideLayout127.xml"/><Relationship Id="rId14" Type="http://schemas.openxmlformats.org/officeDocument/2006/relationships/slideLayout" Target="../slideLayouts/slideLayout132.xml"/><Relationship Id="rId22" Type="http://schemas.openxmlformats.org/officeDocument/2006/relationships/slideLayout" Target="../slideLayouts/slideLayout14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7" name="Group 6"/>
          <p:cNvGrpSpPr/>
          <p:nvPr/>
        </p:nvGrpSpPr>
        <p:grpSpPr>
          <a:xfrm>
            <a:off x="-1143000" y="-438330"/>
            <a:ext cx="13716000" cy="6621721"/>
            <a:chOff x="-1143000" y="-438330"/>
            <a:chExt cx="13716000" cy="6621721"/>
          </a:xfrm>
        </p:grpSpPr>
        <p:cxnSp>
          <p:nvCxnSpPr>
            <p:cNvPr id="12" name="Straight Connector 11"/>
            <p:cNvCxnSpPr/>
            <p:nvPr userDrawn="1"/>
          </p:nvCxnSpPr>
          <p:spPr>
            <a:xfrm>
              <a:off x="11826875"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userDrawn="1"/>
          </p:nvCxnSpPr>
          <p:spPr>
            <a:xfrm>
              <a:off x="-256200" y="1138238"/>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userDrawn="1"/>
          </p:nvCxnSpPr>
          <p:spPr>
            <a:xfrm>
              <a:off x="-256200" y="1710267"/>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userDrawn="1"/>
          </p:nvCxnSpPr>
          <p:spPr>
            <a:xfrm>
              <a:off x="-256200" y="6120000"/>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sp>
          <p:nvSpPr>
            <p:cNvPr id="13" name="TextBox 12"/>
            <p:cNvSpPr txBox="1"/>
            <p:nvPr userDrawn="1"/>
          </p:nvSpPr>
          <p:spPr>
            <a:xfrm>
              <a:off x="-747711" y="1075580"/>
              <a:ext cx="438671" cy="123111"/>
            </a:xfrm>
            <a:prstGeom prst="rect">
              <a:avLst/>
            </a:prstGeom>
            <a:noFill/>
          </p:spPr>
          <p:txBody>
            <a:bodyPr wrap="square" lIns="0" tIns="0" rIns="0" bIns="0" rtlCol="0">
              <a:spAutoFit/>
            </a:bodyPr>
            <a:lstStyle/>
            <a:p>
              <a:pPr algn="r"/>
              <a:r>
                <a:rPr lang="en-GB" sz="800" dirty="0">
                  <a:solidFill>
                    <a:schemeClr val="tx1"/>
                  </a:solidFill>
                </a:rPr>
                <a:t>3.16cm</a:t>
              </a:r>
            </a:p>
          </p:txBody>
        </p:sp>
        <p:cxnSp>
          <p:nvCxnSpPr>
            <p:cNvPr id="21" name="Straight Connector 20"/>
            <p:cNvCxnSpPr/>
            <p:nvPr userDrawn="1"/>
          </p:nvCxnSpPr>
          <p:spPr>
            <a:xfrm>
              <a:off x="-256200" y="2282296"/>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userDrawn="1"/>
          </p:nvCxnSpPr>
          <p:spPr>
            <a:xfrm>
              <a:off x="-256200" y="2854325"/>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userDrawn="1"/>
          </p:nvCxnSpPr>
          <p:spPr>
            <a:xfrm>
              <a:off x="-256200" y="3426354"/>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userDrawn="1"/>
          </p:nvCxnSpPr>
          <p:spPr>
            <a:xfrm>
              <a:off x="-256200" y="3998383"/>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userDrawn="1"/>
          </p:nvCxnSpPr>
          <p:spPr>
            <a:xfrm>
              <a:off x="-256200" y="4570412"/>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userDrawn="1"/>
          </p:nvCxnSpPr>
          <p:spPr>
            <a:xfrm>
              <a:off x="-256200" y="5142441"/>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userDrawn="1"/>
          </p:nvCxnSpPr>
          <p:spPr>
            <a:xfrm>
              <a:off x="-256200" y="5714470"/>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userDrawn="1"/>
          </p:nvCxnSpPr>
          <p:spPr>
            <a:xfrm>
              <a:off x="1149350"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userDrawn="1"/>
          </p:nvCxnSpPr>
          <p:spPr>
            <a:xfrm>
              <a:off x="2120034"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userDrawn="1"/>
          </p:nvCxnSpPr>
          <p:spPr>
            <a:xfrm>
              <a:off x="3090718"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userDrawn="1"/>
          </p:nvCxnSpPr>
          <p:spPr>
            <a:xfrm>
              <a:off x="4061402"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userDrawn="1"/>
          </p:nvCxnSpPr>
          <p:spPr>
            <a:xfrm>
              <a:off x="5032086"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userDrawn="1"/>
          </p:nvCxnSpPr>
          <p:spPr>
            <a:xfrm>
              <a:off x="6002770"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userDrawn="1"/>
          </p:nvCxnSpPr>
          <p:spPr>
            <a:xfrm>
              <a:off x="6973454"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userDrawn="1"/>
          </p:nvCxnSpPr>
          <p:spPr>
            <a:xfrm>
              <a:off x="7944138"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userDrawn="1"/>
          </p:nvCxnSpPr>
          <p:spPr>
            <a:xfrm>
              <a:off x="8914822"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userDrawn="1"/>
          </p:nvCxnSpPr>
          <p:spPr>
            <a:xfrm>
              <a:off x="9885506"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userDrawn="1"/>
          </p:nvCxnSpPr>
          <p:spPr>
            <a:xfrm>
              <a:off x="10856190"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userDrawn="1"/>
          </p:nvCxnSpPr>
          <p:spPr>
            <a:xfrm>
              <a:off x="11049000"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userDrawn="1"/>
          </p:nvCxnSpPr>
          <p:spPr>
            <a:xfrm>
              <a:off x="10077270"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userDrawn="1"/>
          </p:nvCxnSpPr>
          <p:spPr>
            <a:xfrm>
              <a:off x="9105543"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userDrawn="1"/>
          </p:nvCxnSpPr>
          <p:spPr>
            <a:xfrm>
              <a:off x="8133816"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userDrawn="1"/>
          </p:nvCxnSpPr>
          <p:spPr>
            <a:xfrm>
              <a:off x="7162089"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userDrawn="1"/>
          </p:nvCxnSpPr>
          <p:spPr>
            <a:xfrm>
              <a:off x="6190362"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userDrawn="1"/>
          </p:nvCxnSpPr>
          <p:spPr>
            <a:xfrm>
              <a:off x="5218635"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userDrawn="1"/>
          </p:nvCxnSpPr>
          <p:spPr>
            <a:xfrm>
              <a:off x="4246908"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userDrawn="1"/>
          </p:nvCxnSpPr>
          <p:spPr>
            <a:xfrm>
              <a:off x="3275181"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userDrawn="1"/>
          </p:nvCxnSpPr>
          <p:spPr>
            <a:xfrm>
              <a:off x="2303454"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userDrawn="1"/>
          </p:nvCxnSpPr>
          <p:spPr>
            <a:xfrm>
              <a:off x="1331727"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sp>
          <p:nvSpPr>
            <p:cNvPr id="51" name="TextBox 50"/>
            <p:cNvSpPr txBox="1"/>
            <p:nvPr userDrawn="1"/>
          </p:nvSpPr>
          <p:spPr>
            <a:xfrm>
              <a:off x="-747711" y="1646156"/>
              <a:ext cx="438671" cy="123111"/>
            </a:xfrm>
            <a:prstGeom prst="rect">
              <a:avLst/>
            </a:prstGeom>
            <a:noFill/>
          </p:spPr>
          <p:txBody>
            <a:bodyPr wrap="square" lIns="0" tIns="0" rIns="0" bIns="0" rtlCol="0">
              <a:spAutoFit/>
            </a:bodyPr>
            <a:lstStyle/>
            <a:p>
              <a:pPr algn="r"/>
              <a:r>
                <a:rPr lang="en-GB" sz="800" dirty="0">
                  <a:solidFill>
                    <a:schemeClr val="tx1"/>
                  </a:solidFill>
                </a:rPr>
                <a:t>4.75cm</a:t>
              </a:r>
            </a:p>
          </p:txBody>
        </p:sp>
        <p:sp>
          <p:nvSpPr>
            <p:cNvPr id="52" name="TextBox 51"/>
            <p:cNvSpPr txBox="1"/>
            <p:nvPr userDrawn="1"/>
          </p:nvSpPr>
          <p:spPr>
            <a:xfrm>
              <a:off x="-747711" y="2216732"/>
              <a:ext cx="438671" cy="123111"/>
            </a:xfrm>
            <a:prstGeom prst="rect">
              <a:avLst/>
            </a:prstGeom>
            <a:noFill/>
          </p:spPr>
          <p:txBody>
            <a:bodyPr wrap="square" lIns="0" tIns="0" rIns="0" bIns="0" rtlCol="0">
              <a:spAutoFit/>
            </a:bodyPr>
            <a:lstStyle/>
            <a:p>
              <a:pPr algn="r"/>
              <a:r>
                <a:rPr lang="en-GB" sz="800" dirty="0">
                  <a:solidFill>
                    <a:schemeClr val="tx1"/>
                  </a:solidFill>
                </a:rPr>
                <a:t>6.34cm</a:t>
              </a:r>
            </a:p>
          </p:txBody>
        </p:sp>
        <p:sp>
          <p:nvSpPr>
            <p:cNvPr id="53" name="TextBox 52"/>
            <p:cNvSpPr txBox="1"/>
            <p:nvPr userDrawn="1"/>
          </p:nvSpPr>
          <p:spPr>
            <a:xfrm>
              <a:off x="-747711" y="2787308"/>
              <a:ext cx="438671" cy="123111"/>
            </a:xfrm>
            <a:prstGeom prst="rect">
              <a:avLst/>
            </a:prstGeom>
            <a:noFill/>
          </p:spPr>
          <p:txBody>
            <a:bodyPr wrap="square" lIns="0" tIns="0" rIns="0" bIns="0" rtlCol="0">
              <a:spAutoFit/>
            </a:bodyPr>
            <a:lstStyle/>
            <a:p>
              <a:pPr algn="r"/>
              <a:r>
                <a:rPr lang="en-GB" sz="800" dirty="0">
                  <a:solidFill>
                    <a:schemeClr val="tx1"/>
                  </a:solidFill>
                </a:rPr>
                <a:t>7.93cm</a:t>
              </a:r>
            </a:p>
          </p:txBody>
        </p:sp>
        <p:sp>
          <p:nvSpPr>
            <p:cNvPr id="54" name="TextBox 53"/>
            <p:cNvSpPr txBox="1"/>
            <p:nvPr userDrawn="1"/>
          </p:nvSpPr>
          <p:spPr>
            <a:xfrm>
              <a:off x="-747711" y="3357884"/>
              <a:ext cx="438671" cy="123111"/>
            </a:xfrm>
            <a:prstGeom prst="rect">
              <a:avLst/>
            </a:prstGeom>
            <a:noFill/>
          </p:spPr>
          <p:txBody>
            <a:bodyPr wrap="square" lIns="0" tIns="0" rIns="0" bIns="0" rtlCol="0">
              <a:spAutoFit/>
            </a:bodyPr>
            <a:lstStyle/>
            <a:p>
              <a:pPr algn="r"/>
              <a:r>
                <a:rPr lang="en-GB" sz="800" dirty="0">
                  <a:solidFill>
                    <a:schemeClr val="tx1"/>
                  </a:solidFill>
                </a:rPr>
                <a:t>9.52cm</a:t>
              </a:r>
            </a:p>
          </p:txBody>
        </p:sp>
        <p:sp>
          <p:nvSpPr>
            <p:cNvPr id="55" name="TextBox 54"/>
            <p:cNvSpPr txBox="1"/>
            <p:nvPr userDrawn="1"/>
          </p:nvSpPr>
          <p:spPr>
            <a:xfrm>
              <a:off x="-747711" y="3928460"/>
              <a:ext cx="438671" cy="123111"/>
            </a:xfrm>
            <a:prstGeom prst="rect">
              <a:avLst/>
            </a:prstGeom>
            <a:noFill/>
          </p:spPr>
          <p:txBody>
            <a:bodyPr wrap="square" lIns="0" tIns="0" rIns="0" bIns="0" rtlCol="0">
              <a:spAutoFit/>
            </a:bodyPr>
            <a:lstStyle/>
            <a:p>
              <a:pPr algn="r"/>
              <a:r>
                <a:rPr lang="en-GB" sz="800" dirty="0">
                  <a:solidFill>
                    <a:schemeClr val="tx1"/>
                  </a:solidFill>
                </a:rPr>
                <a:t>11.11cm</a:t>
              </a:r>
            </a:p>
          </p:txBody>
        </p:sp>
        <p:sp>
          <p:nvSpPr>
            <p:cNvPr id="56" name="TextBox 55"/>
            <p:cNvSpPr txBox="1"/>
            <p:nvPr userDrawn="1"/>
          </p:nvSpPr>
          <p:spPr>
            <a:xfrm>
              <a:off x="-747711" y="4499036"/>
              <a:ext cx="438671" cy="123111"/>
            </a:xfrm>
            <a:prstGeom prst="rect">
              <a:avLst/>
            </a:prstGeom>
            <a:noFill/>
          </p:spPr>
          <p:txBody>
            <a:bodyPr wrap="square" lIns="0" tIns="0" rIns="0" bIns="0" rtlCol="0">
              <a:spAutoFit/>
            </a:bodyPr>
            <a:lstStyle/>
            <a:p>
              <a:pPr algn="r"/>
              <a:r>
                <a:rPr lang="en-GB" sz="800" dirty="0">
                  <a:solidFill>
                    <a:schemeClr val="tx1"/>
                  </a:solidFill>
                </a:rPr>
                <a:t>12.70cm</a:t>
              </a:r>
            </a:p>
          </p:txBody>
        </p:sp>
        <p:sp>
          <p:nvSpPr>
            <p:cNvPr id="57" name="TextBox 56"/>
            <p:cNvSpPr txBox="1"/>
            <p:nvPr userDrawn="1"/>
          </p:nvSpPr>
          <p:spPr>
            <a:xfrm>
              <a:off x="-747711" y="5069612"/>
              <a:ext cx="438671" cy="123111"/>
            </a:xfrm>
            <a:prstGeom prst="rect">
              <a:avLst/>
            </a:prstGeom>
            <a:noFill/>
          </p:spPr>
          <p:txBody>
            <a:bodyPr wrap="square" lIns="0" tIns="0" rIns="0" bIns="0" rtlCol="0">
              <a:spAutoFit/>
            </a:bodyPr>
            <a:lstStyle/>
            <a:p>
              <a:pPr algn="r"/>
              <a:r>
                <a:rPr lang="en-GB" sz="800" dirty="0">
                  <a:solidFill>
                    <a:schemeClr val="tx1"/>
                  </a:solidFill>
                </a:rPr>
                <a:t>14.29cm</a:t>
              </a:r>
            </a:p>
          </p:txBody>
        </p:sp>
        <p:sp>
          <p:nvSpPr>
            <p:cNvPr id="58" name="TextBox 57"/>
            <p:cNvSpPr txBox="1"/>
            <p:nvPr userDrawn="1"/>
          </p:nvSpPr>
          <p:spPr>
            <a:xfrm>
              <a:off x="-747711" y="5640188"/>
              <a:ext cx="438671" cy="123111"/>
            </a:xfrm>
            <a:prstGeom prst="rect">
              <a:avLst/>
            </a:prstGeom>
            <a:noFill/>
          </p:spPr>
          <p:txBody>
            <a:bodyPr wrap="square" lIns="0" tIns="0" rIns="0" bIns="0" rtlCol="0">
              <a:spAutoFit/>
            </a:bodyPr>
            <a:lstStyle/>
            <a:p>
              <a:pPr algn="r"/>
              <a:r>
                <a:rPr lang="en-GB" sz="800" dirty="0">
                  <a:solidFill>
                    <a:schemeClr val="tx1"/>
                  </a:solidFill>
                </a:rPr>
                <a:t>15.87cm</a:t>
              </a:r>
            </a:p>
          </p:txBody>
        </p:sp>
        <p:sp>
          <p:nvSpPr>
            <p:cNvPr id="59" name="TextBox 58"/>
            <p:cNvSpPr txBox="1"/>
            <p:nvPr userDrawn="1"/>
          </p:nvSpPr>
          <p:spPr>
            <a:xfrm>
              <a:off x="-747711" y="6060280"/>
              <a:ext cx="438671" cy="123111"/>
            </a:xfrm>
            <a:prstGeom prst="rect">
              <a:avLst/>
            </a:prstGeom>
            <a:noFill/>
          </p:spPr>
          <p:txBody>
            <a:bodyPr wrap="square" lIns="0" tIns="0" rIns="0" bIns="0" rtlCol="0">
              <a:spAutoFit/>
            </a:bodyPr>
            <a:lstStyle/>
            <a:p>
              <a:pPr algn="r"/>
              <a:r>
                <a:rPr lang="en-GB" sz="800" dirty="0">
                  <a:solidFill>
                    <a:schemeClr val="tx1"/>
                  </a:solidFill>
                </a:rPr>
                <a:t>17.00cm</a:t>
              </a:r>
            </a:p>
          </p:txBody>
        </p:sp>
        <p:sp>
          <p:nvSpPr>
            <p:cNvPr id="60" name="TextBox 59"/>
            <p:cNvSpPr txBox="1"/>
            <p:nvPr userDrawn="1"/>
          </p:nvSpPr>
          <p:spPr>
            <a:xfrm>
              <a:off x="304800" y="-437436"/>
              <a:ext cx="438671" cy="123111"/>
            </a:xfrm>
            <a:prstGeom prst="rect">
              <a:avLst/>
            </a:prstGeom>
            <a:noFill/>
          </p:spPr>
          <p:txBody>
            <a:bodyPr wrap="square" lIns="0" tIns="0" rIns="0" bIns="0" rtlCol="0">
              <a:spAutoFit/>
            </a:bodyPr>
            <a:lstStyle/>
            <a:p>
              <a:pPr algn="l"/>
              <a:r>
                <a:rPr lang="en-GB" sz="800" dirty="0">
                  <a:solidFill>
                    <a:schemeClr val="tx1"/>
                  </a:solidFill>
                </a:rPr>
                <a:t>1.00cm</a:t>
              </a:r>
            </a:p>
          </p:txBody>
        </p:sp>
        <p:sp>
          <p:nvSpPr>
            <p:cNvPr id="61" name="TextBox 60"/>
            <p:cNvSpPr txBox="1"/>
            <p:nvPr userDrawn="1"/>
          </p:nvSpPr>
          <p:spPr>
            <a:xfrm>
              <a:off x="1276838" y="-437436"/>
              <a:ext cx="438671" cy="123111"/>
            </a:xfrm>
            <a:prstGeom prst="rect">
              <a:avLst/>
            </a:prstGeom>
            <a:noFill/>
          </p:spPr>
          <p:txBody>
            <a:bodyPr wrap="square" lIns="0" tIns="0" rIns="0" bIns="0" rtlCol="0">
              <a:spAutoFit/>
            </a:bodyPr>
            <a:lstStyle/>
            <a:p>
              <a:pPr algn="l"/>
              <a:r>
                <a:rPr lang="en-GB" sz="800" dirty="0">
                  <a:solidFill>
                    <a:schemeClr val="tx1"/>
                  </a:solidFill>
                </a:rPr>
                <a:t>3.70cm</a:t>
              </a:r>
            </a:p>
          </p:txBody>
        </p:sp>
        <p:sp>
          <p:nvSpPr>
            <p:cNvPr id="62" name="TextBox 61"/>
            <p:cNvSpPr txBox="1"/>
            <p:nvPr userDrawn="1"/>
          </p:nvSpPr>
          <p:spPr>
            <a:xfrm>
              <a:off x="2248876" y="-437436"/>
              <a:ext cx="438671" cy="123111"/>
            </a:xfrm>
            <a:prstGeom prst="rect">
              <a:avLst/>
            </a:prstGeom>
            <a:noFill/>
          </p:spPr>
          <p:txBody>
            <a:bodyPr wrap="square" lIns="0" tIns="0" rIns="0" bIns="0" rtlCol="0">
              <a:spAutoFit/>
            </a:bodyPr>
            <a:lstStyle/>
            <a:p>
              <a:pPr algn="l"/>
              <a:r>
                <a:rPr lang="en-GB" sz="800" dirty="0">
                  <a:solidFill>
                    <a:schemeClr val="tx1"/>
                  </a:solidFill>
                </a:rPr>
                <a:t>6.40cm</a:t>
              </a:r>
            </a:p>
          </p:txBody>
        </p:sp>
        <p:sp>
          <p:nvSpPr>
            <p:cNvPr id="63" name="TextBox 62"/>
            <p:cNvSpPr txBox="1"/>
            <p:nvPr userDrawn="1"/>
          </p:nvSpPr>
          <p:spPr>
            <a:xfrm>
              <a:off x="3220914" y="-437436"/>
              <a:ext cx="438671" cy="123111"/>
            </a:xfrm>
            <a:prstGeom prst="rect">
              <a:avLst/>
            </a:prstGeom>
            <a:noFill/>
          </p:spPr>
          <p:txBody>
            <a:bodyPr wrap="square" lIns="0" tIns="0" rIns="0" bIns="0" rtlCol="0">
              <a:spAutoFit/>
            </a:bodyPr>
            <a:lstStyle/>
            <a:p>
              <a:pPr algn="l"/>
              <a:r>
                <a:rPr lang="en-GB" sz="800" dirty="0">
                  <a:solidFill>
                    <a:schemeClr val="tx1"/>
                  </a:solidFill>
                </a:rPr>
                <a:t>9.10cm</a:t>
              </a:r>
            </a:p>
          </p:txBody>
        </p:sp>
        <p:sp>
          <p:nvSpPr>
            <p:cNvPr id="64" name="TextBox 63"/>
            <p:cNvSpPr txBox="1"/>
            <p:nvPr userDrawn="1"/>
          </p:nvSpPr>
          <p:spPr>
            <a:xfrm>
              <a:off x="4192952" y="-437436"/>
              <a:ext cx="438671" cy="123111"/>
            </a:xfrm>
            <a:prstGeom prst="rect">
              <a:avLst/>
            </a:prstGeom>
            <a:noFill/>
          </p:spPr>
          <p:txBody>
            <a:bodyPr wrap="square" lIns="0" tIns="0" rIns="0" bIns="0" rtlCol="0">
              <a:spAutoFit/>
            </a:bodyPr>
            <a:lstStyle/>
            <a:p>
              <a:pPr algn="l"/>
              <a:r>
                <a:rPr lang="en-GB" sz="800" dirty="0">
                  <a:solidFill>
                    <a:schemeClr val="tx1"/>
                  </a:solidFill>
                </a:rPr>
                <a:t>11.80cm</a:t>
              </a:r>
            </a:p>
          </p:txBody>
        </p:sp>
        <p:sp>
          <p:nvSpPr>
            <p:cNvPr id="65" name="TextBox 64"/>
            <p:cNvSpPr txBox="1"/>
            <p:nvPr userDrawn="1"/>
          </p:nvSpPr>
          <p:spPr>
            <a:xfrm>
              <a:off x="5164990" y="-437436"/>
              <a:ext cx="438671" cy="123111"/>
            </a:xfrm>
            <a:prstGeom prst="rect">
              <a:avLst/>
            </a:prstGeom>
            <a:noFill/>
          </p:spPr>
          <p:txBody>
            <a:bodyPr wrap="square" lIns="0" tIns="0" rIns="0" bIns="0" rtlCol="0">
              <a:spAutoFit/>
            </a:bodyPr>
            <a:lstStyle/>
            <a:p>
              <a:pPr algn="l"/>
              <a:r>
                <a:rPr lang="en-GB" sz="800" dirty="0">
                  <a:solidFill>
                    <a:schemeClr val="tx1"/>
                  </a:solidFill>
                </a:rPr>
                <a:t>14.50cm</a:t>
              </a:r>
            </a:p>
          </p:txBody>
        </p:sp>
        <p:sp>
          <p:nvSpPr>
            <p:cNvPr id="66" name="TextBox 65"/>
            <p:cNvSpPr txBox="1"/>
            <p:nvPr userDrawn="1"/>
          </p:nvSpPr>
          <p:spPr>
            <a:xfrm>
              <a:off x="6137028" y="-437436"/>
              <a:ext cx="438671" cy="123111"/>
            </a:xfrm>
            <a:prstGeom prst="rect">
              <a:avLst/>
            </a:prstGeom>
            <a:noFill/>
          </p:spPr>
          <p:txBody>
            <a:bodyPr wrap="square" lIns="0" tIns="0" rIns="0" bIns="0" rtlCol="0">
              <a:spAutoFit/>
            </a:bodyPr>
            <a:lstStyle/>
            <a:p>
              <a:pPr algn="l"/>
              <a:r>
                <a:rPr lang="en-GB" sz="800" dirty="0">
                  <a:solidFill>
                    <a:schemeClr val="tx1"/>
                  </a:solidFill>
                </a:rPr>
                <a:t>17.20cm</a:t>
              </a:r>
            </a:p>
          </p:txBody>
        </p:sp>
        <p:sp>
          <p:nvSpPr>
            <p:cNvPr id="67" name="TextBox 66"/>
            <p:cNvSpPr txBox="1"/>
            <p:nvPr userDrawn="1"/>
          </p:nvSpPr>
          <p:spPr>
            <a:xfrm>
              <a:off x="7109066" y="-437436"/>
              <a:ext cx="438671" cy="123111"/>
            </a:xfrm>
            <a:prstGeom prst="rect">
              <a:avLst/>
            </a:prstGeom>
            <a:noFill/>
          </p:spPr>
          <p:txBody>
            <a:bodyPr wrap="square" lIns="0" tIns="0" rIns="0" bIns="0" rtlCol="0">
              <a:spAutoFit/>
            </a:bodyPr>
            <a:lstStyle/>
            <a:p>
              <a:pPr algn="l"/>
              <a:r>
                <a:rPr lang="en-GB" sz="800" dirty="0">
                  <a:solidFill>
                    <a:schemeClr val="tx1"/>
                  </a:solidFill>
                </a:rPr>
                <a:t>9.90cm</a:t>
              </a:r>
            </a:p>
          </p:txBody>
        </p:sp>
        <p:sp>
          <p:nvSpPr>
            <p:cNvPr id="68" name="TextBox 67"/>
            <p:cNvSpPr txBox="1"/>
            <p:nvPr userDrawn="1"/>
          </p:nvSpPr>
          <p:spPr>
            <a:xfrm>
              <a:off x="8081104" y="-437436"/>
              <a:ext cx="438671" cy="123111"/>
            </a:xfrm>
            <a:prstGeom prst="rect">
              <a:avLst/>
            </a:prstGeom>
            <a:noFill/>
          </p:spPr>
          <p:txBody>
            <a:bodyPr wrap="square" lIns="0" tIns="0" rIns="0" bIns="0" rtlCol="0">
              <a:spAutoFit/>
            </a:bodyPr>
            <a:lstStyle/>
            <a:p>
              <a:pPr algn="l"/>
              <a:r>
                <a:rPr lang="en-GB" sz="800" dirty="0">
                  <a:solidFill>
                    <a:schemeClr val="tx1"/>
                  </a:solidFill>
                </a:rPr>
                <a:t>22.60cm</a:t>
              </a:r>
            </a:p>
          </p:txBody>
        </p:sp>
        <p:sp>
          <p:nvSpPr>
            <p:cNvPr id="69" name="TextBox 68"/>
            <p:cNvSpPr txBox="1"/>
            <p:nvPr userDrawn="1"/>
          </p:nvSpPr>
          <p:spPr>
            <a:xfrm>
              <a:off x="9053142" y="-437436"/>
              <a:ext cx="438671" cy="123111"/>
            </a:xfrm>
            <a:prstGeom prst="rect">
              <a:avLst/>
            </a:prstGeom>
            <a:noFill/>
          </p:spPr>
          <p:txBody>
            <a:bodyPr wrap="square" lIns="0" tIns="0" rIns="0" bIns="0" rtlCol="0">
              <a:spAutoFit/>
            </a:bodyPr>
            <a:lstStyle/>
            <a:p>
              <a:pPr algn="l"/>
              <a:r>
                <a:rPr lang="en-GB" sz="800" dirty="0">
                  <a:solidFill>
                    <a:schemeClr val="tx1"/>
                  </a:solidFill>
                </a:rPr>
                <a:t>25.30cm</a:t>
              </a:r>
            </a:p>
          </p:txBody>
        </p:sp>
        <p:sp>
          <p:nvSpPr>
            <p:cNvPr id="70" name="TextBox 69"/>
            <p:cNvSpPr txBox="1"/>
            <p:nvPr userDrawn="1"/>
          </p:nvSpPr>
          <p:spPr>
            <a:xfrm>
              <a:off x="10025180" y="-437436"/>
              <a:ext cx="438671" cy="123111"/>
            </a:xfrm>
            <a:prstGeom prst="rect">
              <a:avLst/>
            </a:prstGeom>
            <a:noFill/>
          </p:spPr>
          <p:txBody>
            <a:bodyPr wrap="square" lIns="0" tIns="0" rIns="0" bIns="0" rtlCol="0">
              <a:spAutoFit/>
            </a:bodyPr>
            <a:lstStyle/>
            <a:p>
              <a:pPr algn="l"/>
              <a:r>
                <a:rPr lang="en-GB" sz="800" dirty="0">
                  <a:solidFill>
                    <a:schemeClr val="tx1"/>
                  </a:solidFill>
                </a:rPr>
                <a:t>27.99cm</a:t>
              </a:r>
            </a:p>
          </p:txBody>
        </p:sp>
        <p:sp>
          <p:nvSpPr>
            <p:cNvPr id="71" name="TextBox 70"/>
            <p:cNvSpPr txBox="1"/>
            <p:nvPr userDrawn="1"/>
          </p:nvSpPr>
          <p:spPr>
            <a:xfrm>
              <a:off x="10997215" y="-437436"/>
              <a:ext cx="438671" cy="123111"/>
            </a:xfrm>
            <a:prstGeom prst="rect">
              <a:avLst/>
            </a:prstGeom>
            <a:noFill/>
          </p:spPr>
          <p:txBody>
            <a:bodyPr wrap="square" lIns="0" tIns="0" rIns="0" bIns="0" rtlCol="0">
              <a:spAutoFit/>
            </a:bodyPr>
            <a:lstStyle/>
            <a:p>
              <a:pPr algn="l"/>
              <a:r>
                <a:rPr lang="en-GB" sz="800" dirty="0">
                  <a:solidFill>
                    <a:schemeClr val="tx1"/>
                  </a:solidFill>
                </a:rPr>
                <a:t>30.69cm</a:t>
              </a:r>
            </a:p>
          </p:txBody>
        </p:sp>
        <p:sp>
          <p:nvSpPr>
            <p:cNvPr id="72" name="TextBox 71"/>
            <p:cNvSpPr txBox="1"/>
            <p:nvPr userDrawn="1"/>
          </p:nvSpPr>
          <p:spPr>
            <a:xfrm>
              <a:off x="11461750" y="-437436"/>
              <a:ext cx="438671" cy="123111"/>
            </a:xfrm>
            <a:prstGeom prst="rect">
              <a:avLst/>
            </a:prstGeom>
            <a:noFill/>
          </p:spPr>
          <p:txBody>
            <a:bodyPr wrap="square" lIns="0" tIns="0" rIns="0" bIns="0" rtlCol="0">
              <a:spAutoFit/>
            </a:bodyPr>
            <a:lstStyle/>
            <a:p>
              <a:pPr algn="r"/>
              <a:r>
                <a:rPr lang="en-GB" sz="800" dirty="0">
                  <a:solidFill>
                    <a:schemeClr val="tx1"/>
                  </a:solidFill>
                </a:rPr>
                <a:t>32.85cm</a:t>
              </a:r>
            </a:p>
          </p:txBody>
        </p:sp>
        <p:sp>
          <p:nvSpPr>
            <p:cNvPr id="74" name="TextBox 73"/>
            <p:cNvSpPr txBox="1"/>
            <p:nvPr userDrawn="1"/>
          </p:nvSpPr>
          <p:spPr>
            <a:xfrm>
              <a:off x="10490780" y="-437436"/>
              <a:ext cx="438671" cy="123111"/>
            </a:xfrm>
            <a:prstGeom prst="rect">
              <a:avLst/>
            </a:prstGeom>
            <a:noFill/>
          </p:spPr>
          <p:txBody>
            <a:bodyPr wrap="square" lIns="0" tIns="0" rIns="0" bIns="0" rtlCol="0">
              <a:spAutoFit/>
            </a:bodyPr>
            <a:lstStyle/>
            <a:p>
              <a:pPr algn="r"/>
              <a:r>
                <a:rPr lang="en-GB" sz="800" dirty="0">
                  <a:solidFill>
                    <a:schemeClr val="tx1"/>
                  </a:solidFill>
                </a:rPr>
                <a:t>30.16cm</a:t>
              </a:r>
            </a:p>
          </p:txBody>
        </p:sp>
        <p:sp>
          <p:nvSpPr>
            <p:cNvPr id="75" name="TextBox 74"/>
            <p:cNvSpPr txBox="1"/>
            <p:nvPr userDrawn="1"/>
          </p:nvSpPr>
          <p:spPr>
            <a:xfrm>
              <a:off x="9519807" y="-437436"/>
              <a:ext cx="438671" cy="123111"/>
            </a:xfrm>
            <a:prstGeom prst="rect">
              <a:avLst/>
            </a:prstGeom>
            <a:noFill/>
          </p:spPr>
          <p:txBody>
            <a:bodyPr wrap="square" lIns="0" tIns="0" rIns="0" bIns="0" rtlCol="0">
              <a:spAutoFit/>
            </a:bodyPr>
            <a:lstStyle/>
            <a:p>
              <a:pPr algn="r"/>
              <a:r>
                <a:rPr lang="en-GB" sz="800" dirty="0">
                  <a:solidFill>
                    <a:schemeClr val="tx1"/>
                  </a:solidFill>
                </a:rPr>
                <a:t>27.46cm</a:t>
              </a:r>
            </a:p>
          </p:txBody>
        </p:sp>
        <p:sp>
          <p:nvSpPr>
            <p:cNvPr id="76" name="TextBox 75"/>
            <p:cNvSpPr txBox="1"/>
            <p:nvPr userDrawn="1"/>
          </p:nvSpPr>
          <p:spPr>
            <a:xfrm>
              <a:off x="8548834" y="-437436"/>
              <a:ext cx="438671" cy="123111"/>
            </a:xfrm>
            <a:prstGeom prst="rect">
              <a:avLst/>
            </a:prstGeom>
            <a:noFill/>
          </p:spPr>
          <p:txBody>
            <a:bodyPr wrap="square" lIns="0" tIns="0" rIns="0" bIns="0" rtlCol="0">
              <a:spAutoFit/>
            </a:bodyPr>
            <a:lstStyle/>
            <a:p>
              <a:pPr algn="r"/>
              <a:r>
                <a:rPr lang="en-GB" sz="800" dirty="0">
                  <a:solidFill>
                    <a:schemeClr val="tx1"/>
                  </a:solidFill>
                </a:rPr>
                <a:t>24.76cm</a:t>
              </a:r>
            </a:p>
          </p:txBody>
        </p:sp>
        <p:sp>
          <p:nvSpPr>
            <p:cNvPr id="77" name="TextBox 76"/>
            <p:cNvSpPr txBox="1"/>
            <p:nvPr userDrawn="1"/>
          </p:nvSpPr>
          <p:spPr>
            <a:xfrm>
              <a:off x="7577861" y="-437436"/>
              <a:ext cx="438671" cy="123111"/>
            </a:xfrm>
            <a:prstGeom prst="rect">
              <a:avLst/>
            </a:prstGeom>
            <a:noFill/>
          </p:spPr>
          <p:txBody>
            <a:bodyPr wrap="square" lIns="0" tIns="0" rIns="0" bIns="0" rtlCol="0">
              <a:spAutoFit/>
            </a:bodyPr>
            <a:lstStyle/>
            <a:p>
              <a:pPr algn="r"/>
              <a:r>
                <a:rPr lang="en-GB" sz="800" dirty="0">
                  <a:solidFill>
                    <a:schemeClr val="tx1"/>
                  </a:solidFill>
                </a:rPr>
                <a:t>22.07cm</a:t>
              </a:r>
            </a:p>
          </p:txBody>
        </p:sp>
        <p:sp>
          <p:nvSpPr>
            <p:cNvPr id="78" name="TextBox 77"/>
            <p:cNvSpPr txBox="1"/>
            <p:nvPr userDrawn="1"/>
          </p:nvSpPr>
          <p:spPr>
            <a:xfrm>
              <a:off x="6606888" y="-437436"/>
              <a:ext cx="438671" cy="123111"/>
            </a:xfrm>
            <a:prstGeom prst="rect">
              <a:avLst/>
            </a:prstGeom>
            <a:noFill/>
          </p:spPr>
          <p:txBody>
            <a:bodyPr wrap="square" lIns="0" tIns="0" rIns="0" bIns="0" rtlCol="0">
              <a:spAutoFit/>
            </a:bodyPr>
            <a:lstStyle/>
            <a:p>
              <a:pPr algn="r"/>
              <a:r>
                <a:rPr lang="en-GB" sz="800" dirty="0">
                  <a:solidFill>
                    <a:schemeClr val="tx1"/>
                  </a:solidFill>
                </a:rPr>
                <a:t>19.37cm</a:t>
              </a:r>
            </a:p>
          </p:txBody>
        </p:sp>
        <p:sp>
          <p:nvSpPr>
            <p:cNvPr id="79" name="TextBox 78"/>
            <p:cNvSpPr txBox="1"/>
            <p:nvPr userDrawn="1"/>
          </p:nvSpPr>
          <p:spPr>
            <a:xfrm>
              <a:off x="5635915" y="-437436"/>
              <a:ext cx="438671" cy="123111"/>
            </a:xfrm>
            <a:prstGeom prst="rect">
              <a:avLst/>
            </a:prstGeom>
            <a:noFill/>
          </p:spPr>
          <p:txBody>
            <a:bodyPr wrap="square" lIns="0" tIns="0" rIns="0" bIns="0" rtlCol="0">
              <a:spAutoFit/>
            </a:bodyPr>
            <a:lstStyle/>
            <a:p>
              <a:pPr algn="r"/>
              <a:r>
                <a:rPr lang="en-GB" sz="800" dirty="0">
                  <a:solidFill>
                    <a:schemeClr val="tx1"/>
                  </a:solidFill>
                </a:rPr>
                <a:t>16.67cm</a:t>
              </a:r>
            </a:p>
          </p:txBody>
        </p:sp>
        <p:sp>
          <p:nvSpPr>
            <p:cNvPr id="80" name="TextBox 79"/>
            <p:cNvSpPr txBox="1"/>
            <p:nvPr userDrawn="1"/>
          </p:nvSpPr>
          <p:spPr>
            <a:xfrm>
              <a:off x="4664942" y="-437436"/>
              <a:ext cx="438671" cy="123111"/>
            </a:xfrm>
            <a:prstGeom prst="rect">
              <a:avLst/>
            </a:prstGeom>
            <a:noFill/>
          </p:spPr>
          <p:txBody>
            <a:bodyPr wrap="square" lIns="0" tIns="0" rIns="0" bIns="0" rtlCol="0">
              <a:spAutoFit/>
            </a:bodyPr>
            <a:lstStyle/>
            <a:p>
              <a:pPr algn="r"/>
              <a:r>
                <a:rPr lang="en-GB" sz="800" dirty="0">
                  <a:solidFill>
                    <a:schemeClr val="tx1"/>
                  </a:solidFill>
                </a:rPr>
                <a:t>13.98cm</a:t>
              </a:r>
            </a:p>
          </p:txBody>
        </p:sp>
        <p:sp>
          <p:nvSpPr>
            <p:cNvPr id="81" name="TextBox 80"/>
            <p:cNvSpPr txBox="1"/>
            <p:nvPr userDrawn="1"/>
          </p:nvSpPr>
          <p:spPr>
            <a:xfrm>
              <a:off x="3693969" y="-437436"/>
              <a:ext cx="438671" cy="123111"/>
            </a:xfrm>
            <a:prstGeom prst="rect">
              <a:avLst/>
            </a:prstGeom>
            <a:noFill/>
          </p:spPr>
          <p:txBody>
            <a:bodyPr wrap="square" lIns="0" tIns="0" rIns="0" bIns="0" rtlCol="0">
              <a:spAutoFit/>
            </a:bodyPr>
            <a:lstStyle/>
            <a:p>
              <a:pPr algn="r"/>
              <a:r>
                <a:rPr lang="en-GB" sz="800" dirty="0">
                  <a:solidFill>
                    <a:schemeClr val="tx1"/>
                  </a:solidFill>
                </a:rPr>
                <a:t>11.28cm</a:t>
              </a:r>
            </a:p>
          </p:txBody>
        </p:sp>
        <p:sp>
          <p:nvSpPr>
            <p:cNvPr id="82" name="TextBox 81"/>
            <p:cNvSpPr txBox="1"/>
            <p:nvPr userDrawn="1"/>
          </p:nvSpPr>
          <p:spPr>
            <a:xfrm>
              <a:off x="2722996" y="-437436"/>
              <a:ext cx="438671" cy="123111"/>
            </a:xfrm>
            <a:prstGeom prst="rect">
              <a:avLst/>
            </a:prstGeom>
            <a:noFill/>
          </p:spPr>
          <p:txBody>
            <a:bodyPr wrap="square" lIns="0" tIns="0" rIns="0" bIns="0" rtlCol="0">
              <a:spAutoFit/>
            </a:bodyPr>
            <a:lstStyle/>
            <a:p>
              <a:pPr algn="r"/>
              <a:r>
                <a:rPr lang="en-GB" sz="800" dirty="0">
                  <a:solidFill>
                    <a:schemeClr val="tx1"/>
                  </a:solidFill>
                </a:rPr>
                <a:t>8.59cm</a:t>
              </a:r>
            </a:p>
          </p:txBody>
        </p:sp>
        <p:sp>
          <p:nvSpPr>
            <p:cNvPr id="83" name="TextBox 82"/>
            <p:cNvSpPr txBox="1"/>
            <p:nvPr userDrawn="1"/>
          </p:nvSpPr>
          <p:spPr>
            <a:xfrm>
              <a:off x="1752023" y="-437436"/>
              <a:ext cx="438671" cy="123111"/>
            </a:xfrm>
            <a:prstGeom prst="rect">
              <a:avLst/>
            </a:prstGeom>
            <a:noFill/>
          </p:spPr>
          <p:txBody>
            <a:bodyPr wrap="square" lIns="0" tIns="0" rIns="0" bIns="0" rtlCol="0">
              <a:spAutoFit/>
            </a:bodyPr>
            <a:lstStyle/>
            <a:p>
              <a:pPr algn="r"/>
              <a:r>
                <a:rPr lang="en-GB" sz="800" dirty="0">
                  <a:solidFill>
                    <a:schemeClr val="tx1"/>
                  </a:solidFill>
                </a:rPr>
                <a:t>5.89cm</a:t>
              </a:r>
            </a:p>
          </p:txBody>
        </p:sp>
        <p:sp>
          <p:nvSpPr>
            <p:cNvPr id="84" name="TextBox 83"/>
            <p:cNvSpPr txBox="1"/>
            <p:nvPr userDrawn="1"/>
          </p:nvSpPr>
          <p:spPr>
            <a:xfrm>
              <a:off x="781050" y="-437436"/>
              <a:ext cx="438671" cy="123111"/>
            </a:xfrm>
            <a:prstGeom prst="rect">
              <a:avLst/>
            </a:prstGeom>
            <a:noFill/>
          </p:spPr>
          <p:txBody>
            <a:bodyPr wrap="square" lIns="0" tIns="0" rIns="0" bIns="0" rtlCol="0">
              <a:spAutoFit/>
            </a:bodyPr>
            <a:lstStyle/>
            <a:p>
              <a:pPr algn="r"/>
              <a:r>
                <a:rPr lang="en-GB" sz="800" dirty="0">
                  <a:solidFill>
                    <a:schemeClr val="tx1"/>
                  </a:solidFill>
                </a:rPr>
                <a:t>3.19cm</a:t>
              </a:r>
            </a:p>
          </p:txBody>
        </p:sp>
        <p:cxnSp>
          <p:nvCxnSpPr>
            <p:cNvPr id="5" name="Straight Connector 4"/>
            <p:cNvCxnSpPr/>
            <p:nvPr userDrawn="1"/>
          </p:nvCxnSpPr>
          <p:spPr>
            <a:xfrm>
              <a:off x="360000"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sp>
          <p:nvSpPr>
            <p:cNvPr id="85" name="TextBox 84"/>
            <p:cNvSpPr txBox="1"/>
            <p:nvPr userDrawn="1"/>
          </p:nvSpPr>
          <p:spPr>
            <a:xfrm>
              <a:off x="-1143000" y="5763299"/>
              <a:ext cx="833960" cy="123111"/>
            </a:xfrm>
            <a:prstGeom prst="rect">
              <a:avLst/>
            </a:prstGeom>
            <a:noFill/>
          </p:spPr>
          <p:txBody>
            <a:bodyPr wrap="square" lIns="0" tIns="0" rIns="0" bIns="0" rtlCol="0">
              <a:spAutoFit/>
            </a:bodyPr>
            <a:lstStyle/>
            <a:p>
              <a:pPr algn="r"/>
              <a:r>
                <a:rPr lang="en-GB" sz="800" dirty="0">
                  <a:solidFill>
                    <a:schemeClr val="tx1"/>
                  </a:solidFill>
                </a:rPr>
                <a:t>Content Bottom</a:t>
              </a:r>
            </a:p>
          </p:txBody>
        </p:sp>
        <p:sp>
          <p:nvSpPr>
            <p:cNvPr id="86" name="TextBox 85"/>
            <p:cNvSpPr txBox="1"/>
            <p:nvPr userDrawn="1"/>
          </p:nvSpPr>
          <p:spPr>
            <a:xfrm>
              <a:off x="-1143000" y="1769267"/>
              <a:ext cx="833960" cy="123111"/>
            </a:xfrm>
            <a:prstGeom prst="rect">
              <a:avLst/>
            </a:prstGeom>
            <a:noFill/>
          </p:spPr>
          <p:txBody>
            <a:bodyPr wrap="square" lIns="0" tIns="0" rIns="0" bIns="0" rtlCol="0">
              <a:spAutoFit/>
            </a:bodyPr>
            <a:lstStyle/>
            <a:p>
              <a:pPr algn="r"/>
              <a:r>
                <a:rPr lang="en-GB" sz="800" dirty="0">
                  <a:solidFill>
                    <a:schemeClr val="tx1"/>
                  </a:solidFill>
                </a:rPr>
                <a:t>Content Top</a:t>
              </a:r>
            </a:p>
          </p:txBody>
        </p:sp>
        <p:sp>
          <p:nvSpPr>
            <p:cNvPr id="87" name="TextBox 86"/>
            <p:cNvSpPr txBox="1"/>
            <p:nvPr userDrawn="1"/>
          </p:nvSpPr>
          <p:spPr>
            <a:xfrm>
              <a:off x="-1143000" y="1198691"/>
              <a:ext cx="833960" cy="123111"/>
            </a:xfrm>
            <a:prstGeom prst="rect">
              <a:avLst/>
            </a:prstGeom>
            <a:noFill/>
          </p:spPr>
          <p:txBody>
            <a:bodyPr wrap="square" lIns="0" tIns="0" rIns="0" bIns="0" rtlCol="0">
              <a:spAutoFit/>
            </a:bodyPr>
            <a:lstStyle/>
            <a:p>
              <a:pPr algn="r"/>
              <a:r>
                <a:rPr lang="en-GB" sz="800" dirty="0">
                  <a:solidFill>
                    <a:schemeClr val="tx1"/>
                  </a:solidFill>
                </a:rPr>
                <a:t>Heading Baseline</a:t>
              </a:r>
            </a:p>
          </p:txBody>
        </p:sp>
        <p:sp>
          <p:nvSpPr>
            <p:cNvPr id="88" name="TextBox 87"/>
            <p:cNvSpPr txBox="1"/>
            <p:nvPr userDrawn="1"/>
          </p:nvSpPr>
          <p:spPr>
            <a:xfrm>
              <a:off x="-590537" y="-438330"/>
              <a:ext cx="833960" cy="123111"/>
            </a:xfrm>
            <a:prstGeom prst="rect">
              <a:avLst/>
            </a:prstGeom>
            <a:noFill/>
          </p:spPr>
          <p:txBody>
            <a:bodyPr wrap="square" lIns="0" tIns="0" rIns="0" bIns="0" rtlCol="0">
              <a:spAutoFit/>
            </a:bodyPr>
            <a:lstStyle/>
            <a:p>
              <a:pPr algn="r"/>
              <a:r>
                <a:rPr lang="en-GB" sz="800" dirty="0">
                  <a:solidFill>
                    <a:schemeClr val="tx1"/>
                  </a:solidFill>
                </a:rPr>
                <a:t>Left Margin</a:t>
              </a:r>
            </a:p>
          </p:txBody>
        </p:sp>
        <p:sp>
          <p:nvSpPr>
            <p:cNvPr id="89" name="TextBox 88"/>
            <p:cNvSpPr txBox="1"/>
            <p:nvPr userDrawn="1"/>
          </p:nvSpPr>
          <p:spPr>
            <a:xfrm>
              <a:off x="11933758" y="-438330"/>
              <a:ext cx="639242" cy="123111"/>
            </a:xfrm>
            <a:prstGeom prst="rect">
              <a:avLst/>
            </a:prstGeom>
            <a:noFill/>
          </p:spPr>
          <p:txBody>
            <a:bodyPr wrap="square" lIns="0" tIns="0" rIns="0" bIns="0" rtlCol="0">
              <a:spAutoFit/>
            </a:bodyPr>
            <a:lstStyle/>
            <a:p>
              <a:pPr algn="l"/>
              <a:r>
                <a:rPr lang="en-GB" sz="800" dirty="0">
                  <a:solidFill>
                    <a:schemeClr val="tx1"/>
                  </a:solidFill>
                </a:rPr>
                <a:t>Right Margin</a:t>
              </a:r>
            </a:p>
          </p:txBody>
        </p:sp>
      </p:grpSp>
      <p:sp>
        <p:nvSpPr>
          <p:cNvPr id="91" name="Title Placeholder 1"/>
          <p:cNvSpPr>
            <a:spLocks noGrp="1"/>
          </p:cNvSpPr>
          <p:nvPr>
            <p:ph type="title"/>
          </p:nvPr>
        </p:nvSpPr>
        <p:spPr>
          <a:xfrm>
            <a:off x="359999" y="430718"/>
            <a:ext cx="11466875" cy="704346"/>
          </a:xfrm>
          <a:prstGeom prst="rect">
            <a:avLst/>
          </a:prstGeom>
        </p:spPr>
        <p:txBody>
          <a:bodyPr vert="horz" lIns="0" tIns="0" rIns="0" bIns="0" rtlCol="0" anchor="t">
            <a:noAutofit/>
          </a:bodyPr>
          <a:lstStyle/>
          <a:p>
            <a:r>
              <a:rPr lang="en-US"/>
              <a:t>Click to edit Master title style</a:t>
            </a:r>
            <a:endParaRPr lang="en-GB" dirty="0"/>
          </a:p>
        </p:txBody>
      </p:sp>
      <p:sp>
        <p:nvSpPr>
          <p:cNvPr id="92" name="Text Placeholder 2"/>
          <p:cNvSpPr>
            <a:spLocks noGrp="1"/>
          </p:cNvSpPr>
          <p:nvPr>
            <p:ph type="body" idx="1"/>
          </p:nvPr>
        </p:nvSpPr>
        <p:spPr>
          <a:xfrm>
            <a:off x="359999" y="1708150"/>
            <a:ext cx="11466875" cy="4003675"/>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93"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pPr/>
              <a:t>‹#›</a:t>
            </a:fld>
            <a:endParaRPr lang="en-GB" dirty="0"/>
          </a:p>
        </p:txBody>
      </p:sp>
      <p:cxnSp>
        <p:nvCxnSpPr>
          <p:cNvPr id="94" name="Straight Connector 93"/>
          <p:cNvCxnSpPr/>
          <p:nvPr/>
        </p:nvCxnSpPr>
        <p:spPr>
          <a:xfrm>
            <a:off x="0" y="6124991"/>
            <a:ext cx="12193200" cy="0"/>
          </a:xfrm>
          <a:prstGeom prst="line">
            <a:avLst/>
          </a:prstGeom>
          <a:ln w="190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pic>
        <p:nvPicPr>
          <p:cNvPr id="96" name="Picture 95" descr="logo-03.png"/>
          <p:cNvPicPr>
            <a:picLocks noChangeAspect="1"/>
          </p:cNvPicPr>
          <p:nvPr/>
        </p:nvPicPr>
        <p:blipFill>
          <a:blip r:embed="rId14">
            <a:alphaModFix/>
            <a:extLst>
              <a:ext uri="{28A0092B-C50C-407E-A947-70E740481C1C}">
                <a14:useLocalDpi xmlns:a14="http://schemas.microsoft.com/office/drawing/2010/main" val="0"/>
              </a:ext>
            </a:extLst>
          </a:blip>
          <a:stretch>
            <a:fillRect/>
          </a:stretch>
        </p:blipFill>
        <p:spPr>
          <a:xfrm>
            <a:off x="297773" y="6334125"/>
            <a:ext cx="4329415" cy="324431"/>
          </a:xfrm>
          <a:prstGeom prst="rect">
            <a:avLst/>
          </a:prstGeom>
        </p:spPr>
      </p:pic>
    </p:spTree>
    <p:extLst>
      <p:ext uri="{BB962C8B-B14F-4D97-AF65-F5344CB8AC3E}">
        <p14:creationId xmlns:p14="http://schemas.microsoft.com/office/powerpoint/2010/main" val="3680662798"/>
      </p:ext>
    </p:extLst>
  </p:cSld>
  <p:clrMap bg1="lt1" tx1="dk1" bg2="lt2" tx2="dk2" accent1="accent1" accent2="accent2" accent3="accent3" accent4="accent4" accent5="accent5" accent6="accent6" hlink="hlink" folHlink="folHlink"/>
  <p:sldLayoutIdLst>
    <p:sldLayoutId id="2147483683" r:id="rId1"/>
    <p:sldLayoutId id="2147483727" r:id="rId2"/>
    <p:sldLayoutId id="2147483649" r:id="rId3"/>
    <p:sldLayoutId id="2147483728" r:id="rId4"/>
    <p:sldLayoutId id="2147483697" r:id="rId5"/>
    <p:sldLayoutId id="2147483696" r:id="rId6"/>
    <p:sldLayoutId id="2147483668" r:id="rId7"/>
    <p:sldLayoutId id="2147483659" r:id="rId8"/>
    <p:sldLayoutId id="2147483721" r:id="rId9"/>
    <p:sldLayoutId id="2147483722" r:id="rId10"/>
    <p:sldLayoutId id="2147483726" r:id="rId11"/>
    <p:sldLayoutId id="2147483725" r:id="rId1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100000"/>
        </a:lnSpc>
        <a:spcBef>
          <a:spcPts val="600"/>
        </a:spcBef>
        <a:buNone/>
        <a:defRPr sz="2400" b="1" kern="1200">
          <a:solidFill>
            <a:schemeClr val="tx1"/>
          </a:solidFill>
          <a:latin typeface="+mj-lt"/>
          <a:ea typeface="+mj-ea"/>
          <a:cs typeface="+mj-cs"/>
        </a:defRPr>
      </a:lvl1pPr>
    </p:titleStyle>
    <p:bodyStyle>
      <a:lvl1pPr marL="0" indent="0" algn="l" defTabSz="914400" rtl="0" eaLnBrk="1" latinLnBrk="0" hangingPunct="1">
        <a:lnSpc>
          <a:spcPct val="100000"/>
        </a:lnSpc>
        <a:spcBef>
          <a:spcPts val="1200"/>
        </a:spcBef>
        <a:buFont typeface="Arial" panose="020B0604020202020204" pitchFamily="34" charset="0"/>
        <a:buNone/>
        <a:defRPr sz="1600" kern="1200">
          <a:solidFill>
            <a:schemeClr val="tx1"/>
          </a:solidFill>
          <a:latin typeface="+mn-lt"/>
          <a:ea typeface="+mn-ea"/>
          <a:cs typeface="+mn-cs"/>
        </a:defRPr>
      </a:lvl1pPr>
      <a:lvl2pPr marL="180975" indent="-180975" algn="l" defTabSz="914400" rtl="0" eaLnBrk="1" latinLnBrk="0" hangingPunct="1">
        <a:lnSpc>
          <a:spcPct val="100000"/>
        </a:lnSpc>
        <a:spcBef>
          <a:spcPts val="600"/>
        </a:spcBef>
        <a:buFont typeface="Wingdings" panose="05000000000000000000" pitchFamily="2" charset="2"/>
        <a:buChar char="§"/>
        <a:defRPr sz="1600" kern="1200">
          <a:solidFill>
            <a:schemeClr val="tx1"/>
          </a:solidFill>
          <a:latin typeface="+mn-lt"/>
          <a:ea typeface="+mn-ea"/>
          <a:cs typeface="+mn-cs"/>
        </a:defRPr>
      </a:lvl2pPr>
      <a:lvl3pPr marL="361950" indent="-180975" algn="l" defTabSz="914400" rtl="0" eaLnBrk="1" latinLnBrk="0" hangingPunct="1">
        <a:lnSpc>
          <a:spcPct val="100000"/>
        </a:lnSpc>
        <a:spcBef>
          <a:spcPts val="600"/>
        </a:spcBef>
        <a:buFont typeface="Wingdings" panose="05000000000000000000" pitchFamily="2" charset="2"/>
        <a:buChar char="§"/>
        <a:defRPr sz="1600" kern="1200">
          <a:solidFill>
            <a:schemeClr val="tx1"/>
          </a:solidFill>
          <a:latin typeface="+mn-lt"/>
          <a:ea typeface="+mn-ea"/>
          <a:cs typeface="+mn-cs"/>
        </a:defRPr>
      </a:lvl3pPr>
      <a:lvl4pPr marL="542925" indent="-180975" algn="l" defTabSz="914400" rtl="0" eaLnBrk="1" latinLnBrk="0" hangingPunct="1">
        <a:lnSpc>
          <a:spcPct val="100000"/>
        </a:lnSpc>
        <a:spcBef>
          <a:spcPts val="600"/>
        </a:spcBef>
        <a:buFont typeface="Wingdings" panose="05000000000000000000" pitchFamily="2" charset="2"/>
        <a:buChar char="§"/>
        <a:defRPr sz="1600" kern="1200">
          <a:solidFill>
            <a:schemeClr val="tx1"/>
          </a:solidFill>
          <a:latin typeface="+mn-lt"/>
          <a:ea typeface="+mn-ea"/>
          <a:cs typeface="+mn-cs"/>
        </a:defRPr>
      </a:lvl4pPr>
      <a:lvl5pPr marL="714375" indent="-171450" algn="l" defTabSz="914400" rtl="0" eaLnBrk="1" latinLnBrk="0" hangingPunct="1">
        <a:lnSpc>
          <a:spcPct val="100000"/>
        </a:lnSpc>
        <a:spcBef>
          <a:spcPts val="600"/>
        </a:spcBef>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27">
          <p15:clr>
            <a:srgbClr val="A4A3A4"/>
          </p15:clr>
        </p15:guide>
        <p15:guide id="2" orient="horz" pos="2159">
          <p15:clr>
            <a:srgbClr val="A4A3A4"/>
          </p15:clr>
        </p15:guide>
        <p15:guide id="3" pos="725">
          <p15:clr>
            <a:srgbClr val="A4A3A4"/>
          </p15:clr>
        </p15:guide>
        <p15:guide id="4" pos="842">
          <p15:clr>
            <a:srgbClr val="A4A3A4"/>
          </p15:clr>
        </p15:guide>
        <p15:guide id="5" pos="1335">
          <p15:clr>
            <a:srgbClr val="A4A3A4"/>
          </p15:clr>
        </p15:guide>
        <p15:guide id="6" pos="1454">
          <p15:clr>
            <a:srgbClr val="A4A3A4"/>
          </p15:clr>
        </p15:guide>
        <p15:guide id="7" pos="1947">
          <p15:clr>
            <a:srgbClr val="A4A3A4"/>
          </p15:clr>
        </p15:guide>
        <p15:guide id="8" pos="2064">
          <p15:clr>
            <a:srgbClr val="A4A3A4"/>
          </p15:clr>
        </p15:guide>
        <p15:guide id="9" pos="2558">
          <p15:clr>
            <a:srgbClr val="A4A3A4"/>
          </p15:clr>
        </p15:guide>
        <p15:guide id="10" pos="2678">
          <p15:clr>
            <a:srgbClr val="A4A3A4"/>
          </p15:clr>
        </p15:guide>
        <p15:guide id="11" pos="3170">
          <p15:clr>
            <a:srgbClr val="A4A3A4"/>
          </p15:clr>
        </p15:guide>
        <p15:guide id="12" pos="3288">
          <p15:clr>
            <a:srgbClr val="A4A3A4"/>
          </p15:clr>
        </p15:guide>
        <p15:guide id="13" pos="3780">
          <p15:clr>
            <a:srgbClr val="A4A3A4"/>
          </p15:clr>
        </p15:guide>
        <p15:guide id="14" pos="3900">
          <p15:clr>
            <a:srgbClr val="A4A3A4"/>
          </p15:clr>
        </p15:guide>
        <p15:guide id="15" pos="4392">
          <p15:clr>
            <a:srgbClr val="A4A3A4"/>
          </p15:clr>
        </p15:guide>
        <p15:guide id="16" pos="4512">
          <p15:clr>
            <a:srgbClr val="A4A3A4"/>
          </p15:clr>
        </p15:guide>
        <p15:guide id="17" pos="5124">
          <p15:clr>
            <a:srgbClr val="A4A3A4"/>
          </p15:clr>
        </p15:guide>
        <p15:guide id="18" pos="5004">
          <p15:clr>
            <a:srgbClr val="A4A3A4"/>
          </p15:clr>
        </p15:guide>
        <p15:guide id="19" pos="5616">
          <p15:clr>
            <a:srgbClr val="A4A3A4"/>
          </p15:clr>
        </p15:guide>
        <p15:guide id="20" pos="5736">
          <p15:clr>
            <a:srgbClr val="A4A3A4"/>
          </p15:clr>
        </p15:guide>
        <p15:guide id="21" pos="6227">
          <p15:clr>
            <a:srgbClr val="A4A3A4"/>
          </p15:clr>
        </p15:guide>
        <p15:guide id="22" pos="6348">
          <p15:clr>
            <a:srgbClr val="A4A3A4"/>
          </p15:clr>
        </p15:guide>
        <p15:guide id="23" pos="6839">
          <p15:clr>
            <a:srgbClr val="A4A3A4"/>
          </p15:clr>
        </p15:guide>
        <p15:guide id="24" pos="6960">
          <p15:clr>
            <a:srgbClr val="A4A3A4"/>
          </p15:clr>
        </p15:guide>
        <p15:guide id="25" pos="7451">
          <p15:clr>
            <a:srgbClr val="A4A3A4"/>
          </p15:clr>
        </p15:guide>
        <p15:guide id="26" orient="horz" pos="1799">
          <p15:clr>
            <a:srgbClr val="A4A3A4"/>
          </p15:clr>
        </p15:guide>
        <p15:guide id="27" orient="horz" pos="1437">
          <p15:clr>
            <a:srgbClr val="A4A3A4"/>
          </p15:clr>
        </p15:guide>
        <p15:guide id="28" orient="horz" pos="1077">
          <p15:clr>
            <a:srgbClr val="A4A3A4"/>
          </p15:clr>
        </p15:guide>
        <p15:guide id="29" orient="horz" pos="717">
          <p15:clr>
            <a:srgbClr val="A4A3A4"/>
          </p15:clr>
        </p15:guide>
        <p15:guide id="30" orient="horz" pos="2519">
          <p15:clr>
            <a:srgbClr val="A4A3A4"/>
          </p15:clr>
        </p15:guide>
        <p15:guide id="31" orient="horz" pos="2879">
          <p15:clr>
            <a:srgbClr val="A4A3A4"/>
          </p15:clr>
        </p15:guide>
        <p15:guide id="32" orient="horz" pos="3240">
          <p15:clr>
            <a:srgbClr val="A4A3A4"/>
          </p15:clr>
        </p15:guide>
        <p15:guide id="33" orient="horz" pos="3600">
          <p15:clr>
            <a:srgbClr val="A4A3A4"/>
          </p15:clr>
        </p15:guide>
        <p15:guide id="34" orient="horz" pos="3855">
          <p15:clr>
            <a:srgbClr val="A4A3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7" name="Group 6"/>
          <p:cNvGrpSpPr/>
          <p:nvPr/>
        </p:nvGrpSpPr>
        <p:grpSpPr>
          <a:xfrm>
            <a:off x="-1143000" y="-438330"/>
            <a:ext cx="13716000" cy="6621721"/>
            <a:chOff x="-1143000" y="-438330"/>
            <a:chExt cx="13716000" cy="6621721"/>
          </a:xfrm>
        </p:grpSpPr>
        <p:cxnSp>
          <p:nvCxnSpPr>
            <p:cNvPr id="12" name="Straight Connector 11"/>
            <p:cNvCxnSpPr/>
            <p:nvPr userDrawn="1"/>
          </p:nvCxnSpPr>
          <p:spPr>
            <a:xfrm>
              <a:off x="11826875"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userDrawn="1"/>
          </p:nvCxnSpPr>
          <p:spPr>
            <a:xfrm>
              <a:off x="-256200" y="1138238"/>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userDrawn="1"/>
          </p:nvCxnSpPr>
          <p:spPr>
            <a:xfrm>
              <a:off x="-256200" y="1710267"/>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userDrawn="1"/>
          </p:nvCxnSpPr>
          <p:spPr>
            <a:xfrm>
              <a:off x="-256200" y="6120000"/>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sp>
          <p:nvSpPr>
            <p:cNvPr id="13" name="TextBox 12"/>
            <p:cNvSpPr txBox="1"/>
            <p:nvPr userDrawn="1"/>
          </p:nvSpPr>
          <p:spPr>
            <a:xfrm>
              <a:off x="-747711" y="1075580"/>
              <a:ext cx="438671" cy="123111"/>
            </a:xfrm>
            <a:prstGeom prst="rect">
              <a:avLst/>
            </a:prstGeom>
            <a:noFill/>
          </p:spPr>
          <p:txBody>
            <a:bodyPr wrap="square" lIns="0" tIns="0" rIns="0" bIns="0" rtlCol="0">
              <a:spAutoFit/>
            </a:bodyPr>
            <a:lstStyle/>
            <a:p>
              <a:pPr algn="r"/>
              <a:r>
                <a:rPr lang="en-GB" sz="800" dirty="0">
                  <a:solidFill>
                    <a:srgbClr val="717171"/>
                  </a:solidFill>
                </a:rPr>
                <a:t>3.16cm</a:t>
              </a:r>
            </a:p>
          </p:txBody>
        </p:sp>
        <p:cxnSp>
          <p:nvCxnSpPr>
            <p:cNvPr id="21" name="Straight Connector 20"/>
            <p:cNvCxnSpPr/>
            <p:nvPr userDrawn="1"/>
          </p:nvCxnSpPr>
          <p:spPr>
            <a:xfrm>
              <a:off x="-256200" y="2282296"/>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userDrawn="1"/>
          </p:nvCxnSpPr>
          <p:spPr>
            <a:xfrm>
              <a:off x="-256200" y="2854325"/>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userDrawn="1"/>
          </p:nvCxnSpPr>
          <p:spPr>
            <a:xfrm>
              <a:off x="-256200" y="3426354"/>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userDrawn="1"/>
          </p:nvCxnSpPr>
          <p:spPr>
            <a:xfrm>
              <a:off x="-256200" y="3998383"/>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userDrawn="1"/>
          </p:nvCxnSpPr>
          <p:spPr>
            <a:xfrm>
              <a:off x="-256200" y="4570412"/>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userDrawn="1"/>
          </p:nvCxnSpPr>
          <p:spPr>
            <a:xfrm>
              <a:off x="-256200" y="5142441"/>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userDrawn="1"/>
          </p:nvCxnSpPr>
          <p:spPr>
            <a:xfrm>
              <a:off x="-256200" y="5714470"/>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userDrawn="1"/>
          </p:nvCxnSpPr>
          <p:spPr>
            <a:xfrm>
              <a:off x="1149350"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userDrawn="1"/>
          </p:nvCxnSpPr>
          <p:spPr>
            <a:xfrm>
              <a:off x="2120034"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userDrawn="1"/>
          </p:nvCxnSpPr>
          <p:spPr>
            <a:xfrm>
              <a:off x="3090718"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userDrawn="1"/>
          </p:nvCxnSpPr>
          <p:spPr>
            <a:xfrm>
              <a:off x="4061402"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userDrawn="1"/>
          </p:nvCxnSpPr>
          <p:spPr>
            <a:xfrm>
              <a:off x="5032086"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userDrawn="1"/>
          </p:nvCxnSpPr>
          <p:spPr>
            <a:xfrm>
              <a:off x="6002770"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userDrawn="1"/>
          </p:nvCxnSpPr>
          <p:spPr>
            <a:xfrm>
              <a:off x="6973454"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userDrawn="1"/>
          </p:nvCxnSpPr>
          <p:spPr>
            <a:xfrm>
              <a:off x="7944138"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userDrawn="1"/>
          </p:nvCxnSpPr>
          <p:spPr>
            <a:xfrm>
              <a:off x="8914822"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userDrawn="1"/>
          </p:nvCxnSpPr>
          <p:spPr>
            <a:xfrm>
              <a:off x="9885506"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userDrawn="1"/>
          </p:nvCxnSpPr>
          <p:spPr>
            <a:xfrm>
              <a:off x="10856190"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userDrawn="1"/>
          </p:nvCxnSpPr>
          <p:spPr>
            <a:xfrm>
              <a:off x="11049000"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userDrawn="1"/>
          </p:nvCxnSpPr>
          <p:spPr>
            <a:xfrm>
              <a:off x="10077270"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userDrawn="1"/>
          </p:nvCxnSpPr>
          <p:spPr>
            <a:xfrm>
              <a:off x="9105543"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userDrawn="1"/>
          </p:nvCxnSpPr>
          <p:spPr>
            <a:xfrm>
              <a:off x="8133816"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userDrawn="1"/>
          </p:nvCxnSpPr>
          <p:spPr>
            <a:xfrm>
              <a:off x="7162089"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userDrawn="1"/>
          </p:nvCxnSpPr>
          <p:spPr>
            <a:xfrm>
              <a:off x="6190362"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userDrawn="1"/>
          </p:nvCxnSpPr>
          <p:spPr>
            <a:xfrm>
              <a:off x="5218635"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userDrawn="1"/>
          </p:nvCxnSpPr>
          <p:spPr>
            <a:xfrm>
              <a:off x="4246908"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userDrawn="1"/>
          </p:nvCxnSpPr>
          <p:spPr>
            <a:xfrm>
              <a:off x="3275181"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userDrawn="1"/>
          </p:nvCxnSpPr>
          <p:spPr>
            <a:xfrm>
              <a:off x="2303454"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userDrawn="1"/>
          </p:nvCxnSpPr>
          <p:spPr>
            <a:xfrm>
              <a:off x="1331727"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sp>
          <p:nvSpPr>
            <p:cNvPr id="51" name="TextBox 50"/>
            <p:cNvSpPr txBox="1"/>
            <p:nvPr userDrawn="1"/>
          </p:nvSpPr>
          <p:spPr>
            <a:xfrm>
              <a:off x="-747711" y="1646156"/>
              <a:ext cx="438671" cy="123111"/>
            </a:xfrm>
            <a:prstGeom prst="rect">
              <a:avLst/>
            </a:prstGeom>
            <a:noFill/>
          </p:spPr>
          <p:txBody>
            <a:bodyPr wrap="square" lIns="0" tIns="0" rIns="0" bIns="0" rtlCol="0">
              <a:spAutoFit/>
            </a:bodyPr>
            <a:lstStyle/>
            <a:p>
              <a:pPr algn="r"/>
              <a:r>
                <a:rPr lang="en-GB" sz="800" dirty="0">
                  <a:solidFill>
                    <a:srgbClr val="717171"/>
                  </a:solidFill>
                </a:rPr>
                <a:t>4.75cm</a:t>
              </a:r>
            </a:p>
          </p:txBody>
        </p:sp>
        <p:sp>
          <p:nvSpPr>
            <p:cNvPr id="52" name="TextBox 51"/>
            <p:cNvSpPr txBox="1"/>
            <p:nvPr userDrawn="1"/>
          </p:nvSpPr>
          <p:spPr>
            <a:xfrm>
              <a:off x="-747711" y="2216732"/>
              <a:ext cx="438671" cy="123111"/>
            </a:xfrm>
            <a:prstGeom prst="rect">
              <a:avLst/>
            </a:prstGeom>
            <a:noFill/>
          </p:spPr>
          <p:txBody>
            <a:bodyPr wrap="square" lIns="0" tIns="0" rIns="0" bIns="0" rtlCol="0">
              <a:spAutoFit/>
            </a:bodyPr>
            <a:lstStyle/>
            <a:p>
              <a:pPr algn="r"/>
              <a:r>
                <a:rPr lang="en-GB" sz="800" dirty="0">
                  <a:solidFill>
                    <a:srgbClr val="717171"/>
                  </a:solidFill>
                </a:rPr>
                <a:t>6.34cm</a:t>
              </a:r>
            </a:p>
          </p:txBody>
        </p:sp>
        <p:sp>
          <p:nvSpPr>
            <p:cNvPr id="53" name="TextBox 52"/>
            <p:cNvSpPr txBox="1"/>
            <p:nvPr userDrawn="1"/>
          </p:nvSpPr>
          <p:spPr>
            <a:xfrm>
              <a:off x="-747711" y="2787308"/>
              <a:ext cx="438671" cy="123111"/>
            </a:xfrm>
            <a:prstGeom prst="rect">
              <a:avLst/>
            </a:prstGeom>
            <a:noFill/>
          </p:spPr>
          <p:txBody>
            <a:bodyPr wrap="square" lIns="0" tIns="0" rIns="0" bIns="0" rtlCol="0">
              <a:spAutoFit/>
            </a:bodyPr>
            <a:lstStyle/>
            <a:p>
              <a:pPr algn="r"/>
              <a:r>
                <a:rPr lang="en-GB" sz="800" dirty="0">
                  <a:solidFill>
                    <a:srgbClr val="717171"/>
                  </a:solidFill>
                </a:rPr>
                <a:t>7.93cm</a:t>
              </a:r>
            </a:p>
          </p:txBody>
        </p:sp>
        <p:sp>
          <p:nvSpPr>
            <p:cNvPr id="54" name="TextBox 53"/>
            <p:cNvSpPr txBox="1"/>
            <p:nvPr userDrawn="1"/>
          </p:nvSpPr>
          <p:spPr>
            <a:xfrm>
              <a:off x="-747711" y="3357884"/>
              <a:ext cx="438671" cy="123111"/>
            </a:xfrm>
            <a:prstGeom prst="rect">
              <a:avLst/>
            </a:prstGeom>
            <a:noFill/>
          </p:spPr>
          <p:txBody>
            <a:bodyPr wrap="square" lIns="0" tIns="0" rIns="0" bIns="0" rtlCol="0">
              <a:spAutoFit/>
            </a:bodyPr>
            <a:lstStyle/>
            <a:p>
              <a:pPr algn="r"/>
              <a:r>
                <a:rPr lang="en-GB" sz="800" dirty="0">
                  <a:solidFill>
                    <a:srgbClr val="717171"/>
                  </a:solidFill>
                </a:rPr>
                <a:t>9.52cm</a:t>
              </a:r>
            </a:p>
          </p:txBody>
        </p:sp>
        <p:sp>
          <p:nvSpPr>
            <p:cNvPr id="55" name="TextBox 54"/>
            <p:cNvSpPr txBox="1"/>
            <p:nvPr userDrawn="1"/>
          </p:nvSpPr>
          <p:spPr>
            <a:xfrm>
              <a:off x="-747711" y="3928460"/>
              <a:ext cx="438671" cy="123111"/>
            </a:xfrm>
            <a:prstGeom prst="rect">
              <a:avLst/>
            </a:prstGeom>
            <a:noFill/>
          </p:spPr>
          <p:txBody>
            <a:bodyPr wrap="square" lIns="0" tIns="0" rIns="0" bIns="0" rtlCol="0">
              <a:spAutoFit/>
            </a:bodyPr>
            <a:lstStyle/>
            <a:p>
              <a:pPr algn="r"/>
              <a:r>
                <a:rPr lang="en-GB" sz="800" dirty="0">
                  <a:solidFill>
                    <a:srgbClr val="717171"/>
                  </a:solidFill>
                </a:rPr>
                <a:t>11.11cm</a:t>
              </a:r>
            </a:p>
          </p:txBody>
        </p:sp>
        <p:sp>
          <p:nvSpPr>
            <p:cNvPr id="56" name="TextBox 55"/>
            <p:cNvSpPr txBox="1"/>
            <p:nvPr userDrawn="1"/>
          </p:nvSpPr>
          <p:spPr>
            <a:xfrm>
              <a:off x="-747711" y="4499036"/>
              <a:ext cx="438671" cy="123111"/>
            </a:xfrm>
            <a:prstGeom prst="rect">
              <a:avLst/>
            </a:prstGeom>
            <a:noFill/>
          </p:spPr>
          <p:txBody>
            <a:bodyPr wrap="square" lIns="0" tIns="0" rIns="0" bIns="0" rtlCol="0">
              <a:spAutoFit/>
            </a:bodyPr>
            <a:lstStyle/>
            <a:p>
              <a:pPr algn="r"/>
              <a:r>
                <a:rPr lang="en-GB" sz="800" dirty="0">
                  <a:solidFill>
                    <a:srgbClr val="717171"/>
                  </a:solidFill>
                </a:rPr>
                <a:t>12.70cm</a:t>
              </a:r>
            </a:p>
          </p:txBody>
        </p:sp>
        <p:sp>
          <p:nvSpPr>
            <p:cNvPr id="57" name="TextBox 56"/>
            <p:cNvSpPr txBox="1"/>
            <p:nvPr userDrawn="1"/>
          </p:nvSpPr>
          <p:spPr>
            <a:xfrm>
              <a:off x="-747711" y="5069612"/>
              <a:ext cx="438671" cy="123111"/>
            </a:xfrm>
            <a:prstGeom prst="rect">
              <a:avLst/>
            </a:prstGeom>
            <a:noFill/>
          </p:spPr>
          <p:txBody>
            <a:bodyPr wrap="square" lIns="0" tIns="0" rIns="0" bIns="0" rtlCol="0">
              <a:spAutoFit/>
            </a:bodyPr>
            <a:lstStyle/>
            <a:p>
              <a:pPr algn="r"/>
              <a:r>
                <a:rPr lang="en-GB" sz="800" dirty="0">
                  <a:solidFill>
                    <a:srgbClr val="717171"/>
                  </a:solidFill>
                </a:rPr>
                <a:t>14.29cm</a:t>
              </a:r>
            </a:p>
          </p:txBody>
        </p:sp>
        <p:sp>
          <p:nvSpPr>
            <p:cNvPr id="58" name="TextBox 57"/>
            <p:cNvSpPr txBox="1"/>
            <p:nvPr userDrawn="1"/>
          </p:nvSpPr>
          <p:spPr>
            <a:xfrm>
              <a:off x="-747711" y="5640188"/>
              <a:ext cx="438671" cy="123111"/>
            </a:xfrm>
            <a:prstGeom prst="rect">
              <a:avLst/>
            </a:prstGeom>
            <a:noFill/>
          </p:spPr>
          <p:txBody>
            <a:bodyPr wrap="square" lIns="0" tIns="0" rIns="0" bIns="0" rtlCol="0">
              <a:spAutoFit/>
            </a:bodyPr>
            <a:lstStyle/>
            <a:p>
              <a:pPr algn="r"/>
              <a:r>
                <a:rPr lang="en-GB" sz="800" dirty="0">
                  <a:solidFill>
                    <a:srgbClr val="717171"/>
                  </a:solidFill>
                </a:rPr>
                <a:t>15.87cm</a:t>
              </a:r>
            </a:p>
          </p:txBody>
        </p:sp>
        <p:sp>
          <p:nvSpPr>
            <p:cNvPr id="59" name="TextBox 58"/>
            <p:cNvSpPr txBox="1"/>
            <p:nvPr userDrawn="1"/>
          </p:nvSpPr>
          <p:spPr>
            <a:xfrm>
              <a:off x="-747711" y="6060280"/>
              <a:ext cx="438671" cy="123111"/>
            </a:xfrm>
            <a:prstGeom prst="rect">
              <a:avLst/>
            </a:prstGeom>
            <a:noFill/>
          </p:spPr>
          <p:txBody>
            <a:bodyPr wrap="square" lIns="0" tIns="0" rIns="0" bIns="0" rtlCol="0">
              <a:spAutoFit/>
            </a:bodyPr>
            <a:lstStyle/>
            <a:p>
              <a:pPr algn="r"/>
              <a:r>
                <a:rPr lang="en-GB" sz="800" dirty="0">
                  <a:solidFill>
                    <a:srgbClr val="717171"/>
                  </a:solidFill>
                </a:rPr>
                <a:t>17.00cm</a:t>
              </a:r>
            </a:p>
          </p:txBody>
        </p:sp>
        <p:sp>
          <p:nvSpPr>
            <p:cNvPr id="60" name="TextBox 59"/>
            <p:cNvSpPr txBox="1"/>
            <p:nvPr userDrawn="1"/>
          </p:nvSpPr>
          <p:spPr>
            <a:xfrm>
              <a:off x="304800" y="-437436"/>
              <a:ext cx="438671" cy="123111"/>
            </a:xfrm>
            <a:prstGeom prst="rect">
              <a:avLst/>
            </a:prstGeom>
            <a:noFill/>
          </p:spPr>
          <p:txBody>
            <a:bodyPr wrap="square" lIns="0" tIns="0" rIns="0" bIns="0" rtlCol="0">
              <a:spAutoFit/>
            </a:bodyPr>
            <a:lstStyle/>
            <a:p>
              <a:r>
                <a:rPr lang="en-GB" sz="800" dirty="0">
                  <a:solidFill>
                    <a:srgbClr val="717171"/>
                  </a:solidFill>
                </a:rPr>
                <a:t>1.00cm</a:t>
              </a:r>
            </a:p>
          </p:txBody>
        </p:sp>
        <p:sp>
          <p:nvSpPr>
            <p:cNvPr id="61" name="TextBox 60"/>
            <p:cNvSpPr txBox="1"/>
            <p:nvPr userDrawn="1"/>
          </p:nvSpPr>
          <p:spPr>
            <a:xfrm>
              <a:off x="1276838" y="-437436"/>
              <a:ext cx="438671" cy="123111"/>
            </a:xfrm>
            <a:prstGeom prst="rect">
              <a:avLst/>
            </a:prstGeom>
            <a:noFill/>
          </p:spPr>
          <p:txBody>
            <a:bodyPr wrap="square" lIns="0" tIns="0" rIns="0" bIns="0" rtlCol="0">
              <a:spAutoFit/>
            </a:bodyPr>
            <a:lstStyle/>
            <a:p>
              <a:r>
                <a:rPr lang="en-GB" sz="800" dirty="0">
                  <a:solidFill>
                    <a:srgbClr val="717171"/>
                  </a:solidFill>
                </a:rPr>
                <a:t>3.70cm</a:t>
              </a:r>
            </a:p>
          </p:txBody>
        </p:sp>
        <p:sp>
          <p:nvSpPr>
            <p:cNvPr id="62" name="TextBox 61"/>
            <p:cNvSpPr txBox="1"/>
            <p:nvPr userDrawn="1"/>
          </p:nvSpPr>
          <p:spPr>
            <a:xfrm>
              <a:off x="2248876" y="-437436"/>
              <a:ext cx="438671" cy="123111"/>
            </a:xfrm>
            <a:prstGeom prst="rect">
              <a:avLst/>
            </a:prstGeom>
            <a:noFill/>
          </p:spPr>
          <p:txBody>
            <a:bodyPr wrap="square" lIns="0" tIns="0" rIns="0" bIns="0" rtlCol="0">
              <a:spAutoFit/>
            </a:bodyPr>
            <a:lstStyle/>
            <a:p>
              <a:r>
                <a:rPr lang="en-GB" sz="800" dirty="0">
                  <a:solidFill>
                    <a:srgbClr val="717171"/>
                  </a:solidFill>
                </a:rPr>
                <a:t>6.40cm</a:t>
              </a:r>
            </a:p>
          </p:txBody>
        </p:sp>
        <p:sp>
          <p:nvSpPr>
            <p:cNvPr id="63" name="TextBox 62"/>
            <p:cNvSpPr txBox="1"/>
            <p:nvPr userDrawn="1"/>
          </p:nvSpPr>
          <p:spPr>
            <a:xfrm>
              <a:off x="3220914" y="-437436"/>
              <a:ext cx="438671" cy="123111"/>
            </a:xfrm>
            <a:prstGeom prst="rect">
              <a:avLst/>
            </a:prstGeom>
            <a:noFill/>
          </p:spPr>
          <p:txBody>
            <a:bodyPr wrap="square" lIns="0" tIns="0" rIns="0" bIns="0" rtlCol="0">
              <a:spAutoFit/>
            </a:bodyPr>
            <a:lstStyle/>
            <a:p>
              <a:r>
                <a:rPr lang="en-GB" sz="800" dirty="0">
                  <a:solidFill>
                    <a:srgbClr val="717171"/>
                  </a:solidFill>
                </a:rPr>
                <a:t>9.10cm</a:t>
              </a:r>
            </a:p>
          </p:txBody>
        </p:sp>
        <p:sp>
          <p:nvSpPr>
            <p:cNvPr id="64" name="TextBox 63"/>
            <p:cNvSpPr txBox="1"/>
            <p:nvPr userDrawn="1"/>
          </p:nvSpPr>
          <p:spPr>
            <a:xfrm>
              <a:off x="4192952" y="-437436"/>
              <a:ext cx="438671" cy="123111"/>
            </a:xfrm>
            <a:prstGeom prst="rect">
              <a:avLst/>
            </a:prstGeom>
            <a:noFill/>
          </p:spPr>
          <p:txBody>
            <a:bodyPr wrap="square" lIns="0" tIns="0" rIns="0" bIns="0" rtlCol="0">
              <a:spAutoFit/>
            </a:bodyPr>
            <a:lstStyle/>
            <a:p>
              <a:r>
                <a:rPr lang="en-GB" sz="800" dirty="0">
                  <a:solidFill>
                    <a:srgbClr val="717171"/>
                  </a:solidFill>
                </a:rPr>
                <a:t>11.80cm</a:t>
              </a:r>
            </a:p>
          </p:txBody>
        </p:sp>
        <p:sp>
          <p:nvSpPr>
            <p:cNvPr id="65" name="TextBox 64"/>
            <p:cNvSpPr txBox="1"/>
            <p:nvPr userDrawn="1"/>
          </p:nvSpPr>
          <p:spPr>
            <a:xfrm>
              <a:off x="5164990" y="-437436"/>
              <a:ext cx="438671" cy="123111"/>
            </a:xfrm>
            <a:prstGeom prst="rect">
              <a:avLst/>
            </a:prstGeom>
            <a:noFill/>
          </p:spPr>
          <p:txBody>
            <a:bodyPr wrap="square" lIns="0" tIns="0" rIns="0" bIns="0" rtlCol="0">
              <a:spAutoFit/>
            </a:bodyPr>
            <a:lstStyle/>
            <a:p>
              <a:r>
                <a:rPr lang="en-GB" sz="800" dirty="0">
                  <a:solidFill>
                    <a:srgbClr val="717171"/>
                  </a:solidFill>
                </a:rPr>
                <a:t>14.50cm</a:t>
              </a:r>
            </a:p>
          </p:txBody>
        </p:sp>
        <p:sp>
          <p:nvSpPr>
            <p:cNvPr id="66" name="TextBox 65"/>
            <p:cNvSpPr txBox="1"/>
            <p:nvPr userDrawn="1"/>
          </p:nvSpPr>
          <p:spPr>
            <a:xfrm>
              <a:off x="6137028" y="-437436"/>
              <a:ext cx="438671" cy="123111"/>
            </a:xfrm>
            <a:prstGeom prst="rect">
              <a:avLst/>
            </a:prstGeom>
            <a:noFill/>
          </p:spPr>
          <p:txBody>
            <a:bodyPr wrap="square" lIns="0" tIns="0" rIns="0" bIns="0" rtlCol="0">
              <a:spAutoFit/>
            </a:bodyPr>
            <a:lstStyle/>
            <a:p>
              <a:r>
                <a:rPr lang="en-GB" sz="800" dirty="0">
                  <a:solidFill>
                    <a:srgbClr val="717171"/>
                  </a:solidFill>
                </a:rPr>
                <a:t>17.20cm</a:t>
              </a:r>
            </a:p>
          </p:txBody>
        </p:sp>
        <p:sp>
          <p:nvSpPr>
            <p:cNvPr id="67" name="TextBox 66"/>
            <p:cNvSpPr txBox="1"/>
            <p:nvPr userDrawn="1"/>
          </p:nvSpPr>
          <p:spPr>
            <a:xfrm>
              <a:off x="7109066" y="-437436"/>
              <a:ext cx="438671" cy="123111"/>
            </a:xfrm>
            <a:prstGeom prst="rect">
              <a:avLst/>
            </a:prstGeom>
            <a:noFill/>
          </p:spPr>
          <p:txBody>
            <a:bodyPr wrap="square" lIns="0" tIns="0" rIns="0" bIns="0" rtlCol="0">
              <a:spAutoFit/>
            </a:bodyPr>
            <a:lstStyle/>
            <a:p>
              <a:r>
                <a:rPr lang="en-GB" sz="800" dirty="0">
                  <a:solidFill>
                    <a:srgbClr val="717171"/>
                  </a:solidFill>
                </a:rPr>
                <a:t>9.90cm</a:t>
              </a:r>
            </a:p>
          </p:txBody>
        </p:sp>
        <p:sp>
          <p:nvSpPr>
            <p:cNvPr id="68" name="TextBox 67"/>
            <p:cNvSpPr txBox="1"/>
            <p:nvPr userDrawn="1"/>
          </p:nvSpPr>
          <p:spPr>
            <a:xfrm>
              <a:off x="8081104" y="-437436"/>
              <a:ext cx="438671" cy="123111"/>
            </a:xfrm>
            <a:prstGeom prst="rect">
              <a:avLst/>
            </a:prstGeom>
            <a:noFill/>
          </p:spPr>
          <p:txBody>
            <a:bodyPr wrap="square" lIns="0" tIns="0" rIns="0" bIns="0" rtlCol="0">
              <a:spAutoFit/>
            </a:bodyPr>
            <a:lstStyle/>
            <a:p>
              <a:r>
                <a:rPr lang="en-GB" sz="800" dirty="0">
                  <a:solidFill>
                    <a:srgbClr val="717171"/>
                  </a:solidFill>
                </a:rPr>
                <a:t>22.60cm</a:t>
              </a:r>
            </a:p>
          </p:txBody>
        </p:sp>
        <p:sp>
          <p:nvSpPr>
            <p:cNvPr id="69" name="TextBox 68"/>
            <p:cNvSpPr txBox="1"/>
            <p:nvPr userDrawn="1"/>
          </p:nvSpPr>
          <p:spPr>
            <a:xfrm>
              <a:off x="9053142" y="-437436"/>
              <a:ext cx="438671" cy="123111"/>
            </a:xfrm>
            <a:prstGeom prst="rect">
              <a:avLst/>
            </a:prstGeom>
            <a:noFill/>
          </p:spPr>
          <p:txBody>
            <a:bodyPr wrap="square" lIns="0" tIns="0" rIns="0" bIns="0" rtlCol="0">
              <a:spAutoFit/>
            </a:bodyPr>
            <a:lstStyle/>
            <a:p>
              <a:r>
                <a:rPr lang="en-GB" sz="800" dirty="0">
                  <a:solidFill>
                    <a:srgbClr val="717171"/>
                  </a:solidFill>
                </a:rPr>
                <a:t>25.30cm</a:t>
              </a:r>
            </a:p>
          </p:txBody>
        </p:sp>
        <p:sp>
          <p:nvSpPr>
            <p:cNvPr id="70" name="TextBox 69"/>
            <p:cNvSpPr txBox="1"/>
            <p:nvPr userDrawn="1"/>
          </p:nvSpPr>
          <p:spPr>
            <a:xfrm>
              <a:off x="10025180" y="-437436"/>
              <a:ext cx="438671" cy="123111"/>
            </a:xfrm>
            <a:prstGeom prst="rect">
              <a:avLst/>
            </a:prstGeom>
            <a:noFill/>
          </p:spPr>
          <p:txBody>
            <a:bodyPr wrap="square" lIns="0" tIns="0" rIns="0" bIns="0" rtlCol="0">
              <a:spAutoFit/>
            </a:bodyPr>
            <a:lstStyle/>
            <a:p>
              <a:r>
                <a:rPr lang="en-GB" sz="800" dirty="0">
                  <a:solidFill>
                    <a:srgbClr val="717171"/>
                  </a:solidFill>
                </a:rPr>
                <a:t>27.99cm</a:t>
              </a:r>
            </a:p>
          </p:txBody>
        </p:sp>
        <p:sp>
          <p:nvSpPr>
            <p:cNvPr id="71" name="TextBox 70"/>
            <p:cNvSpPr txBox="1"/>
            <p:nvPr userDrawn="1"/>
          </p:nvSpPr>
          <p:spPr>
            <a:xfrm>
              <a:off x="10997215" y="-437436"/>
              <a:ext cx="438671" cy="123111"/>
            </a:xfrm>
            <a:prstGeom prst="rect">
              <a:avLst/>
            </a:prstGeom>
            <a:noFill/>
          </p:spPr>
          <p:txBody>
            <a:bodyPr wrap="square" lIns="0" tIns="0" rIns="0" bIns="0" rtlCol="0">
              <a:spAutoFit/>
            </a:bodyPr>
            <a:lstStyle/>
            <a:p>
              <a:r>
                <a:rPr lang="en-GB" sz="800" dirty="0">
                  <a:solidFill>
                    <a:srgbClr val="717171"/>
                  </a:solidFill>
                </a:rPr>
                <a:t>30.69cm</a:t>
              </a:r>
            </a:p>
          </p:txBody>
        </p:sp>
        <p:sp>
          <p:nvSpPr>
            <p:cNvPr id="72" name="TextBox 71"/>
            <p:cNvSpPr txBox="1"/>
            <p:nvPr userDrawn="1"/>
          </p:nvSpPr>
          <p:spPr>
            <a:xfrm>
              <a:off x="11461750" y="-437436"/>
              <a:ext cx="438671" cy="123111"/>
            </a:xfrm>
            <a:prstGeom prst="rect">
              <a:avLst/>
            </a:prstGeom>
            <a:noFill/>
          </p:spPr>
          <p:txBody>
            <a:bodyPr wrap="square" lIns="0" tIns="0" rIns="0" bIns="0" rtlCol="0">
              <a:spAutoFit/>
            </a:bodyPr>
            <a:lstStyle/>
            <a:p>
              <a:pPr algn="r"/>
              <a:r>
                <a:rPr lang="en-GB" sz="800" dirty="0">
                  <a:solidFill>
                    <a:srgbClr val="717171"/>
                  </a:solidFill>
                </a:rPr>
                <a:t>32.85cm</a:t>
              </a:r>
            </a:p>
          </p:txBody>
        </p:sp>
        <p:sp>
          <p:nvSpPr>
            <p:cNvPr id="74" name="TextBox 73"/>
            <p:cNvSpPr txBox="1"/>
            <p:nvPr userDrawn="1"/>
          </p:nvSpPr>
          <p:spPr>
            <a:xfrm>
              <a:off x="10490780" y="-437436"/>
              <a:ext cx="438671" cy="123111"/>
            </a:xfrm>
            <a:prstGeom prst="rect">
              <a:avLst/>
            </a:prstGeom>
            <a:noFill/>
          </p:spPr>
          <p:txBody>
            <a:bodyPr wrap="square" lIns="0" tIns="0" rIns="0" bIns="0" rtlCol="0">
              <a:spAutoFit/>
            </a:bodyPr>
            <a:lstStyle/>
            <a:p>
              <a:pPr algn="r"/>
              <a:r>
                <a:rPr lang="en-GB" sz="800" dirty="0">
                  <a:solidFill>
                    <a:srgbClr val="717171"/>
                  </a:solidFill>
                </a:rPr>
                <a:t>30.16cm</a:t>
              </a:r>
            </a:p>
          </p:txBody>
        </p:sp>
        <p:sp>
          <p:nvSpPr>
            <p:cNvPr id="75" name="TextBox 74"/>
            <p:cNvSpPr txBox="1"/>
            <p:nvPr userDrawn="1"/>
          </p:nvSpPr>
          <p:spPr>
            <a:xfrm>
              <a:off x="9519807" y="-437436"/>
              <a:ext cx="438671" cy="123111"/>
            </a:xfrm>
            <a:prstGeom prst="rect">
              <a:avLst/>
            </a:prstGeom>
            <a:noFill/>
          </p:spPr>
          <p:txBody>
            <a:bodyPr wrap="square" lIns="0" tIns="0" rIns="0" bIns="0" rtlCol="0">
              <a:spAutoFit/>
            </a:bodyPr>
            <a:lstStyle/>
            <a:p>
              <a:pPr algn="r"/>
              <a:r>
                <a:rPr lang="en-GB" sz="800" dirty="0">
                  <a:solidFill>
                    <a:srgbClr val="717171"/>
                  </a:solidFill>
                </a:rPr>
                <a:t>27.46cm</a:t>
              </a:r>
            </a:p>
          </p:txBody>
        </p:sp>
        <p:sp>
          <p:nvSpPr>
            <p:cNvPr id="76" name="TextBox 75"/>
            <p:cNvSpPr txBox="1"/>
            <p:nvPr userDrawn="1"/>
          </p:nvSpPr>
          <p:spPr>
            <a:xfrm>
              <a:off x="8548834" y="-437436"/>
              <a:ext cx="438671" cy="123111"/>
            </a:xfrm>
            <a:prstGeom prst="rect">
              <a:avLst/>
            </a:prstGeom>
            <a:noFill/>
          </p:spPr>
          <p:txBody>
            <a:bodyPr wrap="square" lIns="0" tIns="0" rIns="0" bIns="0" rtlCol="0">
              <a:spAutoFit/>
            </a:bodyPr>
            <a:lstStyle/>
            <a:p>
              <a:pPr algn="r"/>
              <a:r>
                <a:rPr lang="en-GB" sz="800" dirty="0">
                  <a:solidFill>
                    <a:srgbClr val="717171"/>
                  </a:solidFill>
                </a:rPr>
                <a:t>24.76cm</a:t>
              </a:r>
            </a:p>
          </p:txBody>
        </p:sp>
        <p:sp>
          <p:nvSpPr>
            <p:cNvPr id="77" name="TextBox 76"/>
            <p:cNvSpPr txBox="1"/>
            <p:nvPr userDrawn="1"/>
          </p:nvSpPr>
          <p:spPr>
            <a:xfrm>
              <a:off x="7577861" y="-437436"/>
              <a:ext cx="438671" cy="123111"/>
            </a:xfrm>
            <a:prstGeom prst="rect">
              <a:avLst/>
            </a:prstGeom>
            <a:noFill/>
          </p:spPr>
          <p:txBody>
            <a:bodyPr wrap="square" lIns="0" tIns="0" rIns="0" bIns="0" rtlCol="0">
              <a:spAutoFit/>
            </a:bodyPr>
            <a:lstStyle/>
            <a:p>
              <a:pPr algn="r"/>
              <a:r>
                <a:rPr lang="en-GB" sz="800" dirty="0">
                  <a:solidFill>
                    <a:srgbClr val="717171"/>
                  </a:solidFill>
                </a:rPr>
                <a:t>22.07cm</a:t>
              </a:r>
            </a:p>
          </p:txBody>
        </p:sp>
        <p:sp>
          <p:nvSpPr>
            <p:cNvPr id="78" name="TextBox 77"/>
            <p:cNvSpPr txBox="1"/>
            <p:nvPr userDrawn="1"/>
          </p:nvSpPr>
          <p:spPr>
            <a:xfrm>
              <a:off x="6606888" y="-437436"/>
              <a:ext cx="438671" cy="123111"/>
            </a:xfrm>
            <a:prstGeom prst="rect">
              <a:avLst/>
            </a:prstGeom>
            <a:noFill/>
          </p:spPr>
          <p:txBody>
            <a:bodyPr wrap="square" lIns="0" tIns="0" rIns="0" bIns="0" rtlCol="0">
              <a:spAutoFit/>
            </a:bodyPr>
            <a:lstStyle/>
            <a:p>
              <a:pPr algn="r"/>
              <a:r>
                <a:rPr lang="en-GB" sz="800" dirty="0">
                  <a:solidFill>
                    <a:srgbClr val="717171"/>
                  </a:solidFill>
                </a:rPr>
                <a:t>19.37cm</a:t>
              </a:r>
            </a:p>
          </p:txBody>
        </p:sp>
        <p:sp>
          <p:nvSpPr>
            <p:cNvPr id="79" name="TextBox 78"/>
            <p:cNvSpPr txBox="1"/>
            <p:nvPr userDrawn="1"/>
          </p:nvSpPr>
          <p:spPr>
            <a:xfrm>
              <a:off x="5635915" y="-437436"/>
              <a:ext cx="438671" cy="123111"/>
            </a:xfrm>
            <a:prstGeom prst="rect">
              <a:avLst/>
            </a:prstGeom>
            <a:noFill/>
          </p:spPr>
          <p:txBody>
            <a:bodyPr wrap="square" lIns="0" tIns="0" rIns="0" bIns="0" rtlCol="0">
              <a:spAutoFit/>
            </a:bodyPr>
            <a:lstStyle/>
            <a:p>
              <a:pPr algn="r"/>
              <a:r>
                <a:rPr lang="en-GB" sz="800" dirty="0">
                  <a:solidFill>
                    <a:srgbClr val="717171"/>
                  </a:solidFill>
                </a:rPr>
                <a:t>16.67cm</a:t>
              </a:r>
            </a:p>
          </p:txBody>
        </p:sp>
        <p:sp>
          <p:nvSpPr>
            <p:cNvPr id="80" name="TextBox 79"/>
            <p:cNvSpPr txBox="1"/>
            <p:nvPr userDrawn="1"/>
          </p:nvSpPr>
          <p:spPr>
            <a:xfrm>
              <a:off x="4664942" y="-437436"/>
              <a:ext cx="438671" cy="123111"/>
            </a:xfrm>
            <a:prstGeom prst="rect">
              <a:avLst/>
            </a:prstGeom>
            <a:noFill/>
          </p:spPr>
          <p:txBody>
            <a:bodyPr wrap="square" lIns="0" tIns="0" rIns="0" bIns="0" rtlCol="0">
              <a:spAutoFit/>
            </a:bodyPr>
            <a:lstStyle/>
            <a:p>
              <a:pPr algn="r"/>
              <a:r>
                <a:rPr lang="en-GB" sz="800" dirty="0">
                  <a:solidFill>
                    <a:srgbClr val="717171"/>
                  </a:solidFill>
                </a:rPr>
                <a:t>13.98cm</a:t>
              </a:r>
            </a:p>
          </p:txBody>
        </p:sp>
        <p:sp>
          <p:nvSpPr>
            <p:cNvPr id="81" name="TextBox 80"/>
            <p:cNvSpPr txBox="1"/>
            <p:nvPr userDrawn="1"/>
          </p:nvSpPr>
          <p:spPr>
            <a:xfrm>
              <a:off x="3693969" y="-437436"/>
              <a:ext cx="438671" cy="123111"/>
            </a:xfrm>
            <a:prstGeom prst="rect">
              <a:avLst/>
            </a:prstGeom>
            <a:noFill/>
          </p:spPr>
          <p:txBody>
            <a:bodyPr wrap="square" lIns="0" tIns="0" rIns="0" bIns="0" rtlCol="0">
              <a:spAutoFit/>
            </a:bodyPr>
            <a:lstStyle/>
            <a:p>
              <a:pPr algn="r"/>
              <a:r>
                <a:rPr lang="en-GB" sz="800" dirty="0">
                  <a:solidFill>
                    <a:srgbClr val="717171"/>
                  </a:solidFill>
                </a:rPr>
                <a:t>11.28cm</a:t>
              </a:r>
            </a:p>
          </p:txBody>
        </p:sp>
        <p:sp>
          <p:nvSpPr>
            <p:cNvPr id="82" name="TextBox 81"/>
            <p:cNvSpPr txBox="1"/>
            <p:nvPr userDrawn="1"/>
          </p:nvSpPr>
          <p:spPr>
            <a:xfrm>
              <a:off x="2722996" y="-437436"/>
              <a:ext cx="438671" cy="123111"/>
            </a:xfrm>
            <a:prstGeom prst="rect">
              <a:avLst/>
            </a:prstGeom>
            <a:noFill/>
          </p:spPr>
          <p:txBody>
            <a:bodyPr wrap="square" lIns="0" tIns="0" rIns="0" bIns="0" rtlCol="0">
              <a:spAutoFit/>
            </a:bodyPr>
            <a:lstStyle/>
            <a:p>
              <a:pPr algn="r"/>
              <a:r>
                <a:rPr lang="en-GB" sz="800" dirty="0">
                  <a:solidFill>
                    <a:srgbClr val="717171"/>
                  </a:solidFill>
                </a:rPr>
                <a:t>8.59cm</a:t>
              </a:r>
            </a:p>
          </p:txBody>
        </p:sp>
        <p:sp>
          <p:nvSpPr>
            <p:cNvPr id="83" name="TextBox 82"/>
            <p:cNvSpPr txBox="1"/>
            <p:nvPr userDrawn="1"/>
          </p:nvSpPr>
          <p:spPr>
            <a:xfrm>
              <a:off x="1752023" y="-437436"/>
              <a:ext cx="438671" cy="123111"/>
            </a:xfrm>
            <a:prstGeom prst="rect">
              <a:avLst/>
            </a:prstGeom>
            <a:noFill/>
          </p:spPr>
          <p:txBody>
            <a:bodyPr wrap="square" lIns="0" tIns="0" rIns="0" bIns="0" rtlCol="0">
              <a:spAutoFit/>
            </a:bodyPr>
            <a:lstStyle/>
            <a:p>
              <a:pPr algn="r"/>
              <a:r>
                <a:rPr lang="en-GB" sz="800" dirty="0">
                  <a:solidFill>
                    <a:srgbClr val="717171"/>
                  </a:solidFill>
                </a:rPr>
                <a:t>5.89cm</a:t>
              </a:r>
            </a:p>
          </p:txBody>
        </p:sp>
        <p:sp>
          <p:nvSpPr>
            <p:cNvPr id="84" name="TextBox 83"/>
            <p:cNvSpPr txBox="1"/>
            <p:nvPr userDrawn="1"/>
          </p:nvSpPr>
          <p:spPr>
            <a:xfrm>
              <a:off x="781050" y="-437436"/>
              <a:ext cx="438671" cy="123111"/>
            </a:xfrm>
            <a:prstGeom prst="rect">
              <a:avLst/>
            </a:prstGeom>
            <a:noFill/>
          </p:spPr>
          <p:txBody>
            <a:bodyPr wrap="square" lIns="0" tIns="0" rIns="0" bIns="0" rtlCol="0">
              <a:spAutoFit/>
            </a:bodyPr>
            <a:lstStyle/>
            <a:p>
              <a:pPr algn="r"/>
              <a:r>
                <a:rPr lang="en-GB" sz="800" dirty="0">
                  <a:solidFill>
                    <a:srgbClr val="717171"/>
                  </a:solidFill>
                </a:rPr>
                <a:t>3.19cm</a:t>
              </a:r>
            </a:p>
          </p:txBody>
        </p:sp>
        <p:cxnSp>
          <p:nvCxnSpPr>
            <p:cNvPr id="5" name="Straight Connector 4"/>
            <p:cNvCxnSpPr/>
            <p:nvPr userDrawn="1"/>
          </p:nvCxnSpPr>
          <p:spPr>
            <a:xfrm>
              <a:off x="360000"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sp>
          <p:nvSpPr>
            <p:cNvPr id="85" name="TextBox 84"/>
            <p:cNvSpPr txBox="1"/>
            <p:nvPr userDrawn="1"/>
          </p:nvSpPr>
          <p:spPr>
            <a:xfrm>
              <a:off x="-1143000" y="5763299"/>
              <a:ext cx="833960" cy="123111"/>
            </a:xfrm>
            <a:prstGeom prst="rect">
              <a:avLst/>
            </a:prstGeom>
            <a:noFill/>
          </p:spPr>
          <p:txBody>
            <a:bodyPr wrap="square" lIns="0" tIns="0" rIns="0" bIns="0" rtlCol="0">
              <a:spAutoFit/>
            </a:bodyPr>
            <a:lstStyle/>
            <a:p>
              <a:pPr algn="r"/>
              <a:r>
                <a:rPr lang="en-GB" sz="800" dirty="0">
                  <a:solidFill>
                    <a:srgbClr val="717171"/>
                  </a:solidFill>
                </a:rPr>
                <a:t>Content Bottom</a:t>
              </a:r>
            </a:p>
          </p:txBody>
        </p:sp>
        <p:sp>
          <p:nvSpPr>
            <p:cNvPr id="86" name="TextBox 85"/>
            <p:cNvSpPr txBox="1"/>
            <p:nvPr userDrawn="1"/>
          </p:nvSpPr>
          <p:spPr>
            <a:xfrm>
              <a:off x="-1143000" y="1769267"/>
              <a:ext cx="833960" cy="123111"/>
            </a:xfrm>
            <a:prstGeom prst="rect">
              <a:avLst/>
            </a:prstGeom>
            <a:noFill/>
          </p:spPr>
          <p:txBody>
            <a:bodyPr wrap="square" lIns="0" tIns="0" rIns="0" bIns="0" rtlCol="0">
              <a:spAutoFit/>
            </a:bodyPr>
            <a:lstStyle/>
            <a:p>
              <a:pPr algn="r"/>
              <a:r>
                <a:rPr lang="en-GB" sz="800" dirty="0">
                  <a:solidFill>
                    <a:srgbClr val="717171"/>
                  </a:solidFill>
                </a:rPr>
                <a:t>Content Top</a:t>
              </a:r>
            </a:p>
          </p:txBody>
        </p:sp>
        <p:sp>
          <p:nvSpPr>
            <p:cNvPr id="87" name="TextBox 86"/>
            <p:cNvSpPr txBox="1"/>
            <p:nvPr userDrawn="1"/>
          </p:nvSpPr>
          <p:spPr>
            <a:xfrm>
              <a:off x="-1143000" y="1198691"/>
              <a:ext cx="833960" cy="123111"/>
            </a:xfrm>
            <a:prstGeom prst="rect">
              <a:avLst/>
            </a:prstGeom>
            <a:noFill/>
          </p:spPr>
          <p:txBody>
            <a:bodyPr wrap="square" lIns="0" tIns="0" rIns="0" bIns="0" rtlCol="0">
              <a:spAutoFit/>
            </a:bodyPr>
            <a:lstStyle/>
            <a:p>
              <a:pPr algn="r"/>
              <a:r>
                <a:rPr lang="en-GB" sz="800" dirty="0">
                  <a:solidFill>
                    <a:srgbClr val="717171"/>
                  </a:solidFill>
                </a:rPr>
                <a:t>Heading Baseline</a:t>
              </a:r>
            </a:p>
          </p:txBody>
        </p:sp>
        <p:sp>
          <p:nvSpPr>
            <p:cNvPr id="88" name="TextBox 87"/>
            <p:cNvSpPr txBox="1"/>
            <p:nvPr userDrawn="1"/>
          </p:nvSpPr>
          <p:spPr>
            <a:xfrm>
              <a:off x="-590537" y="-438330"/>
              <a:ext cx="833960" cy="123111"/>
            </a:xfrm>
            <a:prstGeom prst="rect">
              <a:avLst/>
            </a:prstGeom>
            <a:noFill/>
          </p:spPr>
          <p:txBody>
            <a:bodyPr wrap="square" lIns="0" tIns="0" rIns="0" bIns="0" rtlCol="0">
              <a:spAutoFit/>
            </a:bodyPr>
            <a:lstStyle/>
            <a:p>
              <a:pPr algn="r"/>
              <a:r>
                <a:rPr lang="en-GB" sz="800" dirty="0">
                  <a:solidFill>
                    <a:srgbClr val="717171"/>
                  </a:solidFill>
                </a:rPr>
                <a:t>Left Margin</a:t>
              </a:r>
            </a:p>
          </p:txBody>
        </p:sp>
        <p:sp>
          <p:nvSpPr>
            <p:cNvPr id="89" name="TextBox 88"/>
            <p:cNvSpPr txBox="1"/>
            <p:nvPr userDrawn="1"/>
          </p:nvSpPr>
          <p:spPr>
            <a:xfrm>
              <a:off x="11933758" y="-438330"/>
              <a:ext cx="639242" cy="123111"/>
            </a:xfrm>
            <a:prstGeom prst="rect">
              <a:avLst/>
            </a:prstGeom>
            <a:noFill/>
          </p:spPr>
          <p:txBody>
            <a:bodyPr wrap="square" lIns="0" tIns="0" rIns="0" bIns="0" rtlCol="0">
              <a:spAutoFit/>
            </a:bodyPr>
            <a:lstStyle/>
            <a:p>
              <a:r>
                <a:rPr lang="en-GB" sz="800" dirty="0">
                  <a:solidFill>
                    <a:srgbClr val="717171"/>
                  </a:solidFill>
                </a:rPr>
                <a:t>Right Margin</a:t>
              </a:r>
            </a:p>
          </p:txBody>
        </p:sp>
      </p:grpSp>
      <p:sp>
        <p:nvSpPr>
          <p:cNvPr id="91" name="Title Placeholder 1"/>
          <p:cNvSpPr>
            <a:spLocks noGrp="1"/>
          </p:cNvSpPr>
          <p:nvPr>
            <p:ph type="title"/>
          </p:nvPr>
        </p:nvSpPr>
        <p:spPr>
          <a:xfrm>
            <a:off x="359999" y="430718"/>
            <a:ext cx="11466875" cy="704346"/>
          </a:xfrm>
          <a:prstGeom prst="rect">
            <a:avLst/>
          </a:prstGeom>
        </p:spPr>
        <p:txBody>
          <a:bodyPr vert="horz" lIns="0" tIns="0" rIns="0" bIns="0" rtlCol="0" anchor="t">
            <a:noAutofit/>
          </a:bodyPr>
          <a:lstStyle/>
          <a:p>
            <a:r>
              <a:rPr lang="en-US"/>
              <a:t>Click to edit Master title style</a:t>
            </a:r>
            <a:endParaRPr lang="en-GB" dirty="0"/>
          </a:p>
        </p:txBody>
      </p:sp>
      <p:sp>
        <p:nvSpPr>
          <p:cNvPr id="92" name="Text Placeholder 2"/>
          <p:cNvSpPr>
            <a:spLocks noGrp="1"/>
          </p:cNvSpPr>
          <p:nvPr>
            <p:ph type="body" idx="1"/>
          </p:nvPr>
        </p:nvSpPr>
        <p:spPr>
          <a:xfrm>
            <a:off x="359999" y="1708150"/>
            <a:ext cx="11466875" cy="4003675"/>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93"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dirty="0">
              <a:solidFill>
                <a:srgbClr val="717171"/>
              </a:solidFill>
            </a:endParaRPr>
          </a:p>
        </p:txBody>
      </p:sp>
      <p:cxnSp>
        <p:nvCxnSpPr>
          <p:cNvPr id="94" name="Straight Connector 93"/>
          <p:cNvCxnSpPr/>
          <p:nvPr/>
        </p:nvCxnSpPr>
        <p:spPr>
          <a:xfrm>
            <a:off x="0" y="6124991"/>
            <a:ext cx="12193200" cy="0"/>
          </a:xfrm>
          <a:prstGeom prst="line">
            <a:avLst/>
          </a:prstGeom>
          <a:ln w="190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pic>
        <p:nvPicPr>
          <p:cNvPr id="96" name="Picture 95" descr="logo-03.png"/>
          <p:cNvPicPr>
            <a:picLocks noChangeAspect="1"/>
          </p:cNvPicPr>
          <p:nvPr/>
        </p:nvPicPr>
        <p:blipFill>
          <a:blip r:embed="rId21">
            <a:alphaModFix/>
            <a:extLst>
              <a:ext uri="{28A0092B-C50C-407E-A947-70E740481C1C}">
                <a14:useLocalDpi xmlns:a14="http://schemas.microsoft.com/office/drawing/2010/main" val="0"/>
              </a:ext>
            </a:extLst>
          </a:blip>
          <a:stretch>
            <a:fillRect/>
          </a:stretch>
        </p:blipFill>
        <p:spPr>
          <a:xfrm>
            <a:off x="297773" y="6334125"/>
            <a:ext cx="4329415" cy="324431"/>
          </a:xfrm>
          <a:prstGeom prst="rect">
            <a:avLst/>
          </a:prstGeom>
        </p:spPr>
      </p:pic>
    </p:spTree>
    <p:extLst>
      <p:ext uri="{BB962C8B-B14F-4D97-AF65-F5344CB8AC3E}">
        <p14:creationId xmlns:p14="http://schemas.microsoft.com/office/powerpoint/2010/main" val="2065267236"/>
      </p:ext>
    </p:extLst>
  </p:cSld>
  <p:clrMap bg1="lt1" tx1="dk1" bg2="lt2" tx2="dk2" accent1="accent1" accent2="accent2" accent3="accent3" accent4="accent4" accent5="accent5" accent6="accent6" hlink="hlink" folHlink="folHlink"/>
  <p:sldLayoutIdLst>
    <p:sldLayoutId id="2147483899" r:id="rId1"/>
    <p:sldLayoutId id="2147483900" r:id="rId2"/>
    <p:sldLayoutId id="2147483901" r:id="rId3"/>
    <p:sldLayoutId id="2147483902" r:id="rId4"/>
    <p:sldLayoutId id="2147483903" r:id="rId5"/>
    <p:sldLayoutId id="2147483904" r:id="rId6"/>
    <p:sldLayoutId id="2147483905" r:id="rId7"/>
    <p:sldLayoutId id="2147483906" r:id="rId8"/>
    <p:sldLayoutId id="2147483907" r:id="rId9"/>
    <p:sldLayoutId id="2147483908" r:id="rId10"/>
    <p:sldLayoutId id="2147483909" r:id="rId11"/>
    <p:sldLayoutId id="2147483910" r:id="rId12"/>
    <p:sldLayoutId id="2147483911" r:id="rId13"/>
    <p:sldLayoutId id="2147483912" r:id="rId14"/>
    <p:sldLayoutId id="2147483914" r:id="rId15"/>
    <p:sldLayoutId id="2147483916" r:id="rId16"/>
    <p:sldLayoutId id="2147483918" r:id="rId17"/>
    <p:sldLayoutId id="2147483923" r:id="rId18"/>
    <p:sldLayoutId id="2147483924" r:id="rId1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100000"/>
        </a:lnSpc>
        <a:spcBef>
          <a:spcPts val="600"/>
        </a:spcBef>
        <a:buNone/>
        <a:defRPr sz="2000" b="1" kern="1200">
          <a:solidFill>
            <a:schemeClr val="tx1"/>
          </a:solidFill>
          <a:latin typeface="+mj-lt"/>
          <a:ea typeface="+mj-ea"/>
          <a:cs typeface="+mj-cs"/>
        </a:defRPr>
      </a:lvl1pPr>
    </p:titleStyle>
    <p:bodyStyle>
      <a:lvl1pPr marL="0" indent="0" algn="l" defTabSz="914400" rtl="0" eaLnBrk="1" latinLnBrk="0" hangingPunct="1">
        <a:lnSpc>
          <a:spcPct val="100000"/>
        </a:lnSpc>
        <a:spcBef>
          <a:spcPts val="1200"/>
        </a:spcBef>
        <a:buFont typeface="Arial" panose="020B0604020202020204" pitchFamily="34" charset="0"/>
        <a:buNone/>
        <a:defRPr sz="1400" kern="1200">
          <a:solidFill>
            <a:schemeClr val="tx1"/>
          </a:solidFill>
          <a:latin typeface="+mn-lt"/>
          <a:ea typeface="+mn-ea"/>
          <a:cs typeface="+mn-cs"/>
        </a:defRPr>
      </a:lvl1pPr>
      <a:lvl2pPr marL="180975" indent="-180975" algn="l" defTabSz="914400" rtl="0" eaLnBrk="1" latinLnBrk="0" hangingPunct="1">
        <a:lnSpc>
          <a:spcPct val="100000"/>
        </a:lnSpc>
        <a:spcBef>
          <a:spcPts val="600"/>
        </a:spcBef>
        <a:buFont typeface="Wingdings" panose="05000000000000000000" pitchFamily="2" charset="2"/>
        <a:buChar char="§"/>
        <a:defRPr sz="1400" kern="1200">
          <a:solidFill>
            <a:schemeClr val="tx1"/>
          </a:solidFill>
          <a:latin typeface="+mn-lt"/>
          <a:ea typeface="+mn-ea"/>
          <a:cs typeface="+mn-cs"/>
        </a:defRPr>
      </a:lvl2pPr>
      <a:lvl3pPr marL="361950" indent="-180975" algn="l" defTabSz="914400" rtl="0" eaLnBrk="1" latinLnBrk="0" hangingPunct="1">
        <a:lnSpc>
          <a:spcPct val="100000"/>
        </a:lnSpc>
        <a:spcBef>
          <a:spcPts val="600"/>
        </a:spcBef>
        <a:buFont typeface="Wingdings" panose="05000000000000000000" pitchFamily="2" charset="2"/>
        <a:buChar char="§"/>
        <a:defRPr sz="1400" kern="1200">
          <a:solidFill>
            <a:schemeClr val="tx1"/>
          </a:solidFill>
          <a:latin typeface="+mn-lt"/>
          <a:ea typeface="+mn-ea"/>
          <a:cs typeface="+mn-cs"/>
        </a:defRPr>
      </a:lvl3pPr>
      <a:lvl4pPr marL="542925" indent="-180975" algn="l" defTabSz="914400" rtl="0" eaLnBrk="1" latinLnBrk="0" hangingPunct="1">
        <a:lnSpc>
          <a:spcPct val="100000"/>
        </a:lnSpc>
        <a:spcBef>
          <a:spcPts val="600"/>
        </a:spcBef>
        <a:buFont typeface="Wingdings" panose="05000000000000000000" pitchFamily="2" charset="2"/>
        <a:buChar char="§"/>
        <a:defRPr sz="1400" kern="1200">
          <a:solidFill>
            <a:schemeClr val="tx1"/>
          </a:solidFill>
          <a:latin typeface="+mn-lt"/>
          <a:ea typeface="+mn-ea"/>
          <a:cs typeface="+mn-cs"/>
        </a:defRPr>
      </a:lvl4pPr>
      <a:lvl5pPr marL="714375" indent="-171450" algn="l" defTabSz="914400" rtl="0" eaLnBrk="1" latinLnBrk="0" hangingPunct="1">
        <a:lnSpc>
          <a:spcPct val="100000"/>
        </a:lnSpc>
        <a:spcBef>
          <a:spcPts val="600"/>
        </a:spcBef>
        <a:buFont typeface="Wingdings" panose="05000000000000000000" pitchFamily="2" charset="2"/>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27">
          <p15:clr>
            <a:srgbClr val="A4A3A4"/>
          </p15:clr>
        </p15:guide>
        <p15:guide id="2" orient="horz" pos="2159">
          <p15:clr>
            <a:srgbClr val="A4A3A4"/>
          </p15:clr>
        </p15:guide>
        <p15:guide id="3" pos="725">
          <p15:clr>
            <a:srgbClr val="A4A3A4"/>
          </p15:clr>
        </p15:guide>
        <p15:guide id="4" pos="842">
          <p15:clr>
            <a:srgbClr val="A4A3A4"/>
          </p15:clr>
        </p15:guide>
        <p15:guide id="5" pos="1335">
          <p15:clr>
            <a:srgbClr val="A4A3A4"/>
          </p15:clr>
        </p15:guide>
        <p15:guide id="6" pos="1454">
          <p15:clr>
            <a:srgbClr val="A4A3A4"/>
          </p15:clr>
        </p15:guide>
        <p15:guide id="7" pos="1947">
          <p15:clr>
            <a:srgbClr val="A4A3A4"/>
          </p15:clr>
        </p15:guide>
        <p15:guide id="8" pos="2064">
          <p15:clr>
            <a:srgbClr val="A4A3A4"/>
          </p15:clr>
        </p15:guide>
        <p15:guide id="9" pos="2558">
          <p15:clr>
            <a:srgbClr val="A4A3A4"/>
          </p15:clr>
        </p15:guide>
        <p15:guide id="10" pos="2678">
          <p15:clr>
            <a:srgbClr val="A4A3A4"/>
          </p15:clr>
        </p15:guide>
        <p15:guide id="11" pos="3170">
          <p15:clr>
            <a:srgbClr val="A4A3A4"/>
          </p15:clr>
        </p15:guide>
        <p15:guide id="12" pos="3288">
          <p15:clr>
            <a:srgbClr val="A4A3A4"/>
          </p15:clr>
        </p15:guide>
        <p15:guide id="13" pos="3780">
          <p15:clr>
            <a:srgbClr val="A4A3A4"/>
          </p15:clr>
        </p15:guide>
        <p15:guide id="14" pos="3900">
          <p15:clr>
            <a:srgbClr val="A4A3A4"/>
          </p15:clr>
        </p15:guide>
        <p15:guide id="15" pos="4392">
          <p15:clr>
            <a:srgbClr val="A4A3A4"/>
          </p15:clr>
        </p15:guide>
        <p15:guide id="16" pos="4512">
          <p15:clr>
            <a:srgbClr val="A4A3A4"/>
          </p15:clr>
        </p15:guide>
        <p15:guide id="17" pos="5124">
          <p15:clr>
            <a:srgbClr val="A4A3A4"/>
          </p15:clr>
        </p15:guide>
        <p15:guide id="18" pos="5004">
          <p15:clr>
            <a:srgbClr val="A4A3A4"/>
          </p15:clr>
        </p15:guide>
        <p15:guide id="19" pos="5616">
          <p15:clr>
            <a:srgbClr val="A4A3A4"/>
          </p15:clr>
        </p15:guide>
        <p15:guide id="20" pos="5736">
          <p15:clr>
            <a:srgbClr val="A4A3A4"/>
          </p15:clr>
        </p15:guide>
        <p15:guide id="21" pos="6227">
          <p15:clr>
            <a:srgbClr val="A4A3A4"/>
          </p15:clr>
        </p15:guide>
        <p15:guide id="22" pos="6348">
          <p15:clr>
            <a:srgbClr val="A4A3A4"/>
          </p15:clr>
        </p15:guide>
        <p15:guide id="23" pos="6839">
          <p15:clr>
            <a:srgbClr val="A4A3A4"/>
          </p15:clr>
        </p15:guide>
        <p15:guide id="24" pos="6960">
          <p15:clr>
            <a:srgbClr val="A4A3A4"/>
          </p15:clr>
        </p15:guide>
        <p15:guide id="25" pos="7451">
          <p15:clr>
            <a:srgbClr val="A4A3A4"/>
          </p15:clr>
        </p15:guide>
        <p15:guide id="26" orient="horz" pos="1799">
          <p15:clr>
            <a:srgbClr val="A4A3A4"/>
          </p15:clr>
        </p15:guide>
        <p15:guide id="27" orient="horz" pos="1437">
          <p15:clr>
            <a:srgbClr val="A4A3A4"/>
          </p15:clr>
        </p15:guide>
        <p15:guide id="28" orient="horz" pos="1077">
          <p15:clr>
            <a:srgbClr val="A4A3A4"/>
          </p15:clr>
        </p15:guide>
        <p15:guide id="29" orient="horz" pos="717">
          <p15:clr>
            <a:srgbClr val="A4A3A4"/>
          </p15:clr>
        </p15:guide>
        <p15:guide id="30" orient="horz" pos="2519">
          <p15:clr>
            <a:srgbClr val="A4A3A4"/>
          </p15:clr>
        </p15:guide>
        <p15:guide id="31" orient="horz" pos="2879">
          <p15:clr>
            <a:srgbClr val="A4A3A4"/>
          </p15:clr>
        </p15:guide>
        <p15:guide id="32" orient="horz" pos="3240">
          <p15:clr>
            <a:srgbClr val="A4A3A4"/>
          </p15:clr>
        </p15:guide>
        <p15:guide id="33" orient="horz" pos="3600">
          <p15:clr>
            <a:srgbClr val="A4A3A4"/>
          </p15:clr>
        </p15:guide>
        <p15:guide id="34" orient="horz" pos="3855">
          <p15:clr>
            <a:srgbClr val="A4A3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7" name="Group 6"/>
          <p:cNvGrpSpPr/>
          <p:nvPr/>
        </p:nvGrpSpPr>
        <p:grpSpPr>
          <a:xfrm>
            <a:off x="-1143000" y="-438330"/>
            <a:ext cx="13716000" cy="6621721"/>
            <a:chOff x="-1143000" y="-438330"/>
            <a:chExt cx="13716000" cy="6621721"/>
          </a:xfrm>
        </p:grpSpPr>
        <p:cxnSp>
          <p:nvCxnSpPr>
            <p:cNvPr id="12" name="Straight Connector 11"/>
            <p:cNvCxnSpPr/>
            <p:nvPr userDrawn="1"/>
          </p:nvCxnSpPr>
          <p:spPr>
            <a:xfrm>
              <a:off x="11826875"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userDrawn="1"/>
          </p:nvCxnSpPr>
          <p:spPr>
            <a:xfrm>
              <a:off x="-256200" y="1138238"/>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userDrawn="1"/>
          </p:nvCxnSpPr>
          <p:spPr>
            <a:xfrm>
              <a:off x="-256200" y="1710267"/>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userDrawn="1"/>
          </p:nvCxnSpPr>
          <p:spPr>
            <a:xfrm>
              <a:off x="-256200" y="6120000"/>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sp>
          <p:nvSpPr>
            <p:cNvPr id="13" name="TextBox 12"/>
            <p:cNvSpPr txBox="1"/>
            <p:nvPr userDrawn="1"/>
          </p:nvSpPr>
          <p:spPr>
            <a:xfrm>
              <a:off x="-747711" y="1075580"/>
              <a:ext cx="438671" cy="123111"/>
            </a:xfrm>
            <a:prstGeom prst="rect">
              <a:avLst/>
            </a:prstGeom>
            <a:noFill/>
          </p:spPr>
          <p:txBody>
            <a:bodyPr wrap="square" lIns="0" tIns="0" rIns="0" bIns="0" rtlCol="0">
              <a:spAutoFit/>
            </a:bodyPr>
            <a:lstStyle/>
            <a:p>
              <a:pPr algn="r"/>
              <a:r>
                <a:rPr lang="en-GB" sz="800" dirty="0">
                  <a:solidFill>
                    <a:srgbClr val="717171"/>
                  </a:solidFill>
                </a:rPr>
                <a:t>3.16cm</a:t>
              </a:r>
            </a:p>
          </p:txBody>
        </p:sp>
        <p:cxnSp>
          <p:nvCxnSpPr>
            <p:cNvPr id="21" name="Straight Connector 20"/>
            <p:cNvCxnSpPr/>
            <p:nvPr userDrawn="1"/>
          </p:nvCxnSpPr>
          <p:spPr>
            <a:xfrm>
              <a:off x="-256200" y="2282296"/>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userDrawn="1"/>
          </p:nvCxnSpPr>
          <p:spPr>
            <a:xfrm>
              <a:off x="-256200" y="2854325"/>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userDrawn="1"/>
          </p:nvCxnSpPr>
          <p:spPr>
            <a:xfrm>
              <a:off x="-256200" y="3426354"/>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userDrawn="1"/>
          </p:nvCxnSpPr>
          <p:spPr>
            <a:xfrm>
              <a:off x="-256200" y="3998383"/>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userDrawn="1"/>
          </p:nvCxnSpPr>
          <p:spPr>
            <a:xfrm>
              <a:off x="-256200" y="4570412"/>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userDrawn="1"/>
          </p:nvCxnSpPr>
          <p:spPr>
            <a:xfrm>
              <a:off x="-256200" y="5142441"/>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userDrawn="1"/>
          </p:nvCxnSpPr>
          <p:spPr>
            <a:xfrm>
              <a:off x="-256200" y="5714470"/>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userDrawn="1"/>
          </p:nvCxnSpPr>
          <p:spPr>
            <a:xfrm>
              <a:off x="1149350"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userDrawn="1"/>
          </p:nvCxnSpPr>
          <p:spPr>
            <a:xfrm>
              <a:off x="2120034"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userDrawn="1"/>
          </p:nvCxnSpPr>
          <p:spPr>
            <a:xfrm>
              <a:off x="3090718"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userDrawn="1"/>
          </p:nvCxnSpPr>
          <p:spPr>
            <a:xfrm>
              <a:off x="4061402"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userDrawn="1"/>
          </p:nvCxnSpPr>
          <p:spPr>
            <a:xfrm>
              <a:off x="5032086"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userDrawn="1"/>
          </p:nvCxnSpPr>
          <p:spPr>
            <a:xfrm>
              <a:off x="6002770"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userDrawn="1"/>
          </p:nvCxnSpPr>
          <p:spPr>
            <a:xfrm>
              <a:off x="6973454"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userDrawn="1"/>
          </p:nvCxnSpPr>
          <p:spPr>
            <a:xfrm>
              <a:off x="7944138"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userDrawn="1"/>
          </p:nvCxnSpPr>
          <p:spPr>
            <a:xfrm>
              <a:off x="8914822"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userDrawn="1"/>
          </p:nvCxnSpPr>
          <p:spPr>
            <a:xfrm>
              <a:off x="9885506"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userDrawn="1"/>
          </p:nvCxnSpPr>
          <p:spPr>
            <a:xfrm>
              <a:off x="10856190"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userDrawn="1"/>
          </p:nvCxnSpPr>
          <p:spPr>
            <a:xfrm>
              <a:off x="11049000"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userDrawn="1"/>
          </p:nvCxnSpPr>
          <p:spPr>
            <a:xfrm>
              <a:off x="10077270"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userDrawn="1"/>
          </p:nvCxnSpPr>
          <p:spPr>
            <a:xfrm>
              <a:off x="9105543"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userDrawn="1"/>
          </p:nvCxnSpPr>
          <p:spPr>
            <a:xfrm>
              <a:off x="8133816"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userDrawn="1"/>
          </p:nvCxnSpPr>
          <p:spPr>
            <a:xfrm>
              <a:off x="7162089"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userDrawn="1"/>
          </p:nvCxnSpPr>
          <p:spPr>
            <a:xfrm>
              <a:off x="6190362"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userDrawn="1"/>
          </p:nvCxnSpPr>
          <p:spPr>
            <a:xfrm>
              <a:off x="5218635"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userDrawn="1"/>
          </p:nvCxnSpPr>
          <p:spPr>
            <a:xfrm>
              <a:off x="4246908"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userDrawn="1"/>
          </p:nvCxnSpPr>
          <p:spPr>
            <a:xfrm>
              <a:off x="3275181"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userDrawn="1"/>
          </p:nvCxnSpPr>
          <p:spPr>
            <a:xfrm>
              <a:off x="2303454"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userDrawn="1"/>
          </p:nvCxnSpPr>
          <p:spPr>
            <a:xfrm>
              <a:off x="1331727"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sp>
          <p:nvSpPr>
            <p:cNvPr id="51" name="TextBox 50"/>
            <p:cNvSpPr txBox="1"/>
            <p:nvPr userDrawn="1"/>
          </p:nvSpPr>
          <p:spPr>
            <a:xfrm>
              <a:off x="-747711" y="1646156"/>
              <a:ext cx="438671" cy="123111"/>
            </a:xfrm>
            <a:prstGeom prst="rect">
              <a:avLst/>
            </a:prstGeom>
            <a:noFill/>
          </p:spPr>
          <p:txBody>
            <a:bodyPr wrap="square" lIns="0" tIns="0" rIns="0" bIns="0" rtlCol="0">
              <a:spAutoFit/>
            </a:bodyPr>
            <a:lstStyle/>
            <a:p>
              <a:pPr algn="r"/>
              <a:r>
                <a:rPr lang="en-GB" sz="800" dirty="0">
                  <a:solidFill>
                    <a:srgbClr val="717171"/>
                  </a:solidFill>
                </a:rPr>
                <a:t>4.75cm</a:t>
              </a:r>
            </a:p>
          </p:txBody>
        </p:sp>
        <p:sp>
          <p:nvSpPr>
            <p:cNvPr id="52" name="TextBox 51"/>
            <p:cNvSpPr txBox="1"/>
            <p:nvPr userDrawn="1"/>
          </p:nvSpPr>
          <p:spPr>
            <a:xfrm>
              <a:off x="-747711" y="2216732"/>
              <a:ext cx="438671" cy="123111"/>
            </a:xfrm>
            <a:prstGeom prst="rect">
              <a:avLst/>
            </a:prstGeom>
            <a:noFill/>
          </p:spPr>
          <p:txBody>
            <a:bodyPr wrap="square" lIns="0" tIns="0" rIns="0" bIns="0" rtlCol="0">
              <a:spAutoFit/>
            </a:bodyPr>
            <a:lstStyle/>
            <a:p>
              <a:pPr algn="r"/>
              <a:r>
                <a:rPr lang="en-GB" sz="800" dirty="0">
                  <a:solidFill>
                    <a:srgbClr val="717171"/>
                  </a:solidFill>
                </a:rPr>
                <a:t>6.34cm</a:t>
              </a:r>
            </a:p>
          </p:txBody>
        </p:sp>
        <p:sp>
          <p:nvSpPr>
            <p:cNvPr id="53" name="TextBox 52"/>
            <p:cNvSpPr txBox="1"/>
            <p:nvPr userDrawn="1"/>
          </p:nvSpPr>
          <p:spPr>
            <a:xfrm>
              <a:off x="-747711" y="2787308"/>
              <a:ext cx="438671" cy="123111"/>
            </a:xfrm>
            <a:prstGeom prst="rect">
              <a:avLst/>
            </a:prstGeom>
            <a:noFill/>
          </p:spPr>
          <p:txBody>
            <a:bodyPr wrap="square" lIns="0" tIns="0" rIns="0" bIns="0" rtlCol="0">
              <a:spAutoFit/>
            </a:bodyPr>
            <a:lstStyle/>
            <a:p>
              <a:pPr algn="r"/>
              <a:r>
                <a:rPr lang="en-GB" sz="800" dirty="0">
                  <a:solidFill>
                    <a:srgbClr val="717171"/>
                  </a:solidFill>
                </a:rPr>
                <a:t>7.93cm</a:t>
              </a:r>
            </a:p>
          </p:txBody>
        </p:sp>
        <p:sp>
          <p:nvSpPr>
            <p:cNvPr id="54" name="TextBox 53"/>
            <p:cNvSpPr txBox="1"/>
            <p:nvPr userDrawn="1"/>
          </p:nvSpPr>
          <p:spPr>
            <a:xfrm>
              <a:off x="-747711" y="3357884"/>
              <a:ext cx="438671" cy="123111"/>
            </a:xfrm>
            <a:prstGeom prst="rect">
              <a:avLst/>
            </a:prstGeom>
            <a:noFill/>
          </p:spPr>
          <p:txBody>
            <a:bodyPr wrap="square" lIns="0" tIns="0" rIns="0" bIns="0" rtlCol="0">
              <a:spAutoFit/>
            </a:bodyPr>
            <a:lstStyle/>
            <a:p>
              <a:pPr algn="r"/>
              <a:r>
                <a:rPr lang="en-GB" sz="800" dirty="0">
                  <a:solidFill>
                    <a:srgbClr val="717171"/>
                  </a:solidFill>
                </a:rPr>
                <a:t>9.52cm</a:t>
              </a:r>
            </a:p>
          </p:txBody>
        </p:sp>
        <p:sp>
          <p:nvSpPr>
            <p:cNvPr id="55" name="TextBox 54"/>
            <p:cNvSpPr txBox="1"/>
            <p:nvPr userDrawn="1"/>
          </p:nvSpPr>
          <p:spPr>
            <a:xfrm>
              <a:off x="-747711" y="3928460"/>
              <a:ext cx="438671" cy="123111"/>
            </a:xfrm>
            <a:prstGeom prst="rect">
              <a:avLst/>
            </a:prstGeom>
            <a:noFill/>
          </p:spPr>
          <p:txBody>
            <a:bodyPr wrap="square" lIns="0" tIns="0" rIns="0" bIns="0" rtlCol="0">
              <a:spAutoFit/>
            </a:bodyPr>
            <a:lstStyle/>
            <a:p>
              <a:pPr algn="r"/>
              <a:r>
                <a:rPr lang="en-GB" sz="800" dirty="0">
                  <a:solidFill>
                    <a:srgbClr val="717171"/>
                  </a:solidFill>
                </a:rPr>
                <a:t>11.11cm</a:t>
              </a:r>
            </a:p>
          </p:txBody>
        </p:sp>
        <p:sp>
          <p:nvSpPr>
            <p:cNvPr id="56" name="TextBox 55"/>
            <p:cNvSpPr txBox="1"/>
            <p:nvPr userDrawn="1"/>
          </p:nvSpPr>
          <p:spPr>
            <a:xfrm>
              <a:off x="-747711" y="4499036"/>
              <a:ext cx="438671" cy="123111"/>
            </a:xfrm>
            <a:prstGeom prst="rect">
              <a:avLst/>
            </a:prstGeom>
            <a:noFill/>
          </p:spPr>
          <p:txBody>
            <a:bodyPr wrap="square" lIns="0" tIns="0" rIns="0" bIns="0" rtlCol="0">
              <a:spAutoFit/>
            </a:bodyPr>
            <a:lstStyle/>
            <a:p>
              <a:pPr algn="r"/>
              <a:r>
                <a:rPr lang="en-GB" sz="800" dirty="0">
                  <a:solidFill>
                    <a:srgbClr val="717171"/>
                  </a:solidFill>
                </a:rPr>
                <a:t>12.70cm</a:t>
              </a:r>
            </a:p>
          </p:txBody>
        </p:sp>
        <p:sp>
          <p:nvSpPr>
            <p:cNvPr id="57" name="TextBox 56"/>
            <p:cNvSpPr txBox="1"/>
            <p:nvPr userDrawn="1"/>
          </p:nvSpPr>
          <p:spPr>
            <a:xfrm>
              <a:off x="-747711" y="5069612"/>
              <a:ext cx="438671" cy="123111"/>
            </a:xfrm>
            <a:prstGeom prst="rect">
              <a:avLst/>
            </a:prstGeom>
            <a:noFill/>
          </p:spPr>
          <p:txBody>
            <a:bodyPr wrap="square" lIns="0" tIns="0" rIns="0" bIns="0" rtlCol="0">
              <a:spAutoFit/>
            </a:bodyPr>
            <a:lstStyle/>
            <a:p>
              <a:pPr algn="r"/>
              <a:r>
                <a:rPr lang="en-GB" sz="800" dirty="0">
                  <a:solidFill>
                    <a:srgbClr val="717171"/>
                  </a:solidFill>
                </a:rPr>
                <a:t>14.29cm</a:t>
              </a:r>
            </a:p>
          </p:txBody>
        </p:sp>
        <p:sp>
          <p:nvSpPr>
            <p:cNvPr id="58" name="TextBox 57"/>
            <p:cNvSpPr txBox="1"/>
            <p:nvPr userDrawn="1"/>
          </p:nvSpPr>
          <p:spPr>
            <a:xfrm>
              <a:off x="-747711" y="5640188"/>
              <a:ext cx="438671" cy="123111"/>
            </a:xfrm>
            <a:prstGeom prst="rect">
              <a:avLst/>
            </a:prstGeom>
            <a:noFill/>
          </p:spPr>
          <p:txBody>
            <a:bodyPr wrap="square" lIns="0" tIns="0" rIns="0" bIns="0" rtlCol="0">
              <a:spAutoFit/>
            </a:bodyPr>
            <a:lstStyle/>
            <a:p>
              <a:pPr algn="r"/>
              <a:r>
                <a:rPr lang="en-GB" sz="800" dirty="0">
                  <a:solidFill>
                    <a:srgbClr val="717171"/>
                  </a:solidFill>
                </a:rPr>
                <a:t>15.87cm</a:t>
              </a:r>
            </a:p>
          </p:txBody>
        </p:sp>
        <p:sp>
          <p:nvSpPr>
            <p:cNvPr id="59" name="TextBox 58"/>
            <p:cNvSpPr txBox="1"/>
            <p:nvPr userDrawn="1"/>
          </p:nvSpPr>
          <p:spPr>
            <a:xfrm>
              <a:off x="-747711" y="6060280"/>
              <a:ext cx="438671" cy="123111"/>
            </a:xfrm>
            <a:prstGeom prst="rect">
              <a:avLst/>
            </a:prstGeom>
            <a:noFill/>
          </p:spPr>
          <p:txBody>
            <a:bodyPr wrap="square" lIns="0" tIns="0" rIns="0" bIns="0" rtlCol="0">
              <a:spAutoFit/>
            </a:bodyPr>
            <a:lstStyle/>
            <a:p>
              <a:pPr algn="r"/>
              <a:r>
                <a:rPr lang="en-GB" sz="800" dirty="0">
                  <a:solidFill>
                    <a:srgbClr val="717171"/>
                  </a:solidFill>
                </a:rPr>
                <a:t>17.00cm</a:t>
              </a:r>
            </a:p>
          </p:txBody>
        </p:sp>
        <p:sp>
          <p:nvSpPr>
            <p:cNvPr id="60" name="TextBox 59"/>
            <p:cNvSpPr txBox="1"/>
            <p:nvPr userDrawn="1"/>
          </p:nvSpPr>
          <p:spPr>
            <a:xfrm>
              <a:off x="304800" y="-437436"/>
              <a:ext cx="438671" cy="123111"/>
            </a:xfrm>
            <a:prstGeom prst="rect">
              <a:avLst/>
            </a:prstGeom>
            <a:noFill/>
          </p:spPr>
          <p:txBody>
            <a:bodyPr wrap="square" lIns="0" tIns="0" rIns="0" bIns="0" rtlCol="0">
              <a:spAutoFit/>
            </a:bodyPr>
            <a:lstStyle/>
            <a:p>
              <a:r>
                <a:rPr lang="en-GB" sz="800" dirty="0">
                  <a:solidFill>
                    <a:srgbClr val="717171"/>
                  </a:solidFill>
                </a:rPr>
                <a:t>1.00cm</a:t>
              </a:r>
            </a:p>
          </p:txBody>
        </p:sp>
        <p:sp>
          <p:nvSpPr>
            <p:cNvPr id="61" name="TextBox 60"/>
            <p:cNvSpPr txBox="1"/>
            <p:nvPr userDrawn="1"/>
          </p:nvSpPr>
          <p:spPr>
            <a:xfrm>
              <a:off x="1276838" y="-437436"/>
              <a:ext cx="438671" cy="123111"/>
            </a:xfrm>
            <a:prstGeom prst="rect">
              <a:avLst/>
            </a:prstGeom>
            <a:noFill/>
          </p:spPr>
          <p:txBody>
            <a:bodyPr wrap="square" lIns="0" tIns="0" rIns="0" bIns="0" rtlCol="0">
              <a:spAutoFit/>
            </a:bodyPr>
            <a:lstStyle/>
            <a:p>
              <a:r>
                <a:rPr lang="en-GB" sz="800" dirty="0">
                  <a:solidFill>
                    <a:srgbClr val="717171"/>
                  </a:solidFill>
                </a:rPr>
                <a:t>3.70cm</a:t>
              </a:r>
            </a:p>
          </p:txBody>
        </p:sp>
        <p:sp>
          <p:nvSpPr>
            <p:cNvPr id="62" name="TextBox 61"/>
            <p:cNvSpPr txBox="1"/>
            <p:nvPr userDrawn="1"/>
          </p:nvSpPr>
          <p:spPr>
            <a:xfrm>
              <a:off x="2248876" y="-437436"/>
              <a:ext cx="438671" cy="123111"/>
            </a:xfrm>
            <a:prstGeom prst="rect">
              <a:avLst/>
            </a:prstGeom>
            <a:noFill/>
          </p:spPr>
          <p:txBody>
            <a:bodyPr wrap="square" lIns="0" tIns="0" rIns="0" bIns="0" rtlCol="0">
              <a:spAutoFit/>
            </a:bodyPr>
            <a:lstStyle/>
            <a:p>
              <a:r>
                <a:rPr lang="en-GB" sz="800" dirty="0">
                  <a:solidFill>
                    <a:srgbClr val="717171"/>
                  </a:solidFill>
                </a:rPr>
                <a:t>6.40cm</a:t>
              </a:r>
            </a:p>
          </p:txBody>
        </p:sp>
        <p:sp>
          <p:nvSpPr>
            <p:cNvPr id="63" name="TextBox 62"/>
            <p:cNvSpPr txBox="1"/>
            <p:nvPr userDrawn="1"/>
          </p:nvSpPr>
          <p:spPr>
            <a:xfrm>
              <a:off x="3220914" y="-437436"/>
              <a:ext cx="438671" cy="123111"/>
            </a:xfrm>
            <a:prstGeom prst="rect">
              <a:avLst/>
            </a:prstGeom>
            <a:noFill/>
          </p:spPr>
          <p:txBody>
            <a:bodyPr wrap="square" lIns="0" tIns="0" rIns="0" bIns="0" rtlCol="0">
              <a:spAutoFit/>
            </a:bodyPr>
            <a:lstStyle/>
            <a:p>
              <a:r>
                <a:rPr lang="en-GB" sz="800" dirty="0">
                  <a:solidFill>
                    <a:srgbClr val="717171"/>
                  </a:solidFill>
                </a:rPr>
                <a:t>9.10cm</a:t>
              </a:r>
            </a:p>
          </p:txBody>
        </p:sp>
        <p:sp>
          <p:nvSpPr>
            <p:cNvPr id="64" name="TextBox 63"/>
            <p:cNvSpPr txBox="1"/>
            <p:nvPr userDrawn="1"/>
          </p:nvSpPr>
          <p:spPr>
            <a:xfrm>
              <a:off x="4192952" y="-437436"/>
              <a:ext cx="438671" cy="123111"/>
            </a:xfrm>
            <a:prstGeom prst="rect">
              <a:avLst/>
            </a:prstGeom>
            <a:noFill/>
          </p:spPr>
          <p:txBody>
            <a:bodyPr wrap="square" lIns="0" tIns="0" rIns="0" bIns="0" rtlCol="0">
              <a:spAutoFit/>
            </a:bodyPr>
            <a:lstStyle/>
            <a:p>
              <a:r>
                <a:rPr lang="en-GB" sz="800" dirty="0">
                  <a:solidFill>
                    <a:srgbClr val="717171"/>
                  </a:solidFill>
                </a:rPr>
                <a:t>11.80cm</a:t>
              </a:r>
            </a:p>
          </p:txBody>
        </p:sp>
        <p:sp>
          <p:nvSpPr>
            <p:cNvPr id="65" name="TextBox 64"/>
            <p:cNvSpPr txBox="1"/>
            <p:nvPr userDrawn="1"/>
          </p:nvSpPr>
          <p:spPr>
            <a:xfrm>
              <a:off x="5164990" y="-437436"/>
              <a:ext cx="438671" cy="123111"/>
            </a:xfrm>
            <a:prstGeom prst="rect">
              <a:avLst/>
            </a:prstGeom>
            <a:noFill/>
          </p:spPr>
          <p:txBody>
            <a:bodyPr wrap="square" lIns="0" tIns="0" rIns="0" bIns="0" rtlCol="0">
              <a:spAutoFit/>
            </a:bodyPr>
            <a:lstStyle/>
            <a:p>
              <a:r>
                <a:rPr lang="en-GB" sz="800" dirty="0">
                  <a:solidFill>
                    <a:srgbClr val="717171"/>
                  </a:solidFill>
                </a:rPr>
                <a:t>14.50cm</a:t>
              </a:r>
            </a:p>
          </p:txBody>
        </p:sp>
        <p:sp>
          <p:nvSpPr>
            <p:cNvPr id="66" name="TextBox 65"/>
            <p:cNvSpPr txBox="1"/>
            <p:nvPr userDrawn="1"/>
          </p:nvSpPr>
          <p:spPr>
            <a:xfrm>
              <a:off x="6137028" y="-437436"/>
              <a:ext cx="438671" cy="123111"/>
            </a:xfrm>
            <a:prstGeom prst="rect">
              <a:avLst/>
            </a:prstGeom>
            <a:noFill/>
          </p:spPr>
          <p:txBody>
            <a:bodyPr wrap="square" lIns="0" tIns="0" rIns="0" bIns="0" rtlCol="0">
              <a:spAutoFit/>
            </a:bodyPr>
            <a:lstStyle/>
            <a:p>
              <a:r>
                <a:rPr lang="en-GB" sz="800" dirty="0">
                  <a:solidFill>
                    <a:srgbClr val="717171"/>
                  </a:solidFill>
                </a:rPr>
                <a:t>17.20cm</a:t>
              </a:r>
            </a:p>
          </p:txBody>
        </p:sp>
        <p:sp>
          <p:nvSpPr>
            <p:cNvPr id="67" name="TextBox 66"/>
            <p:cNvSpPr txBox="1"/>
            <p:nvPr userDrawn="1"/>
          </p:nvSpPr>
          <p:spPr>
            <a:xfrm>
              <a:off x="7109066" y="-437436"/>
              <a:ext cx="438671" cy="123111"/>
            </a:xfrm>
            <a:prstGeom prst="rect">
              <a:avLst/>
            </a:prstGeom>
            <a:noFill/>
          </p:spPr>
          <p:txBody>
            <a:bodyPr wrap="square" lIns="0" tIns="0" rIns="0" bIns="0" rtlCol="0">
              <a:spAutoFit/>
            </a:bodyPr>
            <a:lstStyle/>
            <a:p>
              <a:r>
                <a:rPr lang="en-GB" sz="800" dirty="0">
                  <a:solidFill>
                    <a:srgbClr val="717171"/>
                  </a:solidFill>
                </a:rPr>
                <a:t>9.90cm</a:t>
              </a:r>
            </a:p>
          </p:txBody>
        </p:sp>
        <p:sp>
          <p:nvSpPr>
            <p:cNvPr id="68" name="TextBox 67"/>
            <p:cNvSpPr txBox="1"/>
            <p:nvPr userDrawn="1"/>
          </p:nvSpPr>
          <p:spPr>
            <a:xfrm>
              <a:off x="8081104" y="-437436"/>
              <a:ext cx="438671" cy="123111"/>
            </a:xfrm>
            <a:prstGeom prst="rect">
              <a:avLst/>
            </a:prstGeom>
            <a:noFill/>
          </p:spPr>
          <p:txBody>
            <a:bodyPr wrap="square" lIns="0" tIns="0" rIns="0" bIns="0" rtlCol="0">
              <a:spAutoFit/>
            </a:bodyPr>
            <a:lstStyle/>
            <a:p>
              <a:r>
                <a:rPr lang="en-GB" sz="800" dirty="0">
                  <a:solidFill>
                    <a:srgbClr val="717171"/>
                  </a:solidFill>
                </a:rPr>
                <a:t>22.60cm</a:t>
              </a:r>
            </a:p>
          </p:txBody>
        </p:sp>
        <p:sp>
          <p:nvSpPr>
            <p:cNvPr id="69" name="TextBox 68"/>
            <p:cNvSpPr txBox="1"/>
            <p:nvPr userDrawn="1"/>
          </p:nvSpPr>
          <p:spPr>
            <a:xfrm>
              <a:off x="9053142" y="-437436"/>
              <a:ext cx="438671" cy="123111"/>
            </a:xfrm>
            <a:prstGeom prst="rect">
              <a:avLst/>
            </a:prstGeom>
            <a:noFill/>
          </p:spPr>
          <p:txBody>
            <a:bodyPr wrap="square" lIns="0" tIns="0" rIns="0" bIns="0" rtlCol="0">
              <a:spAutoFit/>
            </a:bodyPr>
            <a:lstStyle/>
            <a:p>
              <a:r>
                <a:rPr lang="en-GB" sz="800" dirty="0">
                  <a:solidFill>
                    <a:srgbClr val="717171"/>
                  </a:solidFill>
                </a:rPr>
                <a:t>25.30cm</a:t>
              </a:r>
            </a:p>
          </p:txBody>
        </p:sp>
        <p:sp>
          <p:nvSpPr>
            <p:cNvPr id="70" name="TextBox 69"/>
            <p:cNvSpPr txBox="1"/>
            <p:nvPr userDrawn="1"/>
          </p:nvSpPr>
          <p:spPr>
            <a:xfrm>
              <a:off x="10025180" y="-437436"/>
              <a:ext cx="438671" cy="123111"/>
            </a:xfrm>
            <a:prstGeom prst="rect">
              <a:avLst/>
            </a:prstGeom>
            <a:noFill/>
          </p:spPr>
          <p:txBody>
            <a:bodyPr wrap="square" lIns="0" tIns="0" rIns="0" bIns="0" rtlCol="0">
              <a:spAutoFit/>
            </a:bodyPr>
            <a:lstStyle/>
            <a:p>
              <a:r>
                <a:rPr lang="en-GB" sz="800" dirty="0">
                  <a:solidFill>
                    <a:srgbClr val="717171"/>
                  </a:solidFill>
                </a:rPr>
                <a:t>27.99cm</a:t>
              </a:r>
            </a:p>
          </p:txBody>
        </p:sp>
        <p:sp>
          <p:nvSpPr>
            <p:cNvPr id="71" name="TextBox 70"/>
            <p:cNvSpPr txBox="1"/>
            <p:nvPr userDrawn="1"/>
          </p:nvSpPr>
          <p:spPr>
            <a:xfrm>
              <a:off x="10997215" y="-437436"/>
              <a:ext cx="438671" cy="123111"/>
            </a:xfrm>
            <a:prstGeom prst="rect">
              <a:avLst/>
            </a:prstGeom>
            <a:noFill/>
          </p:spPr>
          <p:txBody>
            <a:bodyPr wrap="square" lIns="0" tIns="0" rIns="0" bIns="0" rtlCol="0">
              <a:spAutoFit/>
            </a:bodyPr>
            <a:lstStyle/>
            <a:p>
              <a:r>
                <a:rPr lang="en-GB" sz="800" dirty="0">
                  <a:solidFill>
                    <a:srgbClr val="717171"/>
                  </a:solidFill>
                </a:rPr>
                <a:t>30.69cm</a:t>
              </a:r>
            </a:p>
          </p:txBody>
        </p:sp>
        <p:sp>
          <p:nvSpPr>
            <p:cNvPr id="72" name="TextBox 71"/>
            <p:cNvSpPr txBox="1"/>
            <p:nvPr userDrawn="1"/>
          </p:nvSpPr>
          <p:spPr>
            <a:xfrm>
              <a:off x="11461750" y="-437436"/>
              <a:ext cx="438671" cy="123111"/>
            </a:xfrm>
            <a:prstGeom prst="rect">
              <a:avLst/>
            </a:prstGeom>
            <a:noFill/>
          </p:spPr>
          <p:txBody>
            <a:bodyPr wrap="square" lIns="0" tIns="0" rIns="0" bIns="0" rtlCol="0">
              <a:spAutoFit/>
            </a:bodyPr>
            <a:lstStyle/>
            <a:p>
              <a:pPr algn="r"/>
              <a:r>
                <a:rPr lang="en-GB" sz="800" dirty="0">
                  <a:solidFill>
                    <a:srgbClr val="717171"/>
                  </a:solidFill>
                </a:rPr>
                <a:t>32.85cm</a:t>
              </a:r>
            </a:p>
          </p:txBody>
        </p:sp>
        <p:sp>
          <p:nvSpPr>
            <p:cNvPr id="74" name="TextBox 73"/>
            <p:cNvSpPr txBox="1"/>
            <p:nvPr userDrawn="1"/>
          </p:nvSpPr>
          <p:spPr>
            <a:xfrm>
              <a:off x="10490780" y="-437436"/>
              <a:ext cx="438671" cy="123111"/>
            </a:xfrm>
            <a:prstGeom prst="rect">
              <a:avLst/>
            </a:prstGeom>
            <a:noFill/>
          </p:spPr>
          <p:txBody>
            <a:bodyPr wrap="square" lIns="0" tIns="0" rIns="0" bIns="0" rtlCol="0">
              <a:spAutoFit/>
            </a:bodyPr>
            <a:lstStyle/>
            <a:p>
              <a:pPr algn="r"/>
              <a:r>
                <a:rPr lang="en-GB" sz="800" dirty="0">
                  <a:solidFill>
                    <a:srgbClr val="717171"/>
                  </a:solidFill>
                </a:rPr>
                <a:t>30.16cm</a:t>
              </a:r>
            </a:p>
          </p:txBody>
        </p:sp>
        <p:sp>
          <p:nvSpPr>
            <p:cNvPr id="75" name="TextBox 74"/>
            <p:cNvSpPr txBox="1"/>
            <p:nvPr userDrawn="1"/>
          </p:nvSpPr>
          <p:spPr>
            <a:xfrm>
              <a:off x="9519807" y="-437436"/>
              <a:ext cx="438671" cy="123111"/>
            </a:xfrm>
            <a:prstGeom prst="rect">
              <a:avLst/>
            </a:prstGeom>
            <a:noFill/>
          </p:spPr>
          <p:txBody>
            <a:bodyPr wrap="square" lIns="0" tIns="0" rIns="0" bIns="0" rtlCol="0">
              <a:spAutoFit/>
            </a:bodyPr>
            <a:lstStyle/>
            <a:p>
              <a:pPr algn="r"/>
              <a:r>
                <a:rPr lang="en-GB" sz="800" dirty="0">
                  <a:solidFill>
                    <a:srgbClr val="717171"/>
                  </a:solidFill>
                </a:rPr>
                <a:t>27.46cm</a:t>
              </a:r>
            </a:p>
          </p:txBody>
        </p:sp>
        <p:sp>
          <p:nvSpPr>
            <p:cNvPr id="76" name="TextBox 75"/>
            <p:cNvSpPr txBox="1"/>
            <p:nvPr userDrawn="1"/>
          </p:nvSpPr>
          <p:spPr>
            <a:xfrm>
              <a:off x="8548834" y="-437436"/>
              <a:ext cx="438671" cy="123111"/>
            </a:xfrm>
            <a:prstGeom prst="rect">
              <a:avLst/>
            </a:prstGeom>
            <a:noFill/>
          </p:spPr>
          <p:txBody>
            <a:bodyPr wrap="square" lIns="0" tIns="0" rIns="0" bIns="0" rtlCol="0">
              <a:spAutoFit/>
            </a:bodyPr>
            <a:lstStyle/>
            <a:p>
              <a:pPr algn="r"/>
              <a:r>
                <a:rPr lang="en-GB" sz="800" dirty="0">
                  <a:solidFill>
                    <a:srgbClr val="717171"/>
                  </a:solidFill>
                </a:rPr>
                <a:t>24.76cm</a:t>
              </a:r>
            </a:p>
          </p:txBody>
        </p:sp>
        <p:sp>
          <p:nvSpPr>
            <p:cNvPr id="77" name="TextBox 76"/>
            <p:cNvSpPr txBox="1"/>
            <p:nvPr userDrawn="1"/>
          </p:nvSpPr>
          <p:spPr>
            <a:xfrm>
              <a:off x="7577861" y="-437436"/>
              <a:ext cx="438671" cy="123111"/>
            </a:xfrm>
            <a:prstGeom prst="rect">
              <a:avLst/>
            </a:prstGeom>
            <a:noFill/>
          </p:spPr>
          <p:txBody>
            <a:bodyPr wrap="square" lIns="0" tIns="0" rIns="0" bIns="0" rtlCol="0">
              <a:spAutoFit/>
            </a:bodyPr>
            <a:lstStyle/>
            <a:p>
              <a:pPr algn="r"/>
              <a:r>
                <a:rPr lang="en-GB" sz="800" dirty="0">
                  <a:solidFill>
                    <a:srgbClr val="717171"/>
                  </a:solidFill>
                </a:rPr>
                <a:t>22.07cm</a:t>
              </a:r>
            </a:p>
          </p:txBody>
        </p:sp>
        <p:sp>
          <p:nvSpPr>
            <p:cNvPr id="78" name="TextBox 77"/>
            <p:cNvSpPr txBox="1"/>
            <p:nvPr userDrawn="1"/>
          </p:nvSpPr>
          <p:spPr>
            <a:xfrm>
              <a:off x="6606888" y="-437436"/>
              <a:ext cx="438671" cy="123111"/>
            </a:xfrm>
            <a:prstGeom prst="rect">
              <a:avLst/>
            </a:prstGeom>
            <a:noFill/>
          </p:spPr>
          <p:txBody>
            <a:bodyPr wrap="square" lIns="0" tIns="0" rIns="0" bIns="0" rtlCol="0">
              <a:spAutoFit/>
            </a:bodyPr>
            <a:lstStyle/>
            <a:p>
              <a:pPr algn="r"/>
              <a:r>
                <a:rPr lang="en-GB" sz="800" dirty="0">
                  <a:solidFill>
                    <a:srgbClr val="717171"/>
                  </a:solidFill>
                </a:rPr>
                <a:t>19.37cm</a:t>
              </a:r>
            </a:p>
          </p:txBody>
        </p:sp>
        <p:sp>
          <p:nvSpPr>
            <p:cNvPr id="79" name="TextBox 78"/>
            <p:cNvSpPr txBox="1"/>
            <p:nvPr userDrawn="1"/>
          </p:nvSpPr>
          <p:spPr>
            <a:xfrm>
              <a:off x="5635915" y="-437436"/>
              <a:ext cx="438671" cy="123111"/>
            </a:xfrm>
            <a:prstGeom prst="rect">
              <a:avLst/>
            </a:prstGeom>
            <a:noFill/>
          </p:spPr>
          <p:txBody>
            <a:bodyPr wrap="square" lIns="0" tIns="0" rIns="0" bIns="0" rtlCol="0">
              <a:spAutoFit/>
            </a:bodyPr>
            <a:lstStyle/>
            <a:p>
              <a:pPr algn="r"/>
              <a:r>
                <a:rPr lang="en-GB" sz="800" dirty="0">
                  <a:solidFill>
                    <a:srgbClr val="717171"/>
                  </a:solidFill>
                </a:rPr>
                <a:t>16.67cm</a:t>
              </a:r>
            </a:p>
          </p:txBody>
        </p:sp>
        <p:sp>
          <p:nvSpPr>
            <p:cNvPr id="80" name="TextBox 79"/>
            <p:cNvSpPr txBox="1"/>
            <p:nvPr userDrawn="1"/>
          </p:nvSpPr>
          <p:spPr>
            <a:xfrm>
              <a:off x="4664942" y="-437436"/>
              <a:ext cx="438671" cy="123111"/>
            </a:xfrm>
            <a:prstGeom prst="rect">
              <a:avLst/>
            </a:prstGeom>
            <a:noFill/>
          </p:spPr>
          <p:txBody>
            <a:bodyPr wrap="square" lIns="0" tIns="0" rIns="0" bIns="0" rtlCol="0">
              <a:spAutoFit/>
            </a:bodyPr>
            <a:lstStyle/>
            <a:p>
              <a:pPr algn="r"/>
              <a:r>
                <a:rPr lang="en-GB" sz="800" dirty="0">
                  <a:solidFill>
                    <a:srgbClr val="717171"/>
                  </a:solidFill>
                </a:rPr>
                <a:t>13.98cm</a:t>
              </a:r>
            </a:p>
          </p:txBody>
        </p:sp>
        <p:sp>
          <p:nvSpPr>
            <p:cNvPr id="81" name="TextBox 80"/>
            <p:cNvSpPr txBox="1"/>
            <p:nvPr userDrawn="1"/>
          </p:nvSpPr>
          <p:spPr>
            <a:xfrm>
              <a:off x="3693969" y="-437436"/>
              <a:ext cx="438671" cy="123111"/>
            </a:xfrm>
            <a:prstGeom prst="rect">
              <a:avLst/>
            </a:prstGeom>
            <a:noFill/>
          </p:spPr>
          <p:txBody>
            <a:bodyPr wrap="square" lIns="0" tIns="0" rIns="0" bIns="0" rtlCol="0">
              <a:spAutoFit/>
            </a:bodyPr>
            <a:lstStyle/>
            <a:p>
              <a:pPr algn="r"/>
              <a:r>
                <a:rPr lang="en-GB" sz="800" dirty="0">
                  <a:solidFill>
                    <a:srgbClr val="717171"/>
                  </a:solidFill>
                </a:rPr>
                <a:t>11.28cm</a:t>
              </a:r>
            </a:p>
          </p:txBody>
        </p:sp>
        <p:sp>
          <p:nvSpPr>
            <p:cNvPr id="82" name="TextBox 81"/>
            <p:cNvSpPr txBox="1"/>
            <p:nvPr userDrawn="1"/>
          </p:nvSpPr>
          <p:spPr>
            <a:xfrm>
              <a:off x="2722996" y="-437436"/>
              <a:ext cx="438671" cy="123111"/>
            </a:xfrm>
            <a:prstGeom prst="rect">
              <a:avLst/>
            </a:prstGeom>
            <a:noFill/>
          </p:spPr>
          <p:txBody>
            <a:bodyPr wrap="square" lIns="0" tIns="0" rIns="0" bIns="0" rtlCol="0">
              <a:spAutoFit/>
            </a:bodyPr>
            <a:lstStyle/>
            <a:p>
              <a:pPr algn="r"/>
              <a:r>
                <a:rPr lang="en-GB" sz="800" dirty="0">
                  <a:solidFill>
                    <a:srgbClr val="717171"/>
                  </a:solidFill>
                </a:rPr>
                <a:t>8.59cm</a:t>
              </a:r>
            </a:p>
          </p:txBody>
        </p:sp>
        <p:sp>
          <p:nvSpPr>
            <p:cNvPr id="83" name="TextBox 82"/>
            <p:cNvSpPr txBox="1"/>
            <p:nvPr userDrawn="1"/>
          </p:nvSpPr>
          <p:spPr>
            <a:xfrm>
              <a:off x="1752023" y="-437436"/>
              <a:ext cx="438671" cy="123111"/>
            </a:xfrm>
            <a:prstGeom prst="rect">
              <a:avLst/>
            </a:prstGeom>
            <a:noFill/>
          </p:spPr>
          <p:txBody>
            <a:bodyPr wrap="square" lIns="0" tIns="0" rIns="0" bIns="0" rtlCol="0">
              <a:spAutoFit/>
            </a:bodyPr>
            <a:lstStyle/>
            <a:p>
              <a:pPr algn="r"/>
              <a:r>
                <a:rPr lang="en-GB" sz="800" dirty="0">
                  <a:solidFill>
                    <a:srgbClr val="717171"/>
                  </a:solidFill>
                </a:rPr>
                <a:t>5.89cm</a:t>
              </a:r>
            </a:p>
          </p:txBody>
        </p:sp>
        <p:sp>
          <p:nvSpPr>
            <p:cNvPr id="84" name="TextBox 83"/>
            <p:cNvSpPr txBox="1"/>
            <p:nvPr userDrawn="1"/>
          </p:nvSpPr>
          <p:spPr>
            <a:xfrm>
              <a:off x="781050" y="-437436"/>
              <a:ext cx="438671" cy="123111"/>
            </a:xfrm>
            <a:prstGeom prst="rect">
              <a:avLst/>
            </a:prstGeom>
            <a:noFill/>
          </p:spPr>
          <p:txBody>
            <a:bodyPr wrap="square" lIns="0" tIns="0" rIns="0" bIns="0" rtlCol="0">
              <a:spAutoFit/>
            </a:bodyPr>
            <a:lstStyle/>
            <a:p>
              <a:pPr algn="r"/>
              <a:r>
                <a:rPr lang="en-GB" sz="800" dirty="0">
                  <a:solidFill>
                    <a:srgbClr val="717171"/>
                  </a:solidFill>
                </a:rPr>
                <a:t>3.19cm</a:t>
              </a:r>
            </a:p>
          </p:txBody>
        </p:sp>
        <p:cxnSp>
          <p:nvCxnSpPr>
            <p:cNvPr id="5" name="Straight Connector 4"/>
            <p:cNvCxnSpPr/>
            <p:nvPr userDrawn="1"/>
          </p:nvCxnSpPr>
          <p:spPr>
            <a:xfrm>
              <a:off x="360000"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sp>
          <p:nvSpPr>
            <p:cNvPr id="85" name="TextBox 84"/>
            <p:cNvSpPr txBox="1"/>
            <p:nvPr userDrawn="1"/>
          </p:nvSpPr>
          <p:spPr>
            <a:xfrm>
              <a:off x="-1143000" y="5763299"/>
              <a:ext cx="833960" cy="123111"/>
            </a:xfrm>
            <a:prstGeom prst="rect">
              <a:avLst/>
            </a:prstGeom>
            <a:noFill/>
          </p:spPr>
          <p:txBody>
            <a:bodyPr wrap="square" lIns="0" tIns="0" rIns="0" bIns="0" rtlCol="0">
              <a:spAutoFit/>
            </a:bodyPr>
            <a:lstStyle/>
            <a:p>
              <a:pPr algn="r"/>
              <a:r>
                <a:rPr lang="en-GB" sz="800" dirty="0">
                  <a:solidFill>
                    <a:srgbClr val="717171"/>
                  </a:solidFill>
                </a:rPr>
                <a:t>Content Bottom</a:t>
              </a:r>
            </a:p>
          </p:txBody>
        </p:sp>
        <p:sp>
          <p:nvSpPr>
            <p:cNvPr id="86" name="TextBox 85"/>
            <p:cNvSpPr txBox="1"/>
            <p:nvPr userDrawn="1"/>
          </p:nvSpPr>
          <p:spPr>
            <a:xfrm>
              <a:off x="-1143000" y="1769267"/>
              <a:ext cx="833960" cy="123111"/>
            </a:xfrm>
            <a:prstGeom prst="rect">
              <a:avLst/>
            </a:prstGeom>
            <a:noFill/>
          </p:spPr>
          <p:txBody>
            <a:bodyPr wrap="square" lIns="0" tIns="0" rIns="0" bIns="0" rtlCol="0">
              <a:spAutoFit/>
            </a:bodyPr>
            <a:lstStyle/>
            <a:p>
              <a:pPr algn="r"/>
              <a:r>
                <a:rPr lang="en-GB" sz="800" dirty="0">
                  <a:solidFill>
                    <a:srgbClr val="717171"/>
                  </a:solidFill>
                </a:rPr>
                <a:t>Content Top</a:t>
              </a:r>
            </a:p>
          </p:txBody>
        </p:sp>
        <p:sp>
          <p:nvSpPr>
            <p:cNvPr id="87" name="TextBox 86"/>
            <p:cNvSpPr txBox="1"/>
            <p:nvPr userDrawn="1"/>
          </p:nvSpPr>
          <p:spPr>
            <a:xfrm>
              <a:off x="-1143000" y="1198691"/>
              <a:ext cx="833960" cy="123111"/>
            </a:xfrm>
            <a:prstGeom prst="rect">
              <a:avLst/>
            </a:prstGeom>
            <a:noFill/>
          </p:spPr>
          <p:txBody>
            <a:bodyPr wrap="square" lIns="0" tIns="0" rIns="0" bIns="0" rtlCol="0">
              <a:spAutoFit/>
            </a:bodyPr>
            <a:lstStyle/>
            <a:p>
              <a:pPr algn="r"/>
              <a:r>
                <a:rPr lang="en-GB" sz="800" dirty="0">
                  <a:solidFill>
                    <a:srgbClr val="717171"/>
                  </a:solidFill>
                </a:rPr>
                <a:t>Heading Baseline</a:t>
              </a:r>
            </a:p>
          </p:txBody>
        </p:sp>
        <p:sp>
          <p:nvSpPr>
            <p:cNvPr id="88" name="TextBox 87"/>
            <p:cNvSpPr txBox="1"/>
            <p:nvPr userDrawn="1"/>
          </p:nvSpPr>
          <p:spPr>
            <a:xfrm>
              <a:off x="-590537" y="-438330"/>
              <a:ext cx="833960" cy="123111"/>
            </a:xfrm>
            <a:prstGeom prst="rect">
              <a:avLst/>
            </a:prstGeom>
            <a:noFill/>
          </p:spPr>
          <p:txBody>
            <a:bodyPr wrap="square" lIns="0" tIns="0" rIns="0" bIns="0" rtlCol="0">
              <a:spAutoFit/>
            </a:bodyPr>
            <a:lstStyle/>
            <a:p>
              <a:pPr algn="r"/>
              <a:r>
                <a:rPr lang="en-GB" sz="800" dirty="0">
                  <a:solidFill>
                    <a:srgbClr val="717171"/>
                  </a:solidFill>
                </a:rPr>
                <a:t>Left Margin</a:t>
              </a:r>
            </a:p>
          </p:txBody>
        </p:sp>
        <p:sp>
          <p:nvSpPr>
            <p:cNvPr id="89" name="TextBox 88"/>
            <p:cNvSpPr txBox="1"/>
            <p:nvPr userDrawn="1"/>
          </p:nvSpPr>
          <p:spPr>
            <a:xfrm>
              <a:off x="11933758" y="-438330"/>
              <a:ext cx="639242" cy="123111"/>
            </a:xfrm>
            <a:prstGeom prst="rect">
              <a:avLst/>
            </a:prstGeom>
            <a:noFill/>
          </p:spPr>
          <p:txBody>
            <a:bodyPr wrap="square" lIns="0" tIns="0" rIns="0" bIns="0" rtlCol="0">
              <a:spAutoFit/>
            </a:bodyPr>
            <a:lstStyle/>
            <a:p>
              <a:r>
                <a:rPr lang="en-GB" sz="800" dirty="0">
                  <a:solidFill>
                    <a:srgbClr val="717171"/>
                  </a:solidFill>
                </a:rPr>
                <a:t>Right Margin</a:t>
              </a:r>
            </a:p>
          </p:txBody>
        </p:sp>
      </p:grpSp>
      <p:sp>
        <p:nvSpPr>
          <p:cNvPr id="91" name="Title Placeholder 1"/>
          <p:cNvSpPr>
            <a:spLocks noGrp="1"/>
          </p:cNvSpPr>
          <p:nvPr>
            <p:ph type="title"/>
          </p:nvPr>
        </p:nvSpPr>
        <p:spPr>
          <a:xfrm>
            <a:off x="359999" y="430718"/>
            <a:ext cx="11466875" cy="704346"/>
          </a:xfrm>
          <a:prstGeom prst="rect">
            <a:avLst/>
          </a:prstGeom>
        </p:spPr>
        <p:txBody>
          <a:bodyPr vert="horz" lIns="0" tIns="0" rIns="0" bIns="0" rtlCol="0" anchor="t">
            <a:noAutofit/>
          </a:bodyPr>
          <a:lstStyle/>
          <a:p>
            <a:r>
              <a:rPr lang="en-US"/>
              <a:t>Click to edit Master title style</a:t>
            </a:r>
            <a:endParaRPr lang="en-GB" dirty="0"/>
          </a:p>
        </p:txBody>
      </p:sp>
      <p:sp>
        <p:nvSpPr>
          <p:cNvPr id="92" name="Text Placeholder 2"/>
          <p:cNvSpPr>
            <a:spLocks noGrp="1"/>
          </p:cNvSpPr>
          <p:nvPr>
            <p:ph type="body" idx="1"/>
          </p:nvPr>
        </p:nvSpPr>
        <p:spPr>
          <a:xfrm>
            <a:off x="359999" y="1708150"/>
            <a:ext cx="11466875" cy="4003675"/>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93"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dirty="0">
              <a:solidFill>
                <a:srgbClr val="717171"/>
              </a:solidFill>
            </a:endParaRPr>
          </a:p>
        </p:txBody>
      </p:sp>
      <p:cxnSp>
        <p:nvCxnSpPr>
          <p:cNvPr id="94" name="Straight Connector 93"/>
          <p:cNvCxnSpPr/>
          <p:nvPr/>
        </p:nvCxnSpPr>
        <p:spPr>
          <a:xfrm>
            <a:off x="0" y="6124991"/>
            <a:ext cx="12193200" cy="0"/>
          </a:xfrm>
          <a:prstGeom prst="line">
            <a:avLst/>
          </a:prstGeom>
          <a:ln w="190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pic>
        <p:nvPicPr>
          <p:cNvPr id="96" name="Picture 95" descr="logo-03.png"/>
          <p:cNvPicPr>
            <a:picLocks noChangeAspect="1"/>
          </p:cNvPicPr>
          <p:nvPr/>
        </p:nvPicPr>
        <p:blipFill>
          <a:blip r:embed="rId21">
            <a:alphaModFix/>
            <a:extLst>
              <a:ext uri="{28A0092B-C50C-407E-A947-70E740481C1C}">
                <a14:useLocalDpi xmlns:a14="http://schemas.microsoft.com/office/drawing/2010/main" val="0"/>
              </a:ext>
            </a:extLst>
          </a:blip>
          <a:stretch>
            <a:fillRect/>
          </a:stretch>
        </p:blipFill>
        <p:spPr>
          <a:xfrm>
            <a:off x="297773" y="6334125"/>
            <a:ext cx="4329415" cy="324431"/>
          </a:xfrm>
          <a:prstGeom prst="rect">
            <a:avLst/>
          </a:prstGeom>
        </p:spPr>
      </p:pic>
    </p:spTree>
    <p:extLst>
      <p:ext uri="{BB962C8B-B14F-4D97-AF65-F5344CB8AC3E}">
        <p14:creationId xmlns:p14="http://schemas.microsoft.com/office/powerpoint/2010/main" val="1390653572"/>
      </p:ext>
    </p:extLst>
  </p:cSld>
  <p:clrMap bg1="lt1" tx1="dk1" bg2="lt2" tx2="dk2" accent1="accent1" accent2="accent2" accent3="accent3" accent4="accent4" accent5="accent5" accent6="accent6" hlink="hlink" folHlink="folHlink"/>
  <p:sldLayoutIdLst>
    <p:sldLayoutId id="2147483926" r:id="rId1"/>
    <p:sldLayoutId id="2147483927" r:id="rId2"/>
    <p:sldLayoutId id="2147483928" r:id="rId3"/>
    <p:sldLayoutId id="2147483929" r:id="rId4"/>
    <p:sldLayoutId id="2147483930" r:id="rId5"/>
    <p:sldLayoutId id="2147483931" r:id="rId6"/>
    <p:sldLayoutId id="2147483932" r:id="rId7"/>
    <p:sldLayoutId id="2147483933" r:id="rId8"/>
    <p:sldLayoutId id="2147483934" r:id="rId9"/>
    <p:sldLayoutId id="2147483935" r:id="rId10"/>
    <p:sldLayoutId id="2147483936" r:id="rId11"/>
    <p:sldLayoutId id="2147483937" r:id="rId12"/>
    <p:sldLayoutId id="2147483938" r:id="rId13"/>
    <p:sldLayoutId id="2147483939" r:id="rId14"/>
    <p:sldLayoutId id="2147483941" r:id="rId15"/>
    <p:sldLayoutId id="2147483943" r:id="rId16"/>
    <p:sldLayoutId id="2147483945" r:id="rId17"/>
    <p:sldLayoutId id="2147483950" r:id="rId18"/>
    <p:sldLayoutId id="2147483951" r:id="rId1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100000"/>
        </a:lnSpc>
        <a:spcBef>
          <a:spcPts val="600"/>
        </a:spcBef>
        <a:buNone/>
        <a:defRPr sz="2000" b="1" kern="1200">
          <a:solidFill>
            <a:schemeClr val="tx1"/>
          </a:solidFill>
          <a:latin typeface="+mj-lt"/>
          <a:ea typeface="+mj-ea"/>
          <a:cs typeface="+mj-cs"/>
        </a:defRPr>
      </a:lvl1pPr>
    </p:titleStyle>
    <p:bodyStyle>
      <a:lvl1pPr marL="0" indent="0" algn="l" defTabSz="914400" rtl="0" eaLnBrk="1" latinLnBrk="0" hangingPunct="1">
        <a:lnSpc>
          <a:spcPct val="100000"/>
        </a:lnSpc>
        <a:spcBef>
          <a:spcPts val="1200"/>
        </a:spcBef>
        <a:buFont typeface="Arial" panose="020B0604020202020204" pitchFamily="34" charset="0"/>
        <a:buNone/>
        <a:defRPr sz="1400" kern="1200">
          <a:solidFill>
            <a:schemeClr val="tx1"/>
          </a:solidFill>
          <a:latin typeface="+mn-lt"/>
          <a:ea typeface="+mn-ea"/>
          <a:cs typeface="+mn-cs"/>
        </a:defRPr>
      </a:lvl1pPr>
      <a:lvl2pPr marL="180975" indent="-180975" algn="l" defTabSz="914400" rtl="0" eaLnBrk="1" latinLnBrk="0" hangingPunct="1">
        <a:lnSpc>
          <a:spcPct val="100000"/>
        </a:lnSpc>
        <a:spcBef>
          <a:spcPts val="600"/>
        </a:spcBef>
        <a:buFont typeface="Wingdings" panose="05000000000000000000" pitchFamily="2" charset="2"/>
        <a:buChar char="§"/>
        <a:defRPr sz="1400" kern="1200">
          <a:solidFill>
            <a:schemeClr val="tx1"/>
          </a:solidFill>
          <a:latin typeface="+mn-lt"/>
          <a:ea typeface="+mn-ea"/>
          <a:cs typeface="+mn-cs"/>
        </a:defRPr>
      </a:lvl2pPr>
      <a:lvl3pPr marL="361950" indent="-180975" algn="l" defTabSz="914400" rtl="0" eaLnBrk="1" latinLnBrk="0" hangingPunct="1">
        <a:lnSpc>
          <a:spcPct val="100000"/>
        </a:lnSpc>
        <a:spcBef>
          <a:spcPts val="600"/>
        </a:spcBef>
        <a:buFont typeface="Wingdings" panose="05000000000000000000" pitchFamily="2" charset="2"/>
        <a:buChar char="§"/>
        <a:defRPr sz="1400" kern="1200">
          <a:solidFill>
            <a:schemeClr val="tx1"/>
          </a:solidFill>
          <a:latin typeface="+mn-lt"/>
          <a:ea typeface="+mn-ea"/>
          <a:cs typeface="+mn-cs"/>
        </a:defRPr>
      </a:lvl3pPr>
      <a:lvl4pPr marL="542925" indent="-180975" algn="l" defTabSz="914400" rtl="0" eaLnBrk="1" latinLnBrk="0" hangingPunct="1">
        <a:lnSpc>
          <a:spcPct val="100000"/>
        </a:lnSpc>
        <a:spcBef>
          <a:spcPts val="600"/>
        </a:spcBef>
        <a:buFont typeface="Wingdings" panose="05000000000000000000" pitchFamily="2" charset="2"/>
        <a:buChar char="§"/>
        <a:defRPr sz="1400" kern="1200">
          <a:solidFill>
            <a:schemeClr val="tx1"/>
          </a:solidFill>
          <a:latin typeface="+mn-lt"/>
          <a:ea typeface="+mn-ea"/>
          <a:cs typeface="+mn-cs"/>
        </a:defRPr>
      </a:lvl4pPr>
      <a:lvl5pPr marL="714375" indent="-171450" algn="l" defTabSz="914400" rtl="0" eaLnBrk="1" latinLnBrk="0" hangingPunct="1">
        <a:lnSpc>
          <a:spcPct val="100000"/>
        </a:lnSpc>
        <a:spcBef>
          <a:spcPts val="600"/>
        </a:spcBef>
        <a:buFont typeface="Wingdings" panose="05000000000000000000" pitchFamily="2" charset="2"/>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27">
          <p15:clr>
            <a:srgbClr val="A4A3A4"/>
          </p15:clr>
        </p15:guide>
        <p15:guide id="2" orient="horz" pos="2159">
          <p15:clr>
            <a:srgbClr val="A4A3A4"/>
          </p15:clr>
        </p15:guide>
        <p15:guide id="3" pos="725">
          <p15:clr>
            <a:srgbClr val="A4A3A4"/>
          </p15:clr>
        </p15:guide>
        <p15:guide id="4" pos="842">
          <p15:clr>
            <a:srgbClr val="A4A3A4"/>
          </p15:clr>
        </p15:guide>
        <p15:guide id="5" pos="1335">
          <p15:clr>
            <a:srgbClr val="A4A3A4"/>
          </p15:clr>
        </p15:guide>
        <p15:guide id="6" pos="1454">
          <p15:clr>
            <a:srgbClr val="A4A3A4"/>
          </p15:clr>
        </p15:guide>
        <p15:guide id="7" pos="1947">
          <p15:clr>
            <a:srgbClr val="A4A3A4"/>
          </p15:clr>
        </p15:guide>
        <p15:guide id="8" pos="2064">
          <p15:clr>
            <a:srgbClr val="A4A3A4"/>
          </p15:clr>
        </p15:guide>
        <p15:guide id="9" pos="2558">
          <p15:clr>
            <a:srgbClr val="A4A3A4"/>
          </p15:clr>
        </p15:guide>
        <p15:guide id="10" pos="2678">
          <p15:clr>
            <a:srgbClr val="A4A3A4"/>
          </p15:clr>
        </p15:guide>
        <p15:guide id="11" pos="3170">
          <p15:clr>
            <a:srgbClr val="A4A3A4"/>
          </p15:clr>
        </p15:guide>
        <p15:guide id="12" pos="3288">
          <p15:clr>
            <a:srgbClr val="A4A3A4"/>
          </p15:clr>
        </p15:guide>
        <p15:guide id="13" pos="3780">
          <p15:clr>
            <a:srgbClr val="A4A3A4"/>
          </p15:clr>
        </p15:guide>
        <p15:guide id="14" pos="3900">
          <p15:clr>
            <a:srgbClr val="A4A3A4"/>
          </p15:clr>
        </p15:guide>
        <p15:guide id="15" pos="4392">
          <p15:clr>
            <a:srgbClr val="A4A3A4"/>
          </p15:clr>
        </p15:guide>
        <p15:guide id="16" pos="4512">
          <p15:clr>
            <a:srgbClr val="A4A3A4"/>
          </p15:clr>
        </p15:guide>
        <p15:guide id="17" pos="5124">
          <p15:clr>
            <a:srgbClr val="A4A3A4"/>
          </p15:clr>
        </p15:guide>
        <p15:guide id="18" pos="5004">
          <p15:clr>
            <a:srgbClr val="A4A3A4"/>
          </p15:clr>
        </p15:guide>
        <p15:guide id="19" pos="5616">
          <p15:clr>
            <a:srgbClr val="A4A3A4"/>
          </p15:clr>
        </p15:guide>
        <p15:guide id="20" pos="5736">
          <p15:clr>
            <a:srgbClr val="A4A3A4"/>
          </p15:clr>
        </p15:guide>
        <p15:guide id="21" pos="6227">
          <p15:clr>
            <a:srgbClr val="A4A3A4"/>
          </p15:clr>
        </p15:guide>
        <p15:guide id="22" pos="6348">
          <p15:clr>
            <a:srgbClr val="A4A3A4"/>
          </p15:clr>
        </p15:guide>
        <p15:guide id="23" pos="6839">
          <p15:clr>
            <a:srgbClr val="A4A3A4"/>
          </p15:clr>
        </p15:guide>
        <p15:guide id="24" pos="6960">
          <p15:clr>
            <a:srgbClr val="A4A3A4"/>
          </p15:clr>
        </p15:guide>
        <p15:guide id="25" pos="7451">
          <p15:clr>
            <a:srgbClr val="A4A3A4"/>
          </p15:clr>
        </p15:guide>
        <p15:guide id="26" orient="horz" pos="1799">
          <p15:clr>
            <a:srgbClr val="A4A3A4"/>
          </p15:clr>
        </p15:guide>
        <p15:guide id="27" orient="horz" pos="1437">
          <p15:clr>
            <a:srgbClr val="A4A3A4"/>
          </p15:clr>
        </p15:guide>
        <p15:guide id="28" orient="horz" pos="1077">
          <p15:clr>
            <a:srgbClr val="A4A3A4"/>
          </p15:clr>
        </p15:guide>
        <p15:guide id="29" orient="horz" pos="717">
          <p15:clr>
            <a:srgbClr val="A4A3A4"/>
          </p15:clr>
        </p15:guide>
        <p15:guide id="30" orient="horz" pos="2519">
          <p15:clr>
            <a:srgbClr val="A4A3A4"/>
          </p15:clr>
        </p15:guide>
        <p15:guide id="31" orient="horz" pos="2879">
          <p15:clr>
            <a:srgbClr val="A4A3A4"/>
          </p15:clr>
        </p15:guide>
        <p15:guide id="32" orient="horz" pos="3240">
          <p15:clr>
            <a:srgbClr val="A4A3A4"/>
          </p15:clr>
        </p15:guide>
        <p15:guide id="33" orient="horz" pos="3600">
          <p15:clr>
            <a:srgbClr val="A4A3A4"/>
          </p15:clr>
        </p15:guide>
        <p15:guide id="34" orient="horz" pos="3855">
          <p15:clr>
            <a:srgbClr val="A4A3A4"/>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7" name="Group 6"/>
          <p:cNvGrpSpPr/>
          <p:nvPr/>
        </p:nvGrpSpPr>
        <p:grpSpPr>
          <a:xfrm>
            <a:off x="-1143000" y="-438330"/>
            <a:ext cx="13716000" cy="6621721"/>
            <a:chOff x="-1143000" y="-438330"/>
            <a:chExt cx="13716000" cy="6621721"/>
          </a:xfrm>
        </p:grpSpPr>
        <p:cxnSp>
          <p:nvCxnSpPr>
            <p:cNvPr id="12" name="Straight Connector 11"/>
            <p:cNvCxnSpPr/>
            <p:nvPr userDrawn="1"/>
          </p:nvCxnSpPr>
          <p:spPr>
            <a:xfrm>
              <a:off x="11826875"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userDrawn="1"/>
          </p:nvCxnSpPr>
          <p:spPr>
            <a:xfrm>
              <a:off x="-256200" y="1138238"/>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userDrawn="1"/>
          </p:nvCxnSpPr>
          <p:spPr>
            <a:xfrm>
              <a:off x="-256200" y="1710267"/>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userDrawn="1"/>
          </p:nvCxnSpPr>
          <p:spPr>
            <a:xfrm>
              <a:off x="-256200" y="6120000"/>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sp>
          <p:nvSpPr>
            <p:cNvPr id="13" name="TextBox 12"/>
            <p:cNvSpPr txBox="1"/>
            <p:nvPr userDrawn="1"/>
          </p:nvSpPr>
          <p:spPr>
            <a:xfrm>
              <a:off x="-747711" y="1075580"/>
              <a:ext cx="438671" cy="123111"/>
            </a:xfrm>
            <a:prstGeom prst="rect">
              <a:avLst/>
            </a:prstGeom>
            <a:noFill/>
          </p:spPr>
          <p:txBody>
            <a:bodyPr wrap="square" lIns="0" tIns="0" rIns="0" bIns="0" rtlCol="0">
              <a:spAutoFit/>
            </a:bodyPr>
            <a:lstStyle/>
            <a:p>
              <a:pPr algn="r"/>
              <a:r>
                <a:rPr lang="en-GB" sz="800" dirty="0">
                  <a:solidFill>
                    <a:srgbClr val="717171"/>
                  </a:solidFill>
                </a:rPr>
                <a:t>3.16cm</a:t>
              </a:r>
            </a:p>
          </p:txBody>
        </p:sp>
        <p:cxnSp>
          <p:nvCxnSpPr>
            <p:cNvPr id="21" name="Straight Connector 20"/>
            <p:cNvCxnSpPr/>
            <p:nvPr userDrawn="1"/>
          </p:nvCxnSpPr>
          <p:spPr>
            <a:xfrm>
              <a:off x="-256200" y="2282296"/>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userDrawn="1"/>
          </p:nvCxnSpPr>
          <p:spPr>
            <a:xfrm>
              <a:off x="-256200" y="2854325"/>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userDrawn="1"/>
          </p:nvCxnSpPr>
          <p:spPr>
            <a:xfrm>
              <a:off x="-256200" y="3426354"/>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userDrawn="1"/>
          </p:nvCxnSpPr>
          <p:spPr>
            <a:xfrm>
              <a:off x="-256200" y="3998383"/>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userDrawn="1"/>
          </p:nvCxnSpPr>
          <p:spPr>
            <a:xfrm>
              <a:off x="-256200" y="4570412"/>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userDrawn="1"/>
          </p:nvCxnSpPr>
          <p:spPr>
            <a:xfrm>
              <a:off x="-256200" y="5142441"/>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userDrawn="1"/>
          </p:nvCxnSpPr>
          <p:spPr>
            <a:xfrm>
              <a:off x="-256200" y="5714470"/>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userDrawn="1"/>
          </p:nvCxnSpPr>
          <p:spPr>
            <a:xfrm>
              <a:off x="1149350"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userDrawn="1"/>
          </p:nvCxnSpPr>
          <p:spPr>
            <a:xfrm>
              <a:off x="2120034"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userDrawn="1"/>
          </p:nvCxnSpPr>
          <p:spPr>
            <a:xfrm>
              <a:off x="3090718"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userDrawn="1"/>
          </p:nvCxnSpPr>
          <p:spPr>
            <a:xfrm>
              <a:off x="4061402"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userDrawn="1"/>
          </p:nvCxnSpPr>
          <p:spPr>
            <a:xfrm>
              <a:off x="5032086"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userDrawn="1"/>
          </p:nvCxnSpPr>
          <p:spPr>
            <a:xfrm>
              <a:off x="6002770"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userDrawn="1"/>
          </p:nvCxnSpPr>
          <p:spPr>
            <a:xfrm>
              <a:off x="6973454"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userDrawn="1"/>
          </p:nvCxnSpPr>
          <p:spPr>
            <a:xfrm>
              <a:off x="7944138"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userDrawn="1"/>
          </p:nvCxnSpPr>
          <p:spPr>
            <a:xfrm>
              <a:off x="8914822"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userDrawn="1"/>
          </p:nvCxnSpPr>
          <p:spPr>
            <a:xfrm>
              <a:off x="9885506"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userDrawn="1"/>
          </p:nvCxnSpPr>
          <p:spPr>
            <a:xfrm>
              <a:off x="10856190"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userDrawn="1"/>
          </p:nvCxnSpPr>
          <p:spPr>
            <a:xfrm>
              <a:off x="11049000"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userDrawn="1"/>
          </p:nvCxnSpPr>
          <p:spPr>
            <a:xfrm>
              <a:off x="10077270"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userDrawn="1"/>
          </p:nvCxnSpPr>
          <p:spPr>
            <a:xfrm>
              <a:off x="9105543"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userDrawn="1"/>
          </p:nvCxnSpPr>
          <p:spPr>
            <a:xfrm>
              <a:off x="8133816"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userDrawn="1"/>
          </p:nvCxnSpPr>
          <p:spPr>
            <a:xfrm>
              <a:off x="7162089"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userDrawn="1"/>
          </p:nvCxnSpPr>
          <p:spPr>
            <a:xfrm>
              <a:off x="6190362"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userDrawn="1"/>
          </p:nvCxnSpPr>
          <p:spPr>
            <a:xfrm>
              <a:off x="5218635"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userDrawn="1"/>
          </p:nvCxnSpPr>
          <p:spPr>
            <a:xfrm>
              <a:off x="4246908"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userDrawn="1"/>
          </p:nvCxnSpPr>
          <p:spPr>
            <a:xfrm>
              <a:off x="3275181"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userDrawn="1"/>
          </p:nvCxnSpPr>
          <p:spPr>
            <a:xfrm>
              <a:off x="2303454"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userDrawn="1"/>
          </p:nvCxnSpPr>
          <p:spPr>
            <a:xfrm>
              <a:off x="1331727"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sp>
          <p:nvSpPr>
            <p:cNvPr id="51" name="TextBox 50"/>
            <p:cNvSpPr txBox="1"/>
            <p:nvPr userDrawn="1"/>
          </p:nvSpPr>
          <p:spPr>
            <a:xfrm>
              <a:off x="-747711" y="1646156"/>
              <a:ext cx="438671" cy="123111"/>
            </a:xfrm>
            <a:prstGeom prst="rect">
              <a:avLst/>
            </a:prstGeom>
            <a:noFill/>
          </p:spPr>
          <p:txBody>
            <a:bodyPr wrap="square" lIns="0" tIns="0" rIns="0" bIns="0" rtlCol="0">
              <a:spAutoFit/>
            </a:bodyPr>
            <a:lstStyle/>
            <a:p>
              <a:pPr algn="r"/>
              <a:r>
                <a:rPr lang="en-GB" sz="800" dirty="0">
                  <a:solidFill>
                    <a:srgbClr val="717171"/>
                  </a:solidFill>
                </a:rPr>
                <a:t>4.75cm</a:t>
              </a:r>
            </a:p>
          </p:txBody>
        </p:sp>
        <p:sp>
          <p:nvSpPr>
            <p:cNvPr id="52" name="TextBox 51"/>
            <p:cNvSpPr txBox="1"/>
            <p:nvPr userDrawn="1"/>
          </p:nvSpPr>
          <p:spPr>
            <a:xfrm>
              <a:off x="-747711" y="2216732"/>
              <a:ext cx="438671" cy="123111"/>
            </a:xfrm>
            <a:prstGeom prst="rect">
              <a:avLst/>
            </a:prstGeom>
            <a:noFill/>
          </p:spPr>
          <p:txBody>
            <a:bodyPr wrap="square" lIns="0" tIns="0" rIns="0" bIns="0" rtlCol="0">
              <a:spAutoFit/>
            </a:bodyPr>
            <a:lstStyle/>
            <a:p>
              <a:pPr algn="r"/>
              <a:r>
                <a:rPr lang="en-GB" sz="800" dirty="0">
                  <a:solidFill>
                    <a:srgbClr val="717171"/>
                  </a:solidFill>
                </a:rPr>
                <a:t>6.34cm</a:t>
              </a:r>
            </a:p>
          </p:txBody>
        </p:sp>
        <p:sp>
          <p:nvSpPr>
            <p:cNvPr id="53" name="TextBox 52"/>
            <p:cNvSpPr txBox="1"/>
            <p:nvPr userDrawn="1"/>
          </p:nvSpPr>
          <p:spPr>
            <a:xfrm>
              <a:off x="-747711" y="2787308"/>
              <a:ext cx="438671" cy="123111"/>
            </a:xfrm>
            <a:prstGeom prst="rect">
              <a:avLst/>
            </a:prstGeom>
            <a:noFill/>
          </p:spPr>
          <p:txBody>
            <a:bodyPr wrap="square" lIns="0" tIns="0" rIns="0" bIns="0" rtlCol="0">
              <a:spAutoFit/>
            </a:bodyPr>
            <a:lstStyle/>
            <a:p>
              <a:pPr algn="r"/>
              <a:r>
                <a:rPr lang="en-GB" sz="800" dirty="0">
                  <a:solidFill>
                    <a:srgbClr val="717171"/>
                  </a:solidFill>
                </a:rPr>
                <a:t>7.93cm</a:t>
              </a:r>
            </a:p>
          </p:txBody>
        </p:sp>
        <p:sp>
          <p:nvSpPr>
            <p:cNvPr id="54" name="TextBox 53"/>
            <p:cNvSpPr txBox="1"/>
            <p:nvPr userDrawn="1"/>
          </p:nvSpPr>
          <p:spPr>
            <a:xfrm>
              <a:off x="-747711" y="3357884"/>
              <a:ext cx="438671" cy="123111"/>
            </a:xfrm>
            <a:prstGeom prst="rect">
              <a:avLst/>
            </a:prstGeom>
            <a:noFill/>
          </p:spPr>
          <p:txBody>
            <a:bodyPr wrap="square" lIns="0" tIns="0" rIns="0" bIns="0" rtlCol="0">
              <a:spAutoFit/>
            </a:bodyPr>
            <a:lstStyle/>
            <a:p>
              <a:pPr algn="r"/>
              <a:r>
                <a:rPr lang="en-GB" sz="800" dirty="0">
                  <a:solidFill>
                    <a:srgbClr val="717171"/>
                  </a:solidFill>
                </a:rPr>
                <a:t>9.52cm</a:t>
              </a:r>
            </a:p>
          </p:txBody>
        </p:sp>
        <p:sp>
          <p:nvSpPr>
            <p:cNvPr id="55" name="TextBox 54"/>
            <p:cNvSpPr txBox="1"/>
            <p:nvPr userDrawn="1"/>
          </p:nvSpPr>
          <p:spPr>
            <a:xfrm>
              <a:off x="-747711" y="3928460"/>
              <a:ext cx="438671" cy="123111"/>
            </a:xfrm>
            <a:prstGeom prst="rect">
              <a:avLst/>
            </a:prstGeom>
            <a:noFill/>
          </p:spPr>
          <p:txBody>
            <a:bodyPr wrap="square" lIns="0" tIns="0" rIns="0" bIns="0" rtlCol="0">
              <a:spAutoFit/>
            </a:bodyPr>
            <a:lstStyle/>
            <a:p>
              <a:pPr algn="r"/>
              <a:r>
                <a:rPr lang="en-GB" sz="800" dirty="0">
                  <a:solidFill>
                    <a:srgbClr val="717171"/>
                  </a:solidFill>
                </a:rPr>
                <a:t>11.11cm</a:t>
              </a:r>
            </a:p>
          </p:txBody>
        </p:sp>
        <p:sp>
          <p:nvSpPr>
            <p:cNvPr id="56" name="TextBox 55"/>
            <p:cNvSpPr txBox="1"/>
            <p:nvPr userDrawn="1"/>
          </p:nvSpPr>
          <p:spPr>
            <a:xfrm>
              <a:off x="-747711" y="4499036"/>
              <a:ext cx="438671" cy="123111"/>
            </a:xfrm>
            <a:prstGeom prst="rect">
              <a:avLst/>
            </a:prstGeom>
            <a:noFill/>
          </p:spPr>
          <p:txBody>
            <a:bodyPr wrap="square" lIns="0" tIns="0" rIns="0" bIns="0" rtlCol="0">
              <a:spAutoFit/>
            </a:bodyPr>
            <a:lstStyle/>
            <a:p>
              <a:pPr algn="r"/>
              <a:r>
                <a:rPr lang="en-GB" sz="800" dirty="0">
                  <a:solidFill>
                    <a:srgbClr val="717171"/>
                  </a:solidFill>
                </a:rPr>
                <a:t>12.70cm</a:t>
              </a:r>
            </a:p>
          </p:txBody>
        </p:sp>
        <p:sp>
          <p:nvSpPr>
            <p:cNvPr id="57" name="TextBox 56"/>
            <p:cNvSpPr txBox="1"/>
            <p:nvPr userDrawn="1"/>
          </p:nvSpPr>
          <p:spPr>
            <a:xfrm>
              <a:off x="-747711" y="5069612"/>
              <a:ext cx="438671" cy="123111"/>
            </a:xfrm>
            <a:prstGeom prst="rect">
              <a:avLst/>
            </a:prstGeom>
            <a:noFill/>
          </p:spPr>
          <p:txBody>
            <a:bodyPr wrap="square" lIns="0" tIns="0" rIns="0" bIns="0" rtlCol="0">
              <a:spAutoFit/>
            </a:bodyPr>
            <a:lstStyle/>
            <a:p>
              <a:pPr algn="r"/>
              <a:r>
                <a:rPr lang="en-GB" sz="800" dirty="0">
                  <a:solidFill>
                    <a:srgbClr val="717171"/>
                  </a:solidFill>
                </a:rPr>
                <a:t>14.29cm</a:t>
              </a:r>
            </a:p>
          </p:txBody>
        </p:sp>
        <p:sp>
          <p:nvSpPr>
            <p:cNvPr id="58" name="TextBox 57"/>
            <p:cNvSpPr txBox="1"/>
            <p:nvPr userDrawn="1"/>
          </p:nvSpPr>
          <p:spPr>
            <a:xfrm>
              <a:off x="-747711" y="5640188"/>
              <a:ext cx="438671" cy="123111"/>
            </a:xfrm>
            <a:prstGeom prst="rect">
              <a:avLst/>
            </a:prstGeom>
            <a:noFill/>
          </p:spPr>
          <p:txBody>
            <a:bodyPr wrap="square" lIns="0" tIns="0" rIns="0" bIns="0" rtlCol="0">
              <a:spAutoFit/>
            </a:bodyPr>
            <a:lstStyle/>
            <a:p>
              <a:pPr algn="r"/>
              <a:r>
                <a:rPr lang="en-GB" sz="800" dirty="0">
                  <a:solidFill>
                    <a:srgbClr val="717171"/>
                  </a:solidFill>
                </a:rPr>
                <a:t>15.87cm</a:t>
              </a:r>
            </a:p>
          </p:txBody>
        </p:sp>
        <p:sp>
          <p:nvSpPr>
            <p:cNvPr id="59" name="TextBox 58"/>
            <p:cNvSpPr txBox="1"/>
            <p:nvPr userDrawn="1"/>
          </p:nvSpPr>
          <p:spPr>
            <a:xfrm>
              <a:off x="-747711" y="6060280"/>
              <a:ext cx="438671" cy="123111"/>
            </a:xfrm>
            <a:prstGeom prst="rect">
              <a:avLst/>
            </a:prstGeom>
            <a:noFill/>
          </p:spPr>
          <p:txBody>
            <a:bodyPr wrap="square" lIns="0" tIns="0" rIns="0" bIns="0" rtlCol="0">
              <a:spAutoFit/>
            </a:bodyPr>
            <a:lstStyle/>
            <a:p>
              <a:pPr algn="r"/>
              <a:r>
                <a:rPr lang="en-GB" sz="800" dirty="0">
                  <a:solidFill>
                    <a:srgbClr val="717171"/>
                  </a:solidFill>
                </a:rPr>
                <a:t>17.00cm</a:t>
              </a:r>
            </a:p>
          </p:txBody>
        </p:sp>
        <p:sp>
          <p:nvSpPr>
            <p:cNvPr id="60" name="TextBox 59"/>
            <p:cNvSpPr txBox="1"/>
            <p:nvPr userDrawn="1"/>
          </p:nvSpPr>
          <p:spPr>
            <a:xfrm>
              <a:off x="304800" y="-437436"/>
              <a:ext cx="438671" cy="123111"/>
            </a:xfrm>
            <a:prstGeom prst="rect">
              <a:avLst/>
            </a:prstGeom>
            <a:noFill/>
          </p:spPr>
          <p:txBody>
            <a:bodyPr wrap="square" lIns="0" tIns="0" rIns="0" bIns="0" rtlCol="0">
              <a:spAutoFit/>
            </a:bodyPr>
            <a:lstStyle/>
            <a:p>
              <a:r>
                <a:rPr lang="en-GB" sz="800" dirty="0">
                  <a:solidFill>
                    <a:srgbClr val="717171"/>
                  </a:solidFill>
                </a:rPr>
                <a:t>1.00cm</a:t>
              </a:r>
            </a:p>
          </p:txBody>
        </p:sp>
        <p:sp>
          <p:nvSpPr>
            <p:cNvPr id="61" name="TextBox 60"/>
            <p:cNvSpPr txBox="1"/>
            <p:nvPr userDrawn="1"/>
          </p:nvSpPr>
          <p:spPr>
            <a:xfrm>
              <a:off x="1276838" y="-437436"/>
              <a:ext cx="438671" cy="123111"/>
            </a:xfrm>
            <a:prstGeom prst="rect">
              <a:avLst/>
            </a:prstGeom>
            <a:noFill/>
          </p:spPr>
          <p:txBody>
            <a:bodyPr wrap="square" lIns="0" tIns="0" rIns="0" bIns="0" rtlCol="0">
              <a:spAutoFit/>
            </a:bodyPr>
            <a:lstStyle/>
            <a:p>
              <a:r>
                <a:rPr lang="en-GB" sz="800" dirty="0">
                  <a:solidFill>
                    <a:srgbClr val="717171"/>
                  </a:solidFill>
                </a:rPr>
                <a:t>3.70cm</a:t>
              </a:r>
            </a:p>
          </p:txBody>
        </p:sp>
        <p:sp>
          <p:nvSpPr>
            <p:cNvPr id="62" name="TextBox 61"/>
            <p:cNvSpPr txBox="1"/>
            <p:nvPr userDrawn="1"/>
          </p:nvSpPr>
          <p:spPr>
            <a:xfrm>
              <a:off x="2248876" y="-437436"/>
              <a:ext cx="438671" cy="123111"/>
            </a:xfrm>
            <a:prstGeom prst="rect">
              <a:avLst/>
            </a:prstGeom>
            <a:noFill/>
          </p:spPr>
          <p:txBody>
            <a:bodyPr wrap="square" lIns="0" tIns="0" rIns="0" bIns="0" rtlCol="0">
              <a:spAutoFit/>
            </a:bodyPr>
            <a:lstStyle/>
            <a:p>
              <a:r>
                <a:rPr lang="en-GB" sz="800" dirty="0">
                  <a:solidFill>
                    <a:srgbClr val="717171"/>
                  </a:solidFill>
                </a:rPr>
                <a:t>6.40cm</a:t>
              </a:r>
            </a:p>
          </p:txBody>
        </p:sp>
        <p:sp>
          <p:nvSpPr>
            <p:cNvPr id="63" name="TextBox 62"/>
            <p:cNvSpPr txBox="1"/>
            <p:nvPr userDrawn="1"/>
          </p:nvSpPr>
          <p:spPr>
            <a:xfrm>
              <a:off x="3220914" y="-437436"/>
              <a:ext cx="438671" cy="123111"/>
            </a:xfrm>
            <a:prstGeom prst="rect">
              <a:avLst/>
            </a:prstGeom>
            <a:noFill/>
          </p:spPr>
          <p:txBody>
            <a:bodyPr wrap="square" lIns="0" tIns="0" rIns="0" bIns="0" rtlCol="0">
              <a:spAutoFit/>
            </a:bodyPr>
            <a:lstStyle/>
            <a:p>
              <a:r>
                <a:rPr lang="en-GB" sz="800" dirty="0">
                  <a:solidFill>
                    <a:srgbClr val="717171"/>
                  </a:solidFill>
                </a:rPr>
                <a:t>9.10cm</a:t>
              </a:r>
            </a:p>
          </p:txBody>
        </p:sp>
        <p:sp>
          <p:nvSpPr>
            <p:cNvPr id="64" name="TextBox 63"/>
            <p:cNvSpPr txBox="1"/>
            <p:nvPr userDrawn="1"/>
          </p:nvSpPr>
          <p:spPr>
            <a:xfrm>
              <a:off x="4192952" y="-437436"/>
              <a:ext cx="438671" cy="123111"/>
            </a:xfrm>
            <a:prstGeom prst="rect">
              <a:avLst/>
            </a:prstGeom>
            <a:noFill/>
          </p:spPr>
          <p:txBody>
            <a:bodyPr wrap="square" lIns="0" tIns="0" rIns="0" bIns="0" rtlCol="0">
              <a:spAutoFit/>
            </a:bodyPr>
            <a:lstStyle/>
            <a:p>
              <a:r>
                <a:rPr lang="en-GB" sz="800" dirty="0">
                  <a:solidFill>
                    <a:srgbClr val="717171"/>
                  </a:solidFill>
                </a:rPr>
                <a:t>11.80cm</a:t>
              </a:r>
            </a:p>
          </p:txBody>
        </p:sp>
        <p:sp>
          <p:nvSpPr>
            <p:cNvPr id="65" name="TextBox 64"/>
            <p:cNvSpPr txBox="1"/>
            <p:nvPr userDrawn="1"/>
          </p:nvSpPr>
          <p:spPr>
            <a:xfrm>
              <a:off x="5164990" y="-437436"/>
              <a:ext cx="438671" cy="123111"/>
            </a:xfrm>
            <a:prstGeom prst="rect">
              <a:avLst/>
            </a:prstGeom>
            <a:noFill/>
          </p:spPr>
          <p:txBody>
            <a:bodyPr wrap="square" lIns="0" tIns="0" rIns="0" bIns="0" rtlCol="0">
              <a:spAutoFit/>
            </a:bodyPr>
            <a:lstStyle/>
            <a:p>
              <a:r>
                <a:rPr lang="en-GB" sz="800" dirty="0">
                  <a:solidFill>
                    <a:srgbClr val="717171"/>
                  </a:solidFill>
                </a:rPr>
                <a:t>14.50cm</a:t>
              </a:r>
            </a:p>
          </p:txBody>
        </p:sp>
        <p:sp>
          <p:nvSpPr>
            <p:cNvPr id="66" name="TextBox 65"/>
            <p:cNvSpPr txBox="1"/>
            <p:nvPr userDrawn="1"/>
          </p:nvSpPr>
          <p:spPr>
            <a:xfrm>
              <a:off x="6137028" y="-437436"/>
              <a:ext cx="438671" cy="123111"/>
            </a:xfrm>
            <a:prstGeom prst="rect">
              <a:avLst/>
            </a:prstGeom>
            <a:noFill/>
          </p:spPr>
          <p:txBody>
            <a:bodyPr wrap="square" lIns="0" tIns="0" rIns="0" bIns="0" rtlCol="0">
              <a:spAutoFit/>
            </a:bodyPr>
            <a:lstStyle/>
            <a:p>
              <a:r>
                <a:rPr lang="en-GB" sz="800" dirty="0">
                  <a:solidFill>
                    <a:srgbClr val="717171"/>
                  </a:solidFill>
                </a:rPr>
                <a:t>17.20cm</a:t>
              </a:r>
            </a:p>
          </p:txBody>
        </p:sp>
        <p:sp>
          <p:nvSpPr>
            <p:cNvPr id="67" name="TextBox 66"/>
            <p:cNvSpPr txBox="1"/>
            <p:nvPr userDrawn="1"/>
          </p:nvSpPr>
          <p:spPr>
            <a:xfrm>
              <a:off x="7109066" y="-437436"/>
              <a:ext cx="438671" cy="123111"/>
            </a:xfrm>
            <a:prstGeom prst="rect">
              <a:avLst/>
            </a:prstGeom>
            <a:noFill/>
          </p:spPr>
          <p:txBody>
            <a:bodyPr wrap="square" lIns="0" tIns="0" rIns="0" bIns="0" rtlCol="0">
              <a:spAutoFit/>
            </a:bodyPr>
            <a:lstStyle/>
            <a:p>
              <a:r>
                <a:rPr lang="en-GB" sz="800" dirty="0">
                  <a:solidFill>
                    <a:srgbClr val="717171"/>
                  </a:solidFill>
                </a:rPr>
                <a:t>9.90cm</a:t>
              </a:r>
            </a:p>
          </p:txBody>
        </p:sp>
        <p:sp>
          <p:nvSpPr>
            <p:cNvPr id="68" name="TextBox 67"/>
            <p:cNvSpPr txBox="1"/>
            <p:nvPr userDrawn="1"/>
          </p:nvSpPr>
          <p:spPr>
            <a:xfrm>
              <a:off x="8081104" y="-437436"/>
              <a:ext cx="438671" cy="123111"/>
            </a:xfrm>
            <a:prstGeom prst="rect">
              <a:avLst/>
            </a:prstGeom>
            <a:noFill/>
          </p:spPr>
          <p:txBody>
            <a:bodyPr wrap="square" lIns="0" tIns="0" rIns="0" bIns="0" rtlCol="0">
              <a:spAutoFit/>
            </a:bodyPr>
            <a:lstStyle/>
            <a:p>
              <a:r>
                <a:rPr lang="en-GB" sz="800" dirty="0">
                  <a:solidFill>
                    <a:srgbClr val="717171"/>
                  </a:solidFill>
                </a:rPr>
                <a:t>22.60cm</a:t>
              </a:r>
            </a:p>
          </p:txBody>
        </p:sp>
        <p:sp>
          <p:nvSpPr>
            <p:cNvPr id="69" name="TextBox 68"/>
            <p:cNvSpPr txBox="1"/>
            <p:nvPr userDrawn="1"/>
          </p:nvSpPr>
          <p:spPr>
            <a:xfrm>
              <a:off x="9053142" y="-437436"/>
              <a:ext cx="438671" cy="123111"/>
            </a:xfrm>
            <a:prstGeom prst="rect">
              <a:avLst/>
            </a:prstGeom>
            <a:noFill/>
          </p:spPr>
          <p:txBody>
            <a:bodyPr wrap="square" lIns="0" tIns="0" rIns="0" bIns="0" rtlCol="0">
              <a:spAutoFit/>
            </a:bodyPr>
            <a:lstStyle/>
            <a:p>
              <a:r>
                <a:rPr lang="en-GB" sz="800" dirty="0">
                  <a:solidFill>
                    <a:srgbClr val="717171"/>
                  </a:solidFill>
                </a:rPr>
                <a:t>25.30cm</a:t>
              </a:r>
            </a:p>
          </p:txBody>
        </p:sp>
        <p:sp>
          <p:nvSpPr>
            <p:cNvPr id="70" name="TextBox 69"/>
            <p:cNvSpPr txBox="1"/>
            <p:nvPr userDrawn="1"/>
          </p:nvSpPr>
          <p:spPr>
            <a:xfrm>
              <a:off x="10025180" y="-437436"/>
              <a:ext cx="438671" cy="123111"/>
            </a:xfrm>
            <a:prstGeom prst="rect">
              <a:avLst/>
            </a:prstGeom>
            <a:noFill/>
          </p:spPr>
          <p:txBody>
            <a:bodyPr wrap="square" lIns="0" tIns="0" rIns="0" bIns="0" rtlCol="0">
              <a:spAutoFit/>
            </a:bodyPr>
            <a:lstStyle/>
            <a:p>
              <a:r>
                <a:rPr lang="en-GB" sz="800" dirty="0">
                  <a:solidFill>
                    <a:srgbClr val="717171"/>
                  </a:solidFill>
                </a:rPr>
                <a:t>27.99cm</a:t>
              </a:r>
            </a:p>
          </p:txBody>
        </p:sp>
        <p:sp>
          <p:nvSpPr>
            <p:cNvPr id="71" name="TextBox 70"/>
            <p:cNvSpPr txBox="1"/>
            <p:nvPr userDrawn="1"/>
          </p:nvSpPr>
          <p:spPr>
            <a:xfrm>
              <a:off x="10997215" y="-437436"/>
              <a:ext cx="438671" cy="123111"/>
            </a:xfrm>
            <a:prstGeom prst="rect">
              <a:avLst/>
            </a:prstGeom>
            <a:noFill/>
          </p:spPr>
          <p:txBody>
            <a:bodyPr wrap="square" lIns="0" tIns="0" rIns="0" bIns="0" rtlCol="0">
              <a:spAutoFit/>
            </a:bodyPr>
            <a:lstStyle/>
            <a:p>
              <a:r>
                <a:rPr lang="en-GB" sz="800" dirty="0">
                  <a:solidFill>
                    <a:srgbClr val="717171"/>
                  </a:solidFill>
                </a:rPr>
                <a:t>30.69cm</a:t>
              </a:r>
            </a:p>
          </p:txBody>
        </p:sp>
        <p:sp>
          <p:nvSpPr>
            <p:cNvPr id="72" name="TextBox 71"/>
            <p:cNvSpPr txBox="1"/>
            <p:nvPr userDrawn="1"/>
          </p:nvSpPr>
          <p:spPr>
            <a:xfrm>
              <a:off x="11461750" y="-437436"/>
              <a:ext cx="438671" cy="123111"/>
            </a:xfrm>
            <a:prstGeom prst="rect">
              <a:avLst/>
            </a:prstGeom>
            <a:noFill/>
          </p:spPr>
          <p:txBody>
            <a:bodyPr wrap="square" lIns="0" tIns="0" rIns="0" bIns="0" rtlCol="0">
              <a:spAutoFit/>
            </a:bodyPr>
            <a:lstStyle/>
            <a:p>
              <a:pPr algn="r"/>
              <a:r>
                <a:rPr lang="en-GB" sz="800" dirty="0">
                  <a:solidFill>
                    <a:srgbClr val="717171"/>
                  </a:solidFill>
                </a:rPr>
                <a:t>32.85cm</a:t>
              </a:r>
            </a:p>
          </p:txBody>
        </p:sp>
        <p:sp>
          <p:nvSpPr>
            <p:cNvPr id="74" name="TextBox 73"/>
            <p:cNvSpPr txBox="1"/>
            <p:nvPr userDrawn="1"/>
          </p:nvSpPr>
          <p:spPr>
            <a:xfrm>
              <a:off x="10490780" y="-437436"/>
              <a:ext cx="438671" cy="123111"/>
            </a:xfrm>
            <a:prstGeom prst="rect">
              <a:avLst/>
            </a:prstGeom>
            <a:noFill/>
          </p:spPr>
          <p:txBody>
            <a:bodyPr wrap="square" lIns="0" tIns="0" rIns="0" bIns="0" rtlCol="0">
              <a:spAutoFit/>
            </a:bodyPr>
            <a:lstStyle/>
            <a:p>
              <a:pPr algn="r"/>
              <a:r>
                <a:rPr lang="en-GB" sz="800" dirty="0">
                  <a:solidFill>
                    <a:srgbClr val="717171"/>
                  </a:solidFill>
                </a:rPr>
                <a:t>30.16cm</a:t>
              </a:r>
            </a:p>
          </p:txBody>
        </p:sp>
        <p:sp>
          <p:nvSpPr>
            <p:cNvPr id="75" name="TextBox 74"/>
            <p:cNvSpPr txBox="1"/>
            <p:nvPr userDrawn="1"/>
          </p:nvSpPr>
          <p:spPr>
            <a:xfrm>
              <a:off x="9519807" y="-437436"/>
              <a:ext cx="438671" cy="123111"/>
            </a:xfrm>
            <a:prstGeom prst="rect">
              <a:avLst/>
            </a:prstGeom>
            <a:noFill/>
          </p:spPr>
          <p:txBody>
            <a:bodyPr wrap="square" lIns="0" tIns="0" rIns="0" bIns="0" rtlCol="0">
              <a:spAutoFit/>
            </a:bodyPr>
            <a:lstStyle/>
            <a:p>
              <a:pPr algn="r"/>
              <a:r>
                <a:rPr lang="en-GB" sz="800" dirty="0">
                  <a:solidFill>
                    <a:srgbClr val="717171"/>
                  </a:solidFill>
                </a:rPr>
                <a:t>27.46cm</a:t>
              </a:r>
            </a:p>
          </p:txBody>
        </p:sp>
        <p:sp>
          <p:nvSpPr>
            <p:cNvPr id="76" name="TextBox 75"/>
            <p:cNvSpPr txBox="1"/>
            <p:nvPr userDrawn="1"/>
          </p:nvSpPr>
          <p:spPr>
            <a:xfrm>
              <a:off x="8548834" y="-437436"/>
              <a:ext cx="438671" cy="123111"/>
            </a:xfrm>
            <a:prstGeom prst="rect">
              <a:avLst/>
            </a:prstGeom>
            <a:noFill/>
          </p:spPr>
          <p:txBody>
            <a:bodyPr wrap="square" lIns="0" tIns="0" rIns="0" bIns="0" rtlCol="0">
              <a:spAutoFit/>
            </a:bodyPr>
            <a:lstStyle/>
            <a:p>
              <a:pPr algn="r"/>
              <a:r>
                <a:rPr lang="en-GB" sz="800" dirty="0">
                  <a:solidFill>
                    <a:srgbClr val="717171"/>
                  </a:solidFill>
                </a:rPr>
                <a:t>24.76cm</a:t>
              </a:r>
            </a:p>
          </p:txBody>
        </p:sp>
        <p:sp>
          <p:nvSpPr>
            <p:cNvPr id="77" name="TextBox 76"/>
            <p:cNvSpPr txBox="1"/>
            <p:nvPr userDrawn="1"/>
          </p:nvSpPr>
          <p:spPr>
            <a:xfrm>
              <a:off x="7577861" y="-437436"/>
              <a:ext cx="438671" cy="123111"/>
            </a:xfrm>
            <a:prstGeom prst="rect">
              <a:avLst/>
            </a:prstGeom>
            <a:noFill/>
          </p:spPr>
          <p:txBody>
            <a:bodyPr wrap="square" lIns="0" tIns="0" rIns="0" bIns="0" rtlCol="0">
              <a:spAutoFit/>
            </a:bodyPr>
            <a:lstStyle/>
            <a:p>
              <a:pPr algn="r"/>
              <a:r>
                <a:rPr lang="en-GB" sz="800" dirty="0">
                  <a:solidFill>
                    <a:srgbClr val="717171"/>
                  </a:solidFill>
                </a:rPr>
                <a:t>22.07cm</a:t>
              </a:r>
            </a:p>
          </p:txBody>
        </p:sp>
        <p:sp>
          <p:nvSpPr>
            <p:cNvPr id="78" name="TextBox 77"/>
            <p:cNvSpPr txBox="1"/>
            <p:nvPr userDrawn="1"/>
          </p:nvSpPr>
          <p:spPr>
            <a:xfrm>
              <a:off x="6606888" y="-437436"/>
              <a:ext cx="438671" cy="123111"/>
            </a:xfrm>
            <a:prstGeom prst="rect">
              <a:avLst/>
            </a:prstGeom>
            <a:noFill/>
          </p:spPr>
          <p:txBody>
            <a:bodyPr wrap="square" lIns="0" tIns="0" rIns="0" bIns="0" rtlCol="0">
              <a:spAutoFit/>
            </a:bodyPr>
            <a:lstStyle/>
            <a:p>
              <a:pPr algn="r"/>
              <a:r>
                <a:rPr lang="en-GB" sz="800" dirty="0">
                  <a:solidFill>
                    <a:srgbClr val="717171"/>
                  </a:solidFill>
                </a:rPr>
                <a:t>19.37cm</a:t>
              </a:r>
            </a:p>
          </p:txBody>
        </p:sp>
        <p:sp>
          <p:nvSpPr>
            <p:cNvPr id="79" name="TextBox 78"/>
            <p:cNvSpPr txBox="1"/>
            <p:nvPr userDrawn="1"/>
          </p:nvSpPr>
          <p:spPr>
            <a:xfrm>
              <a:off x="5635915" y="-437436"/>
              <a:ext cx="438671" cy="123111"/>
            </a:xfrm>
            <a:prstGeom prst="rect">
              <a:avLst/>
            </a:prstGeom>
            <a:noFill/>
          </p:spPr>
          <p:txBody>
            <a:bodyPr wrap="square" lIns="0" tIns="0" rIns="0" bIns="0" rtlCol="0">
              <a:spAutoFit/>
            </a:bodyPr>
            <a:lstStyle/>
            <a:p>
              <a:pPr algn="r"/>
              <a:r>
                <a:rPr lang="en-GB" sz="800" dirty="0">
                  <a:solidFill>
                    <a:srgbClr val="717171"/>
                  </a:solidFill>
                </a:rPr>
                <a:t>16.67cm</a:t>
              </a:r>
            </a:p>
          </p:txBody>
        </p:sp>
        <p:sp>
          <p:nvSpPr>
            <p:cNvPr id="80" name="TextBox 79"/>
            <p:cNvSpPr txBox="1"/>
            <p:nvPr userDrawn="1"/>
          </p:nvSpPr>
          <p:spPr>
            <a:xfrm>
              <a:off x="4664942" y="-437436"/>
              <a:ext cx="438671" cy="123111"/>
            </a:xfrm>
            <a:prstGeom prst="rect">
              <a:avLst/>
            </a:prstGeom>
            <a:noFill/>
          </p:spPr>
          <p:txBody>
            <a:bodyPr wrap="square" lIns="0" tIns="0" rIns="0" bIns="0" rtlCol="0">
              <a:spAutoFit/>
            </a:bodyPr>
            <a:lstStyle/>
            <a:p>
              <a:pPr algn="r"/>
              <a:r>
                <a:rPr lang="en-GB" sz="800" dirty="0">
                  <a:solidFill>
                    <a:srgbClr val="717171"/>
                  </a:solidFill>
                </a:rPr>
                <a:t>13.98cm</a:t>
              </a:r>
            </a:p>
          </p:txBody>
        </p:sp>
        <p:sp>
          <p:nvSpPr>
            <p:cNvPr id="81" name="TextBox 80"/>
            <p:cNvSpPr txBox="1"/>
            <p:nvPr userDrawn="1"/>
          </p:nvSpPr>
          <p:spPr>
            <a:xfrm>
              <a:off x="3693969" y="-437436"/>
              <a:ext cx="438671" cy="123111"/>
            </a:xfrm>
            <a:prstGeom prst="rect">
              <a:avLst/>
            </a:prstGeom>
            <a:noFill/>
          </p:spPr>
          <p:txBody>
            <a:bodyPr wrap="square" lIns="0" tIns="0" rIns="0" bIns="0" rtlCol="0">
              <a:spAutoFit/>
            </a:bodyPr>
            <a:lstStyle/>
            <a:p>
              <a:pPr algn="r"/>
              <a:r>
                <a:rPr lang="en-GB" sz="800" dirty="0">
                  <a:solidFill>
                    <a:srgbClr val="717171"/>
                  </a:solidFill>
                </a:rPr>
                <a:t>11.28cm</a:t>
              </a:r>
            </a:p>
          </p:txBody>
        </p:sp>
        <p:sp>
          <p:nvSpPr>
            <p:cNvPr id="82" name="TextBox 81"/>
            <p:cNvSpPr txBox="1"/>
            <p:nvPr userDrawn="1"/>
          </p:nvSpPr>
          <p:spPr>
            <a:xfrm>
              <a:off x="2722996" y="-437436"/>
              <a:ext cx="438671" cy="123111"/>
            </a:xfrm>
            <a:prstGeom prst="rect">
              <a:avLst/>
            </a:prstGeom>
            <a:noFill/>
          </p:spPr>
          <p:txBody>
            <a:bodyPr wrap="square" lIns="0" tIns="0" rIns="0" bIns="0" rtlCol="0">
              <a:spAutoFit/>
            </a:bodyPr>
            <a:lstStyle/>
            <a:p>
              <a:pPr algn="r"/>
              <a:r>
                <a:rPr lang="en-GB" sz="800" dirty="0">
                  <a:solidFill>
                    <a:srgbClr val="717171"/>
                  </a:solidFill>
                </a:rPr>
                <a:t>8.59cm</a:t>
              </a:r>
            </a:p>
          </p:txBody>
        </p:sp>
        <p:sp>
          <p:nvSpPr>
            <p:cNvPr id="83" name="TextBox 82"/>
            <p:cNvSpPr txBox="1"/>
            <p:nvPr userDrawn="1"/>
          </p:nvSpPr>
          <p:spPr>
            <a:xfrm>
              <a:off x="1752023" y="-437436"/>
              <a:ext cx="438671" cy="123111"/>
            </a:xfrm>
            <a:prstGeom prst="rect">
              <a:avLst/>
            </a:prstGeom>
            <a:noFill/>
          </p:spPr>
          <p:txBody>
            <a:bodyPr wrap="square" lIns="0" tIns="0" rIns="0" bIns="0" rtlCol="0">
              <a:spAutoFit/>
            </a:bodyPr>
            <a:lstStyle/>
            <a:p>
              <a:pPr algn="r"/>
              <a:r>
                <a:rPr lang="en-GB" sz="800" dirty="0">
                  <a:solidFill>
                    <a:srgbClr val="717171"/>
                  </a:solidFill>
                </a:rPr>
                <a:t>5.89cm</a:t>
              </a:r>
            </a:p>
          </p:txBody>
        </p:sp>
        <p:sp>
          <p:nvSpPr>
            <p:cNvPr id="84" name="TextBox 83"/>
            <p:cNvSpPr txBox="1"/>
            <p:nvPr userDrawn="1"/>
          </p:nvSpPr>
          <p:spPr>
            <a:xfrm>
              <a:off x="781050" y="-437436"/>
              <a:ext cx="438671" cy="123111"/>
            </a:xfrm>
            <a:prstGeom prst="rect">
              <a:avLst/>
            </a:prstGeom>
            <a:noFill/>
          </p:spPr>
          <p:txBody>
            <a:bodyPr wrap="square" lIns="0" tIns="0" rIns="0" bIns="0" rtlCol="0">
              <a:spAutoFit/>
            </a:bodyPr>
            <a:lstStyle/>
            <a:p>
              <a:pPr algn="r"/>
              <a:r>
                <a:rPr lang="en-GB" sz="800" dirty="0">
                  <a:solidFill>
                    <a:srgbClr val="717171"/>
                  </a:solidFill>
                </a:rPr>
                <a:t>3.19cm</a:t>
              </a:r>
            </a:p>
          </p:txBody>
        </p:sp>
        <p:cxnSp>
          <p:nvCxnSpPr>
            <p:cNvPr id="5" name="Straight Connector 4"/>
            <p:cNvCxnSpPr/>
            <p:nvPr userDrawn="1"/>
          </p:nvCxnSpPr>
          <p:spPr>
            <a:xfrm>
              <a:off x="360000"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sp>
          <p:nvSpPr>
            <p:cNvPr id="85" name="TextBox 84"/>
            <p:cNvSpPr txBox="1"/>
            <p:nvPr userDrawn="1"/>
          </p:nvSpPr>
          <p:spPr>
            <a:xfrm>
              <a:off x="-1143000" y="5763299"/>
              <a:ext cx="833960" cy="123111"/>
            </a:xfrm>
            <a:prstGeom prst="rect">
              <a:avLst/>
            </a:prstGeom>
            <a:noFill/>
          </p:spPr>
          <p:txBody>
            <a:bodyPr wrap="square" lIns="0" tIns="0" rIns="0" bIns="0" rtlCol="0">
              <a:spAutoFit/>
            </a:bodyPr>
            <a:lstStyle/>
            <a:p>
              <a:pPr algn="r"/>
              <a:r>
                <a:rPr lang="en-GB" sz="800" dirty="0">
                  <a:solidFill>
                    <a:srgbClr val="717171"/>
                  </a:solidFill>
                </a:rPr>
                <a:t>Content Bottom</a:t>
              </a:r>
            </a:p>
          </p:txBody>
        </p:sp>
        <p:sp>
          <p:nvSpPr>
            <p:cNvPr id="86" name="TextBox 85"/>
            <p:cNvSpPr txBox="1"/>
            <p:nvPr userDrawn="1"/>
          </p:nvSpPr>
          <p:spPr>
            <a:xfrm>
              <a:off x="-1143000" y="1769267"/>
              <a:ext cx="833960" cy="123111"/>
            </a:xfrm>
            <a:prstGeom prst="rect">
              <a:avLst/>
            </a:prstGeom>
            <a:noFill/>
          </p:spPr>
          <p:txBody>
            <a:bodyPr wrap="square" lIns="0" tIns="0" rIns="0" bIns="0" rtlCol="0">
              <a:spAutoFit/>
            </a:bodyPr>
            <a:lstStyle/>
            <a:p>
              <a:pPr algn="r"/>
              <a:r>
                <a:rPr lang="en-GB" sz="800" dirty="0">
                  <a:solidFill>
                    <a:srgbClr val="717171"/>
                  </a:solidFill>
                </a:rPr>
                <a:t>Content Top</a:t>
              </a:r>
            </a:p>
          </p:txBody>
        </p:sp>
        <p:sp>
          <p:nvSpPr>
            <p:cNvPr id="87" name="TextBox 86"/>
            <p:cNvSpPr txBox="1"/>
            <p:nvPr userDrawn="1"/>
          </p:nvSpPr>
          <p:spPr>
            <a:xfrm>
              <a:off x="-1143000" y="1198691"/>
              <a:ext cx="833960" cy="123111"/>
            </a:xfrm>
            <a:prstGeom prst="rect">
              <a:avLst/>
            </a:prstGeom>
            <a:noFill/>
          </p:spPr>
          <p:txBody>
            <a:bodyPr wrap="square" lIns="0" tIns="0" rIns="0" bIns="0" rtlCol="0">
              <a:spAutoFit/>
            </a:bodyPr>
            <a:lstStyle/>
            <a:p>
              <a:pPr algn="r"/>
              <a:r>
                <a:rPr lang="en-GB" sz="800" dirty="0">
                  <a:solidFill>
                    <a:srgbClr val="717171"/>
                  </a:solidFill>
                </a:rPr>
                <a:t>Heading Baseline</a:t>
              </a:r>
            </a:p>
          </p:txBody>
        </p:sp>
        <p:sp>
          <p:nvSpPr>
            <p:cNvPr id="88" name="TextBox 87"/>
            <p:cNvSpPr txBox="1"/>
            <p:nvPr userDrawn="1"/>
          </p:nvSpPr>
          <p:spPr>
            <a:xfrm>
              <a:off x="-590537" y="-438330"/>
              <a:ext cx="833960" cy="123111"/>
            </a:xfrm>
            <a:prstGeom prst="rect">
              <a:avLst/>
            </a:prstGeom>
            <a:noFill/>
          </p:spPr>
          <p:txBody>
            <a:bodyPr wrap="square" lIns="0" tIns="0" rIns="0" bIns="0" rtlCol="0">
              <a:spAutoFit/>
            </a:bodyPr>
            <a:lstStyle/>
            <a:p>
              <a:pPr algn="r"/>
              <a:r>
                <a:rPr lang="en-GB" sz="800" dirty="0">
                  <a:solidFill>
                    <a:srgbClr val="717171"/>
                  </a:solidFill>
                </a:rPr>
                <a:t>Left Margin</a:t>
              </a:r>
            </a:p>
          </p:txBody>
        </p:sp>
        <p:sp>
          <p:nvSpPr>
            <p:cNvPr id="89" name="TextBox 88"/>
            <p:cNvSpPr txBox="1"/>
            <p:nvPr userDrawn="1"/>
          </p:nvSpPr>
          <p:spPr>
            <a:xfrm>
              <a:off x="11933758" y="-438330"/>
              <a:ext cx="639242" cy="123111"/>
            </a:xfrm>
            <a:prstGeom prst="rect">
              <a:avLst/>
            </a:prstGeom>
            <a:noFill/>
          </p:spPr>
          <p:txBody>
            <a:bodyPr wrap="square" lIns="0" tIns="0" rIns="0" bIns="0" rtlCol="0">
              <a:spAutoFit/>
            </a:bodyPr>
            <a:lstStyle/>
            <a:p>
              <a:r>
                <a:rPr lang="en-GB" sz="800" dirty="0">
                  <a:solidFill>
                    <a:srgbClr val="717171"/>
                  </a:solidFill>
                </a:rPr>
                <a:t>Right Margin</a:t>
              </a:r>
            </a:p>
          </p:txBody>
        </p:sp>
      </p:grpSp>
      <p:sp>
        <p:nvSpPr>
          <p:cNvPr id="91" name="Title Placeholder 1"/>
          <p:cNvSpPr>
            <a:spLocks noGrp="1"/>
          </p:cNvSpPr>
          <p:nvPr>
            <p:ph type="title"/>
          </p:nvPr>
        </p:nvSpPr>
        <p:spPr>
          <a:xfrm>
            <a:off x="359999" y="430718"/>
            <a:ext cx="11466875" cy="704346"/>
          </a:xfrm>
          <a:prstGeom prst="rect">
            <a:avLst/>
          </a:prstGeom>
        </p:spPr>
        <p:txBody>
          <a:bodyPr vert="horz" lIns="0" tIns="0" rIns="0" bIns="0" rtlCol="0" anchor="t">
            <a:noAutofit/>
          </a:bodyPr>
          <a:lstStyle/>
          <a:p>
            <a:r>
              <a:rPr lang="en-US"/>
              <a:t>Click to edit Master title style</a:t>
            </a:r>
            <a:endParaRPr lang="en-GB" dirty="0"/>
          </a:p>
        </p:txBody>
      </p:sp>
      <p:sp>
        <p:nvSpPr>
          <p:cNvPr id="92" name="Text Placeholder 2"/>
          <p:cNvSpPr>
            <a:spLocks noGrp="1"/>
          </p:cNvSpPr>
          <p:nvPr>
            <p:ph type="body" idx="1"/>
          </p:nvPr>
        </p:nvSpPr>
        <p:spPr>
          <a:xfrm>
            <a:off x="359999" y="1708150"/>
            <a:ext cx="11466875" cy="4003675"/>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93"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dirty="0">
              <a:solidFill>
                <a:srgbClr val="717171"/>
              </a:solidFill>
            </a:endParaRPr>
          </a:p>
        </p:txBody>
      </p:sp>
      <p:cxnSp>
        <p:nvCxnSpPr>
          <p:cNvPr id="94" name="Straight Connector 93"/>
          <p:cNvCxnSpPr/>
          <p:nvPr/>
        </p:nvCxnSpPr>
        <p:spPr>
          <a:xfrm>
            <a:off x="0" y="6124991"/>
            <a:ext cx="12193200" cy="0"/>
          </a:xfrm>
          <a:prstGeom prst="line">
            <a:avLst/>
          </a:prstGeom>
          <a:ln w="190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pic>
        <p:nvPicPr>
          <p:cNvPr id="96" name="Picture 95" descr="logo-03.png"/>
          <p:cNvPicPr>
            <a:picLocks noChangeAspect="1"/>
          </p:cNvPicPr>
          <p:nvPr/>
        </p:nvPicPr>
        <p:blipFill>
          <a:blip r:embed="rId22">
            <a:alphaModFix/>
            <a:extLst>
              <a:ext uri="{28A0092B-C50C-407E-A947-70E740481C1C}">
                <a14:useLocalDpi xmlns:a14="http://schemas.microsoft.com/office/drawing/2010/main" val="0"/>
              </a:ext>
            </a:extLst>
          </a:blip>
          <a:stretch>
            <a:fillRect/>
          </a:stretch>
        </p:blipFill>
        <p:spPr>
          <a:xfrm>
            <a:off x="297773" y="6334125"/>
            <a:ext cx="4329415" cy="324431"/>
          </a:xfrm>
          <a:prstGeom prst="rect">
            <a:avLst/>
          </a:prstGeom>
        </p:spPr>
      </p:pic>
    </p:spTree>
    <p:extLst>
      <p:ext uri="{BB962C8B-B14F-4D97-AF65-F5344CB8AC3E}">
        <p14:creationId xmlns:p14="http://schemas.microsoft.com/office/powerpoint/2010/main" val="1911814689"/>
      </p:ext>
    </p:extLst>
  </p:cSld>
  <p:clrMap bg1="lt1" tx1="dk1" bg2="lt2" tx2="dk2" accent1="accent1" accent2="accent2" accent3="accent3" accent4="accent4" accent5="accent5" accent6="accent6" hlink="hlink" folHlink="folHlink"/>
  <p:sldLayoutIdLst>
    <p:sldLayoutId id="2147483953" r:id="rId1"/>
    <p:sldLayoutId id="2147483954" r:id="rId2"/>
    <p:sldLayoutId id="2147483955" r:id="rId3"/>
    <p:sldLayoutId id="2147483956" r:id="rId4"/>
    <p:sldLayoutId id="2147483957" r:id="rId5"/>
    <p:sldLayoutId id="2147483958" r:id="rId6"/>
    <p:sldLayoutId id="2147483959" r:id="rId7"/>
    <p:sldLayoutId id="2147483960" r:id="rId8"/>
    <p:sldLayoutId id="2147483961" r:id="rId9"/>
    <p:sldLayoutId id="2147483962" r:id="rId10"/>
    <p:sldLayoutId id="2147483963" r:id="rId11"/>
    <p:sldLayoutId id="2147483964" r:id="rId12"/>
    <p:sldLayoutId id="2147483965" r:id="rId13"/>
    <p:sldLayoutId id="2147483966" r:id="rId14"/>
    <p:sldLayoutId id="2147483967" r:id="rId15"/>
    <p:sldLayoutId id="2147483968" r:id="rId16"/>
    <p:sldLayoutId id="2147483970" r:id="rId17"/>
    <p:sldLayoutId id="2147483972" r:id="rId18"/>
    <p:sldLayoutId id="2147483977" r:id="rId19"/>
    <p:sldLayoutId id="2147483978" r:id="rId20"/>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100000"/>
        </a:lnSpc>
        <a:spcBef>
          <a:spcPts val="600"/>
        </a:spcBef>
        <a:buNone/>
        <a:defRPr sz="2000" b="1" kern="1200">
          <a:solidFill>
            <a:schemeClr val="tx1"/>
          </a:solidFill>
          <a:latin typeface="+mj-lt"/>
          <a:ea typeface="+mj-ea"/>
          <a:cs typeface="+mj-cs"/>
        </a:defRPr>
      </a:lvl1pPr>
    </p:titleStyle>
    <p:bodyStyle>
      <a:lvl1pPr marL="0" indent="0" algn="l" defTabSz="914400" rtl="0" eaLnBrk="1" latinLnBrk="0" hangingPunct="1">
        <a:lnSpc>
          <a:spcPct val="100000"/>
        </a:lnSpc>
        <a:spcBef>
          <a:spcPts val="1200"/>
        </a:spcBef>
        <a:buFont typeface="Arial" panose="020B0604020202020204" pitchFamily="34" charset="0"/>
        <a:buNone/>
        <a:defRPr sz="1400" kern="1200">
          <a:solidFill>
            <a:schemeClr val="tx1"/>
          </a:solidFill>
          <a:latin typeface="+mn-lt"/>
          <a:ea typeface="+mn-ea"/>
          <a:cs typeface="+mn-cs"/>
        </a:defRPr>
      </a:lvl1pPr>
      <a:lvl2pPr marL="180975" indent="-180975" algn="l" defTabSz="914400" rtl="0" eaLnBrk="1" latinLnBrk="0" hangingPunct="1">
        <a:lnSpc>
          <a:spcPct val="100000"/>
        </a:lnSpc>
        <a:spcBef>
          <a:spcPts val="600"/>
        </a:spcBef>
        <a:buFont typeface="Wingdings" panose="05000000000000000000" pitchFamily="2" charset="2"/>
        <a:buChar char="§"/>
        <a:defRPr sz="1400" kern="1200">
          <a:solidFill>
            <a:schemeClr val="tx1"/>
          </a:solidFill>
          <a:latin typeface="+mn-lt"/>
          <a:ea typeface="+mn-ea"/>
          <a:cs typeface="+mn-cs"/>
        </a:defRPr>
      </a:lvl2pPr>
      <a:lvl3pPr marL="361950" indent="-180975" algn="l" defTabSz="914400" rtl="0" eaLnBrk="1" latinLnBrk="0" hangingPunct="1">
        <a:lnSpc>
          <a:spcPct val="100000"/>
        </a:lnSpc>
        <a:spcBef>
          <a:spcPts val="600"/>
        </a:spcBef>
        <a:buFont typeface="Wingdings" panose="05000000000000000000" pitchFamily="2" charset="2"/>
        <a:buChar char="§"/>
        <a:defRPr sz="1400" kern="1200">
          <a:solidFill>
            <a:schemeClr val="tx1"/>
          </a:solidFill>
          <a:latin typeface="+mn-lt"/>
          <a:ea typeface="+mn-ea"/>
          <a:cs typeface="+mn-cs"/>
        </a:defRPr>
      </a:lvl3pPr>
      <a:lvl4pPr marL="542925" indent="-180975" algn="l" defTabSz="914400" rtl="0" eaLnBrk="1" latinLnBrk="0" hangingPunct="1">
        <a:lnSpc>
          <a:spcPct val="100000"/>
        </a:lnSpc>
        <a:spcBef>
          <a:spcPts val="600"/>
        </a:spcBef>
        <a:buFont typeface="Wingdings" panose="05000000000000000000" pitchFamily="2" charset="2"/>
        <a:buChar char="§"/>
        <a:defRPr sz="1400" kern="1200">
          <a:solidFill>
            <a:schemeClr val="tx1"/>
          </a:solidFill>
          <a:latin typeface="+mn-lt"/>
          <a:ea typeface="+mn-ea"/>
          <a:cs typeface="+mn-cs"/>
        </a:defRPr>
      </a:lvl4pPr>
      <a:lvl5pPr marL="714375" indent="-171450" algn="l" defTabSz="914400" rtl="0" eaLnBrk="1" latinLnBrk="0" hangingPunct="1">
        <a:lnSpc>
          <a:spcPct val="100000"/>
        </a:lnSpc>
        <a:spcBef>
          <a:spcPts val="600"/>
        </a:spcBef>
        <a:buFont typeface="Wingdings" panose="05000000000000000000" pitchFamily="2" charset="2"/>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27">
          <p15:clr>
            <a:srgbClr val="A4A3A4"/>
          </p15:clr>
        </p15:guide>
        <p15:guide id="2" orient="horz" pos="2159">
          <p15:clr>
            <a:srgbClr val="A4A3A4"/>
          </p15:clr>
        </p15:guide>
        <p15:guide id="3" pos="725">
          <p15:clr>
            <a:srgbClr val="A4A3A4"/>
          </p15:clr>
        </p15:guide>
        <p15:guide id="4" pos="842">
          <p15:clr>
            <a:srgbClr val="A4A3A4"/>
          </p15:clr>
        </p15:guide>
        <p15:guide id="5" pos="1335">
          <p15:clr>
            <a:srgbClr val="A4A3A4"/>
          </p15:clr>
        </p15:guide>
        <p15:guide id="6" pos="1454">
          <p15:clr>
            <a:srgbClr val="A4A3A4"/>
          </p15:clr>
        </p15:guide>
        <p15:guide id="7" pos="1947">
          <p15:clr>
            <a:srgbClr val="A4A3A4"/>
          </p15:clr>
        </p15:guide>
        <p15:guide id="8" pos="2064">
          <p15:clr>
            <a:srgbClr val="A4A3A4"/>
          </p15:clr>
        </p15:guide>
        <p15:guide id="9" pos="2558">
          <p15:clr>
            <a:srgbClr val="A4A3A4"/>
          </p15:clr>
        </p15:guide>
        <p15:guide id="10" pos="2678">
          <p15:clr>
            <a:srgbClr val="A4A3A4"/>
          </p15:clr>
        </p15:guide>
        <p15:guide id="11" pos="3170">
          <p15:clr>
            <a:srgbClr val="A4A3A4"/>
          </p15:clr>
        </p15:guide>
        <p15:guide id="12" pos="3288">
          <p15:clr>
            <a:srgbClr val="A4A3A4"/>
          </p15:clr>
        </p15:guide>
        <p15:guide id="13" pos="3780">
          <p15:clr>
            <a:srgbClr val="A4A3A4"/>
          </p15:clr>
        </p15:guide>
        <p15:guide id="14" pos="3900">
          <p15:clr>
            <a:srgbClr val="A4A3A4"/>
          </p15:clr>
        </p15:guide>
        <p15:guide id="15" pos="4392">
          <p15:clr>
            <a:srgbClr val="A4A3A4"/>
          </p15:clr>
        </p15:guide>
        <p15:guide id="16" pos="4512">
          <p15:clr>
            <a:srgbClr val="A4A3A4"/>
          </p15:clr>
        </p15:guide>
        <p15:guide id="17" pos="5124">
          <p15:clr>
            <a:srgbClr val="A4A3A4"/>
          </p15:clr>
        </p15:guide>
        <p15:guide id="18" pos="5004">
          <p15:clr>
            <a:srgbClr val="A4A3A4"/>
          </p15:clr>
        </p15:guide>
        <p15:guide id="19" pos="5616">
          <p15:clr>
            <a:srgbClr val="A4A3A4"/>
          </p15:clr>
        </p15:guide>
        <p15:guide id="20" pos="5736">
          <p15:clr>
            <a:srgbClr val="A4A3A4"/>
          </p15:clr>
        </p15:guide>
        <p15:guide id="21" pos="6227">
          <p15:clr>
            <a:srgbClr val="A4A3A4"/>
          </p15:clr>
        </p15:guide>
        <p15:guide id="22" pos="6348">
          <p15:clr>
            <a:srgbClr val="A4A3A4"/>
          </p15:clr>
        </p15:guide>
        <p15:guide id="23" pos="6839">
          <p15:clr>
            <a:srgbClr val="A4A3A4"/>
          </p15:clr>
        </p15:guide>
        <p15:guide id="24" pos="6960">
          <p15:clr>
            <a:srgbClr val="A4A3A4"/>
          </p15:clr>
        </p15:guide>
        <p15:guide id="25" pos="7451">
          <p15:clr>
            <a:srgbClr val="A4A3A4"/>
          </p15:clr>
        </p15:guide>
        <p15:guide id="26" orient="horz" pos="1799">
          <p15:clr>
            <a:srgbClr val="A4A3A4"/>
          </p15:clr>
        </p15:guide>
        <p15:guide id="27" orient="horz" pos="1437">
          <p15:clr>
            <a:srgbClr val="A4A3A4"/>
          </p15:clr>
        </p15:guide>
        <p15:guide id="28" orient="horz" pos="1077">
          <p15:clr>
            <a:srgbClr val="A4A3A4"/>
          </p15:clr>
        </p15:guide>
        <p15:guide id="29" orient="horz" pos="717">
          <p15:clr>
            <a:srgbClr val="A4A3A4"/>
          </p15:clr>
        </p15:guide>
        <p15:guide id="30" orient="horz" pos="2519">
          <p15:clr>
            <a:srgbClr val="A4A3A4"/>
          </p15:clr>
        </p15:guide>
        <p15:guide id="31" orient="horz" pos="2879">
          <p15:clr>
            <a:srgbClr val="A4A3A4"/>
          </p15:clr>
        </p15:guide>
        <p15:guide id="32" orient="horz" pos="3240">
          <p15:clr>
            <a:srgbClr val="A4A3A4"/>
          </p15:clr>
        </p15:guide>
        <p15:guide id="33" orient="horz" pos="3600">
          <p15:clr>
            <a:srgbClr val="A4A3A4"/>
          </p15:clr>
        </p15:guide>
        <p15:guide id="34" orient="horz" pos="3855">
          <p15:clr>
            <a:srgbClr val="A4A3A4"/>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3" name="Picture 32"/>
          <p:cNvPicPr>
            <a:picLocks noChangeAspect="1"/>
          </p:cNvPicPr>
          <p:nvPr userDrawn="1">
            <p:custDataLst>
              <p:tags r:id="rId7"/>
            </p:custDataLst>
          </p:nvPr>
        </p:nvPicPr>
        <p:blipFill rotWithShape="1">
          <a:blip r:embed="rId8">
            <a:extLst>
              <a:ext uri="{28A0092B-C50C-407E-A947-70E740481C1C}">
                <a14:useLocalDpi xmlns:a14="http://schemas.microsoft.com/office/drawing/2010/main" val="0"/>
              </a:ext>
            </a:extLst>
          </a:blip>
          <a:srcRect t="19289" b="19465"/>
          <a:stretch/>
        </p:blipFill>
        <p:spPr>
          <a:xfrm>
            <a:off x="359999" y="6400145"/>
            <a:ext cx="1571625" cy="185109"/>
          </a:xfrm>
          <a:prstGeom prst="rect">
            <a:avLst/>
          </a:prstGeom>
        </p:spPr>
      </p:pic>
      <p:sp>
        <p:nvSpPr>
          <p:cNvPr id="91" name="Title Placeholder 1"/>
          <p:cNvSpPr>
            <a:spLocks noGrp="1"/>
          </p:cNvSpPr>
          <p:nvPr>
            <p:ph type="title"/>
          </p:nvPr>
        </p:nvSpPr>
        <p:spPr>
          <a:xfrm>
            <a:off x="359999" y="430718"/>
            <a:ext cx="11466875" cy="704346"/>
          </a:xfrm>
          <a:prstGeom prst="rect">
            <a:avLst/>
          </a:prstGeom>
        </p:spPr>
        <p:txBody>
          <a:bodyPr vert="horz" lIns="0" tIns="0" rIns="0" bIns="0" rtlCol="0" anchor="t">
            <a:noAutofit/>
          </a:bodyPr>
          <a:lstStyle/>
          <a:p>
            <a:r>
              <a:rPr lang="en-GB" dirty="0"/>
              <a:t>Click to edit master title style</a:t>
            </a:r>
          </a:p>
        </p:txBody>
      </p:sp>
      <p:sp>
        <p:nvSpPr>
          <p:cNvPr id="92" name="Text Placeholder 2"/>
          <p:cNvSpPr>
            <a:spLocks noGrp="1"/>
          </p:cNvSpPr>
          <p:nvPr>
            <p:ph type="body" idx="1"/>
          </p:nvPr>
        </p:nvSpPr>
        <p:spPr>
          <a:xfrm>
            <a:off x="359999" y="1708150"/>
            <a:ext cx="11466875" cy="4003675"/>
          </a:xfrm>
          <a:prstGeom prst="rect">
            <a:avLst/>
          </a:prstGeom>
        </p:spPr>
        <p:txBody>
          <a:bodyPr vert="horz" lIns="0" tIns="0" rIns="0" bIns="0" rtlCol="0">
            <a:no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93"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dirty="0">
              <a:solidFill>
                <a:srgbClr val="717171"/>
              </a:solidFill>
            </a:endParaRPr>
          </a:p>
        </p:txBody>
      </p:sp>
      <p:cxnSp>
        <p:nvCxnSpPr>
          <p:cNvPr id="94" name="Straight Connector 93"/>
          <p:cNvCxnSpPr/>
          <p:nvPr/>
        </p:nvCxnSpPr>
        <p:spPr>
          <a:xfrm>
            <a:off x="0" y="6124991"/>
            <a:ext cx="12193200" cy="0"/>
          </a:xfrm>
          <a:prstGeom prst="line">
            <a:avLst/>
          </a:prstGeom>
          <a:ln w="190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userDrawn="1"/>
        </p:nvCxnSpPr>
        <p:spPr>
          <a:xfrm>
            <a:off x="11826875"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grpSp>
        <p:nvGrpSpPr>
          <p:cNvPr id="95" name="Group 94"/>
          <p:cNvGrpSpPr/>
          <p:nvPr userDrawn="1"/>
        </p:nvGrpSpPr>
        <p:grpSpPr>
          <a:xfrm>
            <a:off x="-1143000" y="-600255"/>
            <a:ext cx="13680281" cy="6720255"/>
            <a:chOff x="-1143000" y="-600255"/>
            <a:chExt cx="13680281" cy="6720255"/>
          </a:xfrm>
        </p:grpSpPr>
        <p:cxnSp>
          <p:nvCxnSpPr>
            <p:cNvPr id="97" name="Straight Connector 96"/>
            <p:cNvCxnSpPr/>
            <p:nvPr userDrawn="1"/>
          </p:nvCxnSpPr>
          <p:spPr>
            <a:xfrm>
              <a:off x="-256200" y="1710267"/>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p:nvPr userDrawn="1"/>
          </p:nvCxnSpPr>
          <p:spPr>
            <a:xfrm>
              <a:off x="-256200" y="6120000"/>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p:nvPr userDrawn="1"/>
          </p:nvCxnSpPr>
          <p:spPr>
            <a:xfrm>
              <a:off x="-256200" y="3426354"/>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userDrawn="1"/>
          </p:nvCxnSpPr>
          <p:spPr>
            <a:xfrm>
              <a:off x="-256200" y="5714470"/>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sp>
          <p:nvSpPr>
            <p:cNvPr id="101" name="TextBox 100"/>
            <p:cNvSpPr txBox="1"/>
            <p:nvPr userDrawn="1"/>
          </p:nvSpPr>
          <p:spPr>
            <a:xfrm>
              <a:off x="-747711" y="1646156"/>
              <a:ext cx="438671" cy="123111"/>
            </a:xfrm>
            <a:prstGeom prst="rect">
              <a:avLst/>
            </a:prstGeom>
            <a:noFill/>
          </p:spPr>
          <p:txBody>
            <a:bodyPr wrap="square" lIns="0" tIns="0" rIns="0" bIns="0" rtlCol="0">
              <a:spAutoFit/>
            </a:bodyPr>
            <a:lstStyle/>
            <a:p>
              <a:pPr algn="r"/>
              <a:r>
                <a:rPr lang="en-GB" sz="800" dirty="0">
                  <a:solidFill>
                    <a:srgbClr val="717171"/>
                  </a:solidFill>
                </a:rPr>
                <a:t>4.78cm</a:t>
              </a:r>
            </a:p>
          </p:txBody>
        </p:sp>
        <p:sp>
          <p:nvSpPr>
            <p:cNvPr id="102" name="TextBox 101"/>
            <p:cNvSpPr txBox="1"/>
            <p:nvPr userDrawn="1"/>
          </p:nvSpPr>
          <p:spPr>
            <a:xfrm>
              <a:off x="-747711" y="3357884"/>
              <a:ext cx="438671" cy="123111"/>
            </a:xfrm>
            <a:prstGeom prst="rect">
              <a:avLst/>
            </a:prstGeom>
            <a:noFill/>
          </p:spPr>
          <p:txBody>
            <a:bodyPr wrap="square" lIns="0" tIns="0" rIns="0" bIns="0" rtlCol="0">
              <a:spAutoFit/>
            </a:bodyPr>
            <a:lstStyle/>
            <a:p>
              <a:pPr algn="r"/>
              <a:r>
                <a:rPr lang="en-GB" sz="800" dirty="0">
                  <a:solidFill>
                    <a:srgbClr val="717171"/>
                  </a:solidFill>
                </a:rPr>
                <a:t>0 cm</a:t>
              </a:r>
            </a:p>
          </p:txBody>
        </p:sp>
        <p:sp>
          <p:nvSpPr>
            <p:cNvPr id="103" name="TextBox 102"/>
            <p:cNvSpPr txBox="1"/>
            <p:nvPr userDrawn="1"/>
          </p:nvSpPr>
          <p:spPr>
            <a:xfrm>
              <a:off x="-747711" y="5640188"/>
              <a:ext cx="438671" cy="123111"/>
            </a:xfrm>
            <a:prstGeom prst="rect">
              <a:avLst/>
            </a:prstGeom>
            <a:noFill/>
          </p:spPr>
          <p:txBody>
            <a:bodyPr wrap="square" lIns="0" tIns="0" rIns="0" bIns="0" rtlCol="0">
              <a:spAutoFit/>
            </a:bodyPr>
            <a:lstStyle/>
            <a:p>
              <a:pPr algn="r"/>
              <a:r>
                <a:rPr lang="en-GB" sz="800" dirty="0">
                  <a:solidFill>
                    <a:srgbClr val="717171"/>
                  </a:solidFill>
                </a:rPr>
                <a:t>6.35 cm</a:t>
              </a:r>
            </a:p>
          </p:txBody>
        </p:sp>
        <p:sp>
          <p:nvSpPr>
            <p:cNvPr id="104" name="TextBox 103"/>
            <p:cNvSpPr txBox="1"/>
            <p:nvPr userDrawn="1"/>
          </p:nvSpPr>
          <p:spPr>
            <a:xfrm>
              <a:off x="304800" y="-437436"/>
              <a:ext cx="438671" cy="123111"/>
            </a:xfrm>
            <a:prstGeom prst="rect">
              <a:avLst/>
            </a:prstGeom>
            <a:noFill/>
          </p:spPr>
          <p:txBody>
            <a:bodyPr wrap="square" lIns="0" tIns="0" rIns="0" bIns="0" rtlCol="0">
              <a:spAutoFit/>
            </a:bodyPr>
            <a:lstStyle/>
            <a:p>
              <a:r>
                <a:rPr lang="en-GB" sz="800" dirty="0">
                  <a:solidFill>
                    <a:srgbClr val="717171"/>
                  </a:solidFill>
                </a:rPr>
                <a:t>15.93 cm</a:t>
              </a:r>
            </a:p>
          </p:txBody>
        </p:sp>
        <p:sp>
          <p:nvSpPr>
            <p:cNvPr id="105" name="TextBox 104"/>
            <p:cNvSpPr txBox="1"/>
            <p:nvPr userDrawn="1"/>
          </p:nvSpPr>
          <p:spPr>
            <a:xfrm>
              <a:off x="11426031" y="-437436"/>
              <a:ext cx="438671" cy="123111"/>
            </a:xfrm>
            <a:prstGeom prst="rect">
              <a:avLst/>
            </a:prstGeom>
            <a:noFill/>
          </p:spPr>
          <p:txBody>
            <a:bodyPr wrap="square" lIns="0" tIns="0" rIns="0" bIns="0" rtlCol="0">
              <a:spAutoFit/>
            </a:bodyPr>
            <a:lstStyle/>
            <a:p>
              <a:pPr algn="r"/>
              <a:r>
                <a:rPr lang="en-GB" sz="800" dirty="0">
                  <a:solidFill>
                    <a:srgbClr val="717171"/>
                  </a:solidFill>
                </a:rPr>
                <a:t>15.92 cm</a:t>
              </a:r>
            </a:p>
          </p:txBody>
        </p:sp>
        <p:cxnSp>
          <p:nvCxnSpPr>
            <p:cNvPr id="106" name="Straight Connector 105"/>
            <p:cNvCxnSpPr/>
            <p:nvPr userDrawn="1"/>
          </p:nvCxnSpPr>
          <p:spPr>
            <a:xfrm>
              <a:off x="361588"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sp>
          <p:nvSpPr>
            <p:cNvPr id="107" name="TextBox 106"/>
            <p:cNvSpPr txBox="1"/>
            <p:nvPr userDrawn="1"/>
          </p:nvSpPr>
          <p:spPr>
            <a:xfrm>
              <a:off x="-1143000" y="5763299"/>
              <a:ext cx="833960" cy="123111"/>
            </a:xfrm>
            <a:prstGeom prst="rect">
              <a:avLst/>
            </a:prstGeom>
            <a:noFill/>
          </p:spPr>
          <p:txBody>
            <a:bodyPr wrap="square" lIns="0" tIns="0" rIns="0" bIns="0" rtlCol="0">
              <a:spAutoFit/>
            </a:bodyPr>
            <a:lstStyle/>
            <a:p>
              <a:pPr algn="r"/>
              <a:r>
                <a:rPr lang="en-GB" sz="800" dirty="0">
                  <a:solidFill>
                    <a:srgbClr val="717171"/>
                  </a:solidFill>
                </a:rPr>
                <a:t>Content Bottom</a:t>
              </a:r>
            </a:p>
          </p:txBody>
        </p:sp>
        <p:sp>
          <p:nvSpPr>
            <p:cNvPr id="108" name="TextBox 107"/>
            <p:cNvSpPr txBox="1"/>
            <p:nvPr userDrawn="1"/>
          </p:nvSpPr>
          <p:spPr>
            <a:xfrm>
              <a:off x="-1143000" y="1769267"/>
              <a:ext cx="833960" cy="123111"/>
            </a:xfrm>
            <a:prstGeom prst="rect">
              <a:avLst/>
            </a:prstGeom>
            <a:noFill/>
          </p:spPr>
          <p:txBody>
            <a:bodyPr wrap="square" lIns="0" tIns="0" rIns="0" bIns="0" rtlCol="0">
              <a:spAutoFit/>
            </a:bodyPr>
            <a:lstStyle/>
            <a:p>
              <a:pPr algn="r"/>
              <a:r>
                <a:rPr lang="en-GB" sz="800" dirty="0">
                  <a:solidFill>
                    <a:srgbClr val="717171"/>
                  </a:solidFill>
                </a:rPr>
                <a:t>Content Top</a:t>
              </a:r>
            </a:p>
          </p:txBody>
        </p:sp>
        <p:sp>
          <p:nvSpPr>
            <p:cNvPr id="109" name="TextBox 108"/>
            <p:cNvSpPr txBox="1"/>
            <p:nvPr userDrawn="1"/>
          </p:nvSpPr>
          <p:spPr>
            <a:xfrm>
              <a:off x="-590537" y="-438330"/>
              <a:ext cx="833960" cy="123111"/>
            </a:xfrm>
            <a:prstGeom prst="rect">
              <a:avLst/>
            </a:prstGeom>
            <a:noFill/>
          </p:spPr>
          <p:txBody>
            <a:bodyPr wrap="square" lIns="0" tIns="0" rIns="0" bIns="0" rtlCol="0">
              <a:spAutoFit/>
            </a:bodyPr>
            <a:lstStyle/>
            <a:p>
              <a:pPr algn="r"/>
              <a:r>
                <a:rPr lang="en-GB" sz="800" dirty="0">
                  <a:solidFill>
                    <a:srgbClr val="717171"/>
                  </a:solidFill>
                </a:rPr>
                <a:t>Left Margin</a:t>
              </a:r>
            </a:p>
          </p:txBody>
        </p:sp>
        <p:sp>
          <p:nvSpPr>
            <p:cNvPr id="110" name="TextBox 109"/>
            <p:cNvSpPr txBox="1"/>
            <p:nvPr userDrawn="1"/>
          </p:nvSpPr>
          <p:spPr>
            <a:xfrm>
              <a:off x="11898039" y="-438330"/>
              <a:ext cx="639242" cy="123111"/>
            </a:xfrm>
            <a:prstGeom prst="rect">
              <a:avLst/>
            </a:prstGeom>
            <a:noFill/>
          </p:spPr>
          <p:txBody>
            <a:bodyPr wrap="square" lIns="0" tIns="0" rIns="0" bIns="0" rtlCol="0">
              <a:spAutoFit/>
            </a:bodyPr>
            <a:lstStyle/>
            <a:p>
              <a:r>
                <a:rPr lang="en-GB" sz="800" dirty="0">
                  <a:solidFill>
                    <a:srgbClr val="717171"/>
                  </a:solidFill>
                </a:rPr>
                <a:t>Right Margin</a:t>
              </a:r>
            </a:p>
          </p:txBody>
        </p:sp>
        <p:cxnSp>
          <p:nvCxnSpPr>
            <p:cNvPr id="111" name="Straight Connector 110"/>
            <p:cNvCxnSpPr/>
            <p:nvPr userDrawn="1"/>
          </p:nvCxnSpPr>
          <p:spPr>
            <a:xfrm>
              <a:off x="6096000" y="-363357"/>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sp>
          <p:nvSpPr>
            <p:cNvPr id="112" name="TextBox 111"/>
            <p:cNvSpPr txBox="1"/>
            <p:nvPr userDrawn="1"/>
          </p:nvSpPr>
          <p:spPr>
            <a:xfrm>
              <a:off x="5914719" y="-600255"/>
              <a:ext cx="362256" cy="246221"/>
            </a:xfrm>
            <a:prstGeom prst="rect">
              <a:avLst/>
            </a:prstGeom>
            <a:noFill/>
          </p:spPr>
          <p:txBody>
            <a:bodyPr wrap="square" lIns="0" tIns="0" rIns="0" bIns="0" rtlCol="0">
              <a:spAutoFit/>
            </a:bodyPr>
            <a:lstStyle/>
            <a:p>
              <a:pPr algn="ctr"/>
              <a:r>
                <a:rPr lang="en-GB" sz="800" dirty="0">
                  <a:solidFill>
                    <a:srgbClr val="717171"/>
                  </a:solidFill>
                </a:rPr>
                <a:t>Middle </a:t>
              </a:r>
              <a:br>
                <a:rPr lang="en-GB" sz="800" dirty="0">
                  <a:solidFill>
                    <a:srgbClr val="717171"/>
                  </a:solidFill>
                </a:rPr>
              </a:br>
              <a:r>
                <a:rPr lang="en-GB" sz="800" dirty="0">
                  <a:solidFill>
                    <a:srgbClr val="717171"/>
                  </a:solidFill>
                </a:rPr>
                <a:t>0cm </a:t>
              </a:r>
            </a:p>
          </p:txBody>
        </p:sp>
        <p:sp>
          <p:nvSpPr>
            <p:cNvPr id="113" name="TextBox 112"/>
            <p:cNvSpPr txBox="1"/>
            <p:nvPr userDrawn="1"/>
          </p:nvSpPr>
          <p:spPr>
            <a:xfrm>
              <a:off x="5636264" y="-208836"/>
              <a:ext cx="362256" cy="123111"/>
            </a:xfrm>
            <a:prstGeom prst="rect">
              <a:avLst/>
            </a:prstGeom>
            <a:noFill/>
          </p:spPr>
          <p:txBody>
            <a:bodyPr wrap="square" lIns="0" tIns="0" rIns="0" bIns="0" rtlCol="0">
              <a:spAutoFit/>
            </a:bodyPr>
            <a:lstStyle/>
            <a:p>
              <a:pPr algn="ctr"/>
              <a:r>
                <a:rPr lang="en-GB" sz="800" dirty="0">
                  <a:solidFill>
                    <a:srgbClr val="717171"/>
                  </a:solidFill>
                </a:rPr>
                <a:t>0.26cm</a:t>
              </a:r>
            </a:p>
          </p:txBody>
        </p:sp>
        <p:cxnSp>
          <p:nvCxnSpPr>
            <p:cNvPr id="114" name="Straight Connector 113"/>
            <p:cNvCxnSpPr/>
            <p:nvPr userDrawn="1"/>
          </p:nvCxnSpPr>
          <p:spPr>
            <a:xfrm>
              <a:off x="6000389"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115" name="Straight Connector 114"/>
            <p:cNvCxnSpPr/>
            <p:nvPr userDrawn="1"/>
          </p:nvCxnSpPr>
          <p:spPr>
            <a:xfrm>
              <a:off x="6190362"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sp>
          <p:nvSpPr>
            <p:cNvPr id="116" name="TextBox 115"/>
            <p:cNvSpPr txBox="1"/>
            <p:nvPr userDrawn="1"/>
          </p:nvSpPr>
          <p:spPr>
            <a:xfrm>
              <a:off x="6191102" y="-208836"/>
              <a:ext cx="362256" cy="123111"/>
            </a:xfrm>
            <a:prstGeom prst="rect">
              <a:avLst/>
            </a:prstGeom>
            <a:noFill/>
          </p:spPr>
          <p:txBody>
            <a:bodyPr wrap="square" lIns="0" tIns="0" rIns="0" bIns="0" rtlCol="0">
              <a:spAutoFit/>
            </a:bodyPr>
            <a:lstStyle/>
            <a:p>
              <a:pPr algn="ctr"/>
              <a:r>
                <a:rPr lang="en-GB" sz="800" dirty="0">
                  <a:solidFill>
                    <a:srgbClr val="717171"/>
                  </a:solidFill>
                </a:rPr>
                <a:t>0.26cm</a:t>
              </a:r>
            </a:p>
          </p:txBody>
        </p:sp>
        <p:cxnSp>
          <p:nvCxnSpPr>
            <p:cNvPr id="117" name="Straight Connector 116"/>
            <p:cNvCxnSpPr/>
            <p:nvPr userDrawn="1"/>
          </p:nvCxnSpPr>
          <p:spPr>
            <a:xfrm>
              <a:off x="11826875"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userDrawn="1"/>
          </p:nvCxnSpPr>
          <p:spPr>
            <a:xfrm>
              <a:off x="-256200" y="430824"/>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sp>
          <p:nvSpPr>
            <p:cNvPr id="119" name="TextBox 118"/>
            <p:cNvSpPr txBox="1"/>
            <p:nvPr userDrawn="1"/>
          </p:nvSpPr>
          <p:spPr>
            <a:xfrm>
              <a:off x="-747711" y="404813"/>
              <a:ext cx="438671" cy="123111"/>
            </a:xfrm>
            <a:prstGeom prst="rect">
              <a:avLst/>
            </a:prstGeom>
            <a:noFill/>
          </p:spPr>
          <p:txBody>
            <a:bodyPr wrap="square" lIns="0" tIns="0" rIns="0" bIns="0" rtlCol="0">
              <a:spAutoFit/>
            </a:bodyPr>
            <a:lstStyle/>
            <a:p>
              <a:pPr algn="r"/>
              <a:r>
                <a:rPr lang="en-GB" sz="800" dirty="0">
                  <a:solidFill>
                    <a:srgbClr val="717171"/>
                  </a:solidFill>
                </a:rPr>
                <a:t>8.33cm</a:t>
              </a:r>
            </a:p>
          </p:txBody>
        </p:sp>
        <p:sp>
          <p:nvSpPr>
            <p:cNvPr id="120" name="TextBox 119"/>
            <p:cNvSpPr txBox="1"/>
            <p:nvPr userDrawn="1"/>
          </p:nvSpPr>
          <p:spPr>
            <a:xfrm>
              <a:off x="-1143000" y="527924"/>
              <a:ext cx="833960" cy="123111"/>
            </a:xfrm>
            <a:prstGeom prst="rect">
              <a:avLst/>
            </a:prstGeom>
            <a:noFill/>
          </p:spPr>
          <p:txBody>
            <a:bodyPr wrap="square" lIns="0" tIns="0" rIns="0" bIns="0" rtlCol="0">
              <a:spAutoFit/>
            </a:bodyPr>
            <a:lstStyle/>
            <a:p>
              <a:pPr algn="r"/>
              <a:r>
                <a:rPr lang="en-GB" sz="800">
                  <a:solidFill>
                    <a:srgbClr val="717171"/>
                  </a:solidFill>
                </a:rPr>
                <a:t>Title Top</a:t>
              </a:r>
              <a:endParaRPr lang="en-GB" sz="800" dirty="0">
                <a:solidFill>
                  <a:srgbClr val="717171"/>
                </a:solidFill>
              </a:endParaRPr>
            </a:p>
          </p:txBody>
        </p:sp>
      </p:grpSp>
    </p:spTree>
    <p:extLst>
      <p:ext uri="{BB962C8B-B14F-4D97-AF65-F5344CB8AC3E}">
        <p14:creationId xmlns:p14="http://schemas.microsoft.com/office/powerpoint/2010/main" val="2853610679"/>
      </p:ext>
    </p:extLst>
  </p:cSld>
  <p:clrMap bg1="lt1" tx1="dk1" bg2="lt2" tx2="dk2" accent1="accent1" accent2="accent2" accent3="accent3" accent4="accent4" accent5="accent5" accent6="accent6" hlink="hlink" folHlink="folHlink"/>
  <p:sldLayoutIdLst>
    <p:sldLayoutId id="2147484115" r:id="rId1"/>
    <p:sldLayoutId id="2147484116" r:id="rId2"/>
    <p:sldLayoutId id="2147484117" r:id="rId3"/>
    <p:sldLayoutId id="2147484118" r:id="rId4"/>
    <p:sldLayoutId id="2147484119" r:id="rId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100000"/>
        </a:lnSpc>
        <a:spcBef>
          <a:spcPts val="600"/>
        </a:spcBef>
        <a:buNone/>
        <a:defRPr sz="2400" b="1" kern="1200">
          <a:solidFill>
            <a:schemeClr val="tx1"/>
          </a:solidFill>
          <a:latin typeface="+mj-lt"/>
          <a:ea typeface="+mj-ea"/>
          <a:cs typeface="+mj-cs"/>
        </a:defRPr>
      </a:lvl1pPr>
    </p:titleStyle>
    <p:bodyStyle>
      <a:lvl1pPr marL="0" indent="0" algn="l" defTabSz="914400" rtl="0" eaLnBrk="1" latinLnBrk="0" hangingPunct="1">
        <a:lnSpc>
          <a:spcPct val="100000"/>
        </a:lnSpc>
        <a:spcBef>
          <a:spcPts val="1200"/>
        </a:spcBef>
        <a:buFont typeface="Arial" panose="020B0604020202020204" pitchFamily="34" charset="0"/>
        <a:buNone/>
        <a:defRPr sz="1600" kern="1200">
          <a:solidFill>
            <a:schemeClr val="tx1"/>
          </a:solidFill>
          <a:latin typeface="+mn-lt"/>
          <a:ea typeface="+mn-ea"/>
          <a:cs typeface="+mn-cs"/>
        </a:defRPr>
      </a:lvl1pPr>
      <a:lvl2pPr marL="180975" indent="-180975" algn="l" defTabSz="914400" rtl="0" eaLnBrk="1" latinLnBrk="0" hangingPunct="1">
        <a:lnSpc>
          <a:spcPct val="100000"/>
        </a:lnSpc>
        <a:spcBef>
          <a:spcPts val="600"/>
        </a:spcBef>
        <a:buFont typeface="Wingdings" panose="05000000000000000000" pitchFamily="2" charset="2"/>
        <a:buChar char="§"/>
        <a:defRPr sz="1600" kern="1200">
          <a:solidFill>
            <a:schemeClr val="tx1"/>
          </a:solidFill>
          <a:latin typeface="+mn-lt"/>
          <a:ea typeface="+mn-ea"/>
          <a:cs typeface="+mn-cs"/>
        </a:defRPr>
      </a:lvl2pPr>
      <a:lvl3pPr marL="361950" indent="-180975" algn="l" defTabSz="914400" rtl="0" eaLnBrk="1" latinLnBrk="0" hangingPunct="1">
        <a:lnSpc>
          <a:spcPct val="100000"/>
        </a:lnSpc>
        <a:spcBef>
          <a:spcPts val="600"/>
        </a:spcBef>
        <a:buFont typeface="Wingdings" panose="05000000000000000000" pitchFamily="2" charset="2"/>
        <a:buChar char="§"/>
        <a:defRPr sz="1600" kern="1200">
          <a:solidFill>
            <a:schemeClr val="tx1"/>
          </a:solidFill>
          <a:latin typeface="+mn-lt"/>
          <a:ea typeface="+mn-ea"/>
          <a:cs typeface="+mn-cs"/>
        </a:defRPr>
      </a:lvl3pPr>
      <a:lvl4pPr marL="542925" indent="-180975" algn="l" defTabSz="914400" rtl="0" eaLnBrk="1" latinLnBrk="0" hangingPunct="1">
        <a:lnSpc>
          <a:spcPct val="100000"/>
        </a:lnSpc>
        <a:spcBef>
          <a:spcPts val="600"/>
        </a:spcBef>
        <a:buFont typeface="Wingdings" panose="05000000000000000000" pitchFamily="2" charset="2"/>
        <a:buChar char="§"/>
        <a:defRPr sz="1600" kern="1200">
          <a:solidFill>
            <a:schemeClr val="tx1"/>
          </a:solidFill>
          <a:latin typeface="+mn-lt"/>
          <a:ea typeface="+mn-ea"/>
          <a:cs typeface="+mn-cs"/>
        </a:defRPr>
      </a:lvl4pPr>
      <a:lvl5pPr marL="714375" indent="-171450" algn="l" defTabSz="914400" rtl="0" eaLnBrk="1" latinLnBrk="0" hangingPunct="1">
        <a:lnSpc>
          <a:spcPct val="100000"/>
        </a:lnSpc>
        <a:spcBef>
          <a:spcPts val="600"/>
        </a:spcBef>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28">
          <p15:clr>
            <a:srgbClr val="F26B43"/>
          </p15:clr>
        </p15:guide>
        <p15:guide id="2" orient="horz" pos="2160">
          <p15:clr>
            <a:srgbClr val="F26B43"/>
          </p15:clr>
        </p15:guide>
        <p15:guide id="3" pos="3780">
          <p15:clr>
            <a:srgbClr val="F26B43"/>
          </p15:clr>
        </p15:guide>
        <p15:guide id="4" pos="3900">
          <p15:clr>
            <a:srgbClr val="F26B43"/>
          </p15:clr>
        </p15:guide>
        <p15:guide id="5" pos="7451">
          <p15:clr>
            <a:srgbClr val="F26B43"/>
          </p15:clr>
        </p15:guide>
        <p15:guide id="6" orient="horz" pos="1077">
          <p15:clr>
            <a:srgbClr val="F26B43"/>
          </p15:clr>
        </p15:guide>
        <p15:guide id="7" orient="horz" pos="270">
          <p15:clr>
            <a:srgbClr val="F26B43"/>
          </p15:clr>
        </p15:guide>
        <p15:guide id="8" orient="horz" pos="3600">
          <p15:clr>
            <a:srgbClr val="F26B43"/>
          </p15:clr>
        </p15:guide>
        <p15:guide id="9" pos="3840">
          <p15:clr>
            <a:srgbClr val="F26B43"/>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2" name="Picture 31"/>
          <p:cNvPicPr>
            <a:picLocks noChangeAspect="1"/>
          </p:cNvPicPr>
          <p:nvPr userDrawn="1">
            <p:custDataLst>
              <p:tags r:id="rId16"/>
            </p:custDataLst>
          </p:nvPr>
        </p:nvPicPr>
        <p:blipFill rotWithShape="1">
          <a:blip r:embed="rId17">
            <a:extLst>
              <a:ext uri="{28A0092B-C50C-407E-A947-70E740481C1C}">
                <a14:useLocalDpi xmlns:a14="http://schemas.microsoft.com/office/drawing/2010/main" val="0"/>
              </a:ext>
            </a:extLst>
          </a:blip>
          <a:srcRect t="19289" b="19465"/>
          <a:stretch/>
        </p:blipFill>
        <p:spPr>
          <a:xfrm>
            <a:off x="359999" y="6400145"/>
            <a:ext cx="1571625" cy="185109"/>
          </a:xfrm>
          <a:prstGeom prst="rect">
            <a:avLst/>
          </a:prstGeom>
        </p:spPr>
      </p:pic>
      <p:sp>
        <p:nvSpPr>
          <p:cNvPr id="91" name="Title Placeholder 1"/>
          <p:cNvSpPr>
            <a:spLocks noGrp="1"/>
          </p:cNvSpPr>
          <p:nvPr>
            <p:ph type="title"/>
          </p:nvPr>
        </p:nvSpPr>
        <p:spPr>
          <a:xfrm>
            <a:off x="359999" y="430718"/>
            <a:ext cx="11466875" cy="704346"/>
          </a:xfrm>
          <a:prstGeom prst="rect">
            <a:avLst/>
          </a:prstGeom>
        </p:spPr>
        <p:txBody>
          <a:bodyPr vert="horz" lIns="0" tIns="0" rIns="0" bIns="0" rtlCol="0" anchor="t">
            <a:noAutofit/>
          </a:bodyPr>
          <a:lstStyle/>
          <a:p>
            <a:r>
              <a:rPr lang="en-US"/>
              <a:t>Click to edit Master title style</a:t>
            </a:r>
            <a:endParaRPr lang="en-GB" dirty="0"/>
          </a:p>
        </p:txBody>
      </p:sp>
      <p:sp>
        <p:nvSpPr>
          <p:cNvPr id="92" name="Text Placeholder 2"/>
          <p:cNvSpPr>
            <a:spLocks noGrp="1"/>
          </p:cNvSpPr>
          <p:nvPr>
            <p:ph type="body" idx="1"/>
          </p:nvPr>
        </p:nvSpPr>
        <p:spPr>
          <a:xfrm>
            <a:off x="359999" y="1708150"/>
            <a:ext cx="11466875" cy="4003675"/>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93"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dirty="0">
              <a:solidFill>
                <a:srgbClr val="717171"/>
              </a:solidFill>
            </a:endParaRPr>
          </a:p>
        </p:txBody>
      </p:sp>
      <p:cxnSp>
        <p:nvCxnSpPr>
          <p:cNvPr id="94" name="Straight Connector 93"/>
          <p:cNvCxnSpPr/>
          <p:nvPr/>
        </p:nvCxnSpPr>
        <p:spPr>
          <a:xfrm>
            <a:off x="0" y="6124991"/>
            <a:ext cx="12193200" cy="0"/>
          </a:xfrm>
          <a:prstGeom prst="line">
            <a:avLst/>
          </a:prstGeom>
          <a:ln w="190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grpSp>
        <p:nvGrpSpPr>
          <p:cNvPr id="2" name="Group 1"/>
          <p:cNvGrpSpPr/>
          <p:nvPr userDrawn="1"/>
        </p:nvGrpSpPr>
        <p:grpSpPr>
          <a:xfrm>
            <a:off x="-1143000" y="-600255"/>
            <a:ext cx="13680281" cy="6720255"/>
            <a:chOff x="-1143000" y="-600255"/>
            <a:chExt cx="13680281" cy="6720255"/>
          </a:xfrm>
        </p:grpSpPr>
        <p:cxnSp>
          <p:nvCxnSpPr>
            <p:cNvPr id="14" name="Straight Connector 13"/>
            <p:cNvCxnSpPr/>
            <p:nvPr userDrawn="1"/>
          </p:nvCxnSpPr>
          <p:spPr>
            <a:xfrm>
              <a:off x="-256200" y="1710267"/>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userDrawn="1"/>
          </p:nvCxnSpPr>
          <p:spPr>
            <a:xfrm>
              <a:off x="-256200" y="6120000"/>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userDrawn="1"/>
          </p:nvCxnSpPr>
          <p:spPr>
            <a:xfrm>
              <a:off x="-256200" y="3426354"/>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userDrawn="1"/>
          </p:nvCxnSpPr>
          <p:spPr>
            <a:xfrm>
              <a:off x="-256200" y="5714470"/>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sp>
          <p:nvSpPr>
            <p:cNvPr id="51" name="TextBox 50"/>
            <p:cNvSpPr txBox="1"/>
            <p:nvPr userDrawn="1"/>
          </p:nvSpPr>
          <p:spPr>
            <a:xfrm>
              <a:off x="-747711" y="1646156"/>
              <a:ext cx="438671" cy="123111"/>
            </a:xfrm>
            <a:prstGeom prst="rect">
              <a:avLst/>
            </a:prstGeom>
            <a:noFill/>
          </p:spPr>
          <p:txBody>
            <a:bodyPr wrap="square" lIns="0" tIns="0" rIns="0" bIns="0" rtlCol="0">
              <a:spAutoFit/>
            </a:bodyPr>
            <a:lstStyle/>
            <a:p>
              <a:pPr algn="r"/>
              <a:r>
                <a:rPr lang="en-GB" sz="800" dirty="0">
                  <a:solidFill>
                    <a:srgbClr val="717171"/>
                  </a:solidFill>
                </a:rPr>
                <a:t>4.78cm</a:t>
              </a:r>
            </a:p>
          </p:txBody>
        </p:sp>
        <p:sp>
          <p:nvSpPr>
            <p:cNvPr id="54" name="TextBox 53"/>
            <p:cNvSpPr txBox="1"/>
            <p:nvPr userDrawn="1"/>
          </p:nvSpPr>
          <p:spPr>
            <a:xfrm>
              <a:off x="-747711" y="3357884"/>
              <a:ext cx="438671" cy="123111"/>
            </a:xfrm>
            <a:prstGeom prst="rect">
              <a:avLst/>
            </a:prstGeom>
            <a:noFill/>
          </p:spPr>
          <p:txBody>
            <a:bodyPr wrap="square" lIns="0" tIns="0" rIns="0" bIns="0" rtlCol="0">
              <a:spAutoFit/>
            </a:bodyPr>
            <a:lstStyle/>
            <a:p>
              <a:pPr algn="r"/>
              <a:r>
                <a:rPr lang="en-GB" sz="800" dirty="0">
                  <a:solidFill>
                    <a:srgbClr val="717171"/>
                  </a:solidFill>
                </a:rPr>
                <a:t>0 cm</a:t>
              </a:r>
            </a:p>
          </p:txBody>
        </p:sp>
        <p:sp>
          <p:nvSpPr>
            <p:cNvPr id="58" name="TextBox 57"/>
            <p:cNvSpPr txBox="1"/>
            <p:nvPr userDrawn="1"/>
          </p:nvSpPr>
          <p:spPr>
            <a:xfrm>
              <a:off x="-747711" y="5640188"/>
              <a:ext cx="438671" cy="123111"/>
            </a:xfrm>
            <a:prstGeom prst="rect">
              <a:avLst/>
            </a:prstGeom>
            <a:noFill/>
          </p:spPr>
          <p:txBody>
            <a:bodyPr wrap="square" lIns="0" tIns="0" rIns="0" bIns="0" rtlCol="0">
              <a:spAutoFit/>
            </a:bodyPr>
            <a:lstStyle/>
            <a:p>
              <a:pPr algn="r"/>
              <a:r>
                <a:rPr lang="en-GB" sz="800" dirty="0">
                  <a:solidFill>
                    <a:srgbClr val="717171"/>
                  </a:solidFill>
                </a:rPr>
                <a:t>6.35 cm</a:t>
              </a:r>
            </a:p>
          </p:txBody>
        </p:sp>
        <p:sp>
          <p:nvSpPr>
            <p:cNvPr id="60" name="TextBox 59"/>
            <p:cNvSpPr txBox="1"/>
            <p:nvPr userDrawn="1"/>
          </p:nvSpPr>
          <p:spPr>
            <a:xfrm>
              <a:off x="304800" y="-437436"/>
              <a:ext cx="438671" cy="123111"/>
            </a:xfrm>
            <a:prstGeom prst="rect">
              <a:avLst/>
            </a:prstGeom>
            <a:noFill/>
          </p:spPr>
          <p:txBody>
            <a:bodyPr wrap="square" lIns="0" tIns="0" rIns="0" bIns="0" rtlCol="0">
              <a:spAutoFit/>
            </a:bodyPr>
            <a:lstStyle/>
            <a:p>
              <a:r>
                <a:rPr lang="en-GB" sz="800" dirty="0">
                  <a:solidFill>
                    <a:srgbClr val="717171"/>
                  </a:solidFill>
                </a:rPr>
                <a:t>15.93cm</a:t>
              </a:r>
            </a:p>
          </p:txBody>
        </p:sp>
        <p:sp>
          <p:nvSpPr>
            <p:cNvPr id="72" name="TextBox 71"/>
            <p:cNvSpPr txBox="1"/>
            <p:nvPr userDrawn="1"/>
          </p:nvSpPr>
          <p:spPr>
            <a:xfrm>
              <a:off x="11426031" y="-437436"/>
              <a:ext cx="438671" cy="123111"/>
            </a:xfrm>
            <a:prstGeom prst="rect">
              <a:avLst/>
            </a:prstGeom>
            <a:noFill/>
          </p:spPr>
          <p:txBody>
            <a:bodyPr wrap="square" lIns="0" tIns="0" rIns="0" bIns="0" rtlCol="0">
              <a:spAutoFit/>
            </a:bodyPr>
            <a:lstStyle/>
            <a:p>
              <a:pPr algn="r"/>
              <a:r>
                <a:rPr lang="en-GB" sz="800" dirty="0">
                  <a:solidFill>
                    <a:srgbClr val="717171"/>
                  </a:solidFill>
                </a:rPr>
                <a:t>15.92 cm</a:t>
              </a:r>
            </a:p>
          </p:txBody>
        </p:sp>
        <p:cxnSp>
          <p:nvCxnSpPr>
            <p:cNvPr id="5" name="Straight Connector 4"/>
            <p:cNvCxnSpPr/>
            <p:nvPr userDrawn="1"/>
          </p:nvCxnSpPr>
          <p:spPr>
            <a:xfrm>
              <a:off x="361588"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sp>
          <p:nvSpPr>
            <p:cNvPr id="85" name="TextBox 84"/>
            <p:cNvSpPr txBox="1"/>
            <p:nvPr userDrawn="1"/>
          </p:nvSpPr>
          <p:spPr>
            <a:xfrm>
              <a:off x="-1143000" y="5763299"/>
              <a:ext cx="833960" cy="123111"/>
            </a:xfrm>
            <a:prstGeom prst="rect">
              <a:avLst/>
            </a:prstGeom>
            <a:noFill/>
          </p:spPr>
          <p:txBody>
            <a:bodyPr wrap="square" lIns="0" tIns="0" rIns="0" bIns="0" rtlCol="0">
              <a:spAutoFit/>
            </a:bodyPr>
            <a:lstStyle/>
            <a:p>
              <a:pPr algn="r"/>
              <a:r>
                <a:rPr lang="en-GB" sz="800" dirty="0">
                  <a:solidFill>
                    <a:srgbClr val="717171"/>
                  </a:solidFill>
                </a:rPr>
                <a:t>Content Bottom</a:t>
              </a:r>
            </a:p>
          </p:txBody>
        </p:sp>
        <p:sp>
          <p:nvSpPr>
            <p:cNvPr id="86" name="TextBox 85"/>
            <p:cNvSpPr txBox="1"/>
            <p:nvPr userDrawn="1"/>
          </p:nvSpPr>
          <p:spPr>
            <a:xfrm>
              <a:off x="-1143000" y="1769267"/>
              <a:ext cx="833960" cy="123111"/>
            </a:xfrm>
            <a:prstGeom prst="rect">
              <a:avLst/>
            </a:prstGeom>
            <a:noFill/>
          </p:spPr>
          <p:txBody>
            <a:bodyPr wrap="square" lIns="0" tIns="0" rIns="0" bIns="0" rtlCol="0">
              <a:spAutoFit/>
            </a:bodyPr>
            <a:lstStyle/>
            <a:p>
              <a:pPr algn="r"/>
              <a:r>
                <a:rPr lang="en-GB" sz="800" dirty="0">
                  <a:solidFill>
                    <a:srgbClr val="717171"/>
                  </a:solidFill>
                </a:rPr>
                <a:t>Content Top</a:t>
              </a:r>
            </a:p>
          </p:txBody>
        </p:sp>
        <p:sp>
          <p:nvSpPr>
            <p:cNvPr id="88" name="TextBox 87"/>
            <p:cNvSpPr txBox="1"/>
            <p:nvPr userDrawn="1"/>
          </p:nvSpPr>
          <p:spPr>
            <a:xfrm>
              <a:off x="-590537" y="-438330"/>
              <a:ext cx="833960" cy="123111"/>
            </a:xfrm>
            <a:prstGeom prst="rect">
              <a:avLst/>
            </a:prstGeom>
            <a:noFill/>
          </p:spPr>
          <p:txBody>
            <a:bodyPr wrap="square" lIns="0" tIns="0" rIns="0" bIns="0" rtlCol="0">
              <a:spAutoFit/>
            </a:bodyPr>
            <a:lstStyle/>
            <a:p>
              <a:pPr algn="r"/>
              <a:r>
                <a:rPr lang="en-GB" sz="800" dirty="0">
                  <a:solidFill>
                    <a:srgbClr val="717171"/>
                  </a:solidFill>
                </a:rPr>
                <a:t>Left Margin</a:t>
              </a:r>
            </a:p>
          </p:txBody>
        </p:sp>
        <p:sp>
          <p:nvSpPr>
            <p:cNvPr id="89" name="TextBox 88"/>
            <p:cNvSpPr txBox="1"/>
            <p:nvPr userDrawn="1"/>
          </p:nvSpPr>
          <p:spPr>
            <a:xfrm>
              <a:off x="11898039" y="-438330"/>
              <a:ext cx="639242" cy="123111"/>
            </a:xfrm>
            <a:prstGeom prst="rect">
              <a:avLst/>
            </a:prstGeom>
            <a:noFill/>
          </p:spPr>
          <p:txBody>
            <a:bodyPr wrap="square" lIns="0" tIns="0" rIns="0" bIns="0" rtlCol="0">
              <a:spAutoFit/>
            </a:bodyPr>
            <a:lstStyle/>
            <a:p>
              <a:r>
                <a:rPr lang="en-GB" sz="800" dirty="0">
                  <a:solidFill>
                    <a:srgbClr val="717171"/>
                  </a:solidFill>
                </a:rPr>
                <a:t>Right Margin</a:t>
              </a:r>
            </a:p>
          </p:txBody>
        </p:sp>
        <p:cxnSp>
          <p:nvCxnSpPr>
            <p:cNvPr id="98" name="Straight Connector 97"/>
            <p:cNvCxnSpPr/>
            <p:nvPr userDrawn="1"/>
          </p:nvCxnSpPr>
          <p:spPr>
            <a:xfrm>
              <a:off x="6096000" y="-363357"/>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sp>
          <p:nvSpPr>
            <p:cNvPr id="99" name="TextBox 98"/>
            <p:cNvSpPr txBox="1"/>
            <p:nvPr userDrawn="1"/>
          </p:nvSpPr>
          <p:spPr>
            <a:xfrm>
              <a:off x="5914719" y="-600255"/>
              <a:ext cx="362256" cy="246221"/>
            </a:xfrm>
            <a:prstGeom prst="rect">
              <a:avLst/>
            </a:prstGeom>
            <a:noFill/>
          </p:spPr>
          <p:txBody>
            <a:bodyPr wrap="square" lIns="0" tIns="0" rIns="0" bIns="0" rtlCol="0">
              <a:spAutoFit/>
            </a:bodyPr>
            <a:lstStyle/>
            <a:p>
              <a:pPr algn="ctr"/>
              <a:r>
                <a:rPr lang="en-GB" sz="800" dirty="0">
                  <a:solidFill>
                    <a:srgbClr val="717171"/>
                  </a:solidFill>
                </a:rPr>
                <a:t>Middle </a:t>
              </a:r>
              <a:br>
                <a:rPr lang="en-GB" sz="800" dirty="0">
                  <a:solidFill>
                    <a:srgbClr val="717171"/>
                  </a:solidFill>
                </a:rPr>
              </a:br>
              <a:r>
                <a:rPr lang="en-GB" sz="800" dirty="0">
                  <a:solidFill>
                    <a:srgbClr val="717171"/>
                  </a:solidFill>
                </a:rPr>
                <a:t>0cm </a:t>
              </a:r>
            </a:p>
          </p:txBody>
        </p:sp>
        <p:sp>
          <p:nvSpPr>
            <p:cNvPr id="101" name="TextBox 100"/>
            <p:cNvSpPr txBox="1"/>
            <p:nvPr userDrawn="1"/>
          </p:nvSpPr>
          <p:spPr>
            <a:xfrm>
              <a:off x="5636264" y="-208836"/>
              <a:ext cx="362256" cy="123111"/>
            </a:xfrm>
            <a:prstGeom prst="rect">
              <a:avLst/>
            </a:prstGeom>
            <a:noFill/>
          </p:spPr>
          <p:txBody>
            <a:bodyPr wrap="square" lIns="0" tIns="0" rIns="0" bIns="0" rtlCol="0">
              <a:spAutoFit/>
            </a:bodyPr>
            <a:lstStyle/>
            <a:p>
              <a:pPr algn="ctr"/>
              <a:r>
                <a:rPr lang="en-GB" sz="800" dirty="0">
                  <a:solidFill>
                    <a:srgbClr val="717171"/>
                  </a:solidFill>
                </a:rPr>
                <a:t>0.26cm</a:t>
              </a:r>
            </a:p>
          </p:txBody>
        </p:sp>
        <p:cxnSp>
          <p:nvCxnSpPr>
            <p:cNvPr id="104" name="Straight Connector 103"/>
            <p:cNvCxnSpPr/>
            <p:nvPr userDrawn="1"/>
          </p:nvCxnSpPr>
          <p:spPr>
            <a:xfrm>
              <a:off x="6000389"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userDrawn="1"/>
          </p:nvCxnSpPr>
          <p:spPr>
            <a:xfrm>
              <a:off x="6190362"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sp>
          <p:nvSpPr>
            <p:cNvPr id="106" name="TextBox 105"/>
            <p:cNvSpPr txBox="1"/>
            <p:nvPr userDrawn="1"/>
          </p:nvSpPr>
          <p:spPr>
            <a:xfrm>
              <a:off x="6191102" y="-208836"/>
              <a:ext cx="362256" cy="123111"/>
            </a:xfrm>
            <a:prstGeom prst="rect">
              <a:avLst/>
            </a:prstGeom>
            <a:noFill/>
          </p:spPr>
          <p:txBody>
            <a:bodyPr wrap="square" lIns="0" tIns="0" rIns="0" bIns="0" rtlCol="0">
              <a:spAutoFit/>
            </a:bodyPr>
            <a:lstStyle/>
            <a:p>
              <a:pPr algn="ctr"/>
              <a:r>
                <a:rPr lang="en-GB" sz="800" dirty="0">
                  <a:solidFill>
                    <a:srgbClr val="717171"/>
                  </a:solidFill>
                </a:rPr>
                <a:t>0.26cm</a:t>
              </a:r>
            </a:p>
          </p:txBody>
        </p:sp>
        <p:cxnSp>
          <p:nvCxnSpPr>
            <p:cNvPr id="107" name="Straight Connector 106"/>
            <p:cNvCxnSpPr/>
            <p:nvPr userDrawn="1"/>
          </p:nvCxnSpPr>
          <p:spPr>
            <a:xfrm>
              <a:off x="11826875"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userDrawn="1"/>
          </p:nvCxnSpPr>
          <p:spPr>
            <a:xfrm>
              <a:off x="-256200" y="430824"/>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sp>
          <p:nvSpPr>
            <p:cNvPr id="109" name="TextBox 108"/>
            <p:cNvSpPr txBox="1"/>
            <p:nvPr userDrawn="1"/>
          </p:nvSpPr>
          <p:spPr>
            <a:xfrm>
              <a:off x="-747711" y="404813"/>
              <a:ext cx="438671" cy="123111"/>
            </a:xfrm>
            <a:prstGeom prst="rect">
              <a:avLst/>
            </a:prstGeom>
            <a:noFill/>
          </p:spPr>
          <p:txBody>
            <a:bodyPr wrap="square" lIns="0" tIns="0" rIns="0" bIns="0" rtlCol="0">
              <a:spAutoFit/>
            </a:bodyPr>
            <a:lstStyle/>
            <a:p>
              <a:pPr algn="r"/>
              <a:r>
                <a:rPr lang="en-GB" sz="800" dirty="0">
                  <a:solidFill>
                    <a:srgbClr val="717171"/>
                  </a:solidFill>
                </a:rPr>
                <a:t>8.33cm</a:t>
              </a:r>
            </a:p>
          </p:txBody>
        </p:sp>
        <p:sp>
          <p:nvSpPr>
            <p:cNvPr id="110" name="TextBox 109"/>
            <p:cNvSpPr txBox="1"/>
            <p:nvPr userDrawn="1"/>
          </p:nvSpPr>
          <p:spPr>
            <a:xfrm>
              <a:off x="-1143000" y="527924"/>
              <a:ext cx="833960" cy="123111"/>
            </a:xfrm>
            <a:prstGeom prst="rect">
              <a:avLst/>
            </a:prstGeom>
            <a:noFill/>
          </p:spPr>
          <p:txBody>
            <a:bodyPr wrap="square" lIns="0" tIns="0" rIns="0" bIns="0" rtlCol="0">
              <a:spAutoFit/>
            </a:bodyPr>
            <a:lstStyle/>
            <a:p>
              <a:pPr algn="r"/>
              <a:r>
                <a:rPr lang="en-GB" sz="800" dirty="0">
                  <a:solidFill>
                    <a:srgbClr val="717171"/>
                  </a:solidFill>
                </a:rPr>
                <a:t>Title Top</a:t>
              </a:r>
            </a:p>
          </p:txBody>
        </p:sp>
      </p:grpSp>
    </p:spTree>
    <p:extLst>
      <p:ext uri="{BB962C8B-B14F-4D97-AF65-F5344CB8AC3E}">
        <p14:creationId xmlns:p14="http://schemas.microsoft.com/office/powerpoint/2010/main" val="2501950917"/>
      </p:ext>
    </p:extLst>
  </p:cSld>
  <p:clrMap bg1="lt1" tx1="dk1" bg2="lt2" tx2="dk2" accent1="accent1" accent2="accent2" accent3="accent3" accent4="accent4" accent5="accent5" accent6="accent6" hlink="hlink" folHlink="folHlink"/>
  <p:sldLayoutIdLst>
    <p:sldLayoutId id="2147484121" r:id="rId1"/>
    <p:sldLayoutId id="2147484122" r:id="rId2"/>
    <p:sldLayoutId id="2147484123" r:id="rId3"/>
    <p:sldLayoutId id="2147484124" r:id="rId4"/>
    <p:sldLayoutId id="2147484125" r:id="rId5"/>
    <p:sldLayoutId id="2147484126" r:id="rId6"/>
    <p:sldLayoutId id="2147484127" r:id="rId7"/>
    <p:sldLayoutId id="2147484128" r:id="rId8"/>
    <p:sldLayoutId id="2147484129" r:id="rId9"/>
    <p:sldLayoutId id="2147484130" r:id="rId10"/>
    <p:sldLayoutId id="2147484131" r:id="rId11"/>
    <p:sldLayoutId id="2147484132" r:id="rId12"/>
    <p:sldLayoutId id="2147484133" r:id="rId13"/>
    <p:sldLayoutId id="2147484134" r:id="rId1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100000"/>
        </a:lnSpc>
        <a:spcBef>
          <a:spcPts val="600"/>
        </a:spcBef>
        <a:buNone/>
        <a:defRPr sz="2400" b="1" kern="1200">
          <a:solidFill>
            <a:schemeClr val="tx1"/>
          </a:solidFill>
          <a:latin typeface="+mj-lt"/>
          <a:ea typeface="+mj-ea"/>
          <a:cs typeface="+mj-cs"/>
        </a:defRPr>
      </a:lvl1pPr>
    </p:titleStyle>
    <p:bodyStyle>
      <a:lvl1pPr marL="0" indent="0" algn="l" defTabSz="914400" rtl="0" eaLnBrk="1" latinLnBrk="0" hangingPunct="1">
        <a:lnSpc>
          <a:spcPct val="100000"/>
        </a:lnSpc>
        <a:spcBef>
          <a:spcPts val="1200"/>
        </a:spcBef>
        <a:buFont typeface="Arial" panose="020B0604020202020204" pitchFamily="34" charset="0"/>
        <a:buNone/>
        <a:defRPr sz="1600" kern="1200">
          <a:solidFill>
            <a:schemeClr val="tx1"/>
          </a:solidFill>
          <a:latin typeface="+mn-lt"/>
          <a:ea typeface="+mn-ea"/>
          <a:cs typeface="+mn-cs"/>
        </a:defRPr>
      </a:lvl1pPr>
      <a:lvl2pPr marL="180975" indent="-180975" algn="l" defTabSz="914400" rtl="0" eaLnBrk="1" latinLnBrk="0" hangingPunct="1">
        <a:lnSpc>
          <a:spcPct val="100000"/>
        </a:lnSpc>
        <a:spcBef>
          <a:spcPts val="600"/>
        </a:spcBef>
        <a:buFont typeface="Wingdings" panose="05000000000000000000" pitchFamily="2" charset="2"/>
        <a:buChar char="§"/>
        <a:defRPr sz="1600" kern="1200">
          <a:solidFill>
            <a:schemeClr val="tx1"/>
          </a:solidFill>
          <a:latin typeface="+mn-lt"/>
          <a:ea typeface="+mn-ea"/>
          <a:cs typeface="+mn-cs"/>
        </a:defRPr>
      </a:lvl2pPr>
      <a:lvl3pPr marL="361950" indent="-180975" algn="l" defTabSz="914400" rtl="0" eaLnBrk="1" latinLnBrk="0" hangingPunct="1">
        <a:lnSpc>
          <a:spcPct val="100000"/>
        </a:lnSpc>
        <a:spcBef>
          <a:spcPts val="600"/>
        </a:spcBef>
        <a:buFont typeface="Wingdings" panose="05000000000000000000" pitchFamily="2" charset="2"/>
        <a:buChar char="§"/>
        <a:defRPr sz="1600" kern="1200">
          <a:solidFill>
            <a:schemeClr val="tx1"/>
          </a:solidFill>
          <a:latin typeface="+mn-lt"/>
          <a:ea typeface="+mn-ea"/>
          <a:cs typeface="+mn-cs"/>
        </a:defRPr>
      </a:lvl3pPr>
      <a:lvl4pPr marL="542925" indent="-180975" algn="l" defTabSz="914400" rtl="0" eaLnBrk="1" latinLnBrk="0" hangingPunct="1">
        <a:lnSpc>
          <a:spcPct val="100000"/>
        </a:lnSpc>
        <a:spcBef>
          <a:spcPts val="600"/>
        </a:spcBef>
        <a:buFont typeface="Wingdings" panose="05000000000000000000" pitchFamily="2" charset="2"/>
        <a:buChar char="§"/>
        <a:defRPr sz="1600" kern="1200">
          <a:solidFill>
            <a:schemeClr val="tx1"/>
          </a:solidFill>
          <a:latin typeface="+mn-lt"/>
          <a:ea typeface="+mn-ea"/>
          <a:cs typeface="+mn-cs"/>
        </a:defRPr>
      </a:lvl4pPr>
      <a:lvl5pPr marL="714375" indent="-171450" algn="l" defTabSz="914400" rtl="0" eaLnBrk="1" latinLnBrk="0" hangingPunct="1">
        <a:lnSpc>
          <a:spcPct val="100000"/>
        </a:lnSpc>
        <a:spcBef>
          <a:spcPts val="600"/>
        </a:spcBef>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7451">
          <p15:clr>
            <a:srgbClr val="F26B43"/>
          </p15:clr>
        </p15:guide>
        <p15:guide id="3" orient="horz" pos="1076">
          <p15:clr>
            <a:srgbClr val="F26B43"/>
          </p15:clr>
        </p15:guide>
        <p15:guide id="4" orient="horz" pos="270">
          <p15:clr>
            <a:srgbClr val="F26B43"/>
          </p15:clr>
        </p15:guide>
        <p15:guide id="5" orient="horz" pos="3600">
          <p15:clr>
            <a:srgbClr val="F26B43"/>
          </p15:clr>
        </p15:guide>
        <p15:guide id="6" pos="228">
          <p15:clr>
            <a:srgbClr val="F26B43"/>
          </p15:clr>
        </p15:guide>
        <p15:guide id="7" pos="3840">
          <p15:clr>
            <a:srgbClr val="F26B43"/>
          </p15:clr>
        </p15:guide>
        <p15:guide id="8" pos="3782">
          <p15:clr>
            <a:srgbClr val="F26B43"/>
          </p15:clr>
        </p15:guide>
        <p15:guide id="9" pos="3900">
          <p15:clr>
            <a:srgbClr val="F26B43"/>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4" name="Picture 33"/>
          <p:cNvPicPr>
            <a:picLocks noChangeAspect="1"/>
          </p:cNvPicPr>
          <p:nvPr>
            <p:custDataLst>
              <p:tags r:id="rId13"/>
            </p:custDataLst>
          </p:nvPr>
        </p:nvPicPr>
        <p:blipFill rotWithShape="1">
          <a:blip r:embed="rId14">
            <a:extLst>
              <a:ext uri="{28A0092B-C50C-407E-A947-70E740481C1C}">
                <a14:useLocalDpi xmlns:a14="http://schemas.microsoft.com/office/drawing/2010/main" val="0"/>
              </a:ext>
            </a:extLst>
          </a:blip>
          <a:srcRect t="19289" b="19465"/>
          <a:stretch/>
        </p:blipFill>
        <p:spPr>
          <a:xfrm>
            <a:off x="359999" y="6400145"/>
            <a:ext cx="1571625" cy="185109"/>
          </a:xfrm>
          <a:prstGeom prst="rect">
            <a:avLst/>
          </a:prstGeom>
        </p:spPr>
      </p:pic>
      <p:sp>
        <p:nvSpPr>
          <p:cNvPr id="91" name="Title Placeholder 1"/>
          <p:cNvSpPr>
            <a:spLocks noGrp="1"/>
          </p:cNvSpPr>
          <p:nvPr>
            <p:ph type="title"/>
          </p:nvPr>
        </p:nvSpPr>
        <p:spPr>
          <a:xfrm>
            <a:off x="359999" y="430718"/>
            <a:ext cx="11466875" cy="704346"/>
          </a:xfrm>
          <a:prstGeom prst="rect">
            <a:avLst/>
          </a:prstGeom>
        </p:spPr>
        <p:txBody>
          <a:bodyPr vert="horz" lIns="0" tIns="0" rIns="0" bIns="0" rtlCol="0" anchor="t">
            <a:noAutofit/>
          </a:bodyPr>
          <a:lstStyle/>
          <a:p>
            <a:r>
              <a:rPr lang="en-GB" dirty="0"/>
              <a:t>Click to edit master title style</a:t>
            </a:r>
          </a:p>
        </p:txBody>
      </p:sp>
      <p:sp>
        <p:nvSpPr>
          <p:cNvPr id="92" name="Text Placeholder 2"/>
          <p:cNvSpPr>
            <a:spLocks noGrp="1"/>
          </p:cNvSpPr>
          <p:nvPr>
            <p:ph type="body" idx="1"/>
          </p:nvPr>
        </p:nvSpPr>
        <p:spPr>
          <a:xfrm>
            <a:off x="359999" y="1708150"/>
            <a:ext cx="11466875" cy="4003675"/>
          </a:xfrm>
          <a:prstGeom prst="rect">
            <a:avLst/>
          </a:prstGeom>
        </p:spPr>
        <p:txBody>
          <a:bodyPr vert="horz" lIns="0" tIns="0" rIns="0" bIns="0" rtlCol="0">
            <a:no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93"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dirty="0">
              <a:solidFill>
                <a:srgbClr val="717171"/>
              </a:solidFill>
            </a:endParaRPr>
          </a:p>
        </p:txBody>
      </p:sp>
      <p:cxnSp>
        <p:nvCxnSpPr>
          <p:cNvPr id="94" name="Straight Connector 93"/>
          <p:cNvCxnSpPr/>
          <p:nvPr/>
        </p:nvCxnSpPr>
        <p:spPr>
          <a:xfrm>
            <a:off x="0" y="6124991"/>
            <a:ext cx="12193200" cy="0"/>
          </a:xfrm>
          <a:prstGeom prst="line">
            <a:avLst/>
          </a:prstGeom>
          <a:ln w="190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grpSp>
        <p:nvGrpSpPr>
          <p:cNvPr id="95" name="Group 94"/>
          <p:cNvGrpSpPr/>
          <p:nvPr/>
        </p:nvGrpSpPr>
        <p:grpSpPr>
          <a:xfrm>
            <a:off x="-1143000" y="-600255"/>
            <a:ext cx="13680281" cy="6720255"/>
            <a:chOff x="-1143000" y="-600255"/>
            <a:chExt cx="13680281" cy="6720255"/>
          </a:xfrm>
        </p:grpSpPr>
        <p:cxnSp>
          <p:nvCxnSpPr>
            <p:cNvPr id="96" name="Straight Connector 95"/>
            <p:cNvCxnSpPr/>
            <p:nvPr userDrawn="1"/>
          </p:nvCxnSpPr>
          <p:spPr>
            <a:xfrm>
              <a:off x="-256200" y="1710267"/>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userDrawn="1"/>
          </p:nvCxnSpPr>
          <p:spPr>
            <a:xfrm>
              <a:off x="-256200" y="6120000"/>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p:nvPr userDrawn="1"/>
          </p:nvCxnSpPr>
          <p:spPr>
            <a:xfrm>
              <a:off x="-256200" y="3426354"/>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p:nvPr userDrawn="1"/>
          </p:nvCxnSpPr>
          <p:spPr>
            <a:xfrm>
              <a:off x="-256200" y="5714470"/>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sp>
          <p:nvSpPr>
            <p:cNvPr id="100" name="TextBox 99"/>
            <p:cNvSpPr txBox="1"/>
            <p:nvPr userDrawn="1"/>
          </p:nvSpPr>
          <p:spPr>
            <a:xfrm>
              <a:off x="-747711" y="1646156"/>
              <a:ext cx="438671" cy="123111"/>
            </a:xfrm>
            <a:prstGeom prst="rect">
              <a:avLst/>
            </a:prstGeom>
            <a:noFill/>
          </p:spPr>
          <p:txBody>
            <a:bodyPr wrap="square" lIns="0" tIns="0" rIns="0" bIns="0" rtlCol="0">
              <a:spAutoFit/>
            </a:bodyPr>
            <a:lstStyle/>
            <a:p>
              <a:pPr algn="r"/>
              <a:r>
                <a:rPr lang="en-GB" sz="800" dirty="0">
                  <a:solidFill>
                    <a:srgbClr val="717171"/>
                  </a:solidFill>
                </a:rPr>
                <a:t>4.78cm</a:t>
              </a:r>
            </a:p>
          </p:txBody>
        </p:sp>
        <p:sp>
          <p:nvSpPr>
            <p:cNvPr id="101" name="TextBox 100"/>
            <p:cNvSpPr txBox="1"/>
            <p:nvPr userDrawn="1"/>
          </p:nvSpPr>
          <p:spPr>
            <a:xfrm>
              <a:off x="-747711" y="3357884"/>
              <a:ext cx="438671" cy="123111"/>
            </a:xfrm>
            <a:prstGeom prst="rect">
              <a:avLst/>
            </a:prstGeom>
            <a:noFill/>
          </p:spPr>
          <p:txBody>
            <a:bodyPr wrap="square" lIns="0" tIns="0" rIns="0" bIns="0" rtlCol="0">
              <a:spAutoFit/>
            </a:bodyPr>
            <a:lstStyle/>
            <a:p>
              <a:pPr algn="r"/>
              <a:r>
                <a:rPr lang="en-GB" sz="800" dirty="0">
                  <a:solidFill>
                    <a:srgbClr val="717171"/>
                  </a:solidFill>
                </a:rPr>
                <a:t>0 cm</a:t>
              </a:r>
            </a:p>
          </p:txBody>
        </p:sp>
        <p:sp>
          <p:nvSpPr>
            <p:cNvPr id="102" name="TextBox 101"/>
            <p:cNvSpPr txBox="1"/>
            <p:nvPr userDrawn="1"/>
          </p:nvSpPr>
          <p:spPr>
            <a:xfrm>
              <a:off x="-747711" y="5640188"/>
              <a:ext cx="438671" cy="123111"/>
            </a:xfrm>
            <a:prstGeom prst="rect">
              <a:avLst/>
            </a:prstGeom>
            <a:noFill/>
          </p:spPr>
          <p:txBody>
            <a:bodyPr wrap="square" lIns="0" tIns="0" rIns="0" bIns="0" rtlCol="0">
              <a:spAutoFit/>
            </a:bodyPr>
            <a:lstStyle/>
            <a:p>
              <a:pPr algn="r"/>
              <a:r>
                <a:rPr lang="en-GB" sz="800" dirty="0">
                  <a:solidFill>
                    <a:srgbClr val="717171"/>
                  </a:solidFill>
                </a:rPr>
                <a:t>6.35 cm</a:t>
              </a:r>
            </a:p>
          </p:txBody>
        </p:sp>
        <p:sp>
          <p:nvSpPr>
            <p:cNvPr id="103" name="TextBox 102"/>
            <p:cNvSpPr txBox="1"/>
            <p:nvPr userDrawn="1"/>
          </p:nvSpPr>
          <p:spPr>
            <a:xfrm>
              <a:off x="304800" y="-437436"/>
              <a:ext cx="438671" cy="123111"/>
            </a:xfrm>
            <a:prstGeom prst="rect">
              <a:avLst/>
            </a:prstGeom>
            <a:noFill/>
          </p:spPr>
          <p:txBody>
            <a:bodyPr wrap="square" lIns="0" tIns="0" rIns="0" bIns="0" rtlCol="0">
              <a:spAutoFit/>
            </a:bodyPr>
            <a:lstStyle/>
            <a:p>
              <a:r>
                <a:rPr lang="en-GB" sz="800" dirty="0">
                  <a:solidFill>
                    <a:srgbClr val="717171"/>
                  </a:solidFill>
                </a:rPr>
                <a:t>15.93cm</a:t>
              </a:r>
            </a:p>
          </p:txBody>
        </p:sp>
        <p:sp>
          <p:nvSpPr>
            <p:cNvPr id="104" name="TextBox 103"/>
            <p:cNvSpPr txBox="1"/>
            <p:nvPr userDrawn="1"/>
          </p:nvSpPr>
          <p:spPr>
            <a:xfrm>
              <a:off x="11426031" y="-437436"/>
              <a:ext cx="438671" cy="123111"/>
            </a:xfrm>
            <a:prstGeom prst="rect">
              <a:avLst/>
            </a:prstGeom>
            <a:noFill/>
          </p:spPr>
          <p:txBody>
            <a:bodyPr wrap="square" lIns="0" tIns="0" rIns="0" bIns="0" rtlCol="0">
              <a:spAutoFit/>
            </a:bodyPr>
            <a:lstStyle/>
            <a:p>
              <a:pPr algn="r"/>
              <a:r>
                <a:rPr lang="en-GB" sz="800" dirty="0">
                  <a:solidFill>
                    <a:srgbClr val="717171"/>
                  </a:solidFill>
                </a:rPr>
                <a:t>15.92 cm</a:t>
              </a:r>
            </a:p>
          </p:txBody>
        </p:sp>
        <p:cxnSp>
          <p:nvCxnSpPr>
            <p:cNvPr id="105" name="Straight Connector 104"/>
            <p:cNvCxnSpPr/>
            <p:nvPr userDrawn="1"/>
          </p:nvCxnSpPr>
          <p:spPr>
            <a:xfrm>
              <a:off x="361588"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sp>
          <p:nvSpPr>
            <p:cNvPr id="106" name="TextBox 105"/>
            <p:cNvSpPr txBox="1"/>
            <p:nvPr userDrawn="1"/>
          </p:nvSpPr>
          <p:spPr>
            <a:xfrm>
              <a:off x="-1143000" y="5763299"/>
              <a:ext cx="833960" cy="123111"/>
            </a:xfrm>
            <a:prstGeom prst="rect">
              <a:avLst/>
            </a:prstGeom>
            <a:noFill/>
          </p:spPr>
          <p:txBody>
            <a:bodyPr wrap="square" lIns="0" tIns="0" rIns="0" bIns="0" rtlCol="0">
              <a:spAutoFit/>
            </a:bodyPr>
            <a:lstStyle/>
            <a:p>
              <a:pPr algn="r"/>
              <a:r>
                <a:rPr lang="en-GB" sz="800" dirty="0">
                  <a:solidFill>
                    <a:srgbClr val="717171"/>
                  </a:solidFill>
                </a:rPr>
                <a:t>Content Bottom</a:t>
              </a:r>
            </a:p>
          </p:txBody>
        </p:sp>
        <p:sp>
          <p:nvSpPr>
            <p:cNvPr id="107" name="TextBox 106"/>
            <p:cNvSpPr txBox="1"/>
            <p:nvPr userDrawn="1"/>
          </p:nvSpPr>
          <p:spPr>
            <a:xfrm>
              <a:off x="-1143000" y="1769267"/>
              <a:ext cx="833960" cy="123111"/>
            </a:xfrm>
            <a:prstGeom prst="rect">
              <a:avLst/>
            </a:prstGeom>
            <a:noFill/>
          </p:spPr>
          <p:txBody>
            <a:bodyPr wrap="square" lIns="0" tIns="0" rIns="0" bIns="0" rtlCol="0">
              <a:spAutoFit/>
            </a:bodyPr>
            <a:lstStyle/>
            <a:p>
              <a:pPr algn="r"/>
              <a:r>
                <a:rPr lang="en-GB" sz="800" dirty="0">
                  <a:solidFill>
                    <a:srgbClr val="717171"/>
                  </a:solidFill>
                </a:rPr>
                <a:t>Content Top</a:t>
              </a:r>
            </a:p>
          </p:txBody>
        </p:sp>
        <p:sp>
          <p:nvSpPr>
            <p:cNvPr id="108" name="TextBox 107"/>
            <p:cNvSpPr txBox="1"/>
            <p:nvPr userDrawn="1"/>
          </p:nvSpPr>
          <p:spPr>
            <a:xfrm>
              <a:off x="-590537" y="-438330"/>
              <a:ext cx="833960" cy="123111"/>
            </a:xfrm>
            <a:prstGeom prst="rect">
              <a:avLst/>
            </a:prstGeom>
            <a:noFill/>
          </p:spPr>
          <p:txBody>
            <a:bodyPr wrap="square" lIns="0" tIns="0" rIns="0" bIns="0" rtlCol="0">
              <a:spAutoFit/>
            </a:bodyPr>
            <a:lstStyle/>
            <a:p>
              <a:pPr algn="r"/>
              <a:r>
                <a:rPr lang="en-GB" sz="800" dirty="0">
                  <a:solidFill>
                    <a:srgbClr val="717171"/>
                  </a:solidFill>
                </a:rPr>
                <a:t>Left Margin</a:t>
              </a:r>
            </a:p>
          </p:txBody>
        </p:sp>
        <p:sp>
          <p:nvSpPr>
            <p:cNvPr id="109" name="TextBox 108"/>
            <p:cNvSpPr txBox="1"/>
            <p:nvPr userDrawn="1"/>
          </p:nvSpPr>
          <p:spPr>
            <a:xfrm>
              <a:off x="11898039" y="-438330"/>
              <a:ext cx="639242" cy="123111"/>
            </a:xfrm>
            <a:prstGeom prst="rect">
              <a:avLst/>
            </a:prstGeom>
            <a:noFill/>
          </p:spPr>
          <p:txBody>
            <a:bodyPr wrap="square" lIns="0" tIns="0" rIns="0" bIns="0" rtlCol="0">
              <a:spAutoFit/>
            </a:bodyPr>
            <a:lstStyle/>
            <a:p>
              <a:r>
                <a:rPr lang="en-GB" sz="800" dirty="0">
                  <a:solidFill>
                    <a:srgbClr val="717171"/>
                  </a:solidFill>
                </a:rPr>
                <a:t>Right Margin</a:t>
              </a:r>
            </a:p>
          </p:txBody>
        </p:sp>
        <p:cxnSp>
          <p:nvCxnSpPr>
            <p:cNvPr id="110" name="Straight Connector 109"/>
            <p:cNvCxnSpPr/>
            <p:nvPr userDrawn="1"/>
          </p:nvCxnSpPr>
          <p:spPr>
            <a:xfrm>
              <a:off x="6096000" y="-363357"/>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sp>
          <p:nvSpPr>
            <p:cNvPr id="111" name="TextBox 110"/>
            <p:cNvSpPr txBox="1"/>
            <p:nvPr userDrawn="1"/>
          </p:nvSpPr>
          <p:spPr>
            <a:xfrm>
              <a:off x="5914719" y="-600255"/>
              <a:ext cx="362256" cy="246221"/>
            </a:xfrm>
            <a:prstGeom prst="rect">
              <a:avLst/>
            </a:prstGeom>
            <a:noFill/>
          </p:spPr>
          <p:txBody>
            <a:bodyPr wrap="square" lIns="0" tIns="0" rIns="0" bIns="0" rtlCol="0">
              <a:spAutoFit/>
            </a:bodyPr>
            <a:lstStyle/>
            <a:p>
              <a:pPr algn="ctr"/>
              <a:r>
                <a:rPr lang="en-GB" sz="800" dirty="0">
                  <a:solidFill>
                    <a:srgbClr val="717171"/>
                  </a:solidFill>
                </a:rPr>
                <a:t>Middle </a:t>
              </a:r>
              <a:br>
                <a:rPr lang="en-GB" sz="800" dirty="0">
                  <a:solidFill>
                    <a:srgbClr val="717171"/>
                  </a:solidFill>
                </a:rPr>
              </a:br>
              <a:r>
                <a:rPr lang="en-GB" sz="800" dirty="0">
                  <a:solidFill>
                    <a:srgbClr val="717171"/>
                  </a:solidFill>
                </a:rPr>
                <a:t>0cm </a:t>
              </a:r>
            </a:p>
          </p:txBody>
        </p:sp>
        <p:sp>
          <p:nvSpPr>
            <p:cNvPr id="112" name="TextBox 111"/>
            <p:cNvSpPr txBox="1"/>
            <p:nvPr userDrawn="1"/>
          </p:nvSpPr>
          <p:spPr>
            <a:xfrm>
              <a:off x="5636264" y="-208836"/>
              <a:ext cx="362256" cy="123111"/>
            </a:xfrm>
            <a:prstGeom prst="rect">
              <a:avLst/>
            </a:prstGeom>
            <a:noFill/>
          </p:spPr>
          <p:txBody>
            <a:bodyPr wrap="square" lIns="0" tIns="0" rIns="0" bIns="0" rtlCol="0">
              <a:spAutoFit/>
            </a:bodyPr>
            <a:lstStyle/>
            <a:p>
              <a:pPr algn="ctr"/>
              <a:r>
                <a:rPr lang="en-GB" sz="800" dirty="0">
                  <a:solidFill>
                    <a:srgbClr val="717171"/>
                  </a:solidFill>
                </a:rPr>
                <a:t>0.26cm</a:t>
              </a:r>
            </a:p>
          </p:txBody>
        </p:sp>
        <p:cxnSp>
          <p:nvCxnSpPr>
            <p:cNvPr id="113" name="Straight Connector 112"/>
            <p:cNvCxnSpPr/>
            <p:nvPr userDrawn="1"/>
          </p:nvCxnSpPr>
          <p:spPr>
            <a:xfrm>
              <a:off x="6000389"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114" name="Straight Connector 113"/>
            <p:cNvCxnSpPr/>
            <p:nvPr userDrawn="1"/>
          </p:nvCxnSpPr>
          <p:spPr>
            <a:xfrm>
              <a:off x="6190362"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sp>
          <p:nvSpPr>
            <p:cNvPr id="115" name="TextBox 114"/>
            <p:cNvSpPr txBox="1"/>
            <p:nvPr userDrawn="1"/>
          </p:nvSpPr>
          <p:spPr>
            <a:xfrm>
              <a:off x="6191102" y="-208836"/>
              <a:ext cx="362256" cy="123111"/>
            </a:xfrm>
            <a:prstGeom prst="rect">
              <a:avLst/>
            </a:prstGeom>
            <a:noFill/>
          </p:spPr>
          <p:txBody>
            <a:bodyPr wrap="square" lIns="0" tIns="0" rIns="0" bIns="0" rtlCol="0">
              <a:spAutoFit/>
            </a:bodyPr>
            <a:lstStyle/>
            <a:p>
              <a:pPr algn="ctr"/>
              <a:r>
                <a:rPr lang="en-GB" sz="800" dirty="0">
                  <a:solidFill>
                    <a:srgbClr val="717171"/>
                  </a:solidFill>
                </a:rPr>
                <a:t>0.26cm</a:t>
              </a:r>
            </a:p>
          </p:txBody>
        </p:sp>
        <p:cxnSp>
          <p:nvCxnSpPr>
            <p:cNvPr id="116" name="Straight Connector 115"/>
            <p:cNvCxnSpPr/>
            <p:nvPr userDrawn="1"/>
          </p:nvCxnSpPr>
          <p:spPr>
            <a:xfrm>
              <a:off x="11826875"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117" name="Straight Connector 116"/>
            <p:cNvCxnSpPr/>
            <p:nvPr userDrawn="1"/>
          </p:nvCxnSpPr>
          <p:spPr>
            <a:xfrm>
              <a:off x="-256200" y="430824"/>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sp>
          <p:nvSpPr>
            <p:cNvPr id="118" name="TextBox 117"/>
            <p:cNvSpPr txBox="1"/>
            <p:nvPr userDrawn="1"/>
          </p:nvSpPr>
          <p:spPr>
            <a:xfrm>
              <a:off x="-747711" y="404813"/>
              <a:ext cx="438671" cy="123111"/>
            </a:xfrm>
            <a:prstGeom prst="rect">
              <a:avLst/>
            </a:prstGeom>
            <a:noFill/>
          </p:spPr>
          <p:txBody>
            <a:bodyPr wrap="square" lIns="0" tIns="0" rIns="0" bIns="0" rtlCol="0">
              <a:spAutoFit/>
            </a:bodyPr>
            <a:lstStyle/>
            <a:p>
              <a:pPr algn="r"/>
              <a:r>
                <a:rPr lang="en-GB" sz="800" dirty="0">
                  <a:solidFill>
                    <a:srgbClr val="717171"/>
                  </a:solidFill>
                </a:rPr>
                <a:t>8.33cm</a:t>
              </a:r>
            </a:p>
          </p:txBody>
        </p:sp>
        <p:sp>
          <p:nvSpPr>
            <p:cNvPr id="119" name="TextBox 118"/>
            <p:cNvSpPr txBox="1"/>
            <p:nvPr userDrawn="1"/>
          </p:nvSpPr>
          <p:spPr>
            <a:xfrm>
              <a:off x="-1143000" y="527924"/>
              <a:ext cx="833960" cy="123111"/>
            </a:xfrm>
            <a:prstGeom prst="rect">
              <a:avLst/>
            </a:prstGeom>
            <a:noFill/>
          </p:spPr>
          <p:txBody>
            <a:bodyPr wrap="square" lIns="0" tIns="0" rIns="0" bIns="0" rtlCol="0">
              <a:spAutoFit/>
            </a:bodyPr>
            <a:lstStyle/>
            <a:p>
              <a:pPr algn="r"/>
              <a:r>
                <a:rPr lang="en-GB" sz="800" dirty="0">
                  <a:solidFill>
                    <a:srgbClr val="717171"/>
                  </a:solidFill>
                </a:rPr>
                <a:t>Title Top</a:t>
              </a:r>
            </a:p>
          </p:txBody>
        </p:sp>
      </p:grpSp>
    </p:spTree>
    <p:extLst>
      <p:ext uri="{BB962C8B-B14F-4D97-AF65-F5344CB8AC3E}">
        <p14:creationId xmlns:p14="http://schemas.microsoft.com/office/powerpoint/2010/main" val="361548576"/>
      </p:ext>
    </p:extLst>
  </p:cSld>
  <p:clrMap bg1="lt1" tx1="dk1" bg2="lt2" tx2="dk2" accent1="accent1" accent2="accent2" accent3="accent3" accent4="accent4" accent5="accent5" accent6="accent6" hlink="hlink" folHlink="folHlink"/>
  <p:sldLayoutIdLst>
    <p:sldLayoutId id="2147484136" r:id="rId1"/>
    <p:sldLayoutId id="2147484137" r:id="rId2"/>
    <p:sldLayoutId id="2147484138" r:id="rId3"/>
    <p:sldLayoutId id="2147484139" r:id="rId4"/>
    <p:sldLayoutId id="2147484140" r:id="rId5"/>
    <p:sldLayoutId id="2147484141" r:id="rId6"/>
    <p:sldLayoutId id="2147484142" r:id="rId7"/>
    <p:sldLayoutId id="2147484143" r:id="rId8"/>
    <p:sldLayoutId id="2147484144" r:id="rId9"/>
    <p:sldLayoutId id="2147484145" r:id="rId10"/>
    <p:sldLayoutId id="2147484146"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100000"/>
        </a:lnSpc>
        <a:spcBef>
          <a:spcPts val="600"/>
        </a:spcBef>
        <a:buNone/>
        <a:defRPr sz="2000" b="1" kern="1200">
          <a:solidFill>
            <a:schemeClr val="tx1"/>
          </a:solidFill>
          <a:latin typeface="+mj-lt"/>
          <a:ea typeface="+mj-ea"/>
          <a:cs typeface="+mj-cs"/>
        </a:defRPr>
      </a:lvl1pPr>
    </p:titleStyle>
    <p:bodyStyle>
      <a:lvl1pPr marL="0" indent="0" algn="l" defTabSz="914400" rtl="0" eaLnBrk="1" latinLnBrk="0" hangingPunct="1">
        <a:lnSpc>
          <a:spcPct val="100000"/>
        </a:lnSpc>
        <a:spcBef>
          <a:spcPts val="1200"/>
        </a:spcBef>
        <a:buFont typeface="Arial" panose="020B0604020202020204" pitchFamily="34" charset="0"/>
        <a:buNone/>
        <a:defRPr sz="1400" kern="1200">
          <a:solidFill>
            <a:schemeClr val="tx1"/>
          </a:solidFill>
          <a:latin typeface="+mn-lt"/>
          <a:ea typeface="+mn-ea"/>
          <a:cs typeface="+mn-cs"/>
        </a:defRPr>
      </a:lvl1pPr>
      <a:lvl2pPr marL="180975" indent="-180975" algn="l" defTabSz="914400" rtl="0" eaLnBrk="1" latinLnBrk="0" hangingPunct="1">
        <a:lnSpc>
          <a:spcPct val="100000"/>
        </a:lnSpc>
        <a:spcBef>
          <a:spcPts val="600"/>
        </a:spcBef>
        <a:buFont typeface="Wingdings" panose="05000000000000000000" pitchFamily="2" charset="2"/>
        <a:buChar char="§"/>
        <a:defRPr sz="1400" kern="1200">
          <a:solidFill>
            <a:schemeClr val="tx1"/>
          </a:solidFill>
          <a:latin typeface="+mn-lt"/>
          <a:ea typeface="+mn-ea"/>
          <a:cs typeface="+mn-cs"/>
        </a:defRPr>
      </a:lvl2pPr>
      <a:lvl3pPr marL="361950" indent="-180975" algn="l" defTabSz="914400" rtl="0" eaLnBrk="1" latinLnBrk="0" hangingPunct="1">
        <a:lnSpc>
          <a:spcPct val="100000"/>
        </a:lnSpc>
        <a:spcBef>
          <a:spcPts val="600"/>
        </a:spcBef>
        <a:buFont typeface="Wingdings" panose="05000000000000000000" pitchFamily="2" charset="2"/>
        <a:buChar char="§"/>
        <a:defRPr sz="1400" kern="1200">
          <a:solidFill>
            <a:schemeClr val="tx1"/>
          </a:solidFill>
          <a:latin typeface="+mn-lt"/>
          <a:ea typeface="+mn-ea"/>
          <a:cs typeface="+mn-cs"/>
        </a:defRPr>
      </a:lvl3pPr>
      <a:lvl4pPr marL="542925" indent="-180975" algn="l" defTabSz="914400" rtl="0" eaLnBrk="1" latinLnBrk="0" hangingPunct="1">
        <a:lnSpc>
          <a:spcPct val="100000"/>
        </a:lnSpc>
        <a:spcBef>
          <a:spcPts val="600"/>
        </a:spcBef>
        <a:buFont typeface="Wingdings" panose="05000000000000000000" pitchFamily="2" charset="2"/>
        <a:buChar char="§"/>
        <a:defRPr sz="1400" kern="1200">
          <a:solidFill>
            <a:schemeClr val="tx1"/>
          </a:solidFill>
          <a:latin typeface="+mn-lt"/>
          <a:ea typeface="+mn-ea"/>
          <a:cs typeface="+mn-cs"/>
        </a:defRPr>
      </a:lvl4pPr>
      <a:lvl5pPr marL="714375" indent="-171450" algn="l" defTabSz="914400" rtl="0" eaLnBrk="1" latinLnBrk="0" hangingPunct="1">
        <a:lnSpc>
          <a:spcPct val="100000"/>
        </a:lnSpc>
        <a:spcBef>
          <a:spcPts val="600"/>
        </a:spcBef>
        <a:buFont typeface="Wingdings" panose="05000000000000000000" pitchFamily="2" charset="2"/>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28">
          <p15:clr>
            <a:srgbClr val="F26B43"/>
          </p15:clr>
        </p15:guide>
        <p15:guide id="2" orient="horz" pos="1076">
          <p15:clr>
            <a:srgbClr val="F26B43"/>
          </p15:clr>
        </p15:guide>
        <p15:guide id="3" pos="3782">
          <p15:clr>
            <a:srgbClr val="F26B43"/>
          </p15:clr>
        </p15:guide>
        <p15:guide id="4" pos="3900">
          <p15:clr>
            <a:srgbClr val="F26B43"/>
          </p15:clr>
        </p15:guide>
        <p15:guide id="5" pos="7451">
          <p15:clr>
            <a:srgbClr val="F26B43"/>
          </p15:clr>
        </p15:guide>
        <p15:guide id="6" orient="horz" pos="270">
          <p15:clr>
            <a:srgbClr val="F26B43"/>
          </p15:clr>
        </p15:guide>
        <p15:guide id="7" orient="horz" pos="3600">
          <p15:clr>
            <a:srgbClr val="F26B43"/>
          </p15:clr>
        </p15:guide>
        <p15:guide id="8" pos="3839">
          <p15:clr>
            <a:srgbClr val="F26B43"/>
          </p15:clr>
        </p15:guide>
        <p15:guide id="9" orient="horz" pos="2159">
          <p15:clr>
            <a:srgbClr val="F26B43"/>
          </p15:clr>
        </p15:guide>
      </p15:sldGuideLst>
    </p:ext>
  </p:extLst>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90" name="Rectangle 89"/>
          <p:cNvSpPr/>
          <p:nvPr/>
        </p:nvSpPr>
        <p:spPr bwMode="ltGray">
          <a:xfrm>
            <a:off x="0" y="6124755"/>
            <a:ext cx="12192000" cy="733245"/>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1400" dirty="0" err="1">
              <a:solidFill>
                <a:srgbClr val="FFFFFF"/>
              </a:solidFill>
            </a:endParaRPr>
          </a:p>
        </p:txBody>
      </p:sp>
      <p:grpSp>
        <p:nvGrpSpPr>
          <p:cNvPr id="7" name="Group 6"/>
          <p:cNvGrpSpPr/>
          <p:nvPr/>
        </p:nvGrpSpPr>
        <p:grpSpPr>
          <a:xfrm>
            <a:off x="-1143000" y="-438330"/>
            <a:ext cx="13716000" cy="6621721"/>
            <a:chOff x="-1143000" y="-438330"/>
            <a:chExt cx="13716000" cy="6621721"/>
          </a:xfrm>
        </p:grpSpPr>
        <p:cxnSp>
          <p:nvCxnSpPr>
            <p:cNvPr id="12" name="Straight Connector 11"/>
            <p:cNvCxnSpPr/>
            <p:nvPr userDrawn="1"/>
          </p:nvCxnSpPr>
          <p:spPr>
            <a:xfrm>
              <a:off x="11826875"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userDrawn="1"/>
          </p:nvCxnSpPr>
          <p:spPr>
            <a:xfrm>
              <a:off x="-256200" y="1138238"/>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userDrawn="1"/>
          </p:nvCxnSpPr>
          <p:spPr>
            <a:xfrm>
              <a:off x="-256200" y="1710267"/>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userDrawn="1"/>
          </p:nvCxnSpPr>
          <p:spPr>
            <a:xfrm>
              <a:off x="-256200" y="6120000"/>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sp>
          <p:nvSpPr>
            <p:cNvPr id="13" name="TextBox 12"/>
            <p:cNvSpPr txBox="1"/>
            <p:nvPr userDrawn="1"/>
          </p:nvSpPr>
          <p:spPr>
            <a:xfrm>
              <a:off x="-747711" y="1075580"/>
              <a:ext cx="438671" cy="123111"/>
            </a:xfrm>
            <a:prstGeom prst="rect">
              <a:avLst/>
            </a:prstGeom>
            <a:noFill/>
          </p:spPr>
          <p:txBody>
            <a:bodyPr wrap="square" lIns="0" tIns="0" rIns="0" bIns="0" rtlCol="0">
              <a:spAutoFit/>
            </a:bodyPr>
            <a:lstStyle/>
            <a:p>
              <a:pPr algn="r"/>
              <a:r>
                <a:rPr lang="en-GB" sz="800" dirty="0">
                  <a:solidFill>
                    <a:srgbClr val="717171"/>
                  </a:solidFill>
                </a:rPr>
                <a:t>3.16cm</a:t>
              </a:r>
            </a:p>
          </p:txBody>
        </p:sp>
        <p:cxnSp>
          <p:nvCxnSpPr>
            <p:cNvPr id="21" name="Straight Connector 20"/>
            <p:cNvCxnSpPr/>
            <p:nvPr userDrawn="1"/>
          </p:nvCxnSpPr>
          <p:spPr>
            <a:xfrm>
              <a:off x="-256200" y="2282296"/>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userDrawn="1"/>
          </p:nvCxnSpPr>
          <p:spPr>
            <a:xfrm>
              <a:off x="-256200" y="2854325"/>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userDrawn="1"/>
          </p:nvCxnSpPr>
          <p:spPr>
            <a:xfrm>
              <a:off x="-256200" y="3426354"/>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userDrawn="1"/>
          </p:nvCxnSpPr>
          <p:spPr>
            <a:xfrm>
              <a:off x="-256200" y="3998383"/>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userDrawn="1"/>
          </p:nvCxnSpPr>
          <p:spPr>
            <a:xfrm>
              <a:off x="-256200" y="4570412"/>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userDrawn="1"/>
          </p:nvCxnSpPr>
          <p:spPr>
            <a:xfrm>
              <a:off x="-256200" y="5142441"/>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userDrawn="1"/>
          </p:nvCxnSpPr>
          <p:spPr>
            <a:xfrm>
              <a:off x="-256200" y="5714470"/>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userDrawn="1"/>
          </p:nvCxnSpPr>
          <p:spPr>
            <a:xfrm>
              <a:off x="1149350"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userDrawn="1"/>
          </p:nvCxnSpPr>
          <p:spPr>
            <a:xfrm>
              <a:off x="2120034"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userDrawn="1"/>
          </p:nvCxnSpPr>
          <p:spPr>
            <a:xfrm>
              <a:off x="3090718"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userDrawn="1"/>
          </p:nvCxnSpPr>
          <p:spPr>
            <a:xfrm>
              <a:off x="4061402"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userDrawn="1"/>
          </p:nvCxnSpPr>
          <p:spPr>
            <a:xfrm>
              <a:off x="5032086"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userDrawn="1"/>
          </p:nvCxnSpPr>
          <p:spPr>
            <a:xfrm>
              <a:off x="6002770"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userDrawn="1"/>
          </p:nvCxnSpPr>
          <p:spPr>
            <a:xfrm>
              <a:off x="6973454"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userDrawn="1"/>
          </p:nvCxnSpPr>
          <p:spPr>
            <a:xfrm>
              <a:off x="7944138"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userDrawn="1"/>
          </p:nvCxnSpPr>
          <p:spPr>
            <a:xfrm>
              <a:off x="8914822"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userDrawn="1"/>
          </p:nvCxnSpPr>
          <p:spPr>
            <a:xfrm>
              <a:off x="9885506"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userDrawn="1"/>
          </p:nvCxnSpPr>
          <p:spPr>
            <a:xfrm>
              <a:off x="10856190"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userDrawn="1"/>
          </p:nvCxnSpPr>
          <p:spPr>
            <a:xfrm>
              <a:off x="11049000"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userDrawn="1"/>
          </p:nvCxnSpPr>
          <p:spPr>
            <a:xfrm>
              <a:off x="10077270"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userDrawn="1"/>
          </p:nvCxnSpPr>
          <p:spPr>
            <a:xfrm>
              <a:off x="9105543"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userDrawn="1"/>
          </p:nvCxnSpPr>
          <p:spPr>
            <a:xfrm>
              <a:off x="8133816"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userDrawn="1"/>
          </p:nvCxnSpPr>
          <p:spPr>
            <a:xfrm>
              <a:off x="7162089"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userDrawn="1"/>
          </p:nvCxnSpPr>
          <p:spPr>
            <a:xfrm>
              <a:off x="6190362"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userDrawn="1"/>
          </p:nvCxnSpPr>
          <p:spPr>
            <a:xfrm>
              <a:off x="5218635"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userDrawn="1"/>
          </p:nvCxnSpPr>
          <p:spPr>
            <a:xfrm>
              <a:off x="4246908"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userDrawn="1"/>
          </p:nvCxnSpPr>
          <p:spPr>
            <a:xfrm>
              <a:off x="3275181"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userDrawn="1"/>
          </p:nvCxnSpPr>
          <p:spPr>
            <a:xfrm>
              <a:off x="2303454"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userDrawn="1"/>
          </p:nvCxnSpPr>
          <p:spPr>
            <a:xfrm>
              <a:off x="1331727"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sp>
          <p:nvSpPr>
            <p:cNvPr id="51" name="TextBox 50"/>
            <p:cNvSpPr txBox="1"/>
            <p:nvPr userDrawn="1"/>
          </p:nvSpPr>
          <p:spPr>
            <a:xfrm>
              <a:off x="-747711" y="1646156"/>
              <a:ext cx="438671" cy="123111"/>
            </a:xfrm>
            <a:prstGeom prst="rect">
              <a:avLst/>
            </a:prstGeom>
            <a:noFill/>
          </p:spPr>
          <p:txBody>
            <a:bodyPr wrap="square" lIns="0" tIns="0" rIns="0" bIns="0" rtlCol="0">
              <a:spAutoFit/>
            </a:bodyPr>
            <a:lstStyle/>
            <a:p>
              <a:pPr algn="r"/>
              <a:r>
                <a:rPr lang="en-GB" sz="800" dirty="0">
                  <a:solidFill>
                    <a:srgbClr val="717171"/>
                  </a:solidFill>
                </a:rPr>
                <a:t>4.75cm</a:t>
              </a:r>
            </a:p>
          </p:txBody>
        </p:sp>
        <p:sp>
          <p:nvSpPr>
            <p:cNvPr id="52" name="TextBox 51"/>
            <p:cNvSpPr txBox="1"/>
            <p:nvPr userDrawn="1"/>
          </p:nvSpPr>
          <p:spPr>
            <a:xfrm>
              <a:off x="-747711" y="2216732"/>
              <a:ext cx="438671" cy="123111"/>
            </a:xfrm>
            <a:prstGeom prst="rect">
              <a:avLst/>
            </a:prstGeom>
            <a:noFill/>
          </p:spPr>
          <p:txBody>
            <a:bodyPr wrap="square" lIns="0" tIns="0" rIns="0" bIns="0" rtlCol="0">
              <a:spAutoFit/>
            </a:bodyPr>
            <a:lstStyle/>
            <a:p>
              <a:pPr algn="r"/>
              <a:r>
                <a:rPr lang="en-GB" sz="800" dirty="0">
                  <a:solidFill>
                    <a:srgbClr val="717171"/>
                  </a:solidFill>
                </a:rPr>
                <a:t>6.34cm</a:t>
              </a:r>
            </a:p>
          </p:txBody>
        </p:sp>
        <p:sp>
          <p:nvSpPr>
            <p:cNvPr id="53" name="TextBox 52"/>
            <p:cNvSpPr txBox="1"/>
            <p:nvPr userDrawn="1"/>
          </p:nvSpPr>
          <p:spPr>
            <a:xfrm>
              <a:off x="-747711" y="2787308"/>
              <a:ext cx="438671" cy="123111"/>
            </a:xfrm>
            <a:prstGeom prst="rect">
              <a:avLst/>
            </a:prstGeom>
            <a:noFill/>
          </p:spPr>
          <p:txBody>
            <a:bodyPr wrap="square" lIns="0" tIns="0" rIns="0" bIns="0" rtlCol="0">
              <a:spAutoFit/>
            </a:bodyPr>
            <a:lstStyle/>
            <a:p>
              <a:pPr algn="r"/>
              <a:r>
                <a:rPr lang="en-GB" sz="800" dirty="0">
                  <a:solidFill>
                    <a:srgbClr val="717171"/>
                  </a:solidFill>
                </a:rPr>
                <a:t>7.93cm</a:t>
              </a:r>
            </a:p>
          </p:txBody>
        </p:sp>
        <p:sp>
          <p:nvSpPr>
            <p:cNvPr id="54" name="TextBox 53"/>
            <p:cNvSpPr txBox="1"/>
            <p:nvPr userDrawn="1"/>
          </p:nvSpPr>
          <p:spPr>
            <a:xfrm>
              <a:off x="-747711" y="3357884"/>
              <a:ext cx="438671" cy="123111"/>
            </a:xfrm>
            <a:prstGeom prst="rect">
              <a:avLst/>
            </a:prstGeom>
            <a:noFill/>
          </p:spPr>
          <p:txBody>
            <a:bodyPr wrap="square" lIns="0" tIns="0" rIns="0" bIns="0" rtlCol="0">
              <a:spAutoFit/>
            </a:bodyPr>
            <a:lstStyle/>
            <a:p>
              <a:pPr algn="r"/>
              <a:r>
                <a:rPr lang="en-GB" sz="800" dirty="0">
                  <a:solidFill>
                    <a:srgbClr val="717171"/>
                  </a:solidFill>
                </a:rPr>
                <a:t>9.52cm</a:t>
              </a:r>
            </a:p>
          </p:txBody>
        </p:sp>
        <p:sp>
          <p:nvSpPr>
            <p:cNvPr id="55" name="TextBox 54"/>
            <p:cNvSpPr txBox="1"/>
            <p:nvPr userDrawn="1"/>
          </p:nvSpPr>
          <p:spPr>
            <a:xfrm>
              <a:off x="-747711" y="3928460"/>
              <a:ext cx="438671" cy="123111"/>
            </a:xfrm>
            <a:prstGeom prst="rect">
              <a:avLst/>
            </a:prstGeom>
            <a:noFill/>
          </p:spPr>
          <p:txBody>
            <a:bodyPr wrap="square" lIns="0" tIns="0" rIns="0" bIns="0" rtlCol="0">
              <a:spAutoFit/>
            </a:bodyPr>
            <a:lstStyle/>
            <a:p>
              <a:pPr algn="r"/>
              <a:r>
                <a:rPr lang="en-GB" sz="800" dirty="0">
                  <a:solidFill>
                    <a:srgbClr val="717171"/>
                  </a:solidFill>
                </a:rPr>
                <a:t>11.11cm</a:t>
              </a:r>
            </a:p>
          </p:txBody>
        </p:sp>
        <p:sp>
          <p:nvSpPr>
            <p:cNvPr id="56" name="TextBox 55"/>
            <p:cNvSpPr txBox="1"/>
            <p:nvPr userDrawn="1"/>
          </p:nvSpPr>
          <p:spPr>
            <a:xfrm>
              <a:off x="-747711" y="4499036"/>
              <a:ext cx="438671" cy="123111"/>
            </a:xfrm>
            <a:prstGeom prst="rect">
              <a:avLst/>
            </a:prstGeom>
            <a:noFill/>
          </p:spPr>
          <p:txBody>
            <a:bodyPr wrap="square" lIns="0" tIns="0" rIns="0" bIns="0" rtlCol="0">
              <a:spAutoFit/>
            </a:bodyPr>
            <a:lstStyle/>
            <a:p>
              <a:pPr algn="r"/>
              <a:r>
                <a:rPr lang="en-GB" sz="800" dirty="0">
                  <a:solidFill>
                    <a:srgbClr val="717171"/>
                  </a:solidFill>
                </a:rPr>
                <a:t>12.70cm</a:t>
              </a:r>
            </a:p>
          </p:txBody>
        </p:sp>
        <p:sp>
          <p:nvSpPr>
            <p:cNvPr id="57" name="TextBox 56"/>
            <p:cNvSpPr txBox="1"/>
            <p:nvPr userDrawn="1"/>
          </p:nvSpPr>
          <p:spPr>
            <a:xfrm>
              <a:off x="-747711" y="5069612"/>
              <a:ext cx="438671" cy="123111"/>
            </a:xfrm>
            <a:prstGeom prst="rect">
              <a:avLst/>
            </a:prstGeom>
            <a:noFill/>
          </p:spPr>
          <p:txBody>
            <a:bodyPr wrap="square" lIns="0" tIns="0" rIns="0" bIns="0" rtlCol="0">
              <a:spAutoFit/>
            </a:bodyPr>
            <a:lstStyle/>
            <a:p>
              <a:pPr algn="r"/>
              <a:r>
                <a:rPr lang="en-GB" sz="800" dirty="0">
                  <a:solidFill>
                    <a:srgbClr val="717171"/>
                  </a:solidFill>
                </a:rPr>
                <a:t>14.29cm</a:t>
              </a:r>
            </a:p>
          </p:txBody>
        </p:sp>
        <p:sp>
          <p:nvSpPr>
            <p:cNvPr id="58" name="TextBox 57"/>
            <p:cNvSpPr txBox="1"/>
            <p:nvPr userDrawn="1"/>
          </p:nvSpPr>
          <p:spPr>
            <a:xfrm>
              <a:off x="-747711" y="5640188"/>
              <a:ext cx="438671" cy="123111"/>
            </a:xfrm>
            <a:prstGeom prst="rect">
              <a:avLst/>
            </a:prstGeom>
            <a:noFill/>
          </p:spPr>
          <p:txBody>
            <a:bodyPr wrap="square" lIns="0" tIns="0" rIns="0" bIns="0" rtlCol="0">
              <a:spAutoFit/>
            </a:bodyPr>
            <a:lstStyle/>
            <a:p>
              <a:pPr algn="r"/>
              <a:r>
                <a:rPr lang="en-GB" sz="800" dirty="0">
                  <a:solidFill>
                    <a:srgbClr val="717171"/>
                  </a:solidFill>
                </a:rPr>
                <a:t>15.87cm</a:t>
              </a:r>
            </a:p>
          </p:txBody>
        </p:sp>
        <p:sp>
          <p:nvSpPr>
            <p:cNvPr id="59" name="TextBox 58"/>
            <p:cNvSpPr txBox="1"/>
            <p:nvPr userDrawn="1"/>
          </p:nvSpPr>
          <p:spPr>
            <a:xfrm>
              <a:off x="-747711" y="6060280"/>
              <a:ext cx="438671" cy="123111"/>
            </a:xfrm>
            <a:prstGeom prst="rect">
              <a:avLst/>
            </a:prstGeom>
            <a:noFill/>
          </p:spPr>
          <p:txBody>
            <a:bodyPr wrap="square" lIns="0" tIns="0" rIns="0" bIns="0" rtlCol="0">
              <a:spAutoFit/>
            </a:bodyPr>
            <a:lstStyle/>
            <a:p>
              <a:pPr algn="r"/>
              <a:r>
                <a:rPr lang="en-GB" sz="800" dirty="0">
                  <a:solidFill>
                    <a:srgbClr val="717171"/>
                  </a:solidFill>
                </a:rPr>
                <a:t>17.00cm</a:t>
              </a:r>
            </a:p>
          </p:txBody>
        </p:sp>
        <p:sp>
          <p:nvSpPr>
            <p:cNvPr id="60" name="TextBox 59"/>
            <p:cNvSpPr txBox="1"/>
            <p:nvPr userDrawn="1"/>
          </p:nvSpPr>
          <p:spPr>
            <a:xfrm>
              <a:off x="304800" y="-437436"/>
              <a:ext cx="438671" cy="123111"/>
            </a:xfrm>
            <a:prstGeom prst="rect">
              <a:avLst/>
            </a:prstGeom>
            <a:noFill/>
          </p:spPr>
          <p:txBody>
            <a:bodyPr wrap="square" lIns="0" tIns="0" rIns="0" bIns="0" rtlCol="0">
              <a:spAutoFit/>
            </a:bodyPr>
            <a:lstStyle/>
            <a:p>
              <a:r>
                <a:rPr lang="en-GB" sz="800" dirty="0">
                  <a:solidFill>
                    <a:srgbClr val="717171"/>
                  </a:solidFill>
                </a:rPr>
                <a:t>1.00cm</a:t>
              </a:r>
            </a:p>
          </p:txBody>
        </p:sp>
        <p:sp>
          <p:nvSpPr>
            <p:cNvPr id="61" name="TextBox 60"/>
            <p:cNvSpPr txBox="1"/>
            <p:nvPr userDrawn="1"/>
          </p:nvSpPr>
          <p:spPr>
            <a:xfrm>
              <a:off x="1276838" y="-437436"/>
              <a:ext cx="438671" cy="123111"/>
            </a:xfrm>
            <a:prstGeom prst="rect">
              <a:avLst/>
            </a:prstGeom>
            <a:noFill/>
          </p:spPr>
          <p:txBody>
            <a:bodyPr wrap="square" lIns="0" tIns="0" rIns="0" bIns="0" rtlCol="0">
              <a:spAutoFit/>
            </a:bodyPr>
            <a:lstStyle/>
            <a:p>
              <a:r>
                <a:rPr lang="en-GB" sz="800" dirty="0">
                  <a:solidFill>
                    <a:srgbClr val="717171"/>
                  </a:solidFill>
                </a:rPr>
                <a:t>3.70cm</a:t>
              </a:r>
            </a:p>
          </p:txBody>
        </p:sp>
        <p:sp>
          <p:nvSpPr>
            <p:cNvPr id="62" name="TextBox 61"/>
            <p:cNvSpPr txBox="1"/>
            <p:nvPr userDrawn="1"/>
          </p:nvSpPr>
          <p:spPr>
            <a:xfrm>
              <a:off x="2248876" y="-437436"/>
              <a:ext cx="438671" cy="123111"/>
            </a:xfrm>
            <a:prstGeom prst="rect">
              <a:avLst/>
            </a:prstGeom>
            <a:noFill/>
          </p:spPr>
          <p:txBody>
            <a:bodyPr wrap="square" lIns="0" tIns="0" rIns="0" bIns="0" rtlCol="0">
              <a:spAutoFit/>
            </a:bodyPr>
            <a:lstStyle/>
            <a:p>
              <a:r>
                <a:rPr lang="en-GB" sz="800" dirty="0">
                  <a:solidFill>
                    <a:srgbClr val="717171"/>
                  </a:solidFill>
                </a:rPr>
                <a:t>6.40cm</a:t>
              </a:r>
            </a:p>
          </p:txBody>
        </p:sp>
        <p:sp>
          <p:nvSpPr>
            <p:cNvPr id="63" name="TextBox 62"/>
            <p:cNvSpPr txBox="1"/>
            <p:nvPr userDrawn="1"/>
          </p:nvSpPr>
          <p:spPr>
            <a:xfrm>
              <a:off x="3220914" y="-437436"/>
              <a:ext cx="438671" cy="123111"/>
            </a:xfrm>
            <a:prstGeom prst="rect">
              <a:avLst/>
            </a:prstGeom>
            <a:noFill/>
          </p:spPr>
          <p:txBody>
            <a:bodyPr wrap="square" lIns="0" tIns="0" rIns="0" bIns="0" rtlCol="0">
              <a:spAutoFit/>
            </a:bodyPr>
            <a:lstStyle/>
            <a:p>
              <a:r>
                <a:rPr lang="en-GB" sz="800" dirty="0">
                  <a:solidFill>
                    <a:srgbClr val="717171"/>
                  </a:solidFill>
                </a:rPr>
                <a:t>9.10cm</a:t>
              </a:r>
            </a:p>
          </p:txBody>
        </p:sp>
        <p:sp>
          <p:nvSpPr>
            <p:cNvPr id="64" name="TextBox 63"/>
            <p:cNvSpPr txBox="1"/>
            <p:nvPr userDrawn="1"/>
          </p:nvSpPr>
          <p:spPr>
            <a:xfrm>
              <a:off x="4192952" y="-437436"/>
              <a:ext cx="438671" cy="123111"/>
            </a:xfrm>
            <a:prstGeom prst="rect">
              <a:avLst/>
            </a:prstGeom>
            <a:noFill/>
          </p:spPr>
          <p:txBody>
            <a:bodyPr wrap="square" lIns="0" tIns="0" rIns="0" bIns="0" rtlCol="0">
              <a:spAutoFit/>
            </a:bodyPr>
            <a:lstStyle/>
            <a:p>
              <a:r>
                <a:rPr lang="en-GB" sz="800" dirty="0">
                  <a:solidFill>
                    <a:srgbClr val="717171"/>
                  </a:solidFill>
                </a:rPr>
                <a:t>11.80cm</a:t>
              </a:r>
            </a:p>
          </p:txBody>
        </p:sp>
        <p:sp>
          <p:nvSpPr>
            <p:cNvPr id="65" name="TextBox 64"/>
            <p:cNvSpPr txBox="1"/>
            <p:nvPr userDrawn="1"/>
          </p:nvSpPr>
          <p:spPr>
            <a:xfrm>
              <a:off x="5164990" y="-437436"/>
              <a:ext cx="438671" cy="123111"/>
            </a:xfrm>
            <a:prstGeom prst="rect">
              <a:avLst/>
            </a:prstGeom>
            <a:noFill/>
          </p:spPr>
          <p:txBody>
            <a:bodyPr wrap="square" lIns="0" tIns="0" rIns="0" bIns="0" rtlCol="0">
              <a:spAutoFit/>
            </a:bodyPr>
            <a:lstStyle/>
            <a:p>
              <a:r>
                <a:rPr lang="en-GB" sz="800" dirty="0">
                  <a:solidFill>
                    <a:srgbClr val="717171"/>
                  </a:solidFill>
                </a:rPr>
                <a:t>14.50cm</a:t>
              </a:r>
            </a:p>
          </p:txBody>
        </p:sp>
        <p:sp>
          <p:nvSpPr>
            <p:cNvPr id="66" name="TextBox 65"/>
            <p:cNvSpPr txBox="1"/>
            <p:nvPr userDrawn="1"/>
          </p:nvSpPr>
          <p:spPr>
            <a:xfrm>
              <a:off x="6137028" y="-437436"/>
              <a:ext cx="438671" cy="123111"/>
            </a:xfrm>
            <a:prstGeom prst="rect">
              <a:avLst/>
            </a:prstGeom>
            <a:noFill/>
          </p:spPr>
          <p:txBody>
            <a:bodyPr wrap="square" lIns="0" tIns="0" rIns="0" bIns="0" rtlCol="0">
              <a:spAutoFit/>
            </a:bodyPr>
            <a:lstStyle/>
            <a:p>
              <a:r>
                <a:rPr lang="en-GB" sz="800" dirty="0">
                  <a:solidFill>
                    <a:srgbClr val="717171"/>
                  </a:solidFill>
                </a:rPr>
                <a:t>17.20cm</a:t>
              </a:r>
            </a:p>
          </p:txBody>
        </p:sp>
        <p:sp>
          <p:nvSpPr>
            <p:cNvPr id="67" name="TextBox 66"/>
            <p:cNvSpPr txBox="1"/>
            <p:nvPr userDrawn="1"/>
          </p:nvSpPr>
          <p:spPr>
            <a:xfrm>
              <a:off x="7109066" y="-437436"/>
              <a:ext cx="438671" cy="123111"/>
            </a:xfrm>
            <a:prstGeom prst="rect">
              <a:avLst/>
            </a:prstGeom>
            <a:noFill/>
          </p:spPr>
          <p:txBody>
            <a:bodyPr wrap="square" lIns="0" tIns="0" rIns="0" bIns="0" rtlCol="0">
              <a:spAutoFit/>
            </a:bodyPr>
            <a:lstStyle/>
            <a:p>
              <a:r>
                <a:rPr lang="en-GB" sz="800" dirty="0">
                  <a:solidFill>
                    <a:srgbClr val="717171"/>
                  </a:solidFill>
                </a:rPr>
                <a:t>9.90cm</a:t>
              </a:r>
            </a:p>
          </p:txBody>
        </p:sp>
        <p:sp>
          <p:nvSpPr>
            <p:cNvPr id="68" name="TextBox 67"/>
            <p:cNvSpPr txBox="1"/>
            <p:nvPr userDrawn="1"/>
          </p:nvSpPr>
          <p:spPr>
            <a:xfrm>
              <a:off x="8081104" y="-437436"/>
              <a:ext cx="438671" cy="123111"/>
            </a:xfrm>
            <a:prstGeom prst="rect">
              <a:avLst/>
            </a:prstGeom>
            <a:noFill/>
          </p:spPr>
          <p:txBody>
            <a:bodyPr wrap="square" lIns="0" tIns="0" rIns="0" bIns="0" rtlCol="0">
              <a:spAutoFit/>
            </a:bodyPr>
            <a:lstStyle/>
            <a:p>
              <a:r>
                <a:rPr lang="en-GB" sz="800" dirty="0">
                  <a:solidFill>
                    <a:srgbClr val="717171"/>
                  </a:solidFill>
                </a:rPr>
                <a:t>22.60cm</a:t>
              </a:r>
            </a:p>
          </p:txBody>
        </p:sp>
        <p:sp>
          <p:nvSpPr>
            <p:cNvPr id="69" name="TextBox 68"/>
            <p:cNvSpPr txBox="1"/>
            <p:nvPr userDrawn="1"/>
          </p:nvSpPr>
          <p:spPr>
            <a:xfrm>
              <a:off x="9053142" y="-437436"/>
              <a:ext cx="438671" cy="123111"/>
            </a:xfrm>
            <a:prstGeom prst="rect">
              <a:avLst/>
            </a:prstGeom>
            <a:noFill/>
          </p:spPr>
          <p:txBody>
            <a:bodyPr wrap="square" lIns="0" tIns="0" rIns="0" bIns="0" rtlCol="0">
              <a:spAutoFit/>
            </a:bodyPr>
            <a:lstStyle/>
            <a:p>
              <a:r>
                <a:rPr lang="en-GB" sz="800" dirty="0">
                  <a:solidFill>
                    <a:srgbClr val="717171"/>
                  </a:solidFill>
                </a:rPr>
                <a:t>25.30cm</a:t>
              </a:r>
            </a:p>
          </p:txBody>
        </p:sp>
        <p:sp>
          <p:nvSpPr>
            <p:cNvPr id="70" name="TextBox 69"/>
            <p:cNvSpPr txBox="1"/>
            <p:nvPr userDrawn="1"/>
          </p:nvSpPr>
          <p:spPr>
            <a:xfrm>
              <a:off x="10025180" y="-437436"/>
              <a:ext cx="438671" cy="123111"/>
            </a:xfrm>
            <a:prstGeom prst="rect">
              <a:avLst/>
            </a:prstGeom>
            <a:noFill/>
          </p:spPr>
          <p:txBody>
            <a:bodyPr wrap="square" lIns="0" tIns="0" rIns="0" bIns="0" rtlCol="0">
              <a:spAutoFit/>
            </a:bodyPr>
            <a:lstStyle/>
            <a:p>
              <a:r>
                <a:rPr lang="en-GB" sz="800" dirty="0">
                  <a:solidFill>
                    <a:srgbClr val="717171"/>
                  </a:solidFill>
                </a:rPr>
                <a:t>27.99cm</a:t>
              </a:r>
            </a:p>
          </p:txBody>
        </p:sp>
        <p:sp>
          <p:nvSpPr>
            <p:cNvPr id="71" name="TextBox 70"/>
            <p:cNvSpPr txBox="1"/>
            <p:nvPr userDrawn="1"/>
          </p:nvSpPr>
          <p:spPr>
            <a:xfrm>
              <a:off x="10997215" y="-437436"/>
              <a:ext cx="438671" cy="123111"/>
            </a:xfrm>
            <a:prstGeom prst="rect">
              <a:avLst/>
            </a:prstGeom>
            <a:noFill/>
          </p:spPr>
          <p:txBody>
            <a:bodyPr wrap="square" lIns="0" tIns="0" rIns="0" bIns="0" rtlCol="0">
              <a:spAutoFit/>
            </a:bodyPr>
            <a:lstStyle/>
            <a:p>
              <a:r>
                <a:rPr lang="en-GB" sz="800" dirty="0">
                  <a:solidFill>
                    <a:srgbClr val="717171"/>
                  </a:solidFill>
                </a:rPr>
                <a:t>30.69cm</a:t>
              </a:r>
            </a:p>
          </p:txBody>
        </p:sp>
        <p:sp>
          <p:nvSpPr>
            <p:cNvPr id="72" name="TextBox 71"/>
            <p:cNvSpPr txBox="1"/>
            <p:nvPr userDrawn="1"/>
          </p:nvSpPr>
          <p:spPr>
            <a:xfrm>
              <a:off x="11461750" y="-437436"/>
              <a:ext cx="438671" cy="123111"/>
            </a:xfrm>
            <a:prstGeom prst="rect">
              <a:avLst/>
            </a:prstGeom>
            <a:noFill/>
          </p:spPr>
          <p:txBody>
            <a:bodyPr wrap="square" lIns="0" tIns="0" rIns="0" bIns="0" rtlCol="0">
              <a:spAutoFit/>
            </a:bodyPr>
            <a:lstStyle/>
            <a:p>
              <a:pPr algn="r"/>
              <a:r>
                <a:rPr lang="en-GB" sz="800" dirty="0">
                  <a:solidFill>
                    <a:srgbClr val="717171"/>
                  </a:solidFill>
                </a:rPr>
                <a:t>32.85cm</a:t>
              </a:r>
            </a:p>
          </p:txBody>
        </p:sp>
        <p:sp>
          <p:nvSpPr>
            <p:cNvPr id="74" name="TextBox 73"/>
            <p:cNvSpPr txBox="1"/>
            <p:nvPr userDrawn="1"/>
          </p:nvSpPr>
          <p:spPr>
            <a:xfrm>
              <a:off x="10490780" y="-437436"/>
              <a:ext cx="438671" cy="123111"/>
            </a:xfrm>
            <a:prstGeom prst="rect">
              <a:avLst/>
            </a:prstGeom>
            <a:noFill/>
          </p:spPr>
          <p:txBody>
            <a:bodyPr wrap="square" lIns="0" tIns="0" rIns="0" bIns="0" rtlCol="0">
              <a:spAutoFit/>
            </a:bodyPr>
            <a:lstStyle/>
            <a:p>
              <a:pPr algn="r"/>
              <a:r>
                <a:rPr lang="en-GB" sz="800" dirty="0">
                  <a:solidFill>
                    <a:srgbClr val="717171"/>
                  </a:solidFill>
                </a:rPr>
                <a:t>30.16cm</a:t>
              </a:r>
            </a:p>
          </p:txBody>
        </p:sp>
        <p:sp>
          <p:nvSpPr>
            <p:cNvPr id="75" name="TextBox 74"/>
            <p:cNvSpPr txBox="1"/>
            <p:nvPr userDrawn="1"/>
          </p:nvSpPr>
          <p:spPr>
            <a:xfrm>
              <a:off x="9519807" y="-437436"/>
              <a:ext cx="438671" cy="123111"/>
            </a:xfrm>
            <a:prstGeom prst="rect">
              <a:avLst/>
            </a:prstGeom>
            <a:noFill/>
          </p:spPr>
          <p:txBody>
            <a:bodyPr wrap="square" lIns="0" tIns="0" rIns="0" bIns="0" rtlCol="0">
              <a:spAutoFit/>
            </a:bodyPr>
            <a:lstStyle/>
            <a:p>
              <a:pPr algn="r"/>
              <a:r>
                <a:rPr lang="en-GB" sz="800" dirty="0">
                  <a:solidFill>
                    <a:srgbClr val="717171"/>
                  </a:solidFill>
                </a:rPr>
                <a:t>27.46cm</a:t>
              </a:r>
            </a:p>
          </p:txBody>
        </p:sp>
        <p:sp>
          <p:nvSpPr>
            <p:cNvPr id="76" name="TextBox 75"/>
            <p:cNvSpPr txBox="1"/>
            <p:nvPr userDrawn="1"/>
          </p:nvSpPr>
          <p:spPr>
            <a:xfrm>
              <a:off x="8548834" y="-437436"/>
              <a:ext cx="438671" cy="123111"/>
            </a:xfrm>
            <a:prstGeom prst="rect">
              <a:avLst/>
            </a:prstGeom>
            <a:noFill/>
          </p:spPr>
          <p:txBody>
            <a:bodyPr wrap="square" lIns="0" tIns="0" rIns="0" bIns="0" rtlCol="0">
              <a:spAutoFit/>
            </a:bodyPr>
            <a:lstStyle/>
            <a:p>
              <a:pPr algn="r"/>
              <a:r>
                <a:rPr lang="en-GB" sz="800" dirty="0">
                  <a:solidFill>
                    <a:srgbClr val="717171"/>
                  </a:solidFill>
                </a:rPr>
                <a:t>24.76cm</a:t>
              </a:r>
            </a:p>
          </p:txBody>
        </p:sp>
        <p:sp>
          <p:nvSpPr>
            <p:cNvPr id="77" name="TextBox 76"/>
            <p:cNvSpPr txBox="1"/>
            <p:nvPr userDrawn="1"/>
          </p:nvSpPr>
          <p:spPr>
            <a:xfrm>
              <a:off x="7577861" y="-437436"/>
              <a:ext cx="438671" cy="123111"/>
            </a:xfrm>
            <a:prstGeom prst="rect">
              <a:avLst/>
            </a:prstGeom>
            <a:noFill/>
          </p:spPr>
          <p:txBody>
            <a:bodyPr wrap="square" lIns="0" tIns="0" rIns="0" bIns="0" rtlCol="0">
              <a:spAutoFit/>
            </a:bodyPr>
            <a:lstStyle/>
            <a:p>
              <a:pPr algn="r"/>
              <a:r>
                <a:rPr lang="en-GB" sz="800" dirty="0">
                  <a:solidFill>
                    <a:srgbClr val="717171"/>
                  </a:solidFill>
                </a:rPr>
                <a:t>22.07cm</a:t>
              </a:r>
            </a:p>
          </p:txBody>
        </p:sp>
        <p:sp>
          <p:nvSpPr>
            <p:cNvPr id="78" name="TextBox 77"/>
            <p:cNvSpPr txBox="1"/>
            <p:nvPr userDrawn="1"/>
          </p:nvSpPr>
          <p:spPr>
            <a:xfrm>
              <a:off x="6606888" y="-437436"/>
              <a:ext cx="438671" cy="123111"/>
            </a:xfrm>
            <a:prstGeom prst="rect">
              <a:avLst/>
            </a:prstGeom>
            <a:noFill/>
          </p:spPr>
          <p:txBody>
            <a:bodyPr wrap="square" lIns="0" tIns="0" rIns="0" bIns="0" rtlCol="0">
              <a:spAutoFit/>
            </a:bodyPr>
            <a:lstStyle/>
            <a:p>
              <a:pPr algn="r"/>
              <a:r>
                <a:rPr lang="en-GB" sz="800" dirty="0">
                  <a:solidFill>
                    <a:srgbClr val="717171"/>
                  </a:solidFill>
                </a:rPr>
                <a:t>19.37cm</a:t>
              </a:r>
            </a:p>
          </p:txBody>
        </p:sp>
        <p:sp>
          <p:nvSpPr>
            <p:cNvPr id="79" name="TextBox 78"/>
            <p:cNvSpPr txBox="1"/>
            <p:nvPr userDrawn="1"/>
          </p:nvSpPr>
          <p:spPr>
            <a:xfrm>
              <a:off x="5635915" y="-437436"/>
              <a:ext cx="438671" cy="123111"/>
            </a:xfrm>
            <a:prstGeom prst="rect">
              <a:avLst/>
            </a:prstGeom>
            <a:noFill/>
          </p:spPr>
          <p:txBody>
            <a:bodyPr wrap="square" lIns="0" tIns="0" rIns="0" bIns="0" rtlCol="0">
              <a:spAutoFit/>
            </a:bodyPr>
            <a:lstStyle/>
            <a:p>
              <a:pPr algn="r"/>
              <a:r>
                <a:rPr lang="en-GB" sz="800" dirty="0">
                  <a:solidFill>
                    <a:srgbClr val="717171"/>
                  </a:solidFill>
                </a:rPr>
                <a:t>16.67cm</a:t>
              </a:r>
            </a:p>
          </p:txBody>
        </p:sp>
        <p:sp>
          <p:nvSpPr>
            <p:cNvPr id="80" name="TextBox 79"/>
            <p:cNvSpPr txBox="1"/>
            <p:nvPr userDrawn="1"/>
          </p:nvSpPr>
          <p:spPr>
            <a:xfrm>
              <a:off x="4664942" y="-437436"/>
              <a:ext cx="438671" cy="123111"/>
            </a:xfrm>
            <a:prstGeom prst="rect">
              <a:avLst/>
            </a:prstGeom>
            <a:noFill/>
          </p:spPr>
          <p:txBody>
            <a:bodyPr wrap="square" lIns="0" tIns="0" rIns="0" bIns="0" rtlCol="0">
              <a:spAutoFit/>
            </a:bodyPr>
            <a:lstStyle/>
            <a:p>
              <a:pPr algn="r"/>
              <a:r>
                <a:rPr lang="en-GB" sz="800" dirty="0">
                  <a:solidFill>
                    <a:srgbClr val="717171"/>
                  </a:solidFill>
                </a:rPr>
                <a:t>13.98cm</a:t>
              </a:r>
            </a:p>
          </p:txBody>
        </p:sp>
        <p:sp>
          <p:nvSpPr>
            <p:cNvPr id="81" name="TextBox 80"/>
            <p:cNvSpPr txBox="1"/>
            <p:nvPr userDrawn="1"/>
          </p:nvSpPr>
          <p:spPr>
            <a:xfrm>
              <a:off x="3693969" y="-437436"/>
              <a:ext cx="438671" cy="123111"/>
            </a:xfrm>
            <a:prstGeom prst="rect">
              <a:avLst/>
            </a:prstGeom>
            <a:noFill/>
          </p:spPr>
          <p:txBody>
            <a:bodyPr wrap="square" lIns="0" tIns="0" rIns="0" bIns="0" rtlCol="0">
              <a:spAutoFit/>
            </a:bodyPr>
            <a:lstStyle/>
            <a:p>
              <a:pPr algn="r"/>
              <a:r>
                <a:rPr lang="en-GB" sz="800" dirty="0">
                  <a:solidFill>
                    <a:srgbClr val="717171"/>
                  </a:solidFill>
                </a:rPr>
                <a:t>11.28cm</a:t>
              </a:r>
            </a:p>
          </p:txBody>
        </p:sp>
        <p:sp>
          <p:nvSpPr>
            <p:cNvPr id="82" name="TextBox 81"/>
            <p:cNvSpPr txBox="1"/>
            <p:nvPr userDrawn="1"/>
          </p:nvSpPr>
          <p:spPr>
            <a:xfrm>
              <a:off x="2722996" y="-437436"/>
              <a:ext cx="438671" cy="123111"/>
            </a:xfrm>
            <a:prstGeom prst="rect">
              <a:avLst/>
            </a:prstGeom>
            <a:noFill/>
          </p:spPr>
          <p:txBody>
            <a:bodyPr wrap="square" lIns="0" tIns="0" rIns="0" bIns="0" rtlCol="0">
              <a:spAutoFit/>
            </a:bodyPr>
            <a:lstStyle/>
            <a:p>
              <a:pPr algn="r"/>
              <a:r>
                <a:rPr lang="en-GB" sz="800" dirty="0">
                  <a:solidFill>
                    <a:srgbClr val="717171"/>
                  </a:solidFill>
                </a:rPr>
                <a:t>8.59cm</a:t>
              </a:r>
            </a:p>
          </p:txBody>
        </p:sp>
        <p:sp>
          <p:nvSpPr>
            <p:cNvPr id="83" name="TextBox 82"/>
            <p:cNvSpPr txBox="1"/>
            <p:nvPr userDrawn="1"/>
          </p:nvSpPr>
          <p:spPr>
            <a:xfrm>
              <a:off x="1752023" y="-437436"/>
              <a:ext cx="438671" cy="123111"/>
            </a:xfrm>
            <a:prstGeom prst="rect">
              <a:avLst/>
            </a:prstGeom>
            <a:noFill/>
          </p:spPr>
          <p:txBody>
            <a:bodyPr wrap="square" lIns="0" tIns="0" rIns="0" bIns="0" rtlCol="0">
              <a:spAutoFit/>
            </a:bodyPr>
            <a:lstStyle/>
            <a:p>
              <a:pPr algn="r"/>
              <a:r>
                <a:rPr lang="en-GB" sz="800" dirty="0">
                  <a:solidFill>
                    <a:srgbClr val="717171"/>
                  </a:solidFill>
                </a:rPr>
                <a:t>5.89cm</a:t>
              </a:r>
            </a:p>
          </p:txBody>
        </p:sp>
        <p:sp>
          <p:nvSpPr>
            <p:cNvPr id="84" name="TextBox 83"/>
            <p:cNvSpPr txBox="1"/>
            <p:nvPr userDrawn="1"/>
          </p:nvSpPr>
          <p:spPr>
            <a:xfrm>
              <a:off x="781050" y="-437436"/>
              <a:ext cx="438671" cy="123111"/>
            </a:xfrm>
            <a:prstGeom prst="rect">
              <a:avLst/>
            </a:prstGeom>
            <a:noFill/>
          </p:spPr>
          <p:txBody>
            <a:bodyPr wrap="square" lIns="0" tIns="0" rIns="0" bIns="0" rtlCol="0">
              <a:spAutoFit/>
            </a:bodyPr>
            <a:lstStyle/>
            <a:p>
              <a:pPr algn="r"/>
              <a:r>
                <a:rPr lang="en-GB" sz="800" dirty="0">
                  <a:solidFill>
                    <a:srgbClr val="717171"/>
                  </a:solidFill>
                </a:rPr>
                <a:t>3.19cm</a:t>
              </a:r>
            </a:p>
          </p:txBody>
        </p:sp>
        <p:cxnSp>
          <p:nvCxnSpPr>
            <p:cNvPr id="5" name="Straight Connector 4"/>
            <p:cNvCxnSpPr/>
            <p:nvPr userDrawn="1"/>
          </p:nvCxnSpPr>
          <p:spPr>
            <a:xfrm>
              <a:off x="360000"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sp>
          <p:nvSpPr>
            <p:cNvPr id="85" name="TextBox 84"/>
            <p:cNvSpPr txBox="1"/>
            <p:nvPr userDrawn="1"/>
          </p:nvSpPr>
          <p:spPr>
            <a:xfrm>
              <a:off x="-1143000" y="5763299"/>
              <a:ext cx="833960" cy="123111"/>
            </a:xfrm>
            <a:prstGeom prst="rect">
              <a:avLst/>
            </a:prstGeom>
            <a:noFill/>
          </p:spPr>
          <p:txBody>
            <a:bodyPr wrap="square" lIns="0" tIns="0" rIns="0" bIns="0" rtlCol="0">
              <a:spAutoFit/>
            </a:bodyPr>
            <a:lstStyle/>
            <a:p>
              <a:pPr algn="r"/>
              <a:r>
                <a:rPr lang="en-GB" sz="800" dirty="0">
                  <a:solidFill>
                    <a:srgbClr val="717171"/>
                  </a:solidFill>
                </a:rPr>
                <a:t>Content Bottom</a:t>
              </a:r>
            </a:p>
          </p:txBody>
        </p:sp>
        <p:sp>
          <p:nvSpPr>
            <p:cNvPr id="86" name="TextBox 85"/>
            <p:cNvSpPr txBox="1"/>
            <p:nvPr userDrawn="1"/>
          </p:nvSpPr>
          <p:spPr>
            <a:xfrm>
              <a:off x="-1143000" y="1769267"/>
              <a:ext cx="833960" cy="123111"/>
            </a:xfrm>
            <a:prstGeom prst="rect">
              <a:avLst/>
            </a:prstGeom>
            <a:noFill/>
          </p:spPr>
          <p:txBody>
            <a:bodyPr wrap="square" lIns="0" tIns="0" rIns="0" bIns="0" rtlCol="0">
              <a:spAutoFit/>
            </a:bodyPr>
            <a:lstStyle/>
            <a:p>
              <a:pPr algn="r"/>
              <a:r>
                <a:rPr lang="en-GB" sz="800" dirty="0">
                  <a:solidFill>
                    <a:srgbClr val="717171"/>
                  </a:solidFill>
                </a:rPr>
                <a:t>Content Top</a:t>
              </a:r>
            </a:p>
          </p:txBody>
        </p:sp>
        <p:sp>
          <p:nvSpPr>
            <p:cNvPr id="87" name="TextBox 86"/>
            <p:cNvSpPr txBox="1"/>
            <p:nvPr userDrawn="1"/>
          </p:nvSpPr>
          <p:spPr>
            <a:xfrm>
              <a:off x="-1143000" y="1198691"/>
              <a:ext cx="833960" cy="123111"/>
            </a:xfrm>
            <a:prstGeom prst="rect">
              <a:avLst/>
            </a:prstGeom>
            <a:noFill/>
          </p:spPr>
          <p:txBody>
            <a:bodyPr wrap="square" lIns="0" tIns="0" rIns="0" bIns="0" rtlCol="0">
              <a:spAutoFit/>
            </a:bodyPr>
            <a:lstStyle/>
            <a:p>
              <a:pPr algn="r"/>
              <a:r>
                <a:rPr lang="en-GB" sz="800" dirty="0">
                  <a:solidFill>
                    <a:srgbClr val="717171"/>
                  </a:solidFill>
                </a:rPr>
                <a:t>Heading Baseline</a:t>
              </a:r>
            </a:p>
          </p:txBody>
        </p:sp>
        <p:sp>
          <p:nvSpPr>
            <p:cNvPr id="88" name="TextBox 87"/>
            <p:cNvSpPr txBox="1"/>
            <p:nvPr userDrawn="1"/>
          </p:nvSpPr>
          <p:spPr>
            <a:xfrm>
              <a:off x="-590537" y="-438330"/>
              <a:ext cx="833960" cy="123111"/>
            </a:xfrm>
            <a:prstGeom prst="rect">
              <a:avLst/>
            </a:prstGeom>
            <a:noFill/>
          </p:spPr>
          <p:txBody>
            <a:bodyPr wrap="square" lIns="0" tIns="0" rIns="0" bIns="0" rtlCol="0">
              <a:spAutoFit/>
            </a:bodyPr>
            <a:lstStyle/>
            <a:p>
              <a:pPr algn="r"/>
              <a:r>
                <a:rPr lang="en-GB" sz="800" dirty="0">
                  <a:solidFill>
                    <a:srgbClr val="717171"/>
                  </a:solidFill>
                </a:rPr>
                <a:t>Left Margin</a:t>
              </a:r>
            </a:p>
          </p:txBody>
        </p:sp>
        <p:sp>
          <p:nvSpPr>
            <p:cNvPr id="89" name="TextBox 88"/>
            <p:cNvSpPr txBox="1"/>
            <p:nvPr userDrawn="1"/>
          </p:nvSpPr>
          <p:spPr>
            <a:xfrm>
              <a:off x="11933758" y="-438330"/>
              <a:ext cx="639242" cy="123111"/>
            </a:xfrm>
            <a:prstGeom prst="rect">
              <a:avLst/>
            </a:prstGeom>
            <a:noFill/>
          </p:spPr>
          <p:txBody>
            <a:bodyPr wrap="square" lIns="0" tIns="0" rIns="0" bIns="0" rtlCol="0">
              <a:spAutoFit/>
            </a:bodyPr>
            <a:lstStyle/>
            <a:p>
              <a:r>
                <a:rPr lang="en-GB" sz="800" dirty="0">
                  <a:solidFill>
                    <a:srgbClr val="717171"/>
                  </a:solidFill>
                </a:rPr>
                <a:t>Right Margin</a:t>
              </a:r>
            </a:p>
          </p:txBody>
        </p:sp>
      </p:grpSp>
      <p:sp>
        <p:nvSpPr>
          <p:cNvPr id="91" name="Title Placeholder 1"/>
          <p:cNvSpPr>
            <a:spLocks noGrp="1"/>
          </p:cNvSpPr>
          <p:nvPr>
            <p:ph type="title"/>
          </p:nvPr>
        </p:nvSpPr>
        <p:spPr>
          <a:xfrm>
            <a:off x="359999" y="430718"/>
            <a:ext cx="11466875" cy="704346"/>
          </a:xfrm>
          <a:prstGeom prst="rect">
            <a:avLst/>
          </a:prstGeom>
        </p:spPr>
        <p:txBody>
          <a:bodyPr vert="horz" lIns="0" tIns="0" rIns="0" bIns="0" rtlCol="0" anchor="t">
            <a:noAutofit/>
          </a:bodyPr>
          <a:lstStyle/>
          <a:p>
            <a:r>
              <a:rPr lang="en-US"/>
              <a:t>Click to edit Master title style</a:t>
            </a:r>
            <a:endParaRPr lang="en-GB" dirty="0"/>
          </a:p>
        </p:txBody>
      </p:sp>
      <p:sp>
        <p:nvSpPr>
          <p:cNvPr id="92" name="Text Placeholder 2"/>
          <p:cNvSpPr>
            <a:spLocks noGrp="1"/>
          </p:cNvSpPr>
          <p:nvPr>
            <p:ph type="body" idx="1"/>
          </p:nvPr>
        </p:nvSpPr>
        <p:spPr>
          <a:xfrm>
            <a:off x="359999" y="1708150"/>
            <a:ext cx="11466875" cy="4003675"/>
          </a:xfrm>
          <a:prstGeom prst="rect">
            <a:avLst/>
          </a:prstGeom>
        </p:spPr>
        <p:txBody>
          <a:bodyPr vert="horz"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93"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dirty="0">
              <a:solidFill>
                <a:srgbClr val="717171"/>
              </a:solidFill>
            </a:endParaRPr>
          </a:p>
        </p:txBody>
      </p:sp>
      <p:cxnSp>
        <p:nvCxnSpPr>
          <p:cNvPr id="94" name="Straight Connector 93"/>
          <p:cNvCxnSpPr/>
          <p:nvPr/>
        </p:nvCxnSpPr>
        <p:spPr>
          <a:xfrm>
            <a:off x="0" y="6124991"/>
            <a:ext cx="12193200" cy="0"/>
          </a:xfrm>
          <a:prstGeom prst="line">
            <a:avLst/>
          </a:prstGeom>
          <a:ln w="190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pic>
        <p:nvPicPr>
          <p:cNvPr id="95" name="Picture 94" descr="logo-03.png"/>
          <p:cNvPicPr>
            <a:picLocks noChangeAspect="1"/>
          </p:cNvPicPr>
          <p:nvPr userDrawn="1"/>
        </p:nvPicPr>
        <p:blipFill>
          <a:blip r:embed="rId21" cstate="print">
            <a:alphaModFix/>
            <a:extLst>
              <a:ext uri="{28A0092B-C50C-407E-A947-70E740481C1C}">
                <a14:useLocalDpi xmlns:a14="http://schemas.microsoft.com/office/drawing/2010/main" val="0"/>
              </a:ext>
            </a:extLst>
          </a:blip>
          <a:stretch>
            <a:fillRect/>
          </a:stretch>
        </p:blipFill>
        <p:spPr>
          <a:xfrm>
            <a:off x="297773" y="6334125"/>
            <a:ext cx="4329415" cy="324431"/>
          </a:xfrm>
          <a:prstGeom prst="rect">
            <a:avLst/>
          </a:prstGeom>
        </p:spPr>
      </p:pic>
    </p:spTree>
    <p:extLst>
      <p:ext uri="{BB962C8B-B14F-4D97-AF65-F5344CB8AC3E}">
        <p14:creationId xmlns:p14="http://schemas.microsoft.com/office/powerpoint/2010/main" val="924678344"/>
      </p:ext>
    </p:extLst>
  </p:cSld>
  <p:clrMap bg1="lt1" tx1="dk1" bg2="lt2" tx2="dk2" accent1="accent1" accent2="accent2" accent3="accent3" accent4="accent4" accent5="accent5" accent6="accent6" hlink="hlink" folHlink="folHlink"/>
  <p:sldLayoutIdLst>
    <p:sldLayoutId id="2147484167" r:id="rId1"/>
    <p:sldLayoutId id="2147484168" r:id="rId2"/>
    <p:sldLayoutId id="2147484169" r:id="rId3"/>
    <p:sldLayoutId id="2147484170" r:id="rId4"/>
    <p:sldLayoutId id="2147484171" r:id="rId5"/>
    <p:sldLayoutId id="2147484172" r:id="rId6"/>
    <p:sldLayoutId id="2147484173" r:id="rId7"/>
    <p:sldLayoutId id="2147484174" r:id="rId8"/>
    <p:sldLayoutId id="2147484175" r:id="rId9"/>
    <p:sldLayoutId id="2147484176" r:id="rId10"/>
    <p:sldLayoutId id="2147484177" r:id="rId11"/>
    <p:sldLayoutId id="2147484178" r:id="rId12"/>
    <p:sldLayoutId id="2147484179" r:id="rId13"/>
    <p:sldLayoutId id="2147484180" r:id="rId14"/>
    <p:sldLayoutId id="2147484181" r:id="rId15"/>
    <p:sldLayoutId id="2147484182" r:id="rId16"/>
    <p:sldLayoutId id="2147484183" r:id="rId17"/>
    <p:sldLayoutId id="2147484184" r:id="rId18"/>
    <p:sldLayoutId id="2147484185" r:id="rId1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100000"/>
        </a:lnSpc>
        <a:spcBef>
          <a:spcPts val="600"/>
        </a:spcBef>
        <a:buNone/>
        <a:defRPr sz="2400" b="1" kern="1200">
          <a:solidFill>
            <a:schemeClr val="tx1"/>
          </a:solidFill>
          <a:latin typeface="+mj-lt"/>
          <a:ea typeface="+mj-ea"/>
          <a:cs typeface="+mj-cs"/>
        </a:defRPr>
      </a:lvl1pPr>
    </p:titleStyle>
    <p:bodyStyle>
      <a:lvl1pPr marL="0" indent="0" algn="l" defTabSz="914400" rtl="0" eaLnBrk="1" latinLnBrk="0" hangingPunct="1">
        <a:lnSpc>
          <a:spcPct val="100000"/>
        </a:lnSpc>
        <a:spcBef>
          <a:spcPts val="1200"/>
        </a:spcBef>
        <a:buFont typeface="Arial" panose="020B0604020202020204" pitchFamily="34" charset="0"/>
        <a:buNone/>
        <a:defRPr sz="1600" kern="1200">
          <a:solidFill>
            <a:schemeClr val="tx1"/>
          </a:solidFill>
          <a:latin typeface="+mn-lt"/>
          <a:ea typeface="+mn-ea"/>
          <a:cs typeface="+mn-cs"/>
        </a:defRPr>
      </a:lvl1pPr>
      <a:lvl2pPr marL="180975" indent="-180975" algn="l" defTabSz="914400" rtl="0" eaLnBrk="1" latinLnBrk="0" hangingPunct="1">
        <a:lnSpc>
          <a:spcPct val="100000"/>
        </a:lnSpc>
        <a:spcBef>
          <a:spcPts val="600"/>
        </a:spcBef>
        <a:buFont typeface="Arial" charset="0"/>
        <a:buChar char="•"/>
        <a:defRPr sz="1600" kern="1200">
          <a:solidFill>
            <a:schemeClr val="tx1"/>
          </a:solidFill>
          <a:latin typeface="+mn-lt"/>
          <a:ea typeface="+mn-ea"/>
          <a:cs typeface="+mn-cs"/>
        </a:defRPr>
      </a:lvl2pPr>
      <a:lvl3pPr marL="361950" indent="-180975" algn="l" defTabSz="914400" rtl="0" eaLnBrk="1" latinLnBrk="0" hangingPunct="1">
        <a:lnSpc>
          <a:spcPct val="100000"/>
        </a:lnSpc>
        <a:spcBef>
          <a:spcPts val="600"/>
        </a:spcBef>
        <a:buFont typeface="Arial" charset="0"/>
        <a:buChar char="•"/>
        <a:defRPr sz="1600" kern="1200">
          <a:solidFill>
            <a:schemeClr val="tx1"/>
          </a:solidFill>
          <a:latin typeface="+mn-lt"/>
          <a:ea typeface="+mn-ea"/>
          <a:cs typeface="+mn-cs"/>
        </a:defRPr>
      </a:lvl3pPr>
      <a:lvl4pPr marL="542925" indent="-180975" algn="l" defTabSz="914400" rtl="0" eaLnBrk="1" latinLnBrk="0" hangingPunct="1">
        <a:lnSpc>
          <a:spcPct val="100000"/>
        </a:lnSpc>
        <a:spcBef>
          <a:spcPts val="600"/>
        </a:spcBef>
        <a:buFont typeface="Arial" charset="0"/>
        <a:buChar char="•"/>
        <a:defRPr sz="1600" kern="1200">
          <a:solidFill>
            <a:schemeClr val="tx1"/>
          </a:solidFill>
          <a:latin typeface="+mn-lt"/>
          <a:ea typeface="+mn-ea"/>
          <a:cs typeface="+mn-cs"/>
        </a:defRPr>
      </a:lvl4pPr>
      <a:lvl5pPr marL="714375" indent="-171450" algn="l" defTabSz="914400" rtl="0" eaLnBrk="1" latinLnBrk="0" hangingPunct="1">
        <a:lnSpc>
          <a:spcPct val="100000"/>
        </a:lnSpc>
        <a:spcBef>
          <a:spcPts val="600"/>
        </a:spcBef>
        <a:buFont typeface="Arial"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27">
          <p15:clr>
            <a:srgbClr val="A4A3A4"/>
          </p15:clr>
        </p15:guide>
        <p15:guide id="2" orient="horz" pos="2159">
          <p15:clr>
            <a:srgbClr val="A4A3A4"/>
          </p15:clr>
        </p15:guide>
        <p15:guide id="3" pos="725">
          <p15:clr>
            <a:srgbClr val="A4A3A4"/>
          </p15:clr>
        </p15:guide>
        <p15:guide id="4" pos="842">
          <p15:clr>
            <a:srgbClr val="A4A3A4"/>
          </p15:clr>
        </p15:guide>
        <p15:guide id="5" pos="1335">
          <p15:clr>
            <a:srgbClr val="A4A3A4"/>
          </p15:clr>
        </p15:guide>
        <p15:guide id="6" pos="1454">
          <p15:clr>
            <a:srgbClr val="A4A3A4"/>
          </p15:clr>
        </p15:guide>
        <p15:guide id="7" pos="1947">
          <p15:clr>
            <a:srgbClr val="A4A3A4"/>
          </p15:clr>
        </p15:guide>
        <p15:guide id="8" pos="2064">
          <p15:clr>
            <a:srgbClr val="A4A3A4"/>
          </p15:clr>
        </p15:guide>
        <p15:guide id="9" pos="2558">
          <p15:clr>
            <a:srgbClr val="A4A3A4"/>
          </p15:clr>
        </p15:guide>
        <p15:guide id="10" pos="2678">
          <p15:clr>
            <a:srgbClr val="A4A3A4"/>
          </p15:clr>
        </p15:guide>
        <p15:guide id="11" pos="3170">
          <p15:clr>
            <a:srgbClr val="A4A3A4"/>
          </p15:clr>
        </p15:guide>
        <p15:guide id="12" pos="3288">
          <p15:clr>
            <a:srgbClr val="A4A3A4"/>
          </p15:clr>
        </p15:guide>
        <p15:guide id="13" pos="3780">
          <p15:clr>
            <a:srgbClr val="A4A3A4"/>
          </p15:clr>
        </p15:guide>
        <p15:guide id="14" pos="3900">
          <p15:clr>
            <a:srgbClr val="A4A3A4"/>
          </p15:clr>
        </p15:guide>
        <p15:guide id="15" pos="4392">
          <p15:clr>
            <a:srgbClr val="A4A3A4"/>
          </p15:clr>
        </p15:guide>
        <p15:guide id="16" pos="4512">
          <p15:clr>
            <a:srgbClr val="A4A3A4"/>
          </p15:clr>
        </p15:guide>
        <p15:guide id="17" pos="5124">
          <p15:clr>
            <a:srgbClr val="A4A3A4"/>
          </p15:clr>
        </p15:guide>
        <p15:guide id="18" pos="5004">
          <p15:clr>
            <a:srgbClr val="A4A3A4"/>
          </p15:clr>
        </p15:guide>
        <p15:guide id="19" pos="5616">
          <p15:clr>
            <a:srgbClr val="A4A3A4"/>
          </p15:clr>
        </p15:guide>
        <p15:guide id="20" pos="5736">
          <p15:clr>
            <a:srgbClr val="A4A3A4"/>
          </p15:clr>
        </p15:guide>
        <p15:guide id="21" pos="6227">
          <p15:clr>
            <a:srgbClr val="A4A3A4"/>
          </p15:clr>
        </p15:guide>
        <p15:guide id="22" pos="6348">
          <p15:clr>
            <a:srgbClr val="A4A3A4"/>
          </p15:clr>
        </p15:guide>
        <p15:guide id="23" pos="6839">
          <p15:clr>
            <a:srgbClr val="A4A3A4"/>
          </p15:clr>
        </p15:guide>
        <p15:guide id="24" pos="6960">
          <p15:clr>
            <a:srgbClr val="A4A3A4"/>
          </p15:clr>
        </p15:guide>
        <p15:guide id="25" pos="7451">
          <p15:clr>
            <a:srgbClr val="A4A3A4"/>
          </p15:clr>
        </p15:guide>
        <p15:guide id="26" orient="horz" pos="1799">
          <p15:clr>
            <a:srgbClr val="A4A3A4"/>
          </p15:clr>
        </p15:guide>
        <p15:guide id="27" orient="horz" pos="1437">
          <p15:clr>
            <a:srgbClr val="A4A3A4"/>
          </p15:clr>
        </p15:guide>
        <p15:guide id="28" orient="horz" pos="1077">
          <p15:clr>
            <a:srgbClr val="A4A3A4"/>
          </p15:clr>
        </p15:guide>
        <p15:guide id="29" orient="horz" pos="717">
          <p15:clr>
            <a:srgbClr val="A4A3A4"/>
          </p15:clr>
        </p15:guide>
        <p15:guide id="30" orient="horz" pos="2519">
          <p15:clr>
            <a:srgbClr val="A4A3A4"/>
          </p15:clr>
        </p15:guide>
        <p15:guide id="31" orient="horz" pos="2879">
          <p15:clr>
            <a:srgbClr val="A4A3A4"/>
          </p15:clr>
        </p15:guide>
        <p15:guide id="32" orient="horz" pos="3240">
          <p15:clr>
            <a:srgbClr val="A4A3A4"/>
          </p15:clr>
        </p15:guide>
        <p15:guide id="33" orient="horz" pos="3600">
          <p15:clr>
            <a:srgbClr val="A4A3A4"/>
          </p15:clr>
        </p15:guide>
        <p15:guide id="34" orient="horz" pos="3855">
          <p15:clr>
            <a:srgbClr val="A4A3A4"/>
          </p15:clr>
        </p15:guide>
        <p15:guide id="35" orient="horz" pos="2160">
          <p15:clr>
            <a:srgbClr val="F26B43"/>
          </p15:clr>
        </p15:guide>
        <p15:guide id="36" orient="horz" pos="4020">
          <p15:clr>
            <a:srgbClr val="F26B43"/>
          </p15:clr>
        </p15:guide>
        <p15:guide id="37" orient="horz" pos="4156">
          <p15:clr>
            <a:srgbClr val="F26B43"/>
          </p15:clr>
        </p15:guide>
      </p15:sldGuideLst>
    </p:ext>
  </p:extLst>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90" name="Rectangle 89"/>
          <p:cNvSpPr/>
          <p:nvPr/>
        </p:nvSpPr>
        <p:spPr bwMode="ltGray">
          <a:xfrm>
            <a:off x="0" y="6124755"/>
            <a:ext cx="12192000" cy="733245"/>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1400" dirty="0" err="1">
              <a:solidFill>
                <a:srgbClr val="FFFFFF"/>
              </a:solidFill>
            </a:endParaRPr>
          </a:p>
        </p:txBody>
      </p:sp>
      <p:grpSp>
        <p:nvGrpSpPr>
          <p:cNvPr id="7" name="Group 6"/>
          <p:cNvGrpSpPr/>
          <p:nvPr/>
        </p:nvGrpSpPr>
        <p:grpSpPr>
          <a:xfrm>
            <a:off x="-1143000" y="-438330"/>
            <a:ext cx="13716000" cy="6621721"/>
            <a:chOff x="-1143000" y="-438330"/>
            <a:chExt cx="13716000" cy="6621721"/>
          </a:xfrm>
        </p:grpSpPr>
        <p:cxnSp>
          <p:nvCxnSpPr>
            <p:cNvPr id="12" name="Straight Connector 11"/>
            <p:cNvCxnSpPr/>
            <p:nvPr userDrawn="1"/>
          </p:nvCxnSpPr>
          <p:spPr>
            <a:xfrm>
              <a:off x="11826875"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userDrawn="1"/>
          </p:nvCxnSpPr>
          <p:spPr>
            <a:xfrm>
              <a:off x="-256200" y="1138238"/>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userDrawn="1"/>
          </p:nvCxnSpPr>
          <p:spPr>
            <a:xfrm>
              <a:off x="-256200" y="1710267"/>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userDrawn="1"/>
          </p:nvCxnSpPr>
          <p:spPr>
            <a:xfrm>
              <a:off x="-256200" y="6120000"/>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sp>
          <p:nvSpPr>
            <p:cNvPr id="13" name="TextBox 12"/>
            <p:cNvSpPr txBox="1"/>
            <p:nvPr userDrawn="1"/>
          </p:nvSpPr>
          <p:spPr>
            <a:xfrm>
              <a:off x="-747711" y="1075580"/>
              <a:ext cx="438671" cy="123111"/>
            </a:xfrm>
            <a:prstGeom prst="rect">
              <a:avLst/>
            </a:prstGeom>
            <a:noFill/>
          </p:spPr>
          <p:txBody>
            <a:bodyPr wrap="square" lIns="0" tIns="0" rIns="0" bIns="0" rtlCol="0">
              <a:spAutoFit/>
            </a:bodyPr>
            <a:lstStyle/>
            <a:p>
              <a:pPr algn="r"/>
              <a:r>
                <a:rPr lang="en-GB" sz="800" dirty="0">
                  <a:solidFill>
                    <a:srgbClr val="717171"/>
                  </a:solidFill>
                </a:rPr>
                <a:t>3.16cm</a:t>
              </a:r>
            </a:p>
          </p:txBody>
        </p:sp>
        <p:cxnSp>
          <p:nvCxnSpPr>
            <p:cNvPr id="21" name="Straight Connector 20"/>
            <p:cNvCxnSpPr/>
            <p:nvPr userDrawn="1"/>
          </p:nvCxnSpPr>
          <p:spPr>
            <a:xfrm>
              <a:off x="-256200" y="2282296"/>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userDrawn="1"/>
          </p:nvCxnSpPr>
          <p:spPr>
            <a:xfrm>
              <a:off x="-256200" y="2854325"/>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userDrawn="1"/>
          </p:nvCxnSpPr>
          <p:spPr>
            <a:xfrm>
              <a:off x="-256200" y="3426354"/>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userDrawn="1"/>
          </p:nvCxnSpPr>
          <p:spPr>
            <a:xfrm>
              <a:off x="-256200" y="3998383"/>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userDrawn="1"/>
          </p:nvCxnSpPr>
          <p:spPr>
            <a:xfrm>
              <a:off x="-256200" y="4570412"/>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userDrawn="1"/>
          </p:nvCxnSpPr>
          <p:spPr>
            <a:xfrm>
              <a:off x="-256200" y="5142441"/>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userDrawn="1"/>
          </p:nvCxnSpPr>
          <p:spPr>
            <a:xfrm>
              <a:off x="-256200" y="5714470"/>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userDrawn="1"/>
          </p:nvCxnSpPr>
          <p:spPr>
            <a:xfrm>
              <a:off x="1149350"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userDrawn="1"/>
          </p:nvCxnSpPr>
          <p:spPr>
            <a:xfrm>
              <a:off x="2120034"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userDrawn="1"/>
          </p:nvCxnSpPr>
          <p:spPr>
            <a:xfrm>
              <a:off x="3090718"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userDrawn="1"/>
          </p:nvCxnSpPr>
          <p:spPr>
            <a:xfrm>
              <a:off x="4061402"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userDrawn="1"/>
          </p:nvCxnSpPr>
          <p:spPr>
            <a:xfrm>
              <a:off x="5032086"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userDrawn="1"/>
          </p:nvCxnSpPr>
          <p:spPr>
            <a:xfrm>
              <a:off x="6002770"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userDrawn="1"/>
          </p:nvCxnSpPr>
          <p:spPr>
            <a:xfrm>
              <a:off x="6973454"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userDrawn="1"/>
          </p:nvCxnSpPr>
          <p:spPr>
            <a:xfrm>
              <a:off x="7944138"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userDrawn="1"/>
          </p:nvCxnSpPr>
          <p:spPr>
            <a:xfrm>
              <a:off x="8914822"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userDrawn="1"/>
          </p:nvCxnSpPr>
          <p:spPr>
            <a:xfrm>
              <a:off x="9885506"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userDrawn="1"/>
          </p:nvCxnSpPr>
          <p:spPr>
            <a:xfrm>
              <a:off x="10856190"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userDrawn="1"/>
          </p:nvCxnSpPr>
          <p:spPr>
            <a:xfrm>
              <a:off x="11049000"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userDrawn="1"/>
          </p:nvCxnSpPr>
          <p:spPr>
            <a:xfrm>
              <a:off x="10077270"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userDrawn="1"/>
          </p:nvCxnSpPr>
          <p:spPr>
            <a:xfrm>
              <a:off x="9105543"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userDrawn="1"/>
          </p:nvCxnSpPr>
          <p:spPr>
            <a:xfrm>
              <a:off x="8133816"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userDrawn="1"/>
          </p:nvCxnSpPr>
          <p:spPr>
            <a:xfrm>
              <a:off x="7162089"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userDrawn="1"/>
          </p:nvCxnSpPr>
          <p:spPr>
            <a:xfrm>
              <a:off x="6190362"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userDrawn="1"/>
          </p:nvCxnSpPr>
          <p:spPr>
            <a:xfrm>
              <a:off x="5218635"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userDrawn="1"/>
          </p:nvCxnSpPr>
          <p:spPr>
            <a:xfrm>
              <a:off x="4246908"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userDrawn="1"/>
          </p:nvCxnSpPr>
          <p:spPr>
            <a:xfrm>
              <a:off x="3275181"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userDrawn="1"/>
          </p:nvCxnSpPr>
          <p:spPr>
            <a:xfrm>
              <a:off x="2303454"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userDrawn="1"/>
          </p:nvCxnSpPr>
          <p:spPr>
            <a:xfrm>
              <a:off x="1331727"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sp>
          <p:nvSpPr>
            <p:cNvPr id="51" name="TextBox 50"/>
            <p:cNvSpPr txBox="1"/>
            <p:nvPr userDrawn="1"/>
          </p:nvSpPr>
          <p:spPr>
            <a:xfrm>
              <a:off x="-747711" y="1646156"/>
              <a:ext cx="438671" cy="123111"/>
            </a:xfrm>
            <a:prstGeom prst="rect">
              <a:avLst/>
            </a:prstGeom>
            <a:noFill/>
          </p:spPr>
          <p:txBody>
            <a:bodyPr wrap="square" lIns="0" tIns="0" rIns="0" bIns="0" rtlCol="0">
              <a:spAutoFit/>
            </a:bodyPr>
            <a:lstStyle/>
            <a:p>
              <a:pPr algn="r"/>
              <a:r>
                <a:rPr lang="en-GB" sz="800" dirty="0">
                  <a:solidFill>
                    <a:srgbClr val="717171"/>
                  </a:solidFill>
                </a:rPr>
                <a:t>4.75cm</a:t>
              </a:r>
            </a:p>
          </p:txBody>
        </p:sp>
        <p:sp>
          <p:nvSpPr>
            <p:cNvPr id="52" name="TextBox 51"/>
            <p:cNvSpPr txBox="1"/>
            <p:nvPr userDrawn="1"/>
          </p:nvSpPr>
          <p:spPr>
            <a:xfrm>
              <a:off x="-747711" y="2216732"/>
              <a:ext cx="438671" cy="123111"/>
            </a:xfrm>
            <a:prstGeom prst="rect">
              <a:avLst/>
            </a:prstGeom>
            <a:noFill/>
          </p:spPr>
          <p:txBody>
            <a:bodyPr wrap="square" lIns="0" tIns="0" rIns="0" bIns="0" rtlCol="0">
              <a:spAutoFit/>
            </a:bodyPr>
            <a:lstStyle/>
            <a:p>
              <a:pPr algn="r"/>
              <a:r>
                <a:rPr lang="en-GB" sz="800" dirty="0">
                  <a:solidFill>
                    <a:srgbClr val="717171"/>
                  </a:solidFill>
                </a:rPr>
                <a:t>6.34cm</a:t>
              </a:r>
            </a:p>
          </p:txBody>
        </p:sp>
        <p:sp>
          <p:nvSpPr>
            <p:cNvPr id="53" name="TextBox 52"/>
            <p:cNvSpPr txBox="1"/>
            <p:nvPr userDrawn="1"/>
          </p:nvSpPr>
          <p:spPr>
            <a:xfrm>
              <a:off x="-747711" y="2787308"/>
              <a:ext cx="438671" cy="123111"/>
            </a:xfrm>
            <a:prstGeom prst="rect">
              <a:avLst/>
            </a:prstGeom>
            <a:noFill/>
          </p:spPr>
          <p:txBody>
            <a:bodyPr wrap="square" lIns="0" tIns="0" rIns="0" bIns="0" rtlCol="0">
              <a:spAutoFit/>
            </a:bodyPr>
            <a:lstStyle/>
            <a:p>
              <a:pPr algn="r"/>
              <a:r>
                <a:rPr lang="en-GB" sz="800" dirty="0">
                  <a:solidFill>
                    <a:srgbClr val="717171"/>
                  </a:solidFill>
                </a:rPr>
                <a:t>7.93cm</a:t>
              </a:r>
            </a:p>
          </p:txBody>
        </p:sp>
        <p:sp>
          <p:nvSpPr>
            <p:cNvPr id="54" name="TextBox 53"/>
            <p:cNvSpPr txBox="1"/>
            <p:nvPr userDrawn="1"/>
          </p:nvSpPr>
          <p:spPr>
            <a:xfrm>
              <a:off x="-747711" y="3357884"/>
              <a:ext cx="438671" cy="123111"/>
            </a:xfrm>
            <a:prstGeom prst="rect">
              <a:avLst/>
            </a:prstGeom>
            <a:noFill/>
          </p:spPr>
          <p:txBody>
            <a:bodyPr wrap="square" lIns="0" tIns="0" rIns="0" bIns="0" rtlCol="0">
              <a:spAutoFit/>
            </a:bodyPr>
            <a:lstStyle/>
            <a:p>
              <a:pPr algn="r"/>
              <a:r>
                <a:rPr lang="en-GB" sz="800" dirty="0">
                  <a:solidFill>
                    <a:srgbClr val="717171"/>
                  </a:solidFill>
                </a:rPr>
                <a:t>9.52cm</a:t>
              </a:r>
            </a:p>
          </p:txBody>
        </p:sp>
        <p:sp>
          <p:nvSpPr>
            <p:cNvPr id="55" name="TextBox 54"/>
            <p:cNvSpPr txBox="1"/>
            <p:nvPr userDrawn="1"/>
          </p:nvSpPr>
          <p:spPr>
            <a:xfrm>
              <a:off x="-747711" y="3928460"/>
              <a:ext cx="438671" cy="123111"/>
            </a:xfrm>
            <a:prstGeom prst="rect">
              <a:avLst/>
            </a:prstGeom>
            <a:noFill/>
          </p:spPr>
          <p:txBody>
            <a:bodyPr wrap="square" lIns="0" tIns="0" rIns="0" bIns="0" rtlCol="0">
              <a:spAutoFit/>
            </a:bodyPr>
            <a:lstStyle/>
            <a:p>
              <a:pPr algn="r"/>
              <a:r>
                <a:rPr lang="en-GB" sz="800" dirty="0">
                  <a:solidFill>
                    <a:srgbClr val="717171"/>
                  </a:solidFill>
                </a:rPr>
                <a:t>11.11cm</a:t>
              </a:r>
            </a:p>
          </p:txBody>
        </p:sp>
        <p:sp>
          <p:nvSpPr>
            <p:cNvPr id="56" name="TextBox 55"/>
            <p:cNvSpPr txBox="1"/>
            <p:nvPr userDrawn="1"/>
          </p:nvSpPr>
          <p:spPr>
            <a:xfrm>
              <a:off x="-747711" y="4499036"/>
              <a:ext cx="438671" cy="123111"/>
            </a:xfrm>
            <a:prstGeom prst="rect">
              <a:avLst/>
            </a:prstGeom>
            <a:noFill/>
          </p:spPr>
          <p:txBody>
            <a:bodyPr wrap="square" lIns="0" tIns="0" rIns="0" bIns="0" rtlCol="0">
              <a:spAutoFit/>
            </a:bodyPr>
            <a:lstStyle/>
            <a:p>
              <a:pPr algn="r"/>
              <a:r>
                <a:rPr lang="en-GB" sz="800" dirty="0">
                  <a:solidFill>
                    <a:srgbClr val="717171"/>
                  </a:solidFill>
                </a:rPr>
                <a:t>12.70cm</a:t>
              </a:r>
            </a:p>
          </p:txBody>
        </p:sp>
        <p:sp>
          <p:nvSpPr>
            <p:cNvPr id="57" name="TextBox 56"/>
            <p:cNvSpPr txBox="1"/>
            <p:nvPr userDrawn="1"/>
          </p:nvSpPr>
          <p:spPr>
            <a:xfrm>
              <a:off x="-747711" y="5069612"/>
              <a:ext cx="438671" cy="123111"/>
            </a:xfrm>
            <a:prstGeom prst="rect">
              <a:avLst/>
            </a:prstGeom>
            <a:noFill/>
          </p:spPr>
          <p:txBody>
            <a:bodyPr wrap="square" lIns="0" tIns="0" rIns="0" bIns="0" rtlCol="0">
              <a:spAutoFit/>
            </a:bodyPr>
            <a:lstStyle/>
            <a:p>
              <a:pPr algn="r"/>
              <a:r>
                <a:rPr lang="en-GB" sz="800" dirty="0">
                  <a:solidFill>
                    <a:srgbClr val="717171"/>
                  </a:solidFill>
                </a:rPr>
                <a:t>14.29cm</a:t>
              </a:r>
            </a:p>
          </p:txBody>
        </p:sp>
        <p:sp>
          <p:nvSpPr>
            <p:cNvPr id="58" name="TextBox 57"/>
            <p:cNvSpPr txBox="1"/>
            <p:nvPr userDrawn="1"/>
          </p:nvSpPr>
          <p:spPr>
            <a:xfrm>
              <a:off x="-747711" y="5640188"/>
              <a:ext cx="438671" cy="123111"/>
            </a:xfrm>
            <a:prstGeom prst="rect">
              <a:avLst/>
            </a:prstGeom>
            <a:noFill/>
          </p:spPr>
          <p:txBody>
            <a:bodyPr wrap="square" lIns="0" tIns="0" rIns="0" bIns="0" rtlCol="0">
              <a:spAutoFit/>
            </a:bodyPr>
            <a:lstStyle/>
            <a:p>
              <a:pPr algn="r"/>
              <a:r>
                <a:rPr lang="en-GB" sz="800" dirty="0">
                  <a:solidFill>
                    <a:srgbClr val="717171"/>
                  </a:solidFill>
                </a:rPr>
                <a:t>15.87cm</a:t>
              </a:r>
            </a:p>
          </p:txBody>
        </p:sp>
        <p:sp>
          <p:nvSpPr>
            <p:cNvPr id="59" name="TextBox 58"/>
            <p:cNvSpPr txBox="1"/>
            <p:nvPr userDrawn="1"/>
          </p:nvSpPr>
          <p:spPr>
            <a:xfrm>
              <a:off x="-747711" y="6060280"/>
              <a:ext cx="438671" cy="123111"/>
            </a:xfrm>
            <a:prstGeom prst="rect">
              <a:avLst/>
            </a:prstGeom>
            <a:noFill/>
          </p:spPr>
          <p:txBody>
            <a:bodyPr wrap="square" lIns="0" tIns="0" rIns="0" bIns="0" rtlCol="0">
              <a:spAutoFit/>
            </a:bodyPr>
            <a:lstStyle/>
            <a:p>
              <a:pPr algn="r"/>
              <a:r>
                <a:rPr lang="en-GB" sz="800" dirty="0">
                  <a:solidFill>
                    <a:srgbClr val="717171"/>
                  </a:solidFill>
                </a:rPr>
                <a:t>17.00cm</a:t>
              </a:r>
            </a:p>
          </p:txBody>
        </p:sp>
        <p:sp>
          <p:nvSpPr>
            <p:cNvPr id="60" name="TextBox 59"/>
            <p:cNvSpPr txBox="1"/>
            <p:nvPr userDrawn="1"/>
          </p:nvSpPr>
          <p:spPr>
            <a:xfrm>
              <a:off x="304800" y="-437436"/>
              <a:ext cx="438671" cy="123111"/>
            </a:xfrm>
            <a:prstGeom prst="rect">
              <a:avLst/>
            </a:prstGeom>
            <a:noFill/>
          </p:spPr>
          <p:txBody>
            <a:bodyPr wrap="square" lIns="0" tIns="0" rIns="0" bIns="0" rtlCol="0">
              <a:spAutoFit/>
            </a:bodyPr>
            <a:lstStyle/>
            <a:p>
              <a:r>
                <a:rPr lang="en-GB" sz="800" dirty="0">
                  <a:solidFill>
                    <a:srgbClr val="717171"/>
                  </a:solidFill>
                </a:rPr>
                <a:t>1.00cm</a:t>
              </a:r>
            </a:p>
          </p:txBody>
        </p:sp>
        <p:sp>
          <p:nvSpPr>
            <p:cNvPr id="61" name="TextBox 60"/>
            <p:cNvSpPr txBox="1"/>
            <p:nvPr userDrawn="1"/>
          </p:nvSpPr>
          <p:spPr>
            <a:xfrm>
              <a:off x="1276838" y="-437436"/>
              <a:ext cx="438671" cy="123111"/>
            </a:xfrm>
            <a:prstGeom prst="rect">
              <a:avLst/>
            </a:prstGeom>
            <a:noFill/>
          </p:spPr>
          <p:txBody>
            <a:bodyPr wrap="square" lIns="0" tIns="0" rIns="0" bIns="0" rtlCol="0">
              <a:spAutoFit/>
            </a:bodyPr>
            <a:lstStyle/>
            <a:p>
              <a:r>
                <a:rPr lang="en-GB" sz="800" dirty="0">
                  <a:solidFill>
                    <a:srgbClr val="717171"/>
                  </a:solidFill>
                </a:rPr>
                <a:t>3.70cm</a:t>
              </a:r>
            </a:p>
          </p:txBody>
        </p:sp>
        <p:sp>
          <p:nvSpPr>
            <p:cNvPr id="62" name="TextBox 61"/>
            <p:cNvSpPr txBox="1"/>
            <p:nvPr userDrawn="1"/>
          </p:nvSpPr>
          <p:spPr>
            <a:xfrm>
              <a:off x="2248876" y="-437436"/>
              <a:ext cx="438671" cy="123111"/>
            </a:xfrm>
            <a:prstGeom prst="rect">
              <a:avLst/>
            </a:prstGeom>
            <a:noFill/>
          </p:spPr>
          <p:txBody>
            <a:bodyPr wrap="square" lIns="0" tIns="0" rIns="0" bIns="0" rtlCol="0">
              <a:spAutoFit/>
            </a:bodyPr>
            <a:lstStyle/>
            <a:p>
              <a:r>
                <a:rPr lang="en-GB" sz="800" dirty="0">
                  <a:solidFill>
                    <a:srgbClr val="717171"/>
                  </a:solidFill>
                </a:rPr>
                <a:t>6.40cm</a:t>
              </a:r>
            </a:p>
          </p:txBody>
        </p:sp>
        <p:sp>
          <p:nvSpPr>
            <p:cNvPr id="63" name="TextBox 62"/>
            <p:cNvSpPr txBox="1"/>
            <p:nvPr userDrawn="1"/>
          </p:nvSpPr>
          <p:spPr>
            <a:xfrm>
              <a:off x="3220914" y="-437436"/>
              <a:ext cx="438671" cy="123111"/>
            </a:xfrm>
            <a:prstGeom prst="rect">
              <a:avLst/>
            </a:prstGeom>
            <a:noFill/>
          </p:spPr>
          <p:txBody>
            <a:bodyPr wrap="square" lIns="0" tIns="0" rIns="0" bIns="0" rtlCol="0">
              <a:spAutoFit/>
            </a:bodyPr>
            <a:lstStyle/>
            <a:p>
              <a:r>
                <a:rPr lang="en-GB" sz="800" dirty="0">
                  <a:solidFill>
                    <a:srgbClr val="717171"/>
                  </a:solidFill>
                </a:rPr>
                <a:t>9.10cm</a:t>
              </a:r>
            </a:p>
          </p:txBody>
        </p:sp>
        <p:sp>
          <p:nvSpPr>
            <p:cNvPr id="64" name="TextBox 63"/>
            <p:cNvSpPr txBox="1"/>
            <p:nvPr userDrawn="1"/>
          </p:nvSpPr>
          <p:spPr>
            <a:xfrm>
              <a:off x="4192952" y="-437436"/>
              <a:ext cx="438671" cy="123111"/>
            </a:xfrm>
            <a:prstGeom prst="rect">
              <a:avLst/>
            </a:prstGeom>
            <a:noFill/>
          </p:spPr>
          <p:txBody>
            <a:bodyPr wrap="square" lIns="0" tIns="0" rIns="0" bIns="0" rtlCol="0">
              <a:spAutoFit/>
            </a:bodyPr>
            <a:lstStyle/>
            <a:p>
              <a:r>
                <a:rPr lang="en-GB" sz="800" dirty="0">
                  <a:solidFill>
                    <a:srgbClr val="717171"/>
                  </a:solidFill>
                </a:rPr>
                <a:t>11.80cm</a:t>
              </a:r>
            </a:p>
          </p:txBody>
        </p:sp>
        <p:sp>
          <p:nvSpPr>
            <p:cNvPr id="65" name="TextBox 64"/>
            <p:cNvSpPr txBox="1"/>
            <p:nvPr userDrawn="1"/>
          </p:nvSpPr>
          <p:spPr>
            <a:xfrm>
              <a:off x="5164990" y="-437436"/>
              <a:ext cx="438671" cy="123111"/>
            </a:xfrm>
            <a:prstGeom prst="rect">
              <a:avLst/>
            </a:prstGeom>
            <a:noFill/>
          </p:spPr>
          <p:txBody>
            <a:bodyPr wrap="square" lIns="0" tIns="0" rIns="0" bIns="0" rtlCol="0">
              <a:spAutoFit/>
            </a:bodyPr>
            <a:lstStyle/>
            <a:p>
              <a:r>
                <a:rPr lang="en-GB" sz="800" dirty="0">
                  <a:solidFill>
                    <a:srgbClr val="717171"/>
                  </a:solidFill>
                </a:rPr>
                <a:t>14.50cm</a:t>
              </a:r>
            </a:p>
          </p:txBody>
        </p:sp>
        <p:sp>
          <p:nvSpPr>
            <p:cNvPr id="66" name="TextBox 65"/>
            <p:cNvSpPr txBox="1"/>
            <p:nvPr userDrawn="1"/>
          </p:nvSpPr>
          <p:spPr>
            <a:xfrm>
              <a:off x="6137028" y="-437436"/>
              <a:ext cx="438671" cy="123111"/>
            </a:xfrm>
            <a:prstGeom prst="rect">
              <a:avLst/>
            </a:prstGeom>
            <a:noFill/>
          </p:spPr>
          <p:txBody>
            <a:bodyPr wrap="square" lIns="0" tIns="0" rIns="0" bIns="0" rtlCol="0">
              <a:spAutoFit/>
            </a:bodyPr>
            <a:lstStyle/>
            <a:p>
              <a:r>
                <a:rPr lang="en-GB" sz="800" dirty="0">
                  <a:solidFill>
                    <a:srgbClr val="717171"/>
                  </a:solidFill>
                </a:rPr>
                <a:t>17.20cm</a:t>
              </a:r>
            </a:p>
          </p:txBody>
        </p:sp>
        <p:sp>
          <p:nvSpPr>
            <p:cNvPr id="67" name="TextBox 66"/>
            <p:cNvSpPr txBox="1"/>
            <p:nvPr userDrawn="1"/>
          </p:nvSpPr>
          <p:spPr>
            <a:xfrm>
              <a:off x="7109066" y="-437436"/>
              <a:ext cx="438671" cy="123111"/>
            </a:xfrm>
            <a:prstGeom prst="rect">
              <a:avLst/>
            </a:prstGeom>
            <a:noFill/>
          </p:spPr>
          <p:txBody>
            <a:bodyPr wrap="square" lIns="0" tIns="0" rIns="0" bIns="0" rtlCol="0">
              <a:spAutoFit/>
            </a:bodyPr>
            <a:lstStyle/>
            <a:p>
              <a:r>
                <a:rPr lang="en-GB" sz="800" dirty="0">
                  <a:solidFill>
                    <a:srgbClr val="717171"/>
                  </a:solidFill>
                </a:rPr>
                <a:t>9.90cm</a:t>
              </a:r>
            </a:p>
          </p:txBody>
        </p:sp>
        <p:sp>
          <p:nvSpPr>
            <p:cNvPr id="68" name="TextBox 67"/>
            <p:cNvSpPr txBox="1"/>
            <p:nvPr userDrawn="1"/>
          </p:nvSpPr>
          <p:spPr>
            <a:xfrm>
              <a:off x="8081104" y="-437436"/>
              <a:ext cx="438671" cy="123111"/>
            </a:xfrm>
            <a:prstGeom prst="rect">
              <a:avLst/>
            </a:prstGeom>
            <a:noFill/>
          </p:spPr>
          <p:txBody>
            <a:bodyPr wrap="square" lIns="0" tIns="0" rIns="0" bIns="0" rtlCol="0">
              <a:spAutoFit/>
            </a:bodyPr>
            <a:lstStyle/>
            <a:p>
              <a:r>
                <a:rPr lang="en-GB" sz="800" dirty="0">
                  <a:solidFill>
                    <a:srgbClr val="717171"/>
                  </a:solidFill>
                </a:rPr>
                <a:t>22.60cm</a:t>
              </a:r>
            </a:p>
          </p:txBody>
        </p:sp>
        <p:sp>
          <p:nvSpPr>
            <p:cNvPr id="69" name="TextBox 68"/>
            <p:cNvSpPr txBox="1"/>
            <p:nvPr userDrawn="1"/>
          </p:nvSpPr>
          <p:spPr>
            <a:xfrm>
              <a:off x="9053142" y="-437436"/>
              <a:ext cx="438671" cy="123111"/>
            </a:xfrm>
            <a:prstGeom prst="rect">
              <a:avLst/>
            </a:prstGeom>
            <a:noFill/>
          </p:spPr>
          <p:txBody>
            <a:bodyPr wrap="square" lIns="0" tIns="0" rIns="0" bIns="0" rtlCol="0">
              <a:spAutoFit/>
            </a:bodyPr>
            <a:lstStyle/>
            <a:p>
              <a:r>
                <a:rPr lang="en-GB" sz="800" dirty="0">
                  <a:solidFill>
                    <a:srgbClr val="717171"/>
                  </a:solidFill>
                </a:rPr>
                <a:t>25.30cm</a:t>
              </a:r>
            </a:p>
          </p:txBody>
        </p:sp>
        <p:sp>
          <p:nvSpPr>
            <p:cNvPr id="70" name="TextBox 69"/>
            <p:cNvSpPr txBox="1"/>
            <p:nvPr userDrawn="1"/>
          </p:nvSpPr>
          <p:spPr>
            <a:xfrm>
              <a:off x="10025180" y="-437436"/>
              <a:ext cx="438671" cy="123111"/>
            </a:xfrm>
            <a:prstGeom prst="rect">
              <a:avLst/>
            </a:prstGeom>
            <a:noFill/>
          </p:spPr>
          <p:txBody>
            <a:bodyPr wrap="square" lIns="0" tIns="0" rIns="0" bIns="0" rtlCol="0">
              <a:spAutoFit/>
            </a:bodyPr>
            <a:lstStyle/>
            <a:p>
              <a:r>
                <a:rPr lang="en-GB" sz="800" dirty="0">
                  <a:solidFill>
                    <a:srgbClr val="717171"/>
                  </a:solidFill>
                </a:rPr>
                <a:t>27.99cm</a:t>
              </a:r>
            </a:p>
          </p:txBody>
        </p:sp>
        <p:sp>
          <p:nvSpPr>
            <p:cNvPr id="71" name="TextBox 70"/>
            <p:cNvSpPr txBox="1"/>
            <p:nvPr userDrawn="1"/>
          </p:nvSpPr>
          <p:spPr>
            <a:xfrm>
              <a:off x="10997215" y="-437436"/>
              <a:ext cx="438671" cy="123111"/>
            </a:xfrm>
            <a:prstGeom prst="rect">
              <a:avLst/>
            </a:prstGeom>
            <a:noFill/>
          </p:spPr>
          <p:txBody>
            <a:bodyPr wrap="square" lIns="0" tIns="0" rIns="0" bIns="0" rtlCol="0">
              <a:spAutoFit/>
            </a:bodyPr>
            <a:lstStyle/>
            <a:p>
              <a:r>
                <a:rPr lang="en-GB" sz="800" dirty="0">
                  <a:solidFill>
                    <a:srgbClr val="717171"/>
                  </a:solidFill>
                </a:rPr>
                <a:t>30.69cm</a:t>
              </a:r>
            </a:p>
          </p:txBody>
        </p:sp>
        <p:sp>
          <p:nvSpPr>
            <p:cNvPr id="72" name="TextBox 71"/>
            <p:cNvSpPr txBox="1"/>
            <p:nvPr userDrawn="1"/>
          </p:nvSpPr>
          <p:spPr>
            <a:xfrm>
              <a:off x="11461750" y="-437436"/>
              <a:ext cx="438671" cy="123111"/>
            </a:xfrm>
            <a:prstGeom prst="rect">
              <a:avLst/>
            </a:prstGeom>
            <a:noFill/>
          </p:spPr>
          <p:txBody>
            <a:bodyPr wrap="square" lIns="0" tIns="0" rIns="0" bIns="0" rtlCol="0">
              <a:spAutoFit/>
            </a:bodyPr>
            <a:lstStyle/>
            <a:p>
              <a:pPr algn="r"/>
              <a:r>
                <a:rPr lang="en-GB" sz="800" dirty="0">
                  <a:solidFill>
                    <a:srgbClr val="717171"/>
                  </a:solidFill>
                </a:rPr>
                <a:t>32.85cm</a:t>
              </a:r>
            </a:p>
          </p:txBody>
        </p:sp>
        <p:sp>
          <p:nvSpPr>
            <p:cNvPr id="74" name="TextBox 73"/>
            <p:cNvSpPr txBox="1"/>
            <p:nvPr userDrawn="1"/>
          </p:nvSpPr>
          <p:spPr>
            <a:xfrm>
              <a:off x="10490780" y="-437436"/>
              <a:ext cx="438671" cy="123111"/>
            </a:xfrm>
            <a:prstGeom prst="rect">
              <a:avLst/>
            </a:prstGeom>
            <a:noFill/>
          </p:spPr>
          <p:txBody>
            <a:bodyPr wrap="square" lIns="0" tIns="0" rIns="0" bIns="0" rtlCol="0">
              <a:spAutoFit/>
            </a:bodyPr>
            <a:lstStyle/>
            <a:p>
              <a:pPr algn="r"/>
              <a:r>
                <a:rPr lang="en-GB" sz="800" dirty="0">
                  <a:solidFill>
                    <a:srgbClr val="717171"/>
                  </a:solidFill>
                </a:rPr>
                <a:t>30.16cm</a:t>
              </a:r>
            </a:p>
          </p:txBody>
        </p:sp>
        <p:sp>
          <p:nvSpPr>
            <p:cNvPr id="75" name="TextBox 74"/>
            <p:cNvSpPr txBox="1"/>
            <p:nvPr userDrawn="1"/>
          </p:nvSpPr>
          <p:spPr>
            <a:xfrm>
              <a:off x="9519807" y="-437436"/>
              <a:ext cx="438671" cy="123111"/>
            </a:xfrm>
            <a:prstGeom prst="rect">
              <a:avLst/>
            </a:prstGeom>
            <a:noFill/>
          </p:spPr>
          <p:txBody>
            <a:bodyPr wrap="square" lIns="0" tIns="0" rIns="0" bIns="0" rtlCol="0">
              <a:spAutoFit/>
            </a:bodyPr>
            <a:lstStyle/>
            <a:p>
              <a:pPr algn="r"/>
              <a:r>
                <a:rPr lang="en-GB" sz="800" dirty="0">
                  <a:solidFill>
                    <a:srgbClr val="717171"/>
                  </a:solidFill>
                </a:rPr>
                <a:t>27.46cm</a:t>
              </a:r>
            </a:p>
          </p:txBody>
        </p:sp>
        <p:sp>
          <p:nvSpPr>
            <p:cNvPr id="76" name="TextBox 75"/>
            <p:cNvSpPr txBox="1"/>
            <p:nvPr userDrawn="1"/>
          </p:nvSpPr>
          <p:spPr>
            <a:xfrm>
              <a:off x="8548834" y="-437436"/>
              <a:ext cx="438671" cy="123111"/>
            </a:xfrm>
            <a:prstGeom prst="rect">
              <a:avLst/>
            </a:prstGeom>
            <a:noFill/>
          </p:spPr>
          <p:txBody>
            <a:bodyPr wrap="square" lIns="0" tIns="0" rIns="0" bIns="0" rtlCol="0">
              <a:spAutoFit/>
            </a:bodyPr>
            <a:lstStyle/>
            <a:p>
              <a:pPr algn="r"/>
              <a:r>
                <a:rPr lang="en-GB" sz="800" dirty="0">
                  <a:solidFill>
                    <a:srgbClr val="717171"/>
                  </a:solidFill>
                </a:rPr>
                <a:t>24.76cm</a:t>
              </a:r>
            </a:p>
          </p:txBody>
        </p:sp>
        <p:sp>
          <p:nvSpPr>
            <p:cNvPr id="77" name="TextBox 76"/>
            <p:cNvSpPr txBox="1"/>
            <p:nvPr userDrawn="1"/>
          </p:nvSpPr>
          <p:spPr>
            <a:xfrm>
              <a:off x="7577861" y="-437436"/>
              <a:ext cx="438671" cy="123111"/>
            </a:xfrm>
            <a:prstGeom prst="rect">
              <a:avLst/>
            </a:prstGeom>
            <a:noFill/>
          </p:spPr>
          <p:txBody>
            <a:bodyPr wrap="square" lIns="0" tIns="0" rIns="0" bIns="0" rtlCol="0">
              <a:spAutoFit/>
            </a:bodyPr>
            <a:lstStyle/>
            <a:p>
              <a:pPr algn="r"/>
              <a:r>
                <a:rPr lang="en-GB" sz="800" dirty="0">
                  <a:solidFill>
                    <a:srgbClr val="717171"/>
                  </a:solidFill>
                </a:rPr>
                <a:t>22.07cm</a:t>
              </a:r>
            </a:p>
          </p:txBody>
        </p:sp>
        <p:sp>
          <p:nvSpPr>
            <p:cNvPr id="78" name="TextBox 77"/>
            <p:cNvSpPr txBox="1"/>
            <p:nvPr userDrawn="1"/>
          </p:nvSpPr>
          <p:spPr>
            <a:xfrm>
              <a:off x="6606888" y="-437436"/>
              <a:ext cx="438671" cy="123111"/>
            </a:xfrm>
            <a:prstGeom prst="rect">
              <a:avLst/>
            </a:prstGeom>
            <a:noFill/>
          </p:spPr>
          <p:txBody>
            <a:bodyPr wrap="square" lIns="0" tIns="0" rIns="0" bIns="0" rtlCol="0">
              <a:spAutoFit/>
            </a:bodyPr>
            <a:lstStyle/>
            <a:p>
              <a:pPr algn="r"/>
              <a:r>
                <a:rPr lang="en-GB" sz="800" dirty="0">
                  <a:solidFill>
                    <a:srgbClr val="717171"/>
                  </a:solidFill>
                </a:rPr>
                <a:t>19.37cm</a:t>
              </a:r>
            </a:p>
          </p:txBody>
        </p:sp>
        <p:sp>
          <p:nvSpPr>
            <p:cNvPr id="79" name="TextBox 78"/>
            <p:cNvSpPr txBox="1"/>
            <p:nvPr userDrawn="1"/>
          </p:nvSpPr>
          <p:spPr>
            <a:xfrm>
              <a:off x="5635915" y="-437436"/>
              <a:ext cx="438671" cy="123111"/>
            </a:xfrm>
            <a:prstGeom prst="rect">
              <a:avLst/>
            </a:prstGeom>
            <a:noFill/>
          </p:spPr>
          <p:txBody>
            <a:bodyPr wrap="square" lIns="0" tIns="0" rIns="0" bIns="0" rtlCol="0">
              <a:spAutoFit/>
            </a:bodyPr>
            <a:lstStyle/>
            <a:p>
              <a:pPr algn="r"/>
              <a:r>
                <a:rPr lang="en-GB" sz="800" dirty="0">
                  <a:solidFill>
                    <a:srgbClr val="717171"/>
                  </a:solidFill>
                </a:rPr>
                <a:t>16.67cm</a:t>
              </a:r>
            </a:p>
          </p:txBody>
        </p:sp>
        <p:sp>
          <p:nvSpPr>
            <p:cNvPr id="80" name="TextBox 79"/>
            <p:cNvSpPr txBox="1"/>
            <p:nvPr userDrawn="1"/>
          </p:nvSpPr>
          <p:spPr>
            <a:xfrm>
              <a:off x="4664942" y="-437436"/>
              <a:ext cx="438671" cy="123111"/>
            </a:xfrm>
            <a:prstGeom prst="rect">
              <a:avLst/>
            </a:prstGeom>
            <a:noFill/>
          </p:spPr>
          <p:txBody>
            <a:bodyPr wrap="square" lIns="0" tIns="0" rIns="0" bIns="0" rtlCol="0">
              <a:spAutoFit/>
            </a:bodyPr>
            <a:lstStyle/>
            <a:p>
              <a:pPr algn="r"/>
              <a:r>
                <a:rPr lang="en-GB" sz="800" dirty="0">
                  <a:solidFill>
                    <a:srgbClr val="717171"/>
                  </a:solidFill>
                </a:rPr>
                <a:t>13.98cm</a:t>
              </a:r>
            </a:p>
          </p:txBody>
        </p:sp>
        <p:sp>
          <p:nvSpPr>
            <p:cNvPr id="81" name="TextBox 80"/>
            <p:cNvSpPr txBox="1"/>
            <p:nvPr userDrawn="1"/>
          </p:nvSpPr>
          <p:spPr>
            <a:xfrm>
              <a:off x="3693969" y="-437436"/>
              <a:ext cx="438671" cy="123111"/>
            </a:xfrm>
            <a:prstGeom prst="rect">
              <a:avLst/>
            </a:prstGeom>
            <a:noFill/>
          </p:spPr>
          <p:txBody>
            <a:bodyPr wrap="square" lIns="0" tIns="0" rIns="0" bIns="0" rtlCol="0">
              <a:spAutoFit/>
            </a:bodyPr>
            <a:lstStyle/>
            <a:p>
              <a:pPr algn="r"/>
              <a:r>
                <a:rPr lang="en-GB" sz="800" dirty="0">
                  <a:solidFill>
                    <a:srgbClr val="717171"/>
                  </a:solidFill>
                </a:rPr>
                <a:t>11.28cm</a:t>
              </a:r>
            </a:p>
          </p:txBody>
        </p:sp>
        <p:sp>
          <p:nvSpPr>
            <p:cNvPr id="82" name="TextBox 81"/>
            <p:cNvSpPr txBox="1"/>
            <p:nvPr userDrawn="1"/>
          </p:nvSpPr>
          <p:spPr>
            <a:xfrm>
              <a:off x="2722996" y="-437436"/>
              <a:ext cx="438671" cy="123111"/>
            </a:xfrm>
            <a:prstGeom prst="rect">
              <a:avLst/>
            </a:prstGeom>
            <a:noFill/>
          </p:spPr>
          <p:txBody>
            <a:bodyPr wrap="square" lIns="0" tIns="0" rIns="0" bIns="0" rtlCol="0">
              <a:spAutoFit/>
            </a:bodyPr>
            <a:lstStyle/>
            <a:p>
              <a:pPr algn="r"/>
              <a:r>
                <a:rPr lang="en-GB" sz="800" dirty="0">
                  <a:solidFill>
                    <a:srgbClr val="717171"/>
                  </a:solidFill>
                </a:rPr>
                <a:t>8.59cm</a:t>
              </a:r>
            </a:p>
          </p:txBody>
        </p:sp>
        <p:sp>
          <p:nvSpPr>
            <p:cNvPr id="83" name="TextBox 82"/>
            <p:cNvSpPr txBox="1"/>
            <p:nvPr userDrawn="1"/>
          </p:nvSpPr>
          <p:spPr>
            <a:xfrm>
              <a:off x="1752023" y="-437436"/>
              <a:ext cx="438671" cy="123111"/>
            </a:xfrm>
            <a:prstGeom prst="rect">
              <a:avLst/>
            </a:prstGeom>
            <a:noFill/>
          </p:spPr>
          <p:txBody>
            <a:bodyPr wrap="square" lIns="0" tIns="0" rIns="0" bIns="0" rtlCol="0">
              <a:spAutoFit/>
            </a:bodyPr>
            <a:lstStyle/>
            <a:p>
              <a:pPr algn="r"/>
              <a:r>
                <a:rPr lang="en-GB" sz="800" dirty="0">
                  <a:solidFill>
                    <a:srgbClr val="717171"/>
                  </a:solidFill>
                </a:rPr>
                <a:t>5.89cm</a:t>
              </a:r>
            </a:p>
          </p:txBody>
        </p:sp>
        <p:sp>
          <p:nvSpPr>
            <p:cNvPr id="84" name="TextBox 83"/>
            <p:cNvSpPr txBox="1"/>
            <p:nvPr userDrawn="1"/>
          </p:nvSpPr>
          <p:spPr>
            <a:xfrm>
              <a:off x="781050" y="-437436"/>
              <a:ext cx="438671" cy="123111"/>
            </a:xfrm>
            <a:prstGeom prst="rect">
              <a:avLst/>
            </a:prstGeom>
            <a:noFill/>
          </p:spPr>
          <p:txBody>
            <a:bodyPr wrap="square" lIns="0" tIns="0" rIns="0" bIns="0" rtlCol="0">
              <a:spAutoFit/>
            </a:bodyPr>
            <a:lstStyle/>
            <a:p>
              <a:pPr algn="r"/>
              <a:r>
                <a:rPr lang="en-GB" sz="800" dirty="0">
                  <a:solidFill>
                    <a:srgbClr val="717171"/>
                  </a:solidFill>
                </a:rPr>
                <a:t>3.19cm</a:t>
              </a:r>
            </a:p>
          </p:txBody>
        </p:sp>
        <p:cxnSp>
          <p:nvCxnSpPr>
            <p:cNvPr id="5" name="Straight Connector 4"/>
            <p:cNvCxnSpPr/>
            <p:nvPr userDrawn="1"/>
          </p:nvCxnSpPr>
          <p:spPr>
            <a:xfrm>
              <a:off x="360000"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sp>
          <p:nvSpPr>
            <p:cNvPr id="85" name="TextBox 84"/>
            <p:cNvSpPr txBox="1"/>
            <p:nvPr userDrawn="1"/>
          </p:nvSpPr>
          <p:spPr>
            <a:xfrm>
              <a:off x="-1143000" y="5763299"/>
              <a:ext cx="833960" cy="123111"/>
            </a:xfrm>
            <a:prstGeom prst="rect">
              <a:avLst/>
            </a:prstGeom>
            <a:noFill/>
          </p:spPr>
          <p:txBody>
            <a:bodyPr wrap="square" lIns="0" tIns="0" rIns="0" bIns="0" rtlCol="0">
              <a:spAutoFit/>
            </a:bodyPr>
            <a:lstStyle/>
            <a:p>
              <a:pPr algn="r"/>
              <a:r>
                <a:rPr lang="en-GB" sz="800" dirty="0">
                  <a:solidFill>
                    <a:srgbClr val="717171"/>
                  </a:solidFill>
                </a:rPr>
                <a:t>Content Bottom</a:t>
              </a:r>
            </a:p>
          </p:txBody>
        </p:sp>
        <p:sp>
          <p:nvSpPr>
            <p:cNvPr id="86" name="TextBox 85"/>
            <p:cNvSpPr txBox="1"/>
            <p:nvPr userDrawn="1"/>
          </p:nvSpPr>
          <p:spPr>
            <a:xfrm>
              <a:off x="-1143000" y="1769267"/>
              <a:ext cx="833960" cy="123111"/>
            </a:xfrm>
            <a:prstGeom prst="rect">
              <a:avLst/>
            </a:prstGeom>
            <a:noFill/>
          </p:spPr>
          <p:txBody>
            <a:bodyPr wrap="square" lIns="0" tIns="0" rIns="0" bIns="0" rtlCol="0">
              <a:spAutoFit/>
            </a:bodyPr>
            <a:lstStyle/>
            <a:p>
              <a:pPr algn="r"/>
              <a:r>
                <a:rPr lang="en-GB" sz="800" dirty="0">
                  <a:solidFill>
                    <a:srgbClr val="717171"/>
                  </a:solidFill>
                </a:rPr>
                <a:t>Content Top</a:t>
              </a:r>
            </a:p>
          </p:txBody>
        </p:sp>
        <p:sp>
          <p:nvSpPr>
            <p:cNvPr id="87" name="TextBox 86"/>
            <p:cNvSpPr txBox="1"/>
            <p:nvPr userDrawn="1"/>
          </p:nvSpPr>
          <p:spPr>
            <a:xfrm>
              <a:off x="-1143000" y="1198691"/>
              <a:ext cx="833960" cy="123111"/>
            </a:xfrm>
            <a:prstGeom prst="rect">
              <a:avLst/>
            </a:prstGeom>
            <a:noFill/>
          </p:spPr>
          <p:txBody>
            <a:bodyPr wrap="square" lIns="0" tIns="0" rIns="0" bIns="0" rtlCol="0">
              <a:spAutoFit/>
            </a:bodyPr>
            <a:lstStyle/>
            <a:p>
              <a:pPr algn="r"/>
              <a:r>
                <a:rPr lang="en-GB" sz="800" dirty="0">
                  <a:solidFill>
                    <a:srgbClr val="717171"/>
                  </a:solidFill>
                </a:rPr>
                <a:t>Heading Baseline</a:t>
              </a:r>
            </a:p>
          </p:txBody>
        </p:sp>
        <p:sp>
          <p:nvSpPr>
            <p:cNvPr id="88" name="TextBox 87"/>
            <p:cNvSpPr txBox="1"/>
            <p:nvPr userDrawn="1"/>
          </p:nvSpPr>
          <p:spPr>
            <a:xfrm>
              <a:off x="-590537" y="-438330"/>
              <a:ext cx="833960" cy="123111"/>
            </a:xfrm>
            <a:prstGeom prst="rect">
              <a:avLst/>
            </a:prstGeom>
            <a:noFill/>
          </p:spPr>
          <p:txBody>
            <a:bodyPr wrap="square" lIns="0" tIns="0" rIns="0" bIns="0" rtlCol="0">
              <a:spAutoFit/>
            </a:bodyPr>
            <a:lstStyle/>
            <a:p>
              <a:pPr algn="r"/>
              <a:r>
                <a:rPr lang="en-GB" sz="800" dirty="0">
                  <a:solidFill>
                    <a:srgbClr val="717171"/>
                  </a:solidFill>
                </a:rPr>
                <a:t>Left Margin</a:t>
              </a:r>
            </a:p>
          </p:txBody>
        </p:sp>
        <p:sp>
          <p:nvSpPr>
            <p:cNvPr id="89" name="TextBox 88"/>
            <p:cNvSpPr txBox="1"/>
            <p:nvPr userDrawn="1"/>
          </p:nvSpPr>
          <p:spPr>
            <a:xfrm>
              <a:off x="11933758" y="-438330"/>
              <a:ext cx="639242" cy="123111"/>
            </a:xfrm>
            <a:prstGeom prst="rect">
              <a:avLst/>
            </a:prstGeom>
            <a:noFill/>
          </p:spPr>
          <p:txBody>
            <a:bodyPr wrap="square" lIns="0" tIns="0" rIns="0" bIns="0" rtlCol="0">
              <a:spAutoFit/>
            </a:bodyPr>
            <a:lstStyle/>
            <a:p>
              <a:r>
                <a:rPr lang="en-GB" sz="800" dirty="0">
                  <a:solidFill>
                    <a:srgbClr val="717171"/>
                  </a:solidFill>
                </a:rPr>
                <a:t>Right Margin</a:t>
              </a:r>
            </a:p>
          </p:txBody>
        </p:sp>
      </p:grpSp>
      <p:sp>
        <p:nvSpPr>
          <p:cNvPr id="91" name="Title Placeholder 1"/>
          <p:cNvSpPr>
            <a:spLocks noGrp="1"/>
          </p:cNvSpPr>
          <p:nvPr>
            <p:ph type="title"/>
          </p:nvPr>
        </p:nvSpPr>
        <p:spPr>
          <a:xfrm>
            <a:off x="359999" y="430718"/>
            <a:ext cx="11466875" cy="704346"/>
          </a:xfrm>
          <a:prstGeom prst="rect">
            <a:avLst/>
          </a:prstGeom>
        </p:spPr>
        <p:txBody>
          <a:bodyPr vert="horz" lIns="0" tIns="0" rIns="0" bIns="0" rtlCol="0" anchor="t">
            <a:noAutofit/>
          </a:bodyPr>
          <a:lstStyle/>
          <a:p>
            <a:r>
              <a:rPr lang="en-US"/>
              <a:t>Click to edit Master title style</a:t>
            </a:r>
            <a:endParaRPr lang="en-GB" dirty="0"/>
          </a:p>
        </p:txBody>
      </p:sp>
      <p:sp>
        <p:nvSpPr>
          <p:cNvPr id="92" name="Text Placeholder 2"/>
          <p:cNvSpPr>
            <a:spLocks noGrp="1"/>
          </p:cNvSpPr>
          <p:nvPr>
            <p:ph type="body" idx="1"/>
          </p:nvPr>
        </p:nvSpPr>
        <p:spPr>
          <a:xfrm>
            <a:off x="359999" y="1708150"/>
            <a:ext cx="11466875" cy="4003675"/>
          </a:xfrm>
          <a:prstGeom prst="rect">
            <a:avLst/>
          </a:prstGeom>
        </p:spPr>
        <p:txBody>
          <a:bodyPr vert="horz"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93"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dirty="0">
              <a:solidFill>
                <a:srgbClr val="717171"/>
              </a:solidFill>
            </a:endParaRPr>
          </a:p>
        </p:txBody>
      </p:sp>
      <p:cxnSp>
        <p:nvCxnSpPr>
          <p:cNvPr id="94" name="Straight Connector 93"/>
          <p:cNvCxnSpPr/>
          <p:nvPr/>
        </p:nvCxnSpPr>
        <p:spPr>
          <a:xfrm>
            <a:off x="0" y="6124991"/>
            <a:ext cx="12193200" cy="0"/>
          </a:xfrm>
          <a:prstGeom prst="line">
            <a:avLst/>
          </a:prstGeom>
          <a:ln w="190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pic>
        <p:nvPicPr>
          <p:cNvPr id="97" name="Picture 96"/>
          <p:cNvPicPr>
            <a:picLocks noChangeAspect="1"/>
          </p:cNvPicPr>
          <p:nvPr/>
        </p:nvPicPr>
        <p:blipFill>
          <a:blip r:embed="rId20"/>
          <a:stretch>
            <a:fillRect/>
          </a:stretch>
        </p:blipFill>
        <p:spPr>
          <a:xfrm>
            <a:off x="360363" y="6382950"/>
            <a:ext cx="2302937" cy="219600"/>
          </a:xfrm>
          <a:prstGeom prst="rect">
            <a:avLst/>
          </a:prstGeom>
        </p:spPr>
      </p:pic>
    </p:spTree>
    <p:extLst>
      <p:ext uri="{BB962C8B-B14F-4D97-AF65-F5344CB8AC3E}">
        <p14:creationId xmlns:p14="http://schemas.microsoft.com/office/powerpoint/2010/main" val="232137601"/>
      </p:ext>
    </p:extLst>
  </p:cSld>
  <p:clrMap bg1="lt1" tx1="dk1" bg2="lt2" tx2="dk2" accent1="accent1" accent2="accent2" accent3="accent3" accent4="accent4" accent5="accent5" accent6="accent6" hlink="hlink" folHlink="folHlink"/>
  <p:sldLayoutIdLst>
    <p:sldLayoutId id="2147484209" r:id="rId1"/>
    <p:sldLayoutId id="2147484210" r:id="rId2"/>
    <p:sldLayoutId id="2147484211" r:id="rId3"/>
    <p:sldLayoutId id="2147484212" r:id="rId4"/>
    <p:sldLayoutId id="2147484213" r:id="rId5"/>
    <p:sldLayoutId id="2147484214" r:id="rId6"/>
    <p:sldLayoutId id="2147484215" r:id="rId7"/>
    <p:sldLayoutId id="2147484216" r:id="rId8"/>
    <p:sldLayoutId id="2147484217" r:id="rId9"/>
    <p:sldLayoutId id="2147484218" r:id="rId10"/>
    <p:sldLayoutId id="2147484219" r:id="rId11"/>
    <p:sldLayoutId id="2147484220" r:id="rId12"/>
    <p:sldLayoutId id="2147484221" r:id="rId13"/>
    <p:sldLayoutId id="2147484222" r:id="rId14"/>
    <p:sldLayoutId id="2147484223" r:id="rId15"/>
    <p:sldLayoutId id="2147484224" r:id="rId16"/>
    <p:sldLayoutId id="2147484226" r:id="rId17"/>
    <p:sldLayoutId id="2147484227" r:id="rId1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100000"/>
        </a:lnSpc>
        <a:spcBef>
          <a:spcPts val="600"/>
        </a:spcBef>
        <a:buNone/>
        <a:defRPr sz="2400" b="1" kern="1200">
          <a:solidFill>
            <a:schemeClr val="tx1"/>
          </a:solidFill>
          <a:latin typeface="+mj-lt"/>
          <a:ea typeface="+mj-ea"/>
          <a:cs typeface="+mj-cs"/>
        </a:defRPr>
      </a:lvl1pPr>
    </p:titleStyle>
    <p:bodyStyle>
      <a:lvl1pPr marL="0" indent="0" algn="l" defTabSz="914400" rtl="0" eaLnBrk="1" latinLnBrk="0" hangingPunct="1">
        <a:lnSpc>
          <a:spcPct val="100000"/>
        </a:lnSpc>
        <a:spcBef>
          <a:spcPts val="1200"/>
        </a:spcBef>
        <a:buFont typeface="Arial" panose="020B0604020202020204" pitchFamily="34" charset="0"/>
        <a:buNone/>
        <a:defRPr sz="1600" kern="1200">
          <a:solidFill>
            <a:schemeClr val="tx1"/>
          </a:solidFill>
          <a:latin typeface="+mn-lt"/>
          <a:ea typeface="+mn-ea"/>
          <a:cs typeface="+mn-cs"/>
        </a:defRPr>
      </a:lvl1pPr>
      <a:lvl2pPr marL="180975" indent="-180975" algn="l" defTabSz="914400" rtl="0" eaLnBrk="1" latinLnBrk="0" hangingPunct="1">
        <a:lnSpc>
          <a:spcPct val="100000"/>
        </a:lnSpc>
        <a:spcBef>
          <a:spcPts val="600"/>
        </a:spcBef>
        <a:buFont typeface="Arial" charset="0"/>
        <a:buChar char="•"/>
        <a:defRPr sz="1600" kern="1200">
          <a:solidFill>
            <a:schemeClr val="tx1"/>
          </a:solidFill>
          <a:latin typeface="+mn-lt"/>
          <a:ea typeface="+mn-ea"/>
          <a:cs typeface="+mn-cs"/>
        </a:defRPr>
      </a:lvl2pPr>
      <a:lvl3pPr marL="361950" indent="-180975" algn="l" defTabSz="914400" rtl="0" eaLnBrk="1" latinLnBrk="0" hangingPunct="1">
        <a:lnSpc>
          <a:spcPct val="100000"/>
        </a:lnSpc>
        <a:spcBef>
          <a:spcPts val="600"/>
        </a:spcBef>
        <a:buFont typeface="Arial" charset="0"/>
        <a:buChar char="•"/>
        <a:defRPr sz="1600" kern="1200">
          <a:solidFill>
            <a:schemeClr val="tx1"/>
          </a:solidFill>
          <a:latin typeface="+mn-lt"/>
          <a:ea typeface="+mn-ea"/>
          <a:cs typeface="+mn-cs"/>
        </a:defRPr>
      </a:lvl3pPr>
      <a:lvl4pPr marL="542925" indent="-180975" algn="l" defTabSz="914400" rtl="0" eaLnBrk="1" latinLnBrk="0" hangingPunct="1">
        <a:lnSpc>
          <a:spcPct val="100000"/>
        </a:lnSpc>
        <a:spcBef>
          <a:spcPts val="600"/>
        </a:spcBef>
        <a:buFont typeface="Arial" charset="0"/>
        <a:buChar char="•"/>
        <a:defRPr sz="1600" kern="1200">
          <a:solidFill>
            <a:schemeClr val="tx1"/>
          </a:solidFill>
          <a:latin typeface="+mn-lt"/>
          <a:ea typeface="+mn-ea"/>
          <a:cs typeface="+mn-cs"/>
        </a:defRPr>
      </a:lvl4pPr>
      <a:lvl5pPr marL="714375" indent="-171450" algn="l" defTabSz="914400" rtl="0" eaLnBrk="1" latinLnBrk="0" hangingPunct="1">
        <a:lnSpc>
          <a:spcPct val="100000"/>
        </a:lnSpc>
        <a:spcBef>
          <a:spcPts val="600"/>
        </a:spcBef>
        <a:buFont typeface="Arial"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27">
          <p15:clr>
            <a:srgbClr val="A4A3A4"/>
          </p15:clr>
        </p15:guide>
        <p15:guide id="2" orient="horz" pos="2159">
          <p15:clr>
            <a:srgbClr val="A4A3A4"/>
          </p15:clr>
        </p15:guide>
        <p15:guide id="3" pos="725">
          <p15:clr>
            <a:srgbClr val="A4A3A4"/>
          </p15:clr>
        </p15:guide>
        <p15:guide id="4" pos="842">
          <p15:clr>
            <a:srgbClr val="A4A3A4"/>
          </p15:clr>
        </p15:guide>
        <p15:guide id="5" pos="1335">
          <p15:clr>
            <a:srgbClr val="A4A3A4"/>
          </p15:clr>
        </p15:guide>
        <p15:guide id="6" pos="1454">
          <p15:clr>
            <a:srgbClr val="A4A3A4"/>
          </p15:clr>
        </p15:guide>
        <p15:guide id="7" pos="1947">
          <p15:clr>
            <a:srgbClr val="A4A3A4"/>
          </p15:clr>
        </p15:guide>
        <p15:guide id="8" pos="2064">
          <p15:clr>
            <a:srgbClr val="A4A3A4"/>
          </p15:clr>
        </p15:guide>
        <p15:guide id="9" pos="2558">
          <p15:clr>
            <a:srgbClr val="A4A3A4"/>
          </p15:clr>
        </p15:guide>
        <p15:guide id="10" pos="2678">
          <p15:clr>
            <a:srgbClr val="A4A3A4"/>
          </p15:clr>
        </p15:guide>
        <p15:guide id="11" pos="3170">
          <p15:clr>
            <a:srgbClr val="A4A3A4"/>
          </p15:clr>
        </p15:guide>
        <p15:guide id="12" pos="3288">
          <p15:clr>
            <a:srgbClr val="A4A3A4"/>
          </p15:clr>
        </p15:guide>
        <p15:guide id="13" pos="3780">
          <p15:clr>
            <a:srgbClr val="A4A3A4"/>
          </p15:clr>
        </p15:guide>
        <p15:guide id="14" pos="3900">
          <p15:clr>
            <a:srgbClr val="A4A3A4"/>
          </p15:clr>
        </p15:guide>
        <p15:guide id="15" pos="4392">
          <p15:clr>
            <a:srgbClr val="A4A3A4"/>
          </p15:clr>
        </p15:guide>
        <p15:guide id="16" pos="4512">
          <p15:clr>
            <a:srgbClr val="A4A3A4"/>
          </p15:clr>
        </p15:guide>
        <p15:guide id="17" pos="5124">
          <p15:clr>
            <a:srgbClr val="A4A3A4"/>
          </p15:clr>
        </p15:guide>
        <p15:guide id="18" pos="5004">
          <p15:clr>
            <a:srgbClr val="A4A3A4"/>
          </p15:clr>
        </p15:guide>
        <p15:guide id="19" pos="5616">
          <p15:clr>
            <a:srgbClr val="A4A3A4"/>
          </p15:clr>
        </p15:guide>
        <p15:guide id="20" pos="5736">
          <p15:clr>
            <a:srgbClr val="A4A3A4"/>
          </p15:clr>
        </p15:guide>
        <p15:guide id="21" pos="6227">
          <p15:clr>
            <a:srgbClr val="A4A3A4"/>
          </p15:clr>
        </p15:guide>
        <p15:guide id="22" pos="6348">
          <p15:clr>
            <a:srgbClr val="A4A3A4"/>
          </p15:clr>
        </p15:guide>
        <p15:guide id="23" pos="6839">
          <p15:clr>
            <a:srgbClr val="A4A3A4"/>
          </p15:clr>
        </p15:guide>
        <p15:guide id="24" pos="6960">
          <p15:clr>
            <a:srgbClr val="A4A3A4"/>
          </p15:clr>
        </p15:guide>
        <p15:guide id="25" pos="7451">
          <p15:clr>
            <a:srgbClr val="A4A3A4"/>
          </p15:clr>
        </p15:guide>
        <p15:guide id="26" orient="horz" pos="1799">
          <p15:clr>
            <a:srgbClr val="A4A3A4"/>
          </p15:clr>
        </p15:guide>
        <p15:guide id="27" orient="horz" pos="1437">
          <p15:clr>
            <a:srgbClr val="A4A3A4"/>
          </p15:clr>
        </p15:guide>
        <p15:guide id="28" orient="horz" pos="1077">
          <p15:clr>
            <a:srgbClr val="A4A3A4"/>
          </p15:clr>
        </p15:guide>
        <p15:guide id="29" orient="horz" pos="717">
          <p15:clr>
            <a:srgbClr val="A4A3A4"/>
          </p15:clr>
        </p15:guide>
        <p15:guide id="30" orient="horz" pos="2519">
          <p15:clr>
            <a:srgbClr val="A4A3A4"/>
          </p15:clr>
        </p15:guide>
        <p15:guide id="31" orient="horz" pos="2879">
          <p15:clr>
            <a:srgbClr val="A4A3A4"/>
          </p15:clr>
        </p15:guide>
        <p15:guide id="32" orient="horz" pos="3240">
          <p15:clr>
            <a:srgbClr val="A4A3A4"/>
          </p15:clr>
        </p15:guide>
        <p15:guide id="33" orient="horz" pos="3600">
          <p15:clr>
            <a:srgbClr val="A4A3A4"/>
          </p15:clr>
        </p15:guide>
        <p15:guide id="34" orient="horz" pos="3855">
          <p15:clr>
            <a:srgbClr val="A4A3A4"/>
          </p15:clr>
        </p15:guide>
        <p15:guide id="35" orient="horz" pos="2160">
          <p15:clr>
            <a:srgbClr val="F26B43"/>
          </p15:clr>
        </p15:guide>
        <p15:guide id="36" orient="horz" pos="4020">
          <p15:clr>
            <a:srgbClr val="F26B43"/>
          </p15:clr>
        </p15:guide>
        <p15:guide id="37" orient="horz" pos="4156">
          <p15:clr>
            <a:srgbClr val="F26B43"/>
          </p15:clr>
        </p15:guide>
      </p15:sldGuideLst>
    </p:ext>
  </p:extLst>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90" name="Rectangle 89"/>
          <p:cNvSpPr/>
          <p:nvPr/>
        </p:nvSpPr>
        <p:spPr bwMode="ltGray">
          <a:xfrm>
            <a:off x="0" y="6124755"/>
            <a:ext cx="12192000" cy="733245"/>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1400" dirty="0" err="1">
              <a:solidFill>
                <a:srgbClr val="FFFFFF"/>
              </a:solidFill>
            </a:endParaRPr>
          </a:p>
        </p:txBody>
      </p:sp>
      <p:grpSp>
        <p:nvGrpSpPr>
          <p:cNvPr id="7" name="Group 6"/>
          <p:cNvGrpSpPr/>
          <p:nvPr/>
        </p:nvGrpSpPr>
        <p:grpSpPr>
          <a:xfrm>
            <a:off x="-1143000" y="-438330"/>
            <a:ext cx="13716000" cy="6621721"/>
            <a:chOff x="-1143000" y="-438330"/>
            <a:chExt cx="13716000" cy="6621721"/>
          </a:xfrm>
        </p:grpSpPr>
        <p:cxnSp>
          <p:nvCxnSpPr>
            <p:cNvPr id="12" name="Straight Connector 11"/>
            <p:cNvCxnSpPr/>
            <p:nvPr userDrawn="1"/>
          </p:nvCxnSpPr>
          <p:spPr>
            <a:xfrm>
              <a:off x="11826875"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userDrawn="1"/>
          </p:nvCxnSpPr>
          <p:spPr>
            <a:xfrm>
              <a:off x="-256200" y="1138238"/>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userDrawn="1"/>
          </p:nvCxnSpPr>
          <p:spPr>
            <a:xfrm>
              <a:off x="-256200" y="1710267"/>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userDrawn="1"/>
          </p:nvCxnSpPr>
          <p:spPr>
            <a:xfrm>
              <a:off x="-256200" y="6120000"/>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sp>
          <p:nvSpPr>
            <p:cNvPr id="13" name="TextBox 12"/>
            <p:cNvSpPr txBox="1"/>
            <p:nvPr userDrawn="1"/>
          </p:nvSpPr>
          <p:spPr>
            <a:xfrm>
              <a:off x="-747711" y="1075580"/>
              <a:ext cx="438671" cy="123111"/>
            </a:xfrm>
            <a:prstGeom prst="rect">
              <a:avLst/>
            </a:prstGeom>
            <a:noFill/>
          </p:spPr>
          <p:txBody>
            <a:bodyPr wrap="square" lIns="0" tIns="0" rIns="0" bIns="0" rtlCol="0">
              <a:spAutoFit/>
            </a:bodyPr>
            <a:lstStyle/>
            <a:p>
              <a:pPr algn="r"/>
              <a:r>
                <a:rPr lang="en-GB" sz="800" dirty="0">
                  <a:solidFill>
                    <a:srgbClr val="717171"/>
                  </a:solidFill>
                </a:rPr>
                <a:t>3.16cm</a:t>
              </a:r>
            </a:p>
          </p:txBody>
        </p:sp>
        <p:cxnSp>
          <p:nvCxnSpPr>
            <p:cNvPr id="21" name="Straight Connector 20"/>
            <p:cNvCxnSpPr/>
            <p:nvPr userDrawn="1"/>
          </p:nvCxnSpPr>
          <p:spPr>
            <a:xfrm>
              <a:off x="-256200" y="2282296"/>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userDrawn="1"/>
          </p:nvCxnSpPr>
          <p:spPr>
            <a:xfrm>
              <a:off x="-256200" y="2854325"/>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userDrawn="1"/>
          </p:nvCxnSpPr>
          <p:spPr>
            <a:xfrm>
              <a:off x="-256200" y="3426354"/>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userDrawn="1"/>
          </p:nvCxnSpPr>
          <p:spPr>
            <a:xfrm>
              <a:off x="-256200" y="3998383"/>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userDrawn="1"/>
          </p:nvCxnSpPr>
          <p:spPr>
            <a:xfrm>
              <a:off x="-256200" y="4570412"/>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userDrawn="1"/>
          </p:nvCxnSpPr>
          <p:spPr>
            <a:xfrm>
              <a:off x="-256200" y="5142441"/>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userDrawn="1"/>
          </p:nvCxnSpPr>
          <p:spPr>
            <a:xfrm>
              <a:off x="-256200" y="5714470"/>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userDrawn="1"/>
          </p:nvCxnSpPr>
          <p:spPr>
            <a:xfrm>
              <a:off x="1149350"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userDrawn="1"/>
          </p:nvCxnSpPr>
          <p:spPr>
            <a:xfrm>
              <a:off x="2120034"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userDrawn="1"/>
          </p:nvCxnSpPr>
          <p:spPr>
            <a:xfrm>
              <a:off x="3090718"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userDrawn="1"/>
          </p:nvCxnSpPr>
          <p:spPr>
            <a:xfrm>
              <a:off x="4061402"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userDrawn="1"/>
          </p:nvCxnSpPr>
          <p:spPr>
            <a:xfrm>
              <a:off x="5032086"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userDrawn="1"/>
          </p:nvCxnSpPr>
          <p:spPr>
            <a:xfrm>
              <a:off x="6002770"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userDrawn="1"/>
          </p:nvCxnSpPr>
          <p:spPr>
            <a:xfrm>
              <a:off x="6973454"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userDrawn="1"/>
          </p:nvCxnSpPr>
          <p:spPr>
            <a:xfrm>
              <a:off x="7944138"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userDrawn="1"/>
          </p:nvCxnSpPr>
          <p:spPr>
            <a:xfrm>
              <a:off x="8914822"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userDrawn="1"/>
          </p:nvCxnSpPr>
          <p:spPr>
            <a:xfrm>
              <a:off x="9885506"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userDrawn="1"/>
          </p:nvCxnSpPr>
          <p:spPr>
            <a:xfrm>
              <a:off x="10856190"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userDrawn="1"/>
          </p:nvCxnSpPr>
          <p:spPr>
            <a:xfrm>
              <a:off x="11049000"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userDrawn="1"/>
          </p:nvCxnSpPr>
          <p:spPr>
            <a:xfrm>
              <a:off x="10077270"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userDrawn="1"/>
          </p:nvCxnSpPr>
          <p:spPr>
            <a:xfrm>
              <a:off x="9105543"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userDrawn="1"/>
          </p:nvCxnSpPr>
          <p:spPr>
            <a:xfrm>
              <a:off x="8133816"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userDrawn="1"/>
          </p:nvCxnSpPr>
          <p:spPr>
            <a:xfrm>
              <a:off x="7162089"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userDrawn="1"/>
          </p:nvCxnSpPr>
          <p:spPr>
            <a:xfrm>
              <a:off x="6190362"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userDrawn="1"/>
          </p:nvCxnSpPr>
          <p:spPr>
            <a:xfrm>
              <a:off x="5218635"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userDrawn="1"/>
          </p:nvCxnSpPr>
          <p:spPr>
            <a:xfrm>
              <a:off x="4246908"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userDrawn="1"/>
          </p:nvCxnSpPr>
          <p:spPr>
            <a:xfrm>
              <a:off x="3275181"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userDrawn="1"/>
          </p:nvCxnSpPr>
          <p:spPr>
            <a:xfrm>
              <a:off x="2303454"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userDrawn="1"/>
          </p:nvCxnSpPr>
          <p:spPr>
            <a:xfrm>
              <a:off x="1331727"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sp>
          <p:nvSpPr>
            <p:cNvPr id="51" name="TextBox 50"/>
            <p:cNvSpPr txBox="1"/>
            <p:nvPr userDrawn="1"/>
          </p:nvSpPr>
          <p:spPr>
            <a:xfrm>
              <a:off x="-747711" y="1646156"/>
              <a:ext cx="438671" cy="123111"/>
            </a:xfrm>
            <a:prstGeom prst="rect">
              <a:avLst/>
            </a:prstGeom>
            <a:noFill/>
          </p:spPr>
          <p:txBody>
            <a:bodyPr wrap="square" lIns="0" tIns="0" rIns="0" bIns="0" rtlCol="0">
              <a:spAutoFit/>
            </a:bodyPr>
            <a:lstStyle/>
            <a:p>
              <a:pPr algn="r"/>
              <a:r>
                <a:rPr lang="en-GB" sz="800" dirty="0">
                  <a:solidFill>
                    <a:srgbClr val="717171"/>
                  </a:solidFill>
                </a:rPr>
                <a:t>4.75cm</a:t>
              </a:r>
            </a:p>
          </p:txBody>
        </p:sp>
        <p:sp>
          <p:nvSpPr>
            <p:cNvPr id="52" name="TextBox 51"/>
            <p:cNvSpPr txBox="1"/>
            <p:nvPr userDrawn="1"/>
          </p:nvSpPr>
          <p:spPr>
            <a:xfrm>
              <a:off x="-747711" y="2216732"/>
              <a:ext cx="438671" cy="123111"/>
            </a:xfrm>
            <a:prstGeom prst="rect">
              <a:avLst/>
            </a:prstGeom>
            <a:noFill/>
          </p:spPr>
          <p:txBody>
            <a:bodyPr wrap="square" lIns="0" tIns="0" rIns="0" bIns="0" rtlCol="0">
              <a:spAutoFit/>
            </a:bodyPr>
            <a:lstStyle/>
            <a:p>
              <a:pPr algn="r"/>
              <a:r>
                <a:rPr lang="en-GB" sz="800" dirty="0">
                  <a:solidFill>
                    <a:srgbClr val="717171"/>
                  </a:solidFill>
                </a:rPr>
                <a:t>6.34cm</a:t>
              </a:r>
            </a:p>
          </p:txBody>
        </p:sp>
        <p:sp>
          <p:nvSpPr>
            <p:cNvPr id="53" name="TextBox 52"/>
            <p:cNvSpPr txBox="1"/>
            <p:nvPr userDrawn="1"/>
          </p:nvSpPr>
          <p:spPr>
            <a:xfrm>
              <a:off x="-747711" y="2787308"/>
              <a:ext cx="438671" cy="123111"/>
            </a:xfrm>
            <a:prstGeom prst="rect">
              <a:avLst/>
            </a:prstGeom>
            <a:noFill/>
          </p:spPr>
          <p:txBody>
            <a:bodyPr wrap="square" lIns="0" tIns="0" rIns="0" bIns="0" rtlCol="0">
              <a:spAutoFit/>
            </a:bodyPr>
            <a:lstStyle/>
            <a:p>
              <a:pPr algn="r"/>
              <a:r>
                <a:rPr lang="en-GB" sz="800" dirty="0">
                  <a:solidFill>
                    <a:srgbClr val="717171"/>
                  </a:solidFill>
                </a:rPr>
                <a:t>7.93cm</a:t>
              </a:r>
            </a:p>
          </p:txBody>
        </p:sp>
        <p:sp>
          <p:nvSpPr>
            <p:cNvPr id="54" name="TextBox 53"/>
            <p:cNvSpPr txBox="1"/>
            <p:nvPr userDrawn="1"/>
          </p:nvSpPr>
          <p:spPr>
            <a:xfrm>
              <a:off x="-747711" y="3357884"/>
              <a:ext cx="438671" cy="123111"/>
            </a:xfrm>
            <a:prstGeom prst="rect">
              <a:avLst/>
            </a:prstGeom>
            <a:noFill/>
          </p:spPr>
          <p:txBody>
            <a:bodyPr wrap="square" lIns="0" tIns="0" rIns="0" bIns="0" rtlCol="0">
              <a:spAutoFit/>
            </a:bodyPr>
            <a:lstStyle/>
            <a:p>
              <a:pPr algn="r"/>
              <a:r>
                <a:rPr lang="en-GB" sz="800" dirty="0">
                  <a:solidFill>
                    <a:srgbClr val="717171"/>
                  </a:solidFill>
                </a:rPr>
                <a:t>9.52cm</a:t>
              </a:r>
            </a:p>
          </p:txBody>
        </p:sp>
        <p:sp>
          <p:nvSpPr>
            <p:cNvPr id="55" name="TextBox 54"/>
            <p:cNvSpPr txBox="1"/>
            <p:nvPr userDrawn="1"/>
          </p:nvSpPr>
          <p:spPr>
            <a:xfrm>
              <a:off x="-747711" y="3928460"/>
              <a:ext cx="438671" cy="123111"/>
            </a:xfrm>
            <a:prstGeom prst="rect">
              <a:avLst/>
            </a:prstGeom>
            <a:noFill/>
          </p:spPr>
          <p:txBody>
            <a:bodyPr wrap="square" lIns="0" tIns="0" rIns="0" bIns="0" rtlCol="0">
              <a:spAutoFit/>
            </a:bodyPr>
            <a:lstStyle/>
            <a:p>
              <a:pPr algn="r"/>
              <a:r>
                <a:rPr lang="en-GB" sz="800" dirty="0">
                  <a:solidFill>
                    <a:srgbClr val="717171"/>
                  </a:solidFill>
                </a:rPr>
                <a:t>11.11cm</a:t>
              </a:r>
            </a:p>
          </p:txBody>
        </p:sp>
        <p:sp>
          <p:nvSpPr>
            <p:cNvPr id="56" name="TextBox 55"/>
            <p:cNvSpPr txBox="1"/>
            <p:nvPr userDrawn="1"/>
          </p:nvSpPr>
          <p:spPr>
            <a:xfrm>
              <a:off x="-747711" y="4499036"/>
              <a:ext cx="438671" cy="123111"/>
            </a:xfrm>
            <a:prstGeom prst="rect">
              <a:avLst/>
            </a:prstGeom>
            <a:noFill/>
          </p:spPr>
          <p:txBody>
            <a:bodyPr wrap="square" lIns="0" tIns="0" rIns="0" bIns="0" rtlCol="0">
              <a:spAutoFit/>
            </a:bodyPr>
            <a:lstStyle/>
            <a:p>
              <a:pPr algn="r"/>
              <a:r>
                <a:rPr lang="en-GB" sz="800" dirty="0">
                  <a:solidFill>
                    <a:srgbClr val="717171"/>
                  </a:solidFill>
                </a:rPr>
                <a:t>12.70cm</a:t>
              </a:r>
            </a:p>
          </p:txBody>
        </p:sp>
        <p:sp>
          <p:nvSpPr>
            <p:cNvPr id="57" name="TextBox 56"/>
            <p:cNvSpPr txBox="1"/>
            <p:nvPr userDrawn="1"/>
          </p:nvSpPr>
          <p:spPr>
            <a:xfrm>
              <a:off x="-747711" y="5069612"/>
              <a:ext cx="438671" cy="123111"/>
            </a:xfrm>
            <a:prstGeom prst="rect">
              <a:avLst/>
            </a:prstGeom>
            <a:noFill/>
          </p:spPr>
          <p:txBody>
            <a:bodyPr wrap="square" lIns="0" tIns="0" rIns="0" bIns="0" rtlCol="0">
              <a:spAutoFit/>
            </a:bodyPr>
            <a:lstStyle/>
            <a:p>
              <a:pPr algn="r"/>
              <a:r>
                <a:rPr lang="en-GB" sz="800" dirty="0">
                  <a:solidFill>
                    <a:srgbClr val="717171"/>
                  </a:solidFill>
                </a:rPr>
                <a:t>14.29cm</a:t>
              </a:r>
            </a:p>
          </p:txBody>
        </p:sp>
        <p:sp>
          <p:nvSpPr>
            <p:cNvPr id="58" name="TextBox 57"/>
            <p:cNvSpPr txBox="1"/>
            <p:nvPr userDrawn="1"/>
          </p:nvSpPr>
          <p:spPr>
            <a:xfrm>
              <a:off x="-747711" y="5640188"/>
              <a:ext cx="438671" cy="123111"/>
            </a:xfrm>
            <a:prstGeom prst="rect">
              <a:avLst/>
            </a:prstGeom>
            <a:noFill/>
          </p:spPr>
          <p:txBody>
            <a:bodyPr wrap="square" lIns="0" tIns="0" rIns="0" bIns="0" rtlCol="0">
              <a:spAutoFit/>
            </a:bodyPr>
            <a:lstStyle/>
            <a:p>
              <a:pPr algn="r"/>
              <a:r>
                <a:rPr lang="en-GB" sz="800" dirty="0">
                  <a:solidFill>
                    <a:srgbClr val="717171"/>
                  </a:solidFill>
                </a:rPr>
                <a:t>15.87cm</a:t>
              </a:r>
            </a:p>
          </p:txBody>
        </p:sp>
        <p:sp>
          <p:nvSpPr>
            <p:cNvPr id="59" name="TextBox 58"/>
            <p:cNvSpPr txBox="1"/>
            <p:nvPr userDrawn="1"/>
          </p:nvSpPr>
          <p:spPr>
            <a:xfrm>
              <a:off x="-747711" y="6060280"/>
              <a:ext cx="438671" cy="123111"/>
            </a:xfrm>
            <a:prstGeom prst="rect">
              <a:avLst/>
            </a:prstGeom>
            <a:noFill/>
          </p:spPr>
          <p:txBody>
            <a:bodyPr wrap="square" lIns="0" tIns="0" rIns="0" bIns="0" rtlCol="0">
              <a:spAutoFit/>
            </a:bodyPr>
            <a:lstStyle/>
            <a:p>
              <a:pPr algn="r"/>
              <a:r>
                <a:rPr lang="en-GB" sz="800" dirty="0">
                  <a:solidFill>
                    <a:srgbClr val="717171"/>
                  </a:solidFill>
                </a:rPr>
                <a:t>17.00cm</a:t>
              </a:r>
            </a:p>
          </p:txBody>
        </p:sp>
        <p:sp>
          <p:nvSpPr>
            <p:cNvPr id="60" name="TextBox 59"/>
            <p:cNvSpPr txBox="1"/>
            <p:nvPr userDrawn="1"/>
          </p:nvSpPr>
          <p:spPr>
            <a:xfrm>
              <a:off x="304800" y="-437436"/>
              <a:ext cx="438671" cy="123111"/>
            </a:xfrm>
            <a:prstGeom prst="rect">
              <a:avLst/>
            </a:prstGeom>
            <a:noFill/>
          </p:spPr>
          <p:txBody>
            <a:bodyPr wrap="square" lIns="0" tIns="0" rIns="0" bIns="0" rtlCol="0">
              <a:spAutoFit/>
            </a:bodyPr>
            <a:lstStyle/>
            <a:p>
              <a:r>
                <a:rPr lang="en-GB" sz="800" dirty="0">
                  <a:solidFill>
                    <a:srgbClr val="717171"/>
                  </a:solidFill>
                </a:rPr>
                <a:t>1.00cm</a:t>
              </a:r>
            </a:p>
          </p:txBody>
        </p:sp>
        <p:sp>
          <p:nvSpPr>
            <p:cNvPr id="61" name="TextBox 60"/>
            <p:cNvSpPr txBox="1"/>
            <p:nvPr userDrawn="1"/>
          </p:nvSpPr>
          <p:spPr>
            <a:xfrm>
              <a:off x="1276838" y="-437436"/>
              <a:ext cx="438671" cy="123111"/>
            </a:xfrm>
            <a:prstGeom prst="rect">
              <a:avLst/>
            </a:prstGeom>
            <a:noFill/>
          </p:spPr>
          <p:txBody>
            <a:bodyPr wrap="square" lIns="0" tIns="0" rIns="0" bIns="0" rtlCol="0">
              <a:spAutoFit/>
            </a:bodyPr>
            <a:lstStyle/>
            <a:p>
              <a:r>
                <a:rPr lang="en-GB" sz="800" dirty="0">
                  <a:solidFill>
                    <a:srgbClr val="717171"/>
                  </a:solidFill>
                </a:rPr>
                <a:t>3.70cm</a:t>
              </a:r>
            </a:p>
          </p:txBody>
        </p:sp>
        <p:sp>
          <p:nvSpPr>
            <p:cNvPr id="62" name="TextBox 61"/>
            <p:cNvSpPr txBox="1"/>
            <p:nvPr userDrawn="1"/>
          </p:nvSpPr>
          <p:spPr>
            <a:xfrm>
              <a:off x="2248876" y="-437436"/>
              <a:ext cx="438671" cy="123111"/>
            </a:xfrm>
            <a:prstGeom prst="rect">
              <a:avLst/>
            </a:prstGeom>
            <a:noFill/>
          </p:spPr>
          <p:txBody>
            <a:bodyPr wrap="square" lIns="0" tIns="0" rIns="0" bIns="0" rtlCol="0">
              <a:spAutoFit/>
            </a:bodyPr>
            <a:lstStyle/>
            <a:p>
              <a:r>
                <a:rPr lang="en-GB" sz="800" dirty="0">
                  <a:solidFill>
                    <a:srgbClr val="717171"/>
                  </a:solidFill>
                </a:rPr>
                <a:t>6.40cm</a:t>
              </a:r>
            </a:p>
          </p:txBody>
        </p:sp>
        <p:sp>
          <p:nvSpPr>
            <p:cNvPr id="63" name="TextBox 62"/>
            <p:cNvSpPr txBox="1"/>
            <p:nvPr userDrawn="1"/>
          </p:nvSpPr>
          <p:spPr>
            <a:xfrm>
              <a:off x="3220914" y="-437436"/>
              <a:ext cx="438671" cy="123111"/>
            </a:xfrm>
            <a:prstGeom prst="rect">
              <a:avLst/>
            </a:prstGeom>
            <a:noFill/>
          </p:spPr>
          <p:txBody>
            <a:bodyPr wrap="square" lIns="0" tIns="0" rIns="0" bIns="0" rtlCol="0">
              <a:spAutoFit/>
            </a:bodyPr>
            <a:lstStyle/>
            <a:p>
              <a:r>
                <a:rPr lang="en-GB" sz="800" dirty="0">
                  <a:solidFill>
                    <a:srgbClr val="717171"/>
                  </a:solidFill>
                </a:rPr>
                <a:t>9.10cm</a:t>
              </a:r>
            </a:p>
          </p:txBody>
        </p:sp>
        <p:sp>
          <p:nvSpPr>
            <p:cNvPr id="64" name="TextBox 63"/>
            <p:cNvSpPr txBox="1"/>
            <p:nvPr userDrawn="1"/>
          </p:nvSpPr>
          <p:spPr>
            <a:xfrm>
              <a:off x="4192952" y="-437436"/>
              <a:ext cx="438671" cy="123111"/>
            </a:xfrm>
            <a:prstGeom prst="rect">
              <a:avLst/>
            </a:prstGeom>
            <a:noFill/>
          </p:spPr>
          <p:txBody>
            <a:bodyPr wrap="square" lIns="0" tIns="0" rIns="0" bIns="0" rtlCol="0">
              <a:spAutoFit/>
            </a:bodyPr>
            <a:lstStyle/>
            <a:p>
              <a:r>
                <a:rPr lang="en-GB" sz="800" dirty="0">
                  <a:solidFill>
                    <a:srgbClr val="717171"/>
                  </a:solidFill>
                </a:rPr>
                <a:t>11.80cm</a:t>
              </a:r>
            </a:p>
          </p:txBody>
        </p:sp>
        <p:sp>
          <p:nvSpPr>
            <p:cNvPr id="65" name="TextBox 64"/>
            <p:cNvSpPr txBox="1"/>
            <p:nvPr userDrawn="1"/>
          </p:nvSpPr>
          <p:spPr>
            <a:xfrm>
              <a:off x="5164990" y="-437436"/>
              <a:ext cx="438671" cy="123111"/>
            </a:xfrm>
            <a:prstGeom prst="rect">
              <a:avLst/>
            </a:prstGeom>
            <a:noFill/>
          </p:spPr>
          <p:txBody>
            <a:bodyPr wrap="square" lIns="0" tIns="0" rIns="0" bIns="0" rtlCol="0">
              <a:spAutoFit/>
            </a:bodyPr>
            <a:lstStyle/>
            <a:p>
              <a:r>
                <a:rPr lang="en-GB" sz="800" dirty="0">
                  <a:solidFill>
                    <a:srgbClr val="717171"/>
                  </a:solidFill>
                </a:rPr>
                <a:t>14.50cm</a:t>
              </a:r>
            </a:p>
          </p:txBody>
        </p:sp>
        <p:sp>
          <p:nvSpPr>
            <p:cNvPr id="66" name="TextBox 65"/>
            <p:cNvSpPr txBox="1"/>
            <p:nvPr userDrawn="1"/>
          </p:nvSpPr>
          <p:spPr>
            <a:xfrm>
              <a:off x="6137028" y="-437436"/>
              <a:ext cx="438671" cy="123111"/>
            </a:xfrm>
            <a:prstGeom prst="rect">
              <a:avLst/>
            </a:prstGeom>
            <a:noFill/>
          </p:spPr>
          <p:txBody>
            <a:bodyPr wrap="square" lIns="0" tIns="0" rIns="0" bIns="0" rtlCol="0">
              <a:spAutoFit/>
            </a:bodyPr>
            <a:lstStyle/>
            <a:p>
              <a:r>
                <a:rPr lang="en-GB" sz="800" dirty="0">
                  <a:solidFill>
                    <a:srgbClr val="717171"/>
                  </a:solidFill>
                </a:rPr>
                <a:t>17.20cm</a:t>
              </a:r>
            </a:p>
          </p:txBody>
        </p:sp>
        <p:sp>
          <p:nvSpPr>
            <p:cNvPr id="67" name="TextBox 66"/>
            <p:cNvSpPr txBox="1"/>
            <p:nvPr userDrawn="1"/>
          </p:nvSpPr>
          <p:spPr>
            <a:xfrm>
              <a:off x="7109066" y="-437436"/>
              <a:ext cx="438671" cy="123111"/>
            </a:xfrm>
            <a:prstGeom prst="rect">
              <a:avLst/>
            </a:prstGeom>
            <a:noFill/>
          </p:spPr>
          <p:txBody>
            <a:bodyPr wrap="square" lIns="0" tIns="0" rIns="0" bIns="0" rtlCol="0">
              <a:spAutoFit/>
            </a:bodyPr>
            <a:lstStyle/>
            <a:p>
              <a:r>
                <a:rPr lang="en-GB" sz="800" dirty="0">
                  <a:solidFill>
                    <a:srgbClr val="717171"/>
                  </a:solidFill>
                </a:rPr>
                <a:t>9.90cm</a:t>
              </a:r>
            </a:p>
          </p:txBody>
        </p:sp>
        <p:sp>
          <p:nvSpPr>
            <p:cNvPr id="68" name="TextBox 67"/>
            <p:cNvSpPr txBox="1"/>
            <p:nvPr userDrawn="1"/>
          </p:nvSpPr>
          <p:spPr>
            <a:xfrm>
              <a:off x="8081104" y="-437436"/>
              <a:ext cx="438671" cy="123111"/>
            </a:xfrm>
            <a:prstGeom prst="rect">
              <a:avLst/>
            </a:prstGeom>
            <a:noFill/>
          </p:spPr>
          <p:txBody>
            <a:bodyPr wrap="square" lIns="0" tIns="0" rIns="0" bIns="0" rtlCol="0">
              <a:spAutoFit/>
            </a:bodyPr>
            <a:lstStyle/>
            <a:p>
              <a:r>
                <a:rPr lang="en-GB" sz="800" dirty="0">
                  <a:solidFill>
                    <a:srgbClr val="717171"/>
                  </a:solidFill>
                </a:rPr>
                <a:t>22.60cm</a:t>
              </a:r>
            </a:p>
          </p:txBody>
        </p:sp>
        <p:sp>
          <p:nvSpPr>
            <p:cNvPr id="69" name="TextBox 68"/>
            <p:cNvSpPr txBox="1"/>
            <p:nvPr userDrawn="1"/>
          </p:nvSpPr>
          <p:spPr>
            <a:xfrm>
              <a:off x="9053142" y="-437436"/>
              <a:ext cx="438671" cy="123111"/>
            </a:xfrm>
            <a:prstGeom prst="rect">
              <a:avLst/>
            </a:prstGeom>
            <a:noFill/>
          </p:spPr>
          <p:txBody>
            <a:bodyPr wrap="square" lIns="0" tIns="0" rIns="0" bIns="0" rtlCol="0">
              <a:spAutoFit/>
            </a:bodyPr>
            <a:lstStyle/>
            <a:p>
              <a:r>
                <a:rPr lang="en-GB" sz="800" dirty="0">
                  <a:solidFill>
                    <a:srgbClr val="717171"/>
                  </a:solidFill>
                </a:rPr>
                <a:t>25.30cm</a:t>
              </a:r>
            </a:p>
          </p:txBody>
        </p:sp>
        <p:sp>
          <p:nvSpPr>
            <p:cNvPr id="70" name="TextBox 69"/>
            <p:cNvSpPr txBox="1"/>
            <p:nvPr userDrawn="1"/>
          </p:nvSpPr>
          <p:spPr>
            <a:xfrm>
              <a:off x="10025180" y="-437436"/>
              <a:ext cx="438671" cy="123111"/>
            </a:xfrm>
            <a:prstGeom prst="rect">
              <a:avLst/>
            </a:prstGeom>
            <a:noFill/>
          </p:spPr>
          <p:txBody>
            <a:bodyPr wrap="square" lIns="0" tIns="0" rIns="0" bIns="0" rtlCol="0">
              <a:spAutoFit/>
            </a:bodyPr>
            <a:lstStyle/>
            <a:p>
              <a:r>
                <a:rPr lang="en-GB" sz="800" dirty="0">
                  <a:solidFill>
                    <a:srgbClr val="717171"/>
                  </a:solidFill>
                </a:rPr>
                <a:t>27.99cm</a:t>
              </a:r>
            </a:p>
          </p:txBody>
        </p:sp>
        <p:sp>
          <p:nvSpPr>
            <p:cNvPr id="71" name="TextBox 70"/>
            <p:cNvSpPr txBox="1"/>
            <p:nvPr userDrawn="1"/>
          </p:nvSpPr>
          <p:spPr>
            <a:xfrm>
              <a:off x="10997215" y="-437436"/>
              <a:ext cx="438671" cy="123111"/>
            </a:xfrm>
            <a:prstGeom prst="rect">
              <a:avLst/>
            </a:prstGeom>
            <a:noFill/>
          </p:spPr>
          <p:txBody>
            <a:bodyPr wrap="square" lIns="0" tIns="0" rIns="0" bIns="0" rtlCol="0">
              <a:spAutoFit/>
            </a:bodyPr>
            <a:lstStyle/>
            <a:p>
              <a:r>
                <a:rPr lang="en-GB" sz="800" dirty="0">
                  <a:solidFill>
                    <a:srgbClr val="717171"/>
                  </a:solidFill>
                </a:rPr>
                <a:t>30.69cm</a:t>
              </a:r>
            </a:p>
          </p:txBody>
        </p:sp>
        <p:sp>
          <p:nvSpPr>
            <p:cNvPr id="72" name="TextBox 71"/>
            <p:cNvSpPr txBox="1"/>
            <p:nvPr userDrawn="1"/>
          </p:nvSpPr>
          <p:spPr>
            <a:xfrm>
              <a:off x="11461750" y="-437436"/>
              <a:ext cx="438671" cy="123111"/>
            </a:xfrm>
            <a:prstGeom prst="rect">
              <a:avLst/>
            </a:prstGeom>
            <a:noFill/>
          </p:spPr>
          <p:txBody>
            <a:bodyPr wrap="square" lIns="0" tIns="0" rIns="0" bIns="0" rtlCol="0">
              <a:spAutoFit/>
            </a:bodyPr>
            <a:lstStyle/>
            <a:p>
              <a:pPr algn="r"/>
              <a:r>
                <a:rPr lang="en-GB" sz="800" dirty="0">
                  <a:solidFill>
                    <a:srgbClr val="717171"/>
                  </a:solidFill>
                </a:rPr>
                <a:t>32.85cm</a:t>
              </a:r>
            </a:p>
          </p:txBody>
        </p:sp>
        <p:sp>
          <p:nvSpPr>
            <p:cNvPr id="74" name="TextBox 73"/>
            <p:cNvSpPr txBox="1"/>
            <p:nvPr userDrawn="1"/>
          </p:nvSpPr>
          <p:spPr>
            <a:xfrm>
              <a:off x="10490780" y="-437436"/>
              <a:ext cx="438671" cy="123111"/>
            </a:xfrm>
            <a:prstGeom prst="rect">
              <a:avLst/>
            </a:prstGeom>
            <a:noFill/>
          </p:spPr>
          <p:txBody>
            <a:bodyPr wrap="square" lIns="0" tIns="0" rIns="0" bIns="0" rtlCol="0">
              <a:spAutoFit/>
            </a:bodyPr>
            <a:lstStyle/>
            <a:p>
              <a:pPr algn="r"/>
              <a:r>
                <a:rPr lang="en-GB" sz="800" dirty="0">
                  <a:solidFill>
                    <a:srgbClr val="717171"/>
                  </a:solidFill>
                </a:rPr>
                <a:t>30.16cm</a:t>
              </a:r>
            </a:p>
          </p:txBody>
        </p:sp>
        <p:sp>
          <p:nvSpPr>
            <p:cNvPr id="75" name="TextBox 74"/>
            <p:cNvSpPr txBox="1"/>
            <p:nvPr userDrawn="1"/>
          </p:nvSpPr>
          <p:spPr>
            <a:xfrm>
              <a:off x="9519807" y="-437436"/>
              <a:ext cx="438671" cy="123111"/>
            </a:xfrm>
            <a:prstGeom prst="rect">
              <a:avLst/>
            </a:prstGeom>
            <a:noFill/>
          </p:spPr>
          <p:txBody>
            <a:bodyPr wrap="square" lIns="0" tIns="0" rIns="0" bIns="0" rtlCol="0">
              <a:spAutoFit/>
            </a:bodyPr>
            <a:lstStyle/>
            <a:p>
              <a:pPr algn="r"/>
              <a:r>
                <a:rPr lang="en-GB" sz="800" dirty="0">
                  <a:solidFill>
                    <a:srgbClr val="717171"/>
                  </a:solidFill>
                </a:rPr>
                <a:t>27.46cm</a:t>
              </a:r>
            </a:p>
          </p:txBody>
        </p:sp>
        <p:sp>
          <p:nvSpPr>
            <p:cNvPr id="76" name="TextBox 75"/>
            <p:cNvSpPr txBox="1"/>
            <p:nvPr userDrawn="1"/>
          </p:nvSpPr>
          <p:spPr>
            <a:xfrm>
              <a:off x="8548834" y="-437436"/>
              <a:ext cx="438671" cy="123111"/>
            </a:xfrm>
            <a:prstGeom prst="rect">
              <a:avLst/>
            </a:prstGeom>
            <a:noFill/>
          </p:spPr>
          <p:txBody>
            <a:bodyPr wrap="square" lIns="0" tIns="0" rIns="0" bIns="0" rtlCol="0">
              <a:spAutoFit/>
            </a:bodyPr>
            <a:lstStyle/>
            <a:p>
              <a:pPr algn="r"/>
              <a:r>
                <a:rPr lang="en-GB" sz="800" dirty="0">
                  <a:solidFill>
                    <a:srgbClr val="717171"/>
                  </a:solidFill>
                </a:rPr>
                <a:t>24.76cm</a:t>
              </a:r>
            </a:p>
          </p:txBody>
        </p:sp>
        <p:sp>
          <p:nvSpPr>
            <p:cNvPr id="77" name="TextBox 76"/>
            <p:cNvSpPr txBox="1"/>
            <p:nvPr userDrawn="1"/>
          </p:nvSpPr>
          <p:spPr>
            <a:xfrm>
              <a:off x="7577861" y="-437436"/>
              <a:ext cx="438671" cy="123111"/>
            </a:xfrm>
            <a:prstGeom prst="rect">
              <a:avLst/>
            </a:prstGeom>
            <a:noFill/>
          </p:spPr>
          <p:txBody>
            <a:bodyPr wrap="square" lIns="0" tIns="0" rIns="0" bIns="0" rtlCol="0">
              <a:spAutoFit/>
            </a:bodyPr>
            <a:lstStyle/>
            <a:p>
              <a:pPr algn="r"/>
              <a:r>
                <a:rPr lang="en-GB" sz="800" dirty="0">
                  <a:solidFill>
                    <a:srgbClr val="717171"/>
                  </a:solidFill>
                </a:rPr>
                <a:t>22.07cm</a:t>
              </a:r>
            </a:p>
          </p:txBody>
        </p:sp>
        <p:sp>
          <p:nvSpPr>
            <p:cNvPr id="78" name="TextBox 77"/>
            <p:cNvSpPr txBox="1"/>
            <p:nvPr userDrawn="1"/>
          </p:nvSpPr>
          <p:spPr>
            <a:xfrm>
              <a:off x="6606888" y="-437436"/>
              <a:ext cx="438671" cy="123111"/>
            </a:xfrm>
            <a:prstGeom prst="rect">
              <a:avLst/>
            </a:prstGeom>
            <a:noFill/>
          </p:spPr>
          <p:txBody>
            <a:bodyPr wrap="square" lIns="0" tIns="0" rIns="0" bIns="0" rtlCol="0">
              <a:spAutoFit/>
            </a:bodyPr>
            <a:lstStyle/>
            <a:p>
              <a:pPr algn="r"/>
              <a:r>
                <a:rPr lang="en-GB" sz="800" dirty="0">
                  <a:solidFill>
                    <a:srgbClr val="717171"/>
                  </a:solidFill>
                </a:rPr>
                <a:t>19.37cm</a:t>
              </a:r>
            </a:p>
          </p:txBody>
        </p:sp>
        <p:sp>
          <p:nvSpPr>
            <p:cNvPr id="79" name="TextBox 78"/>
            <p:cNvSpPr txBox="1"/>
            <p:nvPr userDrawn="1"/>
          </p:nvSpPr>
          <p:spPr>
            <a:xfrm>
              <a:off x="5635915" y="-437436"/>
              <a:ext cx="438671" cy="123111"/>
            </a:xfrm>
            <a:prstGeom prst="rect">
              <a:avLst/>
            </a:prstGeom>
            <a:noFill/>
          </p:spPr>
          <p:txBody>
            <a:bodyPr wrap="square" lIns="0" tIns="0" rIns="0" bIns="0" rtlCol="0">
              <a:spAutoFit/>
            </a:bodyPr>
            <a:lstStyle/>
            <a:p>
              <a:pPr algn="r"/>
              <a:r>
                <a:rPr lang="en-GB" sz="800" dirty="0">
                  <a:solidFill>
                    <a:srgbClr val="717171"/>
                  </a:solidFill>
                </a:rPr>
                <a:t>16.67cm</a:t>
              </a:r>
            </a:p>
          </p:txBody>
        </p:sp>
        <p:sp>
          <p:nvSpPr>
            <p:cNvPr id="80" name="TextBox 79"/>
            <p:cNvSpPr txBox="1"/>
            <p:nvPr userDrawn="1"/>
          </p:nvSpPr>
          <p:spPr>
            <a:xfrm>
              <a:off x="4664942" y="-437436"/>
              <a:ext cx="438671" cy="123111"/>
            </a:xfrm>
            <a:prstGeom prst="rect">
              <a:avLst/>
            </a:prstGeom>
            <a:noFill/>
          </p:spPr>
          <p:txBody>
            <a:bodyPr wrap="square" lIns="0" tIns="0" rIns="0" bIns="0" rtlCol="0">
              <a:spAutoFit/>
            </a:bodyPr>
            <a:lstStyle/>
            <a:p>
              <a:pPr algn="r"/>
              <a:r>
                <a:rPr lang="en-GB" sz="800" dirty="0">
                  <a:solidFill>
                    <a:srgbClr val="717171"/>
                  </a:solidFill>
                </a:rPr>
                <a:t>13.98cm</a:t>
              </a:r>
            </a:p>
          </p:txBody>
        </p:sp>
        <p:sp>
          <p:nvSpPr>
            <p:cNvPr id="81" name="TextBox 80"/>
            <p:cNvSpPr txBox="1"/>
            <p:nvPr userDrawn="1"/>
          </p:nvSpPr>
          <p:spPr>
            <a:xfrm>
              <a:off x="3693969" y="-437436"/>
              <a:ext cx="438671" cy="123111"/>
            </a:xfrm>
            <a:prstGeom prst="rect">
              <a:avLst/>
            </a:prstGeom>
            <a:noFill/>
          </p:spPr>
          <p:txBody>
            <a:bodyPr wrap="square" lIns="0" tIns="0" rIns="0" bIns="0" rtlCol="0">
              <a:spAutoFit/>
            </a:bodyPr>
            <a:lstStyle/>
            <a:p>
              <a:pPr algn="r"/>
              <a:r>
                <a:rPr lang="en-GB" sz="800" dirty="0">
                  <a:solidFill>
                    <a:srgbClr val="717171"/>
                  </a:solidFill>
                </a:rPr>
                <a:t>11.28cm</a:t>
              </a:r>
            </a:p>
          </p:txBody>
        </p:sp>
        <p:sp>
          <p:nvSpPr>
            <p:cNvPr id="82" name="TextBox 81"/>
            <p:cNvSpPr txBox="1"/>
            <p:nvPr userDrawn="1"/>
          </p:nvSpPr>
          <p:spPr>
            <a:xfrm>
              <a:off x="2722996" y="-437436"/>
              <a:ext cx="438671" cy="123111"/>
            </a:xfrm>
            <a:prstGeom prst="rect">
              <a:avLst/>
            </a:prstGeom>
            <a:noFill/>
          </p:spPr>
          <p:txBody>
            <a:bodyPr wrap="square" lIns="0" tIns="0" rIns="0" bIns="0" rtlCol="0">
              <a:spAutoFit/>
            </a:bodyPr>
            <a:lstStyle/>
            <a:p>
              <a:pPr algn="r"/>
              <a:r>
                <a:rPr lang="en-GB" sz="800" dirty="0">
                  <a:solidFill>
                    <a:srgbClr val="717171"/>
                  </a:solidFill>
                </a:rPr>
                <a:t>8.59cm</a:t>
              </a:r>
            </a:p>
          </p:txBody>
        </p:sp>
        <p:sp>
          <p:nvSpPr>
            <p:cNvPr id="83" name="TextBox 82"/>
            <p:cNvSpPr txBox="1"/>
            <p:nvPr userDrawn="1"/>
          </p:nvSpPr>
          <p:spPr>
            <a:xfrm>
              <a:off x="1752023" y="-437436"/>
              <a:ext cx="438671" cy="123111"/>
            </a:xfrm>
            <a:prstGeom prst="rect">
              <a:avLst/>
            </a:prstGeom>
            <a:noFill/>
          </p:spPr>
          <p:txBody>
            <a:bodyPr wrap="square" lIns="0" tIns="0" rIns="0" bIns="0" rtlCol="0">
              <a:spAutoFit/>
            </a:bodyPr>
            <a:lstStyle/>
            <a:p>
              <a:pPr algn="r"/>
              <a:r>
                <a:rPr lang="en-GB" sz="800" dirty="0">
                  <a:solidFill>
                    <a:srgbClr val="717171"/>
                  </a:solidFill>
                </a:rPr>
                <a:t>5.89cm</a:t>
              </a:r>
            </a:p>
          </p:txBody>
        </p:sp>
        <p:sp>
          <p:nvSpPr>
            <p:cNvPr id="84" name="TextBox 83"/>
            <p:cNvSpPr txBox="1"/>
            <p:nvPr userDrawn="1"/>
          </p:nvSpPr>
          <p:spPr>
            <a:xfrm>
              <a:off x="781050" y="-437436"/>
              <a:ext cx="438671" cy="123111"/>
            </a:xfrm>
            <a:prstGeom prst="rect">
              <a:avLst/>
            </a:prstGeom>
            <a:noFill/>
          </p:spPr>
          <p:txBody>
            <a:bodyPr wrap="square" lIns="0" tIns="0" rIns="0" bIns="0" rtlCol="0">
              <a:spAutoFit/>
            </a:bodyPr>
            <a:lstStyle/>
            <a:p>
              <a:pPr algn="r"/>
              <a:r>
                <a:rPr lang="en-GB" sz="800" dirty="0">
                  <a:solidFill>
                    <a:srgbClr val="717171"/>
                  </a:solidFill>
                </a:rPr>
                <a:t>3.19cm</a:t>
              </a:r>
            </a:p>
          </p:txBody>
        </p:sp>
        <p:cxnSp>
          <p:nvCxnSpPr>
            <p:cNvPr id="5" name="Straight Connector 4"/>
            <p:cNvCxnSpPr/>
            <p:nvPr userDrawn="1"/>
          </p:nvCxnSpPr>
          <p:spPr>
            <a:xfrm>
              <a:off x="360000"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sp>
          <p:nvSpPr>
            <p:cNvPr id="85" name="TextBox 84"/>
            <p:cNvSpPr txBox="1"/>
            <p:nvPr userDrawn="1"/>
          </p:nvSpPr>
          <p:spPr>
            <a:xfrm>
              <a:off x="-1143000" y="5763299"/>
              <a:ext cx="833960" cy="123111"/>
            </a:xfrm>
            <a:prstGeom prst="rect">
              <a:avLst/>
            </a:prstGeom>
            <a:noFill/>
          </p:spPr>
          <p:txBody>
            <a:bodyPr wrap="square" lIns="0" tIns="0" rIns="0" bIns="0" rtlCol="0">
              <a:spAutoFit/>
            </a:bodyPr>
            <a:lstStyle/>
            <a:p>
              <a:pPr algn="r"/>
              <a:r>
                <a:rPr lang="en-GB" sz="800" dirty="0">
                  <a:solidFill>
                    <a:srgbClr val="717171"/>
                  </a:solidFill>
                </a:rPr>
                <a:t>Content Bottom</a:t>
              </a:r>
            </a:p>
          </p:txBody>
        </p:sp>
        <p:sp>
          <p:nvSpPr>
            <p:cNvPr id="86" name="TextBox 85"/>
            <p:cNvSpPr txBox="1"/>
            <p:nvPr userDrawn="1"/>
          </p:nvSpPr>
          <p:spPr>
            <a:xfrm>
              <a:off x="-1143000" y="1769267"/>
              <a:ext cx="833960" cy="123111"/>
            </a:xfrm>
            <a:prstGeom prst="rect">
              <a:avLst/>
            </a:prstGeom>
            <a:noFill/>
          </p:spPr>
          <p:txBody>
            <a:bodyPr wrap="square" lIns="0" tIns="0" rIns="0" bIns="0" rtlCol="0">
              <a:spAutoFit/>
            </a:bodyPr>
            <a:lstStyle/>
            <a:p>
              <a:pPr algn="r"/>
              <a:r>
                <a:rPr lang="en-GB" sz="800" dirty="0">
                  <a:solidFill>
                    <a:srgbClr val="717171"/>
                  </a:solidFill>
                </a:rPr>
                <a:t>Content Top</a:t>
              </a:r>
            </a:p>
          </p:txBody>
        </p:sp>
        <p:sp>
          <p:nvSpPr>
            <p:cNvPr id="87" name="TextBox 86"/>
            <p:cNvSpPr txBox="1"/>
            <p:nvPr userDrawn="1"/>
          </p:nvSpPr>
          <p:spPr>
            <a:xfrm>
              <a:off x="-1143000" y="1198691"/>
              <a:ext cx="833960" cy="123111"/>
            </a:xfrm>
            <a:prstGeom prst="rect">
              <a:avLst/>
            </a:prstGeom>
            <a:noFill/>
          </p:spPr>
          <p:txBody>
            <a:bodyPr wrap="square" lIns="0" tIns="0" rIns="0" bIns="0" rtlCol="0">
              <a:spAutoFit/>
            </a:bodyPr>
            <a:lstStyle/>
            <a:p>
              <a:pPr algn="r"/>
              <a:r>
                <a:rPr lang="en-GB" sz="800" dirty="0">
                  <a:solidFill>
                    <a:srgbClr val="717171"/>
                  </a:solidFill>
                </a:rPr>
                <a:t>Heading Baseline</a:t>
              </a:r>
            </a:p>
          </p:txBody>
        </p:sp>
        <p:sp>
          <p:nvSpPr>
            <p:cNvPr id="88" name="TextBox 87"/>
            <p:cNvSpPr txBox="1"/>
            <p:nvPr userDrawn="1"/>
          </p:nvSpPr>
          <p:spPr>
            <a:xfrm>
              <a:off x="-590537" y="-438330"/>
              <a:ext cx="833960" cy="123111"/>
            </a:xfrm>
            <a:prstGeom prst="rect">
              <a:avLst/>
            </a:prstGeom>
            <a:noFill/>
          </p:spPr>
          <p:txBody>
            <a:bodyPr wrap="square" lIns="0" tIns="0" rIns="0" bIns="0" rtlCol="0">
              <a:spAutoFit/>
            </a:bodyPr>
            <a:lstStyle/>
            <a:p>
              <a:pPr algn="r"/>
              <a:r>
                <a:rPr lang="en-GB" sz="800" dirty="0">
                  <a:solidFill>
                    <a:srgbClr val="717171"/>
                  </a:solidFill>
                </a:rPr>
                <a:t>Left Margin</a:t>
              </a:r>
            </a:p>
          </p:txBody>
        </p:sp>
        <p:sp>
          <p:nvSpPr>
            <p:cNvPr id="89" name="TextBox 88"/>
            <p:cNvSpPr txBox="1"/>
            <p:nvPr userDrawn="1"/>
          </p:nvSpPr>
          <p:spPr>
            <a:xfrm>
              <a:off x="11933758" y="-438330"/>
              <a:ext cx="639242" cy="123111"/>
            </a:xfrm>
            <a:prstGeom prst="rect">
              <a:avLst/>
            </a:prstGeom>
            <a:noFill/>
          </p:spPr>
          <p:txBody>
            <a:bodyPr wrap="square" lIns="0" tIns="0" rIns="0" bIns="0" rtlCol="0">
              <a:spAutoFit/>
            </a:bodyPr>
            <a:lstStyle/>
            <a:p>
              <a:r>
                <a:rPr lang="en-GB" sz="800" dirty="0">
                  <a:solidFill>
                    <a:srgbClr val="717171"/>
                  </a:solidFill>
                </a:rPr>
                <a:t>Right Margin</a:t>
              </a:r>
            </a:p>
          </p:txBody>
        </p:sp>
      </p:grpSp>
      <p:sp>
        <p:nvSpPr>
          <p:cNvPr id="91" name="Title Placeholder 1"/>
          <p:cNvSpPr>
            <a:spLocks noGrp="1"/>
          </p:cNvSpPr>
          <p:nvPr>
            <p:ph type="title"/>
          </p:nvPr>
        </p:nvSpPr>
        <p:spPr>
          <a:xfrm>
            <a:off x="359999" y="430718"/>
            <a:ext cx="11466875" cy="704346"/>
          </a:xfrm>
          <a:prstGeom prst="rect">
            <a:avLst/>
          </a:prstGeom>
        </p:spPr>
        <p:txBody>
          <a:bodyPr vert="horz" lIns="0" tIns="0" rIns="0" bIns="0" rtlCol="0" anchor="t">
            <a:noAutofit/>
          </a:bodyPr>
          <a:lstStyle/>
          <a:p>
            <a:r>
              <a:rPr lang="en-US"/>
              <a:t>Click to edit Master title style</a:t>
            </a:r>
            <a:endParaRPr lang="en-GB" dirty="0"/>
          </a:p>
        </p:txBody>
      </p:sp>
      <p:sp>
        <p:nvSpPr>
          <p:cNvPr id="92" name="Text Placeholder 2"/>
          <p:cNvSpPr>
            <a:spLocks noGrp="1"/>
          </p:cNvSpPr>
          <p:nvPr>
            <p:ph type="body" idx="1"/>
          </p:nvPr>
        </p:nvSpPr>
        <p:spPr>
          <a:xfrm>
            <a:off x="359999" y="1708150"/>
            <a:ext cx="11466875" cy="4003675"/>
          </a:xfrm>
          <a:prstGeom prst="rect">
            <a:avLst/>
          </a:prstGeom>
        </p:spPr>
        <p:txBody>
          <a:bodyPr vert="horz"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93"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dirty="0">
              <a:solidFill>
                <a:srgbClr val="717171"/>
              </a:solidFill>
            </a:endParaRPr>
          </a:p>
        </p:txBody>
      </p:sp>
      <p:cxnSp>
        <p:nvCxnSpPr>
          <p:cNvPr id="94" name="Straight Connector 93"/>
          <p:cNvCxnSpPr/>
          <p:nvPr/>
        </p:nvCxnSpPr>
        <p:spPr>
          <a:xfrm>
            <a:off x="0" y="6124991"/>
            <a:ext cx="12193200" cy="0"/>
          </a:xfrm>
          <a:prstGeom prst="line">
            <a:avLst/>
          </a:prstGeom>
          <a:ln w="190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pic>
        <p:nvPicPr>
          <p:cNvPr id="97" name="Picture 96"/>
          <p:cNvPicPr>
            <a:picLocks noChangeAspect="1"/>
          </p:cNvPicPr>
          <p:nvPr/>
        </p:nvPicPr>
        <p:blipFill>
          <a:blip r:embed="rId21"/>
          <a:stretch>
            <a:fillRect/>
          </a:stretch>
        </p:blipFill>
        <p:spPr>
          <a:xfrm>
            <a:off x="360363" y="6382950"/>
            <a:ext cx="2302937" cy="219600"/>
          </a:xfrm>
          <a:prstGeom prst="rect">
            <a:avLst/>
          </a:prstGeom>
        </p:spPr>
      </p:pic>
    </p:spTree>
    <p:extLst>
      <p:ext uri="{BB962C8B-B14F-4D97-AF65-F5344CB8AC3E}">
        <p14:creationId xmlns:p14="http://schemas.microsoft.com/office/powerpoint/2010/main" val="3859325451"/>
      </p:ext>
    </p:extLst>
  </p:cSld>
  <p:clrMap bg1="lt1" tx1="dk1" bg2="lt2" tx2="dk2" accent1="accent1" accent2="accent2" accent3="accent3" accent4="accent4" accent5="accent5" accent6="accent6" hlink="hlink" folHlink="folHlink"/>
  <p:sldLayoutIdLst>
    <p:sldLayoutId id="2147484229" r:id="rId1"/>
    <p:sldLayoutId id="2147484230" r:id="rId2"/>
    <p:sldLayoutId id="2147484231" r:id="rId3"/>
    <p:sldLayoutId id="2147484232" r:id="rId4"/>
    <p:sldLayoutId id="2147484233" r:id="rId5"/>
    <p:sldLayoutId id="2147484234" r:id="rId6"/>
    <p:sldLayoutId id="2147484235" r:id="rId7"/>
    <p:sldLayoutId id="2147484236" r:id="rId8"/>
    <p:sldLayoutId id="2147484237" r:id="rId9"/>
    <p:sldLayoutId id="2147484238" r:id="rId10"/>
    <p:sldLayoutId id="2147484239" r:id="rId11"/>
    <p:sldLayoutId id="2147484240" r:id="rId12"/>
    <p:sldLayoutId id="2147484241" r:id="rId13"/>
    <p:sldLayoutId id="2147484242" r:id="rId14"/>
    <p:sldLayoutId id="2147484243" r:id="rId15"/>
    <p:sldLayoutId id="2147484244" r:id="rId16"/>
    <p:sldLayoutId id="2147484245" r:id="rId17"/>
    <p:sldLayoutId id="2147484246" r:id="rId18"/>
    <p:sldLayoutId id="2147484247" r:id="rId1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100000"/>
        </a:lnSpc>
        <a:spcBef>
          <a:spcPts val="600"/>
        </a:spcBef>
        <a:buNone/>
        <a:defRPr sz="2400" b="1" kern="1200">
          <a:solidFill>
            <a:schemeClr val="tx1"/>
          </a:solidFill>
          <a:latin typeface="+mj-lt"/>
          <a:ea typeface="+mj-ea"/>
          <a:cs typeface="+mj-cs"/>
        </a:defRPr>
      </a:lvl1pPr>
    </p:titleStyle>
    <p:bodyStyle>
      <a:lvl1pPr marL="0" indent="0" algn="l" defTabSz="914400" rtl="0" eaLnBrk="1" latinLnBrk="0" hangingPunct="1">
        <a:lnSpc>
          <a:spcPct val="100000"/>
        </a:lnSpc>
        <a:spcBef>
          <a:spcPts val="1200"/>
        </a:spcBef>
        <a:buFont typeface="Arial" panose="020B0604020202020204" pitchFamily="34" charset="0"/>
        <a:buNone/>
        <a:defRPr sz="1600" kern="1200">
          <a:solidFill>
            <a:schemeClr val="tx1"/>
          </a:solidFill>
          <a:latin typeface="+mn-lt"/>
          <a:ea typeface="+mn-ea"/>
          <a:cs typeface="+mn-cs"/>
        </a:defRPr>
      </a:lvl1pPr>
      <a:lvl2pPr marL="180975" indent="-180975" algn="l" defTabSz="914400" rtl="0" eaLnBrk="1" latinLnBrk="0" hangingPunct="1">
        <a:lnSpc>
          <a:spcPct val="100000"/>
        </a:lnSpc>
        <a:spcBef>
          <a:spcPts val="600"/>
        </a:spcBef>
        <a:buFont typeface="Arial" charset="0"/>
        <a:buChar char="•"/>
        <a:defRPr sz="1600" kern="1200">
          <a:solidFill>
            <a:schemeClr val="tx1"/>
          </a:solidFill>
          <a:latin typeface="+mn-lt"/>
          <a:ea typeface="+mn-ea"/>
          <a:cs typeface="+mn-cs"/>
        </a:defRPr>
      </a:lvl2pPr>
      <a:lvl3pPr marL="361950" indent="-180975" algn="l" defTabSz="914400" rtl="0" eaLnBrk="1" latinLnBrk="0" hangingPunct="1">
        <a:lnSpc>
          <a:spcPct val="100000"/>
        </a:lnSpc>
        <a:spcBef>
          <a:spcPts val="600"/>
        </a:spcBef>
        <a:buFont typeface="Arial" charset="0"/>
        <a:buChar char="•"/>
        <a:defRPr sz="1600" kern="1200">
          <a:solidFill>
            <a:schemeClr val="tx1"/>
          </a:solidFill>
          <a:latin typeface="+mn-lt"/>
          <a:ea typeface="+mn-ea"/>
          <a:cs typeface="+mn-cs"/>
        </a:defRPr>
      </a:lvl3pPr>
      <a:lvl4pPr marL="542925" indent="-180975" algn="l" defTabSz="914400" rtl="0" eaLnBrk="1" latinLnBrk="0" hangingPunct="1">
        <a:lnSpc>
          <a:spcPct val="100000"/>
        </a:lnSpc>
        <a:spcBef>
          <a:spcPts val="600"/>
        </a:spcBef>
        <a:buFont typeface="Arial" charset="0"/>
        <a:buChar char="•"/>
        <a:defRPr sz="1600" kern="1200">
          <a:solidFill>
            <a:schemeClr val="tx1"/>
          </a:solidFill>
          <a:latin typeface="+mn-lt"/>
          <a:ea typeface="+mn-ea"/>
          <a:cs typeface="+mn-cs"/>
        </a:defRPr>
      </a:lvl4pPr>
      <a:lvl5pPr marL="714375" indent="-171450" algn="l" defTabSz="914400" rtl="0" eaLnBrk="1" latinLnBrk="0" hangingPunct="1">
        <a:lnSpc>
          <a:spcPct val="100000"/>
        </a:lnSpc>
        <a:spcBef>
          <a:spcPts val="600"/>
        </a:spcBef>
        <a:buFont typeface="Arial"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27">
          <p15:clr>
            <a:srgbClr val="A4A3A4"/>
          </p15:clr>
        </p15:guide>
        <p15:guide id="2" orient="horz" pos="2159">
          <p15:clr>
            <a:srgbClr val="A4A3A4"/>
          </p15:clr>
        </p15:guide>
        <p15:guide id="3" pos="725">
          <p15:clr>
            <a:srgbClr val="A4A3A4"/>
          </p15:clr>
        </p15:guide>
        <p15:guide id="4" pos="842">
          <p15:clr>
            <a:srgbClr val="A4A3A4"/>
          </p15:clr>
        </p15:guide>
        <p15:guide id="5" pos="1335">
          <p15:clr>
            <a:srgbClr val="A4A3A4"/>
          </p15:clr>
        </p15:guide>
        <p15:guide id="6" pos="1454">
          <p15:clr>
            <a:srgbClr val="A4A3A4"/>
          </p15:clr>
        </p15:guide>
        <p15:guide id="7" pos="1947">
          <p15:clr>
            <a:srgbClr val="A4A3A4"/>
          </p15:clr>
        </p15:guide>
        <p15:guide id="8" pos="2064">
          <p15:clr>
            <a:srgbClr val="A4A3A4"/>
          </p15:clr>
        </p15:guide>
        <p15:guide id="9" pos="2558">
          <p15:clr>
            <a:srgbClr val="A4A3A4"/>
          </p15:clr>
        </p15:guide>
        <p15:guide id="10" pos="2678">
          <p15:clr>
            <a:srgbClr val="A4A3A4"/>
          </p15:clr>
        </p15:guide>
        <p15:guide id="11" pos="3170">
          <p15:clr>
            <a:srgbClr val="A4A3A4"/>
          </p15:clr>
        </p15:guide>
        <p15:guide id="12" pos="3288">
          <p15:clr>
            <a:srgbClr val="A4A3A4"/>
          </p15:clr>
        </p15:guide>
        <p15:guide id="13" pos="3780">
          <p15:clr>
            <a:srgbClr val="A4A3A4"/>
          </p15:clr>
        </p15:guide>
        <p15:guide id="14" pos="3900">
          <p15:clr>
            <a:srgbClr val="A4A3A4"/>
          </p15:clr>
        </p15:guide>
        <p15:guide id="15" pos="4392">
          <p15:clr>
            <a:srgbClr val="A4A3A4"/>
          </p15:clr>
        </p15:guide>
        <p15:guide id="16" pos="4512">
          <p15:clr>
            <a:srgbClr val="A4A3A4"/>
          </p15:clr>
        </p15:guide>
        <p15:guide id="17" pos="5124">
          <p15:clr>
            <a:srgbClr val="A4A3A4"/>
          </p15:clr>
        </p15:guide>
        <p15:guide id="18" pos="5004">
          <p15:clr>
            <a:srgbClr val="A4A3A4"/>
          </p15:clr>
        </p15:guide>
        <p15:guide id="19" pos="5616">
          <p15:clr>
            <a:srgbClr val="A4A3A4"/>
          </p15:clr>
        </p15:guide>
        <p15:guide id="20" pos="5736">
          <p15:clr>
            <a:srgbClr val="A4A3A4"/>
          </p15:clr>
        </p15:guide>
        <p15:guide id="21" pos="6227">
          <p15:clr>
            <a:srgbClr val="A4A3A4"/>
          </p15:clr>
        </p15:guide>
        <p15:guide id="22" pos="6348">
          <p15:clr>
            <a:srgbClr val="A4A3A4"/>
          </p15:clr>
        </p15:guide>
        <p15:guide id="23" pos="6839">
          <p15:clr>
            <a:srgbClr val="A4A3A4"/>
          </p15:clr>
        </p15:guide>
        <p15:guide id="24" pos="6960">
          <p15:clr>
            <a:srgbClr val="A4A3A4"/>
          </p15:clr>
        </p15:guide>
        <p15:guide id="25" pos="7451">
          <p15:clr>
            <a:srgbClr val="A4A3A4"/>
          </p15:clr>
        </p15:guide>
        <p15:guide id="26" orient="horz" pos="1799">
          <p15:clr>
            <a:srgbClr val="A4A3A4"/>
          </p15:clr>
        </p15:guide>
        <p15:guide id="27" orient="horz" pos="1437">
          <p15:clr>
            <a:srgbClr val="A4A3A4"/>
          </p15:clr>
        </p15:guide>
        <p15:guide id="28" orient="horz" pos="1077">
          <p15:clr>
            <a:srgbClr val="A4A3A4"/>
          </p15:clr>
        </p15:guide>
        <p15:guide id="29" orient="horz" pos="717">
          <p15:clr>
            <a:srgbClr val="A4A3A4"/>
          </p15:clr>
        </p15:guide>
        <p15:guide id="30" orient="horz" pos="2519">
          <p15:clr>
            <a:srgbClr val="A4A3A4"/>
          </p15:clr>
        </p15:guide>
        <p15:guide id="31" orient="horz" pos="2879">
          <p15:clr>
            <a:srgbClr val="A4A3A4"/>
          </p15:clr>
        </p15:guide>
        <p15:guide id="32" orient="horz" pos="3240">
          <p15:clr>
            <a:srgbClr val="A4A3A4"/>
          </p15:clr>
        </p15:guide>
        <p15:guide id="33" orient="horz" pos="3600">
          <p15:clr>
            <a:srgbClr val="A4A3A4"/>
          </p15:clr>
        </p15:guide>
        <p15:guide id="34" orient="horz" pos="3855">
          <p15:clr>
            <a:srgbClr val="A4A3A4"/>
          </p15:clr>
        </p15:guide>
        <p15:guide id="35" orient="horz" pos="2160">
          <p15:clr>
            <a:srgbClr val="F26B43"/>
          </p15:clr>
        </p15:guide>
        <p15:guide id="36" orient="horz" pos="4020">
          <p15:clr>
            <a:srgbClr val="F26B43"/>
          </p15:clr>
        </p15:guide>
        <p15:guide id="37" orient="horz" pos="4156">
          <p15:clr>
            <a:srgbClr val="F26B43"/>
          </p15:clr>
        </p15:guide>
      </p15:sldGuideLst>
    </p:ext>
  </p:extLst>
</p:sldMaster>
</file>

<file path=ppt/slideMasters/slideMaster1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7" name="Group 6"/>
          <p:cNvGrpSpPr/>
          <p:nvPr/>
        </p:nvGrpSpPr>
        <p:grpSpPr>
          <a:xfrm>
            <a:off x="-1143000" y="-438330"/>
            <a:ext cx="13716000" cy="6621721"/>
            <a:chOff x="-1143000" y="-438330"/>
            <a:chExt cx="13716000" cy="6621721"/>
          </a:xfrm>
        </p:grpSpPr>
        <p:cxnSp>
          <p:nvCxnSpPr>
            <p:cNvPr id="12" name="Straight Connector 11"/>
            <p:cNvCxnSpPr/>
            <p:nvPr userDrawn="1"/>
          </p:nvCxnSpPr>
          <p:spPr>
            <a:xfrm>
              <a:off x="11826875"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userDrawn="1"/>
          </p:nvCxnSpPr>
          <p:spPr>
            <a:xfrm>
              <a:off x="-256200" y="1138238"/>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userDrawn="1"/>
          </p:nvCxnSpPr>
          <p:spPr>
            <a:xfrm>
              <a:off x="-256200" y="1710267"/>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userDrawn="1"/>
          </p:nvCxnSpPr>
          <p:spPr>
            <a:xfrm>
              <a:off x="-256200" y="6120000"/>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sp>
          <p:nvSpPr>
            <p:cNvPr id="13" name="TextBox 12"/>
            <p:cNvSpPr txBox="1"/>
            <p:nvPr userDrawn="1"/>
          </p:nvSpPr>
          <p:spPr>
            <a:xfrm>
              <a:off x="-747711" y="1075580"/>
              <a:ext cx="438671" cy="123111"/>
            </a:xfrm>
            <a:prstGeom prst="rect">
              <a:avLst/>
            </a:prstGeom>
            <a:noFill/>
          </p:spPr>
          <p:txBody>
            <a:bodyPr wrap="square" lIns="0" tIns="0" rIns="0" bIns="0" rtlCol="0">
              <a:spAutoFit/>
            </a:bodyPr>
            <a:lstStyle/>
            <a:p>
              <a:pPr algn="r"/>
              <a:r>
                <a:rPr lang="en-GB" sz="800" dirty="0">
                  <a:solidFill>
                    <a:srgbClr val="717171"/>
                  </a:solidFill>
                </a:rPr>
                <a:t>3.16cm</a:t>
              </a:r>
            </a:p>
          </p:txBody>
        </p:sp>
        <p:cxnSp>
          <p:nvCxnSpPr>
            <p:cNvPr id="21" name="Straight Connector 20"/>
            <p:cNvCxnSpPr/>
            <p:nvPr userDrawn="1"/>
          </p:nvCxnSpPr>
          <p:spPr>
            <a:xfrm>
              <a:off x="-256200" y="2282296"/>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userDrawn="1"/>
          </p:nvCxnSpPr>
          <p:spPr>
            <a:xfrm>
              <a:off x="-256200" y="2854325"/>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userDrawn="1"/>
          </p:nvCxnSpPr>
          <p:spPr>
            <a:xfrm>
              <a:off x="-256200" y="3426354"/>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userDrawn="1"/>
          </p:nvCxnSpPr>
          <p:spPr>
            <a:xfrm>
              <a:off x="-256200" y="3998383"/>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userDrawn="1"/>
          </p:nvCxnSpPr>
          <p:spPr>
            <a:xfrm>
              <a:off x="-256200" y="4570412"/>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userDrawn="1"/>
          </p:nvCxnSpPr>
          <p:spPr>
            <a:xfrm>
              <a:off x="-256200" y="5142441"/>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userDrawn="1"/>
          </p:nvCxnSpPr>
          <p:spPr>
            <a:xfrm>
              <a:off x="-256200" y="5714470"/>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userDrawn="1"/>
          </p:nvCxnSpPr>
          <p:spPr>
            <a:xfrm>
              <a:off x="1149350"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userDrawn="1"/>
          </p:nvCxnSpPr>
          <p:spPr>
            <a:xfrm>
              <a:off x="2120034"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userDrawn="1"/>
          </p:nvCxnSpPr>
          <p:spPr>
            <a:xfrm>
              <a:off x="3090718"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userDrawn="1"/>
          </p:nvCxnSpPr>
          <p:spPr>
            <a:xfrm>
              <a:off x="4061402"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userDrawn="1"/>
          </p:nvCxnSpPr>
          <p:spPr>
            <a:xfrm>
              <a:off x="5032086"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userDrawn="1"/>
          </p:nvCxnSpPr>
          <p:spPr>
            <a:xfrm>
              <a:off x="6002770"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userDrawn="1"/>
          </p:nvCxnSpPr>
          <p:spPr>
            <a:xfrm>
              <a:off x="6973454"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userDrawn="1"/>
          </p:nvCxnSpPr>
          <p:spPr>
            <a:xfrm>
              <a:off x="7944138"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userDrawn="1"/>
          </p:nvCxnSpPr>
          <p:spPr>
            <a:xfrm>
              <a:off x="8914822"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userDrawn="1"/>
          </p:nvCxnSpPr>
          <p:spPr>
            <a:xfrm>
              <a:off x="9885506"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userDrawn="1"/>
          </p:nvCxnSpPr>
          <p:spPr>
            <a:xfrm>
              <a:off x="10856190"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userDrawn="1"/>
          </p:nvCxnSpPr>
          <p:spPr>
            <a:xfrm>
              <a:off x="11049000"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userDrawn="1"/>
          </p:nvCxnSpPr>
          <p:spPr>
            <a:xfrm>
              <a:off x="10077270"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userDrawn="1"/>
          </p:nvCxnSpPr>
          <p:spPr>
            <a:xfrm>
              <a:off x="9105543"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userDrawn="1"/>
          </p:nvCxnSpPr>
          <p:spPr>
            <a:xfrm>
              <a:off x="8133816"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userDrawn="1"/>
          </p:nvCxnSpPr>
          <p:spPr>
            <a:xfrm>
              <a:off x="7162089"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userDrawn="1"/>
          </p:nvCxnSpPr>
          <p:spPr>
            <a:xfrm>
              <a:off x="6190362"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userDrawn="1"/>
          </p:nvCxnSpPr>
          <p:spPr>
            <a:xfrm>
              <a:off x="5218635"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userDrawn="1"/>
          </p:nvCxnSpPr>
          <p:spPr>
            <a:xfrm>
              <a:off x="4246908"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userDrawn="1"/>
          </p:nvCxnSpPr>
          <p:spPr>
            <a:xfrm>
              <a:off x="3275181"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userDrawn="1"/>
          </p:nvCxnSpPr>
          <p:spPr>
            <a:xfrm>
              <a:off x="2303454"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userDrawn="1"/>
          </p:nvCxnSpPr>
          <p:spPr>
            <a:xfrm>
              <a:off x="1331727"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sp>
          <p:nvSpPr>
            <p:cNvPr id="51" name="TextBox 50"/>
            <p:cNvSpPr txBox="1"/>
            <p:nvPr userDrawn="1"/>
          </p:nvSpPr>
          <p:spPr>
            <a:xfrm>
              <a:off x="-747711" y="1646156"/>
              <a:ext cx="438671" cy="123111"/>
            </a:xfrm>
            <a:prstGeom prst="rect">
              <a:avLst/>
            </a:prstGeom>
            <a:noFill/>
          </p:spPr>
          <p:txBody>
            <a:bodyPr wrap="square" lIns="0" tIns="0" rIns="0" bIns="0" rtlCol="0">
              <a:spAutoFit/>
            </a:bodyPr>
            <a:lstStyle/>
            <a:p>
              <a:pPr algn="r"/>
              <a:r>
                <a:rPr lang="en-GB" sz="800" dirty="0">
                  <a:solidFill>
                    <a:srgbClr val="717171"/>
                  </a:solidFill>
                </a:rPr>
                <a:t>4.75cm</a:t>
              </a:r>
            </a:p>
          </p:txBody>
        </p:sp>
        <p:sp>
          <p:nvSpPr>
            <p:cNvPr id="52" name="TextBox 51"/>
            <p:cNvSpPr txBox="1"/>
            <p:nvPr userDrawn="1"/>
          </p:nvSpPr>
          <p:spPr>
            <a:xfrm>
              <a:off x="-747711" y="2216732"/>
              <a:ext cx="438671" cy="123111"/>
            </a:xfrm>
            <a:prstGeom prst="rect">
              <a:avLst/>
            </a:prstGeom>
            <a:noFill/>
          </p:spPr>
          <p:txBody>
            <a:bodyPr wrap="square" lIns="0" tIns="0" rIns="0" bIns="0" rtlCol="0">
              <a:spAutoFit/>
            </a:bodyPr>
            <a:lstStyle/>
            <a:p>
              <a:pPr algn="r"/>
              <a:r>
                <a:rPr lang="en-GB" sz="800" dirty="0">
                  <a:solidFill>
                    <a:srgbClr val="717171"/>
                  </a:solidFill>
                </a:rPr>
                <a:t>6.34cm</a:t>
              </a:r>
            </a:p>
          </p:txBody>
        </p:sp>
        <p:sp>
          <p:nvSpPr>
            <p:cNvPr id="53" name="TextBox 52"/>
            <p:cNvSpPr txBox="1"/>
            <p:nvPr userDrawn="1"/>
          </p:nvSpPr>
          <p:spPr>
            <a:xfrm>
              <a:off x="-747711" y="2787308"/>
              <a:ext cx="438671" cy="123111"/>
            </a:xfrm>
            <a:prstGeom prst="rect">
              <a:avLst/>
            </a:prstGeom>
            <a:noFill/>
          </p:spPr>
          <p:txBody>
            <a:bodyPr wrap="square" lIns="0" tIns="0" rIns="0" bIns="0" rtlCol="0">
              <a:spAutoFit/>
            </a:bodyPr>
            <a:lstStyle/>
            <a:p>
              <a:pPr algn="r"/>
              <a:r>
                <a:rPr lang="en-GB" sz="800" dirty="0">
                  <a:solidFill>
                    <a:srgbClr val="717171"/>
                  </a:solidFill>
                </a:rPr>
                <a:t>7.93cm</a:t>
              </a:r>
            </a:p>
          </p:txBody>
        </p:sp>
        <p:sp>
          <p:nvSpPr>
            <p:cNvPr id="54" name="TextBox 53"/>
            <p:cNvSpPr txBox="1"/>
            <p:nvPr userDrawn="1"/>
          </p:nvSpPr>
          <p:spPr>
            <a:xfrm>
              <a:off x="-747711" y="3357884"/>
              <a:ext cx="438671" cy="123111"/>
            </a:xfrm>
            <a:prstGeom prst="rect">
              <a:avLst/>
            </a:prstGeom>
            <a:noFill/>
          </p:spPr>
          <p:txBody>
            <a:bodyPr wrap="square" lIns="0" tIns="0" rIns="0" bIns="0" rtlCol="0">
              <a:spAutoFit/>
            </a:bodyPr>
            <a:lstStyle/>
            <a:p>
              <a:pPr algn="r"/>
              <a:r>
                <a:rPr lang="en-GB" sz="800" dirty="0">
                  <a:solidFill>
                    <a:srgbClr val="717171"/>
                  </a:solidFill>
                </a:rPr>
                <a:t>9.52cm</a:t>
              </a:r>
            </a:p>
          </p:txBody>
        </p:sp>
        <p:sp>
          <p:nvSpPr>
            <p:cNvPr id="55" name="TextBox 54"/>
            <p:cNvSpPr txBox="1"/>
            <p:nvPr userDrawn="1"/>
          </p:nvSpPr>
          <p:spPr>
            <a:xfrm>
              <a:off x="-747711" y="3928460"/>
              <a:ext cx="438671" cy="123111"/>
            </a:xfrm>
            <a:prstGeom prst="rect">
              <a:avLst/>
            </a:prstGeom>
            <a:noFill/>
          </p:spPr>
          <p:txBody>
            <a:bodyPr wrap="square" lIns="0" tIns="0" rIns="0" bIns="0" rtlCol="0">
              <a:spAutoFit/>
            </a:bodyPr>
            <a:lstStyle/>
            <a:p>
              <a:pPr algn="r"/>
              <a:r>
                <a:rPr lang="en-GB" sz="800" dirty="0">
                  <a:solidFill>
                    <a:srgbClr val="717171"/>
                  </a:solidFill>
                </a:rPr>
                <a:t>11.11cm</a:t>
              </a:r>
            </a:p>
          </p:txBody>
        </p:sp>
        <p:sp>
          <p:nvSpPr>
            <p:cNvPr id="56" name="TextBox 55"/>
            <p:cNvSpPr txBox="1"/>
            <p:nvPr userDrawn="1"/>
          </p:nvSpPr>
          <p:spPr>
            <a:xfrm>
              <a:off x="-747711" y="4499036"/>
              <a:ext cx="438671" cy="123111"/>
            </a:xfrm>
            <a:prstGeom prst="rect">
              <a:avLst/>
            </a:prstGeom>
            <a:noFill/>
          </p:spPr>
          <p:txBody>
            <a:bodyPr wrap="square" lIns="0" tIns="0" rIns="0" bIns="0" rtlCol="0">
              <a:spAutoFit/>
            </a:bodyPr>
            <a:lstStyle/>
            <a:p>
              <a:pPr algn="r"/>
              <a:r>
                <a:rPr lang="en-GB" sz="800" dirty="0">
                  <a:solidFill>
                    <a:srgbClr val="717171"/>
                  </a:solidFill>
                </a:rPr>
                <a:t>12.70cm</a:t>
              </a:r>
            </a:p>
          </p:txBody>
        </p:sp>
        <p:sp>
          <p:nvSpPr>
            <p:cNvPr id="57" name="TextBox 56"/>
            <p:cNvSpPr txBox="1"/>
            <p:nvPr userDrawn="1"/>
          </p:nvSpPr>
          <p:spPr>
            <a:xfrm>
              <a:off x="-747711" y="5069612"/>
              <a:ext cx="438671" cy="123111"/>
            </a:xfrm>
            <a:prstGeom prst="rect">
              <a:avLst/>
            </a:prstGeom>
            <a:noFill/>
          </p:spPr>
          <p:txBody>
            <a:bodyPr wrap="square" lIns="0" tIns="0" rIns="0" bIns="0" rtlCol="0">
              <a:spAutoFit/>
            </a:bodyPr>
            <a:lstStyle/>
            <a:p>
              <a:pPr algn="r"/>
              <a:r>
                <a:rPr lang="en-GB" sz="800" dirty="0">
                  <a:solidFill>
                    <a:srgbClr val="717171"/>
                  </a:solidFill>
                </a:rPr>
                <a:t>14.29cm</a:t>
              </a:r>
            </a:p>
          </p:txBody>
        </p:sp>
        <p:sp>
          <p:nvSpPr>
            <p:cNvPr id="58" name="TextBox 57"/>
            <p:cNvSpPr txBox="1"/>
            <p:nvPr userDrawn="1"/>
          </p:nvSpPr>
          <p:spPr>
            <a:xfrm>
              <a:off x="-747711" y="5640188"/>
              <a:ext cx="438671" cy="123111"/>
            </a:xfrm>
            <a:prstGeom prst="rect">
              <a:avLst/>
            </a:prstGeom>
            <a:noFill/>
          </p:spPr>
          <p:txBody>
            <a:bodyPr wrap="square" lIns="0" tIns="0" rIns="0" bIns="0" rtlCol="0">
              <a:spAutoFit/>
            </a:bodyPr>
            <a:lstStyle/>
            <a:p>
              <a:pPr algn="r"/>
              <a:r>
                <a:rPr lang="en-GB" sz="800" dirty="0">
                  <a:solidFill>
                    <a:srgbClr val="717171"/>
                  </a:solidFill>
                </a:rPr>
                <a:t>15.87cm</a:t>
              </a:r>
            </a:p>
          </p:txBody>
        </p:sp>
        <p:sp>
          <p:nvSpPr>
            <p:cNvPr id="59" name="TextBox 58"/>
            <p:cNvSpPr txBox="1"/>
            <p:nvPr userDrawn="1"/>
          </p:nvSpPr>
          <p:spPr>
            <a:xfrm>
              <a:off x="-747711" y="6060280"/>
              <a:ext cx="438671" cy="123111"/>
            </a:xfrm>
            <a:prstGeom prst="rect">
              <a:avLst/>
            </a:prstGeom>
            <a:noFill/>
          </p:spPr>
          <p:txBody>
            <a:bodyPr wrap="square" lIns="0" tIns="0" rIns="0" bIns="0" rtlCol="0">
              <a:spAutoFit/>
            </a:bodyPr>
            <a:lstStyle/>
            <a:p>
              <a:pPr algn="r"/>
              <a:r>
                <a:rPr lang="en-GB" sz="800" dirty="0">
                  <a:solidFill>
                    <a:srgbClr val="717171"/>
                  </a:solidFill>
                </a:rPr>
                <a:t>17.00cm</a:t>
              </a:r>
            </a:p>
          </p:txBody>
        </p:sp>
        <p:sp>
          <p:nvSpPr>
            <p:cNvPr id="60" name="TextBox 59"/>
            <p:cNvSpPr txBox="1"/>
            <p:nvPr userDrawn="1"/>
          </p:nvSpPr>
          <p:spPr>
            <a:xfrm>
              <a:off x="304800" y="-437436"/>
              <a:ext cx="438671" cy="123111"/>
            </a:xfrm>
            <a:prstGeom prst="rect">
              <a:avLst/>
            </a:prstGeom>
            <a:noFill/>
          </p:spPr>
          <p:txBody>
            <a:bodyPr wrap="square" lIns="0" tIns="0" rIns="0" bIns="0" rtlCol="0">
              <a:spAutoFit/>
            </a:bodyPr>
            <a:lstStyle/>
            <a:p>
              <a:r>
                <a:rPr lang="en-GB" sz="800" dirty="0">
                  <a:solidFill>
                    <a:srgbClr val="717171"/>
                  </a:solidFill>
                </a:rPr>
                <a:t>1.00cm</a:t>
              </a:r>
            </a:p>
          </p:txBody>
        </p:sp>
        <p:sp>
          <p:nvSpPr>
            <p:cNvPr id="61" name="TextBox 60"/>
            <p:cNvSpPr txBox="1"/>
            <p:nvPr userDrawn="1"/>
          </p:nvSpPr>
          <p:spPr>
            <a:xfrm>
              <a:off x="1276838" y="-437436"/>
              <a:ext cx="438671" cy="123111"/>
            </a:xfrm>
            <a:prstGeom prst="rect">
              <a:avLst/>
            </a:prstGeom>
            <a:noFill/>
          </p:spPr>
          <p:txBody>
            <a:bodyPr wrap="square" lIns="0" tIns="0" rIns="0" bIns="0" rtlCol="0">
              <a:spAutoFit/>
            </a:bodyPr>
            <a:lstStyle/>
            <a:p>
              <a:r>
                <a:rPr lang="en-GB" sz="800" dirty="0">
                  <a:solidFill>
                    <a:srgbClr val="717171"/>
                  </a:solidFill>
                </a:rPr>
                <a:t>3.70cm</a:t>
              </a:r>
            </a:p>
          </p:txBody>
        </p:sp>
        <p:sp>
          <p:nvSpPr>
            <p:cNvPr id="62" name="TextBox 61"/>
            <p:cNvSpPr txBox="1"/>
            <p:nvPr userDrawn="1"/>
          </p:nvSpPr>
          <p:spPr>
            <a:xfrm>
              <a:off x="2248876" y="-437436"/>
              <a:ext cx="438671" cy="123111"/>
            </a:xfrm>
            <a:prstGeom prst="rect">
              <a:avLst/>
            </a:prstGeom>
            <a:noFill/>
          </p:spPr>
          <p:txBody>
            <a:bodyPr wrap="square" lIns="0" tIns="0" rIns="0" bIns="0" rtlCol="0">
              <a:spAutoFit/>
            </a:bodyPr>
            <a:lstStyle/>
            <a:p>
              <a:r>
                <a:rPr lang="en-GB" sz="800" dirty="0">
                  <a:solidFill>
                    <a:srgbClr val="717171"/>
                  </a:solidFill>
                </a:rPr>
                <a:t>6.40cm</a:t>
              </a:r>
            </a:p>
          </p:txBody>
        </p:sp>
        <p:sp>
          <p:nvSpPr>
            <p:cNvPr id="63" name="TextBox 62"/>
            <p:cNvSpPr txBox="1"/>
            <p:nvPr userDrawn="1"/>
          </p:nvSpPr>
          <p:spPr>
            <a:xfrm>
              <a:off x="3220914" y="-437436"/>
              <a:ext cx="438671" cy="123111"/>
            </a:xfrm>
            <a:prstGeom prst="rect">
              <a:avLst/>
            </a:prstGeom>
            <a:noFill/>
          </p:spPr>
          <p:txBody>
            <a:bodyPr wrap="square" lIns="0" tIns="0" rIns="0" bIns="0" rtlCol="0">
              <a:spAutoFit/>
            </a:bodyPr>
            <a:lstStyle/>
            <a:p>
              <a:r>
                <a:rPr lang="en-GB" sz="800" dirty="0">
                  <a:solidFill>
                    <a:srgbClr val="717171"/>
                  </a:solidFill>
                </a:rPr>
                <a:t>9.10cm</a:t>
              </a:r>
            </a:p>
          </p:txBody>
        </p:sp>
        <p:sp>
          <p:nvSpPr>
            <p:cNvPr id="64" name="TextBox 63"/>
            <p:cNvSpPr txBox="1"/>
            <p:nvPr userDrawn="1"/>
          </p:nvSpPr>
          <p:spPr>
            <a:xfrm>
              <a:off x="4192952" y="-437436"/>
              <a:ext cx="438671" cy="123111"/>
            </a:xfrm>
            <a:prstGeom prst="rect">
              <a:avLst/>
            </a:prstGeom>
            <a:noFill/>
          </p:spPr>
          <p:txBody>
            <a:bodyPr wrap="square" lIns="0" tIns="0" rIns="0" bIns="0" rtlCol="0">
              <a:spAutoFit/>
            </a:bodyPr>
            <a:lstStyle/>
            <a:p>
              <a:r>
                <a:rPr lang="en-GB" sz="800" dirty="0">
                  <a:solidFill>
                    <a:srgbClr val="717171"/>
                  </a:solidFill>
                </a:rPr>
                <a:t>11.80cm</a:t>
              </a:r>
            </a:p>
          </p:txBody>
        </p:sp>
        <p:sp>
          <p:nvSpPr>
            <p:cNvPr id="65" name="TextBox 64"/>
            <p:cNvSpPr txBox="1"/>
            <p:nvPr userDrawn="1"/>
          </p:nvSpPr>
          <p:spPr>
            <a:xfrm>
              <a:off x="5164990" y="-437436"/>
              <a:ext cx="438671" cy="123111"/>
            </a:xfrm>
            <a:prstGeom prst="rect">
              <a:avLst/>
            </a:prstGeom>
            <a:noFill/>
          </p:spPr>
          <p:txBody>
            <a:bodyPr wrap="square" lIns="0" tIns="0" rIns="0" bIns="0" rtlCol="0">
              <a:spAutoFit/>
            </a:bodyPr>
            <a:lstStyle/>
            <a:p>
              <a:r>
                <a:rPr lang="en-GB" sz="800" dirty="0">
                  <a:solidFill>
                    <a:srgbClr val="717171"/>
                  </a:solidFill>
                </a:rPr>
                <a:t>14.50cm</a:t>
              </a:r>
            </a:p>
          </p:txBody>
        </p:sp>
        <p:sp>
          <p:nvSpPr>
            <p:cNvPr id="66" name="TextBox 65"/>
            <p:cNvSpPr txBox="1"/>
            <p:nvPr userDrawn="1"/>
          </p:nvSpPr>
          <p:spPr>
            <a:xfrm>
              <a:off x="6137028" y="-437436"/>
              <a:ext cx="438671" cy="123111"/>
            </a:xfrm>
            <a:prstGeom prst="rect">
              <a:avLst/>
            </a:prstGeom>
            <a:noFill/>
          </p:spPr>
          <p:txBody>
            <a:bodyPr wrap="square" lIns="0" tIns="0" rIns="0" bIns="0" rtlCol="0">
              <a:spAutoFit/>
            </a:bodyPr>
            <a:lstStyle/>
            <a:p>
              <a:r>
                <a:rPr lang="en-GB" sz="800" dirty="0">
                  <a:solidFill>
                    <a:srgbClr val="717171"/>
                  </a:solidFill>
                </a:rPr>
                <a:t>17.20cm</a:t>
              </a:r>
            </a:p>
          </p:txBody>
        </p:sp>
        <p:sp>
          <p:nvSpPr>
            <p:cNvPr id="67" name="TextBox 66"/>
            <p:cNvSpPr txBox="1"/>
            <p:nvPr userDrawn="1"/>
          </p:nvSpPr>
          <p:spPr>
            <a:xfrm>
              <a:off x="7109066" y="-437436"/>
              <a:ext cx="438671" cy="123111"/>
            </a:xfrm>
            <a:prstGeom prst="rect">
              <a:avLst/>
            </a:prstGeom>
            <a:noFill/>
          </p:spPr>
          <p:txBody>
            <a:bodyPr wrap="square" lIns="0" tIns="0" rIns="0" bIns="0" rtlCol="0">
              <a:spAutoFit/>
            </a:bodyPr>
            <a:lstStyle/>
            <a:p>
              <a:r>
                <a:rPr lang="en-GB" sz="800" dirty="0">
                  <a:solidFill>
                    <a:srgbClr val="717171"/>
                  </a:solidFill>
                </a:rPr>
                <a:t>9.90cm</a:t>
              </a:r>
            </a:p>
          </p:txBody>
        </p:sp>
        <p:sp>
          <p:nvSpPr>
            <p:cNvPr id="68" name="TextBox 67"/>
            <p:cNvSpPr txBox="1"/>
            <p:nvPr userDrawn="1"/>
          </p:nvSpPr>
          <p:spPr>
            <a:xfrm>
              <a:off x="8081104" y="-437436"/>
              <a:ext cx="438671" cy="123111"/>
            </a:xfrm>
            <a:prstGeom prst="rect">
              <a:avLst/>
            </a:prstGeom>
            <a:noFill/>
          </p:spPr>
          <p:txBody>
            <a:bodyPr wrap="square" lIns="0" tIns="0" rIns="0" bIns="0" rtlCol="0">
              <a:spAutoFit/>
            </a:bodyPr>
            <a:lstStyle/>
            <a:p>
              <a:r>
                <a:rPr lang="en-GB" sz="800" dirty="0">
                  <a:solidFill>
                    <a:srgbClr val="717171"/>
                  </a:solidFill>
                </a:rPr>
                <a:t>22.60cm</a:t>
              </a:r>
            </a:p>
          </p:txBody>
        </p:sp>
        <p:sp>
          <p:nvSpPr>
            <p:cNvPr id="69" name="TextBox 68"/>
            <p:cNvSpPr txBox="1"/>
            <p:nvPr userDrawn="1"/>
          </p:nvSpPr>
          <p:spPr>
            <a:xfrm>
              <a:off x="9053142" y="-437436"/>
              <a:ext cx="438671" cy="123111"/>
            </a:xfrm>
            <a:prstGeom prst="rect">
              <a:avLst/>
            </a:prstGeom>
            <a:noFill/>
          </p:spPr>
          <p:txBody>
            <a:bodyPr wrap="square" lIns="0" tIns="0" rIns="0" bIns="0" rtlCol="0">
              <a:spAutoFit/>
            </a:bodyPr>
            <a:lstStyle/>
            <a:p>
              <a:r>
                <a:rPr lang="en-GB" sz="800" dirty="0">
                  <a:solidFill>
                    <a:srgbClr val="717171"/>
                  </a:solidFill>
                </a:rPr>
                <a:t>25.30cm</a:t>
              </a:r>
            </a:p>
          </p:txBody>
        </p:sp>
        <p:sp>
          <p:nvSpPr>
            <p:cNvPr id="70" name="TextBox 69"/>
            <p:cNvSpPr txBox="1"/>
            <p:nvPr userDrawn="1"/>
          </p:nvSpPr>
          <p:spPr>
            <a:xfrm>
              <a:off x="10025180" y="-437436"/>
              <a:ext cx="438671" cy="123111"/>
            </a:xfrm>
            <a:prstGeom prst="rect">
              <a:avLst/>
            </a:prstGeom>
            <a:noFill/>
          </p:spPr>
          <p:txBody>
            <a:bodyPr wrap="square" lIns="0" tIns="0" rIns="0" bIns="0" rtlCol="0">
              <a:spAutoFit/>
            </a:bodyPr>
            <a:lstStyle/>
            <a:p>
              <a:r>
                <a:rPr lang="en-GB" sz="800" dirty="0">
                  <a:solidFill>
                    <a:srgbClr val="717171"/>
                  </a:solidFill>
                </a:rPr>
                <a:t>27.99cm</a:t>
              </a:r>
            </a:p>
          </p:txBody>
        </p:sp>
        <p:sp>
          <p:nvSpPr>
            <p:cNvPr id="71" name="TextBox 70"/>
            <p:cNvSpPr txBox="1"/>
            <p:nvPr userDrawn="1"/>
          </p:nvSpPr>
          <p:spPr>
            <a:xfrm>
              <a:off x="10997215" y="-437436"/>
              <a:ext cx="438671" cy="123111"/>
            </a:xfrm>
            <a:prstGeom prst="rect">
              <a:avLst/>
            </a:prstGeom>
            <a:noFill/>
          </p:spPr>
          <p:txBody>
            <a:bodyPr wrap="square" lIns="0" tIns="0" rIns="0" bIns="0" rtlCol="0">
              <a:spAutoFit/>
            </a:bodyPr>
            <a:lstStyle/>
            <a:p>
              <a:r>
                <a:rPr lang="en-GB" sz="800" dirty="0">
                  <a:solidFill>
                    <a:srgbClr val="717171"/>
                  </a:solidFill>
                </a:rPr>
                <a:t>30.69cm</a:t>
              </a:r>
            </a:p>
          </p:txBody>
        </p:sp>
        <p:sp>
          <p:nvSpPr>
            <p:cNvPr id="72" name="TextBox 71"/>
            <p:cNvSpPr txBox="1"/>
            <p:nvPr userDrawn="1"/>
          </p:nvSpPr>
          <p:spPr>
            <a:xfrm>
              <a:off x="11461750" y="-437436"/>
              <a:ext cx="438671" cy="123111"/>
            </a:xfrm>
            <a:prstGeom prst="rect">
              <a:avLst/>
            </a:prstGeom>
            <a:noFill/>
          </p:spPr>
          <p:txBody>
            <a:bodyPr wrap="square" lIns="0" tIns="0" rIns="0" bIns="0" rtlCol="0">
              <a:spAutoFit/>
            </a:bodyPr>
            <a:lstStyle/>
            <a:p>
              <a:pPr algn="r"/>
              <a:r>
                <a:rPr lang="en-GB" sz="800" dirty="0">
                  <a:solidFill>
                    <a:srgbClr val="717171"/>
                  </a:solidFill>
                </a:rPr>
                <a:t>32.85cm</a:t>
              </a:r>
            </a:p>
          </p:txBody>
        </p:sp>
        <p:sp>
          <p:nvSpPr>
            <p:cNvPr id="74" name="TextBox 73"/>
            <p:cNvSpPr txBox="1"/>
            <p:nvPr userDrawn="1"/>
          </p:nvSpPr>
          <p:spPr>
            <a:xfrm>
              <a:off x="10490780" y="-437436"/>
              <a:ext cx="438671" cy="123111"/>
            </a:xfrm>
            <a:prstGeom prst="rect">
              <a:avLst/>
            </a:prstGeom>
            <a:noFill/>
          </p:spPr>
          <p:txBody>
            <a:bodyPr wrap="square" lIns="0" tIns="0" rIns="0" bIns="0" rtlCol="0">
              <a:spAutoFit/>
            </a:bodyPr>
            <a:lstStyle/>
            <a:p>
              <a:pPr algn="r"/>
              <a:r>
                <a:rPr lang="en-GB" sz="800" dirty="0">
                  <a:solidFill>
                    <a:srgbClr val="717171"/>
                  </a:solidFill>
                </a:rPr>
                <a:t>30.16cm</a:t>
              </a:r>
            </a:p>
          </p:txBody>
        </p:sp>
        <p:sp>
          <p:nvSpPr>
            <p:cNvPr id="75" name="TextBox 74"/>
            <p:cNvSpPr txBox="1"/>
            <p:nvPr userDrawn="1"/>
          </p:nvSpPr>
          <p:spPr>
            <a:xfrm>
              <a:off x="9519807" y="-437436"/>
              <a:ext cx="438671" cy="123111"/>
            </a:xfrm>
            <a:prstGeom prst="rect">
              <a:avLst/>
            </a:prstGeom>
            <a:noFill/>
          </p:spPr>
          <p:txBody>
            <a:bodyPr wrap="square" lIns="0" tIns="0" rIns="0" bIns="0" rtlCol="0">
              <a:spAutoFit/>
            </a:bodyPr>
            <a:lstStyle/>
            <a:p>
              <a:pPr algn="r"/>
              <a:r>
                <a:rPr lang="en-GB" sz="800" dirty="0">
                  <a:solidFill>
                    <a:srgbClr val="717171"/>
                  </a:solidFill>
                </a:rPr>
                <a:t>27.46cm</a:t>
              </a:r>
            </a:p>
          </p:txBody>
        </p:sp>
        <p:sp>
          <p:nvSpPr>
            <p:cNvPr id="76" name="TextBox 75"/>
            <p:cNvSpPr txBox="1"/>
            <p:nvPr userDrawn="1"/>
          </p:nvSpPr>
          <p:spPr>
            <a:xfrm>
              <a:off x="8548834" y="-437436"/>
              <a:ext cx="438671" cy="123111"/>
            </a:xfrm>
            <a:prstGeom prst="rect">
              <a:avLst/>
            </a:prstGeom>
            <a:noFill/>
          </p:spPr>
          <p:txBody>
            <a:bodyPr wrap="square" lIns="0" tIns="0" rIns="0" bIns="0" rtlCol="0">
              <a:spAutoFit/>
            </a:bodyPr>
            <a:lstStyle/>
            <a:p>
              <a:pPr algn="r"/>
              <a:r>
                <a:rPr lang="en-GB" sz="800" dirty="0">
                  <a:solidFill>
                    <a:srgbClr val="717171"/>
                  </a:solidFill>
                </a:rPr>
                <a:t>24.76cm</a:t>
              </a:r>
            </a:p>
          </p:txBody>
        </p:sp>
        <p:sp>
          <p:nvSpPr>
            <p:cNvPr id="77" name="TextBox 76"/>
            <p:cNvSpPr txBox="1"/>
            <p:nvPr userDrawn="1"/>
          </p:nvSpPr>
          <p:spPr>
            <a:xfrm>
              <a:off x="7577861" y="-437436"/>
              <a:ext cx="438671" cy="123111"/>
            </a:xfrm>
            <a:prstGeom prst="rect">
              <a:avLst/>
            </a:prstGeom>
            <a:noFill/>
          </p:spPr>
          <p:txBody>
            <a:bodyPr wrap="square" lIns="0" tIns="0" rIns="0" bIns="0" rtlCol="0">
              <a:spAutoFit/>
            </a:bodyPr>
            <a:lstStyle/>
            <a:p>
              <a:pPr algn="r"/>
              <a:r>
                <a:rPr lang="en-GB" sz="800" dirty="0">
                  <a:solidFill>
                    <a:srgbClr val="717171"/>
                  </a:solidFill>
                </a:rPr>
                <a:t>22.07cm</a:t>
              </a:r>
            </a:p>
          </p:txBody>
        </p:sp>
        <p:sp>
          <p:nvSpPr>
            <p:cNvPr id="78" name="TextBox 77"/>
            <p:cNvSpPr txBox="1"/>
            <p:nvPr userDrawn="1"/>
          </p:nvSpPr>
          <p:spPr>
            <a:xfrm>
              <a:off x="6606888" y="-437436"/>
              <a:ext cx="438671" cy="123111"/>
            </a:xfrm>
            <a:prstGeom prst="rect">
              <a:avLst/>
            </a:prstGeom>
            <a:noFill/>
          </p:spPr>
          <p:txBody>
            <a:bodyPr wrap="square" lIns="0" tIns="0" rIns="0" bIns="0" rtlCol="0">
              <a:spAutoFit/>
            </a:bodyPr>
            <a:lstStyle/>
            <a:p>
              <a:pPr algn="r"/>
              <a:r>
                <a:rPr lang="en-GB" sz="800" dirty="0">
                  <a:solidFill>
                    <a:srgbClr val="717171"/>
                  </a:solidFill>
                </a:rPr>
                <a:t>19.37cm</a:t>
              </a:r>
            </a:p>
          </p:txBody>
        </p:sp>
        <p:sp>
          <p:nvSpPr>
            <p:cNvPr id="79" name="TextBox 78"/>
            <p:cNvSpPr txBox="1"/>
            <p:nvPr userDrawn="1"/>
          </p:nvSpPr>
          <p:spPr>
            <a:xfrm>
              <a:off x="5635915" y="-437436"/>
              <a:ext cx="438671" cy="123111"/>
            </a:xfrm>
            <a:prstGeom prst="rect">
              <a:avLst/>
            </a:prstGeom>
            <a:noFill/>
          </p:spPr>
          <p:txBody>
            <a:bodyPr wrap="square" lIns="0" tIns="0" rIns="0" bIns="0" rtlCol="0">
              <a:spAutoFit/>
            </a:bodyPr>
            <a:lstStyle/>
            <a:p>
              <a:pPr algn="r"/>
              <a:r>
                <a:rPr lang="en-GB" sz="800" dirty="0">
                  <a:solidFill>
                    <a:srgbClr val="717171"/>
                  </a:solidFill>
                </a:rPr>
                <a:t>16.67cm</a:t>
              </a:r>
            </a:p>
          </p:txBody>
        </p:sp>
        <p:sp>
          <p:nvSpPr>
            <p:cNvPr id="80" name="TextBox 79"/>
            <p:cNvSpPr txBox="1"/>
            <p:nvPr userDrawn="1"/>
          </p:nvSpPr>
          <p:spPr>
            <a:xfrm>
              <a:off x="4664942" y="-437436"/>
              <a:ext cx="438671" cy="123111"/>
            </a:xfrm>
            <a:prstGeom prst="rect">
              <a:avLst/>
            </a:prstGeom>
            <a:noFill/>
          </p:spPr>
          <p:txBody>
            <a:bodyPr wrap="square" lIns="0" tIns="0" rIns="0" bIns="0" rtlCol="0">
              <a:spAutoFit/>
            </a:bodyPr>
            <a:lstStyle/>
            <a:p>
              <a:pPr algn="r"/>
              <a:r>
                <a:rPr lang="en-GB" sz="800" dirty="0">
                  <a:solidFill>
                    <a:srgbClr val="717171"/>
                  </a:solidFill>
                </a:rPr>
                <a:t>13.98cm</a:t>
              </a:r>
            </a:p>
          </p:txBody>
        </p:sp>
        <p:sp>
          <p:nvSpPr>
            <p:cNvPr id="81" name="TextBox 80"/>
            <p:cNvSpPr txBox="1"/>
            <p:nvPr userDrawn="1"/>
          </p:nvSpPr>
          <p:spPr>
            <a:xfrm>
              <a:off x="3693969" y="-437436"/>
              <a:ext cx="438671" cy="123111"/>
            </a:xfrm>
            <a:prstGeom prst="rect">
              <a:avLst/>
            </a:prstGeom>
            <a:noFill/>
          </p:spPr>
          <p:txBody>
            <a:bodyPr wrap="square" lIns="0" tIns="0" rIns="0" bIns="0" rtlCol="0">
              <a:spAutoFit/>
            </a:bodyPr>
            <a:lstStyle/>
            <a:p>
              <a:pPr algn="r"/>
              <a:r>
                <a:rPr lang="en-GB" sz="800" dirty="0">
                  <a:solidFill>
                    <a:srgbClr val="717171"/>
                  </a:solidFill>
                </a:rPr>
                <a:t>11.28cm</a:t>
              </a:r>
            </a:p>
          </p:txBody>
        </p:sp>
        <p:sp>
          <p:nvSpPr>
            <p:cNvPr id="82" name="TextBox 81"/>
            <p:cNvSpPr txBox="1"/>
            <p:nvPr userDrawn="1"/>
          </p:nvSpPr>
          <p:spPr>
            <a:xfrm>
              <a:off x="2722996" y="-437436"/>
              <a:ext cx="438671" cy="123111"/>
            </a:xfrm>
            <a:prstGeom prst="rect">
              <a:avLst/>
            </a:prstGeom>
            <a:noFill/>
          </p:spPr>
          <p:txBody>
            <a:bodyPr wrap="square" lIns="0" tIns="0" rIns="0" bIns="0" rtlCol="0">
              <a:spAutoFit/>
            </a:bodyPr>
            <a:lstStyle/>
            <a:p>
              <a:pPr algn="r"/>
              <a:r>
                <a:rPr lang="en-GB" sz="800" dirty="0">
                  <a:solidFill>
                    <a:srgbClr val="717171"/>
                  </a:solidFill>
                </a:rPr>
                <a:t>8.59cm</a:t>
              </a:r>
            </a:p>
          </p:txBody>
        </p:sp>
        <p:sp>
          <p:nvSpPr>
            <p:cNvPr id="83" name="TextBox 82"/>
            <p:cNvSpPr txBox="1"/>
            <p:nvPr userDrawn="1"/>
          </p:nvSpPr>
          <p:spPr>
            <a:xfrm>
              <a:off x="1752023" y="-437436"/>
              <a:ext cx="438671" cy="123111"/>
            </a:xfrm>
            <a:prstGeom prst="rect">
              <a:avLst/>
            </a:prstGeom>
            <a:noFill/>
          </p:spPr>
          <p:txBody>
            <a:bodyPr wrap="square" lIns="0" tIns="0" rIns="0" bIns="0" rtlCol="0">
              <a:spAutoFit/>
            </a:bodyPr>
            <a:lstStyle/>
            <a:p>
              <a:pPr algn="r"/>
              <a:r>
                <a:rPr lang="en-GB" sz="800" dirty="0">
                  <a:solidFill>
                    <a:srgbClr val="717171"/>
                  </a:solidFill>
                </a:rPr>
                <a:t>5.89cm</a:t>
              </a:r>
            </a:p>
          </p:txBody>
        </p:sp>
        <p:sp>
          <p:nvSpPr>
            <p:cNvPr id="84" name="TextBox 83"/>
            <p:cNvSpPr txBox="1"/>
            <p:nvPr userDrawn="1"/>
          </p:nvSpPr>
          <p:spPr>
            <a:xfrm>
              <a:off x="781050" y="-437436"/>
              <a:ext cx="438671" cy="123111"/>
            </a:xfrm>
            <a:prstGeom prst="rect">
              <a:avLst/>
            </a:prstGeom>
            <a:noFill/>
          </p:spPr>
          <p:txBody>
            <a:bodyPr wrap="square" lIns="0" tIns="0" rIns="0" bIns="0" rtlCol="0">
              <a:spAutoFit/>
            </a:bodyPr>
            <a:lstStyle/>
            <a:p>
              <a:pPr algn="r"/>
              <a:r>
                <a:rPr lang="en-GB" sz="800" dirty="0">
                  <a:solidFill>
                    <a:srgbClr val="717171"/>
                  </a:solidFill>
                </a:rPr>
                <a:t>3.19cm</a:t>
              </a:r>
            </a:p>
          </p:txBody>
        </p:sp>
        <p:cxnSp>
          <p:nvCxnSpPr>
            <p:cNvPr id="5" name="Straight Connector 4"/>
            <p:cNvCxnSpPr/>
            <p:nvPr userDrawn="1"/>
          </p:nvCxnSpPr>
          <p:spPr>
            <a:xfrm>
              <a:off x="360000"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sp>
          <p:nvSpPr>
            <p:cNvPr id="85" name="TextBox 84"/>
            <p:cNvSpPr txBox="1"/>
            <p:nvPr userDrawn="1"/>
          </p:nvSpPr>
          <p:spPr>
            <a:xfrm>
              <a:off x="-1143000" y="5763299"/>
              <a:ext cx="833960" cy="123111"/>
            </a:xfrm>
            <a:prstGeom prst="rect">
              <a:avLst/>
            </a:prstGeom>
            <a:noFill/>
          </p:spPr>
          <p:txBody>
            <a:bodyPr wrap="square" lIns="0" tIns="0" rIns="0" bIns="0" rtlCol="0">
              <a:spAutoFit/>
            </a:bodyPr>
            <a:lstStyle/>
            <a:p>
              <a:pPr algn="r"/>
              <a:r>
                <a:rPr lang="en-GB" sz="800" dirty="0">
                  <a:solidFill>
                    <a:srgbClr val="717171"/>
                  </a:solidFill>
                </a:rPr>
                <a:t>Content Bottom</a:t>
              </a:r>
            </a:p>
          </p:txBody>
        </p:sp>
        <p:sp>
          <p:nvSpPr>
            <p:cNvPr id="86" name="TextBox 85"/>
            <p:cNvSpPr txBox="1"/>
            <p:nvPr userDrawn="1"/>
          </p:nvSpPr>
          <p:spPr>
            <a:xfrm>
              <a:off x="-1143000" y="1769267"/>
              <a:ext cx="833960" cy="123111"/>
            </a:xfrm>
            <a:prstGeom prst="rect">
              <a:avLst/>
            </a:prstGeom>
            <a:noFill/>
          </p:spPr>
          <p:txBody>
            <a:bodyPr wrap="square" lIns="0" tIns="0" rIns="0" bIns="0" rtlCol="0">
              <a:spAutoFit/>
            </a:bodyPr>
            <a:lstStyle/>
            <a:p>
              <a:pPr algn="r"/>
              <a:r>
                <a:rPr lang="en-GB" sz="800" dirty="0">
                  <a:solidFill>
                    <a:srgbClr val="717171"/>
                  </a:solidFill>
                </a:rPr>
                <a:t>Content Top</a:t>
              </a:r>
            </a:p>
          </p:txBody>
        </p:sp>
        <p:sp>
          <p:nvSpPr>
            <p:cNvPr id="87" name="TextBox 86"/>
            <p:cNvSpPr txBox="1"/>
            <p:nvPr userDrawn="1"/>
          </p:nvSpPr>
          <p:spPr>
            <a:xfrm>
              <a:off x="-1143000" y="1198691"/>
              <a:ext cx="833960" cy="123111"/>
            </a:xfrm>
            <a:prstGeom prst="rect">
              <a:avLst/>
            </a:prstGeom>
            <a:noFill/>
          </p:spPr>
          <p:txBody>
            <a:bodyPr wrap="square" lIns="0" tIns="0" rIns="0" bIns="0" rtlCol="0">
              <a:spAutoFit/>
            </a:bodyPr>
            <a:lstStyle/>
            <a:p>
              <a:pPr algn="r"/>
              <a:r>
                <a:rPr lang="en-GB" sz="800" dirty="0">
                  <a:solidFill>
                    <a:srgbClr val="717171"/>
                  </a:solidFill>
                </a:rPr>
                <a:t>Heading Baseline</a:t>
              </a:r>
            </a:p>
          </p:txBody>
        </p:sp>
        <p:sp>
          <p:nvSpPr>
            <p:cNvPr id="88" name="TextBox 87"/>
            <p:cNvSpPr txBox="1"/>
            <p:nvPr userDrawn="1"/>
          </p:nvSpPr>
          <p:spPr>
            <a:xfrm>
              <a:off x="-590537" y="-438330"/>
              <a:ext cx="833960" cy="123111"/>
            </a:xfrm>
            <a:prstGeom prst="rect">
              <a:avLst/>
            </a:prstGeom>
            <a:noFill/>
          </p:spPr>
          <p:txBody>
            <a:bodyPr wrap="square" lIns="0" tIns="0" rIns="0" bIns="0" rtlCol="0">
              <a:spAutoFit/>
            </a:bodyPr>
            <a:lstStyle/>
            <a:p>
              <a:pPr algn="r"/>
              <a:r>
                <a:rPr lang="en-GB" sz="800" dirty="0">
                  <a:solidFill>
                    <a:srgbClr val="717171"/>
                  </a:solidFill>
                </a:rPr>
                <a:t>Left Margin</a:t>
              </a:r>
            </a:p>
          </p:txBody>
        </p:sp>
        <p:sp>
          <p:nvSpPr>
            <p:cNvPr id="89" name="TextBox 88"/>
            <p:cNvSpPr txBox="1"/>
            <p:nvPr userDrawn="1"/>
          </p:nvSpPr>
          <p:spPr>
            <a:xfrm>
              <a:off x="11933758" y="-438330"/>
              <a:ext cx="639242" cy="123111"/>
            </a:xfrm>
            <a:prstGeom prst="rect">
              <a:avLst/>
            </a:prstGeom>
            <a:noFill/>
          </p:spPr>
          <p:txBody>
            <a:bodyPr wrap="square" lIns="0" tIns="0" rIns="0" bIns="0" rtlCol="0">
              <a:spAutoFit/>
            </a:bodyPr>
            <a:lstStyle/>
            <a:p>
              <a:r>
                <a:rPr lang="en-GB" sz="800" dirty="0">
                  <a:solidFill>
                    <a:srgbClr val="717171"/>
                  </a:solidFill>
                </a:rPr>
                <a:t>Right Margin</a:t>
              </a:r>
            </a:p>
          </p:txBody>
        </p:sp>
      </p:grpSp>
      <p:sp>
        <p:nvSpPr>
          <p:cNvPr id="91" name="Title Placeholder 1"/>
          <p:cNvSpPr>
            <a:spLocks noGrp="1"/>
          </p:cNvSpPr>
          <p:nvPr>
            <p:ph type="title"/>
          </p:nvPr>
        </p:nvSpPr>
        <p:spPr>
          <a:xfrm>
            <a:off x="359999" y="430718"/>
            <a:ext cx="11466875" cy="704346"/>
          </a:xfrm>
          <a:prstGeom prst="rect">
            <a:avLst/>
          </a:prstGeom>
        </p:spPr>
        <p:txBody>
          <a:bodyPr vert="horz" lIns="0" tIns="0" rIns="0" bIns="0" rtlCol="0" anchor="t">
            <a:noAutofit/>
          </a:bodyPr>
          <a:lstStyle/>
          <a:p>
            <a:r>
              <a:rPr lang="en-US"/>
              <a:t>Click to edit Master title style</a:t>
            </a:r>
            <a:endParaRPr lang="en-GB" dirty="0"/>
          </a:p>
        </p:txBody>
      </p:sp>
      <p:sp>
        <p:nvSpPr>
          <p:cNvPr id="92" name="Text Placeholder 2"/>
          <p:cNvSpPr>
            <a:spLocks noGrp="1"/>
          </p:cNvSpPr>
          <p:nvPr>
            <p:ph type="body" idx="1"/>
          </p:nvPr>
        </p:nvSpPr>
        <p:spPr>
          <a:xfrm>
            <a:off x="359999" y="1708150"/>
            <a:ext cx="11466875" cy="4003675"/>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93"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dirty="0">
              <a:solidFill>
                <a:srgbClr val="717171"/>
              </a:solidFill>
            </a:endParaRPr>
          </a:p>
        </p:txBody>
      </p:sp>
      <p:cxnSp>
        <p:nvCxnSpPr>
          <p:cNvPr id="94" name="Straight Connector 93"/>
          <p:cNvCxnSpPr/>
          <p:nvPr/>
        </p:nvCxnSpPr>
        <p:spPr>
          <a:xfrm>
            <a:off x="0" y="6124991"/>
            <a:ext cx="12193200" cy="0"/>
          </a:xfrm>
          <a:prstGeom prst="line">
            <a:avLst/>
          </a:prstGeom>
          <a:ln w="190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pic>
        <p:nvPicPr>
          <p:cNvPr id="96" name="Picture 95" descr="logo-03.png"/>
          <p:cNvPicPr>
            <a:picLocks noChangeAspect="1"/>
          </p:cNvPicPr>
          <p:nvPr/>
        </p:nvPicPr>
        <p:blipFill>
          <a:blip r:embed="rId23" cstate="screen">
            <a:alphaModFix/>
            <a:extLst>
              <a:ext uri="{28A0092B-C50C-407E-A947-70E740481C1C}">
                <a14:useLocalDpi xmlns:a14="http://schemas.microsoft.com/office/drawing/2010/main"/>
              </a:ext>
            </a:extLst>
          </a:blip>
          <a:stretch>
            <a:fillRect/>
          </a:stretch>
        </p:blipFill>
        <p:spPr>
          <a:xfrm>
            <a:off x="297773" y="6334125"/>
            <a:ext cx="4329415" cy="324431"/>
          </a:xfrm>
          <a:prstGeom prst="rect">
            <a:avLst/>
          </a:prstGeom>
        </p:spPr>
      </p:pic>
    </p:spTree>
    <p:extLst>
      <p:ext uri="{BB962C8B-B14F-4D97-AF65-F5344CB8AC3E}">
        <p14:creationId xmlns:p14="http://schemas.microsoft.com/office/powerpoint/2010/main" val="1470398535"/>
      </p:ext>
    </p:extLst>
  </p:cSld>
  <p:clrMap bg1="lt1" tx1="dk1" bg2="lt2" tx2="dk2" accent1="accent1" accent2="accent2" accent3="accent3" accent4="accent4" accent5="accent5" accent6="accent6" hlink="hlink" folHlink="folHlink"/>
  <p:sldLayoutIdLst>
    <p:sldLayoutId id="2147484249" r:id="rId1"/>
    <p:sldLayoutId id="2147484250" r:id="rId2"/>
    <p:sldLayoutId id="2147484251" r:id="rId3"/>
    <p:sldLayoutId id="2147484252" r:id="rId4"/>
    <p:sldLayoutId id="2147484253" r:id="rId5"/>
    <p:sldLayoutId id="2147484254" r:id="rId6"/>
    <p:sldLayoutId id="2147484255" r:id="rId7"/>
    <p:sldLayoutId id="2147484256" r:id="rId8"/>
    <p:sldLayoutId id="2147484257" r:id="rId9"/>
    <p:sldLayoutId id="2147484258" r:id="rId10"/>
    <p:sldLayoutId id="2147484259" r:id="rId11"/>
    <p:sldLayoutId id="2147484260" r:id="rId12"/>
    <p:sldLayoutId id="2147484261" r:id="rId13"/>
    <p:sldLayoutId id="2147484262" r:id="rId14"/>
    <p:sldLayoutId id="2147484263" r:id="rId15"/>
    <p:sldLayoutId id="2147484264" r:id="rId16"/>
    <p:sldLayoutId id="2147484267" r:id="rId17"/>
    <p:sldLayoutId id="2147484268" r:id="rId18"/>
    <p:sldLayoutId id="2147484269" r:id="rId19"/>
    <p:sldLayoutId id="2147484270" r:id="rId20"/>
    <p:sldLayoutId id="2147484271" r:id="rId2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100000"/>
        </a:lnSpc>
        <a:spcBef>
          <a:spcPts val="600"/>
        </a:spcBef>
        <a:buNone/>
        <a:defRPr sz="2400" b="1" kern="1200">
          <a:solidFill>
            <a:schemeClr val="tx1"/>
          </a:solidFill>
          <a:latin typeface="+mj-lt"/>
          <a:ea typeface="+mj-ea"/>
          <a:cs typeface="+mj-cs"/>
        </a:defRPr>
      </a:lvl1pPr>
    </p:titleStyle>
    <p:bodyStyle>
      <a:lvl1pPr marL="0" indent="0" algn="l" defTabSz="914400" rtl="0" eaLnBrk="1" latinLnBrk="0" hangingPunct="1">
        <a:lnSpc>
          <a:spcPct val="100000"/>
        </a:lnSpc>
        <a:spcBef>
          <a:spcPts val="1200"/>
        </a:spcBef>
        <a:buFont typeface="Arial" panose="020B0604020202020204" pitchFamily="34" charset="0"/>
        <a:buNone/>
        <a:defRPr sz="1600" kern="1200">
          <a:solidFill>
            <a:schemeClr val="tx1"/>
          </a:solidFill>
          <a:latin typeface="+mn-lt"/>
          <a:ea typeface="+mn-ea"/>
          <a:cs typeface="+mn-cs"/>
        </a:defRPr>
      </a:lvl1pPr>
      <a:lvl2pPr marL="180975" indent="-180975" algn="l" defTabSz="914400" rtl="0" eaLnBrk="1" latinLnBrk="0" hangingPunct="1">
        <a:lnSpc>
          <a:spcPct val="100000"/>
        </a:lnSpc>
        <a:spcBef>
          <a:spcPts val="600"/>
        </a:spcBef>
        <a:buFont typeface="Wingdings" panose="05000000000000000000" pitchFamily="2" charset="2"/>
        <a:buChar char="§"/>
        <a:defRPr sz="1600" kern="1200">
          <a:solidFill>
            <a:schemeClr val="tx1"/>
          </a:solidFill>
          <a:latin typeface="+mn-lt"/>
          <a:ea typeface="+mn-ea"/>
          <a:cs typeface="+mn-cs"/>
        </a:defRPr>
      </a:lvl2pPr>
      <a:lvl3pPr marL="361950" indent="-180975" algn="l" defTabSz="914400" rtl="0" eaLnBrk="1" latinLnBrk="0" hangingPunct="1">
        <a:lnSpc>
          <a:spcPct val="100000"/>
        </a:lnSpc>
        <a:spcBef>
          <a:spcPts val="600"/>
        </a:spcBef>
        <a:buFont typeface="Wingdings" panose="05000000000000000000" pitchFamily="2" charset="2"/>
        <a:buChar char="§"/>
        <a:defRPr sz="1600" kern="1200">
          <a:solidFill>
            <a:schemeClr val="tx1"/>
          </a:solidFill>
          <a:latin typeface="+mn-lt"/>
          <a:ea typeface="+mn-ea"/>
          <a:cs typeface="+mn-cs"/>
        </a:defRPr>
      </a:lvl3pPr>
      <a:lvl4pPr marL="542925" indent="-180975" algn="l" defTabSz="914400" rtl="0" eaLnBrk="1" latinLnBrk="0" hangingPunct="1">
        <a:lnSpc>
          <a:spcPct val="100000"/>
        </a:lnSpc>
        <a:spcBef>
          <a:spcPts val="600"/>
        </a:spcBef>
        <a:buFont typeface="Wingdings" panose="05000000000000000000" pitchFamily="2" charset="2"/>
        <a:buChar char="§"/>
        <a:defRPr sz="1600" kern="1200">
          <a:solidFill>
            <a:schemeClr val="tx1"/>
          </a:solidFill>
          <a:latin typeface="+mn-lt"/>
          <a:ea typeface="+mn-ea"/>
          <a:cs typeface="+mn-cs"/>
        </a:defRPr>
      </a:lvl4pPr>
      <a:lvl5pPr marL="714375" indent="-171450" algn="l" defTabSz="914400" rtl="0" eaLnBrk="1" latinLnBrk="0" hangingPunct="1">
        <a:lnSpc>
          <a:spcPct val="100000"/>
        </a:lnSpc>
        <a:spcBef>
          <a:spcPts val="600"/>
        </a:spcBef>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27">
          <p15:clr>
            <a:srgbClr val="A4A3A4"/>
          </p15:clr>
        </p15:guide>
        <p15:guide id="2" orient="horz" pos="2159">
          <p15:clr>
            <a:srgbClr val="A4A3A4"/>
          </p15:clr>
        </p15:guide>
        <p15:guide id="3" pos="725">
          <p15:clr>
            <a:srgbClr val="A4A3A4"/>
          </p15:clr>
        </p15:guide>
        <p15:guide id="4" pos="842">
          <p15:clr>
            <a:srgbClr val="A4A3A4"/>
          </p15:clr>
        </p15:guide>
        <p15:guide id="5" pos="1335">
          <p15:clr>
            <a:srgbClr val="A4A3A4"/>
          </p15:clr>
        </p15:guide>
        <p15:guide id="6" pos="1454">
          <p15:clr>
            <a:srgbClr val="A4A3A4"/>
          </p15:clr>
        </p15:guide>
        <p15:guide id="7" pos="1947">
          <p15:clr>
            <a:srgbClr val="A4A3A4"/>
          </p15:clr>
        </p15:guide>
        <p15:guide id="8" pos="2064">
          <p15:clr>
            <a:srgbClr val="A4A3A4"/>
          </p15:clr>
        </p15:guide>
        <p15:guide id="9" pos="2558">
          <p15:clr>
            <a:srgbClr val="A4A3A4"/>
          </p15:clr>
        </p15:guide>
        <p15:guide id="10" pos="2678">
          <p15:clr>
            <a:srgbClr val="A4A3A4"/>
          </p15:clr>
        </p15:guide>
        <p15:guide id="11" pos="3170">
          <p15:clr>
            <a:srgbClr val="A4A3A4"/>
          </p15:clr>
        </p15:guide>
        <p15:guide id="12" pos="3288">
          <p15:clr>
            <a:srgbClr val="A4A3A4"/>
          </p15:clr>
        </p15:guide>
        <p15:guide id="13" pos="3780">
          <p15:clr>
            <a:srgbClr val="A4A3A4"/>
          </p15:clr>
        </p15:guide>
        <p15:guide id="14" pos="3900">
          <p15:clr>
            <a:srgbClr val="A4A3A4"/>
          </p15:clr>
        </p15:guide>
        <p15:guide id="15" pos="4392">
          <p15:clr>
            <a:srgbClr val="A4A3A4"/>
          </p15:clr>
        </p15:guide>
        <p15:guide id="16" pos="4512">
          <p15:clr>
            <a:srgbClr val="A4A3A4"/>
          </p15:clr>
        </p15:guide>
        <p15:guide id="17" pos="5124">
          <p15:clr>
            <a:srgbClr val="A4A3A4"/>
          </p15:clr>
        </p15:guide>
        <p15:guide id="18" pos="5004">
          <p15:clr>
            <a:srgbClr val="A4A3A4"/>
          </p15:clr>
        </p15:guide>
        <p15:guide id="19" pos="5616">
          <p15:clr>
            <a:srgbClr val="A4A3A4"/>
          </p15:clr>
        </p15:guide>
        <p15:guide id="20" pos="5736">
          <p15:clr>
            <a:srgbClr val="A4A3A4"/>
          </p15:clr>
        </p15:guide>
        <p15:guide id="21" pos="6227">
          <p15:clr>
            <a:srgbClr val="A4A3A4"/>
          </p15:clr>
        </p15:guide>
        <p15:guide id="22" pos="6348">
          <p15:clr>
            <a:srgbClr val="A4A3A4"/>
          </p15:clr>
        </p15:guide>
        <p15:guide id="23" pos="6839">
          <p15:clr>
            <a:srgbClr val="A4A3A4"/>
          </p15:clr>
        </p15:guide>
        <p15:guide id="24" pos="6960">
          <p15:clr>
            <a:srgbClr val="A4A3A4"/>
          </p15:clr>
        </p15:guide>
        <p15:guide id="25" pos="7451">
          <p15:clr>
            <a:srgbClr val="A4A3A4"/>
          </p15:clr>
        </p15:guide>
        <p15:guide id="26" orient="horz" pos="1799">
          <p15:clr>
            <a:srgbClr val="A4A3A4"/>
          </p15:clr>
        </p15:guide>
        <p15:guide id="27" orient="horz" pos="1437">
          <p15:clr>
            <a:srgbClr val="A4A3A4"/>
          </p15:clr>
        </p15:guide>
        <p15:guide id="28" orient="horz" pos="1077">
          <p15:clr>
            <a:srgbClr val="A4A3A4"/>
          </p15:clr>
        </p15:guide>
        <p15:guide id="29" orient="horz" pos="717">
          <p15:clr>
            <a:srgbClr val="A4A3A4"/>
          </p15:clr>
        </p15:guide>
        <p15:guide id="30" orient="horz" pos="2519">
          <p15:clr>
            <a:srgbClr val="A4A3A4"/>
          </p15:clr>
        </p15:guide>
        <p15:guide id="31" orient="horz" pos="2879">
          <p15:clr>
            <a:srgbClr val="A4A3A4"/>
          </p15:clr>
        </p15:guide>
        <p15:guide id="32" orient="horz" pos="3240">
          <p15:clr>
            <a:srgbClr val="A4A3A4"/>
          </p15:clr>
        </p15:guide>
        <p15:guide id="33" orient="horz" pos="3600">
          <p15:clr>
            <a:srgbClr val="A4A3A4"/>
          </p15:clr>
        </p15:guide>
        <p15:guide id="34" orient="horz" pos="385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7" name="Group 6"/>
          <p:cNvGrpSpPr/>
          <p:nvPr/>
        </p:nvGrpSpPr>
        <p:grpSpPr>
          <a:xfrm>
            <a:off x="-1143000" y="-438330"/>
            <a:ext cx="13716000" cy="6621721"/>
            <a:chOff x="-1143000" y="-438330"/>
            <a:chExt cx="13716000" cy="6621721"/>
          </a:xfrm>
        </p:grpSpPr>
        <p:cxnSp>
          <p:nvCxnSpPr>
            <p:cNvPr id="12" name="Straight Connector 11"/>
            <p:cNvCxnSpPr/>
            <p:nvPr userDrawn="1"/>
          </p:nvCxnSpPr>
          <p:spPr>
            <a:xfrm>
              <a:off x="11826875"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userDrawn="1"/>
          </p:nvCxnSpPr>
          <p:spPr>
            <a:xfrm>
              <a:off x="-256200" y="1138238"/>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userDrawn="1"/>
          </p:nvCxnSpPr>
          <p:spPr>
            <a:xfrm>
              <a:off x="-256200" y="1710267"/>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userDrawn="1"/>
          </p:nvCxnSpPr>
          <p:spPr>
            <a:xfrm>
              <a:off x="-256200" y="6120000"/>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sp>
          <p:nvSpPr>
            <p:cNvPr id="13" name="TextBox 12"/>
            <p:cNvSpPr txBox="1"/>
            <p:nvPr userDrawn="1"/>
          </p:nvSpPr>
          <p:spPr>
            <a:xfrm>
              <a:off x="-747711" y="1075580"/>
              <a:ext cx="438671" cy="123111"/>
            </a:xfrm>
            <a:prstGeom prst="rect">
              <a:avLst/>
            </a:prstGeom>
            <a:noFill/>
          </p:spPr>
          <p:txBody>
            <a:bodyPr wrap="square" lIns="0" tIns="0" rIns="0" bIns="0" rtlCol="0">
              <a:spAutoFit/>
            </a:bodyPr>
            <a:lstStyle/>
            <a:p>
              <a:pPr algn="r"/>
              <a:r>
                <a:rPr lang="en-GB" sz="800" dirty="0">
                  <a:solidFill>
                    <a:srgbClr val="717171"/>
                  </a:solidFill>
                </a:rPr>
                <a:t>3.16cm</a:t>
              </a:r>
            </a:p>
          </p:txBody>
        </p:sp>
        <p:cxnSp>
          <p:nvCxnSpPr>
            <p:cNvPr id="21" name="Straight Connector 20"/>
            <p:cNvCxnSpPr/>
            <p:nvPr userDrawn="1"/>
          </p:nvCxnSpPr>
          <p:spPr>
            <a:xfrm>
              <a:off x="-256200" y="2282296"/>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userDrawn="1"/>
          </p:nvCxnSpPr>
          <p:spPr>
            <a:xfrm>
              <a:off x="-256200" y="2854325"/>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userDrawn="1"/>
          </p:nvCxnSpPr>
          <p:spPr>
            <a:xfrm>
              <a:off x="-256200" y="3426354"/>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userDrawn="1"/>
          </p:nvCxnSpPr>
          <p:spPr>
            <a:xfrm>
              <a:off x="-256200" y="3998383"/>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userDrawn="1"/>
          </p:nvCxnSpPr>
          <p:spPr>
            <a:xfrm>
              <a:off x="-256200" y="4570412"/>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userDrawn="1"/>
          </p:nvCxnSpPr>
          <p:spPr>
            <a:xfrm>
              <a:off x="-256200" y="5142441"/>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userDrawn="1"/>
          </p:nvCxnSpPr>
          <p:spPr>
            <a:xfrm>
              <a:off x="-256200" y="5714470"/>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userDrawn="1"/>
          </p:nvCxnSpPr>
          <p:spPr>
            <a:xfrm>
              <a:off x="1149350"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userDrawn="1"/>
          </p:nvCxnSpPr>
          <p:spPr>
            <a:xfrm>
              <a:off x="2120034"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userDrawn="1"/>
          </p:nvCxnSpPr>
          <p:spPr>
            <a:xfrm>
              <a:off x="3090718"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userDrawn="1"/>
          </p:nvCxnSpPr>
          <p:spPr>
            <a:xfrm>
              <a:off x="4061402"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userDrawn="1"/>
          </p:nvCxnSpPr>
          <p:spPr>
            <a:xfrm>
              <a:off x="5032086"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userDrawn="1"/>
          </p:nvCxnSpPr>
          <p:spPr>
            <a:xfrm>
              <a:off x="6002770"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userDrawn="1"/>
          </p:nvCxnSpPr>
          <p:spPr>
            <a:xfrm>
              <a:off x="6973454"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userDrawn="1"/>
          </p:nvCxnSpPr>
          <p:spPr>
            <a:xfrm>
              <a:off x="7944138"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userDrawn="1"/>
          </p:nvCxnSpPr>
          <p:spPr>
            <a:xfrm>
              <a:off x="8914822"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userDrawn="1"/>
          </p:nvCxnSpPr>
          <p:spPr>
            <a:xfrm>
              <a:off x="9885506"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userDrawn="1"/>
          </p:nvCxnSpPr>
          <p:spPr>
            <a:xfrm>
              <a:off x="10856190"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userDrawn="1"/>
          </p:nvCxnSpPr>
          <p:spPr>
            <a:xfrm>
              <a:off x="11049000"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userDrawn="1"/>
          </p:nvCxnSpPr>
          <p:spPr>
            <a:xfrm>
              <a:off x="10077270"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userDrawn="1"/>
          </p:nvCxnSpPr>
          <p:spPr>
            <a:xfrm>
              <a:off x="9105543"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userDrawn="1"/>
          </p:nvCxnSpPr>
          <p:spPr>
            <a:xfrm>
              <a:off x="8133816"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userDrawn="1"/>
          </p:nvCxnSpPr>
          <p:spPr>
            <a:xfrm>
              <a:off x="7162089"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userDrawn="1"/>
          </p:nvCxnSpPr>
          <p:spPr>
            <a:xfrm>
              <a:off x="6190362"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userDrawn="1"/>
          </p:nvCxnSpPr>
          <p:spPr>
            <a:xfrm>
              <a:off x="5218635"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userDrawn="1"/>
          </p:nvCxnSpPr>
          <p:spPr>
            <a:xfrm>
              <a:off x="4246908"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userDrawn="1"/>
          </p:nvCxnSpPr>
          <p:spPr>
            <a:xfrm>
              <a:off x="3275181"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userDrawn="1"/>
          </p:nvCxnSpPr>
          <p:spPr>
            <a:xfrm>
              <a:off x="2303454"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userDrawn="1"/>
          </p:nvCxnSpPr>
          <p:spPr>
            <a:xfrm>
              <a:off x="1331727"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sp>
          <p:nvSpPr>
            <p:cNvPr id="51" name="TextBox 50"/>
            <p:cNvSpPr txBox="1"/>
            <p:nvPr userDrawn="1"/>
          </p:nvSpPr>
          <p:spPr>
            <a:xfrm>
              <a:off x="-747711" y="1646156"/>
              <a:ext cx="438671" cy="123111"/>
            </a:xfrm>
            <a:prstGeom prst="rect">
              <a:avLst/>
            </a:prstGeom>
            <a:noFill/>
          </p:spPr>
          <p:txBody>
            <a:bodyPr wrap="square" lIns="0" tIns="0" rIns="0" bIns="0" rtlCol="0">
              <a:spAutoFit/>
            </a:bodyPr>
            <a:lstStyle/>
            <a:p>
              <a:pPr algn="r"/>
              <a:r>
                <a:rPr lang="en-GB" sz="800" dirty="0">
                  <a:solidFill>
                    <a:srgbClr val="717171"/>
                  </a:solidFill>
                </a:rPr>
                <a:t>4.75cm</a:t>
              </a:r>
            </a:p>
          </p:txBody>
        </p:sp>
        <p:sp>
          <p:nvSpPr>
            <p:cNvPr id="52" name="TextBox 51"/>
            <p:cNvSpPr txBox="1"/>
            <p:nvPr userDrawn="1"/>
          </p:nvSpPr>
          <p:spPr>
            <a:xfrm>
              <a:off x="-747711" y="2216732"/>
              <a:ext cx="438671" cy="123111"/>
            </a:xfrm>
            <a:prstGeom prst="rect">
              <a:avLst/>
            </a:prstGeom>
            <a:noFill/>
          </p:spPr>
          <p:txBody>
            <a:bodyPr wrap="square" lIns="0" tIns="0" rIns="0" bIns="0" rtlCol="0">
              <a:spAutoFit/>
            </a:bodyPr>
            <a:lstStyle/>
            <a:p>
              <a:pPr algn="r"/>
              <a:r>
                <a:rPr lang="en-GB" sz="800" dirty="0">
                  <a:solidFill>
                    <a:srgbClr val="717171"/>
                  </a:solidFill>
                </a:rPr>
                <a:t>6.34cm</a:t>
              </a:r>
            </a:p>
          </p:txBody>
        </p:sp>
        <p:sp>
          <p:nvSpPr>
            <p:cNvPr id="53" name="TextBox 52"/>
            <p:cNvSpPr txBox="1"/>
            <p:nvPr userDrawn="1"/>
          </p:nvSpPr>
          <p:spPr>
            <a:xfrm>
              <a:off x="-747711" y="2787308"/>
              <a:ext cx="438671" cy="123111"/>
            </a:xfrm>
            <a:prstGeom prst="rect">
              <a:avLst/>
            </a:prstGeom>
            <a:noFill/>
          </p:spPr>
          <p:txBody>
            <a:bodyPr wrap="square" lIns="0" tIns="0" rIns="0" bIns="0" rtlCol="0">
              <a:spAutoFit/>
            </a:bodyPr>
            <a:lstStyle/>
            <a:p>
              <a:pPr algn="r"/>
              <a:r>
                <a:rPr lang="en-GB" sz="800" dirty="0">
                  <a:solidFill>
                    <a:srgbClr val="717171"/>
                  </a:solidFill>
                </a:rPr>
                <a:t>7.93cm</a:t>
              </a:r>
            </a:p>
          </p:txBody>
        </p:sp>
        <p:sp>
          <p:nvSpPr>
            <p:cNvPr id="54" name="TextBox 53"/>
            <p:cNvSpPr txBox="1"/>
            <p:nvPr userDrawn="1"/>
          </p:nvSpPr>
          <p:spPr>
            <a:xfrm>
              <a:off x="-747711" y="3357884"/>
              <a:ext cx="438671" cy="123111"/>
            </a:xfrm>
            <a:prstGeom prst="rect">
              <a:avLst/>
            </a:prstGeom>
            <a:noFill/>
          </p:spPr>
          <p:txBody>
            <a:bodyPr wrap="square" lIns="0" tIns="0" rIns="0" bIns="0" rtlCol="0">
              <a:spAutoFit/>
            </a:bodyPr>
            <a:lstStyle/>
            <a:p>
              <a:pPr algn="r"/>
              <a:r>
                <a:rPr lang="en-GB" sz="800" dirty="0">
                  <a:solidFill>
                    <a:srgbClr val="717171"/>
                  </a:solidFill>
                </a:rPr>
                <a:t>9.52cm</a:t>
              </a:r>
            </a:p>
          </p:txBody>
        </p:sp>
        <p:sp>
          <p:nvSpPr>
            <p:cNvPr id="55" name="TextBox 54"/>
            <p:cNvSpPr txBox="1"/>
            <p:nvPr userDrawn="1"/>
          </p:nvSpPr>
          <p:spPr>
            <a:xfrm>
              <a:off x="-747711" y="3928460"/>
              <a:ext cx="438671" cy="123111"/>
            </a:xfrm>
            <a:prstGeom prst="rect">
              <a:avLst/>
            </a:prstGeom>
            <a:noFill/>
          </p:spPr>
          <p:txBody>
            <a:bodyPr wrap="square" lIns="0" tIns="0" rIns="0" bIns="0" rtlCol="0">
              <a:spAutoFit/>
            </a:bodyPr>
            <a:lstStyle/>
            <a:p>
              <a:pPr algn="r"/>
              <a:r>
                <a:rPr lang="en-GB" sz="800" dirty="0">
                  <a:solidFill>
                    <a:srgbClr val="717171"/>
                  </a:solidFill>
                </a:rPr>
                <a:t>11.11cm</a:t>
              </a:r>
            </a:p>
          </p:txBody>
        </p:sp>
        <p:sp>
          <p:nvSpPr>
            <p:cNvPr id="56" name="TextBox 55"/>
            <p:cNvSpPr txBox="1"/>
            <p:nvPr userDrawn="1"/>
          </p:nvSpPr>
          <p:spPr>
            <a:xfrm>
              <a:off x="-747711" y="4499036"/>
              <a:ext cx="438671" cy="123111"/>
            </a:xfrm>
            <a:prstGeom prst="rect">
              <a:avLst/>
            </a:prstGeom>
            <a:noFill/>
          </p:spPr>
          <p:txBody>
            <a:bodyPr wrap="square" lIns="0" tIns="0" rIns="0" bIns="0" rtlCol="0">
              <a:spAutoFit/>
            </a:bodyPr>
            <a:lstStyle/>
            <a:p>
              <a:pPr algn="r"/>
              <a:r>
                <a:rPr lang="en-GB" sz="800" dirty="0">
                  <a:solidFill>
                    <a:srgbClr val="717171"/>
                  </a:solidFill>
                </a:rPr>
                <a:t>12.70cm</a:t>
              </a:r>
            </a:p>
          </p:txBody>
        </p:sp>
        <p:sp>
          <p:nvSpPr>
            <p:cNvPr id="57" name="TextBox 56"/>
            <p:cNvSpPr txBox="1"/>
            <p:nvPr userDrawn="1"/>
          </p:nvSpPr>
          <p:spPr>
            <a:xfrm>
              <a:off x="-747711" y="5069612"/>
              <a:ext cx="438671" cy="123111"/>
            </a:xfrm>
            <a:prstGeom prst="rect">
              <a:avLst/>
            </a:prstGeom>
            <a:noFill/>
          </p:spPr>
          <p:txBody>
            <a:bodyPr wrap="square" lIns="0" tIns="0" rIns="0" bIns="0" rtlCol="0">
              <a:spAutoFit/>
            </a:bodyPr>
            <a:lstStyle/>
            <a:p>
              <a:pPr algn="r"/>
              <a:r>
                <a:rPr lang="en-GB" sz="800" dirty="0">
                  <a:solidFill>
                    <a:srgbClr val="717171"/>
                  </a:solidFill>
                </a:rPr>
                <a:t>14.29cm</a:t>
              </a:r>
            </a:p>
          </p:txBody>
        </p:sp>
        <p:sp>
          <p:nvSpPr>
            <p:cNvPr id="58" name="TextBox 57"/>
            <p:cNvSpPr txBox="1"/>
            <p:nvPr userDrawn="1"/>
          </p:nvSpPr>
          <p:spPr>
            <a:xfrm>
              <a:off x="-747711" y="5640188"/>
              <a:ext cx="438671" cy="123111"/>
            </a:xfrm>
            <a:prstGeom prst="rect">
              <a:avLst/>
            </a:prstGeom>
            <a:noFill/>
          </p:spPr>
          <p:txBody>
            <a:bodyPr wrap="square" lIns="0" tIns="0" rIns="0" bIns="0" rtlCol="0">
              <a:spAutoFit/>
            </a:bodyPr>
            <a:lstStyle/>
            <a:p>
              <a:pPr algn="r"/>
              <a:r>
                <a:rPr lang="en-GB" sz="800" dirty="0">
                  <a:solidFill>
                    <a:srgbClr val="717171"/>
                  </a:solidFill>
                </a:rPr>
                <a:t>15.87cm</a:t>
              </a:r>
            </a:p>
          </p:txBody>
        </p:sp>
        <p:sp>
          <p:nvSpPr>
            <p:cNvPr id="59" name="TextBox 58"/>
            <p:cNvSpPr txBox="1"/>
            <p:nvPr userDrawn="1"/>
          </p:nvSpPr>
          <p:spPr>
            <a:xfrm>
              <a:off x="-747711" y="6060280"/>
              <a:ext cx="438671" cy="123111"/>
            </a:xfrm>
            <a:prstGeom prst="rect">
              <a:avLst/>
            </a:prstGeom>
            <a:noFill/>
          </p:spPr>
          <p:txBody>
            <a:bodyPr wrap="square" lIns="0" tIns="0" rIns="0" bIns="0" rtlCol="0">
              <a:spAutoFit/>
            </a:bodyPr>
            <a:lstStyle/>
            <a:p>
              <a:pPr algn="r"/>
              <a:r>
                <a:rPr lang="en-GB" sz="800" dirty="0">
                  <a:solidFill>
                    <a:srgbClr val="717171"/>
                  </a:solidFill>
                </a:rPr>
                <a:t>17.00cm</a:t>
              </a:r>
            </a:p>
          </p:txBody>
        </p:sp>
        <p:sp>
          <p:nvSpPr>
            <p:cNvPr id="60" name="TextBox 59"/>
            <p:cNvSpPr txBox="1"/>
            <p:nvPr userDrawn="1"/>
          </p:nvSpPr>
          <p:spPr>
            <a:xfrm>
              <a:off x="304800" y="-437436"/>
              <a:ext cx="438671" cy="123111"/>
            </a:xfrm>
            <a:prstGeom prst="rect">
              <a:avLst/>
            </a:prstGeom>
            <a:noFill/>
          </p:spPr>
          <p:txBody>
            <a:bodyPr wrap="square" lIns="0" tIns="0" rIns="0" bIns="0" rtlCol="0">
              <a:spAutoFit/>
            </a:bodyPr>
            <a:lstStyle/>
            <a:p>
              <a:r>
                <a:rPr lang="en-GB" sz="800" dirty="0">
                  <a:solidFill>
                    <a:srgbClr val="717171"/>
                  </a:solidFill>
                </a:rPr>
                <a:t>1.00cm</a:t>
              </a:r>
            </a:p>
          </p:txBody>
        </p:sp>
        <p:sp>
          <p:nvSpPr>
            <p:cNvPr id="61" name="TextBox 60"/>
            <p:cNvSpPr txBox="1"/>
            <p:nvPr userDrawn="1"/>
          </p:nvSpPr>
          <p:spPr>
            <a:xfrm>
              <a:off x="1276838" y="-437436"/>
              <a:ext cx="438671" cy="123111"/>
            </a:xfrm>
            <a:prstGeom prst="rect">
              <a:avLst/>
            </a:prstGeom>
            <a:noFill/>
          </p:spPr>
          <p:txBody>
            <a:bodyPr wrap="square" lIns="0" tIns="0" rIns="0" bIns="0" rtlCol="0">
              <a:spAutoFit/>
            </a:bodyPr>
            <a:lstStyle/>
            <a:p>
              <a:r>
                <a:rPr lang="en-GB" sz="800" dirty="0">
                  <a:solidFill>
                    <a:srgbClr val="717171"/>
                  </a:solidFill>
                </a:rPr>
                <a:t>3.70cm</a:t>
              </a:r>
            </a:p>
          </p:txBody>
        </p:sp>
        <p:sp>
          <p:nvSpPr>
            <p:cNvPr id="62" name="TextBox 61"/>
            <p:cNvSpPr txBox="1"/>
            <p:nvPr userDrawn="1"/>
          </p:nvSpPr>
          <p:spPr>
            <a:xfrm>
              <a:off x="2248876" y="-437436"/>
              <a:ext cx="438671" cy="123111"/>
            </a:xfrm>
            <a:prstGeom prst="rect">
              <a:avLst/>
            </a:prstGeom>
            <a:noFill/>
          </p:spPr>
          <p:txBody>
            <a:bodyPr wrap="square" lIns="0" tIns="0" rIns="0" bIns="0" rtlCol="0">
              <a:spAutoFit/>
            </a:bodyPr>
            <a:lstStyle/>
            <a:p>
              <a:r>
                <a:rPr lang="en-GB" sz="800" dirty="0">
                  <a:solidFill>
                    <a:srgbClr val="717171"/>
                  </a:solidFill>
                </a:rPr>
                <a:t>6.40cm</a:t>
              </a:r>
            </a:p>
          </p:txBody>
        </p:sp>
        <p:sp>
          <p:nvSpPr>
            <p:cNvPr id="63" name="TextBox 62"/>
            <p:cNvSpPr txBox="1"/>
            <p:nvPr userDrawn="1"/>
          </p:nvSpPr>
          <p:spPr>
            <a:xfrm>
              <a:off x="3220914" y="-437436"/>
              <a:ext cx="438671" cy="123111"/>
            </a:xfrm>
            <a:prstGeom prst="rect">
              <a:avLst/>
            </a:prstGeom>
            <a:noFill/>
          </p:spPr>
          <p:txBody>
            <a:bodyPr wrap="square" lIns="0" tIns="0" rIns="0" bIns="0" rtlCol="0">
              <a:spAutoFit/>
            </a:bodyPr>
            <a:lstStyle/>
            <a:p>
              <a:r>
                <a:rPr lang="en-GB" sz="800" dirty="0">
                  <a:solidFill>
                    <a:srgbClr val="717171"/>
                  </a:solidFill>
                </a:rPr>
                <a:t>9.10cm</a:t>
              </a:r>
            </a:p>
          </p:txBody>
        </p:sp>
        <p:sp>
          <p:nvSpPr>
            <p:cNvPr id="64" name="TextBox 63"/>
            <p:cNvSpPr txBox="1"/>
            <p:nvPr userDrawn="1"/>
          </p:nvSpPr>
          <p:spPr>
            <a:xfrm>
              <a:off x="4192952" y="-437436"/>
              <a:ext cx="438671" cy="123111"/>
            </a:xfrm>
            <a:prstGeom prst="rect">
              <a:avLst/>
            </a:prstGeom>
            <a:noFill/>
          </p:spPr>
          <p:txBody>
            <a:bodyPr wrap="square" lIns="0" tIns="0" rIns="0" bIns="0" rtlCol="0">
              <a:spAutoFit/>
            </a:bodyPr>
            <a:lstStyle/>
            <a:p>
              <a:r>
                <a:rPr lang="en-GB" sz="800" dirty="0">
                  <a:solidFill>
                    <a:srgbClr val="717171"/>
                  </a:solidFill>
                </a:rPr>
                <a:t>11.80cm</a:t>
              </a:r>
            </a:p>
          </p:txBody>
        </p:sp>
        <p:sp>
          <p:nvSpPr>
            <p:cNvPr id="65" name="TextBox 64"/>
            <p:cNvSpPr txBox="1"/>
            <p:nvPr userDrawn="1"/>
          </p:nvSpPr>
          <p:spPr>
            <a:xfrm>
              <a:off x="5164990" y="-437436"/>
              <a:ext cx="438671" cy="123111"/>
            </a:xfrm>
            <a:prstGeom prst="rect">
              <a:avLst/>
            </a:prstGeom>
            <a:noFill/>
          </p:spPr>
          <p:txBody>
            <a:bodyPr wrap="square" lIns="0" tIns="0" rIns="0" bIns="0" rtlCol="0">
              <a:spAutoFit/>
            </a:bodyPr>
            <a:lstStyle/>
            <a:p>
              <a:r>
                <a:rPr lang="en-GB" sz="800" dirty="0">
                  <a:solidFill>
                    <a:srgbClr val="717171"/>
                  </a:solidFill>
                </a:rPr>
                <a:t>14.50cm</a:t>
              </a:r>
            </a:p>
          </p:txBody>
        </p:sp>
        <p:sp>
          <p:nvSpPr>
            <p:cNvPr id="66" name="TextBox 65"/>
            <p:cNvSpPr txBox="1"/>
            <p:nvPr userDrawn="1"/>
          </p:nvSpPr>
          <p:spPr>
            <a:xfrm>
              <a:off x="6137028" y="-437436"/>
              <a:ext cx="438671" cy="123111"/>
            </a:xfrm>
            <a:prstGeom prst="rect">
              <a:avLst/>
            </a:prstGeom>
            <a:noFill/>
          </p:spPr>
          <p:txBody>
            <a:bodyPr wrap="square" lIns="0" tIns="0" rIns="0" bIns="0" rtlCol="0">
              <a:spAutoFit/>
            </a:bodyPr>
            <a:lstStyle/>
            <a:p>
              <a:r>
                <a:rPr lang="en-GB" sz="800" dirty="0">
                  <a:solidFill>
                    <a:srgbClr val="717171"/>
                  </a:solidFill>
                </a:rPr>
                <a:t>17.20cm</a:t>
              </a:r>
            </a:p>
          </p:txBody>
        </p:sp>
        <p:sp>
          <p:nvSpPr>
            <p:cNvPr id="67" name="TextBox 66"/>
            <p:cNvSpPr txBox="1"/>
            <p:nvPr userDrawn="1"/>
          </p:nvSpPr>
          <p:spPr>
            <a:xfrm>
              <a:off x="7109066" y="-437436"/>
              <a:ext cx="438671" cy="123111"/>
            </a:xfrm>
            <a:prstGeom prst="rect">
              <a:avLst/>
            </a:prstGeom>
            <a:noFill/>
          </p:spPr>
          <p:txBody>
            <a:bodyPr wrap="square" lIns="0" tIns="0" rIns="0" bIns="0" rtlCol="0">
              <a:spAutoFit/>
            </a:bodyPr>
            <a:lstStyle/>
            <a:p>
              <a:r>
                <a:rPr lang="en-GB" sz="800" dirty="0">
                  <a:solidFill>
                    <a:srgbClr val="717171"/>
                  </a:solidFill>
                </a:rPr>
                <a:t>9.90cm</a:t>
              </a:r>
            </a:p>
          </p:txBody>
        </p:sp>
        <p:sp>
          <p:nvSpPr>
            <p:cNvPr id="68" name="TextBox 67"/>
            <p:cNvSpPr txBox="1"/>
            <p:nvPr userDrawn="1"/>
          </p:nvSpPr>
          <p:spPr>
            <a:xfrm>
              <a:off x="8081104" y="-437436"/>
              <a:ext cx="438671" cy="123111"/>
            </a:xfrm>
            <a:prstGeom prst="rect">
              <a:avLst/>
            </a:prstGeom>
            <a:noFill/>
          </p:spPr>
          <p:txBody>
            <a:bodyPr wrap="square" lIns="0" tIns="0" rIns="0" bIns="0" rtlCol="0">
              <a:spAutoFit/>
            </a:bodyPr>
            <a:lstStyle/>
            <a:p>
              <a:r>
                <a:rPr lang="en-GB" sz="800" dirty="0">
                  <a:solidFill>
                    <a:srgbClr val="717171"/>
                  </a:solidFill>
                </a:rPr>
                <a:t>22.60cm</a:t>
              </a:r>
            </a:p>
          </p:txBody>
        </p:sp>
        <p:sp>
          <p:nvSpPr>
            <p:cNvPr id="69" name="TextBox 68"/>
            <p:cNvSpPr txBox="1"/>
            <p:nvPr userDrawn="1"/>
          </p:nvSpPr>
          <p:spPr>
            <a:xfrm>
              <a:off x="9053142" y="-437436"/>
              <a:ext cx="438671" cy="123111"/>
            </a:xfrm>
            <a:prstGeom prst="rect">
              <a:avLst/>
            </a:prstGeom>
            <a:noFill/>
          </p:spPr>
          <p:txBody>
            <a:bodyPr wrap="square" lIns="0" tIns="0" rIns="0" bIns="0" rtlCol="0">
              <a:spAutoFit/>
            </a:bodyPr>
            <a:lstStyle/>
            <a:p>
              <a:r>
                <a:rPr lang="en-GB" sz="800" dirty="0">
                  <a:solidFill>
                    <a:srgbClr val="717171"/>
                  </a:solidFill>
                </a:rPr>
                <a:t>25.30cm</a:t>
              </a:r>
            </a:p>
          </p:txBody>
        </p:sp>
        <p:sp>
          <p:nvSpPr>
            <p:cNvPr id="70" name="TextBox 69"/>
            <p:cNvSpPr txBox="1"/>
            <p:nvPr userDrawn="1"/>
          </p:nvSpPr>
          <p:spPr>
            <a:xfrm>
              <a:off x="10025180" y="-437436"/>
              <a:ext cx="438671" cy="123111"/>
            </a:xfrm>
            <a:prstGeom prst="rect">
              <a:avLst/>
            </a:prstGeom>
            <a:noFill/>
          </p:spPr>
          <p:txBody>
            <a:bodyPr wrap="square" lIns="0" tIns="0" rIns="0" bIns="0" rtlCol="0">
              <a:spAutoFit/>
            </a:bodyPr>
            <a:lstStyle/>
            <a:p>
              <a:r>
                <a:rPr lang="en-GB" sz="800" dirty="0">
                  <a:solidFill>
                    <a:srgbClr val="717171"/>
                  </a:solidFill>
                </a:rPr>
                <a:t>27.99cm</a:t>
              </a:r>
            </a:p>
          </p:txBody>
        </p:sp>
        <p:sp>
          <p:nvSpPr>
            <p:cNvPr id="71" name="TextBox 70"/>
            <p:cNvSpPr txBox="1"/>
            <p:nvPr userDrawn="1"/>
          </p:nvSpPr>
          <p:spPr>
            <a:xfrm>
              <a:off x="10997215" y="-437436"/>
              <a:ext cx="438671" cy="123111"/>
            </a:xfrm>
            <a:prstGeom prst="rect">
              <a:avLst/>
            </a:prstGeom>
            <a:noFill/>
          </p:spPr>
          <p:txBody>
            <a:bodyPr wrap="square" lIns="0" tIns="0" rIns="0" bIns="0" rtlCol="0">
              <a:spAutoFit/>
            </a:bodyPr>
            <a:lstStyle/>
            <a:p>
              <a:r>
                <a:rPr lang="en-GB" sz="800" dirty="0">
                  <a:solidFill>
                    <a:srgbClr val="717171"/>
                  </a:solidFill>
                </a:rPr>
                <a:t>30.69cm</a:t>
              </a:r>
            </a:p>
          </p:txBody>
        </p:sp>
        <p:sp>
          <p:nvSpPr>
            <p:cNvPr id="72" name="TextBox 71"/>
            <p:cNvSpPr txBox="1"/>
            <p:nvPr userDrawn="1"/>
          </p:nvSpPr>
          <p:spPr>
            <a:xfrm>
              <a:off x="11461750" y="-437436"/>
              <a:ext cx="438671" cy="123111"/>
            </a:xfrm>
            <a:prstGeom prst="rect">
              <a:avLst/>
            </a:prstGeom>
            <a:noFill/>
          </p:spPr>
          <p:txBody>
            <a:bodyPr wrap="square" lIns="0" tIns="0" rIns="0" bIns="0" rtlCol="0">
              <a:spAutoFit/>
            </a:bodyPr>
            <a:lstStyle/>
            <a:p>
              <a:pPr algn="r"/>
              <a:r>
                <a:rPr lang="en-GB" sz="800" dirty="0">
                  <a:solidFill>
                    <a:srgbClr val="717171"/>
                  </a:solidFill>
                </a:rPr>
                <a:t>32.85cm</a:t>
              </a:r>
            </a:p>
          </p:txBody>
        </p:sp>
        <p:sp>
          <p:nvSpPr>
            <p:cNvPr id="74" name="TextBox 73"/>
            <p:cNvSpPr txBox="1"/>
            <p:nvPr userDrawn="1"/>
          </p:nvSpPr>
          <p:spPr>
            <a:xfrm>
              <a:off x="10490780" y="-437436"/>
              <a:ext cx="438671" cy="123111"/>
            </a:xfrm>
            <a:prstGeom prst="rect">
              <a:avLst/>
            </a:prstGeom>
            <a:noFill/>
          </p:spPr>
          <p:txBody>
            <a:bodyPr wrap="square" lIns="0" tIns="0" rIns="0" bIns="0" rtlCol="0">
              <a:spAutoFit/>
            </a:bodyPr>
            <a:lstStyle/>
            <a:p>
              <a:pPr algn="r"/>
              <a:r>
                <a:rPr lang="en-GB" sz="800" dirty="0">
                  <a:solidFill>
                    <a:srgbClr val="717171"/>
                  </a:solidFill>
                </a:rPr>
                <a:t>30.16cm</a:t>
              </a:r>
            </a:p>
          </p:txBody>
        </p:sp>
        <p:sp>
          <p:nvSpPr>
            <p:cNvPr id="75" name="TextBox 74"/>
            <p:cNvSpPr txBox="1"/>
            <p:nvPr userDrawn="1"/>
          </p:nvSpPr>
          <p:spPr>
            <a:xfrm>
              <a:off x="9519807" y="-437436"/>
              <a:ext cx="438671" cy="123111"/>
            </a:xfrm>
            <a:prstGeom prst="rect">
              <a:avLst/>
            </a:prstGeom>
            <a:noFill/>
          </p:spPr>
          <p:txBody>
            <a:bodyPr wrap="square" lIns="0" tIns="0" rIns="0" bIns="0" rtlCol="0">
              <a:spAutoFit/>
            </a:bodyPr>
            <a:lstStyle/>
            <a:p>
              <a:pPr algn="r"/>
              <a:r>
                <a:rPr lang="en-GB" sz="800" dirty="0">
                  <a:solidFill>
                    <a:srgbClr val="717171"/>
                  </a:solidFill>
                </a:rPr>
                <a:t>27.46cm</a:t>
              </a:r>
            </a:p>
          </p:txBody>
        </p:sp>
        <p:sp>
          <p:nvSpPr>
            <p:cNvPr id="76" name="TextBox 75"/>
            <p:cNvSpPr txBox="1"/>
            <p:nvPr userDrawn="1"/>
          </p:nvSpPr>
          <p:spPr>
            <a:xfrm>
              <a:off x="8548834" y="-437436"/>
              <a:ext cx="438671" cy="123111"/>
            </a:xfrm>
            <a:prstGeom prst="rect">
              <a:avLst/>
            </a:prstGeom>
            <a:noFill/>
          </p:spPr>
          <p:txBody>
            <a:bodyPr wrap="square" lIns="0" tIns="0" rIns="0" bIns="0" rtlCol="0">
              <a:spAutoFit/>
            </a:bodyPr>
            <a:lstStyle/>
            <a:p>
              <a:pPr algn="r"/>
              <a:r>
                <a:rPr lang="en-GB" sz="800" dirty="0">
                  <a:solidFill>
                    <a:srgbClr val="717171"/>
                  </a:solidFill>
                </a:rPr>
                <a:t>24.76cm</a:t>
              </a:r>
            </a:p>
          </p:txBody>
        </p:sp>
        <p:sp>
          <p:nvSpPr>
            <p:cNvPr id="77" name="TextBox 76"/>
            <p:cNvSpPr txBox="1"/>
            <p:nvPr userDrawn="1"/>
          </p:nvSpPr>
          <p:spPr>
            <a:xfrm>
              <a:off x="7577861" y="-437436"/>
              <a:ext cx="438671" cy="123111"/>
            </a:xfrm>
            <a:prstGeom prst="rect">
              <a:avLst/>
            </a:prstGeom>
            <a:noFill/>
          </p:spPr>
          <p:txBody>
            <a:bodyPr wrap="square" lIns="0" tIns="0" rIns="0" bIns="0" rtlCol="0">
              <a:spAutoFit/>
            </a:bodyPr>
            <a:lstStyle/>
            <a:p>
              <a:pPr algn="r"/>
              <a:r>
                <a:rPr lang="en-GB" sz="800" dirty="0">
                  <a:solidFill>
                    <a:srgbClr val="717171"/>
                  </a:solidFill>
                </a:rPr>
                <a:t>22.07cm</a:t>
              </a:r>
            </a:p>
          </p:txBody>
        </p:sp>
        <p:sp>
          <p:nvSpPr>
            <p:cNvPr id="78" name="TextBox 77"/>
            <p:cNvSpPr txBox="1"/>
            <p:nvPr userDrawn="1"/>
          </p:nvSpPr>
          <p:spPr>
            <a:xfrm>
              <a:off x="6606888" y="-437436"/>
              <a:ext cx="438671" cy="123111"/>
            </a:xfrm>
            <a:prstGeom prst="rect">
              <a:avLst/>
            </a:prstGeom>
            <a:noFill/>
          </p:spPr>
          <p:txBody>
            <a:bodyPr wrap="square" lIns="0" tIns="0" rIns="0" bIns="0" rtlCol="0">
              <a:spAutoFit/>
            </a:bodyPr>
            <a:lstStyle/>
            <a:p>
              <a:pPr algn="r"/>
              <a:r>
                <a:rPr lang="en-GB" sz="800" dirty="0">
                  <a:solidFill>
                    <a:srgbClr val="717171"/>
                  </a:solidFill>
                </a:rPr>
                <a:t>19.37cm</a:t>
              </a:r>
            </a:p>
          </p:txBody>
        </p:sp>
        <p:sp>
          <p:nvSpPr>
            <p:cNvPr id="79" name="TextBox 78"/>
            <p:cNvSpPr txBox="1"/>
            <p:nvPr userDrawn="1"/>
          </p:nvSpPr>
          <p:spPr>
            <a:xfrm>
              <a:off x="5635915" y="-437436"/>
              <a:ext cx="438671" cy="123111"/>
            </a:xfrm>
            <a:prstGeom prst="rect">
              <a:avLst/>
            </a:prstGeom>
            <a:noFill/>
          </p:spPr>
          <p:txBody>
            <a:bodyPr wrap="square" lIns="0" tIns="0" rIns="0" bIns="0" rtlCol="0">
              <a:spAutoFit/>
            </a:bodyPr>
            <a:lstStyle/>
            <a:p>
              <a:pPr algn="r"/>
              <a:r>
                <a:rPr lang="en-GB" sz="800" dirty="0">
                  <a:solidFill>
                    <a:srgbClr val="717171"/>
                  </a:solidFill>
                </a:rPr>
                <a:t>16.67cm</a:t>
              </a:r>
            </a:p>
          </p:txBody>
        </p:sp>
        <p:sp>
          <p:nvSpPr>
            <p:cNvPr id="80" name="TextBox 79"/>
            <p:cNvSpPr txBox="1"/>
            <p:nvPr userDrawn="1"/>
          </p:nvSpPr>
          <p:spPr>
            <a:xfrm>
              <a:off x="4664942" y="-437436"/>
              <a:ext cx="438671" cy="123111"/>
            </a:xfrm>
            <a:prstGeom prst="rect">
              <a:avLst/>
            </a:prstGeom>
            <a:noFill/>
          </p:spPr>
          <p:txBody>
            <a:bodyPr wrap="square" lIns="0" tIns="0" rIns="0" bIns="0" rtlCol="0">
              <a:spAutoFit/>
            </a:bodyPr>
            <a:lstStyle/>
            <a:p>
              <a:pPr algn="r"/>
              <a:r>
                <a:rPr lang="en-GB" sz="800" dirty="0">
                  <a:solidFill>
                    <a:srgbClr val="717171"/>
                  </a:solidFill>
                </a:rPr>
                <a:t>13.98cm</a:t>
              </a:r>
            </a:p>
          </p:txBody>
        </p:sp>
        <p:sp>
          <p:nvSpPr>
            <p:cNvPr id="81" name="TextBox 80"/>
            <p:cNvSpPr txBox="1"/>
            <p:nvPr userDrawn="1"/>
          </p:nvSpPr>
          <p:spPr>
            <a:xfrm>
              <a:off x="3693969" y="-437436"/>
              <a:ext cx="438671" cy="123111"/>
            </a:xfrm>
            <a:prstGeom prst="rect">
              <a:avLst/>
            </a:prstGeom>
            <a:noFill/>
          </p:spPr>
          <p:txBody>
            <a:bodyPr wrap="square" lIns="0" tIns="0" rIns="0" bIns="0" rtlCol="0">
              <a:spAutoFit/>
            </a:bodyPr>
            <a:lstStyle/>
            <a:p>
              <a:pPr algn="r"/>
              <a:r>
                <a:rPr lang="en-GB" sz="800" dirty="0">
                  <a:solidFill>
                    <a:srgbClr val="717171"/>
                  </a:solidFill>
                </a:rPr>
                <a:t>11.28cm</a:t>
              </a:r>
            </a:p>
          </p:txBody>
        </p:sp>
        <p:sp>
          <p:nvSpPr>
            <p:cNvPr id="82" name="TextBox 81"/>
            <p:cNvSpPr txBox="1"/>
            <p:nvPr userDrawn="1"/>
          </p:nvSpPr>
          <p:spPr>
            <a:xfrm>
              <a:off x="2722996" y="-437436"/>
              <a:ext cx="438671" cy="123111"/>
            </a:xfrm>
            <a:prstGeom prst="rect">
              <a:avLst/>
            </a:prstGeom>
            <a:noFill/>
          </p:spPr>
          <p:txBody>
            <a:bodyPr wrap="square" lIns="0" tIns="0" rIns="0" bIns="0" rtlCol="0">
              <a:spAutoFit/>
            </a:bodyPr>
            <a:lstStyle/>
            <a:p>
              <a:pPr algn="r"/>
              <a:r>
                <a:rPr lang="en-GB" sz="800" dirty="0">
                  <a:solidFill>
                    <a:srgbClr val="717171"/>
                  </a:solidFill>
                </a:rPr>
                <a:t>8.59cm</a:t>
              </a:r>
            </a:p>
          </p:txBody>
        </p:sp>
        <p:sp>
          <p:nvSpPr>
            <p:cNvPr id="83" name="TextBox 82"/>
            <p:cNvSpPr txBox="1"/>
            <p:nvPr userDrawn="1"/>
          </p:nvSpPr>
          <p:spPr>
            <a:xfrm>
              <a:off x="1752023" y="-437436"/>
              <a:ext cx="438671" cy="123111"/>
            </a:xfrm>
            <a:prstGeom prst="rect">
              <a:avLst/>
            </a:prstGeom>
            <a:noFill/>
          </p:spPr>
          <p:txBody>
            <a:bodyPr wrap="square" lIns="0" tIns="0" rIns="0" bIns="0" rtlCol="0">
              <a:spAutoFit/>
            </a:bodyPr>
            <a:lstStyle/>
            <a:p>
              <a:pPr algn="r"/>
              <a:r>
                <a:rPr lang="en-GB" sz="800" dirty="0">
                  <a:solidFill>
                    <a:srgbClr val="717171"/>
                  </a:solidFill>
                </a:rPr>
                <a:t>5.89cm</a:t>
              </a:r>
            </a:p>
          </p:txBody>
        </p:sp>
        <p:sp>
          <p:nvSpPr>
            <p:cNvPr id="84" name="TextBox 83"/>
            <p:cNvSpPr txBox="1"/>
            <p:nvPr userDrawn="1"/>
          </p:nvSpPr>
          <p:spPr>
            <a:xfrm>
              <a:off x="781050" y="-437436"/>
              <a:ext cx="438671" cy="123111"/>
            </a:xfrm>
            <a:prstGeom prst="rect">
              <a:avLst/>
            </a:prstGeom>
            <a:noFill/>
          </p:spPr>
          <p:txBody>
            <a:bodyPr wrap="square" lIns="0" tIns="0" rIns="0" bIns="0" rtlCol="0">
              <a:spAutoFit/>
            </a:bodyPr>
            <a:lstStyle/>
            <a:p>
              <a:pPr algn="r"/>
              <a:r>
                <a:rPr lang="en-GB" sz="800" dirty="0">
                  <a:solidFill>
                    <a:srgbClr val="717171"/>
                  </a:solidFill>
                </a:rPr>
                <a:t>3.19cm</a:t>
              </a:r>
            </a:p>
          </p:txBody>
        </p:sp>
        <p:cxnSp>
          <p:nvCxnSpPr>
            <p:cNvPr id="5" name="Straight Connector 4"/>
            <p:cNvCxnSpPr/>
            <p:nvPr userDrawn="1"/>
          </p:nvCxnSpPr>
          <p:spPr>
            <a:xfrm>
              <a:off x="360000"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sp>
          <p:nvSpPr>
            <p:cNvPr id="85" name="TextBox 84"/>
            <p:cNvSpPr txBox="1"/>
            <p:nvPr userDrawn="1"/>
          </p:nvSpPr>
          <p:spPr>
            <a:xfrm>
              <a:off x="-1143000" y="5763299"/>
              <a:ext cx="833960" cy="123111"/>
            </a:xfrm>
            <a:prstGeom prst="rect">
              <a:avLst/>
            </a:prstGeom>
            <a:noFill/>
          </p:spPr>
          <p:txBody>
            <a:bodyPr wrap="square" lIns="0" tIns="0" rIns="0" bIns="0" rtlCol="0">
              <a:spAutoFit/>
            </a:bodyPr>
            <a:lstStyle/>
            <a:p>
              <a:pPr algn="r"/>
              <a:r>
                <a:rPr lang="en-GB" sz="800" dirty="0">
                  <a:solidFill>
                    <a:srgbClr val="717171"/>
                  </a:solidFill>
                </a:rPr>
                <a:t>Content Bottom</a:t>
              </a:r>
            </a:p>
          </p:txBody>
        </p:sp>
        <p:sp>
          <p:nvSpPr>
            <p:cNvPr id="86" name="TextBox 85"/>
            <p:cNvSpPr txBox="1"/>
            <p:nvPr userDrawn="1"/>
          </p:nvSpPr>
          <p:spPr>
            <a:xfrm>
              <a:off x="-1143000" y="1769267"/>
              <a:ext cx="833960" cy="123111"/>
            </a:xfrm>
            <a:prstGeom prst="rect">
              <a:avLst/>
            </a:prstGeom>
            <a:noFill/>
          </p:spPr>
          <p:txBody>
            <a:bodyPr wrap="square" lIns="0" tIns="0" rIns="0" bIns="0" rtlCol="0">
              <a:spAutoFit/>
            </a:bodyPr>
            <a:lstStyle/>
            <a:p>
              <a:pPr algn="r"/>
              <a:r>
                <a:rPr lang="en-GB" sz="800" dirty="0">
                  <a:solidFill>
                    <a:srgbClr val="717171"/>
                  </a:solidFill>
                </a:rPr>
                <a:t>Content Top</a:t>
              </a:r>
            </a:p>
          </p:txBody>
        </p:sp>
        <p:sp>
          <p:nvSpPr>
            <p:cNvPr id="87" name="TextBox 86"/>
            <p:cNvSpPr txBox="1"/>
            <p:nvPr userDrawn="1"/>
          </p:nvSpPr>
          <p:spPr>
            <a:xfrm>
              <a:off x="-1143000" y="1198691"/>
              <a:ext cx="833960" cy="123111"/>
            </a:xfrm>
            <a:prstGeom prst="rect">
              <a:avLst/>
            </a:prstGeom>
            <a:noFill/>
          </p:spPr>
          <p:txBody>
            <a:bodyPr wrap="square" lIns="0" tIns="0" rIns="0" bIns="0" rtlCol="0">
              <a:spAutoFit/>
            </a:bodyPr>
            <a:lstStyle/>
            <a:p>
              <a:pPr algn="r"/>
              <a:r>
                <a:rPr lang="en-GB" sz="800" dirty="0">
                  <a:solidFill>
                    <a:srgbClr val="717171"/>
                  </a:solidFill>
                </a:rPr>
                <a:t>Heading Baseline</a:t>
              </a:r>
            </a:p>
          </p:txBody>
        </p:sp>
        <p:sp>
          <p:nvSpPr>
            <p:cNvPr id="88" name="TextBox 87"/>
            <p:cNvSpPr txBox="1"/>
            <p:nvPr userDrawn="1"/>
          </p:nvSpPr>
          <p:spPr>
            <a:xfrm>
              <a:off x="-590537" y="-438330"/>
              <a:ext cx="833960" cy="123111"/>
            </a:xfrm>
            <a:prstGeom prst="rect">
              <a:avLst/>
            </a:prstGeom>
            <a:noFill/>
          </p:spPr>
          <p:txBody>
            <a:bodyPr wrap="square" lIns="0" tIns="0" rIns="0" bIns="0" rtlCol="0">
              <a:spAutoFit/>
            </a:bodyPr>
            <a:lstStyle/>
            <a:p>
              <a:pPr algn="r"/>
              <a:r>
                <a:rPr lang="en-GB" sz="800" dirty="0">
                  <a:solidFill>
                    <a:srgbClr val="717171"/>
                  </a:solidFill>
                </a:rPr>
                <a:t>Left Margin</a:t>
              </a:r>
            </a:p>
          </p:txBody>
        </p:sp>
        <p:sp>
          <p:nvSpPr>
            <p:cNvPr id="89" name="TextBox 88"/>
            <p:cNvSpPr txBox="1"/>
            <p:nvPr userDrawn="1"/>
          </p:nvSpPr>
          <p:spPr>
            <a:xfrm>
              <a:off x="11933758" y="-438330"/>
              <a:ext cx="639242" cy="123111"/>
            </a:xfrm>
            <a:prstGeom prst="rect">
              <a:avLst/>
            </a:prstGeom>
            <a:noFill/>
          </p:spPr>
          <p:txBody>
            <a:bodyPr wrap="square" lIns="0" tIns="0" rIns="0" bIns="0" rtlCol="0">
              <a:spAutoFit/>
            </a:bodyPr>
            <a:lstStyle/>
            <a:p>
              <a:r>
                <a:rPr lang="en-GB" sz="800" dirty="0">
                  <a:solidFill>
                    <a:srgbClr val="717171"/>
                  </a:solidFill>
                </a:rPr>
                <a:t>Right Margin</a:t>
              </a:r>
            </a:p>
          </p:txBody>
        </p:sp>
      </p:grpSp>
      <p:sp>
        <p:nvSpPr>
          <p:cNvPr id="91" name="Title Placeholder 1"/>
          <p:cNvSpPr>
            <a:spLocks noGrp="1"/>
          </p:cNvSpPr>
          <p:nvPr>
            <p:ph type="title"/>
          </p:nvPr>
        </p:nvSpPr>
        <p:spPr>
          <a:xfrm>
            <a:off x="359999" y="430718"/>
            <a:ext cx="11466875" cy="704346"/>
          </a:xfrm>
          <a:prstGeom prst="rect">
            <a:avLst/>
          </a:prstGeom>
        </p:spPr>
        <p:txBody>
          <a:bodyPr vert="horz" lIns="0" tIns="0" rIns="0" bIns="0" rtlCol="0" anchor="t">
            <a:noAutofit/>
          </a:bodyPr>
          <a:lstStyle/>
          <a:p>
            <a:r>
              <a:rPr lang="en-US"/>
              <a:t>Click to edit Master title style</a:t>
            </a:r>
            <a:endParaRPr lang="en-GB" dirty="0"/>
          </a:p>
        </p:txBody>
      </p:sp>
      <p:sp>
        <p:nvSpPr>
          <p:cNvPr id="92" name="Text Placeholder 2"/>
          <p:cNvSpPr>
            <a:spLocks noGrp="1"/>
          </p:cNvSpPr>
          <p:nvPr>
            <p:ph type="body" idx="1"/>
          </p:nvPr>
        </p:nvSpPr>
        <p:spPr>
          <a:xfrm>
            <a:off x="359999" y="1708150"/>
            <a:ext cx="11466875" cy="4003675"/>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93"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dirty="0">
              <a:solidFill>
                <a:srgbClr val="717171"/>
              </a:solidFill>
            </a:endParaRPr>
          </a:p>
        </p:txBody>
      </p:sp>
      <p:cxnSp>
        <p:nvCxnSpPr>
          <p:cNvPr id="94" name="Straight Connector 93"/>
          <p:cNvCxnSpPr/>
          <p:nvPr/>
        </p:nvCxnSpPr>
        <p:spPr>
          <a:xfrm>
            <a:off x="0" y="6124991"/>
            <a:ext cx="12193200" cy="0"/>
          </a:xfrm>
          <a:prstGeom prst="line">
            <a:avLst/>
          </a:prstGeom>
          <a:ln w="190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pic>
        <p:nvPicPr>
          <p:cNvPr id="96" name="Picture 95" descr="logo-03.png"/>
          <p:cNvPicPr>
            <a:picLocks noChangeAspect="1"/>
          </p:cNvPicPr>
          <p:nvPr/>
        </p:nvPicPr>
        <p:blipFill>
          <a:blip r:embed="rId19">
            <a:alphaModFix/>
            <a:extLst>
              <a:ext uri="{28A0092B-C50C-407E-A947-70E740481C1C}">
                <a14:useLocalDpi xmlns:a14="http://schemas.microsoft.com/office/drawing/2010/main" val="0"/>
              </a:ext>
            </a:extLst>
          </a:blip>
          <a:stretch>
            <a:fillRect/>
          </a:stretch>
        </p:blipFill>
        <p:spPr>
          <a:xfrm>
            <a:off x="297773" y="6334125"/>
            <a:ext cx="4329415" cy="324431"/>
          </a:xfrm>
          <a:prstGeom prst="rect">
            <a:avLst/>
          </a:prstGeom>
        </p:spPr>
      </p:pic>
    </p:spTree>
    <p:extLst>
      <p:ext uri="{BB962C8B-B14F-4D97-AF65-F5344CB8AC3E}">
        <p14:creationId xmlns:p14="http://schemas.microsoft.com/office/powerpoint/2010/main" val="2952185637"/>
      </p:ext>
    </p:extLst>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 id="2147483750" r:id="rId12"/>
    <p:sldLayoutId id="2147483751" r:id="rId13"/>
    <p:sldLayoutId id="2147483752" r:id="rId14"/>
    <p:sldLayoutId id="2147483753" r:id="rId15"/>
    <p:sldLayoutId id="2147483754" r:id="rId16"/>
    <p:sldLayoutId id="2147483755"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100000"/>
        </a:lnSpc>
        <a:spcBef>
          <a:spcPts val="600"/>
        </a:spcBef>
        <a:buNone/>
        <a:defRPr sz="2400" b="1" kern="1200">
          <a:solidFill>
            <a:schemeClr val="tx1"/>
          </a:solidFill>
          <a:latin typeface="+mj-lt"/>
          <a:ea typeface="+mj-ea"/>
          <a:cs typeface="+mj-cs"/>
        </a:defRPr>
      </a:lvl1pPr>
    </p:titleStyle>
    <p:bodyStyle>
      <a:lvl1pPr marL="0" indent="0" algn="l" defTabSz="914400" rtl="0" eaLnBrk="1" latinLnBrk="0" hangingPunct="1">
        <a:lnSpc>
          <a:spcPct val="100000"/>
        </a:lnSpc>
        <a:spcBef>
          <a:spcPts val="1200"/>
        </a:spcBef>
        <a:buFont typeface="Arial" panose="020B0604020202020204" pitchFamily="34" charset="0"/>
        <a:buNone/>
        <a:defRPr sz="1600" kern="1200">
          <a:solidFill>
            <a:schemeClr val="tx1"/>
          </a:solidFill>
          <a:latin typeface="+mn-lt"/>
          <a:ea typeface="+mn-ea"/>
          <a:cs typeface="+mn-cs"/>
        </a:defRPr>
      </a:lvl1pPr>
      <a:lvl2pPr marL="180975" indent="-180975" algn="l" defTabSz="914400" rtl="0" eaLnBrk="1" latinLnBrk="0" hangingPunct="1">
        <a:lnSpc>
          <a:spcPct val="100000"/>
        </a:lnSpc>
        <a:spcBef>
          <a:spcPts val="600"/>
        </a:spcBef>
        <a:buFont typeface="Wingdings" panose="05000000000000000000" pitchFamily="2" charset="2"/>
        <a:buChar char="§"/>
        <a:defRPr sz="1600" kern="1200">
          <a:solidFill>
            <a:schemeClr val="tx1"/>
          </a:solidFill>
          <a:latin typeface="+mn-lt"/>
          <a:ea typeface="+mn-ea"/>
          <a:cs typeface="+mn-cs"/>
        </a:defRPr>
      </a:lvl2pPr>
      <a:lvl3pPr marL="361950" indent="-180975" algn="l" defTabSz="914400" rtl="0" eaLnBrk="1" latinLnBrk="0" hangingPunct="1">
        <a:lnSpc>
          <a:spcPct val="100000"/>
        </a:lnSpc>
        <a:spcBef>
          <a:spcPts val="600"/>
        </a:spcBef>
        <a:buFont typeface="Wingdings" panose="05000000000000000000" pitchFamily="2" charset="2"/>
        <a:buChar char="§"/>
        <a:defRPr sz="1600" kern="1200">
          <a:solidFill>
            <a:schemeClr val="tx1"/>
          </a:solidFill>
          <a:latin typeface="+mn-lt"/>
          <a:ea typeface="+mn-ea"/>
          <a:cs typeface="+mn-cs"/>
        </a:defRPr>
      </a:lvl3pPr>
      <a:lvl4pPr marL="542925" indent="-180975" algn="l" defTabSz="914400" rtl="0" eaLnBrk="1" latinLnBrk="0" hangingPunct="1">
        <a:lnSpc>
          <a:spcPct val="100000"/>
        </a:lnSpc>
        <a:spcBef>
          <a:spcPts val="600"/>
        </a:spcBef>
        <a:buFont typeface="Wingdings" panose="05000000000000000000" pitchFamily="2" charset="2"/>
        <a:buChar char="§"/>
        <a:defRPr sz="1600" kern="1200">
          <a:solidFill>
            <a:schemeClr val="tx1"/>
          </a:solidFill>
          <a:latin typeface="+mn-lt"/>
          <a:ea typeface="+mn-ea"/>
          <a:cs typeface="+mn-cs"/>
        </a:defRPr>
      </a:lvl4pPr>
      <a:lvl5pPr marL="714375" indent="-171450" algn="l" defTabSz="914400" rtl="0" eaLnBrk="1" latinLnBrk="0" hangingPunct="1">
        <a:lnSpc>
          <a:spcPct val="100000"/>
        </a:lnSpc>
        <a:spcBef>
          <a:spcPts val="600"/>
        </a:spcBef>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27">
          <p15:clr>
            <a:srgbClr val="A4A3A4"/>
          </p15:clr>
        </p15:guide>
        <p15:guide id="2" orient="horz" pos="2159">
          <p15:clr>
            <a:srgbClr val="A4A3A4"/>
          </p15:clr>
        </p15:guide>
        <p15:guide id="3" pos="725">
          <p15:clr>
            <a:srgbClr val="A4A3A4"/>
          </p15:clr>
        </p15:guide>
        <p15:guide id="4" pos="842">
          <p15:clr>
            <a:srgbClr val="A4A3A4"/>
          </p15:clr>
        </p15:guide>
        <p15:guide id="5" pos="1335">
          <p15:clr>
            <a:srgbClr val="A4A3A4"/>
          </p15:clr>
        </p15:guide>
        <p15:guide id="6" pos="1454">
          <p15:clr>
            <a:srgbClr val="A4A3A4"/>
          </p15:clr>
        </p15:guide>
        <p15:guide id="7" pos="1947">
          <p15:clr>
            <a:srgbClr val="A4A3A4"/>
          </p15:clr>
        </p15:guide>
        <p15:guide id="8" pos="2064">
          <p15:clr>
            <a:srgbClr val="A4A3A4"/>
          </p15:clr>
        </p15:guide>
        <p15:guide id="9" pos="2558">
          <p15:clr>
            <a:srgbClr val="A4A3A4"/>
          </p15:clr>
        </p15:guide>
        <p15:guide id="10" pos="2678">
          <p15:clr>
            <a:srgbClr val="A4A3A4"/>
          </p15:clr>
        </p15:guide>
        <p15:guide id="11" pos="3170">
          <p15:clr>
            <a:srgbClr val="A4A3A4"/>
          </p15:clr>
        </p15:guide>
        <p15:guide id="12" pos="3288">
          <p15:clr>
            <a:srgbClr val="A4A3A4"/>
          </p15:clr>
        </p15:guide>
        <p15:guide id="13" pos="3780">
          <p15:clr>
            <a:srgbClr val="A4A3A4"/>
          </p15:clr>
        </p15:guide>
        <p15:guide id="14" pos="3900">
          <p15:clr>
            <a:srgbClr val="A4A3A4"/>
          </p15:clr>
        </p15:guide>
        <p15:guide id="15" pos="4392">
          <p15:clr>
            <a:srgbClr val="A4A3A4"/>
          </p15:clr>
        </p15:guide>
        <p15:guide id="16" pos="4512">
          <p15:clr>
            <a:srgbClr val="A4A3A4"/>
          </p15:clr>
        </p15:guide>
        <p15:guide id="17" pos="5124">
          <p15:clr>
            <a:srgbClr val="A4A3A4"/>
          </p15:clr>
        </p15:guide>
        <p15:guide id="18" pos="5004">
          <p15:clr>
            <a:srgbClr val="A4A3A4"/>
          </p15:clr>
        </p15:guide>
        <p15:guide id="19" pos="5616">
          <p15:clr>
            <a:srgbClr val="A4A3A4"/>
          </p15:clr>
        </p15:guide>
        <p15:guide id="20" pos="5736">
          <p15:clr>
            <a:srgbClr val="A4A3A4"/>
          </p15:clr>
        </p15:guide>
        <p15:guide id="21" pos="6227">
          <p15:clr>
            <a:srgbClr val="A4A3A4"/>
          </p15:clr>
        </p15:guide>
        <p15:guide id="22" pos="6348">
          <p15:clr>
            <a:srgbClr val="A4A3A4"/>
          </p15:clr>
        </p15:guide>
        <p15:guide id="23" pos="6839">
          <p15:clr>
            <a:srgbClr val="A4A3A4"/>
          </p15:clr>
        </p15:guide>
        <p15:guide id="24" pos="6960">
          <p15:clr>
            <a:srgbClr val="A4A3A4"/>
          </p15:clr>
        </p15:guide>
        <p15:guide id="25" pos="7451">
          <p15:clr>
            <a:srgbClr val="A4A3A4"/>
          </p15:clr>
        </p15:guide>
        <p15:guide id="26" orient="horz" pos="1799">
          <p15:clr>
            <a:srgbClr val="A4A3A4"/>
          </p15:clr>
        </p15:guide>
        <p15:guide id="27" orient="horz" pos="1437">
          <p15:clr>
            <a:srgbClr val="A4A3A4"/>
          </p15:clr>
        </p15:guide>
        <p15:guide id="28" orient="horz" pos="1077">
          <p15:clr>
            <a:srgbClr val="A4A3A4"/>
          </p15:clr>
        </p15:guide>
        <p15:guide id="29" orient="horz" pos="717">
          <p15:clr>
            <a:srgbClr val="A4A3A4"/>
          </p15:clr>
        </p15:guide>
        <p15:guide id="30" orient="horz" pos="2519">
          <p15:clr>
            <a:srgbClr val="A4A3A4"/>
          </p15:clr>
        </p15:guide>
        <p15:guide id="31" orient="horz" pos="2879">
          <p15:clr>
            <a:srgbClr val="A4A3A4"/>
          </p15:clr>
        </p15:guide>
        <p15:guide id="32" orient="horz" pos="3240">
          <p15:clr>
            <a:srgbClr val="A4A3A4"/>
          </p15:clr>
        </p15:guide>
        <p15:guide id="33" orient="horz" pos="3600">
          <p15:clr>
            <a:srgbClr val="A4A3A4"/>
          </p15:clr>
        </p15:guide>
        <p15:guide id="34" orient="horz" pos="3855">
          <p15:clr>
            <a:srgbClr val="A4A3A4"/>
          </p15:clr>
        </p15:guide>
      </p15:sldGuideLst>
    </p:ext>
  </p:extLst>
</p:sldMaster>
</file>

<file path=ppt/slideMasters/slideMaster2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7" name="Group 6"/>
          <p:cNvGrpSpPr/>
          <p:nvPr/>
        </p:nvGrpSpPr>
        <p:grpSpPr>
          <a:xfrm>
            <a:off x="-1143000" y="-438330"/>
            <a:ext cx="13716000" cy="6621721"/>
            <a:chOff x="-1143000" y="-438330"/>
            <a:chExt cx="13716000" cy="6621721"/>
          </a:xfrm>
        </p:grpSpPr>
        <p:cxnSp>
          <p:nvCxnSpPr>
            <p:cNvPr id="12" name="Straight Connector 11"/>
            <p:cNvCxnSpPr/>
            <p:nvPr userDrawn="1"/>
          </p:nvCxnSpPr>
          <p:spPr>
            <a:xfrm>
              <a:off x="11826875"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userDrawn="1"/>
          </p:nvCxnSpPr>
          <p:spPr>
            <a:xfrm>
              <a:off x="-256200" y="1138238"/>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userDrawn="1"/>
          </p:nvCxnSpPr>
          <p:spPr>
            <a:xfrm>
              <a:off x="-256200" y="1710267"/>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userDrawn="1"/>
          </p:nvCxnSpPr>
          <p:spPr>
            <a:xfrm>
              <a:off x="-256200" y="6120000"/>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sp>
          <p:nvSpPr>
            <p:cNvPr id="13" name="TextBox 12"/>
            <p:cNvSpPr txBox="1"/>
            <p:nvPr userDrawn="1"/>
          </p:nvSpPr>
          <p:spPr>
            <a:xfrm>
              <a:off x="-747711" y="1075580"/>
              <a:ext cx="438671" cy="123111"/>
            </a:xfrm>
            <a:prstGeom prst="rect">
              <a:avLst/>
            </a:prstGeom>
            <a:noFill/>
          </p:spPr>
          <p:txBody>
            <a:bodyPr wrap="square" lIns="0" tIns="0" rIns="0" bIns="0" rtlCol="0">
              <a:spAutoFit/>
            </a:bodyPr>
            <a:lstStyle/>
            <a:p>
              <a:pPr algn="r"/>
              <a:r>
                <a:rPr lang="en-GB" sz="800" dirty="0">
                  <a:solidFill>
                    <a:srgbClr val="717171"/>
                  </a:solidFill>
                </a:rPr>
                <a:t>3.16cm</a:t>
              </a:r>
            </a:p>
          </p:txBody>
        </p:sp>
        <p:cxnSp>
          <p:nvCxnSpPr>
            <p:cNvPr id="21" name="Straight Connector 20"/>
            <p:cNvCxnSpPr/>
            <p:nvPr userDrawn="1"/>
          </p:nvCxnSpPr>
          <p:spPr>
            <a:xfrm>
              <a:off x="-256200" y="2282296"/>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userDrawn="1"/>
          </p:nvCxnSpPr>
          <p:spPr>
            <a:xfrm>
              <a:off x="-256200" y="2854325"/>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userDrawn="1"/>
          </p:nvCxnSpPr>
          <p:spPr>
            <a:xfrm>
              <a:off x="-256200" y="3426354"/>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userDrawn="1"/>
          </p:nvCxnSpPr>
          <p:spPr>
            <a:xfrm>
              <a:off x="-256200" y="3998383"/>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userDrawn="1"/>
          </p:nvCxnSpPr>
          <p:spPr>
            <a:xfrm>
              <a:off x="-256200" y="4570412"/>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userDrawn="1"/>
          </p:nvCxnSpPr>
          <p:spPr>
            <a:xfrm>
              <a:off x="-256200" y="5142441"/>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userDrawn="1"/>
          </p:nvCxnSpPr>
          <p:spPr>
            <a:xfrm>
              <a:off x="-256200" y="5714470"/>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userDrawn="1"/>
          </p:nvCxnSpPr>
          <p:spPr>
            <a:xfrm>
              <a:off x="1149350"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userDrawn="1"/>
          </p:nvCxnSpPr>
          <p:spPr>
            <a:xfrm>
              <a:off x="2120034"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userDrawn="1"/>
          </p:nvCxnSpPr>
          <p:spPr>
            <a:xfrm>
              <a:off x="3090718"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userDrawn="1"/>
          </p:nvCxnSpPr>
          <p:spPr>
            <a:xfrm>
              <a:off x="4061402"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userDrawn="1"/>
          </p:nvCxnSpPr>
          <p:spPr>
            <a:xfrm>
              <a:off x="5032086"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userDrawn="1"/>
          </p:nvCxnSpPr>
          <p:spPr>
            <a:xfrm>
              <a:off x="6002770"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userDrawn="1"/>
          </p:nvCxnSpPr>
          <p:spPr>
            <a:xfrm>
              <a:off x="6973454"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userDrawn="1"/>
          </p:nvCxnSpPr>
          <p:spPr>
            <a:xfrm>
              <a:off x="7944138"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userDrawn="1"/>
          </p:nvCxnSpPr>
          <p:spPr>
            <a:xfrm>
              <a:off x="8914822"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userDrawn="1"/>
          </p:nvCxnSpPr>
          <p:spPr>
            <a:xfrm>
              <a:off x="9885506"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userDrawn="1"/>
          </p:nvCxnSpPr>
          <p:spPr>
            <a:xfrm>
              <a:off x="10856190"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userDrawn="1"/>
          </p:nvCxnSpPr>
          <p:spPr>
            <a:xfrm>
              <a:off x="11049000"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userDrawn="1"/>
          </p:nvCxnSpPr>
          <p:spPr>
            <a:xfrm>
              <a:off x="10077270"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userDrawn="1"/>
          </p:nvCxnSpPr>
          <p:spPr>
            <a:xfrm>
              <a:off x="9105543"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userDrawn="1"/>
          </p:nvCxnSpPr>
          <p:spPr>
            <a:xfrm>
              <a:off x="8133816"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userDrawn="1"/>
          </p:nvCxnSpPr>
          <p:spPr>
            <a:xfrm>
              <a:off x="7162089"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userDrawn="1"/>
          </p:nvCxnSpPr>
          <p:spPr>
            <a:xfrm>
              <a:off x="6190362"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userDrawn="1"/>
          </p:nvCxnSpPr>
          <p:spPr>
            <a:xfrm>
              <a:off x="5218635"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userDrawn="1"/>
          </p:nvCxnSpPr>
          <p:spPr>
            <a:xfrm>
              <a:off x="4246908"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userDrawn="1"/>
          </p:nvCxnSpPr>
          <p:spPr>
            <a:xfrm>
              <a:off x="3275181"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userDrawn="1"/>
          </p:nvCxnSpPr>
          <p:spPr>
            <a:xfrm>
              <a:off x="2303454"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userDrawn="1"/>
          </p:nvCxnSpPr>
          <p:spPr>
            <a:xfrm>
              <a:off x="1331727"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sp>
          <p:nvSpPr>
            <p:cNvPr id="51" name="TextBox 50"/>
            <p:cNvSpPr txBox="1"/>
            <p:nvPr userDrawn="1"/>
          </p:nvSpPr>
          <p:spPr>
            <a:xfrm>
              <a:off x="-747711" y="1646156"/>
              <a:ext cx="438671" cy="123111"/>
            </a:xfrm>
            <a:prstGeom prst="rect">
              <a:avLst/>
            </a:prstGeom>
            <a:noFill/>
          </p:spPr>
          <p:txBody>
            <a:bodyPr wrap="square" lIns="0" tIns="0" rIns="0" bIns="0" rtlCol="0">
              <a:spAutoFit/>
            </a:bodyPr>
            <a:lstStyle/>
            <a:p>
              <a:pPr algn="r"/>
              <a:r>
                <a:rPr lang="en-GB" sz="800" dirty="0">
                  <a:solidFill>
                    <a:srgbClr val="717171"/>
                  </a:solidFill>
                </a:rPr>
                <a:t>4.75cm</a:t>
              </a:r>
            </a:p>
          </p:txBody>
        </p:sp>
        <p:sp>
          <p:nvSpPr>
            <p:cNvPr id="52" name="TextBox 51"/>
            <p:cNvSpPr txBox="1"/>
            <p:nvPr userDrawn="1"/>
          </p:nvSpPr>
          <p:spPr>
            <a:xfrm>
              <a:off x="-747711" y="2216732"/>
              <a:ext cx="438671" cy="123111"/>
            </a:xfrm>
            <a:prstGeom prst="rect">
              <a:avLst/>
            </a:prstGeom>
            <a:noFill/>
          </p:spPr>
          <p:txBody>
            <a:bodyPr wrap="square" lIns="0" tIns="0" rIns="0" bIns="0" rtlCol="0">
              <a:spAutoFit/>
            </a:bodyPr>
            <a:lstStyle/>
            <a:p>
              <a:pPr algn="r"/>
              <a:r>
                <a:rPr lang="en-GB" sz="800" dirty="0">
                  <a:solidFill>
                    <a:srgbClr val="717171"/>
                  </a:solidFill>
                </a:rPr>
                <a:t>6.34cm</a:t>
              </a:r>
            </a:p>
          </p:txBody>
        </p:sp>
        <p:sp>
          <p:nvSpPr>
            <p:cNvPr id="53" name="TextBox 52"/>
            <p:cNvSpPr txBox="1"/>
            <p:nvPr userDrawn="1"/>
          </p:nvSpPr>
          <p:spPr>
            <a:xfrm>
              <a:off x="-747711" y="2787308"/>
              <a:ext cx="438671" cy="123111"/>
            </a:xfrm>
            <a:prstGeom prst="rect">
              <a:avLst/>
            </a:prstGeom>
            <a:noFill/>
          </p:spPr>
          <p:txBody>
            <a:bodyPr wrap="square" lIns="0" tIns="0" rIns="0" bIns="0" rtlCol="0">
              <a:spAutoFit/>
            </a:bodyPr>
            <a:lstStyle/>
            <a:p>
              <a:pPr algn="r"/>
              <a:r>
                <a:rPr lang="en-GB" sz="800" dirty="0">
                  <a:solidFill>
                    <a:srgbClr val="717171"/>
                  </a:solidFill>
                </a:rPr>
                <a:t>7.93cm</a:t>
              </a:r>
            </a:p>
          </p:txBody>
        </p:sp>
        <p:sp>
          <p:nvSpPr>
            <p:cNvPr id="54" name="TextBox 53"/>
            <p:cNvSpPr txBox="1"/>
            <p:nvPr userDrawn="1"/>
          </p:nvSpPr>
          <p:spPr>
            <a:xfrm>
              <a:off x="-747711" y="3357884"/>
              <a:ext cx="438671" cy="123111"/>
            </a:xfrm>
            <a:prstGeom prst="rect">
              <a:avLst/>
            </a:prstGeom>
            <a:noFill/>
          </p:spPr>
          <p:txBody>
            <a:bodyPr wrap="square" lIns="0" tIns="0" rIns="0" bIns="0" rtlCol="0">
              <a:spAutoFit/>
            </a:bodyPr>
            <a:lstStyle/>
            <a:p>
              <a:pPr algn="r"/>
              <a:r>
                <a:rPr lang="en-GB" sz="800" dirty="0">
                  <a:solidFill>
                    <a:srgbClr val="717171"/>
                  </a:solidFill>
                </a:rPr>
                <a:t>9.52cm</a:t>
              </a:r>
            </a:p>
          </p:txBody>
        </p:sp>
        <p:sp>
          <p:nvSpPr>
            <p:cNvPr id="55" name="TextBox 54"/>
            <p:cNvSpPr txBox="1"/>
            <p:nvPr userDrawn="1"/>
          </p:nvSpPr>
          <p:spPr>
            <a:xfrm>
              <a:off x="-747711" y="3928460"/>
              <a:ext cx="438671" cy="123111"/>
            </a:xfrm>
            <a:prstGeom prst="rect">
              <a:avLst/>
            </a:prstGeom>
            <a:noFill/>
          </p:spPr>
          <p:txBody>
            <a:bodyPr wrap="square" lIns="0" tIns="0" rIns="0" bIns="0" rtlCol="0">
              <a:spAutoFit/>
            </a:bodyPr>
            <a:lstStyle/>
            <a:p>
              <a:pPr algn="r"/>
              <a:r>
                <a:rPr lang="en-GB" sz="800" dirty="0">
                  <a:solidFill>
                    <a:srgbClr val="717171"/>
                  </a:solidFill>
                </a:rPr>
                <a:t>11.11cm</a:t>
              </a:r>
            </a:p>
          </p:txBody>
        </p:sp>
        <p:sp>
          <p:nvSpPr>
            <p:cNvPr id="56" name="TextBox 55"/>
            <p:cNvSpPr txBox="1"/>
            <p:nvPr userDrawn="1"/>
          </p:nvSpPr>
          <p:spPr>
            <a:xfrm>
              <a:off x="-747711" y="4499036"/>
              <a:ext cx="438671" cy="123111"/>
            </a:xfrm>
            <a:prstGeom prst="rect">
              <a:avLst/>
            </a:prstGeom>
            <a:noFill/>
          </p:spPr>
          <p:txBody>
            <a:bodyPr wrap="square" lIns="0" tIns="0" rIns="0" bIns="0" rtlCol="0">
              <a:spAutoFit/>
            </a:bodyPr>
            <a:lstStyle/>
            <a:p>
              <a:pPr algn="r"/>
              <a:r>
                <a:rPr lang="en-GB" sz="800" dirty="0">
                  <a:solidFill>
                    <a:srgbClr val="717171"/>
                  </a:solidFill>
                </a:rPr>
                <a:t>12.70cm</a:t>
              </a:r>
            </a:p>
          </p:txBody>
        </p:sp>
        <p:sp>
          <p:nvSpPr>
            <p:cNvPr id="57" name="TextBox 56"/>
            <p:cNvSpPr txBox="1"/>
            <p:nvPr userDrawn="1"/>
          </p:nvSpPr>
          <p:spPr>
            <a:xfrm>
              <a:off x="-747711" y="5069612"/>
              <a:ext cx="438671" cy="123111"/>
            </a:xfrm>
            <a:prstGeom prst="rect">
              <a:avLst/>
            </a:prstGeom>
            <a:noFill/>
          </p:spPr>
          <p:txBody>
            <a:bodyPr wrap="square" lIns="0" tIns="0" rIns="0" bIns="0" rtlCol="0">
              <a:spAutoFit/>
            </a:bodyPr>
            <a:lstStyle/>
            <a:p>
              <a:pPr algn="r"/>
              <a:r>
                <a:rPr lang="en-GB" sz="800" dirty="0">
                  <a:solidFill>
                    <a:srgbClr val="717171"/>
                  </a:solidFill>
                </a:rPr>
                <a:t>14.29cm</a:t>
              </a:r>
            </a:p>
          </p:txBody>
        </p:sp>
        <p:sp>
          <p:nvSpPr>
            <p:cNvPr id="58" name="TextBox 57"/>
            <p:cNvSpPr txBox="1"/>
            <p:nvPr userDrawn="1"/>
          </p:nvSpPr>
          <p:spPr>
            <a:xfrm>
              <a:off x="-747711" y="5640188"/>
              <a:ext cx="438671" cy="123111"/>
            </a:xfrm>
            <a:prstGeom prst="rect">
              <a:avLst/>
            </a:prstGeom>
            <a:noFill/>
          </p:spPr>
          <p:txBody>
            <a:bodyPr wrap="square" lIns="0" tIns="0" rIns="0" bIns="0" rtlCol="0">
              <a:spAutoFit/>
            </a:bodyPr>
            <a:lstStyle/>
            <a:p>
              <a:pPr algn="r"/>
              <a:r>
                <a:rPr lang="en-GB" sz="800" dirty="0">
                  <a:solidFill>
                    <a:srgbClr val="717171"/>
                  </a:solidFill>
                </a:rPr>
                <a:t>15.87cm</a:t>
              </a:r>
            </a:p>
          </p:txBody>
        </p:sp>
        <p:sp>
          <p:nvSpPr>
            <p:cNvPr id="59" name="TextBox 58"/>
            <p:cNvSpPr txBox="1"/>
            <p:nvPr userDrawn="1"/>
          </p:nvSpPr>
          <p:spPr>
            <a:xfrm>
              <a:off x="-747711" y="6060280"/>
              <a:ext cx="438671" cy="123111"/>
            </a:xfrm>
            <a:prstGeom prst="rect">
              <a:avLst/>
            </a:prstGeom>
            <a:noFill/>
          </p:spPr>
          <p:txBody>
            <a:bodyPr wrap="square" lIns="0" tIns="0" rIns="0" bIns="0" rtlCol="0">
              <a:spAutoFit/>
            </a:bodyPr>
            <a:lstStyle/>
            <a:p>
              <a:pPr algn="r"/>
              <a:r>
                <a:rPr lang="en-GB" sz="800" dirty="0">
                  <a:solidFill>
                    <a:srgbClr val="717171"/>
                  </a:solidFill>
                </a:rPr>
                <a:t>17.00cm</a:t>
              </a:r>
            </a:p>
          </p:txBody>
        </p:sp>
        <p:sp>
          <p:nvSpPr>
            <p:cNvPr id="60" name="TextBox 59"/>
            <p:cNvSpPr txBox="1"/>
            <p:nvPr userDrawn="1"/>
          </p:nvSpPr>
          <p:spPr>
            <a:xfrm>
              <a:off x="304800" y="-437436"/>
              <a:ext cx="438671" cy="123111"/>
            </a:xfrm>
            <a:prstGeom prst="rect">
              <a:avLst/>
            </a:prstGeom>
            <a:noFill/>
          </p:spPr>
          <p:txBody>
            <a:bodyPr wrap="square" lIns="0" tIns="0" rIns="0" bIns="0" rtlCol="0">
              <a:spAutoFit/>
            </a:bodyPr>
            <a:lstStyle/>
            <a:p>
              <a:r>
                <a:rPr lang="en-GB" sz="800" dirty="0">
                  <a:solidFill>
                    <a:srgbClr val="717171"/>
                  </a:solidFill>
                </a:rPr>
                <a:t>1.00cm</a:t>
              </a:r>
            </a:p>
          </p:txBody>
        </p:sp>
        <p:sp>
          <p:nvSpPr>
            <p:cNvPr id="61" name="TextBox 60"/>
            <p:cNvSpPr txBox="1"/>
            <p:nvPr userDrawn="1"/>
          </p:nvSpPr>
          <p:spPr>
            <a:xfrm>
              <a:off x="1276838" y="-437436"/>
              <a:ext cx="438671" cy="123111"/>
            </a:xfrm>
            <a:prstGeom prst="rect">
              <a:avLst/>
            </a:prstGeom>
            <a:noFill/>
          </p:spPr>
          <p:txBody>
            <a:bodyPr wrap="square" lIns="0" tIns="0" rIns="0" bIns="0" rtlCol="0">
              <a:spAutoFit/>
            </a:bodyPr>
            <a:lstStyle/>
            <a:p>
              <a:r>
                <a:rPr lang="en-GB" sz="800" dirty="0">
                  <a:solidFill>
                    <a:srgbClr val="717171"/>
                  </a:solidFill>
                </a:rPr>
                <a:t>3.70cm</a:t>
              </a:r>
            </a:p>
          </p:txBody>
        </p:sp>
        <p:sp>
          <p:nvSpPr>
            <p:cNvPr id="62" name="TextBox 61"/>
            <p:cNvSpPr txBox="1"/>
            <p:nvPr userDrawn="1"/>
          </p:nvSpPr>
          <p:spPr>
            <a:xfrm>
              <a:off x="2248876" y="-437436"/>
              <a:ext cx="438671" cy="123111"/>
            </a:xfrm>
            <a:prstGeom prst="rect">
              <a:avLst/>
            </a:prstGeom>
            <a:noFill/>
          </p:spPr>
          <p:txBody>
            <a:bodyPr wrap="square" lIns="0" tIns="0" rIns="0" bIns="0" rtlCol="0">
              <a:spAutoFit/>
            </a:bodyPr>
            <a:lstStyle/>
            <a:p>
              <a:r>
                <a:rPr lang="en-GB" sz="800" dirty="0">
                  <a:solidFill>
                    <a:srgbClr val="717171"/>
                  </a:solidFill>
                </a:rPr>
                <a:t>6.40cm</a:t>
              </a:r>
            </a:p>
          </p:txBody>
        </p:sp>
        <p:sp>
          <p:nvSpPr>
            <p:cNvPr id="63" name="TextBox 62"/>
            <p:cNvSpPr txBox="1"/>
            <p:nvPr userDrawn="1"/>
          </p:nvSpPr>
          <p:spPr>
            <a:xfrm>
              <a:off x="3220914" y="-437436"/>
              <a:ext cx="438671" cy="123111"/>
            </a:xfrm>
            <a:prstGeom prst="rect">
              <a:avLst/>
            </a:prstGeom>
            <a:noFill/>
          </p:spPr>
          <p:txBody>
            <a:bodyPr wrap="square" lIns="0" tIns="0" rIns="0" bIns="0" rtlCol="0">
              <a:spAutoFit/>
            </a:bodyPr>
            <a:lstStyle/>
            <a:p>
              <a:r>
                <a:rPr lang="en-GB" sz="800" dirty="0">
                  <a:solidFill>
                    <a:srgbClr val="717171"/>
                  </a:solidFill>
                </a:rPr>
                <a:t>9.10cm</a:t>
              </a:r>
            </a:p>
          </p:txBody>
        </p:sp>
        <p:sp>
          <p:nvSpPr>
            <p:cNvPr id="64" name="TextBox 63"/>
            <p:cNvSpPr txBox="1"/>
            <p:nvPr userDrawn="1"/>
          </p:nvSpPr>
          <p:spPr>
            <a:xfrm>
              <a:off x="4192952" y="-437436"/>
              <a:ext cx="438671" cy="123111"/>
            </a:xfrm>
            <a:prstGeom prst="rect">
              <a:avLst/>
            </a:prstGeom>
            <a:noFill/>
          </p:spPr>
          <p:txBody>
            <a:bodyPr wrap="square" lIns="0" tIns="0" rIns="0" bIns="0" rtlCol="0">
              <a:spAutoFit/>
            </a:bodyPr>
            <a:lstStyle/>
            <a:p>
              <a:r>
                <a:rPr lang="en-GB" sz="800" dirty="0">
                  <a:solidFill>
                    <a:srgbClr val="717171"/>
                  </a:solidFill>
                </a:rPr>
                <a:t>11.80cm</a:t>
              </a:r>
            </a:p>
          </p:txBody>
        </p:sp>
        <p:sp>
          <p:nvSpPr>
            <p:cNvPr id="65" name="TextBox 64"/>
            <p:cNvSpPr txBox="1"/>
            <p:nvPr userDrawn="1"/>
          </p:nvSpPr>
          <p:spPr>
            <a:xfrm>
              <a:off x="5164990" y="-437436"/>
              <a:ext cx="438671" cy="123111"/>
            </a:xfrm>
            <a:prstGeom prst="rect">
              <a:avLst/>
            </a:prstGeom>
            <a:noFill/>
          </p:spPr>
          <p:txBody>
            <a:bodyPr wrap="square" lIns="0" tIns="0" rIns="0" bIns="0" rtlCol="0">
              <a:spAutoFit/>
            </a:bodyPr>
            <a:lstStyle/>
            <a:p>
              <a:r>
                <a:rPr lang="en-GB" sz="800" dirty="0">
                  <a:solidFill>
                    <a:srgbClr val="717171"/>
                  </a:solidFill>
                </a:rPr>
                <a:t>14.50cm</a:t>
              </a:r>
            </a:p>
          </p:txBody>
        </p:sp>
        <p:sp>
          <p:nvSpPr>
            <p:cNvPr id="66" name="TextBox 65"/>
            <p:cNvSpPr txBox="1"/>
            <p:nvPr userDrawn="1"/>
          </p:nvSpPr>
          <p:spPr>
            <a:xfrm>
              <a:off x="6137028" y="-437436"/>
              <a:ext cx="438671" cy="123111"/>
            </a:xfrm>
            <a:prstGeom prst="rect">
              <a:avLst/>
            </a:prstGeom>
            <a:noFill/>
          </p:spPr>
          <p:txBody>
            <a:bodyPr wrap="square" lIns="0" tIns="0" rIns="0" bIns="0" rtlCol="0">
              <a:spAutoFit/>
            </a:bodyPr>
            <a:lstStyle/>
            <a:p>
              <a:r>
                <a:rPr lang="en-GB" sz="800" dirty="0">
                  <a:solidFill>
                    <a:srgbClr val="717171"/>
                  </a:solidFill>
                </a:rPr>
                <a:t>17.20cm</a:t>
              </a:r>
            </a:p>
          </p:txBody>
        </p:sp>
        <p:sp>
          <p:nvSpPr>
            <p:cNvPr id="67" name="TextBox 66"/>
            <p:cNvSpPr txBox="1"/>
            <p:nvPr userDrawn="1"/>
          </p:nvSpPr>
          <p:spPr>
            <a:xfrm>
              <a:off x="7109066" y="-437436"/>
              <a:ext cx="438671" cy="123111"/>
            </a:xfrm>
            <a:prstGeom prst="rect">
              <a:avLst/>
            </a:prstGeom>
            <a:noFill/>
          </p:spPr>
          <p:txBody>
            <a:bodyPr wrap="square" lIns="0" tIns="0" rIns="0" bIns="0" rtlCol="0">
              <a:spAutoFit/>
            </a:bodyPr>
            <a:lstStyle/>
            <a:p>
              <a:r>
                <a:rPr lang="en-GB" sz="800" dirty="0">
                  <a:solidFill>
                    <a:srgbClr val="717171"/>
                  </a:solidFill>
                </a:rPr>
                <a:t>9.90cm</a:t>
              </a:r>
            </a:p>
          </p:txBody>
        </p:sp>
        <p:sp>
          <p:nvSpPr>
            <p:cNvPr id="68" name="TextBox 67"/>
            <p:cNvSpPr txBox="1"/>
            <p:nvPr userDrawn="1"/>
          </p:nvSpPr>
          <p:spPr>
            <a:xfrm>
              <a:off x="8081104" y="-437436"/>
              <a:ext cx="438671" cy="123111"/>
            </a:xfrm>
            <a:prstGeom prst="rect">
              <a:avLst/>
            </a:prstGeom>
            <a:noFill/>
          </p:spPr>
          <p:txBody>
            <a:bodyPr wrap="square" lIns="0" tIns="0" rIns="0" bIns="0" rtlCol="0">
              <a:spAutoFit/>
            </a:bodyPr>
            <a:lstStyle/>
            <a:p>
              <a:r>
                <a:rPr lang="en-GB" sz="800" dirty="0">
                  <a:solidFill>
                    <a:srgbClr val="717171"/>
                  </a:solidFill>
                </a:rPr>
                <a:t>22.60cm</a:t>
              </a:r>
            </a:p>
          </p:txBody>
        </p:sp>
        <p:sp>
          <p:nvSpPr>
            <p:cNvPr id="69" name="TextBox 68"/>
            <p:cNvSpPr txBox="1"/>
            <p:nvPr userDrawn="1"/>
          </p:nvSpPr>
          <p:spPr>
            <a:xfrm>
              <a:off x="9053142" y="-437436"/>
              <a:ext cx="438671" cy="123111"/>
            </a:xfrm>
            <a:prstGeom prst="rect">
              <a:avLst/>
            </a:prstGeom>
            <a:noFill/>
          </p:spPr>
          <p:txBody>
            <a:bodyPr wrap="square" lIns="0" tIns="0" rIns="0" bIns="0" rtlCol="0">
              <a:spAutoFit/>
            </a:bodyPr>
            <a:lstStyle/>
            <a:p>
              <a:r>
                <a:rPr lang="en-GB" sz="800" dirty="0">
                  <a:solidFill>
                    <a:srgbClr val="717171"/>
                  </a:solidFill>
                </a:rPr>
                <a:t>25.30cm</a:t>
              </a:r>
            </a:p>
          </p:txBody>
        </p:sp>
        <p:sp>
          <p:nvSpPr>
            <p:cNvPr id="70" name="TextBox 69"/>
            <p:cNvSpPr txBox="1"/>
            <p:nvPr userDrawn="1"/>
          </p:nvSpPr>
          <p:spPr>
            <a:xfrm>
              <a:off x="10025180" y="-437436"/>
              <a:ext cx="438671" cy="123111"/>
            </a:xfrm>
            <a:prstGeom prst="rect">
              <a:avLst/>
            </a:prstGeom>
            <a:noFill/>
          </p:spPr>
          <p:txBody>
            <a:bodyPr wrap="square" lIns="0" tIns="0" rIns="0" bIns="0" rtlCol="0">
              <a:spAutoFit/>
            </a:bodyPr>
            <a:lstStyle/>
            <a:p>
              <a:r>
                <a:rPr lang="en-GB" sz="800" dirty="0">
                  <a:solidFill>
                    <a:srgbClr val="717171"/>
                  </a:solidFill>
                </a:rPr>
                <a:t>27.99cm</a:t>
              </a:r>
            </a:p>
          </p:txBody>
        </p:sp>
        <p:sp>
          <p:nvSpPr>
            <p:cNvPr id="71" name="TextBox 70"/>
            <p:cNvSpPr txBox="1"/>
            <p:nvPr userDrawn="1"/>
          </p:nvSpPr>
          <p:spPr>
            <a:xfrm>
              <a:off x="10997215" y="-437436"/>
              <a:ext cx="438671" cy="123111"/>
            </a:xfrm>
            <a:prstGeom prst="rect">
              <a:avLst/>
            </a:prstGeom>
            <a:noFill/>
          </p:spPr>
          <p:txBody>
            <a:bodyPr wrap="square" lIns="0" tIns="0" rIns="0" bIns="0" rtlCol="0">
              <a:spAutoFit/>
            </a:bodyPr>
            <a:lstStyle/>
            <a:p>
              <a:r>
                <a:rPr lang="en-GB" sz="800" dirty="0">
                  <a:solidFill>
                    <a:srgbClr val="717171"/>
                  </a:solidFill>
                </a:rPr>
                <a:t>30.69cm</a:t>
              </a:r>
            </a:p>
          </p:txBody>
        </p:sp>
        <p:sp>
          <p:nvSpPr>
            <p:cNvPr id="72" name="TextBox 71"/>
            <p:cNvSpPr txBox="1"/>
            <p:nvPr userDrawn="1"/>
          </p:nvSpPr>
          <p:spPr>
            <a:xfrm>
              <a:off x="11461750" y="-437436"/>
              <a:ext cx="438671" cy="123111"/>
            </a:xfrm>
            <a:prstGeom prst="rect">
              <a:avLst/>
            </a:prstGeom>
            <a:noFill/>
          </p:spPr>
          <p:txBody>
            <a:bodyPr wrap="square" lIns="0" tIns="0" rIns="0" bIns="0" rtlCol="0">
              <a:spAutoFit/>
            </a:bodyPr>
            <a:lstStyle/>
            <a:p>
              <a:pPr algn="r"/>
              <a:r>
                <a:rPr lang="en-GB" sz="800" dirty="0">
                  <a:solidFill>
                    <a:srgbClr val="717171"/>
                  </a:solidFill>
                </a:rPr>
                <a:t>32.85cm</a:t>
              </a:r>
            </a:p>
          </p:txBody>
        </p:sp>
        <p:sp>
          <p:nvSpPr>
            <p:cNvPr id="74" name="TextBox 73"/>
            <p:cNvSpPr txBox="1"/>
            <p:nvPr userDrawn="1"/>
          </p:nvSpPr>
          <p:spPr>
            <a:xfrm>
              <a:off x="10490780" y="-437436"/>
              <a:ext cx="438671" cy="123111"/>
            </a:xfrm>
            <a:prstGeom prst="rect">
              <a:avLst/>
            </a:prstGeom>
            <a:noFill/>
          </p:spPr>
          <p:txBody>
            <a:bodyPr wrap="square" lIns="0" tIns="0" rIns="0" bIns="0" rtlCol="0">
              <a:spAutoFit/>
            </a:bodyPr>
            <a:lstStyle/>
            <a:p>
              <a:pPr algn="r"/>
              <a:r>
                <a:rPr lang="en-GB" sz="800" dirty="0">
                  <a:solidFill>
                    <a:srgbClr val="717171"/>
                  </a:solidFill>
                </a:rPr>
                <a:t>30.16cm</a:t>
              </a:r>
            </a:p>
          </p:txBody>
        </p:sp>
        <p:sp>
          <p:nvSpPr>
            <p:cNvPr id="75" name="TextBox 74"/>
            <p:cNvSpPr txBox="1"/>
            <p:nvPr userDrawn="1"/>
          </p:nvSpPr>
          <p:spPr>
            <a:xfrm>
              <a:off x="9519807" y="-437436"/>
              <a:ext cx="438671" cy="123111"/>
            </a:xfrm>
            <a:prstGeom prst="rect">
              <a:avLst/>
            </a:prstGeom>
            <a:noFill/>
          </p:spPr>
          <p:txBody>
            <a:bodyPr wrap="square" lIns="0" tIns="0" rIns="0" bIns="0" rtlCol="0">
              <a:spAutoFit/>
            </a:bodyPr>
            <a:lstStyle/>
            <a:p>
              <a:pPr algn="r"/>
              <a:r>
                <a:rPr lang="en-GB" sz="800" dirty="0">
                  <a:solidFill>
                    <a:srgbClr val="717171"/>
                  </a:solidFill>
                </a:rPr>
                <a:t>27.46cm</a:t>
              </a:r>
            </a:p>
          </p:txBody>
        </p:sp>
        <p:sp>
          <p:nvSpPr>
            <p:cNvPr id="76" name="TextBox 75"/>
            <p:cNvSpPr txBox="1"/>
            <p:nvPr userDrawn="1"/>
          </p:nvSpPr>
          <p:spPr>
            <a:xfrm>
              <a:off x="8548834" y="-437436"/>
              <a:ext cx="438671" cy="123111"/>
            </a:xfrm>
            <a:prstGeom prst="rect">
              <a:avLst/>
            </a:prstGeom>
            <a:noFill/>
          </p:spPr>
          <p:txBody>
            <a:bodyPr wrap="square" lIns="0" tIns="0" rIns="0" bIns="0" rtlCol="0">
              <a:spAutoFit/>
            </a:bodyPr>
            <a:lstStyle/>
            <a:p>
              <a:pPr algn="r"/>
              <a:r>
                <a:rPr lang="en-GB" sz="800" dirty="0">
                  <a:solidFill>
                    <a:srgbClr val="717171"/>
                  </a:solidFill>
                </a:rPr>
                <a:t>24.76cm</a:t>
              </a:r>
            </a:p>
          </p:txBody>
        </p:sp>
        <p:sp>
          <p:nvSpPr>
            <p:cNvPr id="77" name="TextBox 76"/>
            <p:cNvSpPr txBox="1"/>
            <p:nvPr userDrawn="1"/>
          </p:nvSpPr>
          <p:spPr>
            <a:xfrm>
              <a:off x="7577861" y="-437436"/>
              <a:ext cx="438671" cy="123111"/>
            </a:xfrm>
            <a:prstGeom prst="rect">
              <a:avLst/>
            </a:prstGeom>
            <a:noFill/>
          </p:spPr>
          <p:txBody>
            <a:bodyPr wrap="square" lIns="0" tIns="0" rIns="0" bIns="0" rtlCol="0">
              <a:spAutoFit/>
            </a:bodyPr>
            <a:lstStyle/>
            <a:p>
              <a:pPr algn="r"/>
              <a:r>
                <a:rPr lang="en-GB" sz="800" dirty="0">
                  <a:solidFill>
                    <a:srgbClr val="717171"/>
                  </a:solidFill>
                </a:rPr>
                <a:t>22.07cm</a:t>
              </a:r>
            </a:p>
          </p:txBody>
        </p:sp>
        <p:sp>
          <p:nvSpPr>
            <p:cNvPr id="78" name="TextBox 77"/>
            <p:cNvSpPr txBox="1"/>
            <p:nvPr userDrawn="1"/>
          </p:nvSpPr>
          <p:spPr>
            <a:xfrm>
              <a:off x="6606888" y="-437436"/>
              <a:ext cx="438671" cy="123111"/>
            </a:xfrm>
            <a:prstGeom prst="rect">
              <a:avLst/>
            </a:prstGeom>
            <a:noFill/>
          </p:spPr>
          <p:txBody>
            <a:bodyPr wrap="square" lIns="0" tIns="0" rIns="0" bIns="0" rtlCol="0">
              <a:spAutoFit/>
            </a:bodyPr>
            <a:lstStyle/>
            <a:p>
              <a:pPr algn="r"/>
              <a:r>
                <a:rPr lang="en-GB" sz="800" dirty="0">
                  <a:solidFill>
                    <a:srgbClr val="717171"/>
                  </a:solidFill>
                </a:rPr>
                <a:t>19.37cm</a:t>
              </a:r>
            </a:p>
          </p:txBody>
        </p:sp>
        <p:sp>
          <p:nvSpPr>
            <p:cNvPr id="79" name="TextBox 78"/>
            <p:cNvSpPr txBox="1"/>
            <p:nvPr userDrawn="1"/>
          </p:nvSpPr>
          <p:spPr>
            <a:xfrm>
              <a:off x="5635915" y="-437436"/>
              <a:ext cx="438671" cy="123111"/>
            </a:xfrm>
            <a:prstGeom prst="rect">
              <a:avLst/>
            </a:prstGeom>
            <a:noFill/>
          </p:spPr>
          <p:txBody>
            <a:bodyPr wrap="square" lIns="0" tIns="0" rIns="0" bIns="0" rtlCol="0">
              <a:spAutoFit/>
            </a:bodyPr>
            <a:lstStyle/>
            <a:p>
              <a:pPr algn="r"/>
              <a:r>
                <a:rPr lang="en-GB" sz="800" dirty="0">
                  <a:solidFill>
                    <a:srgbClr val="717171"/>
                  </a:solidFill>
                </a:rPr>
                <a:t>16.67cm</a:t>
              </a:r>
            </a:p>
          </p:txBody>
        </p:sp>
        <p:sp>
          <p:nvSpPr>
            <p:cNvPr id="80" name="TextBox 79"/>
            <p:cNvSpPr txBox="1"/>
            <p:nvPr userDrawn="1"/>
          </p:nvSpPr>
          <p:spPr>
            <a:xfrm>
              <a:off x="4664942" y="-437436"/>
              <a:ext cx="438671" cy="123111"/>
            </a:xfrm>
            <a:prstGeom prst="rect">
              <a:avLst/>
            </a:prstGeom>
            <a:noFill/>
          </p:spPr>
          <p:txBody>
            <a:bodyPr wrap="square" lIns="0" tIns="0" rIns="0" bIns="0" rtlCol="0">
              <a:spAutoFit/>
            </a:bodyPr>
            <a:lstStyle/>
            <a:p>
              <a:pPr algn="r"/>
              <a:r>
                <a:rPr lang="en-GB" sz="800" dirty="0">
                  <a:solidFill>
                    <a:srgbClr val="717171"/>
                  </a:solidFill>
                </a:rPr>
                <a:t>13.98cm</a:t>
              </a:r>
            </a:p>
          </p:txBody>
        </p:sp>
        <p:sp>
          <p:nvSpPr>
            <p:cNvPr id="81" name="TextBox 80"/>
            <p:cNvSpPr txBox="1"/>
            <p:nvPr userDrawn="1"/>
          </p:nvSpPr>
          <p:spPr>
            <a:xfrm>
              <a:off x="3693969" y="-437436"/>
              <a:ext cx="438671" cy="123111"/>
            </a:xfrm>
            <a:prstGeom prst="rect">
              <a:avLst/>
            </a:prstGeom>
            <a:noFill/>
          </p:spPr>
          <p:txBody>
            <a:bodyPr wrap="square" lIns="0" tIns="0" rIns="0" bIns="0" rtlCol="0">
              <a:spAutoFit/>
            </a:bodyPr>
            <a:lstStyle/>
            <a:p>
              <a:pPr algn="r"/>
              <a:r>
                <a:rPr lang="en-GB" sz="800" dirty="0">
                  <a:solidFill>
                    <a:srgbClr val="717171"/>
                  </a:solidFill>
                </a:rPr>
                <a:t>11.28cm</a:t>
              </a:r>
            </a:p>
          </p:txBody>
        </p:sp>
        <p:sp>
          <p:nvSpPr>
            <p:cNvPr id="82" name="TextBox 81"/>
            <p:cNvSpPr txBox="1"/>
            <p:nvPr userDrawn="1"/>
          </p:nvSpPr>
          <p:spPr>
            <a:xfrm>
              <a:off x="2722996" y="-437436"/>
              <a:ext cx="438671" cy="123111"/>
            </a:xfrm>
            <a:prstGeom prst="rect">
              <a:avLst/>
            </a:prstGeom>
            <a:noFill/>
          </p:spPr>
          <p:txBody>
            <a:bodyPr wrap="square" lIns="0" tIns="0" rIns="0" bIns="0" rtlCol="0">
              <a:spAutoFit/>
            </a:bodyPr>
            <a:lstStyle/>
            <a:p>
              <a:pPr algn="r"/>
              <a:r>
                <a:rPr lang="en-GB" sz="800" dirty="0">
                  <a:solidFill>
                    <a:srgbClr val="717171"/>
                  </a:solidFill>
                </a:rPr>
                <a:t>8.59cm</a:t>
              </a:r>
            </a:p>
          </p:txBody>
        </p:sp>
        <p:sp>
          <p:nvSpPr>
            <p:cNvPr id="83" name="TextBox 82"/>
            <p:cNvSpPr txBox="1"/>
            <p:nvPr userDrawn="1"/>
          </p:nvSpPr>
          <p:spPr>
            <a:xfrm>
              <a:off x="1752023" y="-437436"/>
              <a:ext cx="438671" cy="123111"/>
            </a:xfrm>
            <a:prstGeom prst="rect">
              <a:avLst/>
            </a:prstGeom>
            <a:noFill/>
          </p:spPr>
          <p:txBody>
            <a:bodyPr wrap="square" lIns="0" tIns="0" rIns="0" bIns="0" rtlCol="0">
              <a:spAutoFit/>
            </a:bodyPr>
            <a:lstStyle/>
            <a:p>
              <a:pPr algn="r"/>
              <a:r>
                <a:rPr lang="en-GB" sz="800" dirty="0">
                  <a:solidFill>
                    <a:srgbClr val="717171"/>
                  </a:solidFill>
                </a:rPr>
                <a:t>5.89cm</a:t>
              </a:r>
            </a:p>
          </p:txBody>
        </p:sp>
        <p:sp>
          <p:nvSpPr>
            <p:cNvPr id="84" name="TextBox 83"/>
            <p:cNvSpPr txBox="1"/>
            <p:nvPr userDrawn="1"/>
          </p:nvSpPr>
          <p:spPr>
            <a:xfrm>
              <a:off x="781050" y="-437436"/>
              <a:ext cx="438671" cy="123111"/>
            </a:xfrm>
            <a:prstGeom prst="rect">
              <a:avLst/>
            </a:prstGeom>
            <a:noFill/>
          </p:spPr>
          <p:txBody>
            <a:bodyPr wrap="square" lIns="0" tIns="0" rIns="0" bIns="0" rtlCol="0">
              <a:spAutoFit/>
            </a:bodyPr>
            <a:lstStyle/>
            <a:p>
              <a:pPr algn="r"/>
              <a:r>
                <a:rPr lang="en-GB" sz="800" dirty="0">
                  <a:solidFill>
                    <a:srgbClr val="717171"/>
                  </a:solidFill>
                </a:rPr>
                <a:t>3.19cm</a:t>
              </a:r>
            </a:p>
          </p:txBody>
        </p:sp>
        <p:cxnSp>
          <p:nvCxnSpPr>
            <p:cNvPr id="5" name="Straight Connector 4"/>
            <p:cNvCxnSpPr/>
            <p:nvPr userDrawn="1"/>
          </p:nvCxnSpPr>
          <p:spPr>
            <a:xfrm>
              <a:off x="360000"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sp>
          <p:nvSpPr>
            <p:cNvPr id="85" name="TextBox 84"/>
            <p:cNvSpPr txBox="1"/>
            <p:nvPr userDrawn="1"/>
          </p:nvSpPr>
          <p:spPr>
            <a:xfrm>
              <a:off x="-1143000" y="5763299"/>
              <a:ext cx="833960" cy="123111"/>
            </a:xfrm>
            <a:prstGeom prst="rect">
              <a:avLst/>
            </a:prstGeom>
            <a:noFill/>
          </p:spPr>
          <p:txBody>
            <a:bodyPr wrap="square" lIns="0" tIns="0" rIns="0" bIns="0" rtlCol="0">
              <a:spAutoFit/>
            </a:bodyPr>
            <a:lstStyle/>
            <a:p>
              <a:pPr algn="r"/>
              <a:r>
                <a:rPr lang="en-GB" sz="800" dirty="0">
                  <a:solidFill>
                    <a:srgbClr val="717171"/>
                  </a:solidFill>
                </a:rPr>
                <a:t>Content Bottom</a:t>
              </a:r>
            </a:p>
          </p:txBody>
        </p:sp>
        <p:sp>
          <p:nvSpPr>
            <p:cNvPr id="86" name="TextBox 85"/>
            <p:cNvSpPr txBox="1"/>
            <p:nvPr userDrawn="1"/>
          </p:nvSpPr>
          <p:spPr>
            <a:xfrm>
              <a:off x="-1143000" y="1769267"/>
              <a:ext cx="833960" cy="123111"/>
            </a:xfrm>
            <a:prstGeom prst="rect">
              <a:avLst/>
            </a:prstGeom>
            <a:noFill/>
          </p:spPr>
          <p:txBody>
            <a:bodyPr wrap="square" lIns="0" tIns="0" rIns="0" bIns="0" rtlCol="0">
              <a:spAutoFit/>
            </a:bodyPr>
            <a:lstStyle/>
            <a:p>
              <a:pPr algn="r"/>
              <a:r>
                <a:rPr lang="en-GB" sz="800" dirty="0">
                  <a:solidFill>
                    <a:srgbClr val="717171"/>
                  </a:solidFill>
                </a:rPr>
                <a:t>Content Top</a:t>
              </a:r>
            </a:p>
          </p:txBody>
        </p:sp>
        <p:sp>
          <p:nvSpPr>
            <p:cNvPr id="87" name="TextBox 86"/>
            <p:cNvSpPr txBox="1"/>
            <p:nvPr userDrawn="1"/>
          </p:nvSpPr>
          <p:spPr>
            <a:xfrm>
              <a:off x="-1143000" y="1198691"/>
              <a:ext cx="833960" cy="123111"/>
            </a:xfrm>
            <a:prstGeom prst="rect">
              <a:avLst/>
            </a:prstGeom>
            <a:noFill/>
          </p:spPr>
          <p:txBody>
            <a:bodyPr wrap="square" lIns="0" tIns="0" rIns="0" bIns="0" rtlCol="0">
              <a:spAutoFit/>
            </a:bodyPr>
            <a:lstStyle/>
            <a:p>
              <a:pPr algn="r"/>
              <a:r>
                <a:rPr lang="en-GB" sz="800" dirty="0">
                  <a:solidFill>
                    <a:srgbClr val="717171"/>
                  </a:solidFill>
                </a:rPr>
                <a:t>Heading Baseline</a:t>
              </a:r>
            </a:p>
          </p:txBody>
        </p:sp>
        <p:sp>
          <p:nvSpPr>
            <p:cNvPr id="88" name="TextBox 87"/>
            <p:cNvSpPr txBox="1"/>
            <p:nvPr userDrawn="1"/>
          </p:nvSpPr>
          <p:spPr>
            <a:xfrm>
              <a:off x="-590537" y="-438330"/>
              <a:ext cx="833960" cy="123111"/>
            </a:xfrm>
            <a:prstGeom prst="rect">
              <a:avLst/>
            </a:prstGeom>
            <a:noFill/>
          </p:spPr>
          <p:txBody>
            <a:bodyPr wrap="square" lIns="0" tIns="0" rIns="0" bIns="0" rtlCol="0">
              <a:spAutoFit/>
            </a:bodyPr>
            <a:lstStyle/>
            <a:p>
              <a:pPr algn="r"/>
              <a:r>
                <a:rPr lang="en-GB" sz="800" dirty="0">
                  <a:solidFill>
                    <a:srgbClr val="717171"/>
                  </a:solidFill>
                </a:rPr>
                <a:t>Left Margin</a:t>
              </a:r>
            </a:p>
          </p:txBody>
        </p:sp>
        <p:sp>
          <p:nvSpPr>
            <p:cNvPr id="89" name="TextBox 88"/>
            <p:cNvSpPr txBox="1"/>
            <p:nvPr userDrawn="1"/>
          </p:nvSpPr>
          <p:spPr>
            <a:xfrm>
              <a:off x="11933758" y="-438330"/>
              <a:ext cx="639242" cy="123111"/>
            </a:xfrm>
            <a:prstGeom prst="rect">
              <a:avLst/>
            </a:prstGeom>
            <a:noFill/>
          </p:spPr>
          <p:txBody>
            <a:bodyPr wrap="square" lIns="0" tIns="0" rIns="0" bIns="0" rtlCol="0">
              <a:spAutoFit/>
            </a:bodyPr>
            <a:lstStyle/>
            <a:p>
              <a:r>
                <a:rPr lang="en-GB" sz="800" dirty="0">
                  <a:solidFill>
                    <a:srgbClr val="717171"/>
                  </a:solidFill>
                </a:rPr>
                <a:t>Right Margin</a:t>
              </a:r>
            </a:p>
          </p:txBody>
        </p:sp>
      </p:grpSp>
      <p:sp>
        <p:nvSpPr>
          <p:cNvPr id="91" name="Title Placeholder 1"/>
          <p:cNvSpPr>
            <a:spLocks noGrp="1"/>
          </p:cNvSpPr>
          <p:nvPr>
            <p:ph type="title"/>
          </p:nvPr>
        </p:nvSpPr>
        <p:spPr>
          <a:xfrm>
            <a:off x="359999" y="430718"/>
            <a:ext cx="11466875" cy="704346"/>
          </a:xfrm>
          <a:prstGeom prst="rect">
            <a:avLst/>
          </a:prstGeom>
        </p:spPr>
        <p:txBody>
          <a:bodyPr vert="horz" lIns="0" tIns="0" rIns="0" bIns="0" rtlCol="0" anchor="t">
            <a:noAutofit/>
          </a:bodyPr>
          <a:lstStyle/>
          <a:p>
            <a:r>
              <a:rPr lang="en-US"/>
              <a:t>Click to edit Master title style</a:t>
            </a:r>
            <a:endParaRPr lang="en-GB" dirty="0"/>
          </a:p>
        </p:txBody>
      </p:sp>
      <p:sp>
        <p:nvSpPr>
          <p:cNvPr id="92" name="Text Placeholder 2"/>
          <p:cNvSpPr>
            <a:spLocks noGrp="1"/>
          </p:cNvSpPr>
          <p:nvPr>
            <p:ph type="body" idx="1"/>
          </p:nvPr>
        </p:nvSpPr>
        <p:spPr>
          <a:xfrm>
            <a:off x="359999" y="1708150"/>
            <a:ext cx="11466875" cy="4003675"/>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93"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dirty="0">
              <a:solidFill>
                <a:srgbClr val="717171"/>
              </a:solidFill>
            </a:endParaRPr>
          </a:p>
        </p:txBody>
      </p:sp>
      <p:cxnSp>
        <p:nvCxnSpPr>
          <p:cNvPr id="94" name="Straight Connector 93"/>
          <p:cNvCxnSpPr/>
          <p:nvPr/>
        </p:nvCxnSpPr>
        <p:spPr>
          <a:xfrm>
            <a:off x="0" y="6124991"/>
            <a:ext cx="12193200" cy="0"/>
          </a:xfrm>
          <a:prstGeom prst="line">
            <a:avLst/>
          </a:prstGeom>
          <a:ln w="190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pic>
        <p:nvPicPr>
          <p:cNvPr id="96" name="Picture 95" descr="logo-03.png"/>
          <p:cNvPicPr>
            <a:picLocks noChangeAspect="1"/>
          </p:cNvPicPr>
          <p:nvPr/>
        </p:nvPicPr>
        <p:blipFill>
          <a:blip r:embed="rId23">
            <a:alphaModFix/>
            <a:extLst>
              <a:ext uri="{28A0092B-C50C-407E-A947-70E740481C1C}">
                <a14:useLocalDpi xmlns:a14="http://schemas.microsoft.com/office/drawing/2010/main" val="0"/>
              </a:ext>
            </a:extLst>
          </a:blip>
          <a:stretch>
            <a:fillRect/>
          </a:stretch>
        </p:blipFill>
        <p:spPr>
          <a:xfrm>
            <a:off x="297773" y="6334125"/>
            <a:ext cx="4329415" cy="324431"/>
          </a:xfrm>
          <a:prstGeom prst="rect">
            <a:avLst/>
          </a:prstGeom>
        </p:spPr>
      </p:pic>
    </p:spTree>
    <p:extLst>
      <p:ext uri="{BB962C8B-B14F-4D97-AF65-F5344CB8AC3E}">
        <p14:creationId xmlns:p14="http://schemas.microsoft.com/office/powerpoint/2010/main" val="4013175550"/>
      </p:ext>
    </p:extLst>
  </p:cSld>
  <p:clrMap bg1="lt1" tx1="dk1" bg2="lt2" tx2="dk2" accent1="accent1" accent2="accent2" accent3="accent3" accent4="accent4" accent5="accent5" accent6="accent6" hlink="hlink" folHlink="folHlink"/>
  <p:sldLayoutIdLst>
    <p:sldLayoutId id="2147484316" r:id="rId1"/>
    <p:sldLayoutId id="2147484317" r:id="rId2"/>
    <p:sldLayoutId id="2147484318" r:id="rId3"/>
    <p:sldLayoutId id="2147484319" r:id="rId4"/>
    <p:sldLayoutId id="2147484320" r:id="rId5"/>
    <p:sldLayoutId id="2147484321" r:id="rId6"/>
    <p:sldLayoutId id="2147484322" r:id="rId7"/>
    <p:sldLayoutId id="2147484323" r:id="rId8"/>
    <p:sldLayoutId id="2147484324" r:id="rId9"/>
    <p:sldLayoutId id="2147484325" r:id="rId10"/>
    <p:sldLayoutId id="2147484326" r:id="rId11"/>
    <p:sldLayoutId id="2147484327" r:id="rId12"/>
    <p:sldLayoutId id="2147484328" r:id="rId13"/>
    <p:sldLayoutId id="2147484329" r:id="rId14"/>
    <p:sldLayoutId id="2147484330" r:id="rId15"/>
    <p:sldLayoutId id="2147484331" r:id="rId16"/>
    <p:sldLayoutId id="2147484332" r:id="rId17"/>
    <p:sldLayoutId id="2147484333" r:id="rId18"/>
    <p:sldLayoutId id="2147484335" r:id="rId19"/>
    <p:sldLayoutId id="2147484340" r:id="rId20"/>
    <p:sldLayoutId id="2147484341" r:id="rId2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100000"/>
        </a:lnSpc>
        <a:spcBef>
          <a:spcPts val="600"/>
        </a:spcBef>
        <a:buNone/>
        <a:defRPr sz="2000" b="1" kern="1200">
          <a:solidFill>
            <a:schemeClr val="tx1"/>
          </a:solidFill>
          <a:latin typeface="+mj-lt"/>
          <a:ea typeface="+mj-ea"/>
          <a:cs typeface="+mj-cs"/>
        </a:defRPr>
      </a:lvl1pPr>
    </p:titleStyle>
    <p:bodyStyle>
      <a:lvl1pPr marL="0" indent="0" algn="l" defTabSz="914400" rtl="0" eaLnBrk="1" latinLnBrk="0" hangingPunct="1">
        <a:lnSpc>
          <a:spcPct val="100000"/>
        </a:lnSpc>
        <a:spcBef>
          <a:spcPts val="1200"/>
        </a:spcBef>
        <a:buFont typeface="Arial" panose="020B0604020202020204" pitchFamily="34" charset="0"/>
        <a:buNone/>
        <a:defRPr sz="1400" kern="1200">
          <a:solidFill>
            <a:schemeClr val="tx1"/>
          </a:solidFill>
          <a:latin typeface="+mn-lt"/>
          <a:ea typeface="+mn-ea"/>
          <a:cs typeface="+mn-cs"/>
        </a:defRPr>
      </a:lvl1pPr>
      <a:lvl2pPr marL="180975" indent="-180975" algn="l" defTabSz="914400" rtl="0" eaLnBrk="1" latinLnBrk="0" hangingPunct="1">
        <a:lnSpc>
          <a:spcPct val="100000"/>
        </a:lnSpc>
        <a:spcBef>
          <a:spcPts val="600"/>
        </a:spcBef>
        <a:buFont typeface="Wingdings" panose="05000000000000000000" pitchFamily="2" charset="2"/>
        <a:buChar char="§"/>
        <a:defRPr sz="1400" kern="1200">
          <a:solidFill>
            <a:schemeClr val="tx1"/>
          </a:solidFill>
          <a:latin typeface="+mn-lt"/>
          <a:ea typeface="+mn-ea"/>
          <a:cs typeface="+mn-cs"/>
        </a:defRPr>
      </a:lvl2pPr>
      <a:lvl3pPr marL="361950" indent="-180975" algn="l" defTabSz="914400" rtl="0" eaLnBrk="1" latinLnBrk="0" hangingPunct="1">
        <a:lnSpc>
          <a:spcPct val="100000"/>
        </a:lnSpc>
        <a:spcBef>
          <a:spcPts val="600"/>
        </a:spcBef>
        <a:buFont typeface="Wingdings" panose="05000000000000000000" pitchFamily="2" charset="2"/>
        <a:buChar char="§"/>
        <a:defRPr sz="1400" kern="1200">
          <a:solidFill>
            <a:schemeClr val="tx1"/>
          </a:solidFill>
          <a:latin typeface="+mn-lt"/>
          <a:ea typeface="+mn-ea"/>
          <a:cs typeface="+mn-cs"/>
        </a:defRPr>
      </a:lvl3pPr>
      <a:lvl4pPr marL="542925" indent="-180975" algn="l" defTabSz="914400" rtl="0" eaLnBrk="1" latinLnBrk="0" hangingPunct="1">
        <a:lnSpc>
          <a:spcPct val="100000"/>
        </a:lnSpc>
        <a:spcBef>
          <a:spcPts val="600"/>
        </a:spcBef>
        <a:buFont typeface="Wingdings" panose="05000000000000000000" pitchFamily="2" charset="2"/>
        <a:buChar char="§"/>
        <a:defRPr sz="1400" kern="1200">
          <a:solidFill>
            <a:schemeClr val="tx1"/>
          </a:solidFill>
          <a:latin typeface="+mn-lt"/>
          <a:ea typeface="+mn-ea"/>
          <a:cs typeface="+mn-cs"/>
        </a:defRPr>
      </a:lvl4pPr>
      <a:lvl5pPr marL="714375" indent="-171450" algn="l" defTabSz="914400" rtl="0" eaLnBrk="1" latinLnBrk="0" hangingPunct="1">
        <a:lnSpc>
          <a:spcPct val="100000"/>
        </a:lnSpc>
        <a:spcBef>
          <a:spcPts val="600"/>
        </a:spcBef>
        <a:buFont typeface="Wingdings" panose="05000000000000000000" pitchFamily="2" charset="2"/>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27">
          <p15:clr>
            <a:srgbClr val="A4A3A4"/>
          </p15:clr>
        </p15:guide>
        <p15:guide id="2" orient="horz" pos="2159">
          <p15:clr>
            <a:srgbClr val="A4A3A4"/>
          </p15:clr>
        </p15:guide>
        <p15:guide id="3" pos="725">
          <p15:clr>
            <a:srgbClr val="A4A3A4"/>
          </p15:clr>
        </p15:guide>
        <p15:guide id="4" pos="842">
          <p15:clr>
            <a:srgbClr val="A4A3A4"/>
          </p15:clr>
        </p15:guide>
        <p15:guide id="5" pos="1335">
          <p15:clr>
            <a:srgbClr val="A4A3A4"/>
          </p15:clr>
        </p15:guide>
        <p15:guide id="6" pos="1454">
          <p15:clr>
            <a:srgbClr val="A4A3A4"/>
          </p15:clr>
        </p15:guide>
        <p15:guide id="7" pos="1947">
          <p15:clr>
            <a:srgbClr val="A4A3A4"/>
          </p15:clr>
        </p15:guide>
        <p15:guide id="8" pos="2064">
          <p15:clr>
            <a:srgbClr val="A4A3A4"/>
          </p15:clr>
        </p15:guide>
        <p15:guide id="9" pos="2558">
          <p15:clr>
            <a:srgbClr val="A4A3A4"/>
          </p15:clr>
        </p15:guide>
        <p15:guide id="10" pos="2678">
          <p15:clr>
            <a:srgbClr val="A4A3A4"/>
          </p15:clr>
        </p15:guide>
        <p15:guide id="11" pos="3170">
          <p15:clr>
            <a:srgbClr val="A4A3A4"/>
          </p15:clr>
        </p15:guide>
        <p15:guide id="12" pos="3288">
          <p15:clr>
            <a:srgbClr val="A4A3A4"/>
          </p15:clr>
        </p15:guide>
        <p15:guide id="13" pos="3780">
          <p15:clr>
            <a:srgbClr val="A4A3A4"/>
          </p15:clr>
        </p15:guide>
        <p15:guide id="14" pos="3900">
          <p15:clr>
            <a:srgbClr val="A4A3A4"/>
          </p15:clr>
        </p15:guide>
        <p15:guide id="15" pos="4392">
          <p15:clr>
            <a:srgbClr val="A4A3A4"/>
          </p15:clr>
        </p15:guide>
        <p15:guide id="16" pos="4512">
          <p15:clr>
            <a:srgbClr val="A4A3A4"/>
          </p15:clr>
        </p15:guide>
        <p15:guide id="17" pos="5124">
          <p15:clr>
            <a:srgbClr val="A4A3A4"/>
          </p15:clr>
        </p15:guide>
        <p15:guide id="18" pos="5004">
          <p15:clr>
            <a:srgbClr val="A4A3A4"/>
          </p15:clr>
        </p15:guide>
        <p15:guide id="19" pos="5616">
          <p15:clr>
            <a:srgbClr val="A4A3A4"/>
          </p15:clr>
        </p15:guide>
        <p15:guide id="20" pos="5736">
          <p15:clr>
            <a:srgbClr val="A4A3A4"/>
          </p15:clr>
        </p15:guide>
        <p15:guide id="21" pos="6227">
          <p15:clr>
            <a:srgbClr val="A4A3A4"/>
          </p15:clr>
        </p15:guide>
        <p15:guide id="22" pos="6348">
          <p15:clr>
            <a:srgbClr val="A4A3A4"/>
          </p15:clr>
        </p15:guide>
        <p15:guide id="23" pos="6839">
          <p15:clr>
            <a:srgbClr val="A4A3A4"/>
          </p15:clr>
        </p15:guide>
        <p15:guide id="24" pos="6960">
          <p15:clr>
            <a:srgbClr val="A4A3A4"/>
          </p15:clr>
        </p15:guide>
        <p15:guide id="25" pos="7451">
          <p15:clr>
            <a:srgbClr val="A4A3A4"/>
          </p15:clr>
        </p15:guide>
        <p15:guide id="26" orient="horz" pos="1799">
          <p15:clr>
            <a:srgbClr val="A4A3A4"/>
          </p15:clr>
        </p15:guide>
        <p15:guide id="27" orient="horz" pos="1437">
          <p15:clr>
            <a:srgbClr val="A4A3A4"/>
          </p15:clr>
        </p15:guide>
        <p15:guide id="28" orient="horz" pos="1077">
          <p15:clr>
            <a:srgbClr val="A4A3A4"/>
          </p15:clr>
        </p15:guide>
        <p15:guide id="29" orient="horz" pos="717">
          <p15:clr>
            <a:srgbClr val="A4A3A4"/>
          </p15:clr>
        </p15:guide>
        <p15:guide id="30" orient="horz" pos="2519">
          <p15:clr>
            <a:srgbClr val="A4A3A4"/>
          </p15:clr>
        </p15:guide>
        <p15:guide id="31" orient="horz" pos="2879">
          <p15:clr>
            <a:srgbClr val="A4A3A4"/>
          </p15:clr>
        </p15:guide>
        <p15:guide id="32" orient="horz" pos="3240">
          <p15:clr>
            <a:srgbClr val="A4A3A4"/>
          </p15:clr>
        </p15:guide>
        <p15:guide id="33" orient="horz" pos="3600">
          <p15:clr>
            <a:srgbClr val="A4A3A4"/>
          </p15:clr>
        </p15:guide>
        <p15:guide id="34" orient="horz" pos="3855">
          <p15:clr>
            <a:srgbClr val="A4A3A4"/>
          </p15:clr>
        </p15:guide>
      </p15:sldGuideLst>
    </p:ext>
  </p:extLst>
</p:sldMaster>
</file>

<file path=ppt/slideMasters/slideMaster2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7" name="Group 6"/>
          <p:cNvGrpSpPr/>
          <p:nvPr/>
        </p:nvGrpSpPr>
        <p:grpSpPr>
          <a:xfrm>
            <a:off x="-1143000" y="-438330"/>
            <a:ext cx="13716000" cy="6621721"/>
            <a:chOff x="-1143000" y="-438330"/>
            <a:chExt cx="13716000" cy="6621721"/>
          </a:xfrm>
        </p:grpSpPr>
        <p:cxnSp>
          <p:nvCxnSpPr>
            <p:cNvPr id="12" name="Straight Connector 11"/>
            <p:cNvCxnSpPr/>
            <p:nvPr userDrawn="1"/>
          </p:nvCxnSpPr>
          <p:spPr>
            <a:xfrm>
              <a:off x="11826875"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userDrawn="1"/>
          </p:nvCxnSpPr>
          <p:spPr>
            <a:xfrm>
              <a:off x="-256200" y="1138238"/>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userDrawn="1"/>
          </p:nvCxnSpPr>
          <p:spPr>
            <a:xfrm>
              <a:off x="-256200" y="1710267"/>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userDrawn="1"/>
          </p:nvCxnSpPr>
          <p:spPr>
            <a:xfrm>
              <a:off x="-256200" y="6120000"/>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sp>
          <p:nvSpPr>
            <p:cNvPr id="13" name="TextBox 12"/>
            <p:cNvSpPr txBox="1"/>
            <p:nvPr userDrawn="1"/>
          </p:nvSpPr>
          <p:spPr>
            <a:xfrm>
              <a:off x="-747711" y="1075580"/>
              <a:ext cx="438671" cy="123111"/>
            </a:xfrm>
            <a:prstGeom prst="rect">
              <a:avLst/>
            </a:prstGeom>
            <a:noFill/>
          </p:spPr>
          <p:txBody>
            <a:bodyPr wrap="square" lIns="0" tIns="0" rIns="0" bIns="0" rtlCol="0">
              <a:spAutoFit/>
            </a:bodyPr>
            <a:lstStyle/>
            <a:p>
              <a:pPr algn="r"/>
              <a:r>
                <a:rPr lang="en-GB" sz="800" dirty="0">
                  <a:solidFill>
                    <a:srgbClr val="717171"/>
                  </a:solidFill>
                </a:rPr>
                <a:t>3.16cm</a:t>
              </a:r>
            </a:p>
          </p:txBody>
        </p:sp>
        <p:cxnSp>
          <p:nvCxnSpPr>
            <p:cNvPr id="21" name="Straight Connector 20"/>
            <p:cNvCxnSpPr/>
            <p:nvPr userDrawn="1"/>
          </p:nvCxnSpPr>
          <p:spPr>
            <a:xfrm>
              <a:off x="-256200" y="2282296"/>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userDrawn="1"/>
          </p:nvCxnSpPr>
          <p:spPr>
            <a:xfrm>
              <a:off x="-256200" y="2854325"/>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userDrawn="1"/>
          </p:nvCxnSpPr>
          <p:spPr>
            <a:xfrm>
              <a:off x="-256200" y="3426354"/>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userDrawn="1"/>
          </p:nvCxnSpPr>
          <p:spPr>
            <a:xfrm>
              <a:off x="-256200" y="3998383"/>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userDrawn="1"/>
          </p:nvCxnSpPr>
          <p:spPr>
            <a:xfrm>
              <a:off x="-256200" y="4570412"/>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userDrawn="1"/>
          </p:nvCxnSpPr>
          <p:spPr>
            <a:xfrm>
              <a:off x="-256200" y="5142441"/>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userDrawn="1"/>
          </p:nvCxnSpPr>
          <p:spPr>
            <a:xfrm>
              <a:off x="-256200" y="5714470"/>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userDrawn="1"/>
          </p:nvCxnSpPr>
          <p:spPr>
            <a:xfrm>
              <a:off x="1149350"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userDrawn="1"/>
          </p:nvCxnSpPr>
          <p:spPr>
            <a:xfrm>
              <a:off x="2120034"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userDrawn="1"/>
          </p:nvCxnSpPr>
          <p:spPr>
            <a:xfrm>
              <a:off x="3090718"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userDrawn="1"/>
          </p:nvCxnSpPr>
          <p:spPr>
            <a:xfrm>
              <a:off x="4061402"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userDrawn="1"/>
          </p:nvCxnSpPr>
          <p:spPr>
            <a:xfrm>
              <a:off x="5032086"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userDrawn="1"/>
          </p:nvCxnSpPr>
          <p:spPr>
            <a:xfrm>
              <a:off x="6002770"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userDrawn="1"/>
          </p:nvCxnSpPr>
          <p:spPr>
            <a:xfrm>
              <a:off x="6973454"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userDrawn="1"/>
          </p:nvCxnSpPr>
          <p:spPr>
            <a:xfrm>
              <a:off x="7944138"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userDrawn="1"/>
          </p:nvCxnSpPr>
          <p:spPr>
            <a:xfrm>
              <a:off x="8914822"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userDrawn="1"/>
          </p:nvCxnSpPr>
          <p:spPr>
            <a:xfrm>
              <a:off x="9885506"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userDrawn="1"/>
          </p:nvCxnSpPr>
          <p:spPr>
            <a:xfrm>
              <a:off x="10856190"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userDrawn="1"/>
          </p:nvCxnSpPr>
          <p:spPr>
            <a:xfrm>
              <a:off x="11049000"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userDrawn="1"/>
          </p:nvCxnSpPr>
          <p:spPr>
            <a:xfrm>
              <a:off x="10077270"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userDrawn="1"/>
          </p:nvCxnSpPr>
          <p:spPr>
            <a:xfrm>
              <a:off x="9105543"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userDrawn="1"/>
          </p:nvCxnSpPr>
          <p:spPr>
            <a:xfrm>
              <a:off x="8133816"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userDrawn="1"/>
          </p:nvCxnSpPr>
          <p:spPr>
            <a:xfrm>
              <a:off x="7162089"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userDrawn="1"/>
          </p:nvCxnSpPr>
          <p:spPr>
            <a:xfrm>
              <a:off x="6190362"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userDrawn="1"/>
          </p:nvCxnSpPr>
          <p:spPr>
            <a:xfrm>
              <a:off x="5218635"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userDrawn="1"/>
          </p:nvCxnSpPr>
          <p:spPr>
            <a:xfrm>
              <a:off x="4246908"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userDrawn="1"/>
          </p:nvCxnSpPr>
          <p:spPr>
            <a:xfrm>
              <a:off x="3275181"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userDrawn="1"/>
          </p:nvCxnSpPr>
          <p:spPr>
            <a:xfrm>
              <a:off x="2303454"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userDrawn="1"/>
          </p:nvCxnSpPr>
          <p:spPr>
            <a:xfrm>
              <a:off x="1331727"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sp>
          <p:nvSpPr>
            <p:cNvPr id="51" name="TextBox 50"/>
            <p:cNvSpPr txBox="1"/>
            <p:nvPr userDrawn="1"/>
          </p:nvSpPr>
          <p:spPr>
            <a:xfrm>
              <a:off x="-747711" y="1646156"/>
              <a:ext cx="438671" cy="123111"/>
            </a:xfrm>
            <a:prstGeom prst="rect">
              <a:avLst/>
            </a:prstGeom>
            <a:noFill/>
          </p:spPr>
          <p:txBody>
            <a:bodyPr wrap="square" lIns="0" tIns="0" rIns="0" bIns="0" rtlCol="0">
              <a:spAutoFit/>
            </a:bodyPr>
            <a:lstStyle/>
            <a:p>
              <a:pPr algn="r"/>
              <a:r>
                <a:rPr lang="en-GB" sz="800" dirty="0">
                  <a:solidFill>
                    <a:srgbClr val="717171"/>
                  </a:solidFill>
                </a:rPr>
                <a:t>4.75cm</a:t>
              </a:r>
            </a:p>
          </p:txBody>
        </p:sp>
        <p:sp>
          <p:nvSpPr>
            <p:cNvPr id="52" name="TextBox 51"/>
            <p:cNvSpPr txBox="1"/>
            <p:nvPr userDrawn="1"/>
          </p:nvSpPr>
          <p:spPr>
            <a:xfrm>
              <a:off x="-747711" y="2216732"/>
              <a:ext cx="438671" cy="123111"/>
            </a:xfrm>
            <a:prstGeom prst="rect">
              <a:avLst/>
            </a:prstGeom>
            <a:noFill/>
          </p:spPr>
          <p:txBody>
            <a:bodyPr wrap="square" lIns="0" tIns="0" rIns="0" bIns="0" rtlCol="0">
              <a:spAutoFit/>
            </a:bodyPr>
            <a:lstStyle/>
            <a:p>
              <a:pPr algn="r"/>
              <a:r>
                <a:rPr lang="en-GB" sz="800" dirty="0">
                  <a:solidFill>
                    <a:srgbClr val="717171"/>
                  </a:solidFill>
                </a:rPr>
                <a:t>6.34cm</a:t>
              </a:r>
            </a:p>
          </p:txBody>
        </p:sp>
        <p:sp>
          <p:nvSpPr>
            <p:cNvPr id="53" name="TextBox 52"/>
            <p:cNvSpPr txBox="1"/>
            <p:nvPr userDrawn="1"/>
          </p:nvSpPr>
          <p:spPr>
            <a:xfrm>
              <a:off x="-747711" y="2787308"/>
              <a:ext cx="438671" cy="123111"/>
            </a:xfrm>
            <a:prstGeom prst="rect">
              <a:avLst/>
            </a:prstGeom>
            <a:noFill/>
          </p:spPr>
          <p:txBody>
            <a:bodyPr wrap="square" lIns="0" tIns="0" rIns="0" bIns="0" rtlCol="0">
              <a:spAutoFit/>
            </a:bodyPr>
            <a:lstStyle/>
            <a:p>
              <a:pPr algn="r"/>
              <a:r>
                <a:rPr lang="en-GB" sz="800" dirty="0">
                  <a:solidFill>
                    <a:srgbClr val="717171"/>
                  </a:solidFill>
                </a:rPr>
                <a:t>7.93cm</a:t>
              </a:r>
            </a:p>
          </p:txBody>
        </p:sp>
        <p:sp>
          <p:nvSpPr>
            <p:cNvPr id="54" name="TextBox 53"/>
            <p:cNvSpPr txBox="1"/>
            <p:nvPr userDrawn="1"/>
          </p:nvSpPr>
          <p:spPr>
            <a:xfrm>
              <a:off x="-747711" y="3357884"/>
              <a:ext cx="438671" cy="123111"/>
            </a:xfrm>
            <a:prstGeom prst="rect">
              <a:avLst/>
            </a:prstGeom>
            <a:noFill/>
          </p:spPr>
          <p:txBody>
            <a:bodyPr wrap="square" lIns="0" tIns="0" rIns="0" bIns="0" rtlCol="0">
              <a:spAutoFit/>
            </a:bodyPr>
            <a:lstStyle/>
            <a:p>
              <a:pPr algn="r"/>
              <a:r>
                <a:rPr lang="en-GB" sz="800" dirty="0">
                  <a:solidFill>
                    <a:srgbClr val="717171"/>
                  </a:solidFill>
                </a:rPr>
                <a:t>9.52cm</a:t>
              </a:r>
            </a:p>
          </p:txBody>
        </p:sp>
        <p:sp>
          <p:nvSpPr>
            <p:cNvPr id="55" name="TextBox 54"/>
            <p:cNvSpPr txBox="1"/>
            <p:nvPr userDrawn="1"/>
          </p:nvSpPr>
          <p:spPr>
            <a:xfrm>
              <a:off x="-747711" y="3928460"/>
              <a:ext cx="438671" cy="123111"/>
            </a:xfrm>
            <a:prstGeom prst="rect">
              <a:avLst/>
            </a:prstGeom>
            <a:noFill/>
          </p:spPr>
          <p:txBody>
            <a:bodyPr wrap="square" lIns="0" tIns="0" rIns="0" bIns="0" rtlCol="0">
              <a:spAutoFit/>
            </a:bodyPr>
            <a:lstStyle/>
            <a:p>
              <a:pPr algn="r"/>
              <a:r>
                <a:rPr lang="en-GB" sz="800" dirty="0">
                  <a:solidFill>
                    <a:srgbClr val="717171"/>
                  </a:solidFill>
                </a:rPr>
                <a:t>11.11cm</a:t>
              </a:r>
            </a:p>
          </p:txBody>
        </p:sp>
        <p:sp>
          <p:nvSpPr>
            <p:cNvPr id="56" name="TextBox 55"/>
            <p:cNvSpPr txBox="1"/>
            <p:nvPr userDrawn="1"/>
          </p:nvSpPr>
          <p:spPr>
            <a:xfrm>
              <a:off x="-747711" y="4499036"/>
              <a:ext cx="438671" cy="123111"/>
            </a:xfrm>
            <a:prstGeom prst="rect">
              <a:avLst/>
            </a:prstGeom>
            <a:noFill/>
          </p:spPr>
          <p:txBody>
            <a:bodyPr wrap="square" lIns="0" tIns="0" rIns="0" bIns="0" rtlCol="0">
              <a:spAutoFit/>
            </a:bodyPr>
            <a:lstStyle/>
            <a:p>
              <a:pPr algn="r"/>
              <a:r>
                <a:rPr lang="en-GB" sz="800" dirty="0">
                  <a:solidFill>
                    <a:srgbClr val="717171"/>
                  </a:solidFill>
                </a:rPr>
                <a:t>12.70cm</a:t>
              </a:r>
            </a:p>
          </p:txBody>
        </p:sp>
        <p:sp>
          <p:nvSpPr>
            <p:cNvPr id="57" name="TextBox 56"/>
            <p:cNvSpPr txBox="1"/>
            <p:nvPr userDrawn="1"/>
          </p:nvSpPr>
          <p:spPr>
            <a:xfrm>
              <a:off x="-747711" y="5069612"/>
              <a:ext cx="438671" cy="123111"/>
            </a:xfrm>
            <a:prstGeom prst="rect">
              <a:avLst/>
            </a:prstGeom>
            <a:noFill/>
          </p:spPr>
          <p:txBody>
            <a:bodyPr wrap="square" lIns="0" tIns="0" rIns="0" bIns="0" rtlCol="0">
              <a:spAutoFit/>
            </a:bodyPr>
            <a:lstStyle/>
            <a:p>
              <a:pPr algn="r"/>
              <a:r>
                <a:rPr lang="en-GB" sz="800" dirty="0">
                  <a:solidFill>
                    <a:srgbClr val="717171"/>
                  </a:solidFill>
                </a:rPr>
                <a:t>14.29cm</a:t>
              </a:r>
            </a:p>
          </p:txBody>
        </p:sp>
        <p:sp>
          <p:nvSpPr>
            <p:cNvPr id="58" name="TextBox 57"/>
            <p:cNvSpPr txBox="1"/>
            <p:nvPr userDrawn="1"/>
          </p:nvSpPr>
          <p:spPr>
            <a:xfrm>
              <a:off x="-747711" y="5640188"/>
              <a:ext cx="438671" cy="123111"/>
            </a:xfrm>
            <a:prstGeom prst="rect">
              <a:avLst/>
            </a:prstGeom>
            <a:noFill/>
          </p:spPr>
          <p:txBody>
            <a:bodyPr wrap="square" lIns="0" tIns="0" rIns="0" bIns="0" rtlCol="0">
              <a:spAutoFit/>
            </a:bodyPr>
            <a:lstStyle/>
            <a:p>
              <a:pPr algn="r"/>
              <a:r>
                <a:rPr lang="en-GB" sz="800" dirty="0">
                  <a:solidFill>
                    <a:srgbClr val="717171"/>
                  </a:solidFill>
                </a:rPr>
                <a:t>15.87cm</a:t>
              </a:r>
            </a:p>
          </p:txBody>
        </p:sp>
        <p:sp>
          <p:nvSpPr>
            <p:cNvPr id="59" name="TextBox 58"/>
            <p:cNvSpPr txBox="1"/>
            <p:nvPr userDrawn="1"/>
          </p:nvSpPr>
          <p:spPr>
            <a:xfrm>
              <a:off x="-747711" y="6060280"/>
              <a:ext cx="438671" cy="123111"/>
            </a:xfrm>
            <a:prstGeom prst="rect">
              <a:avLst/>
            </a:prstGeom>
            <a:noFill/>
          </p:spPr>
          <p:txBody>
            <a:bodyPr wrap="square" lIns="0" tIns="0" rIns="0" bIns="0" rtlCol="0">
              <a:spAutoFit/>
            </a:bodyPr>
            <a:lstStyle/>
            <a:p>
              <a:pPr algn="r"/>
              <a:r>
                <a:rPr lang="en-GB" sz="800" dirty="0">
                  <a:solidFill>
                    <a:srgbClr val="717171"/>
                  </a:solidFill>
                </a:rPr>
                <a:t>17.00cm</a:t>
              </a:r>
            </a:p>
          </p:txBody>
        </p:sp>
        <p:sp>
          <p:nvSpPr>
            <p:cNvPr id="60" name="TextBox 59"/>
            <p:cNvSpPr txBox="1"/>
            <p:nvPr userDrawn="1"/>
          </p:nvSpPr>
          <p:spPr>
            <a:xfrm>
              <a:off x="304800" y="-437436"/>
              <a:ext cx="438671" cy="123111"/>
            </a:xfrm>
            <a:prstGeom prst="rect">
              <a:avLst/>
            </a:prstGeom>
            <a:noFill/>
          </p:spPr>
          <p:txBody>
            <a:bodyPr wrap="square" lIns="0" tIns="0" rIns="0" bIns="0" rtlCol="0">
              <a:spAutoFit/>
            </a:bodyPr>
            <a:lstStyle/>
            <a:p>
              <a:r>
                <a:rPr lang="en-GB" sz="800" dirty="0">
                  <a:solidFill>
                    <a:srgbClr val="717171"/>
                  </a:solidFill>
                </a:rPr>
                <a:t>1.00cm</a:t>
              </a:r>
            </a:p>
          </p:txBody>
        </p:sp>
        <p:sp>
          <p:nvSpPr>
            <p:cNvPr id="61" name="TextBox 60"/>
            <p:cNvSpPr txBox="1"/>
            <p:nvPr userDrawn="1"/>
          </p:nvSpPr>
          <p:spPr>
            <a:xfrm>
              <a:off x="1276838" y="-437436"/>
              <a:ext cx="438671" cy="123111"/>
            </a:xfrm>
            <a:prstGeom prst="rect">
              <a:avLst/>
            </a:prstGeom>
            <a:noFill/>
          </p:spPr>
          <p:txBody>
            <a:bodyPr wrap="square" lIns="0" tIns="0" rIns="0" bIns="0" rtlCol="0">
              <a:spAutoFit/>
            </a:bodyPr>
            <a:lstStyle/>
            <a:p>
              <a:r>
                <a:rPr lang="en-GB" sz="800" dirty="0">
                  <a:solidFill>
                    <a:srgbClr val="717171"/>
                  </a:solidFill>
                </a:rPr>
                <a:t>3.70cm</a:t>
              </a:r>
            </a:p>
          </p:txBody>
        </p:sp>
        <p:sp>
          <p:nvSpPr>
            <p:cNvPr id="62" name="TextBox 61"/>
            <p:cNvSpPr txBox="1"/>
            <p:nvPr userDrawn="1"/>
          </p:nvSpPr>
          <p:spPr>
            <a:xfrm>
              <a:off x="2248876" y="-437436"/>
              <a:ext cx="438671" cy="123111"/>
            </a:xfrm>
            <a:prstGeom prst="rect">
              <a:avLst/>
            </a:prstGeom>
            <a:noFill/>
          </p:spPr>
          <p:txBody>
            <a:bodyPr wrap="square" lIns="0" tIns="0" rIns="0" bIns="0" rtlCol="0">
              <a:spAutoFit/>
            </a:bodyPr>
            <a:lstStyle/>
            <a:p>
              <a:r>
                <a:rPr lang="en-GB" sz="800" dirty="0">
                  <a:solidFill>
                    <a:srgbClr val="717171"/>
                  </a:solidFill>
                </a:rPr>
                <a:t>6.40cm</a:t>
              </a:r>
            </a:p>
          </p:txBody>
        </p:sp>
        <p:sp>
          <p:nvSpPr>
            <p:cNvPr id="63" name="TextBox 62"/>
            <p:cNvSpPr txBox="1"/>
            <p:nvPr userDrawn="1"/>
          </p:nvSpPr>
          <p:spPr>
            <a:xfrm>
              <a:off x="3220914" y="-437436"/>
              <a:ext cx="438671" cy="123111"/>
            </a:xfrm>
            <a:prstGeom prst="rect">
              <a:avLst/>
            </a:prstGeom>
            <a:noFill/>
          </p:spPr>
          <p:txBody>
            <a:bodyPr wrap="square" lIns="0" tIns="0" rIns="0" bIns="0" rtlCol="0">
              <a:spAutoFit/>
            </a:bodyPr>
            <a:lstStyle/>
            <a:p>
              <a:r>
                <a:rPr lang="en-GB" sz="800" dirty="0">
                  <a:solidFill>
                    <a:srgbClr val="717171"/>
                  </a:solidFill>
                </a:rPr>
                <a:t>9.10cm</a:t>
              </a:r>
            </a:p>
          </p:txBody>
        </p:sp>
        <p:sp>
          <p:nvSpPr>
            <p:cNvPr id="64" name="TextBox 63"/>
            <p:cNvSpPr txBox="1"/>
            <p:nvPr userDrawn="1"/>
          </p:nvSpPr>
          <p:spPr>
            <a:xfrm>
              <a:off x="4192952" y="-437436"/>
              <a:ext cx="438671" cy="123111"/>
            </a:xfrm>
            <a:prstGeom prst="rect">
              <a:avLst/>
            </a:prstGeom>
            <a:noFill/>
          </p:spPr>
          <p:txBody>
            <a:bodyPr wrap="square" lIns="0" tIns="0" rIns="0" bIns="0" rtlCol="0">
              <a:spAutoFit/>
            </a:bodyPr>
            <a:lstStyle/>
            <a:p>
              <a:r>
                <a:rPr lang="en-GB" sz="800" dirty="0">
                  <a:solidFill>
                    <a:srgbClr val="717171"/>
                  </a:solidFill>
                </a:rPr>
                <a:t>11.80cm</a:t>
              </a:r>
            </a:p>
          </p:txBody>
        </p:sp>
        <p:sp>
          <p:nvSpPr>
            <p:cNvPr id="65" name="TextBox 64"/>
            <p:cNvSpPr txBox="1"/>
            <p:nvPr userDrawn="1"/>
          </p:nvSpPr>
          <p:spPr>
            <a:xfrm>
              <a:off x="5164990" y="-437436"/>
              <a:ext cx="438671" cy="123111"/>
            </a:xfrm>
            <a:prstGeom prst="rect">
              <a:avLst/>
            </a:prstGeom>
            <a:noFill/>
          </p:spPr>
          <p:txBody>
            <a:bodyPr wrap="square" lIns="0" tIns="0" rIns="0" bIns="0" rtlCol="0">
              <a:spAutoFit/>
            </a:bodyPr>
            <a:lstStyle/>
            <a:p>
              <a:r>
                <a:rPr lang="en-GB" sz="800" dirty="0">
                  <a:solidFill>
                    <a:srgbClr val="717171"/>
                  </a:solidFill>
                </a:rPr>
                <a:t>14.50cm</a:t>
              </a:r>
            </a:p>
          </p:txBody>
        </p:sp>
        <p:sp>
          <p:nvSpPr>
            <p:cNvPr id="66" name="TextBox 65"/>
            <p:cNvSpPr txBox="1"/>
            <p:nvPr userDrawn="1"/>
          </p:nvSpPr>
          <p:spPr>
            <a:xfrm>
              <a:off x="6137028" y="-437436"/>
              <a:ext cx="438671" cy="123111"/>
            </a:xfrm>
            <a:prstGeom prst="rect">
              <a:avLst/>
            </a:prstGeom>
            <a:noFill/>
          </p:spPr>
          <p:txBody>
            <a:bodyPr wrap="square" lIns="0" tIns="0" rIns="0" bIns="0" rtlCol="0">
              <a:spAutoFit/>
            </a:bodyPr>
            <a:lstStyle/>
            <a:p>
              <a:r>
                <a:rPr lang="en-GB" sz="800" dirty="0">
                  <a:solidFill>
                    <a:srgbClr val="717171"/>
                  </a:solidFill>
                </a:rPr>
                <a:t>17.20cm</a:t>
              </a:r>
            </a:p>
          </p:txBody>
        </p:sp>
        <p:sp>
          <p:nvSpPr>
            <p:cNvPr id="67" name="TextBox 66"/>
            <p:cNvSpPr txBox="1"/>
            <p:nvPr userDrawn="1"/>
          </p:nvSpPr>
          <p:spPr>
            <a:xfrm>
              <a:off x="7109066" y="-437436"/>
              <a:ext cx="438671" cy="123111"/>
            </a:xfrm>
            <a:prstGeom prst="rect">
              <a:avLst/>
            </a:prstGeom>
            <a:noFill/>
          </p:spPr>
          <p:txBody>
            <a:bodyPr wrap="square" lIns="0" tIns="0" rIns="0" bIns="0" rtlCol="0">
              <a:spAutoFit/>
            </a:bodyPr>
            <a:lstStyle/>
            <a:p>
              <a:r>
                <a:rPr lang="en-GB" sz="800" dirty="0">
                  <a:solidFill>
                    <a:srgbClr val="717171"/>
                  </a:solidFill>
                </a:rPr>
                <a:t>9.90cm</a:t>
              </a:r>
            </a:p>
          </p:txBody>
        </p:sp>
        <p:sp>
          <p:nvSpPr>
            <p:cNvPr id="68" name="TextBox 67"/>
            <p:cNvSpPr txBox="1"/>
            <p:nvPr userDrawn="1"/>
          </p:nvSpPr>
          <p:spPr>
            <a:xfrm>
              <a:off x="8081104" y="-437436"/>
              <a:ext cx="438671" cy="123111"/>
            </a:xfrm>
            <a:prstGeom prst="rect">
              <a:avLst/>
            </a:prstGeom>
            <a:noFill/>
          </p:spPr>
          <p:txBody>
            <a:bodyPr wrap="square" lIns="0" tIns="0" rIns="0" bIns="0" rtlCol="0">
              <a:spAutoFit/>
            </a:bodyPr>
            <a:lstStyle/>
            <a:p>
              <a:r>
                <a:rPr lang="en-GB" sz="800" dirty="0">
                  <a:solidFill>
                    <a:srgbClr val="717171"/>
                  </a:solidFill>
                </a:rPr>
                <a:t>22.60cm</a:t>
              </a:r>
            </a:p>
          </p:txBody>
        </p:sp>
        <p:sp>
          <p:nvSpPr>
            <p:cNvPr id="69" name="TextBox 68"/>
            <p:cNvSpPr txBox="1"/>
            <p:nvPr userDrawn="1"/>
          </p:nvSpPr>
          <p:spPr>
            <a:xfrm>
              <a:off x="9053142" y="-437436"/>
              <a:ext cx="438671" cy="123111"/>
            </a:xfrm>
            <a:prstGeom prst="rect">
              <a:avLst/>
            </a:prstGeom>
            <a:noFill/>
          </p:spPr>
          <p:txBody>
            <a:bodyPr wrap="square" lIns="0" tIns="0" rIns="0" bIns="0" rtlCol="0">
              <a:spAutoFit/>
            </a:bodyPr>
            <a:lstStyle/>
            <a:p>
              <a:r>
                <a:rPr lang="en-GB" sz="800" dirty="0">
                  <a:solidFill>
                    <a:srgbClr val="717171"/>
                  </a:solidFill>
                </a:rPr>
                <a:t>25.30cm</a:t>
              </a:r>
            </a:p>
          </p:txBody>
        </p:sp>
        <p:sp>
          <p:nvSpPr>
            <p:cNvPr id="70" name="TextBox 69"/>
            <p:cNvSpPr txBox="1"/>
            <p:nvPr userDrawn="1"/>
          </p:nvSpPr>
          <p:spPr>
            <a:xfrm>
              <a:off x="10025180" y="-437436"/>
              <a:ext cx="438671" cy="123111"/>
            </a:xfrm>
            <a:prstGeom prst="rect">
              <a:avLst/>
            </a:prstGeom>
            <a:noFill/>
          </p:spPr>
          <p:txBody>
            <a:bodyPr wrap="square" lIns="0" tIns="0" rIns="0" bIns="0" rtlCol="0">
              <a:spAutoFit/>
            </a:bodyPr>
            <a:lstStyle/>
            <a:p>
              <a:r>
                <a:rPr lang="en-GB" sz="800" dirty="0">
                  <a:solidFill>
                    <a:srgbClr val="717171"/>
                  </a:solidFill>
                </a:rPr>
                <a:t>27.99cm</a:t>
              </a:r>
            </a:p>
          </p:txBody>
        </p:sp>
        <p:sp>
          <p:nvSpPr>
            <p:cNvPr id="71" name="TextBox 70"/>
            <p:cNvSpPr txBox="1"/>
            <p:nvPr userDrawn="1"/>
          </p:nvSpPr>
          <p:spPr>
            <a:xfrm>
              <a:off x="10997215" y="-437436"/>
              <a:ext cx="438671" cy="123111"/>
            </a:xfrm>
            <a:prstGeom prst="rect">
              <a:avLst/>
            </a:prstGeom>
            <a:noFill/>
          </p:spPr>
          <p:txBody>
            <a:bodyPr wrap="square" lIns="0" tIns="0" rIns="0" bIns="0" rtlCol="0">
              <a:spAutoFit/>
            </a:bodyPr>
            <a:lstStyle/>
            <a:p>
              <a:r>
                <a:rPr lang="en-GB" sz="800" dirty="0">
                  <a:solidFill>
                    <a:srgbClr val="717171"/>
                  </a:solidFill>
                </a:rPr>
                <a:t>30.69cm</a:t>
              </a:r>
            </a:p>
          </p:txBody>
        </p:sp>
        <p:sp>
          <p:nvSpPr>
            <p:cNvPr id="72" name="TextBox 71"/>
            <p:cNvSpPr txBox="1"/>
            <p:nvPr userDrawn="1"/>
          </p:nvSpPr>
          <p:spPr>
            <a:xfrm>
              <a:off x="11461750" y="-437436"/>
              <a:ext cx="438671" cy="123111"/>
            </a:xfrm>
            <a:prstGeom prst="rect">
              <a:avLst/>
            </a:prstGeom>
            <a:noFill/>
          </p:spPr>
          <p:txBody>
            <a:bodyPr wrap="square" lIns="0" tIns="0" rIns="0" bIns="0" rtlCol="0">
              <a:spAutoFit/>
            </a:bodyPr>
            <a:lstStyle/>
            <a:p>
              <a:pPr algn="r"/>
              <a:r>
                <a:rPr lang="en-GB" sz="800" dirty="0">
                  <a:solidFill>
                    <a:srgbClr val="717171"/>
                  </a:solidFill>
                </a:rPr>
                <a:t>32.85cm</a:t>
              </a:r>
            </a:p>
          </p:txBody>
        </p:sp>
        <p:sp>
          <p:nvSpPr>
            <p:cNvPr id="74" name="TextBox 73"/>
            <p:cNvSpPr txBox="1"/>
            <p:nvPr userDrawn="1"/>
          </p:nvSpPr>
          <p:spPr>
            <a:xfrm>
              <a:off x="10490780" y="-437436"/>
              <a:ext cx="438671" cy="123111"/>
            </a:xfrm>
            <a:prstGeom prst="rect">
              <a:avLst/>
            </a:prstGeom>
            <a:noFill/>
          </p:spPr>
          <p:txBody>
            <a:bodyPr wrap="square" lIns="0" tIns="0" rIns="0" bIns="0" rtlCol="0">
              <a:spAutoFit/>
            </a:bodyPr>
            <a:lstStyle/>
            <a:p>
              <a:pPr algn="r"/>
              <a:r>
                <a:rPr lang="en-GB" sz="800" dirty="0">
                  <a:solidFill>
                    <a:srgbClr val="717171"/>
                  </a:solidFill>
                </a:rPr>
                <a:t>30.16cm</a:t>
              </a:r>
            </a:p>
          </p:txBody>
        </p:sp>
        <p:sp>
          <p:nvSpPr>
            <p:cNvPr id="75" name="TextBox 74"/>
            <p:cNvSpPr txBox="1"/>
            <p:nvPr userDrawn="1"/>
          </p:nvSpPr>
          <p:spPr>
            <a:xfrm>
              <a:off x="9519807" y="-437436"/>
              <a:ext cx="438671" cy="123111"/>
            </a:xfrm>
            <a:prstGeom prst="rect">
              <a:avLst/>
            </a:prstGeom>
            <a:noFill/>
          </p:spPr>
          <p:txBody>
            <a:bodyPr wrap="square" lIns="0" tIns="0" rIns="0" bIns="0" rtlCol="0">
              <a:spAutoFit/>
            </a:bodyPr>
            <a:lstStyle/>
            <a:p>
              <a:pPr algn="r"/>
              <a:r>
                <a:rPr lang="en-GB" sz="800" dirty="0">
                  <a:solidFill>
                    <a:srgbClr val="717171"/>
                  </a:solidFill>
                </a:rPr>
                <a:t>27.46cm</a:t>
              </a:r>
            </a:p>
          </p:txBody>
        </p:sp>
        <p:sp>
          <p:nvSpPr>
            <p:cNvPr id="76" name="TextBox 75"/>
            <p:cNvSpPr txBox="1"/>
            <p:nvPr userDrawn="1"/>
          </p:nvSpPr>
          <p:spPr>
            <a:xfrm>
              <a:off x="8548834" y="-437436"/>
              <a:ext cx="438671" cy="123111"/>
            </a:xfrm>
            <a:prstGeom prst="rect">
              <a:avLst/>
            </a:prstGeom>
            <a:noFill/>
          </p:spPr>
          <p:txBody>
            <a:bodyPr wrap="square" lIns="0" tIns="0" rIns="0" bIns="0" rtlCol="0">
              <a:spAutoFit/>
            </a:bodyPr>
            <a:lstStyle/>
            <a:p>
              <a:pPr algn="r"/>
              <a:r>
                <a:rPr lang="en-GB" sz="800" dirty="0">
                  <a:solidFill>
                    <a:srgbClr val="717171"/>
                  </a:solidFill>
                </a:rPr>
                <a:t>24.76cm</a:t>
              </a:r>
            </a:p>
          </p:txBody>
        </p:sp>
        <p:sp>
          <p:nvSpPr>
            <p:cNvPr id="77" name="TextBox 76"/>
            <p:cNvSpPr txBox="1"/>
            <p:nvPr userDrawn="1"/>
          </p:nvSpPr>
          <p:spPr>
            <a:xfrm>
              <a:off x="7577861" y="-437436"/>
              <a:ext cx="438671" cy="123111"/>
            </a:xfrm>
            <a:prstGeom prst="rect">
              <a:avLst/>
            </a:prstGeom>
            <a:noFill/>
          </p:spPr>
          <p:txBody>
            <a:bodyPr wrap="square" lIns="0" tIns="0" rIns="0" bIns="0" rtlCol="0">
              <a:spAutoFit/>
            </a:bodyPr>
            <a:lstStyle/>
            <a:p>
              <a:pPr algn="r"/>
              <a:r>
                <a:rPr lang="en-GB" sz="800" dirty="0">
                  <a:solidFill>
                    <a:srgbClr val="717171"/>
                  </a:solidFill>
                </a:rPr>
                <a:t>22.07cm</a:t>
              </a:r>
            </a:p>
          </p:txBody>
        </p:sp>
        <p:sp>
          <p:nvSpPr>
            <p:cNvPr id="78" name="TextBox 77"/>
            <p:cNvSpPr txBox="1"/>
            <p:nvPr userDrawn="1"/>
          </p:nvSpPr>
          <p:spPr>
            <a:xfrm>
              <a:off x="6606888" y="-437436"/>
              <a:ext cx="438671" cy="123111"/>
            </a:xfrm>
            <a:prstGeom prst="rect">
              <a:avLst/>
            </a:prstGeom>
            <a:noFill/>
          </p:spPr>
          <p:txBody>
            <a:bodyPr wrap="square" lIns="0" tIns="0" rIns="0" bIns="0" rtlCol="0">
              <a:spAutoFit/>
            </a:bodyPr>
            <a:lstStyle/>
            <a:p>
              <a:pPr algn="r"/>
              <a:r>
                <a:rPr lang="en-GB" sz="800" dirty="0">
                  <a:solidFill>
                    <a:srgbClr val="717171"/>
                  </a:solidFill>
                </a:rPr>
                <a:t>19.37cm</a:t>
              </a:r>
            </a:p>
          </p:txBody>
        </p:sp>
        <p:sp>
          <p:nvSpPr>
            <p:cNvPr id="79" name="TextBox 78"/>
            <p:cNvSpPr txBox="1"/>
            <p:nvPr userDrawn="1"/>
          </p:nvSpPr>
          <p:spPr>
            <a:xfrm>
              <a:off x="5635915" y="-437436"/>
              <a:ext cx="438671" cy="123111"/>
            </a:xfrm>
            <a:prstGeom prst="rect">
              <a:avLst/>
            </a:prstGeom>
            <a:noFill/>
          </p:spPr>
          <p:txBody>
            <a:bodyPr wrap="square" lIns="0" tIns="0" rIns="0" bIns="0" rtlCol="0">
              <a:spAutoFit/>
            </a:bodyPr>
            <a:lstStyle/>
            <a:p>
              <a:pPr algn="r"/>
              <a:r>
                <a:rPr lang="en-GB" sz="800" dirty="0">
                  <a:solidFill>
                    <a:srgbClr val="717171"/>
                  </a:solidFill>
                </a:rPr>
                <a:t>16.67cm</a:t>
              </a:r>
            </a:p>
          </p:txBody>
        </p:sp>
        <p:sp>
          <p:nvSpPr>
            <p:cNvPr id="80" name="TextBox 79"/>
            <p:cNvSpPr txBox="1"/>
            <p:nvPr userDrawn="1"/>
          </p:nvSpPr>
          <p:spPr>
            <a:xfrm>
              <a:off x="4664942" y="-437436"/>
              <a:ext cx="438671" cy="123111"/>
            </a:xfrm>
            <a:prstGeom prst="rect">
              <a:avLst/>
            </a:prstGeom>
            <a:noFill/>
          </p:spPr>
          <p:txBody>
            <a:bodyPr wrap="square" lIns="0" tIns="0" rIns="0" bIns="0" rtlCol="0">
              <a:spAutoFit/>
            </a:bodyPr>
            <a:lstStyle/>
            <a:p>
              <a:pPr algn="r"/>
              <a:r>
                <a:rPr lang="en-GB" sz="800" dirty="0">
                  <a:solidFill>
                    <a:srgbClr val="717171"/>
                  </a:solidFill>
                </a:rPr>
                <a:t>13.98cm</a:t>
              </a:r>
            </a:p>
          </p:txBody>
        </p:sp>
        <p:sp>
          <p:nvSpPr>
            <p:cNvPr id="81" name="TextBox 80"/>
            <p:cNvSpPr txBox="1"/>
            <p:nvPr userDrawn="1"/>
          </p:nvSpPr>
          <p:spPr>
            <a:xfrm>
              <a:off x="3693969" y="-437436"/>
              <a:ext cx="438671" cy="123111"/>
            </a:xfrm>
            <a:prstGeom prst="rect">
              <a:avLst/>
            </a:prstGeom>
            <a:noFill/>
          </p:spPr>
          <p:txBody>
            <a:bodyPr wrap="square" lIns="0" tIns="0" rIns="0" bIns="0" rtlCol="0">
              <a:spAutoFit/>
            </a:bodyPr>
            <a:lstStyle/>
            <a:p>
              <a:pPr algn="r"/>
              <a:r>
                <a:rPr lang="en-GB" sz="800" dirty="0">
                  <a:solidFill>
                    <a:srgbClr val="717171"/>
                  </a:solidFill>
                </a:rPr>
                <a:t>11.28cm</a:t>
              </a:r>
            </a:p>
          </p:txBody>
        </p:sp>
        <p:sp>
          <p:nvSpPr>
            <p:cNvPr id="82" name="TextBox 81"/>
            <p:cNvSpPr txBox="1"/>
            <p:nvPr userDrawn="1"/>
          </p:nvSpPr>
          <p:spPr>
            <a:xfrm>
              <a:off x="2722996" y="-437436"/>
              <a:ext cx="438671" cy="123111"/>
            </a:xfrm>
            <a:prstGeom prst="rect">
              <a:avLst/>
            </a:prstGeom>
            <a:noFill/>
          </p:spPr>
          <p:txBody>
            <a:bodyPr wrap="square" lIns="0" tIns="0" rIns="0" bIns="0" rtlCol="0">
              <a:spAutoFit/>
            </a:bodyPr>
            <a:lstStyle/>
            <a:p>
              <a:pPr algn="r"/>
              <a:r>
                <a:rPr lang="en-GB" sz="800" dirty="0">
                  <a:solidFill>
                    <a:srgbClr val="717171"/>
                  </a:solidFill>
                </a:rPr>
                <a:t>8.59cm</a:t>
              </a:r>
            </a:p>
          </p:txBody>
        </p:sp>
        <p:sp>
          <p:nvSpPr>
            <p:cNvPr id="83" name="TextBox 82"/>
            <p:cNvSpPr txBox="1"/>
            <p:nvPr userDrawn="1"/>
          </p:nvSpPr>
          <p:spPr>
            <a:xfrm>
              <a:off x="1752023" y="-437436"/>
              <a:ext cx="438671" cy="123111"/>
            </a:xfrm>
            <a:prstGeom prst="rect">
              <a:avLst/>
            </a:prstGeom>
            <a:noFill/>
          </p:spPr>
          <p:txBody>
            <a:bodyPr wrap="square" lIns="0" tIns="0" rIns="0" bIns="0" rtlCol="0">
              <a:spAutoFit/>
            </a:bodyPr>
            <a:lstStyle/>
            <a:p>
              <a:pPr algn="r"/>
              <a:r>
                <a:rPr lang="en-GB" sz="800" dirty="0">
                  <a:solidFill>
                    <a:srgbClr val="717171"/>
                  </a:solidFill>
                </a:rPr>
                <a:t>5.89cm</a:t>
              </a:r>
            </a:p>
          </p:txBody>
        </p:sp>
        <p:sp>
          <p:nvSpPr>
            <p:cNvPr id="84" name="TextBox 83"/>
            <p:cNvSpPr txBox="1"/>
            <p:nvPr userDrawn="1"/>
          </p:nvSpPr>
          <p:spPr>
            <a:xfrm>
              <a:off x="781050" y="-437436"/>
              <a:ext cx="438671" cy="123111"/>
            </a:xfrm>
            <a:prstGeom prst="rect">
              <a:avLst/>
            </a:prstGeom>
            <a:noFill/>
          </p:spPr>
          <p:txBody>
            <a:bodyPr wrap="square" lIns="0" tIns="0" rIns="0" bIns="0" rtlCol="0">
              <a:spAutoFit/>
            </a:bodyPr>
            <a:lstStyle/>
            <a:p>
              <a:pPr algn="r"/>
              <a:r>
                <a:rPr lang="en-GB" sz="800" dirty="0">
                  <a:solidFill>
                    <a:srgbClr val="717171"/>
                  </a:solidFill>
                </a:rPr>
                <a:t>3.19cm</a:t>
              </a:r>
            </a:p>
          </p:txBody>
        </p:sp>
        <p:cxnSp>
          <p:nvCxnSpPr>
            <p:cNvPr id="5" name="Straight Connector 4"/>
            <p:cNvCxnSpPr/>
            <p:nvPr userDrawn="1"/>
          </p:nvCxnSpPr>
          <p:spPr>
            <a:xfrm>
              <a:off x="360000"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sp>
          <p:nvSpPr>
            <p:cNvPr id="85" name="TextBox 84"/>
            <p:cNvSpPr txBox="1"/>
            <p:nvPr userDrawn="1"/>
          </p:nvSpPr>
          <p:spPr>
            <a:xfrm>
              <a:off x="-1143000" y="5763299"/>
              <a:ext cx="833960" cy="123111"/>
            </a:xfrm>
            <a:prstGeom prst="rect">
              <a:avLst/>
            </a:prstGeom>
            <a:noFill/>
          </p:spPr>
          <p:txBody>
            <a:bodyPr wrap="square" lIns="0" tIns="0" rIns="0" bIns="0" rtlCol="0">
              <a:spAutoFit/>
            </a:bodyPr>
            <a:lstStyle/>
            <a:p>
              <a:pPr algn="r"/>
              <a:r>
                <a:rPr lang="en-GB" sz="800" dirty="0">
                  <a:solidFill>
                    <a:srgbClr val="717171"/>
                  </a:solidFill>
                </a:rPr>
                <a:t>Content Bottom</a:t>
              </a:r>
            </a:p>
          </p:txBody>
        </p:sp>
        <p:sp>
          <p:nvSpPr>
            <p:cNvPr id="86" name="TextBox 85"/>
            <p:cNvSpPr txBox="1"/>
            <p:nvPr userDrawn="1"/>
          </p:nvSpPr>
          <p:spPr>
            <a:xfrm>
              <a:off x="-1143000" y="1769267"/>
              <a:ext cx="833960" cy="123111"/>
            </a:xfrm>
            <a:prstGeom prst="rect">
              <a:avLst/>
            </a:prstGeom>
            <a:noFill/>
          </p:spPr>
          <p:txBody>
            <a:bodyPr wrap="square" lIns="0" tIns="0" rIns="0" bIns="0" rtlCol="0">
              <a:spAutoFit/>
            </a:bodyPr>
            <a:lstStyle/>
            <a:p>
              <a:pPr algn="r"/>
              <a:r>
                <a:rPr lang="en-GB" sz="800" dirty="0">
                  <a:solidFill>
                    <a:srgbClr val="717171"/>
                  </a:solidFill>
                </a:rPr>
                <a:t>Content Top</a:t>
              </a:r>
            </a:p>
          </p:txBody>
        </p:sp>
        <p:sp>
          <p:nvSpPr>
            <p:cNvPr id="87" name="TextBox 86"/>
            <p:cNvSpPr txBox="1"/>
            <p:nvPr userDrawn="1"/>
          </p:nvSpPr>
          <p:spPr>
            <a:xfrm>
              <a:off x="-1143000" y="1198691"/>
              <a:ext cx="833960" cy="123111"/>
            </a:xfrm>
            <a:prstGeom prst="rect">
              <a:avLst/>
            </a:prstGeom>
            <a:noFill/>
          </p:spPr>
          <p:txBody>
            <a:bodyPr wrap="square" lIns="0" tIns="0" rIns="0" bIns="0" rtlCol="0">
              <a:spAutoFit/>
            </a:bodyPr>
            <a:lstStyle/>
            <a:p>
              <a:pPr algn="r"/>
              <a:r>
                <a:rPr lang="en-GB" sz="800" dirty="0">
                  <a:solidFill>
                    <a:srgbClr val="717171"/>
                  </a:solidFill>
                </a:rPr>
                <a:t>Heading Baseline</a:t>
              </a:r>
            </a:p>
          </p:txBody>
        </p:sp>
        <p:sp>
          <p:nvSpPr>
            <p:cNvPr id="88" name="TextBox 87"/>
            <p:cNvSpPr txBox="1"/>
            <p:nvPr userDrawn="1"/>
          </p:nvSpPr>
          <p:spPr>
            <a:xfrm>
              <a:off x="-590537" y="-438330"/>
              <a:ext cx="833960" cy="123111"/>
            </a:xfrm>
            <a:prstGeom prst="rect">
              <a:avLst/>
            </a:prstGeom>
            <a:noFill/>
          </p:spPr>
          <p:txBody>
            <a:bodyPr wrap="square" lIns="0" tIns="0" rIns="0" bIns="0" rtlCol="0">
              <a:spAutoFit/>
            </a:bodyPr>
            <a:lstStyle/>
            <a:p>
              <a:pPr algn="r"/>
              <a:r>
                <a:rPr lang="en-GB" sz="800" dirty="0">
                  <a:solidFill>
                    <a:srgbClr val="717171"/>
                  </a:solidFill>
                </a:rPr>
                <a:t>Left Margin</a:t>
              </a:r>
            </a:p>
          </p:txBody>
        </p:sp>
        <p:sp>
          <p:nvSpPr>
            <p:cNvPr id="89" name="TextBox 88"/>
            <p:cNvSpPr txBox="1"/>
            <p:nvPr userDrawn="1"/>
          </p:nvSpPr>
          <p:spPr>
            <a:xfrm>
              <a:off x="11933758" y="-438330"/>
              <a:ext cx="639242" cy="123111"/>
            </a:xfrm>
            <a:prstGeom prst="rect">
              <a:avLst/>
            </a:prstGeom>
            <a:noFill/>
          </p:spPr>
          <p:txBody>
            <a:bodyPr wrap="square" lIns="0" tIns="0" rIns="0" bIns="0" rtlCol="0">
              <a:spAutoFit/>
            </a:bodyPr>
            <a:lstStyle/>
            <a:p>
              <a:r>
                <a:rPr lang="en-GB" sz="800" dirty="0">
                  <a:solidFill>
                    <a:srgbClr val="717171"/>
                  </a:solidFill>
                </a:rPr>
                <a:t>Right Margin</a:t>
              </a:r>
            </a:p>
          </p:txBody>
        </p:sp>
      </p:grpSp>
      <p:sp>
        <p:nvSpPr>
          <p:cNvPr id="91" name="Title Placeholder 1"/>
          <p:cNvSpPr>
            <a:spLocks noGrp="1"/>
          </p:cNvSpPr>
          <p:nvPr>
            <p:ph type="title"/>
          </p:nvPr>
        </p:nvSpPr>
        <p:spPr>
          <a:xfrm>
            <a:off x="359999" y="430718"/>
            <a:ext cx="11466875" cy="704346"/>
          </a:xfrm>
          <a:prstGeom prst="rect">
            <a:avLst/>
          </a:prstGeom>
        </p:spPr>
        <p:txBody>
          <a:bodyPr vert="horz" lIns="0" tIns="0" rIns="0" bIns="0" rtlCol="0" anchor="t">
            <a:noAutofit/>
          </a:bodyPr>
          <a:lstStyle/>
          <a:p>
            <a:r>
              <a:rPr lang="en-US"/>
              <a:t>Click to edit Master title style</a:t>
            </a:r>
            <a:endParaRPr lang="en-GB" dirty="0"/>
          </a:p>
        </p:txBody>
      </p:sp>
      <p:sp>
        <p:nvSpPr>
          <p:cNvPr id="92" name="Text Placeholder 2"/>
          <p:cNvSpPr>
            <a:spLocks noGrp="1"/>
          </p:cNvSpPr>
          <p:nvPr>
            <p:ph type="body" idx="1"/>
          </p:nvPr>
        </p:nvSpPr>
        <p:spPr>
          <a:xfrm>
            <a:off x="359999" y="1708150"/>
            <a:ext cx="11466875" cy="4003675"/>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93"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dirty="0">
              <a:solidFill>
                <a:srgbClr val="717171"/>
              </a:solidFill>
            </a:endParaRPr>
          </a:p>
        </p:txBody>
      </p:sp>
      <p:cxnSp>
        <p:nvCxnSpPr>
          <p:cNvPr id="94" name="Straight Connector 93"/>
          <p:cNvCxnSpPr/>
          <p:nvPr/>
        </p:nvCxnSpPr>
        <p:spPr>
          <a:xfrm>
            <a:off x="0" y="6124991"/>
            <a:ext cx="12193200" cy="0"/>
          </a:xfrm>
          <a:prstGeom prst="line">
            <a:avLst/>
          </a:prstGeom>
          <a:ln w="190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pic>
        <p:nvPicPr>
          <p:cNvPr id="96" name="Picture 95" descr="logo-03.png"/>
          <p:cNvPicPr>
            <a:picLocks noChangeAspect="1"/>
          </p:cNvPicPr>
          <p:nvPr/>
        </p:nvPicPr>
        <p:blipFill>
          <a:blip r:embed="rId22">
            <a:alphaModFix/>
            <a:extLst>
              <a:ext uri="{28A0092B-C50C-407E-A947-70E740481C1C}">
                <a14:useLocalDpi xmlns:a14="http://schemas.microsoft.com/office/drawing/2010/main" val="0"/>
              </a:ext>
            </a:extLst>
          </a:blip>
          <a:stretch>
            <a:fillRect/>
          </a:stretch>
        </p:blipFill>
        <p:spPr>
          <a:xfrm>
            <a:off x="297773" y="6334125"/>
            <a:ext cx="4329415" cy="324431"/>
          </a:xfrm>
          <a:prstGeom prst="rect">
            <a:avLst/>
          </a:prstGeom>
        </p:spPr>
      </p:pic>
    </p:spTree>
    <p:extLst>
      <p:ext uri="{BB962C8B-B14F-4D97-AF65-F5344CB8AC3E}">
        <p14:creationId xmlns:p14="http://schemas.microsoft.com/office/powerpoint/2010/main" val="390671529"/>
      </p:ext>
    </p:extLst>
  </p:cSld>
  <p:clrMap bg1="lt1" tx1="dk1" bg2="lt2" tx2="dk2" accent1="accent1" accent2="accent2" accent3="accent3" accent4="accent4" accent5="accent5" accent6="accent6" hlink="hlink" folHlink="folHlink"/>
  <p:sldLayoutIdLst>
    <p:sldLayoutId id="2147484343" r:id="rId1"/>
    <p:sldLayoutId id="2147484344" r:id="rId2"/>
    <p:sldLayoutId id="2147484345" r:id="rId3"/>
    <p:sldLayoutId id="2147484346" r:id="rId4"/>
    <p:sldLayoutId id="2147484347" r:id="rId5"/>
    <p:sldLayoutId id="2147484348" r:id="rId6"/>
    <p:sldLayoutId id="2147484349" r:id="rId7"/>
    <p:sldLayoutId id="2147484350" r:id="rId8"/>
    <p:sldLayoutId id="2147484351" r:id="rId9"/>
    <p:sldLayoutId id="2147484352" r:id="rId10"/>
    <p:sldLayoutId id="2147484353" r:id="rId11"/>
    <p:sldLayoutId id="2147484354" r:id="rId12"/>
    <p:sldLayoutId id="2147484355" r:id="rId13"/>
    <p:sldLayoutId id="2147484356" r:id="rId14"/>
    <p:sldLayoutId id="2147484357" r:id="rId15"/>
    <p:sldLayoutId id="2147484358" r:id="rId16"/>
    <p:sldLayoutId id="2147484360" r:id="rId17"/>
    <p:sldLayoutId id="2147484362" r:id="rId18"/>
    <p:sldLayoutId id="2147484367" r:id="rId19"/>
    <p:sldLayoutId id="2147484368" r:id="rId20"/>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100000"/>
        </a:lnSpc>
        <a:spcBef>
          <a:spcPts val="600"/>
        </a:spcBef>
        <a:buNone/>
        <a:defRPr sz="2000" b="1" kern="1200">
          <a:solidFill>
            <a:schemeClr val="tx1"/>
          </a:solidFill>
          <a:latin typeface="+mj-lt"/>
          <a:ea typeface="+mj-ea"/>
          <a:cs typeface="+mj-cs"/>
        </a:defRPr>
      </a:lvl1pPr>
    </p:titleStyle>
    <p:bodyStyle>
      <a:lvl1pPr marL="0" indent="0" algn="l" defTabSz="914400" rtl="0" eaLnBrk="1" latinLnBrk="0" hangingPunct="1">
        <a:lnSpc>
          <a:spcPct val="100000"/>
        </a:lnSpc>
        <a:spcBef>
          <a:spcPts val="1200"/>
        </a:spcBef>
        <a:buFont typeface="Arial" panose="020B0604020202020204" pitchFamily="34" charset="0"/>
        <a:buNone/>
        <a:defRPr sz="1400" kern="1200">
          <a:solidFill>
            <a:schemeClr val="tx1"/>
          </a:solidFill>
          <a:latin typeface="+mn-lt"/>
          <a:ea typeface="+mn-ea"/>
          <a:cs typeface="+mn-cs"/>
        </a:defRPr>
      </a:lvl1pPr>
      <a:lvl2pPr marL="180975" indent="-180975" algn="l" defTabSz="914400" rtl="0" eaLnBrk="1" latinLnBrk="0" hangingPunct="1">
        <a:lnSpc>
          <a:spcPct val="100000"/>
        </a:lnSpc>
        <a:spcBef>
          <a:spcPts val="600"/>
        </a:spcBef>
        <a:buFont typeface="Wingdings" panose="05000000000000000000" pitchFamily="2" charset="2"/>
        <a:buChar char="§"/>
        <a:defRPr sz="1400" kern="1200">
          <a:solidFill>
            <a:schemeClr val="tx1"/>
          </a:solidFill>
          <a:latin typeface="+mn-lt"/>
          <a:ea typeface="+mn-ea"/>
          <a:cs typeface="+mn-cs"/>
        </a:defRPr>
      </a:lvl2pPr>
      <a:lvl3pPr marL="361950" indent="-180975" algn="l" defTabSz="914400" rtl="0" eaLnBrk="1" latinLnBrk="0" hangingPunct="1">
        <a:lnSpc>
          <a:spcPct val="100000"/>
        </a:lnSpc>
        <a:spcBef>
          <a:spcPts val="600"/>
        </a:spcBef>
        <a:buFont typeface="Wingdings" panose="05000000000000000000" pitchFamily="2" charset="2"/>
        <a:buChar char="§"/>
        <a:defRPr sz="1400" kern="1200">
          <a:solidFill>
            <a:schemeClr val="tx1"/>
          </a:solidFill>
          <a:latin typeface="+mn-lt"/>
          <a:ea typeface="+mn-ea"/>
          <a:cs typeface="+mn-cs"/>
        </a:defRPr>
      </a:lvl3pPr>
      <a:lvl4pPr marL="542925" indent="-180975" algn="l" defTabSz="914400" rtl="0" eaLnBrk="1" latinLnBrk="0" hangingPunct="1">
        <a:lnSpc>
          <a:spcPct val="100000"/>
        </a:lnSpc>
        <a:spcBef>
          <a:spcPts val="600"/>
        </a:spcBef>
        <a:buFont typeface="Wingdings" panose="05000000000000000000" pitchFamily="2" charset="2"/>
        <a:buChar char="§"/>
        <a:defRPr sz="1400" kern="1200">
          <a:solidFill>
            <a:schemeClr val="tx1"/>
          </a:solidFill>
          <a:latin typeface="+mn-lt"/>
          <a:ea typeface="+mn-ea"/>
          <a:cs typeface="+mn-cs"/>
        </a:defRPr>
      </a:lvl4pPr>
      <a:lvl5pPr marL="714375" indent="-171450" algn="l" defTabSz="914400" rtl="0" eaLnBrk="1" latinLnBrk="0" hangingPunct="1">
        <a:lnSpc>
          <a:spcPct val="100000"/>
        </a:lnSpc>
        <a:spcBef>
          <a:spcPts val="600"/>
        </a:spcBef>
        <a:buFont typeface="Wingdings" panose="05000000000000000000" pitchFamily="2" charset="2"/>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27">
          <p15:clr>
            <a:srgbClr val="A4A3A4"/>
          </p15:clr>
        </p15:guide>
        <p15:guide id="2" orient="horz" pos="2159">
          <p15:clr>
            <a:srgbClr val="A4A3A4"/>
          </p15:clr>
        </p15:guide>
        <p15:guide id="3" pos="725">
          <p15:clr>
            <a:srgbClr val="A4A3A4"/>
          </p15:clr>
        </p15:guide>
        <p15:guide id="4" pos="842">
          <p15:clr>
            <a:srgbClr val="A4A3A4"/>
          </p15:clr>
        </p15:guide>
        <p15:guide id="5" pos="1335">
          <p15:clr>
            <a:srgbClr val="A4A3A4"/>
          </p15:clr>
        </p15:guide>
        <p15:guide id="6" pos="1454">
          <p15:clr>
            <a:srgbClr val="A4A3A4"/>
          </p15:clr>
        </p15:guide>
        <p15:guide id="7" pos="1947">
          <p15:clr>
            <a:srgbClr val="A4A3A4"/>
          </p15:clr>
        </p15:guide>
        <p15:guide id="8" pos="2064">
          <p15:clr>
            <a:srgbClr val="A4A3A4"/>
          </p15:clr>
        </p15:guide>
        <p15:guide id="9" pos="2558">
          <p15:clr>
            <a:srgbClr val="A4A3A4"/>
          </p15:clr>
        </p15:guide>
        <p15:guide id="10" pos="2678">
          <p15:clr>
            <a:srgbClr val="A4A3A4"/>
          </p15:clr>
        </p15:guide>
        <p15:guide id="11" pos="3170">
          <p15:clr>
            <a:srgbClr val="A4A3A4"/>
          </p15:clr>
        </p15:guide>
        <p15:guide id="12" pos="3288">
          <p15:clr>
            <a:srgbClr val="A4A3A4"/>
          </p15:clr>
        </p15:guide>
        <p15:guide id="13" pos="3780">
          <p15:clr>
            <a:srgbClr val="A4A3A4"/>
          </p15:clr>
        </p15:guide>
        <p15:guide id="14" pos="3900">
          <p15:clr>
            <a:srgbClr val="A4A3A4"/>
          </p15:clr>
        </p15:guide>
        <p15:guide id="15" pos="4392">
          <p15:clr>
            <a:srgbClr val="A4A3A4"/>
          </p15:clr>
        </p15:guide>
        <p15:guide id="16" pos="4512">
          <p15:clr>
            <a:srgbClr val="A4A3A4"/>
          </p15:clr>
        </p15:guide>
        <p15:guide id="17" pos="5124">
          <p15:clr>
            <a:srgbClr val="A4A3A4"/>
          </p15:clr>
        </p15:guide>
        <p15:guide id="18" pos="5004">
          <p15:clr>
            <a:srgbClr val="A4A3A4"/>
          </p15:clr>
        </p15:guide>
        <p15:guide id="19" pos="5616">
          <p15:clr>
            <a:srgbClr val="A4A3A4"/>
          </p15:clr>
        </p15:guide>
        <p15:guide id="20" pos="5736">
          <p15:clr>
            <a:srgbClr val="A4A3A4"/>
          </p15:clr>
        </p15:guide>
        <p15:guide id="21" pos="6227">
          <p15:clr>
            <a:srgbClr val="A4A3A4"/>
          </p15:clr>
        </p15:guide>
        <p15:guide id="22" pos="6348">
          <p15:clr>
            <a:srgbClr val="A4A3A4"/>
          </p15:clr>
        </p15:guide>
        <p15:guide id="23" pos="6839">
          <p15:clr>
            <a:srgbClr val="A4A3A4"/>
          </p15:clr>
        </p15:guide>
        <p15:guide id="24" pos="6960">
          <p15:clr>
            <a:srgbClr val="A4A3A4"/>
          </p15:clr>
        </p15:guide>
        <p15:guide id="25" pos="7451">
          <p15:clr>
            <a:srgbClr val="A4A3A4"/>
          </p15:clr>
        </p15:guide>
        <p15:guide id="26" orient="horz" pos="1799">
          <p15:clr>
            <a:srgbClr val="A4A3A4"/>
          </p15:clr>
        </p15:guide>
        <p15:guide id="27" orient="horz" pos="1437">
          <p15:clr>
            <a:srgbClr val="A4A3A4"/>
          </p15:clr>
        </p15:guide>
        <p15:guide id="28" orient="horz" pos="1077">
          <p15:clr>
            <a:srgbClr val="A4A3A4"/>
          </p15:clr>
        </p15:guide>
        <p15:guide id="29" orient="horz" pos="717">
          <p15:clr>
            <a:srgbClr val="A4A3A4"/>
          </p15:clr>
        </p15:guide>
        <p15:guide id="30" orient="horz" pos="2519">
          <p15:clr>
            <a:srgbClr val="A4A3A4"/>
          </p15:clr>
        </p15:guide>
        <p15:guide id="31" orient="horz" pos="2879">
          <p15:clr>
            <a:srgbClr val="A4A3A4"/>
          </p15:clr>
        </p15:guide>
        <p15:guide id="32" orient="horz" pos="3240">
          <p15:clr>
            <a:srgbClr val="A4A3A4"/>
          </p15:clr>
        </p15:guide>
        <p15:guide id="33" orient="horz" pos="3600">
          <p15:clr>
            <a:srgbClr val="A4A3A4"/>
          </p15:clr>
        </p15:guide>
        <p15:guide id="34" orient="horz" pos="3855">
          <p15:clr>
            <a:srgbClr val="A4A3A4"/>
          </p15:clr>
        </p15:guide>
      </p15:sldGuideLst>
    </p:ext>
  </p:extLst>
</p:sldMaster>
</file>

<file path=ppt/slideMasters/slideMaster2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7" name="Group 6"/>
          <p:cNvGrpSpPr/>
          <p:nvPr/>
        </p:nvGrpSpPr>
        <p:grpSpPr>
          <a:xfrm>
            <a:off x="-1143000" y="-438330"/>
            <a:ext cx="13716000" cy="6621721"/>
            <a:chOff x="-1143000" y="-438330"/>
            <a:chExt cx="13716000" cy="6621721"/>
          </a:xfrm>
        </p:grpSpPr>
        <p:cxnSp>
          <p:nvCxnSpPr>
            <p:cNvPr id="12" name="Straight Connector 11"/>
            <p:cNvCxnSpPr/>
            <p:nvPr userDrawn="1"/>
          </p:nvCxnSpPr>
          <p:spPr>
            <a:xfrm>
              <a:off x="11826875"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userDrawn="1"/>
          </p:nvCxnSpPr>
          <p:spPr>
            <a:xfrm>
              <a:off x="-256200" y="1138238"/>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userDrawn="1"/>
          </p:nvCxnSpPr>
          <p:spPr>
            <a:xfrm>
              <a:off x="-256200" y="1710267"/>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userDrawn="1"/>
          </p:nvCxnSpPr>
          <p:spPr>
            <a:xfrm>
              <a:off x="-256200" y="6120000"/>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sp>
          <p:nvSpPr>
            <p:cNvPr id="13" name="TextBox 12"/>
            <p:cNvSpPr txBox="1"/>
            <p:nvPr userDrawn="1"/>
          </p:nvSpPr>
          <p:spPr>
            <a:xfrm>
              <a:off x="-747711" y="1075580"/>
              <a:ext cx="438671" cy="123111"/>
            </a:xfrm>
            <a:prstGeom prst="rect">
              <a:avLst/>
            </a:prstGeom>
            <a:noFill/>
          </p:spPr>
          <p:txBody>
            <a:bodyPr wrap="square" lIns="0" tIns="0" rIns="0" bIns="0" rtlCol="0">
              <a:spAutoFit/>
            </a:bodyPr>
            <a:lstStyle/>
            <a:p>
              <a:pPr algn="r"/>
              <a:r>
                <a:rPr lang="en-GB" sz="800" dirty="0">
                  <a:solidFill>
                    <a:srgbClr val="717171"/>
                  </a:solidFill>
                </a:rPr>
                <a:t>3.16cm</a:t>
              </a:r>
            </a:p>
          </p:txBody>
        </p:sp>
        <p:cxnSp>
          <p:nvCxnSpPr>
            <p:cNvPr id="21" name="Straight Connector 20"/>
            <p:cNvCxnSpPr/>
            <p:nvPr userDrawn="1"/>
          </p:nvCxnSpPr>
          <p:spPr>
            <a:xfrm>
              <a:off x="-256200" y="2282296"/>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userDrawn="1"/>
          </p:nvCxnSpPr>
          <p:spPr>
            <a:xfrm>
              <a:off x="-256200" y="2854325"/>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userDrawn="1"/>
          </p:nvCxnSpPr>
          <p:spPr>
            <a:xfrm>
              <a:off x="-256200" y="3426354"/>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userDrawn="1"/>
          </p:nvCxnSpPr>
          <p:spPr>
            <a:xfrm>
              <a:off x="-256200" y="3998383"/>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userDrawn="1"/>
          </p:nvCxnSpPr>
          <p:spPr>
            <a:xfrm>
              <a:off x="-256200" y="4570412"/>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userDrawn="1"/>
          </p:nvCxnSpPr>
          <p:spPr>
            <a:xfrm>
              <a:off x="-256200" y="5142441"/>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userDrawn="1"/>
          </p:nvCxnSpPr>
          <p:spPr>
            <a:xfrm>
              <a:off x="-256200" y="5714470"/>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userDrawn="1"/>
          </p:nvCxnSpPr>
          <p:spPr>
            <a:xfrm>
              <a:off x="1149350"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userDrawn="1"/>
          </p:nvCxnSpPr>
          <p:spPr>
            <a:xfrm>
              <a:off x="2120034"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userDrawn="1"/>
          </p:nvCxnSpPr>
          <p:spPr>
            <a:xfrm>
              <a:off x="3090718"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userDrawn="1"/>
          </p:nvCxnSpPr>
          <p:spPr>
            <a:xfrm>
              <a:off x="4061402"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userDrawn="1"/>
          </p:nvCxnSpPr>
          <p:spPr>
            <a:xfrm>
              <a:off x="5032086"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userDrawn="1"/>
          </p:nvCxnSpPr>
          <p:spPr>
            <a:xfrm>
              <a:off x="6002770"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userDrawn="1"/>
          </p:nvCxnSpPr>
          <p:spPr>
            <a:xfrm>
              <a:off x="6973454"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userDrawn="1"/>
          </p:nvCxnSpPr>
          <p:spPr>
            <a:xfrm>
              <a:off x="7944138"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userDrawn="1"/>
          </p:nvCxnSpPr>
          <p:spPr>
            <a:xfrm>
              <a:off x="8914822"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userDrawn="1"/>
          </p:nvCxnSpPr>
          <p:spPr>
            <a:xfrm>
              <a:off x="9885506"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userDrawn="1"/>
          </p:nvCxnSpPr>
          <p:spPr>
            <a:xfrm>
              <a:off x="10856190"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userDrawn="1"/>
          </p:nvCxnSpPr>
          <p:spPr>
            <a:xfrm>
              <a:off x="11049000"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userDrawn="1"/>
          </p:nvCxnSpPr>
          <p:spPr>
            <a:xfrm>
              <a:off x="10077270"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userDrawn="1"/>
          </p:nvCxnSpPr>
          <p:spPr>
            <a:xfrm>
              <a:off x="9105543"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userDrawn="1"/>
          </p:nvCxnSpPr>
          <p:spPr>
            <a:xfrm>
              <a:off x="8133816"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userDrawn="1"/>
          </p:nvCxnSpPr>
          <p:spPr>
            <a:xfrm>
              <a:off x="7162089"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userDrawn="1"/>
          </p:nvCxnSpPr>
          <p:spPr>
            <a:xfrm>
              <a:off x="6190362"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userDrawn="1"/>
          </p:nvCxnSpPr>
          <p:spPr>
            <a:xfrm>
              <a:off x="5218635"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userDrawn="1"/>
          </p:nvCxnSpPr>
          <p:spPr>
            <a:xfrm>
              <a:off x="4246908"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userDrawn="1"/>
          </p:nvCxnSpPr>
          <p:spPr>
            <a:xfrm>
              <a:off x="3275181"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userDrawn="1"/>
          </p:nvCxnSpPr>
          <p:spPr>
            <a:xfrm>
              <a:off x="2303454"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userDrawn="1"/>
          </p:nvCxnSpPr>
          <p:spPr>
            <a:xfrm>
              <a:off x="1331727"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sp>
          <p:nvSpPr>
            <p:cNvPr id="51" name="TextBox 50"/>
            <p:cNvSpPr txBox="1"/>
            <p:nvPr userDrawn="1"/>
          </p:nvSpPr>
          <p:spPr>
            <a:xfrm>
              <a:off x="-747711" y="1646156"/>
              <a:ext cx="438671" cy="123111"/>
            </a:xfrm>
            <a:prstGeom prst="rect">
              <a:avLst/>
            </a:prstGeom>
            <a:noFill/>
          </p:spPr>
          <p:txBody>
            <a:bodyPr wrap="square" lIns="0" tIns="0" rIns="0" bIns="0" rtlCol="0">
              <a:spAutoFit/>
            </a:bodyPr>
            <a:lstStyle/>
            <a:p>
              <a:pPr algn="r"/>
              <a:r>
                <a:rPr lang="en-GB" sz="800" dirty="0">
                  <a:solidFill>
                    <a:srgbClr val="717171"/>
                  </a:solidFill>
                </a:rPr>
                <a:t>4.75cm</a:t>
              </a:r>
            </a:p>
          </p:txBody>
        </p:sp>
        <p:sp>
          <p:nvSpPr>
            <p:cNvPr id="52" name="TextBox 51"/>
            <p:cNvSpPr txBox="1"/>
            <p:nvPr userDrawn="1"/>
          </p:nvSpPr>
          <p:spPr>
            <a:xfrm>
              <a:off x="-747711" y="2216732"/>
              <a:ext cx="438671" cy="123111"/>
            </a:xfrm>
            <a:prstGeom prst="rect">
              <a:avLst/>
            </a:prstGeom>
            <a:noFill/>
          </p:spPr>
          <p:txBody>
            <a:bodyPr wrap="square" lIns="0" tIns="0" rIns="0" bIns="0" rtlCol="0">
              <a:spAutoFit/>
            </a:bodyPr>
            <a:lstStyle/>
            <a:p>
              <a:pPr algn="r"/>
              <a:r>
                <a:rPr lang="en-GB" sz="800" dirty="0">
                  <a:solidFill>
                    <a:srgbClr val="717171"/>
                  </a:solidFill>
                </a:rPr>
                <a:t>6.34cm</a:t>
              </a:r>
            </a:p>
          </p:txBody>
        </p:sp>
        <p:sp>
          <p:nvSpPr>
            <p:cNvPr id="53" name="TextBox 52"/>
            <p:cNvSpPr txBox="1"/>
            <p:nvPr userDrawn="1"/>
          </p:nvSpPr>
          <p:spPr>
            <a:xfrm>
              <a:off x="-747711" y="2787308"/>
              <a:ext cx="438671" cy="123111"/>
            </a:xfrm>
            <a:prstGeom prst="rect">
              <a:avLst/>
            </a:prstGeom>
            <a:noFill/>
          </p:spPr>
          <p:txBody>
            <a:bodyPr wrap="square" lIns="0" tIns="0" rIns="0" bIns="0" rtlCol="0">
              <a:spAutoFit/>
            </a:bodyPr>
            <a:lstStyle/>
            <a:p>
              <a:pPr algn="r"/>
              <a:r>
                <a:rPr lang="en-GB" sz="800" dirty="0">
                  <a:solidFill>
                    <a:srgbClr val="717171"/>
                  </a:solidFill>
                </a:rPr>
                <a:t>7.93cm</a:t>
              </a:r>
            </a:p>
          </p:txBody>
        </p:sp>
        <p:sp>
          <p:nvSpPr>
            <p:cNvPr id="54" name="TextBox 53"/>
            <p:cNvSpPr txBox="1"/>
            <p:nvPr userDrawn="1"/>
          </p:nvSpPr>
          <p:spPr>
            <a:xfrm>
              <a:off x="-747711" y="3357884"/>
              <a:ext cx="438671" cy="123111"/>
            </a:xfrm>
            <a:prstGeom prst="rect">
              <a:avLst/>
            </a:prstGeom>
            <a:noFill/>
          </p:spPr>
          <p:txBody>
            <a:bodyPr wrap="square" lIns="0" tIns="0" rIns="0" bIns="0" rtlCol="0">
              <a:spAutoFit/>
            </a:bodyPr>
            <a:lstStyle/>
            <a:p>
              <a:pPr algn="r"/>
              <a:r>
                <a:rPr lang="en-GB" sz="800" dirty="0">
                  <a:solidFill>
                    <a:srgbClr val="717171"/>
                  </a:solidFill>
                </a:rPr>
                <a:t>9.52cm</a:t>
              </a:r>
            </a:p>
          </p:txBody>
        </p:sp>
        <p:sp>
          <p:nvSpPr>
            <p:cNvPr id="55" name="TextBox 54"/>
            <p:cNvSpPr txBox="1"/>
            <p:nvPr userDrawn="1"/>
          </p:nvSpPr>
          <p:spPr>
            <a:xfrm>
              <a:off x="-747711" y="3928460"/>
              <a:ext cx="438671" cy="123111"/>
            </a:xfrm>
            <a:prstGeom prst="rect">
              <a:avLst/>
            </a:prstGeom>
            <a:noFill/>
          </p:spPr>
          <p:txBody>
            <a:bodyPr wrap="square" lIns="0" tIns="0" rIns="0" bIns="0" rtlCol="0">
              <a:spAutoFit/>
            </a:bodyPr>
            <a:lstStyle/>
            <a:p>
              <a:pPr algn="r"/>
              <a:r>
                <a:rPr lang="en-GB" sz="800" dirty="0">
                  <a:solidFill>
                    <a:srgbClr val="717171"/>
                  </a:solidFill>
                </a:rPr>
                <a:t>11.11cm</a:t>
              </a:r>
            </a:p>
          </p:txBody>
        </p:sp>
        <p:sp>
          <p:nvSpPr>
            <p:cNvPr id="56" name="TextBox 55"/>
            <p:cNvSpPr txBox="1"/>
            <p:nvPr userDrawn="1"/>
          </p:nvSpPr>
          <p:spPr>
            <a:xfrm>
              <a:off x="-747711" y="4499036"/>
              <a:ext cx="438671" cy="123111"/>
            </a:xfrm>
            <a:prstGeom prst="rect">
              <a:avLst/>
            </a:prstGeom>
            <a:noFill/>
          </p:spPr>
          <p:txBody>
            <a:bodyPr wrap="square" lIns="0" tIns="0" rIns="0" bIns="0" rtlCol="0">
              <a:spAutoFit/>
            </a:bodyPr>
            <a:lstStyle/>
            <a:p>
              <a:pPr algn="r"/>
              <a:r>
                <a:rPr lang="en-GB" sz="800" dirty="0">
                  <a:solidFill>
                    <a:srgbClr val="717171"/>
                  </a:solidFill>
                </a:rPr>
                <a:t>12.70cm</a:t>
              </a:r>
            </a:p>
          </p:txBody>
        </p:sp>
        <p:sp>
          <p:nvSpPr>
            <p:cNvPr id="57" name="TextBox 56"/>
            <p:cNvSpPr txBox="1"/>
            <p:nvPr userDrawn="1"/>
          </p:nvSpPr>
          <p:spPr>
            <a:xfrm>
              <a:off x="-747711" y="5069612"/>
              <a:ext cx="438671" cy="123111"/>
            </a:xfrm>
            <a:prstGeom prst="rect">
              <a:avLst/>
            </a:prstGeom>
            <a:noFill/>
          </p:spPr>
          <p:txBody>
            <a:bodyPr wrap="square" lIns="0" tIns="0" rIns="0" bIns="0" rtlCol="0">
              <a:spAutoFit/>
            </a:bodyPr>
            <a:lstStyle/>
            <a:p>
              <a:pPr algn="r"/>
              <a:r>
                <a:rPr lang="en-GB" sz="800" dirty="0">
                  <a:solidFill>
                    <a:srgbClr val="717171"/>
                  </a:solidFill>
                </a:rPr>
                <a:t>14.29cm</a:t>
              </a:r>
            </a:p>
          </p:txBody>
        </p:sp>
        <p:sp>
          <p:nvSpPr>
            <p:cNvPr id="58" name="TextBox 57"/>
            <p:cNvSpPr txBox="1"/>
            <p:nvPr userDrawn="1"/>
          </p:nvSpPr>
          <p:spPr>
            <a:xfrm>
              <a:off x="-747711" y="5640188"/>
              <a:ext cx="438671" cy="123111"/>
            </a:xfrm>
            <a:prstGeom prst="rect">
              <a:avLst/>
            </a:prstGeom>
            <a:noFill/>
          </p:spPr>
          <p:txBody>
            <a:bodyPr wrap="square" lIns="0" tIns="0" rIns="0" bIns="0" rtlCol="0">
              <a:spAutoFit/>
            </a:bodyPr>
            <a:lstStyle/>
            <a:p>
              <a:pPr algn="r"/>
              <a:r>
                <a:rPr lang="en-GB" sz="800" dirty="0">
                  <a:solidFill>
                    <a:srgbClr val="717171"/>
                  </a:solidFill>
                </a:rPr>
                <a:t>15.87cm</a:t>
              </a:r>
            </a:p>
          </p:txBody>
        </p:sp>
        <p:sp>
          <p:nvSpPr>
            <p:cNvPr id="59" name="TextBox 58"/>
            <p:cNvSpPr txBox="1"/>
            <p:nvPr userDrawn="1"/>
          </p:nvSpPr>
          <p:spPr>
            <a:xfrm>
              <a:off x="-747711" y="6060280"/>
              <a:ext cx="438671" cy="123111"/>
            </a:xfrm>
            <a:prstGeom prst="rect">
              <a:avLst/>
            </a:prstGeom>
            <a:noFill/>
          </p:spPr>
          <p:txBody>
            <a:bodyPr wrap="square" lIns="0" tIns="0" rIns="0" bIns="0" rtlCol="0">
              <a:spAutoFit/>
            </a:bodyPr>
            <a:lstStyle/>
            <a:p>
              <a:pPr algn="r"/>
              <a:r>
                <a:rPr lang="en-GB" sz="800" dirty="0">
                  <a:solidFill>
                    <a:srgbClr val="717171"/>
                  </a:solidFill>
                </a:rPr>
                <a:t>17.00cm</a:t>
              </a:r>
            </a:p>
          </p:txBody>
        </p:sp>
        <p:sp>
          <p:nvSpPr>
            <p:cNvPr id="60" name="TextBox 59"/>
            <p:cNvSpPr txBox="1"/>
            <p:nvPr userDrawn="1"/>
          </p:nvSpPr>
          <p:spPr>
            <a:xfrm>
              <a:off x="304800" y="-437436"/>
              <a:ext cx="438671" cy="123111"/>
            </a:xfrm>
            <a:prstGeom prst="rect">
              <a:avLst/>
            </a:prstGeom>
            <a:noFill/>
          </p:spPr>
          <p:txBody>
            <a:bodyPr wrap="square" lIns="0" tIns="0" rIns="0" bIns="0" rtlCol="0">
              <a:spAutoFit/>
            </a:bodyPr>
            <a:lstStyle/>
            <a:p>
              <a:r>
                <a:rPr lang="en-GB" sz="800" dirty="0">
                  <a:solidFill>
                    <a:srgbClr val="717171"/>
                  </a:solidFill>
                </a:rPr>
                <a:t>1.00cm</a:t>
              </a:r>
            </a:p>
          </p:txBody>
        </p:sp>
        <p:sp>
          <p:nvSpPr>
            <p:cNvPr id="61" name="TextBox 60"/>
            <p:cNvSpPr txBox="1"/>
            <p:nvPr userDrawn="1"/>
          </p:nvSpPr>
          <p:spPr>
            <a:xfrm>
              <a:off x="1276838" y="-437436"/>
              <a:ext cx="438671" cy="123111"/>
            </a:xfrm>
            <a:prstGeom prst="rect">
              <a:avLst/>
            </a:prstGeom>
            <a:noFill/>
          </p:spPr>
          <p:txBody>
            <a:bodyPr wrap="square" lIns="0" tIns="0" rIns="0" bIns="0" rtlCol="0">
              <a:spAutoFit/>
            </a:bodyPr>
            <a:lstStyle/>
            <a:p>
              <a:r>
                <a:rPr lang="en-GB" sz="800" dirty="0">
                  <a:solidFill>
                    <a:srgbClr val="717171"/>
                  </a:solidFill>
                </a:rPr>
                <a:t>3.70cm</a:t>
              </a:r>
            </a:p>
          </p:txBody>
        </p:sp>
        <p:sp>
          <p:nvSpPr>
            <p:cNvPr id="62" name="TextBox 61"/>
            <p:cNvSpPr txBox="1"/>
            <p:nvPr userDrawn="1"/>
          </p:nvSpPr>
          <p:spPr>
            <a:xfrm>
              <a:off x="2248876" y="-437436"/>
              <a:ext cx="438671" cy="123111"/>
            </a:xfrm>
            <a:prstGeom prst="rect">
              <a:avLst/>
            </a:prstGeom>
            <a:noFill/>
          </p:spPr>
          <p:txBody>
            <a:bodyPr wrap="square" lIns="0" tIns="0" rIns="0" bIns="0" rtlCol="0">
              <a:spAutoFit/>
            </a:bodyPr>
            <a:lstStyle/>
            <a:p>
              <a:r>
                <a:rPr lang="en-GB" sz="800" dirty="0">
                  <a:solidFill>
                    <a:srgbClr val="717171"/>
                  </a:solidFill>
                </a:rPr>
                <a:t>6.40cm</a:t>
              </a:r>
            </a:p>
          </p:txBody>
        </p:sp>
        <p:sp>
          <p:nvSpPr>
            <p:cNvPr id="63" name="TextBox 62"/>
            <p:cNvSpPr txBox="1"/>
            <p:nvPr userDrawn="1"/>
          </p:nvSpPr>
          <p:spPr>
            <a:xfrm>
              <a:off x="3220914" y="-437436"/>
              <a:ext cx="438671" cy="123111"/>
            </a:xfrm>
            <a:prstGeom prst="rect">
              <a:avLst/>
            </a:prstGeom>
            <a:noFill/>
          </p:spPr>
          <p:txBody>
            <a:bodyPr wrap="square" lIns="0" tIns="0" rIns="0" bIns="0" rtlCol="0">
              <a:spAutoFit/>
            </a:bodyPr>
            <a:lstStyle/>
            <a:p>
              <a:r>
                <a:rPr lang="en-GB" sz="800" dirty="0">
                  <a:solidFill>
                    <a:srgbClr val="717171"/>
                  </a:solidFill>
                </a:rPr>
                <a:t>9.10cm</a:t>
              </a:r>
            </a:p>
          </p:txBody>
        </p:sp>
        <p:sp>
          <p:nvSpPr>
            <p:cNvPr id="64" name="TextBox 63"/>
            <p:cNvSpPr txBox="1"/>
            <p:nvPr userDrawn="1"/>
          </p:nvSpPr>
          <p:spPr>
            <a:xfrm>
              <a:off x="4192952" y="-437436"/>
              <a:ext cx="438671" cy="123111"/>
            </a:xfrm>
            <a:prstGeom prst="rect">
              <a:avLst/>
            </a:prstGeom>
            <a:noFill/>
          </p:spPr>
          <p:txBody>
            <a:bodyPr wrap="square" lIns="0" tIns="0" rIns="0" bIns="0" rtlCol="0">
              <a:spAutoFit/>
            </a:bodyPr>
            <a:lstStyle/>
            <a:p>
              <a:r>
                <a:rPr lang="en-GB" sz="800" dirty="0">
                  <a:solidFill>
                    <a:srgbClr val="717171"/>
                  </a:solidFill>
                </a:rPr>
                <a:t>11.80cm</a:t>
              </a:r>
            </a:p>
          </p:txBody>
        </p:sp>
        <p:sp>
          <p:nvSpPr>
            <p:cNvPr id="65" name="TextBox 64"/>
            <p:cNvSpPr txBox="1"/>
            <p:nvPr userDrawn="1"/>
          </p:nvSpPr>
          <p:spPr>
            <a:xfrm>
              <a:off x="5164990" y="-437436"/>
              <a:ext cx="438671" cy="123111"/>
            </a:xfrm>
            <a:prstGeom prst="rect">
              <a:avLst/>
            </a:prstGeom>
            <a:noFill/>
          </p:spPr>
          <p:txBody>
            <a:bodyPr wrap="square" lIns="0" tIns="0" rIns="0" bIns="0" rtlCol="0">
              <a:spAutoFit/>
            </a:bodyPr>
            <a:lstStyle/>
            <a:p>
              <a:r>
                <a:rPr lang="en-GB" sz="800" dirty="0">
                  <a:solidFill>
                    <a:srgbClr val="717171"/>
                  </a:solidFill>
                </a:rPr>
                <a:t>14.50cm</a:t>
              </a:r>
            </a:p>
          </p:txBody>
        </p:sp>
        <p:sp>
          <p:nvSpPr>
            <p:cNvPr id="66" name="TextBox 65"/>
            <p:cNvSpPr txBox="1"/>
            <p:nvPr userDrawn="1"/>
          </p:nvSpPr>
          <p:spPr>
            <a:xfrm>
              <a:off x="6137028" y="-437436"/>
              <a:ext cx="438671" cy="123111"/>
            </a:xfrm>
            <a:prstGeom prst="rect">
              <a:avLst/>
            </a:prstGeom>
            <a:noFill/>
          </p:spPr>
          <p:txBody>
            <a:bodyPr wrap="square" lIns="0" tIns="0" rIns="0" bIns="0" rtlCol="0">
              <a:spAutoFit/>
            </a:bodyPr>
            <a:lstStyle/>
            <a:p>
              <a:r>
                <a:rPr lang="en-GB" sz="800" dirty="0">
                  <a:solidFill>
                    <a:srgbClr val="717171"/>
                  </a:solidFill>
                </a:rPr>
                <a:t>17.20cm</a:t>
              </a:r>
            </a:p>
          </p:txBody>
        </p:sp>
        <p:sp>
          <p:nvSpPr>
            <p:cNvPr id="67" name="TextBox 66"/>
            <p:cNvSpPr txBox="1"/>
            <p:nvPr userDrawn="1"/>
          </p:nvSpPr>
          <p:spPr>
            <a:xfrm>
              <a:off x="7109066" y="-437436"/>
              <a:ext cx="438671" cy="123111"/>
            </a:xfrm>
            <a:prstGeom prst="rect">
              <a:avLst/>
            </a:prstGeom>
            <a:noFill/>
          </p:spPr>
          <p:txBody>
            <a:bodyPr wrap="square" lIns="0" tIns="0" rIns="0" bIns="0" rtlCol="0">
              <a:spAutoFit/>
            </a:bodyPr>
            <a:lstStyle/>
            <a:p>
              <a:r>
                <a:rPr lang="en-GB" sz="800" dirty="0">
                  <a:solidFill>
                    <a:srgbClr val="717171"/>
                  </a:solidFill>
                </a:rPr>
                <a:t>9.90cm</a:t>
              </a:r>
            </a:p>
          </p:txBody>
        </p:sp>
        <p:sp>
          <p:nvSpPr>
            <p:cNvPr id="68" name="TextBox 67"/>
            <p:cNvSpPr txBox="1"/>
            <p:nvPr userDrawn="1"/>
          </p:nvSpPr>
          <p:spPr>
            <a:xfrm>
              <a:off x="8081104" y="-437436"/>
              <a:ext cx="438671" cy="123111"/>
            </a:xfrm>
            <a:prstGeom prst="rect">
              <a:avLst/>
            </a:prstGeom>
            <a:noFill/>
          </p:spPr>
          <p:txBody>
            <a:bodyPr wrap="square" lIns="0" tIns="0" rIns="0" bIns="0" rtlCol="0">
              <a:spAutoFit/>
            </a:bodyPr>
            <a:lstStyle/>
            <a:p>
              <a:r>
                <a:rPr lang="en-GB" sz="800" dirty="0">
                  <a:solidFill>
                    <a:srgbClr val="717171"/>
                  </a:solidFill>
                </a:rPr>
                <a:t>22.60cm</a:t>
              </a:r>
            </a:p>
          </p:txBody>
        </p:sp>
        <p:sp>
          <p:nvSpPr>
            <p:cNvPr id="69" name="TextBox 68"/>
            <p:cNvSpPr txBox="1"/>
            <p:nvPr userDrawn="1"/>
          </p:nvSpPr>
          <p:spPr>
            <a:xfrm>
              <a:off x="9053142" y="-437436"/>
              <a:ext cx="438671" cy="123111"/>
            </a:xfrm>
            <a:prstGeom prst="rect">
              <a:avLst/>
            </a:prstGeom>
            <a:noFill/>
          </p:spPr>
          <p:txBody>
            <a:bodyPr wrap="square" lIns="0" tIns="0" rIns="0" bIns="0" rtlCol="0">
              <a:spAutoFit/>
            </a:bodyPr>
            <a:lstStyle/>
            <a:p>
              <a:r>
                <a:rPr lang="en-GB" sz="800" dirty="0">
                  <a:solidFill>
                    <a:srgbClr val="717171"/>
                  </a:solidFill>
                </a:rPr>
                <a:t>25.30cm</a:t>
              </a:r>
            </a:p>
          </p:txBody>
        </p:sp>
        <p:sp>
          <p:nvSpPr>
            <p:cNvPr id="70" name="TextBox 69"/>
            <p:cNvSpPr txBox="1"/>
            <p:nvPr userDrawn="1"/>
          </p:nvSpPr>
          <p:spPr>
            <a:xfrm>
              <a:off x="10025180" y="-437436"/>
              <a:ext cx="438671" cy="123111"/>
            </a:xfrm>
            <a:prstGeom prst="rect">
              <a:avLst/>
            </a:prstGeom>
            <a:noFill/>
          </p:spPr>
          <p:txBody>
            <a:bodyPr wrap="square" lIns="0" tIns="0" rIns="0" bIns="0" rtlCol="0">
              <a:spAutoFit/>
            </a:bodyPr>
            <a:lstStyle/>
            <a:p>
              <a:r>
                <a:rPr lang="en-GB" sz="800" dirty="0">
                  <a:solidFill>
                    <a:srgbClr val="717171"/>
                  </a:solidFill>
                </a:rPr>
                <a:t>27.99cm</a:t>
              </a:r>
            </a:p>
          </p:txBody>
        </p:sp>
        <p:sp>
          <p:nvSpPr>
            <p:cNvPr id="71" name="TextBox 70"/>
            <p:cNvSpPr txBox="1"/>
            <p:nvPr userDrawn="1"/>
          </p:nvSpPr>
          <p:spPr>
            <a:xfrm>
              <a:off x="10997215" y="-437436"/>
              <a:ext cx="438671" cy="123111"/>
            </a:xfrm>
            <a:prstGeom prst="rect">
              <a:avLst/>
            </a:prstGeom>
            <a:noFill/>
          </p:spPr>
          <p:txBody>
            <a:bodyPr wrap="square" lIns="0" tIns="0" rIns="0" bIns="0" rtlCol="0">
              <a:spAutoFit/>
            </a:bodyPr>
            <a:lstStyle/>
            <a:p>
              <a:r>
                <a:rPr lang="en-GB" sz="800" dirty="0">
                  <a:solidFill>
                    <a:srgbClr val="717171"/>
                  </a:solidFill>
                </a:rPr>
                <a:t>30.69cm</a:t>
              </a:r>
            </a:p>
          </p:txBody>
        </p:sp>
        <p:sp>
          <p:nvSpPr>
            <p:cNvPr id="72" name="TextBox 71"/>
            <p:cNvSpPr txBox="1"/>
            <p:nvPr userDrawn="1"/>
          </p:nvSpPr>
          <p:spPr>
            <a:xfrm>
              <a:off x="11461750" y="-437436"/>
              <a:ext cx="438671" cy="123111"/>
            </a:xfrm>
            <a:prstGeom prst="rect">
              <a:avLst/>
            </a:prstGeom>
            <a:noFill/>
          </p:spPr>
          <p:txBody>
            <a:bodyPr wrap="square" lIns="0" tIns="0" rIns="0" bIns="0" rtlCol="0">
              <a:spAutoFit/>
            </a:bodyPr>
            <a:lstStyle/>
            <a:p>
              <a:pPr algn="r"/>
              <a:r>
                <a:rPr lang="en-GB" sz="800" dirty="0">
                  <a:solidFill>
                    <a:srgbClr val="717171"/>
                  </a:solidFill>
                </a:rPr>
                <a:t>32.85cm</a:t>
              </a:r>
            </a:p>
          </p:txBody>
        </p:sp>
        <p:sp>
          <p:nvSpPr>
            <p:cNvPr id="74" name="TextBox 73"/>
            <p:cNvSpPr txBox="1"/>
            <p:nvPr userDrawn="1"/>
          </p:nvSpPr>
          <p:spPr>
            <a:xfrm>
              <a:off x="10490780" y="-437436"/>
              <a:ext cx="438671" cy="123111"/>
            </a:xfrm>
            <a:prstGeom prst="rect">
              <a:avLst/>
            </a:prstGeom>
            <a:noFill/>
          </p:spPr>
          <p:txBody>
            <a:bodyPr wrap="square" lIns="0" tIns="0" rIns="0" bIns="0" rtlCol="0">
              <a:spAutoFit/>
            </a:bodyPr>
            <a:lstStyle/>
            <a:p>
              <a:pPr algn="r"/>
              <a:r>
                <a:rPr lang="en-GB" sz="800" dirty="0">
                  <a:solidFill>
                    <a:srgbClr val="717171"/>
                  </a:solidFill>
                </a:rPr>
                <a:t>30.16cm</a:t>
              </a:r>
            </a:p>
          </p:txBody>
        </p:sp>
        <p:sp>
          <p:nvSpPr>
            <p:cNvPr id="75" name="TextBox 74"/>
            <p:cNvSpPr txBox="1"/>
            <p:nvPr userDrawn="1"/>
          </p:nvSpPr>
          <p:spPr>
            <a:xfrm>
              <a:off x="9519807" y="-437436"/>
              <a:ext cx="438671" cy="123111"/>
            </a:xfrm>
            <a:prstGeom prst="rect">
              <a:avLst/>
            </a:prstGeom>
            <a:noFill/>
          </p:spPr>
          <p:txBody>
            <a:bodyPr wrap="square" lIns="0" tIns="0" rIns="0" bIns="0" rtlCol="0">
              <a:spAutoFit/>
            </a:bodyPr>
            <a:lstStyle/>
            <a:p>
              <a:pPr algn="r"/>
              <a:r>
                <a:rPr lang="en-GB" sz="800" dirty="0">
                  <a:solidFill>
                    <a:srgbClr val="717171"/>
                  </a:solidFill>
                </a:rPr>
                <a:t>27.46cm</a:t>
              </a:r>
            </a:p>
          </p:txBody>
        </p:sp>
        <p:sp>
          <p:nvSpPr>
            <p:cNvPr id="76" name="TextBox 75"/>
            <p:cNvSpPr txBox="1"/>
            <p:nvPr userDrawn="1"/>
          </p:nvSpPr>
          <p:spPr>
            <a:xfrm>
              <a:off x="8548834" y="-437436"/>
              <a:ext cx="438671" cy="123111"/>
            </a:xfrm>
            <a:prstGeom prst="rect">
              <a:avLst/>
            </a:prstGeom>
            <a:noFill/>
          </p:spPr>
          <p:txBody>
            <a:bodyPr wrap="square" lIns="0" tIns="0" rIns="0" bIns="0" rtlCol="0">
              <a:spAutoFit/>
            </a:bodyPr>
            <a:lstStyle/>
            <a:p>
              <a:pPr algn="r"/>
              <a:r>
                <a:rPr lang="en-GB" sz="800" dirty="0">
                  <a:solidFill>
                    <a:srgbClr val="717171"/>
                  </a:solidFill>
                </a:rPr>
                <a:t>24.76cm</a:t>
              </a:r>
            </a:p>
          </p:txBody>
        </p:sp>
        <p:sp>
          <p:nvSpPr>
            <p:cNvPr id="77" name="TextBox 76"/>
            <p:cNvSpPr txBox="1"/>
            <p:nvPr userDrawn="1"/>
          </p:nvSpPr>
          <p:spPr>
            <a:xfrm>
              <a:off x="7577861" y="-437436"/>
              <a:ext cx="438671" cy="123111"/>
            </a:xfrm>
            <a:prstGeom prst="rect">
              <a:avLst/>
            </a:prstGeom>
            <a:noFill/>
          </p:spPr>
          <p:txBody>
            <a:bodyPr wrap="square" lIns="0" tIns="0" rIns="0" bIns="0" rtlCol="0">
              <a:spAutoFit/>
            </a:bodyPr>
            <a:lstStyle/>
            <a:p>
              <a:pPr algn="r"/>
              <a:r>
                <a:rPr lang="en-GB" sz="800" dirty="0">
                  <a:solidFill>
                    <a:srgbClr val="717171"/>
                  </a:solidFill>
                </a:rPr>
                <a:t>22.07cm</a:t>
              </a:r>
            </a:p>
          </p:txBody>
        </p:sp>
        <p:sp>
          <p:nvSpPr>
            <p:cNvPr id="78" name="TextBox 77"/>
            <p:cNvSpPr txBox="1"/>
            <p:nvPr userDrawn="1"/>
          </p:nvSpPr>
          <p:spPr>
            <a:xfrm>
              <a:off x="6606888" y="-437436"/>
              <a:ext cx="438671" cy="123111"/>
            </a:xfrm>
            <a:prstGeom prst="rect">
              <a:avLst/>
            </a:prstGeom>
            <a:noFill/>
          </p:spPr>
          <p:txBody>
            <a:bodyPr wrap="square" lIns="0" tIns="0" rIns="0" bIns="0" rtlCol="0">
              <a:spAutoFit/>
            </a:bodyPr>
            <a:lstStyle/>
            <a:p>
              <a:pPr algn="r"/>
              <a:r>
                <a:rPr lang="en-GB" sz="800" dirty="0">
                  <a:solidFill>
                    <a:srgbClr val="717171"/>
                  </a:solidFill>
                </a:rPr>
                <a:t>19.37cm</a:t>
              </a:r>
            </a:p>
          </p:txBody>
        </p:sp>
        <p:sp>
          <p:nvSpPr>
            <p:cNvPr id="79" name="TextBox 78"/>
            <p:cNvSpPr txBox="1"/>
            <p:nvPr userDrawn="1"/>
          </p:nvSpPr>
          <p:spPr>
            <a:xfrm>
              <a:off x="5635915" y="-437436"/>
              <a:ext cx="438671" cy="123111"/>
            </a:xfrm>
            <a:prstGeom prst="rect">
              <a:avLst/>
            </a:prstGeom>
            <a:noFill/>
          </p:spPr>
          <p:txBody>
            <a:bodyPr wrap="square" lIns="0" tIns="0" rIns="0" bIns="0" rtlCol="0">
              <a:spAutoFit/>
            </a:bodyPr>
            <a:lstStyle/>
            <a:p>
              <a:pPr algn="r"/>
              <a:r>
                <a:rPr lang="en-GB" sz="800" dirty="0">
                  <a:solidFill>
                    <a:srgbClr val="717171"/>
                  </a:solidFill>
                </a:rPr>
                <a:t>16.67cm</a:t>
              </a:r>
            </a:p>
          </p:txBody>
        </p:sp>
        <p:sp>
          <p:nvSpPr>
            <p:cNvPr id="80" name="TextBox 79"/>
            <p:cNvSpPr txBox="1"/>
            <p:nvPr userDrawn="1"/>
          </p:nvSpPr>
          <p:spPr>
            <a:xfrm>
              <a:off x="4664942" y="-437436"/>
              <a:ext cx="438671" cy="123111"/>
            </a:xfrm>
            <a:prstGeom prst="rect">
              <a:avLst/>
            </a:prstGeom>
            <a:noFill/>
          </p:spPr>
          <p:txBody>
            <a:bodyPr wrap="square" lIns="0" tIns="0" rIns="0" bIns="0" rtlCol="0">
              <a:spAutoFit/>
            </a:bodyPr>
            <a:lstStyle/>
            <a:p>
              <a:pPr algn="r"/>
              <a:r>
                <a:rPr lang="en-GB" sz="800" dirty="0">
                  <a:solidFill>
                    <a:srgbClr val="717171"/>
                  </a:solidFill>
                </a:rPr>
                <a:t>13.98cm</a:t>
              </a:r>
            </a:p>
          </p:txBody>
        </p:sp>
        <p:sp>
          <p:nvSpPr>
            <p:cNvPr id="81" name="TextBox 80"/>
            <p:cNvSpPr txBox="1"/>
            <p:nvPr userDrawn="1"/>
          </p:nvSpPr>
          <p:spPr>
            <a:xfrm>
              <a:off x="3693969" y="-437436"/>
              <a:ext cx="438671" cy="123111"/>
            </a:xfrm>
            <a:prstGeom prst="rect">
              <a:avLst/>
            </a:prstGeom>
            <a:noFill/>
          </p:spPr>
          <p:txBody>
            <a:bodyPr wrap="square" lIns="0" tIns="0" rIns="0" bIns="0" rtlCol="0">
              <a:spAutoFit/>
            </a:bodyPr>
            <a:lstStyle/>
            <a:p>
              <a:pPr algn="r"/>
              <a:r>
                <a:rPr lang="en-GB" sz="800" dirty="0">
                  <a:solidFill>
                    <a:srgbClr val="717171"/>
                  </a:solidFill>
                </a:rPr>
                <a:t>11.28cm</a:t>
              </a:r>
            </a:p>
          </p:txBody>
        </p:sp>
        <p:sp>
          <p:nvSpPr>
            <p:cNvPr id="82" name="TextBox 81"/>
            <p:cNvSpPr txBox="1"/>
            <p:nvPr userDrawn="1"/>
          </p:nvSpPr>
          <p:spPr>
            <a:xfrm>
              <a:off x="2722996" y="-437436"/>
              <a:ext cx="438671" cy="123111"/>
            </a:xfrm>
            <a:prstGeom prst="rect">
              <a:avLst/>
            </a:prstGeom>
            <a:noFill/>
          </p:spPr>
          <p:txBody>
            <a:bodyPr wrap="square" lIns="0" tIns="0" rIns="0" bIns="0" rtlCol="0">
              <a:spAutoFit/>
            </a:bodyPr>
            <a:lstStyle/>
            <a:p>
              <a:pPr algn="r"/>
              <a:r>
                <a:rPr lang="en-GB" sz="800" dirty="0">
                  <a:solidFill>
                    <a:srgbClr val="717171"/>
                  </a:solidFill>
                </a:rPr>
                <a:t>8.59cm</a:t>
              </a:r>
            </a:p>
          </p:txBody>
        </p:sp>
        <p:sp>
          <p:nvSpPr>
            <p:cNvPr id="83" name="TextBox 82"/>
            <p:cNvSpPr txBox="1"/>
            <p:nvPr userDrawn="1"/>
          </p:nvSpPr>
          <p:spPr>
            <a:xfrm>
              <a:off x="1752023" y="-437436"/>
              <a:ext cx="438671" cy="123111"/>
            </a:xfrm>
            <a:prstGeom prst="rect">
              <a:avLst/>
            </a:prstGeom>
            <a:noFill/>
          </p:spPr>
          <p:txBody>
            <a:bodyPr wrap="square" lIns="0" tIns="0" rIns="0" bIns="0" rtlCol="0">
              <a:spAutoFit/>
            </a:bodyPr>
            <a:lstStyle/>
            <a:p>
              <a:pPr algn="r"/>
              <a:r>
                <a:rPr lang="en-GB" sz="800" dirty="0">
                  <a:solidFill>
                    <a:srgbClr val="717171"/>
                  </a:solidFill>
                </a:rPr>
                <a:t>5.89cm</a:t>
              </a:r>
            </a:p>
          </p:txBody>
        </p:sp>
        <p:sp>
          <p:nvSpPr>
            <p:cNvPr id="84" name="TextBox 83"/>
            <p:cNvSpPr txBox="1"/>
            <p:nvPr userDrawn="1"/>
          </p:nvSpPr>
          <p:spPr>
            <a:xfrm>
              <a:off x="781050" y="-437436"/>
              <a:ext cx="438671" cy="123111"/>
            </a:xfrm>
            <a:prstGeom prst="rect">
              <a:avLst/>
            </a:prstGeom>
            <a:noFill/>
          </p:spPr>
          <p:txBody>
            <a:bodyPr wrap="square" lIns="0" tIns="0" rIns="0" bIns="0" rtlCol="0">
              <a:spAutoFit/>
            </a:bodyPr>
            <a:lstStyle/>
            <a:p>
              <a:pPr algn="r"/>
              <a:r>
                <a:rPr lang="en-GB" sz="800" dirty="0">
                  <a:solidFill>
                    <a:srgbClr val="717171"/>
                  </a:solidFill>
                </a:rPr>
                <a:t>3.19cm</a:t>
              </a:r>
            </a:p>
          </p:txBody>
        </p:sp>
        <p:cxnSp>
          <p:nvCxnSpPr>
            <p:cNvPr id="5" name="Straight Connector 4"/>
            <p:cNvCxnSpPr/>
            <p:nvPr userDrawn="1"/>
          </p:nvCxnSpPr>
          <p:spPr>
            <a:xfrm>
              <a:off x="360000"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sp>
          <p:nvSpPr>
            <p:cNvPr id="85" name="TextBox 84"/>
            <p:cNvSpPr txBox="1"/>
            <p:nvPr userDrawn="1"/>
          </p:nvSpPr>
          <p:spPr>
            <a:xfrm>
              <a:off x="-1143000" y="5763299"/>
              <a:ext cx="833960" cy="123111"/>
            </a:xfrm>
            <a:prstGeom prst="rect">
              <a:avLst/>
            </a:prstGeom>
            <a:noFill/>
          </p:spPr>
          <p:txBody>
            <a:bodyPr wrap="square" lIns="0" tIns="0" rIns="0" bIns="0" rtlCol="0">
              <a:spAutoFit/>
            </a:bodyPr>
            <a:lstStyle/>
            <a:p>
              <a:pPr algn="r"/>
              <a:r>
                <a:rPr lang="en-GB" sz="800" dirty="0">
                  <a:solidFill>
                    <a:srgbClr val="717171"/>
                  </a:solidFill>
                </a:rPr>
                <a:t>Content Bottom</a:t>
              </a:r>
            </a:p>
          </p:txBody>
        </p:sp>
        <p:sp>
          <p:nvSpPr>
            <p:cNvPr id="86" name="TextBox 85"/>
            <p:cNvSpPr txBox="1"/>
            <p:nvPr userDrawn="1"/>
          </p:nvSpPr>
          <p:spPr>
            <a:xfrm>
              <a:off x="-1143000" y="1769267"/>
              <a:ext cx="833960" cy="123111"/>
            </a:xfrm>
            <a:prstGeom prst="rect">
              <a:avLst/>
            </a:prstGeom>
            <a:noFill/>
          </p:spPr>
          <p:txBody>
            <a:bodyPr wrap="square" lIns="0" tIns="0" rIns="0" bIns="0" rtlCol="0">
              <a:spAutoFit/>
            </a:bodyPr>
            <a:lstStyle/>
            <a:p>
              <a:pPr algn="r"/>
              <a:r>
                <a:rPr lang="en-GB" sz="800" dirty="0">
                  <a:solidFill>
                    <a:srgbClr val="717171"/>
                  </a:solidFill>
                </a:rPr>
                <a:t>Content Top</a:t>
              </a:r>
            </a:p>
          </p:txBody>
        </p:sp>
        <p:sp>
          <p:nvSpPr>
            <p:cNvPr id="87" name="TextBox 86"/>
            <p:cNvSpPr txBox="1"/>
            <p:nvPr userDrawn="1"/>
          </p:nvSpPr>
          <p:spPr>
            <a:xfrm>
              <a:off x="-1143000" y="1198691"/>
              <a:ext cx="833960" cy="123111"/>
            </a:xfrm>
            <a:prstGeom prst="rect">
              <a:avLst/>
            </a:prstGeom>
            <a:noFill/>
          </p:spPr>
          <p:txBody>
            <a:bodyPr wrap="square" lIns="0" tIns="0" rIns="0" bIns="0" rtlCol="0">
              <a:spAutoFit/>
            </a:bodyPr>
            <a:lstStyle/>
            <a:p>
              <a:pPr algn="r"/>
              <a:r>
                <a:rPr lang="en-GB" sz="800" dirty="0">
                  <a:solidFill>
                    <a:srgbClr val="717171"/>
                  </a:solidFill>
                </a:rPr>
                <a:t>Heading Baseline</a:t>
              </a:r>
            </a:p>
          </p:txBody>
        </p:sp>
        <p:sp>
          <p:nvSpPr>
            <p:cNvPr id="88" name="TextBox 87"/>
            <p:cNvSpPr txBox="1"/>
            <p:nvPr userDrawn="1"/>
          </p:nvSpPr>
          <p:spPr>
            <a:xfrm>
              <a:off x="-590537" y="-438330"/>
              <a:ext cx="833960" cy="123111"/>
            </a:xfrm>
            <a:prstGeom prst="rect">
              <a:avLst/>
            </a:prstGeom>
            <a:noFill/>
          </p:spPr>
          <p:txBody>
            <a:bodyPr wrap="square" lIns="0" tIns="0" rIns="0" bIns="0" rtlCol="0">
              <a:spAutoFit/>
            </a:bodyPr>
            <a:lstStyle/>
            <a:p>
              <a:pPr algn="r"/>
              <a:r>
                <a:rPr lang="en-GB" sz="800" dirty="0">
                  <a:solidFill>
                    <a:srgbClr val="717171"/>
                  </a:solidFill>
                </a:rPr>
                <a:t>Left Margin</a:t>
              </a:r>
            </a:p>
          </p:txBody>
        </p:sp>
        <p:sp>
          <p:nvSpPr>
            <p:cNvPr id="89" name="TextBox 88"/>
            <p:cNvSpPr txBox="1"/>
            <p:nvPr userDrawn="1"/>
          </p:nvSpPr>
          <p:spPr>
            <a:xfrm>
              <a:off x="11933758" y="-438330"/>
              <a:ext cx="639242" cy="123111"/>
            </a:xfrm>
            <a:prstGeom prst="rect">
              <a:avLst/>
            </a:prstGeom>
            <a:noFill/>
          </p:spPr>
          <p:txBody>
            <a:bodyPr wrap="square" lIns="0" tIns="0" rIns="0" bIns="0" rtlCol="0">
              <a:spAutoFit/>
            </a:bodyPr>
            <a:lstStyle/>
            <a:p>
              <a:r>
                <a:rPr lang="en-GB" sz="800" dirty="0">
                  <a:solidFill>
                    <a:srgbClr val="717171"/>
                  </a:solidFill>
                </a:rPr>
                <a:t>Right Margin</a:t>
              </a:r>
            </a:p>
          </p:txBody>
        </p:sp>
      </p:grpSp>
      <p:sp>
        <p:nvSpPr>
          <p:cNvPr id="91" name="Title Placeholder 1"/>
          <p:cNvSpPr>
            <a:spLocks noGrp="1"/>
          </p:cNvSpPr>
          <p:nvPr>
            <p:ph type="title"/>
          </p:nvPr>
        </p:nvSpPr>
        <p:spPr>
          <a:xfrm>
            <a:off x="359999" y="430718"/>
            <a:ext cx="11466875" cy="704346"/>
          </a:xfrm>
          <a:prstGeom prst="rect">
            <a:avLst/>
          </a:prstGeom>
        </p:spPr>
        <p:txBody>
          <a:bodyPr vert="horz" lIns="0" tIns="0" rIns="0" bIns="0" rtlCol="0" anchor="t">
            <a:noAutofit/>
          </a:bodyPr>
          <a:lstStyle/>
          <a:p>
            <a:r>
              <a:rPr lang="en-US"/>
              <a:t>Click to edit Master title style</a:t>
            </a:r>
            <a:endParaRPr lang="en-GB" dirty="0"/>
          </a:p>
        </p:txBody>
      </p:sp>
      <p:sp>
        <p:nvSpPr>
          <p:cNvPr id="92" name="Text Placeholder 2"/>
          <p:cNvSpPr>
            <a:spLocks noGrp="1"/>
          </p:cNvSpPr>
          <p:nvPr>
            <p:ph type="body" idx="1"/>
          </p:nvPr>
        </p:nvSpPr>
        <p:spPr>
          <a:xfrm>
            <a:off x="359999" y="1708150"/>
            <a:ext cx="11466875" cy="4003675"/>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93"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dirty="0">
              <a:solidFill>
                <a:srgbClr val="717171"/>
              </a:solidFill>
            </a:endParaRPr>
          </a:p>
        </p:txBody>
      </p:sp>
      <p:cxnSp>
        <p:nvCxnSpPr>
          <p:cNvPr id="94" name="Straight Connector 93"/>
          <p:cNvCxnSpPr/>
          <p:nvPr/>
        </p:nvCxnSpPr>
        <p:spPr>
          <a:xfrm>
            <a:off x="0" y="6124991"/>
            <a:ext cx="12193200" cy="0"/>
          </a:xfrm>
          <a:prstGeom prst="line">
            <a:avLst/>
          </a:prstGeom>
          <a:ln w="190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pic>
        <p:nvPicPr>
          <p:cNvPr id="96" name="Picture 95" descr="logo-03.png"/>
          <p:cNvPicPr>
            <a:picLocks noChangeAspect="1"/>
          </p:cNvPicPr>
          <p:nvPr/>
        </p:nvPicPr>
        <p:blipFill>
          <a:blip r:embed="rId22">
            <a:alphaModFix/>
            <a:extLst>
              <a:ext uri="{28A0092B-C50C-407E-A947-70E740481C1C}">
                <a14:useLocalDpi xmlns:a14="http://schemas.microsoft.com/office/drawing/2010/main" val="0"/>
              </a:ext>
            </a:extLst>
          </a:blip>
          <a:stretch>
            <a:fillRect/>
          </a:stretch>
        </p:blipFill>
        <p:spPr>
          <a:xfrm>
            <a:off x="297773" y="6334125"/>
            <a:ext cx="4329415" cy="324431"/>
          </a:xfrm>
          <a:prstGeom prst="rect">
            <a:avLst/>
          </a:prstGeom>
        </p:spPr>
      </p:pic>
    </p:spTree>
    <p:extLst>
      <p:ext uri="{BB962C8B-B14F-4D97-AF65-F5344CB8AC3E}">
        <p14:creationId xmlns:p14="http://schemas.microsoft.com/office/powerpoint/2010/main" val="3683260011"/>
      </p:ext>
    </p:extLst>
  </p:cSld>
  <p:clrMap bg1="lt1" tx1="dk1" bg2="lt2" tx2="dk2" accent1="accent1" accent2="accent2" accent3="accent3" accent4="accent4" accent5="accent5" accent6="accent6" hlink="hlink" folHlink="folHlink"/>
  <p:sldLayoutIdLst>
    <p:sldLayoutId id="2147484370" r:id="rId1"/>
    <p:sldLayoutId id="2147484371" r:id="rId2"/>
    <p:sldLayoutId id="2147484372" r:id="rId3"/>
    <p:sldLayoutId id="2147484373" r:id="rId4"/>
    <p:sldLayoutId id="2147484374" r:id="rId5"/>
    <p:sldLayoutId id="2147484375" r:id="rId6"/>
    <p:sldLayoutId id="2147484376" r:id="rId7"/>
    <p:sldLayoutId id="2147484377" r:id="rId8"/>
    <p:sldLayoutId id="2147484378" r:id="rId9"/>
    <p:sldLayoutId id="2147484379" r:id="rId10"/>
    <p:sldLayoutId id="2147484380" r:id="rId11"/>
    <p:sldLayoutId id="2147484381" r:id="rId12"/>
    <p:sldLayoutId id="2147484382" r:id="rId13"/>
    <p:sldLayoutId id="2147484383" r:id="rId14"/>
    <p:sldLayoutId id="2147484384" r:id="rId15"/>
    <p:sldLayoutId id="2147484385" r:id="rId16"/>
    <p:sldLayoutId id="2147484387" r:id="rId17"/>
    <p:sldLayoutId id="2147484389" r:id="rId18"/>
    <p:sldLayoutId id="2147484394" r:id="rId19"/>
    <p:sldLayoutId id="2147484395" r:id="rId20"/>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100000"/>
        </a:lnSpc>
        <a:spcBef>
          <a:spcPts val="600"/>
        </a:spcBef>
        <a:buNone/>
        <a:defRPr sz="2000" b="1" kern="1200">
          <a:solidFill>
            <a:schemeClr val="tx1"/>
          </a:solidFill>
          <a:latin typeface="+mj-lt"/>
          <a:ea typeface="+mj-ea"/>
          <a:cs typeface="+mj-cs"/>
        </a:defRPr>
      </a:lvl1pPr>
    </p:titleStyle>
    <p:bodyStyle>
      <a:lvl1pPr marL="0" indent="0" algn="l" defTabSz="914400" rtl="0" eaLnBrk="1" latinLnBrk="0" hangingPunct="1">
        <a:lnSpc>
          <a:spcPct val="100000"/>
        </a:lnSpc>
        <a:spcBef>
          <a:spcPts val="1200"/>
        </a:spcBef>
        <a:buFont typeface="Arial" panose="020B0604020202020204" pitchFamily="34" charset="0"/>
        <a:buNone/>
        <a:defRPr sz="1400" kern="1200">
          <a:solidFill>
            <a:schemeClr val="tx1"/>
          </a:solidFill>
          <a:latin typeface="+mn-lt"/>
          <a:ea typeface="+mn-ea"/>
          <a:cs typeface="+mn-cs"/>
        </a:defRPr>
      </a:lvl1pPr>
      <a:lvl2pPr marL="180975" indent="-180975" algn="l" defTabSz="914400" rtl="0" eaLnBrk="1" latinLnBrk="0" hangingPunct="1">
        <a:lnSpc>
          <a:spcPct val="100000"/>
        </a:lnSpc>
        <a:spcBef>
          <a:spcPts val="600"/>
        </a:spcBef>
        <a:buFont typeface="Wingdings" panose="05000000000000000000" pitchFamily="2" charset="2"/>
        <a:buChar char="§"/>
        <a:defRPr sz="1400" kern="1200">
          <a:solidFill>
            <a:schemeClr val="tx1"/>
          </a:solidFill>
          <a:latin typeface="+mn-lt"/>
          <a:ea typeface="+mn-ea"/>
          <a:cs typeface="+mn-cs"/>
        </a:defRPr>
      </a:lvl2pPr>
      <a:lvl3pPr marL="361950" indent="-180975" algn="l" defTabSz="914400" rtl="0" eaLnBrk="1" latinLnBrk="0" hangingPunct="1">
        <a:lnSpc>
          <a:spcPct val="100000"/>
        </a:lnSpc>
        <a:spcBef>
          <a:spcPts val="600"/>
        </a:spcBef>
        <a:buFont typeface="Wingdings" panose="05000000000000000000" pitchFamily="2" charset="2"/>
        <a:buChar char="§"/>
        <a:defRPr sz="1400" kern="1200">
          <a:solidFill>
            <a:schemeClr val="tx1"/>
          </a:solidFill>
          <a:latin typeface="+mn-lt"/>
          <a:ea typeface="+mn-ea"/>
          <a:cs typeface="+mn-cs"/>
        </a:defRPr>
      </a:lvl3pPr>
      <a:lvl4pPr marL="542925" indent="-180975" algn="l" defTabSz="914400" rtl="0" eaLnBrk="1" latinLnBrk="0" hangingPunct="1">
        <a:lnSpc>
          <a:spcPct val="100000"/>
        </a:lnSpc>
        <a:spcBef>
          <a:spcPts val="600"/>
        </a:spcBef>
        <a:buFont typeface="Wingdings" panose="05000000000000000000" pitchFamily="2" charset="2"/>
        <a:buChar char="§"/>
        <a:defRPr sz="1400" kern="1200">
          <a:solidFill>
            <a:schemeClr val="tx1"/>
          </a:solidFill>
          <a:latin typeface="+mn-lt"/>
          <a:ea typeface="+mn-ea"/>
          <a:cs typeface="+mn-cs"/>
        </a:defRPr>
      </a:lvl4pPr>
      <a:lvl5pPr marL="714375" indent="-171450" algn="l" defTabSz="914400" rtl="0" eaLnBrk="1" latinLnBrk="0" hangingPunct="1">
        <a:lnSpc>
          <a:spcPct val="100000"/>
        </a:lnSpc>
        <a:spcBef>
          <a:spcPts val="600"/>
        </a:spcBef>
        <a:buFont typeface="Wingdings" panose="05000000000000000000" pitchFamily="2" charset="2"/>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27">
          <p15:clr>
            <a:srgbClr val="A4A3A4"/>
          </p15:clr>
        </p15:guide>
        <p15:guide id="2" orient="horz" pos="2159">
          <p15:clr>
            <a:srgbClr val="A4A3A4"/>
          </p15:clr>
        </p15:guide>
        <p15:guide id="3" pos="725">
          <p15:clr>
            <a:srgbClr val="A4A3A4"/>
          </p15:clr>
        </p15:guide>
        <p15:guide id="4" pos="842">
          <p15:clr>
            <a:srgbClr val="A4A3A4"/>
          </p15:clr>
        </p15:guide>
        <p15:guide id="5" pos="1335">
          <p15:clr>
            <a:srgbClr val="A4A3A4"/>
          </p15:clr>
        </p15:guide>
        <p15:guide id="6" pos="1454">
          <p15:clr>
            <a:srgbClr val="A4A3A4"/>
          </p15:clr>
        </p15:guide>
        <p15:guide id="7" pos="1947">
          <p15:clr>
            <a:srgbClr val="A4A3A4"/>
          </p15:clr>
        </p15:guide>
        <p15:guide id="8" pos="2064">
          <p15:clr>
            <a:srgbClr val="A4A3A4"/>
          </p15:clr>
        </p15:guide>
        <p15:guide id="9" pos="2558">
          <p15:clr>
            <a:srgbClr val="A4A3A4"/>
          </p15:clr>
        </p15:guide>
        <p15:guide id="10" pos="2678">
          <p15:clr>
            <a:srgbClr val="A4A3A4"/>
          </p15:clr>
        </p15:guide>
        <p15:guide id="11" pos="3170">
          <p15:clr>
            <a:srgbClr val="A4A3A4"/>
          </p15:clr>
        </p15:guide>
        <p15:guide id="12" pos="3288">
          <p15:clr>
            <a:srgbClr val="A4A3A4"/>
          </p15:clr>
        </p15:guide>
        <p15:guide id="13" pos="3780">
          <p15:clr>
            <a:srgbClr val="A4A3A4"/>
          </p15:clr>
        </p15:guide>
        <p15:guide id="14" pos="3900">
          <p15:clr>
            <a:srgbClr val="A4A3A4"/>
          </p15:clr>
        </p15:guide>
        <p15:guide id="15" pos="4392">
          <p15:clr>
            <a:srgbClr val="A4A3A4"/>
          </p15:clr>
        </p15:guide>
        <p15:guide id="16" pos="4512">
          <p15:clr>
            <a:srgbClr val="A4A3A4"/>
          </p15:clr>
        </p15:guide>
        <p15:guide id="17" pos="5124">
          <p15:clr>
            <a:srgbClr val="A4A3A4"/>
          </p15:clr>
        </p15:guide>
        <p15:guide id="18" pos="5004">
          <p15:clr>
            <a:srgbClr val="A4A3A4"/>
          </p15:clr>
        </p15:guide>
        <p15:guide id="19" pos="5616">
          <p15:clr>
            <a:srgbClr val="A4A3A4"/>
          </p15:clr>
        </p15:guide>
        <p15:guide id="20" pos="5736">
          <p15:clr>
            <a:srgbClr val="A4A3A4"/>
          </p15:clr>
        </p15:guide>
        <p15:guide id="21" pos="6227">
          <p15:clr>
            <a:srgbClr val="A4A3A4"/>
          </p15:clr>
        </p15:guide>
        <p15:guide id="22" pos="6348">
          <p15:clr>
            <a:srgbClr val="A4A3A4"/>
          </p15:clr>
        </p15:guide>
        <p15:guide id="23" pos="6839">
          <p15:clr>
            <a:srgbClr val="A4A3A4"/>
          </p15:clr>
        </p15:guide>
        <p15:guide id="24" pos="6960">
          <p15:clr>
            <a:srgbClr val="A4A3A4"/>
          </p15:clr>
        </p15:guide>
        <p15:guide id="25" pos="7451">
          <p15:clr>
            <a:srgbClr val="A4A3A4"/>
          </p15:clr>
        </p15:guide>
        <p15:guide id="26" orient="horz" pos="1799">
          <p15:clr>
            <a:srgbClr val="A4A3A4"/>
          </p15:clr>
        </p15:guide>
        <p15:guide id="27" orient="horz" pos="1437">
          <p15:clr>
            <a:srgbClr val="A4A3A4"/>
          </p15:clr>
        </p15:guide>
        <p15:guide id="28" orient="horz" pos="1077">
          <p15:clr>
            <a:srgbClr val="A4A3A4"/>
          </p15:clr>
        </p15:guide>
        <p15:guide id="29" orient="horz" pos="717">
          <p15:clr>
            <a:srgbClr val="A4A3A4"/>
          </p15:clr>
        </p15:guide>
        <p15:guide id="30" orient="horz" pos="2519">
          <p15:clr>
            <a:srgbClr val="A4A3A4"/>
          </p15:clr>
        </p15:guide>
        <p15:guide id="31" orient="horz" pos="2879">
          <p15:clr>
            <a:srgbClr val="A4A3A4"/>
          </p15:clr>
        </p15:guide>
        <p15:guide id="32" orient="horz" pos="3240">
          <p15:clr>
            <a:srgbClr val="A4A3A4"/>
          </p15:clr>
        </p15:guide>
        <p15:guide id="33" orient="horz" pos="3600">
          <p15:clr>
            <a:srgbClr val="A4A3A4"/>
          </p15:clr>
        </p15:guide>
        <p15:guide id="34" orient="horz" pos="3855">
          <p15:clr>
            <a:srgbClr val="A4A3A4"/>
          </p15:clr>
        </p15:guide>
      </p15:sldGuideLst>
    </p:ext>
  </p:extLst>
</p:sldMaster>
</file>

<file path=ppt/slideMasters/slideMaster2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7" name="Group 6"/>
          <p:cNvGrpSpPr/>
          <p:nvPr/>
        </p:nvGrpSpPr>
        <p:grpSpPr>
          <a:xfrm>
            <a:off x="-1143000" y="-438330"/>
            <a:ext cx="13716000" cy="6621721"/>
            <a:chOff x="-1143000" y="-438330"/>
            <a:chExt cx="13716000" cy="6621721"/>
          </a:xfrm>
        </p:grpSpPr>
        <p:cxnSp>
          <p:nvCxnSpPr>
            <p:cNvPr id="12" name="Straight Connector 11"/>
            <p:cNvCxnSpPr/>
            <p:nvPr userDrawn="1"/>
          </p:nvCxnSpPr>
          <p:spPr>
            <a:xfrm>
              <a:off x="11826875"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userDrawn="1"/>
          </p:nvCxnSpPr>
          <p:spPr>
            <a:xfrm>
              <a:off x="-256200" y="1138238"/>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userDrawn="1"/>
          </p:nvCxnSpPr>
          <p:spPr>
            <a:xfrm>
              <a:off x="-256200" y="1710267"/>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userDrawn="1"/>
          </p:nvCxnSpPr>
          <p:spPr>
            <a:xfrm>
              <a:off x="-256200" y="6120000"/>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sp>
          <p:nvSpPr>
            <p:cNvPr id="13" name="TextBox 12"/>
            <p:cNvSpPr txBox="1"/>
            <p:nvPr userDrawn="1"/>
          </p:nvSpPr>
          <p:spPr>
            <a:xfrm>
              <a:off x="-747711" y="1075580"/>
              <a:ext cx="438671" cy="123111"/>
            </a:xfrm>
            <a:prstGeom prst="rect">
              <a:avLst/>
            </a:prstGeom>
            <a:noFill/>
          </p:spPr>
          <p:txBody>
            <a:bodyPr wrap="square" lIns="0" tIns="0" rIns="0" bIns="0" rtlCol="0">
              <a:spAutoFit/>
            </a:bodyPr>
            <a:lstStyle/>
            <a:p>
              <a:pPr algn="r"/>
              <a:r>
                <a:rPr lang="en-GB" sz="800" dirty="0">
                  <a:solidFill>
                    <a:srgbClr val="717171"/>
                  </a:solidFill>
                </a:rPr>
                <a:t>3.16cm</a:t>
              </a:r>
            </a:p>
          </p:txBody>
        </p:sp>
        <p:cxnSp>
          <p:nvCxnSpPr>
            <p:cNvPr id="21" name="Straight Connector 20"/>
            <p:cNvCxnSpPr/>
            <p:nvPr userDrawn="1"/>
          </p:nvCxnSpPr>
          <p:spPr>
            <a:xfrm>
              <a:off x="-256200" y="2282296"/>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userDrawn="1"/>
          </p:nvCxnSpPr>
          <p:spPr>
            <a:xfrm>
              <a:off x="-256200" y="2854325"/>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userDrawn="1"/>
          </p:nvCxnSpPr>
          <p:spPr>
            <a:xfrm>
              <a:off x="-256200" y="3426354"/>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userDrawn="1"/>
          </p:nvCxnSpPr>
          <p:spPr>
            <a:xfrm>
              <a:off x="-256200" y="3998383"/>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userDrawn="1"/>
          </p:nvCxnSpPr>
          <p:spPr>
            <a:xfrm>
              <a:off x="-256200" y="4570412"/>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userDrawn="1"/>
          </p:nvCxnSpPr>
          <p:spPr>
            <a:xfrm>
              <a:off x="-256200" y="5142441"/>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userDrawn="1"/>
          </p:nvCxnSpPr>
          <p:spPr>
            <a:xfrm>
              <a:off x="-256200" y="5714470"/>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userDrawn="1"/>
          </p:nvCxnSpPr>
          <p:spPr>
            <a:xfrm>
              <a:off x="1149350"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userDrawn="1"/>
          </p:nvCxnSpPr>
          <p:spPr>
            <a:xfrm>
              <a:off x="2120034"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userDrawn="1"/>
          </p:nvCxnSpPr>
          <p:spPr>
            <a:xfrm>
              <a:off x="3090718"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userDrawn="1"/>
          </p:nvCxnSpPr>
          <p:spPr>
            <a:xfrm>
              <a:off x="4061402"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userDrawn="1"/>
          </p:nvCxnSpPr>
          <p:spPr>
            <a:xfrm>
              <a:off x="5032086"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userDrawn="1"/>
          </p:nvCxnSpPr>
          <p:spPr>
            <a:xfrm>
              <a:off x="6002770"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userDrawn="1"/>
          </p:nvCxnSpPr>
          <p:spPr>
            <a:xfrm>
              <a:off x="6973454"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userDrawn="1"/>
          </p:nvCxnSpPr>
          <p:spPr>
            <a:xfrm>
              <a:off x="7944138"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userDrawn="1"/>
          </p:nvCxnSpPr>
          <p:spPr>
            <a:xfrm>
              <a:off x="8914822"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userDrawn="1"/>
          </p:nvCxnSpPr>
          <p:spPr>
            <a:xfrm>
              <a:off x="9885506"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userDrawn="1"/>
          </p:nvCxnSpPr>
          <p:spPr>
            <a:xfrm>
              <a:off x="10856190"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userDrawn="1"/>
          </p:nvCxnSpPr>
          <p:spPr>
            <a:xfrm>
              <a:off x="11049000"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userDrawn="1"/>
          </p:nvCxnSpPr>
          <p:spPr>
            <a:xfrm>
              <a:off x="10077270"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userDrawn="1"/>
          </p:nvCxnSpPr>
          <p:spPr>
            <a:xfrm>
              <a:off x="9105543"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userDrawn="1"/>
          </p:nvCxnSpPr>
          <p:spPr>
            <a:xfrm>
              <a:off x="8133816"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userDrawn="1"/>
          </p:nvCxnSpPr>
          <p:spPr>
            <a:xfrm>
              <a:off x="7162089"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userDrawn="1"/>
          </p:nvCxnSpPr>
          <p:spPr>
            <a:xfrm>
              <a:off x="6190362"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userDrawn="1"/>
          </p:nvCxnSpPr>
          <p:spPr>
            <a:xfrm>
              <a:off x="5218635"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userDrawn="1"/>
          </p:nvCxnSpPr>
          <p:spPr>
            <a:xfrm>
              <a:off x="4246908"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userDrawn="1"/>
          </p:nvCxnSpPr>
          <p:spPr>
            <a:xfrm>
              <a:off x="3275181"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userDrawn="1"/>
          </p:nvCxnSpPr>
          <p:spPr>
            <a:xfrm>
              <a:off x="2303454"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userDrawn="1"/>
          </p:nvCxnSpPr>
          <p:spPr>
            <a:xfrm>
              <a:off x="1331727"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sp>
          <p:nvSpPr>
            <p:cNvPr id="51" name="TextBox 50"/>
            <p:cNvSpPr txBox="1"/>
            <p:nvPr userDrawn="1"/>
          </p:nvSpPr>
          <p:spPr>
            <a:xfrm>
              <a:off x="-747711" y="1646156"/>
              <a:ext cx="438671" cy="123111"/>
            </a:xfrm>
            <a:prstGeom prst="rect">
              <a:avLst/>
            </a:prstGeom>
            <a:noFill/>
          </p:spPr>
          <p:txBody>
            <a:bodyPr wrap="square" lIns="0" tIns="0" rIns="0" bIns="0" rtlCol="0">
              <a:spAutoFit/>
            </a:bodyPr>
            <a:lstStyle/>
            <a:p>
              <a:pPr algn="r"/>
              <a:r>
                <a:rPr lang="en-GB" sz="800" dirty="0">
                  <a:solidFill>
                    <a:srgbClr val="717171"/>
                  </a:solidFill>
                </a:rPr>
                <a:t>4.75cm</a:t>
              </a:r>
            </a:p>
          </p:txBody>
        </p:sp>
        <p:sp>
          <p:nvSpPr>
            <p:cNvPr id="52" name="TextBox 51"/>
            <p:cNvSpPr txBox="1"/>
            <p:nvPr userDrawn="1"/>
          </p:nvSpPr>
          <p:spPr>
            <a:xfrm>
              <a:off x="-747711" y="2216732"/>
              <a:ext cx="438671" cy="123111"/>
            </a:xfrm>
            <a:prstGeom prst="rect">
              <a:avLst/>
            </a:prstGeom>
            <a:noFill/>
          </p:spPr>
          <p:txBody>
            <a:bodyPr wrap="square" lIns="0" tIns="0" rIns="0" bIns="0" rtlCol="0">
              <a:spAutoFit/>
            </a:bodyPr>
            <a:lstStyle/>
            <a:p>
              <a:pPr algn="r"/>
              <a:r>
                <a:rPr lang="en-GB" sz="800" dirty="0">
                  <a:solidFill>
                    <a:srgbClr val="717171"/>
                  </a:solidFill>
                </a:rPr>
                <a:t>6.34cm</a:t>
              </a:r>
            </a:p>
          </p:txBody>
        </p:sp>
        <p:sp>
          <p:nvSpPr>
            <p:cNvPr id="53" name="TextBox 52"/>
            <p:cNvSpPr txBox="1"/>
            <p:nvPr userDrawn="1"/>
          </p:nvSpPr>
          <p:spPr>
            <a:xfrm>
              <a:off x="-747711" y="2787308"/>
              <a:ext cx="438671" cy="123111"/>
            </a:xfrm>
            <a:prstGeom prst="rect">
              <a:avLst/>
            </a:prstGeom>
            <a:noFill/>
          </p:spPr>
          <p:txBody>
            <a:bodyPr wrap="square" lIns="0" tIns="0" rIns="0" bIns="0" rtlCol="0">
              <a:spAutoFit/>
            </a:bodyPr>
            <a:lstStyle/>
            <a:p>
              <a:pPr algn="r"/>
              <a:r>
                <a:rPr lang="en-GB" sz="800" dirty="0">
                  <a:solidFill>
                    <a:srgbClr val="717171"/>
                  </a:solidFill>
                </a:rPr>
                <a:t>7.93cm</a:t>
              </a:r>
            </a:p>
          </p:txBody>
        </p:sp>
        <p:sp>
          <p:nvSpPr>
            <p:cNvPr id="54" name="TextBox 53"/>
            <p:cNvSpPr txBox="1"/>
            <p:nvPr userDrawn="1"/>
          </p:nvSpPr>
          <p:spPr>
            <a:xfrm>
              <a:off x="-747711" y="3357884"/>
              <a:ext cx="438671" cy="123111"/>
            </a:xfrm>
            <a:prstGeom prst="rect">
              <a:avLst/>
            </a:prstGeom>
            <a:noFill/>
          </p:spPr>
          <p:txBody>
            <a:bodyPr wrap="square" lIns="0" tIns="0" rIns="0" bIns="0" rtlCol="0">
              <a:spAutoFit/>
            </a:bodyPr>
            <a:lstStyle/>
            <a:p>
              <a:pPr algn="r"/>
              <a:r>
                <a:rPr lang="en-GB" sz="800" dirty="0">
                  <a:solidFill>
                    <a:srgbClr val="717171"/>
                  </a:solidFill>
                </a:rPr>
                <a:t>9.52cm</a:t>
              </a:r>
            </a:p>
          </p:txBody>
        </p:sp>
        <p:sp>
          <p:nvSpPr>
            <p:cNvPr id="55" name="TextBox 54"/>
            <p:cNvSpPr txBox="1"/>
            <p:nvPr userDrawn="1"/>
          </p:nvSpPr>
          <p:spPr>
            <a:xfrm>
              <a:off x="-747711" y="3928460"/>
              <a:ext cx="438671" cy="123111"/>
            </a:xfrm>
            <a:prstGeom prst="rect">
              <a:avLst/>
            </a:prstGeom>
            <a:noFill/>
          </p:spPr>
          <p:txBody>
            <a:bodyPr wrap="square" lIns="0" tIns="0" rIns="0" bIns="0" rtlCol="0">
              <a:spAutoFit/>
            </a:bodyPr>
            <a:lstStyle/>
            <a:p>
              <a:pPr algn="r"/>
              <a:r>
                <a:rPr lang="en-GB" sz="800" dirty="0">
                  <a:solidFill>
                    <a:srgbClr val="717171"/>
                  </a:solidFill>
                </a:rPr>
                <a:t>11.11cm</a:t>
              </a:r>
            </a:p>
          </p:txBody>
        </p:sp>
        <p:sp>
          <p:nvSpPr>
            <p:cNvPr id="56" name="TextBox 55"/>
            <p:cNvSpPr txBox="1"/>
            <p:nvPr userDrawn="1"/>
          </p:nvSpPr>
          <p:spPr>
            <a:xfrm>
              <a:off x="-747711" y="4499036"/>
              <a:ext cx="438671" cy="123111"/>
            </a:xfrm>
            <a:prstGeom prst="rect">
              <a:avLst/>
            </a:prstGeom>
            <a:noFill/>
          </p:spPr>
          <p:txBody>
            <a:bodyPr wrap="square" lIns="0" tIns="0" rIns="0" bIns="0" rtlCol="0">
              <a:spAutoFit/>
            </a:bodyPr>
            <a:lstStyle/>
            <a:p>
              <a:pPr algn="r"/>
              <a:r>
                <a:rPr lang="en-GB" sz="800" dirty="0">
                  <a:solidFill>
                    <a:srgbClr val="717171"/>
                  </a:solidFill>
                </a:rPr>
                <a:t>12.70cm</a:t>
              </a:r>
            </a:p>
          </p:txBody>
        </p:sp>
        <p:sp>
          <p:nvSpPr>
            <p:cNvPr id="57" name="TextBox 56"/>
            <p:cNvSpPr txBox="1"/>
            <p:nvPr userDrawn="1"/>
          </p:nvSpPr>
          <p:spPr>
            <a:xfrm>
              <a:off x="-747711" y="5069612"/>
              <a:ext cx="438671" cy="123111"/>
            </a:xfrm>
            <a:prstGeom prst="rect">
              <a:avLst/>
            </a:prstGeom>
            <a:noFill/>
          </p:spPr>
          <p:txBody>
            <a:bodyPr wrap="square" lIns="0" tIns="0" rIns="0" bIns="0" rtlCol="0">
              <a:spAutoFit/>
            </a:bodyPr>
            <a:lstStyle/>
            <a:p>
              <a:pPr algn="r"/>
              <a:r>
                <a:rPr lang="en-GB" sz="800" dirty="0">
                  <a:solidFill>
                    <a:srgbClr val="717171"/>
                  </a:solidFill>
                </a:rPr>
                <a:t>14.29cm</a:t>
              </a:r>
            </a:p>
          </p:txBody>
        </p:sp>
        <p:sp>
          <p:nvSpPr>
            <p:cNvPr id="58" name="TextBox 57"/>
            <p:cNvSpPr txBox="1"/>
            <p:nvPr userDrawn="1"/>
          </p:nvSpPr>
          <p:spPr>
            <a:xfrm>
              <a:off x="-747711" y="5640188"/>
              <a:ext cx="438671" cy="123111"/>
            </a:xfrm>
            <a:prstGeom prst="rect">
              <a:avLst/>
            </a:prstGeom>
            <a:noFill/>
          </p:spPr>
          <p:txBody>
            <a:bodyPr wrap="square" lIns="0" tIns="0" rIns="0" bIns="0" rtlCol="0">
              <a:spAutoFit/>
            </a:bodyPr>
            <a:lstStyle/>
            <a:p>
              <a:pPr algn="r"/>
              <a:r>
                <a:rPr lang="en-GB" sz="800" dirty="0">
                  <a:solidFill>
                    <a:srgbClr val="717171"/>
                  </a:solidFill>
                </a:rPr>
                <a:t>15.87cm</a:t>
              </a:r>
            </a:p>
          </p:txBody>
        </p:sp>
        <p:sp>
          <p:nvSpPr>
            <p:cNvPr id="59" name="TextBox 58"/>
            <p:cNvSpPr txBox="1"/>
            <p:nvPr userDrawn="1"/>
          </p:nvSpPr>
          <p:spPr>
            <a:xfrm>
              <a:off x="-747711" y="6060280"/>
              <a:ext cx="438671" cy="123111"/>
            </a:xfrm>
            <a:prstGeom prst="rect">
              <a:avLst/>
            </a:prstGeom>
            <a:noFill/>
          </p:spPr>
          <p:txBody>
            <a:bodyPr wrap="square" lIns="0" tIns="0" rIns="0" bIns="0" rtlCol="0">
              <a:spAutoFit/>
            </a:bodyPr>
            <a:lstStyle/>
            <a:p>
              <a:pPr algn="r"/>
              <a:r>
                <a:rPr lang="en-GB" sz="800" dirty="0">
                  <a:solidFill>
                    <a:srgbClr val="717171"/>
                  </a:solidFill>
                </a:rPr>
                <a:t>17.00cm</a:t>
              </a:r>
            </a:p>
          </p:txBody>
        </p:sp>
        <p:sp>
          <p:nvSpPr>
            <p:cNvPr id="60" name="TextBox 59"/>
            <p:cNvSpPr txBox="1"/>
            <p:nvPr userDrawn="1"/>
          </p:nvSpPr>
          <p:spPr>
            <a:xfrm>
              <a:off x="304800" y="-437436"/>
              <a:ext cx="438671" cy="123111"/>
            </a:xfrm>
            <a:prstGeom prst="rect">
              <a:avLst/>
            </a:prstGeom>
            <a:noFill/>
          </p:spPr>
          <p:txBody>
            <a:bodyPr wrap="square" lIns="0" tIns="0" rIns="0" bIns="0" rtlCol="0">
              <a:spAutoFit/>
            </a:bodyPr>
            <a:lstStyle/>
            <a:p>
              <a:r>
                <a:rPr lang="en-GB" sz="800" dirty="0">
                  <a:solidFill>
                    <a:srgbClr val="717171"/>
                  </a:solidFill>
                </a:rPr>
                <a:t>1.00cm</a:t>
              </a:r>
            </a:p>
          </p:txBody>
        </p:sp>
        <p:sp>
          <p:nvSpPr>
            <p:cNvPr id="61" name="TextBox 60"/>
            <p:cNvSpPr txBox="1"/>
            <p:nvPr userDrawn="1"/>
          </p:nvSpPr>
          <p:spPr>
            <a:xfrm>
              <a:off x="1276838" y="-437436"/>
              <a:ext cx="438671" cy="123111"/>
            </a:xfrm>
            <a:prstGeom prst="rect">
              <a:avLst/>
            </a:prstGeom>
            <a:noFill/>
          </p:spPr>
          <p:txBody>
            <a:bodyPr wrap="square" lIns="0" tIns="0" rIns="0" bIns="0" rtlCol="0">
              <a:spAutoFit/>
            </a:bodyPr>
            <a:lstStyle/>
            <a:p>
              <a:r>
                <a:rPr lang="en-GB" sz="800" dirty="0">
                  <a:solidFill>
                    <a:srgbClr val="717171"/>
                  </a:solidFill>
                </a:rPr>
                <a:t>3.70cm</a:t>
              </a:r>
            </a:p>
          </p:txBody>
        </p:sp>
        <p:sp>
          <p:nvSpPr>
            <p:cNvPr id="62" name="TextBox 61"/>
            <p:cNvSpPr txBox="1"/>
            <p:nvPr userDrawn="1"/>
          </p:nvSpPr>
          <p:spPr>
            <a:xfrm>
              <a:off x="2248876" y="-437436"/>
              <a:ext cx="438671" cy="123111"/>
            </a:xfrm>
            <a:prstGeom prst="rect">
              <a:avLst/>
            </a:prstGeom>
            <a:noFill/>
          </p:spPr>
          <p:txBody>
            <a:bodyPr wrap="square" lIns="0" tIns="0" rIns="0" bIns="0" rtlCol="0">
              <a:spAutoFit/>
            </a:bodyPr>
            <a:lstStyle/>
            <a:p>
              <a:r>
                <a:rPr lang="en-GB" sz="800" dirty="0">
                  <a:solidFill>
                    <a:srgbClr val="717171"/>
                  </a:solidFill>
                </a:rPr>
                <a:t>6.40cm</a:t>
              </a:r>
            </a:p>
          </p:txBody>
        </p:sp>
        <p:sp>
          <p:nvSpPr>
            <p:cNvPr id="63" name="TextBox 62"/>
            <p:cNvSpPr txBox="1"/>
            <p:nvPr userDrawn="1"/>
          </p:nvSpPr>
          <p:spPr>
            <a:xfrm>
              <a:off x="3220914" y="-437436"/>
              <a:ext cx="438671" cy="123111"/>
            </a:xfrm>
            <a:prstGeom prst="rect">
              <a:avLst/>
            </a:prstGeom>
            <a:noFill/>
          </p:spPr>
          <p:txBody>
            <a:bodyPr wrap="square" lIns="0" tIns="0" rIns="0" bIns="0" rtlCol="0">
              <a:spAutoFit/>
            </a:bodyPr>
            <a:lstStyle/>
            <a:p>
              <a:r>
                <a:rPr lang="en-GB" sz="800" dirty="0">
                  <a:solidFill>
                    <a:srgbClr val="717171"/>
                  </a:solidFill>
                </a:rPr>
                <a:t>9.10cm</a:t>
              </a:r>
            </a:p>
          </p:txBody>
        </p:sp>
        <p:sp>
          <p:nvSpPr>
            <p:cNvPr id="64" name="TextBox 63"/>
            <p:cNvSpPr txBox="1"/>
            <p:nvPr userDrawn="1"/>
          </p:nvSpPr>
          <p:spPr>
            <a:xfrm>
              <a:off x="4192952" y="-437436"/>
              <a:ext cx="438671" cy="123111"/>
            </a:xfrm>
            <a:prstGeom prst="rect">
              <a:avLst/>
            </a:prstGeom>
            <a:noFill/>
          </p:spPr>
          <p:txBody>
            <a:bodyPr wrap="square" lIns="0" tIns="0" rIns="0" bIns="0" rtlCol="0">
              <a:spAutoFit/>
            </a:bodyPr>
            <a:lstStyle/>
            <a:p>
              <a:r>
                <a:rPr lang="en-GB" sz="800" dirty="0">
                  <a:solidFill>
                    <a:srgbClr val="717171"/>
                  </a:solidFill>
                </a:rPr>
                <a:t>11.80cm</a:t>
              </a:r>
            </a:p>
          </p:txBody>
        </p:sp>
        <p:sp>
          <p:nvSpPr>
            <p:cNvPr id="65" name="TextBox 64"/>
            <p:cNvSpPr txBox="1"/>
            <p:nvPr userDrawn="1"/>
          </p:nvSpPr>
          <p:spPr>
            <a:xfrm>
              <a:off x="5164990" y="-437436"/>
              <a:ext cx="438671" cy="123111"/>
            </a:xfrm>
            <a:prstGeom prst="rect">
              <a:avLst/>
            </a:prstGeom>
            <a:noFill/>
          </p:spPr>
          <p:txBody>
            <a:bodyPr wrap="square" lIns="0" tIns="0" rIns="0" bIns="0" rtlCol="0">
              <a:spAutoFit/>
            </a:bodyPr>
            <a:lstStyle/>
            <a:p>
              <a:r>
                <a:rPr lang="en-GB" sz="800" dirty="0">
                  <a:solidFill>
                    <a:srgbClr val="717171"/>
                  </a:solidFill>
                </a:rPr>
                <a:t>14.50cm</a:t>
              </a:r>
            </a:p>
          </p:txBody>
        </p:sp>
        <p:sp>
          <p:nvSpPr>
            <p:cNvPr id="66" name="TextBox 65"/>
            <p:cNvSpPr txBox="1"/>
            <p:nvPr userDrawn="1"/>
          </p:nvSpPr>
          <p:spPr>
            <a:xfrm>
              <a:off x="6137028" y="-437436"/>
              <a:ext cx="438671" cy="123111"/>
            </a:xfrm>
            <a:prstGeom prst="rect">
              <a:avLst/>
            </a:prstGeom>
            <a:noFill/>
          </p:spPr>
          <p:txBody>
            <a:bodyPr wrap="square" lIns="0" tIns="0" rIns="0" bIns="0" rtlCol="0">
              <a:spAutoFit/>
            </a:bodyPr>
            <a:lstStyle/>
            <a:p>
              <a:r>
                <a:rPr lang="en-GB" sz="800" dirty="0">
                  <a:solidFill>
                    <a:srgbClr val="717171"/>
                  </a:solidFill>
                </a:rPr>
                <a:t>17.20cm</a:t>
              </a:r>
            </a:p>
          </p:txBody>
        </p:sp>
        <p:sp>
          <p:nvSpPr>
            <p:cNvPr id="67" name="TextBox 66"/>
            <p:cNvSpPr txBox="1"/>
            <p:nvPr userDrawn="1"/>
          </p:nvSpPr>
          <p:spPr>
            <a:xfrm>
              <a:off x="7109066" y="-437436"/>
              <a:ext cx="438671" cy="123111"/>
            </a:xfrm>
            <a:prstGeom prst="rect">
              <a:avLst/>
            </a:prstGeom>
            <a:noFill/>
          </p:spPr>
          <p:txBody>
            <a:bodyPr wrap="square" lIns="0" tIns="0" rIns="0" bIns="0" rtlCol="0">
              <a:spAutoFit/>
            </a:bodyPr>
            <a:lstStyle/>
            <a:p>
              <a:r>
                <a:rPr lang="en-GB" sz="800" dirty="0">
                  <a:solidFill>
                    <a:srgbClr val="717171"/>
                  </a:solidFill>
                </a:rPr>
                <a:t>9.90cm</a:t>
              </a:r>
            </a:p>
          </p:txBody>
        </p:sp>
        <p:sp>
          <p:nvSpPr>
            <p:cNvPr id="68" name="TextBox 67"/>
            <p:cNvSpPr txBox="1"/>
            <p:nvPr userDrawn="1"/>
          </p:nvSpPr>
          <p:spPr>
            <a:xfrm>
              <a:off x="8081104" y="-437436"/>
              <a:ext cx="438671" cy="123111"/>
            </a:xfrm>
            <a:prstGeom prst="rect">
              <a:avLst/>
            </a:prstGeom>
            <a:noFill/>
          </p:spPr>
          <p:txBody>
            <a:bodyPr wrap="square" lIns="0" tIns="0" rIns="0" bIns="0" rtlCol="0">
              <a:spAutoFit/>
            </a:bodyPr>
            <a:lstStyle/>
            <a:p>
              <a:r>
                <a:rPr lang="en-GB" sz="800" dirty="0">
                  <a:solidFill>
                    <a:srgbClr val="717171"/>
                  </a:solidFill>
                </a:rPr>
                <a:t>22.60cm</a:t>
              </a:r>
            </a:p>
          </p:txBody>
        </p:sp>
        <p:sp>
          <p:nvSpPr>
            <p:cNvPr id="69" name="TextBox 68"/>
            <p:cNvSpPr txBox="1"/>
            <p:nvPr userDrawn="1"/>
          </p:nvSpPr>
          <p:spPr>
            <a:xfrm>
              <a:off x="9053142" y="-437436"/>
              <a:ext cx="438671" cy="123111"/>
            </a:xfrm>
            <a:prstGeom prst="rect">
              <a:avLst/>
            </a:prstGeom>
            <a:noFill/>
          </p:spPr>
          <p:txBody>
            <a:bodyPr wrap="square" lIns="0" tIns="0" rIns="0" bIns="0" rtlCol="0">
              <a:spAutoFit/>
            </a:bodyPr>
            <a:lstStyle/>
            <a:p>
              <a:r>
                <a:rPr lang="en-GB" sz="800" dirty="0">
                  <a:solidFill>
                    <a:srgbClr val="717171"/>
                  </a:solidFill>
                </a:rPr>
                <a:t>25.30cm</a:t>
              </a:r>
            </a:p>
          </p:txBody>
        </p:sp>
        <p:sp>
          <p:nvSpPr>
            <p:cNvPr id="70" name="TextBox 69"/>
            <p:cNvSpPr txBox="1"/>
            <p:nvPr userDrawn="1"/>
          </p:nvSpPr>
          <p:spPr>
            <a:xfrm>
              <a:off x="10025180" y="-437436"/>
              <a:ext cx="438671" cy="123111"/>
            </a:xfrm>
            <a:prstGeom prst="rect">
              <a:avLst/>
            </a:prstGeom>
            <a:noFill/>
          </p:spPr>
          <p:txBody>
            <a:bodyPr wrap="square" lIns="0" tIns="0" rIns="0" bIns="0" rtlCol="0">
              <a:spAutoFit/>
            </a:bodyPr>
            <a:lstStyle/>
            <a:p>
              <a:r>
                <a:rPr lang="en-GB" sz="800" dirty="0">
                  <a:solidFill>
                    <a:srgbClr val="717171"/>
                  </a:solidFill>
                </a:rPr>
                <a:t>27.99cm</a:t>
              </a:r>
            </a:p>
          </p:txBody>
        </p:sp>
        <p:sp>
          <p:nvSpPr>
            <p:cNvPr id="71" name="TextBox 70"/>
            <p:cNvSpPr txBox="1"/>
            <p:nvPr userDrawn="1"/>
          </p:nvSpPr>
          <p:spPr>
            <a:xfrm>
              <a:off x="10997215" y="-437436"/>
              <a:ext cx="438671" cy="123111"/>
            </a:xfrm>
            <a:prstGeom prst="rect">
              <a:avLst/>
            </a:prstGeom>
            <a:noFill/>
          </p:spPr>
          <p:txBody>
            <a:bodyPr wrap="square" lIns="0" tIns="0" rIns="0" bIns="0" rtlCol="0">
              <a:spAutoFit/>
            </a:bodyPr>
            <a:lstStyle/>
            <a:p>
              <a:r>
                <a:rPr lang="en-GB" sz="800" dirty="0">
                  <a:solidFill>
                    <a:srgbClr val="717171"/>
                  </a:solidFill>
                </a:rPr>
                <a:t>30.69cm</a:t>
              </a:r>
            </a:p>
          </p:txBody>
        </p:sp>
        <p:sp>
          <p:nvSpPr>
            <p:cNvPr id="72" name="TextBox 71"/>
            <p:cNvSpPr txBox="1"/>
            <p:nvPr userDrawn="1"/>
          </p:nvSpPr>
          <p:spPr>
            <a:xfrm>
              <a:off x="11461750" y="-437436"/>
              <a:ext cx="438671" cy="123111"/>
            </a:xfrm>
            <a:prstGeom prst="rect">
              <a:avLst/>
            </a:prstGeom>
            <a:noFill/>
          </p:spPr>
          <p:txBody>
            <a:bodyPr wrap="square" lIns="0" tIns="0" rIns="0" bIns="0" rtlCol="0">
              <a:spAutoFit/>
            </a:bodyPr>
            <a:lstStyle/>
            <a:p>
              <a:pPr algn="r"/>
              <a:r>
                <a:rPr lang="en-GB" sz="800" dirty="0">
                  <a:solidFill>
                    <a:srgbClr val="717171"/>
                  </a:solidFill>
                </a:rPr>
                <a:t>32.85cm</a:t>
              </a:r>
            </a:p>
          </p:txBody>
        </p:sp>
        <p:sp>
          <p:nvSpPr>
            <p:cNvPr id="74" name="TextBox 73"/>
            <p:cNvSpPr txBox="1"/>
            <p:nvPr userDrawn="1"/>
          </p:nvSpPr>
          <p:spPr>
            <a:xfrm>
              <a:off x="10490780" y="-437436"/>
              <a:ext cx="438671" cy="123111"/>
            </a:xfrm>
            <a:prstGeom prst="rect">
              <a:avLst/>
            </a:prstGeom>
            <a:noFill/>
          </p:spPr>
          <p:txBody>
            <a:bodyPr wrap="square" lIns="0" tIns="0" rIns="0" bIns="0" rtlCol="0">
              <a:spAutoFit/>
            </a:bodyPr>
            <a:lstStyle/>
            <a:p>
              <a:pPr algn="r"/>
              <a:r>
                <a:rPr lang="en-GB" sz="800" dirty="0">
                  <a:solidFill>
                    <a:srgbClr val="717171"/>
                  </a:solidFill>
                </a:rPr>
                <a:t>30.16cm</a:t>
              </a:r>
            </a:p>
          </p:txBody>
        </p:sp>
        <p:sp>
          <p:nvSpPr>
            <p:cNvPr id="75" name="TextBox 74"/>
            <p:cNvSpPr txBox="1"/>
            <p:nvPr userDrawn="1"/>
          </p:nvSpPr>
          <p:spPr>
            <a:xfrm>
              <a:off x="9519807" y="-437436"/>
              <a:ext cx="438671" cy="123111"/>
            </a:xfrm>
            <a:prstGeom prst="rect">
              <a:avLst/>
            </a:prstGeom>
            <a:noFill/>
          </p:spPr>
          <p:txBody>
            <a:bodyPr wrap="square" lIns="0" tIns="0" rIns="0" bIns="0" rtlCol="0">
              <a:spAutoFit/>
            </a:bodyPr>
            <a:lstStyle/>
            <a:p>
              <a:pPr algn="r"/>
              <a:r>
                <a:rPr lang="en-GB" sz="800" dirty="0">
                  <a:solidFill>
                    <a:srgbClr val="717171"/>
                  </a:solidFill>
                </a:rPr>
                <a:t>27.46cm</a:t>
              </a:r>
            </a:p>
          </p:txBody>
        </p:sp>
        <p:sp>
          <p:nvSpPr>
            <p:cNvPr id="76" name="TextBox 75"/>
            <p:cNvSpPr txBox="1"/>
            <p:nvPr userDrawn="1"/>
          </p:nvSpPr>
          <p:spPr>
            <a:xfrm>
              <a:off x="8548834" y="-437436"/>
              <a:ext cx="438671" cy="123111"/>
            </a:xfrm>
            <a:prstGeom prst="rect">
              <a:avLst/>
            </a:prstGeom>
            <a:noFill/>
          </p:spPr>
          <p:txBody>
            <a:bodyPr wrap="square" lIns="0" tIns="0" rIns="0" bIns="0" rtlCol="0">
              <a:spAutoFit/>
            </a:bodyPr>
            <a:lstStyle/>
            <a:p>
              <a:pPr algn="r"/>
              <a:r>
                <a:rPr lang="en-GB" sz="800" dirty="0">
                  <a:solidFill>
                    <a:srgbClr val="717171"/>
                  </a:solidFill>
                </a:rPr>
                <a:t>24.76cm</a:t>
              </a:r>
            </a:p>
          </p:txBody>
        </p:sp>
        <p:sp>
          <p:nvSpPr>
            <p:cNvPr id="77" name="TextBox 76"/>
            <p:cNvSpPr txBox="1"/>
            <p:nvPr userDrawn="1"/>
          </p:nvSpPr>
          <p:spPr>
            <a:xfrm>
              <a:off x="7577861" y="-437436"/>
              <a:ext cx="438671" cy="123111"/>
            </a:xfrm>
            <a:prstGeom prst="rect">
              <a:avLst/>
            </a:prstGeom>
            <a:noFill/>
          </p:spPr>
          <p:txBody>
            <a:bodyPr wrap="square" lIns="0" tIns="0" rIns="0" bIns="0" rtlCol="0">
              <a:spAutoFit/>
            </a:bodyPr>
            <a:lstStyle/>
            <a:p>
              <a:pPr algn="r"/>
              <a:r>
                <a:rPr lang="en-GB" sz="800" dirty="0">
                  <a:solidFill>
                    <a:srgbClr val="717171"/>
                  </a:solidFill>
                </a:rPr>
                <a:t>22.07cm</a:t>
              </a:r>
            </a:p>
          </p:txBody>
        </p:sp>
        <p:sp>
          <p:nvSpPr>
            <p:cNvPr id="78" name="TextBox 77"/>
            <p:cNvSpPr txBox="1"/>
            <p:nvPr userDrawn="1"/>
          </p:nvSpPr>
          <p:spPr>
            <a:xfrm>
              <a:off x="6606888" y="-437436"/>
              <a:ext cx="438671" cy="123111"/>
            </a:xfrm>
            <a:prstGeom prst="rect">
              <a:avLst/>
            </a:prstGeom>
            <a:noFill/>
          </p:spPr>
          <p:txBody>
            <a:bodyPr wrap="square" lIns="0" tIns="0" rIns="0" bIns="0" rtlCol="0">
              <a:spAutoFit/>
            </a:bodyPr>
            <a:lstStyle/>
            <a:p>
              <a:pPr algn="r"/>
              <a:r>
                <a:rPr lang="en-GB" sz="800" dirty="0">
                  <a:solidFill>
                    <a:srgbClr val="717171"/>
                  </a:solidFill>
                </a:rPr>
                <a:t>19.37cm</a:t>
              </a:r>
            </a:p>
          </p:txBody>
        </p:sp>
        <p:sp>
          <p:nvSpPr>
            <p:cNvPr id="79" name="TextBox 78"/>
            <p:cNvSpPr txBox="1"/>
            <p:nvPr userDrawn="1"/>
          </p:nvSpPr>
          <p:spPr>
            <a:xfrm>
              <a:off x="5635915" y="-437436"/>
              <a:ext cx="438671" cy="123111"/>
            </a:xfrm>
            <a:prstGeom prst="rect">
              <a:avLst/>
            </a:prstGeom>
            <a:noFill/>
          </p:spPr>
          <p:txBody>
            <a:bodyPr wrap="square" lIns="0" tIns="0" rIns="0" bIns="0" rtlCol="0">
              <a:spAutoFit/>
            </a:bodyPr>
            <a:lstStyle/>
            <a:p>
              <a:pPr algn="r"/>
              <a:r>
                <a:rPr lang="en-GB" sz="800" dirty="0">
                  <a:solidFill>
                    <a:srgbClr val="717171"/>
                  </a:solidFill>
                </a:rPr>
                <a:t>16.67cm</a:t>
              </a:r>
            </a:p>
          </p:txBody>
        </p:sp>
        <p:sp>
          <p:nvSpPr>
            <p:cNvPr id="80" name="TextBox 79"/>
            <p:cNvSpPr txBox="1"/>
            <p:nvPr userDrawn="1"/>
          </p:nvSpPr>
          <p:spPr>
            <a:xfrm>
              <a:off x="4664942" y="-437436"/>
              <a:ext cx="438671" cy="123111"/>
            </a:xfrm>
            <a:prstGeom prst="rect">
              <a:avLst/>
            </a:prstGeom>
            <a:noFill/>
          </p:spPr>
          <p:txBody>
            <a:bodyPr wrap="square" lIns="0" tIns="0" rIns="0" bIns="0" rtlCol="0">
              <a:spAutoFit/>
            </a:bodyPr>
            <a:lstStyle/>
            <a:p>
              <a:pPr algn="r"/>
              <a:r>
                <a:rPr lang="en-GB" sz="800" dirty="0">
                  <a:solidFill>
                    <a:srgbClr val="717171"/>
                  </a:solidFill>
                </a:rPr>
                <a:t>13.98cm</a:t>
              </a:r>
            </a:p>
          </p:txBody>
        </p:sp>
        <p:sp>
          <p:nvSpPr>
            <p:cNvPr id="81" name="TextBox 80"/>
            <p:cNvSpPr txBox="1"/>
            <p:nvPr userDrawn="1"/>
          </p:nvSpPr>
          <p:spPr>
            <a:xfrm>
              <a:off x="3693969" y="-437436"/>
              <a:ext cx="438671" cy="123111"/>
            </a:xfrm>
            <a:prstGeom prst="rect">
              <a:avLst/>
            </a:prstGeom>
            <a:noFill/>
          </p:spPr>
          <p:txBody>
            <a:bodyPr wrap="square" lIns="0" tIns="0" rIns="0" bIns="0" rtlCol="0">
              <a:spAutoFit/>
            </a:bodyPr>
            <a:lstStyle/>
            <a:p>
              <a:pPr algn="r"/>
              <a:r>
                <a:rPr lang="en-GB" sz="800" dirty="0">
                  <a:solidFill>
                    <a:srgbClr val="717171"/>
                  </a:solidFill>
                </a:rPr>
                <a:t>11.28cm</a:t>
              </a:r>
            </a:p>
          </p:txBody>
        </p:sp>
        <p:sp>
          <p:nvSpPr>
            <p:cNvPr id="82" name="TextBox 81"/>
            <p:cNvSpPr txBox="1"/>
            <p:nvPr userDrawn="1"/>
          </p:nvSpPr>
          <p:spPr>
            <a:xfrm>
              <a:off x="2722996" y="-437436"/>
              <a:ext cx="438671" cy="123111"/>
            </a:xfrm>
            <a:prstGeom prst="rect">
              <a:avLst/>
            </a:prstGeom>
            <a:noFill/>
          </p:spPr>
          <p:txBody>
            <a:bodyPr wrap="square" lIns="0" tIns="0" rIns="0" bIns="0" rtlCol="0">
              <a:spAutoFit/>
            </a:bodyPr>
            <a:lstStyle/>
            <a:p>
              <a:pPr algn="r"/>
              <a:r>
                <a:rPr lang="en-GB" sz="800" dirty="0">
                  <a:solidFill>
                    <a:srgbClr val="717171"/>
                  </a:solidFill>
                </a:rPr>
                <a:t>8.59cm</a:t>
              </a:r>
            </a:p>
          </p:txBody>
        </p:sp>
        <p:sp>
          <p:nvSpPr>
            <p:cNvPr id="83" name="TextBox 82"/>
            <p:cNvSpPr txBox="1"/>
            <p:nvPr userDrawn="1"/>
          </p:nvSpPr>
          <p:spPr>
            <a:xfrm>
              <a:off x="1752023" y="-437436"/>
              <a:ext cx="438671" cy="123111"/>
            </a:xfrm>
            <a:prstGeom prst="rect">
              <a:avLst/>
            </a:prstGeom>
            <a:noFill/>
          </p:spPr>
          <p:txBody>
            <a:bodyPr wrap="square" lIns="0" tIns="0" rIns="0" bIns="0" rtlCol="0">
              <a:spAutoFit/>
            </a:bodyPr>
            <a:lstStyle/>
            <a:p>
              <a:pPr algn="r"/>
              <a:r>
                <a:rPr lang="en-GB" sz="800" dirty="0">
                  <a:solidFill>
                    <a:srgbClr val="717171"/>
                  </a:solidFill>
                </a:rPr>
                <a:t>5.89cm</a:t>
              </a:r>
            </a:p>
          </p:txBody>
        </p:sp>
        <p:sp>
          <p:nvSpPr>
            <p:cNvPr id="84" name="TextBox 83"/>
            <p:cNvSpPr txBox="1"/>
            <p:nvPr userDrawn="1"/>
          </p:nvSpPr>
          <p:spPr>
            <a:xfrm>
              <a:off x="781050" y="-437436"/>
              <a:ext cx="438671" cy="123111"/>
            </a:xfrm>
            <a:prstGeom prst="rect">
              <a:avLst/>
            </a:prstGeom>
            <a:noFill/>
          </p:spPr>
          <p:txBody>
            <a:bodyPr wrap="square" lIns="0" tIns="0" rIns="0" bIns="0" rtlCol="0">
              <a:spAutoFit/>
            </a:bodyPr>
            <a:lstStyle/>
            <a:p>
              <a:pPr algn="r"/>
              <a:r>
                <a:rPr lang="en-GB" sz="800" dirty="0">
                  <a:solidFill>
                    <a:srgbClr val="717171"/>
                  </a:solidFill>
                </a:rPr>
                <a:t>3.19cm</a:t>
              </a:r>
            </a:p>
          </p:txBody>
        </p:sp>
        <p:cxnSp>
          <p:nvCxnSpPr>
            <p:cNvPr id="5" name="Straight Connector 4"/>
            <p:cNvCxnSpPr/>
            <p:nvPr userDrawn="1"/>
          </p:nvCxnSpPr>
          <p:spPr>
            <a:xfrm>
              <a:off x="360000"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sp>
          <p:nvSpPr>
            <p:cNvPr id="85" name="TextBox 84"/>
            <p:cNvSpPr txBox="1"/>
            <p:nvPr userDrawn="1"/>
          </p:nvSpPr>
          <p:spPr>
            <a:xfrm>
              <a:off x="-1143000" y="5763299"/>
              <a:ext cx="833960" cy="123111"/>
            </a:xfrm>
            <a:prstGeom prst="rect">
              <a:avLst/>
            </a:prstGeom>
            <a:noFill/>
          </p:spPr>
          <p:txBody>
            <a:bodyPr wrap="square" lIns="0" tIns="0" rIns="0" bIns="0" rtlCol="0">
              <a:spAutoFit/>
            </a:bodyPr>
            <a:lstStyle/>
            <a:p>
              <a:pPr algn="r"/>
              <a:r>
                <a:rPr lang="en-GB" sz="800" dirty="0">
                  <a:solidFill>
                    <a:srgbClr val="717171"/>
                  </a:solidFill>
                </a:rPr>
                <a:t>Content Bottom</a:t>
              </a:r>
            </a:p>
          </p:txBody>
        </p:sp>
        <p:sp>
          <p:nvSpPr>
            <p:cNvPr id="86" name="TextBox 85"/>
            <p:cNvSpPr txBox="1"/>
            <p:nvPr userDrawn="1"/>
          </p:nvSpPr>
          <p:spPr>
            <a:xfrm>
              <a:off x="-1143000" y="1769267"/>
              <a:ext cx="833960" cy="123111"/>
            </a:xfrm>
            <a:prstGeom prst="rect">
              <a:avLst/>
            </a:prstGeom>
            <a:noFill/>
          </p:spPr>
          <p:txBody>
            <a:bodyPr wrap="square" lIns="0" tIns="0" rIns="0" bIns="0" rtlCol="0">
              <a:spAutoFit/>
            </a:bodyPr>
            <a:lstStyle/>
            <a:p>
              <a:pPr algn="r"/>
              <a:r>
                <a:rPr lang="en-GB" sz="800" dirty="0">
                  <a:solidFill>
                    <a:srgbClr val="717171"/>
                  </a:solidFill>
                </a:rPr>
                <a:t>Content Top</a:t>
              </a:r>
            </a:p>
          </p:txBody>
        </p:sp>
        <p:sp>
          <p:nvSpPr>
            <p:cNvPr id="87" name="TextBox 86"/>
            <p:cNvSpPr txBox="1"/>
            <p:nvPr userDrawn="1"/>
          </p:nvSpPr>
          <p:spPr>
            <a:xfrm>
              <a:off x="-1143000" y="1198691"/>
              <a:ext cx="833960" cy="123111"/>
            </a:xfrm>
            <a:prstGeom prst="rect">
              <a:avLst/>
            </a:prstGeom>
            <a:noFill/>
          </p:spPr>
          <p:txBody>
            <a:bodyPr wrap="square" lIns="0" tIns="0" rIns="0" bIns="0" rtlCol="0">
              <a:spAutoFit/>
            </a:bodyPr>
            <a:lstStyle/>
            <a:p>
              <a:pPr algn="r"/>
              <a:r>
                <a:rPr lang="en-GB" sz="800" dirty="0">
                  <a:solidFill>
                    <a:srgbClr val="717171"/>
                  </a:solidFill>
                </a:rPr>
                <a:t>Heading Baseline</a:t>
              </a:r>
            </a:p>
          </p:txBody>
        </p:sp>
        <p:sp>
          <p:nvSpPr>
            <p:cNvPr id="88" name="TextBox 87"/>
            <p:cNvSpPr txBox="1"/>
            <p:nvPr userDrawn="1"/>
          </p:nvSpPr>
          <p:spPr>
            <a:xfrm>
              <a:off x="-590537" y="-438330"/>
              <a:ext cx="833960" cy="123111"/>
            </a:xfrm>
            <a:prstGeom prst="rect">
              <a:avLst/>
            </a:prstGeom>
            <a:noFill/>
          </p:spPr>
          <p:txBody>
            <a:bodyPr wrap="square" lIns="0" tIns="0" rIns="0" bIns="0" rtlCol="0">
              <a:spAutoFit/>
            </a:bodyPr>
            <a:lstStyle/>
            <a:p>
              <a:pPr algn="r"/>
              <a:r>
                <a:rPr lang="en-GB" sz="800" dirty="0">
                  <a:solidFill>
                    <a:srgbClr val="717171"/>
                  </a:solidFill>
                </a:rPr>
                <a:t>Left Margin</a:t>
              </a:r>
            </a:p>
          </p:txBody>
        </p:sp>
        <p:sp>
          <p:nvSpPr>
            <p:cNvPr id="89" name="TextBox 88"/>
            <p:cNvSpPr txBox="1"/>
            <p:nvPr userDrawn="1"/>
          </p:nvSpPr>
          <p:spPr>
            <a:xfrm>
              <a:off x="11933758" y="-438330"/>
              <a:ext cx="639242" cy="123111"/>
            </a:xfrm>
            <a:prstGeom prst="rect">
              <a:avLst/>
            </a:prstGeom>
            <a:noFill/>
          </p:spPr>
          <p:txBody>
            <a:bodyPr wrap="square" lIns="0" tIns="0" rIns="0" bIns="0" rtlCol="0">
              <a:spAutoFit/>
            </a:bodyPr>
            <a:lstStyle/>
            <a:p>
              <a:r>
                <a:rPr lang="en-GB" sz="800" dirty="0">
                  <a:solidFill>
                    <a:srgbClr val="717171"/>
                  </a:solidFill>
                </a:rPr>
                <a:t>Right Margin</a:t>
              </a:r>
            </a:p>
          </p:txBody>
        </p:sp>
      </p:grpSp>
      <p:sp>
        <p:nvSpPr>
          <p:cNvPr id="91" name="Title Placeholder 1"/>
          <p:cNvSpPr>
            <a:spLocks noGrp="1"/>
          </p:cNvSpPr>
          <p:nvPr>
            <p:ph type="title"/>
          </p:nvPr>
        </p:nvSpPr>
        <p:spPr>
          <a:xfrm>
            <a:off x="359999" y="430718"/>
            <a:ext cx="11466875" cy="704346"/>
          </a:xfrm>
          <a:prstGeom prst="rect">
            <a:avLst/>
          </a:prstGeom>
        </p:spPr>
        <p:txBody>
          <a:bodyPr vert="horz" lIns="0" tIns="0" rIns="0" bIns="0" rtlCol="0" anchor="t">
            <a:noAutofit/>
          </a:bodyPr>
          <a:lstStyle/>
          <a:p>
            <a:r>
              <a:rPr lang="en-US"/>
              <a:t>Click to edit Master title style</a:t>
            </a:r>
            <a:endParaRPr lang="en-GB" dirty="0"/>
          </a:p>
        </p:txBody>
      </p:sp>
      <p:sp>
        <p:nvSpPr>
          <p:cNvPr id="92" name="Text Placeholder 2"/>
          <p:cNvSpPr>
            <a:spLocks noGrp="1"/>
          </p:cNvSpPr>
          <p:nvPr>
            <p:ph type="body" idx="1"/>
          </p:nvPr>
        </p:nvSpPr>
        <p:spPr>
          <a:xfrm>
            <a:off x="359999" y="1708150"/>
            <a:ext cx="11466875" cy="4003675"/>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93"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dirty="0">
              <a:solidFill>
                <a:srgbClr val="717171"/>
              </a:solidFill>
            </a:endParaRPr>
          </a:p>
        </p:txBody>
      </p:sp>
      <p:cxnSp>
        <p:nvCxnSpPr>
          <p:cNvPr id="94" name="Straight Connector 93"/>
          <p:cNvCxnSpPr/>
          <p:nvPr/>
        </p:nvCxnSpPr>
        <p:spPr>
          <a:xfrm>
            <a:off x="0" y="6124991"/>
            <a:ext cx="12193200" cy="0"/>
          </a:xfrm>
          <a:prstGeom prst="line">
            <a:avLst/>
          </a:prstGeom>
          <a:ln w="190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pic>
        <p:nvPicPr>
          <p:cNvPr id="96" name="Picture 95" descr="logo-03.png"/>
          <p:cNvPicPr>
            <a:picLocks noChangeAspect="1"/>
          </p:cNvPicPr>
          <p:nvPr/>
        </p:nvPicPr>
        <p:blipFill>
          <a:blip r:embed="rId22">
            <a:alphaModFix/>
            <a:extLst>
              <a:ext uri="{28A0092B-C50C-407E-A947-70E740481C1C}">
                <a14:useLocalDpi xmlns:a14="http://schemas.microsoft.com/office/drawing/2010/main" val="0"/>
              </a:ext>
            </a:extLst>
          </a:blip>
          <a:stretch>
            <a:fillRect/>
          </a:stretch>
        </p:blipFill>
        <p:spPr>
          <a:xfrm>
            <a:off x="297773" y="6334125"/>
            <a:ext cx="4329415" cy="324431"/>
          </a:xfrm>
          <a:prstGeom prst="rect">
            <a:avLst/>
          </a:prstGeom>
        </p:spPr>
      </p:pic>
    </p:spTree>
    <p:extLst>
      <p:ext uri="{BB962C8B-B14F-4D97-AF65-F5344CB8AC3E}">
        <p14:creationId xmlns:p14="http://schemas.microsoft.com/office/powerpoint/2010/main" val="351943080"/>
      </p:ext>
    </p:extLst>
  </p:cSld>
  <p:clrMap bg1="lt1" tx1="dk1" bg2="lt2" tx2="dk2" accent1="accent1" accent2="accent2" accent3="accent3" accent4="accent4" accent5="accent5" accent6="accent6" hlink="hlink" folHlink="folHlink"/>
  <p:sldLayoutIdLst>
    <p:sldLayoutId id="2147484397" r:id="rId1"/>
    <p:sldLayoutId id="2147484398" r:id="rId2"/>
    <p:sldLayoutId id="2147484399" r:id="rId3"/>
    <p:sldLayoutId id="2147484400" r:id="rId4"/>
    <p:sldLayoutId id="2147484401" r:id="rId5"/>
    <p:sldLayoutId id="2147484402" r:id="rId6"/>
    <p:sldLayoutId id="2147484403" r:id="rId7"/>
    <p:sldLayoutId id="2147484404" r:id="rId8"/>
    <p:sldLayoutId id="2147484405" r:id="rId9"/>
    <p:sldLayoutId id="2147484406" r:id="rId10"/>
    <p:sldLayoutId id="2147484407" r:id="rId11"/>
    <p:sldLayoutId id="2147484408" r:id="rId12"/>
    <p:sldLayoutId id="2147484409" r:id="rId13"/>
    <p:sldLayoutId id="2147484410" r:id="rId14"/>
    <p:sldLayoutId id="2147484411" r:id="rId15"/>
    <p:sldLayoutId id="2147484412" r:id="rId16"/>
    <p:sldLayoutId id="2147484414" r:id="rId17"/>
    <p:sldLayoutId id="2147484416" r:id="rId18"/>
    <p:sldLayoutId id="2147484421" r:id="rId19"/>
    <p:sldLayoutId id="2147484422" r:id="rId20"/>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100000"/>
        </a:lnSpc>
        <a:spcBef>
          <a:spcPts val="600"/>
        </a:spcBef>
        <a:buNone/>
        <a:defRPr sz="2000" b="1" kern="1200">
          <a:solidFill>
            <a:schemeClr val="tx1"/>
          </a:solidFill>
          <a:latin typeface="+mj-lt"/>
          <a:ea typeface="+mj-ea"/>
          <a:cs typeface="+mj-cs"/>
        </a:defRPr>
      </a:lvl1pPr>
    </p:titleStyle>
    <p:bodyStyle>
      <a:lvl1pPr marL="0" indent="0" algn="l" defTabSz="914400" rtl="0" eaLnBrk="1" latinLnBrk="0" hangingPunct="1">
        <a:lnSpc>
          <a:spcPct val="100000"/>
        </a:lnSpc>
        <a:spcBef>
          <a:spcPts val="1200"/>
        </a:spcBef>
        <a:buFont typeface="Arial" panose="020B0604020202020204" pitchFamily="34" charset="0"/>
        <a:buNone/>
        <a:defRPr sz="1400" kern="1200">
          <a:solidFill>
            <a:schemeClr val="tx1"/>
          </a:solidFill>
          <a:latin typeface="+mn-lt"/>
          <a:ea typeface="+mn-ea"/>
          <a:cs typeface="+mn-cs"/>
        </a:defRPr>
      </a:lvl1pPr>
      <a:lvl2pPr marL="180975" indent="-180975" algn="l" defTabSz="914400" rtl="0" eaLnBrk="1" latinLnBrk="0" hangingPunct="1">
        <a:lnSpc>
          <a:spcPct val="100000"/>
        </a:lnSpc>
        <a:spcBef>
          <a:spcPts val="600"/>
        </a:spcBef>
        <a:buFont typeface="Wingdings" panose="05000000000000000000" pitchFamily="2" charset="2"/>
        <a:buChar char="§"/>
        <a:defRPr sz="1400" kern="1200">
          <a:solidFill>
            <a:schemeClr val="tx1"/>
          </a:solidFill>
          <a:latin typeface="+mn-lt"/>
          <a:ea typeface="+mn-ea"/>
          <a:cs typeface="+mn-cs"/>
        </a:defRPr>
      </a:lvl2pPr>
      <a:lvl3pPr marL="361950" indent="-180975" algn="l" defTabSz="914400" rtl="0" eaLnBrk="1" latinLnBrk="0" hangingPunct="1">
        <a:lnSpc>
          <a:spcPct val="100000"/>
        </a:lnSpc>
        <a:spcBef>
          <a:spcPts val="600"/>
        </a:spcBef>
        <a:buFont typeface="Wingdings" panose="05000000000000000000" pitchFamily="2" charset="2"/>
        <a:buChar char="§"/>
        <a:defRPr sz="1400" kern="1200">
          <a:solidFill>
            <a:schemeClr val="tx1"/>
          </a:solidFill>
          <a:latin typeface="+mn-lt"/>
          <a:ea typeface="+mn-ea"/>
          <a:cs typeface="+mn-cs"/>
        </a:defRPr>
      </a:lvl3pPr>
      <a:lvl4pPr marL="542925" indent="-180975" algn="l" defTabSz="914400" rtl="0" eaLnBrk="1" latinLnBrk="0" hangingPunct="1">
        <a:lnSpc>
          <a:spcPct val="100000"/>
        </a:lnSpc>
        <a:spcBef>
          <a:spcPts val="600"/>
        </a:spcBef>
        <a:buFont typeface="Wingdings" panose="05000000000000000000" pitchFamily="2" charset="2"/>
        <a:buChar char="§"/>
        <a:defRPr sz="1400" kern="1200">
          <a:solidFill>
            <a:schemeClr val="tx1"/>
          </a:solidFill>
          <a:latin typeface="+mn-lt"/>
          <a:ea typeface="+mn-ea"/>
          <a:cs typeface="+mn-cs"/>
        </a:defRPr>
      </a:lvl4pPr>
      <a:lvl5pPr marL="714375" indent="-171450" algn="l" defTabSz="914400" rtl="0" eaLnBrk="1" latinLnBrk="0" hangingPunct="1">
        <a:lnSpc>
          <a:spcPct val="100000"/>
        </a:lnSpc>
        <a:spcBef>
          <a:spcPts val="600"/>
        </a:spcBef>
        <a:buFont typeface="Wingdings" panose="05000000000000000000" pitchFamily="2" charset="2"/>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27">
          <p15:clr>
            <a:srgbClr val="A4A3A4"/>
          </p15:clr>
        </p15:guide>
        <p15:guide id="2" orient="horz" pos="2159">
          <p15:clr>
            <a:srgbClr val="A4A3A4"/>
          </p15:clr>
        </p15:guide>
        <p15:guide id="3" pos="725">
          <p15:clr>
            <a:srgbClr val="A4A3A4"/>
          </p15:clr>
        </p15:guide>
        <p15:guide id="4" pos="842">
          <p15:clr>
            <a:srgbClr val="A4A3A4"/>
          </p15:clr>
        </p15:guide>
        <p15:guide id="5" pos="1335">
          <p15:clr>
            <a:srgbClr val="A4A3A4"/>
          </p15:clr>
        </p15:guide>
        <p15:guide id="6" pos="1454">
          <p15:clr>
            <a:srgbClr val="A4A3A4"/>
          </p15:clr>
        </p15:guide>
        <p15:guide id="7" pos="1947">
          <p15:clr>
            <a:srgbClr val="A4A3A4"/>
          </p15:clr>
        </p15:guide>
        <p15:guide id="8" pos="2064">
          <p15:clr>
            <a:srgbClr val="A4A3A4"/>
          </p15:clr>
        </p15:guide>
        <p15:guide id="9" pos="2558">
          <p15:clr>
            <a:srgbClr val="A4A3A4"/>
          </p15:clr>
        </p15:guide>
        <p15:guide id="10" pos="2678">
          <p15:clr>
            <a:srgbClr val="A4A3A4"/>
          </p15:clr>
        </p15:guide>
        <p15:guide id="11" pos="3170">
          <p15:clr>
            <a:srgbClr val="A4A3A4"/>
          </p15:clr>
        </p15:guide>
        <p15:guide id="12" pos="3288">
          <p15:clr>
            <a:srgbClr val="A4A3A4"/>
          </p15:clr>
        </p15:guide>
        <p15:guide id="13" pos="3780">
          <p15:clr>
            <a:srgbClr val="A4A3A4"/>
          </p15:clr>
        </p15:guide>
        <p15:guide id="14" pos="3900">
          <p15:clr>
            <a:srgbClr val="A4A3A4"/>
          </p15:clr>
        </p15:guide>
        <p15:guide id="15" pos="4392">
          <p15:clr>
            <a:srgbClr val="A4A3A4"/>
          </p15:clr>
        </p15:guide>
        <p15:guide id="16" pos="4512">
          <p15:clr>
            <a:srgbClr val="A4A3A4"/>
          </p15:clr>
        </p15:guide>
        <p15:guide id="17" pos="5124">
          <p15:clr>
            <a:srgbClr val="A4A3A4"/>
          </p15:clr>
        </p15:guide>
        <p15:guide id="18" pos="5004">
          <p15:clr>
            <a:srgbClr val="A4A3A4"/>
          </p15:clr>
        </p15:guide>
        <p15:guide id="19" pos="5616">
          <p15:clr>
            <a:srgbClr val="A4A3A4"/>
          </p15:clr>
        </p15:guide>
        <p15:guide id="20" pos="5736">
          <p15:clr>
            <a:srgbClr val="A4A3A4"/>
          </p15:clr>
        </p15:guide>
        <p15:guide id="21" pos="6227">
          <p15:clr>
            <a:srgbClr val="A4A3A4"/>
          </p15:clr>
        </p15:guide>
        <p15:guide id="22" pos="6348">
          <p15:clr>
            <a:srgbClr val="A4A3A4"/>
          </p15:clr>
        </p15:guide>
        <p15:guide id="23" pos="6839">
          <p15:clr>
            <a:srgbClr val="A4A3A4"/>
          </p15:clr>
        </p15:guide>
        <p15:guide id="24" pos="6960">
          <p15:clr>
            <a:srgbClr val="A4A3A4"/>
          </p15:clr>
        </p15:guide>
        <p15:guide id="25" pos="7451">
          <p15:clr>
            <a:srgbClr val="A4A3A4"/>
          </p15:clr>
        </p15:guide>
        <p15:guide id="26" orient="horz" pos="1799">
          <p15:clr>
            <a:srgbClr val="A4A3A4"/>
          </p15:clr>
        </p15:guide>
        <p15:guide id="27" orient="horz" pos="1437">
          <p15:clr>
            <a:srgbClr val="A4A3A4"/>
          </p15:clr>
        </p15:guide>
        <p15:guide id="28" orient="horz" pos="1077">
          <p15:clr>
            <a:srgbClr val="A4A3A4"/>
          </p15:clr>
        </p15:guide>
        <p15:guide id="29" orient="horz" pos="717">
          <p15:clr>
            <a:srgbClr val="A4A3A4"/>
          </p15:clr>
        </p15:guide>
        <p15:guide id="30" orient="horz" pos="2519">
          <p15:clr>
            <a:srgbClr val="A4A3A4"/>
          </p15:clr>
        </p15:guide>
        <p15:guide id="31" orient="horz" pos="2879">
          <p15:clr>
            <a:srgbClr val="A4A3A4"/>
          </p15:clr>
        </p15:guide>
        <p15:guide id="32" orient="horz" pos="3240">
          <p15:clr>
            <a:srgbClr val="A4A3A4"/>
          </p15:clr>
        </p15:guide>
        <p15:guide id="33" orient="horz" pos="3600">
          <p15:clr>
            <a:srgbClr val="A4A3A4"/>
          </p15:clr>
        </p15:guide>
        <p15:guide id="34" orient="horz" pos="3855">
          <p15:clr>
            <a:srgbClr val="A4A3A4"/>
          </p15:clr>
        </p15:guide>
      </p15:sldGuideLst>
    </p:ext>
  </p:extLst>
</p:sldMaster>
</file>

<file path=ppt/slideMasters/slideMaster2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7" name="Group 6"/>
          <p:cNvGrpSpPr/>
          <p:nvPr/>
        </p:nvGrpSpPr>
        <p:grpSpPr>
          <a:xfrm>
            <a:off x="-1143000" y="-438330"/>
            <a:ext cx="13716000" cy="6621721"/>
            <a:chOff x="-1143000" y="-438330"/>
            <a:chExt cx="13716000" cy="6621721"/>
          </a:xfrm>
        </p:grpSpPr>
        <p:cxnSp>
          <p:nvCxnSpPr>
            <p:cNvPr id="12" name="Straight Connector 11"/>
            <p:cNvCxnSpPr/>
            <p:nvPr userDrawn="1"/>
          </p:nvCxnSpPr>
          <p:spPr>
            <a:xfrm>
              <a:off x="11826875"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userDrawn="1"/>
          </p:nvCxnSpPr>
          <p:spPr>
            <a:xfrm>
              <a:off x="-256200" y="1138238"/>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userDrawn="1"/>
          </p:nvCxnSpPr>
          <p:spPr>
            <a:xfrm>
              <a:off x="-256200" y="1710267"/>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userDrawn="1"/>
          </p:nvCxnSpPr>
          <p:spPr>
            <a:xfrm>
              <a:off x="-256200" y="6120000"/>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sp>
          <p:nvSpPr>
            <p:cNvPr id="13" name="TextBox 12"/>
            <p:cNvSpPr txBox="1"/>
            <p:nvPr userDrawn="1"/>
          </p:nvSpPr>
          <p:spPr>
            <a:xfrm>
              <a:off x="-747711" y="1075580"/>
              <a:ext cx="438671" cy="123111"/>
            </a:xfrm>
            <a:prstGeom prst="rect">
              <a:avLst/>
            </a:prstGeom>
            <a:noFill/>
          </p:spPr>
          <p:txBody>
            <a:bodyPr wrap="square" lIns="0" tIns="0" rIns="0" bIns="0" rtlCol="0">
              <a:spAutoFit/>
            </a:bodyPr>
            <a:lstStyle/>
            <a:p>
              <a:pPr algn="r"/>
              <a:r>
                <a:rPr lang="en-GB" sz="800" dirty="0">
                  <a:solidFill>
                    <a:srgbClr val="717171"/>
                  </a:solidFill>
                </a:rPr>
                <a:t>3.16cm</a:t>
              </a:r>
            </a:p>
          </p:txBody>
        </p:sp>
        <p:cxnSp>
          <p:nvCxnSpPr>
            <p:cNvPr id="21" name="Straight Connector 20"/>
            <p:cNvCxnSpPr/>
            <p:nvPr userDrawn="1"/>
          </p:nvCxnSpPr>
          <p:spPr>
            <a:xfrm>
              <a:off x="-256200" y="2282296"/>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userDrawn="1"/>
          </p:nvCxnSpPr>
          <p:spPr>
            <a:xfrm>
              <a:off x="-256200" y="2854325"/>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userDrawn="1"/>
          </p:nvCxnSpPr>
          <p:spPr>
            <a:xfrm>
              <a:off x="-256200" y="3426354"/>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userDrawn="1"/>
          </p:nvCxnSpPr>
          <p:spPr>
            <a:xfrm>
              <a:off x="-256200" y="3998383"/>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userDrawn="1"/>
          </p:nvCxnSpPr>
          <p:spPr>
            <a:xfrm>
              <a:off x="-256200" y="4570412"/>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userDrawn="1"/>
          </p:nvCxnSpPr>
          <p:spPr>
            <a:xfrm>
              <a:off x="-256200" y="5142441"/>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userDrawn="1"/>
          </p:nvCxnSpPr>
          <p:spPr>
            <a:xfrm>
              <a:off x="-256200" y="5714470"/>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userDrawn="1"/>
          </p:nvCxnSpPr>
          <p:spPr>
            <a:xfrm>
              <a:off x="1149350"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userDrawn="1"/>
          </p:nvCxnSpPr>
          <p:spPr>
            <a:xfrm>
              <a:off x="2120034"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userDrawn="1"/>
          </p:nvCxnSpPr>
          <p:spPr>
            <a:xfrm>
              <a:off x="3090718"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userDrawn="1"/>
          </p:nvCxnSpPr>
          <p:spPr>
            <a:xfrm>
              <a:off x="4061402"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userDrawn="1"/>
          </p:nvCxnSpPr>
          <p:spPr>
            <a:xfrm>
              <a:off x="5032086"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userDrawn="1"/>
          </p:nvCxnSpPr>
          <p:spPr>
            <a:xfrm>
              <a:off x="6002770"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userDrawn="1"/>
          </p:nvCxnSpPr>
          <p:spPr>
            <a:xfrm>
              <a:off x="6973454"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userDrawn="1"/>
          </p:nvCxnSpPr>
          <p:spPr>
            <a:xfrm>
              <a:off x="7944138"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userDrawn="1"/>
          </p:nvCxnSpPr>
          <p:spPr>
            <a:xfrm>
              <a:off x="8914822"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userDrawn="1"/>
          </p:nvCxnSpPr>
          <p:spPr>
            <a:xfrm>
              <a:off x="9885506"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userDrawn="1"/>
          </p:nvCxnSpPr>
          <p:spPr>
            <a:xfrm>
              <a:off x="10856190"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userDrawn="1"/>
          </p:nvCxnSpPr>
          <p:spPr>
            <a:xfrm>
              <a:off x="11049000"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userDrawn="1"/>
          </p:nvCxnSpPr>
          <p:spPr>
            <a:xfrm>
              <a:off x="10077270"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userDrawn="1"/>
          </p:nvCxnSpPr>
          <p:spPr>
            <a:xfrm>
              <a:off x="9105543"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userDrawn="1"/>
          </p:nvCxnSpPr>
          <p:spPr>
            <a:xfrm>
              <a:off x="8133816"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userDrawn="1"/>
          </p:nvCxnSpPr>
          <p:spPr>
            <a:xfrm>
              <a:off x="7162089"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userDrawn="1"/>
          </p:nvCxnSpPr>
          <p:spPr>
            <a:xfrm>
              <a:off x="6190362"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userDrawn="1"/>
          </p:nvCxnSpPr>
          <p:spPr>
            <a:xfrm>
              <a:off x="5218635"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userDrawn="1"/>
          </p:nvCxnSpPr>
          <p:spPr>
            <a:xfrm>
              <a:off x="4246908"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userDrawn="1"/>
          </p:nvCxnSpPr>
          <p:spPr>
            <a:xfrm>
              <a:off x="3275181"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userDrawn="1"/>
          </p:nvCxnSpPr>
          <p:spPr>
            <a:xfrm>
              <a:off x="2303454"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userDrawn="1"/>
          </p:nvCxnSpPr>
          <p:spPr>
            <a:xfrm>
              <a:off x="1331727"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sp>
          <p:nvSpPr>
            <p:cNvPr id="51" name="TextBox 50"/>
            <p:cNvSpPr txBox="1"/>
            <p:nvPr userDrawn="1"/>
          </p:nvSpPr>
          <p:spPr>
            <a:xfrm>
              <a:off x="-747711" y="1646156"/>
              <a:ext cx="438671" cy="123111"/>
            </a:xfrm>
            <a:prstGeom prst="rect">
              <a:avLst/>
            </a:prstGeom>
            <a:noFill/>
          </p:spPr>
          <p:txBody>
            <a:bodyPr wrap="square" lIns="0" tIns="0" rIns="0" bIns="0" rtlCol="0">
              <a:spAutoFit/>
            </a:bodyPr>
            <a:lstStyle/>
            <a:p>
              <a:pPr algn="r"/>
              <a:r>
                <a:rPr lang="en-GB" sz="800" dirty="0">
                  <a:solidFill>
                    <a:srgbClr val="717171"/>
                  </a:solidFill>
                </a:rPr>
                <a:t>4.75cm</a:t>
              </a:r>
            </a:p>
          </p:txBody>
        </p:sp>
        <p:sp>
          <p:nvSpPr>
            <p:cNvPr id="52" name="TextBox 51"/>
            <p:cNvSpPr txBox="1"/>
            <p:nvPr userDrawn="1"/>
          </p:nvSpPr>
          <p:spPr>
            <a:xfrm>
              <a:off x="-747711" y="2216732"/>
              <a:ext cx="438671" cy="123111"/>
            </a:xfrm>
            <a:prstGeom prst="rect">
              <a:avLst/>
            </a:prstGeom>
            <a:noFill/>
          </p:spPr>
          <p:txBody>
            <a:bodyPr wrap="square" lIns="0" tIns="0" rIns="0" bIns="0" rtlCol="0">
              <a:spAutoFit/>
            </a:bodyPr>
            <a:lstStyle/>
            <a:p>
              <a:pPr algn="r"/>
              <a:r>
                <a:rPr lang="en-GB" sz="800" dirty="0">
                  <a:solidFill>
                    <a:srgbClr val="717171"/>
                  </a:solidFill>
                </a:rPr>
                <a:t>6.34cm</a:t>
              </a:r>
            </a:p>
          </p:txBody>
        </p:sp>
        <p:sp>
          <p:nvSpPr>
            <p:cNvPr id="53" name="TextBox 52"/>
            <p:cNvSpPr txBox="1"/>
            <p:nvPr userDrawn="1"/>
          </p:nvSpPr>
          <p:spPr>
            <a:xfrm>
              <a:off x="-747711" y="2787308"/>
              <a:ext cx="438671" cy="123111"/>
            </a:xfrm>
            <a:prstGeom prst="rect">
              <a:avLst/>
            </a:prstGeom>
            <a:noFill/>
          </p:spPr>
          <p:txBody>
            <a:bodyPr wrap="square" lIns="0" tIns="0" rIns="0" bIns="0" rtlCol="0">
              <a:spAutoFit/>
            </a:bodyPr>
            <a:lstStyle/>
            <a:p>
              <a:pPr algn="r"/>
              <a:r>
                <a:rPr lang="en-GB" sz="800" dirty="0">
                  <a:solidFill>
                    <a:srgbClr val="717171"/>
                  </a:solidFill>
                </a:rPr>
                <a:t>7.93cm</a:t>
              </a:r>
            </a:p>
          </p:txBody>
        </p:sp>
        <p:sp>
          <p:nvSpPr>
            <p:cNvPr id="54" name="TextBox 53"/>
            <p:cNvSpPr txBox="1"/>
            <p:nvPr userDrawn="1"/>
          </p:nvSpPr>
          <p:spPr>
            <a:xfrm>
              <a:off x="-747711" y="3357884"/>
              <a:ext cx="438671" cy="123111"/>
            </a:xfrm>
            <a:prstGeom prst="rect">
              <a:avLst/>
            </a:prstGeom>
            <a:noFill/>
          </p:spPr>
          <p:txBody>
            <a:bodyPr wrap="square" lIns="0" tIns="0" rIns="0" bIns="0" rtlCol="0">
              <a:spAutoFit/>
            </a:bodyPr>
            <a:lstStyle/>
            <a:p>
              <a:pPr algn="r"/>
              <a:r>
                <a:rPr lang="en-GB" sz="800" dirty="0">
                  <a:solidFill>
                    <a:srgbClr val="717171"/>
                  </a:solidFill>
                </a:rPr>
                <a:t>9.52cm</a:t>
              </a:r>
            </a:p>
          </p:txBody>
        </p:sp>
        <p:sp>
          <p:nvSpPr>
            <p:cNvPr id="55" name="TextBox 54"/>
            <p:cNvSpPr txBox="1"/>
            <p:nvPr userDrawn="1"/>
          </p:nvSpPr>
          <p:spPr>
            <a:xfrm>
              <a:off x="-747711" y="3928460"/>
              <a:ext cx="438671" cy="123111"/>
            </a:xfrm>
            <a:prstGeom prst="rect">
              <a:avLst/>
            </a:prstGeom>
            <a:noFill/>
          </p:spPr>
          <p:txBody>
            <a:bodyPr wrap="square" lIns="0" tIns="0" rIns="0" bIns="0" rtlCol="0">
              <a:spAutoFit/>
            </a:bodyPr>
            <a:lstStyle/>
            <a:p>
              <a:pPr algn="r"/>
              <a:r>
                <a:rPr lang="en-GB" sz="800" dirty="0">
                  <a:solidFill>
                    <a:srgbClr val="717171"/>
                  </a:solidFill>
                </a:rPr>
                <a:t>11.11cm</a:t>
              </a:r>
            </a:p>
          </p:txBody>
        </p:sp>
        <p:sp>
          <p:nvSpPr>
            <p:cNvPr id="56" name="TextBox 55"/>
            <p:cNvSpPr txBox="1"/>
            <p:nvPr userDrawn="1"/>
          </p:nvSpPr>
          <p:spPr>
            <a:xfrm>
              <a:off x="-747711" y="4499036"/>
              <a:ext cx="438671" cy="123111"/>
            </a:xfrm>
            <a:prstGeom prst="rect">
              <a:avLst/>
            </a:prstGeom>
            <a:noFill/>
          </p:spPr>
          <p:txBody>
            <a:bodyPr wrap="square" lIns="0" tIns="0" rIns="0" bIns="0" rtlCol="0">
              <a:spAutoFit/>
            </a:bodyPr>
            <a:lstStyle/>
            <a:p>
              <a:pPr algn="r"/>
              <a:r>
                <a:rPr lang="en-GB" sz="800" dirty="0">
                  <a:solidFill>
                    <a:srgbClr val="717171"/>
                  </a:solidFill>
                </a:rPr>
                <a:t>12.70cm</a:t>
              </a:r>
            </a:p>
          </p:txBody>
        </p:sp>
        <p:sp>
          <p:nvSpPr>
            <p:cNvPr id="57" name="TextBox 56"/>
            <p:cNvSpPr txBox="1"/>
            <p:nvPr userDrawn="1"/>
          </p:nvSpPr>
          <p:spPr>
            <a:xfrm>
              <a:off x="-747711" y="5069612"/>
              <a:ext cx="438671" cy="123111"/>
            </a:xfrm>
            <a:prstGeom prst="rect">
              <a:avLst/>
            </a:prstGeom>
            <a:noFill/>
          </p:spPr>
          <p:txBody>
            <a:bodyPr wrap="square" lIns="0" tIns="0" rIns="0" bIns="0" rtlCol="0">
              <a:spAutoFit/>
            </a:bodyPr>
            <a:lstStyle/>
            <a:p>
              <a:pPr algn="r"/>
              <a:r>
                <a:rPr lang="en-GB" sz="800" dirty="0">
                  <a:solidFill>
                    <a:srgbClr val="717171"/>
                  </a:solidFill>
                </a:rPr>
                <a:t>14.29cm</a:t>
              </a:r>
            </a:p>
          </p:txBody>
        </p:sp>
        <p:sp>
          <p:nvSpPr>
            <p:cNvPr id="58" name="TextBox 57"/>
            <p:cNvSpPr txBox="1"/>
            <p:nvPr userDrawn="1"/>
          </p:nvSpPr>
          <p:spPr>
            <a:xfrm>
              <a:off x="-747711" y="5640188"/>
              <a:ext cx="438671" cy="123111"/>
            </a:xfrm>
            <a:prstGeom prst="rect">
              <a:avLst/>
            </a:prstGeom>
            <a:noFill/>
          </p:spPr>
          <p:txBody>
            <a:bodyPr wrap="square" lIns="0" tIns="0" rIns="0" bIns="0" rtlCol="0">
              <a:spAutoFit/>
            </a:bodyPr>
            <a:lstStyle/>
            <a:p>
              <a:pPr algn="r"/>
              <a:r>
                <a:rPr lang="en-GB" sz="800" dirty="0">
                  <a:solidFill>
                    <a:srgbClr val="717171"/>
                  </a:solidFill>
                </a:rPr>
                <a:t>15.87cm</a:t>
              </a:r>
            </a:p>
          </p:txBody>
        </p:sp>
        <p:sp>
          <p:nvSpPr>
            <p:cNvPr id="59" name="TextBox 58"/>
            <p:cNvSpPr txBox="1"/>
            <p:nvPr userDrawn="1"/>
          </p:nvSpPr>
          <p:spPr>
            <a:xfrm>
              <a:off x="-747711" y="6060280"/>
              <a:ext cx="438671" cy="123111"/>
            </a:xfrm>
            <a:prstGeom prst="rect">
              <a:avLst/>
            </a:prstGeom>
            <a:noFill/>
          </p:spPr>
          <p:txBody>
            <a:bodyPr wrap="square" lIns="0" tIns="0" rIns="0" bIns="0" rtlCol="0">
              <a:spAutoFit/>
            </a:bodyPr>
            <a:lstStyle/>
            <a:p>
              <a:pPr algn="r"/>
              <a:r>
                <a:rPr lang="en-GB" sz="800" dirty="0">
                  <a:solidFill>
                    <a:srgbClr val="717171"/>
                  </a:solidFill>
                </a:rPr>
                <a:t>17.00cm</a:t>
              </a:r>
            </a:p>
          </p:txBody>
        </p:sp>
        <p:sp>
          <p:nvSpPr>
            <p:cNvPr id="60" name="TextBox 59"/>
            <p:cNvSpPr txBox="1"/>
            <p:nvPr userDrawn="1"/>
          </p:nvSpPr>
          <p:spPr>
            <a:xfrm>
              <a:off x="304800" y="-437436"/>
              <a:ext cx="438671" cy="123111"/>
            </a:xfrm>
            <a:prstGeom prst="rect">
              <a:avLst/>
            </a:prstGeom>
            <a:noFill/>
          </p:spPr>
          <p:txBody>
            <a:bodyPr wrap="square" lIns="0" tIns="0" rIns="0" bIns="0" rtlCol="0">
              <a:spAutoFit/>
            </a:bodyPr>
            <a:lstStyle/>
            <a:p>
              <a:r>
                <a:rPr lang="en-GB" sz="800" dirty="0">
                  <a:solidFill>
                    <a:srgbClr val="717171"/>
                  </a:solidFill>
                </a:rPr>
                <a:t>1.00cm</a:t>
              </a:r>
            </a:p>
          </p:txBody>
        </p:sp>
        <p:sp>
          <p:nvSpPr>
            <p:cNvPr id="61" name="TextBox 60"/>
            <p:cNvSpPr txBox="1"/>
            <p:nvPr userDrawn="1"/>
          </p:nvSpPr>
          <p:spPr>
            <a:xfrm>
              <a:off x="1276838" y="-437436"/>
              <a:ext cx="438671" cy="123111"/>
            </a:xfrm>
            <a:prstGeom prst="rect">
              <a:avLst/>
            </a:prstGeom>
            <a:noFill/>
          </p:spPr>
          <p:txBody>
            <a:bodyPr wrap="square" lIns="0" tIns="0" rIns="0" bIns="0" rtlCol="0">
              <a:spAutoFit/>
            </a:bodyPr>
            <a:lstStyle/>
            <a:p>
              <a:r>
                <a:rPr lang="en-GB" sz="800" dirty="0">
                  <a:solidFill>
                    <a:srgbClr val="717171"/>
                  </a:solidFill>
                </a:rPr>
                <a:t>3.70cm</a:t>
              </a:r>
            </a:p>
          </p:txBody>
        </p:sp>
        <p:sp>
          <p:nvSpPr>
            <p:cNvPr id="62" name="TextBox 61"/>
            <p:cNvSpPr txBox="1"/>
            <p:nvPr userDrawn="1"/>
          </p:nvSpPr>
          <p:spPr>
            <a:xfrm>
              <a:off x="2248876" y="-437436"/>
              <a:ext cx="438671" cy="123111"/>
            </a:xfrm>
            <a:prstGeom prst="rect">
              <a:avLst/>
            </a:prstGeom>
            <a:noFill/>
          </p:spPr>
          <p:txBody>
            <a:bodyPr wrap="square" lIns="0" tIns="0" rIns="0" bIns="0" rtlCol="0">
              <a:spAutoFit/>
            </a:bodyPr>
            <a:lstStyle/>
            <a:p>
              <a:r>
                <a:rPr lang="en-GB" sz="800" dirty="0">
                  <a:solidFill>
                    <a:srgbClr val="717171"/>
                  </a:solidFill>
                </a:rPr>
                <a:t>6.40cm</a:t>
              </a:r>
            </a:p>
          </p:txBody>
        </p:sp>
        <p:sp>
          <p:nvSpPr>
            <p:cNvPr id="63" name="TextBox 62"/>
            <p:cNvSpPr txBox="1"/>
            <p:nvPr userDrawn="1"/>
          </p:nvSpPr>
          <p:spPr>
            <a:xfrm>
              <a:off x="3220914" y="-437436"/>
              <a:ext cx="438671" cy="123111"/>
            </a:xfrm>
            <a:prstGeom prst="rect">
              <a:avLst/>
            </a:prstGeom>
            <a:noFill/>
          </p:spPr>
          <p:txBody>
            <a:bodyPr wrap="square" lIns="0" tIns="0" rIns="0" bIns="0" rtlCol="0">
              <a:spAutoFit/>
            </a:bodyPr>
            <a:lstStyle/>
            <a:p>
              <a:r>
                <a:rPr lang="en-GB" sz="800" dirty="0">
                  <a:solidFill>
                    <a:srgbClr val="717171"/>
                  </a:solidFill>
                </a:rPr>
                <a:t>9.10cm</a:t>
              </a:r>
            </a:p>
          </p:txBody>
        </p:sp>
        <p:sp>
          <p:nvSpPr>
            <p:cNvPr id="64" name="TextBox 63"/>
            <p:cNvSpPr txBox="1"/>
            <p:nvPr userDrawn="1"/>
          </p:nvSpPr>
          <p:spPr>
            <a:xfrm>
              <a:off x="4192952" y="-437436"/>
              <a:ext cx="438671" cy="123111"/>
            </a:xfrm>
            <a:prstGeom prst="rect">
              <a:avLst/>
            </a:prstGeom>
            <a:noFill/>
          </p:spPr>
          <p:txBody>
            <a:bodyPr wrap="square" lIns="0" tIns="0" rIns="0" bIns="0" rtlCol="0">
              <a:spAutoFit/>
            </a:bodyPr>
            <a:lstStyle/>
            <a:p>
              <a:r>
                <a:rPr lang="en-GB" sz="800" dirty="0">
                  <a:solidFill>
                    <a:srgbClr val="717171"/>
                  </a:solidFill>
                </a:rPr>
                <a:t>11.80cm</a:t>
              </a:r>
            </a:p>
          </p:txBody>
        </p:sp>
        <p:sp>
          <p:nvSpPr>
            <p:cNvPr id="65" name="TextBox 64"/>
            <p:cNvSpPr txBox="1"/>
            <p:nvPr userDrawn="1"/>
          </p:nvSpPr>
          <p:spPr>
            <a:xfrm>
              <a:off x="5164990" y="-437436"/>
              <a:ext cx="438671" cy="123111"/>
            </a:xfrm>
            <a:prstGeom prst="rect">
              <a:avLst/>
            </a:prstGeom>
            <a:noFill/>
          </p:spPr>
          <p:txBody>
            <a:bodyPr wrap="square" lIns="0" tIns="0" rIns="0" bIns="0" rtlCol="0">
              <a:spAutoFit/>
            </a:bodyPr>
            <a:lstStyle/>
            <a:p>
              <a:r>
                <a:rPr lang="en-GB" sz="800" dirty="0">
                  <a:solidFill>
                    <a:srgbClr val="717171"/>
                  </a:solidFill>
                </a:rPr>
                <a:t>14.50cm</a:t>
              </a:r>
            </a:p>
          </p:txBody>
        </p:sp>
        <p:sp>
          <p:nvSpPr>
            <p:cNvPr id="66" name="TextBox 65"/>
            <p:cNvSpPr txBox="1"/>
            <p:nvPr userDrawn="1"/>
          </p:nvSpPr>
          <p:spPr>
            <a:xfrm>
              <a:off x="6137028" y="-437436"/>
              <a:ext cx="438671" cy="123111"/>
            </a:xfrm>
            <a:prstGeom prst="rect">
              <a:avLst/>
            </a:prstGeom>
            <a:noFill/>
          </p:spPr>
          <p:txBody>
            <a:bodyPr wrap="square" lIns="0" tIns="0" rIns="0" bIns="0" rtlCol="0">
              <a:spAutoFit/>
            </a:bodyPr>
            <a:lstStyle/>
            <a:p>
              <a:r>
                <a:rPr lang="en-GB" sz="800" dirty="0">
                  <a:solidFill>
                    <a:srgbClr val="717171"/>
                  </a:solidFill>
                </a:rPr>
                <a:t>17.20cm</a:t>
              </a:r>
            </a:p>
          </p:txBody>
        </p:sp>
        <p:sp>
          <p:nvSpPr>
            <p:cNvPr id="67" name="TextBox 66"/>
            <p:cNvSpPr txBox="1"/>
            <p:nvPr userDrawn="1"/>
          </p:nvSpPr>
          <p:spPr>
            <a:xfrm>
              <a:off x="7109066" y="-437436"/>
              <a:ext cx="438671" cy="123111"/>
            </a:xfrm>
            <a:prstGeom prst="rect">
              <a:avLst/>
            </a:prstGeom>
            <a:noFill/>
          </p:spPr>
          <p:txBody>
            <a:bodyPr wrap="square" lIns="0" tIns="0" rIns="0" bIns="0" rtlCol="0">
              <a:spAutoFit/>
            </a:bodyPr>
            <a:lstStyle/>
            <a:p>
              <a:r>
                <a:rPr lang="en-GB" sz="800" dirty="0">
                  <a:solidFill>
                    <a:srgbClr val="717171"/>
                  </a:solidFill>
                </a:rPr>
                <a:t>9.90cm</a:t>
              </a:r>
            </a:p>
          </p:txBody>
        </p:sp>
        <p:sp>
          <p:nvSpPr>
            <p:cNvPr id="68" name="TextBox 67"/>
            <p:cNvSpPr txBox="1"/>
            <p:nvPr userDrawn="1"/>
          </p:nvSpPr>
          <p:spPr>
            <a:xfrm>
              <a:off x="8081104" y="-437436"/>
              <a:ext cx="438671" cy="123111"/>
            </a:xfrm>
            <a:prstGeom prst="rect">
              <a:avLst/>
            </a:prstGeom>
            <a:noFill/>
          </p:spPr>
          <p:txBody>
            <a:bodyPr wrap="square" lIns="0" tIns="0" rIns="0" bIns="0" rtlCol="0">
              <a:spAutoFit/>
            </a:bodyPr>
            <a:lstStyle/>
            <a:p>
              <a:r>
                <a:rPr lang="en-GB" sz="800" dirty="0">
                  <a:solidFill>
                    <a:srgbClr val="717171"/>
                  </a:solidFill>
                </a:rPr>
                <a:t>22.60cm</a:t>
              </a:r>
            </a:p>
          </p:txBody>
        </p:sp>
        <p:sp>
          <p:nvSpPr>
            <p:cNvPr id="69" name="TextBox 68"/>
            <p:cNvSpPr txBox="1"/>
            <p:nvPr userDrawn="1"/>
          </p:nvSpPr>
          <p:spPr>
            <a:xfrm>
              <a:off x="9053142" y="-437436"/>
              <a:ext cx="438671" cy="123111"/>
            </a:xfrm>
            <a:prstGeom prst="rect">
              <a:avLst/>
            </a:prstGeom>
            <a:noFill/>
          </p:spPr>
          <p:txBody>
            <a:bodyPr wrap="square" lIns="0" tIns="0" rIns="0" bIns="0" rtlCol="0">
              <a:spAutoFit/>
            </a:bodyPr>
            <a:lstStyle/>
            <a:p>
              <a:r>
                <a:rPr lang="en-GB" sz="800" dirty="0">
                  <a:solidFill>
                    <a:srgbClr val="717171"/>
                  </a:solidFill>
                </a:rPr>
                <a:t>25.30cm</a:t>
              </a:r>
            </a:p>
          </p:txBody>
        </p:sp>
        <p:sp>
          <p:nvSpPr>
            <p:cNvPr id="70" name="TextBox 69"/>
            <p:cNvSpPr txBox="1"/>
            <p:nvPr userDrawn="1"/>
          </p:nvSpPr>
          <p:spPr>
            <a:xfrm>
              <a:off x="10025180" y="-437436"/>
              <a:ext cx="438671" cy="123111"/>
            </a:xfrm>
            <a:prstGeom prst="rect">
              <a:avLst/>
            </a:prstGeom>
            <a:noFill/>
          </p:spPr>
          <p:txBody>
            <a:bodyPr wrap="square" lIns="0" tIns="0" rIns="0" bIns="0" rtlCol="0">
              <a:spAutoFit/>
            </a:bodyPr>
            <a:lstStyle/>
            <a:p>
              <a:r>
                <a:rPr lang="en-GB" sz="800" dirty="0">
                  <a:solidFill>
                    <a:srgbClr val="717171"/>
                  </a:solidFill>
                </a:rPr>
                <a:t>27.99cm</a:t>
              </a:r>
            </a:p>
          </p:txBody>
        </p:sp>
        <p:sp>
          <p:nvSpPr>
            <p:cNvPr id="71" name="TextBox 70"/>
            <p:cNvSpPr txBox="1"/>
            <p:nvPr userDrawn="1"/>
          </p:nvSpPr>
          <p:spPr>
            <a:xfrm>
              <a:off x="10997215" y="-437436"/>
              <a:ext cx="438671" cy="123111"/>
            </a:xfrm>
            <a:prstGeom prst="rect">
              <a:avLst/>
            </a:prstGeom>
            <a:noFill/>
          </p:spPr>
          <p:txBody>
            <a:bodyPr wrap="square" lIns="0" tIns="0" rIns="0" bIns="0" rtlCol="0">
              <a:spAutoFit/>
            </a:bodyPr>
            <a:lstStyle/>
            <a:p>
              <a:r>
                <a:rPr lang="en-GB" sz="800" dirty="0">
                  <a:solidFill>
                    <a:srgbClr val="717171"/>
                  </a:solidFill>
                </a:rPr>
                <a:t>30.69cm</a:t>
              </a:r>
            </a:p>
          </p:txBody>
        </p:sp>
        <p:sp>
          <p:nvSpPr>
            <p:cNvPr id="72" name="TextBox 71"/>
            <p:cNvSpPr txBox="1"/>
            <p:nvPr userDrawn="1"/>
          </p:nvSpPr>
          <p:spPr>
            <a:xfrm>
              <a:off x="11461750" y="-437436"/>
              <a:ext cx="438671" cy="123111"/>
            </a:xfrm>
            <a:prstGeom prst="rect">
              <a:avLst/>
            </a:prstGeom>
            <a:noFill/>
          </p:spPr>
          <p:txBody>
            <a:bodyPr wrap="square" lIns="0" tIns="0" rIns="0" bIns="0" rtlCol="0">
              <a:spAutoFit/>
            </a:bodyPr>
            <a:lstStyle/>
            <a:p>
              <a:pPr algn="r"/>
              <a:r>
                <a:rPr lang="en-GB" sz="800" dirty="0">
                  <a:solidFill>
                    <a:srgbClr val="717171"/>
                  </a:solidFill>
                </a:rPr>
                <a:t>32.85cm</a:t>
              </a:r>
            </a:p>
          </p:txBody>
        </p:sp>
        <p:sp>
          <p:nvSpPr>
            <p:cNvPr id="74" name="TextBox 73"/>
            <p:cNvSpPr txBox="1"/>
            <p:nvPr userDrawn="1"/>
          </p:nvSpPr>
          <p:spPr>
            <a:xfrm>
              <a:off x="10490780" y="-437436"/>
              <a:ext cx="438671" cy="123111"/>
            </a:xfrm>
            <a:prstGeom prst="rect">
              <a:avLst/>
            </a:prstGeom>
            <a:noFill/>
          </p:spPr>
          <p:txBody>
            <a:bodyPr wrap="square" lIns="0" tIns="0" rIns="0" bIns="0" rtlCol="0">
              <a:spAutoFit/>
            </a:bodyPr>
            <a:lstStyle/>
            <a:p>
              <a:pPr algn="r"/>
              <a:r>
                <a:rPr lang="en-GB" sz="800" dirty="0">
                  <a:solidFill>
                    <a:srgbClr val="717171"/>
                  </a:solidFill>
                </a:rPr>
                <a:t>30.16cm</a:t>
              </a:r>
            </a:p>
          </p:txBody>
        </p:sp>
        <p:sp>
          <p:nvSpPr>
            <p:cNvPr id="75" name="TextBox 74"/>
            <p:cNvSpPr txBox="1"/>
            <p:nvPr userDrawn="1"/>
          </p:nvSpPr>
          <p:spPr>
            <a:xfrm>
              <a:off x="9519807" y="-437436"/>
              <a:ext cx="438671" cy="123111"/>
            </a:xfrm>
            <a:prstGeom prst="rect">
              <a:avLst/>
            </a:prstGeom>
            <a:noFill/>
          </p:spPr>
          <p:txBody>
            <a:bodyPr wrap="square" lIns="0" tIns="0" rIns="0" bIns="0" rtlCol="0">
              <a:spAutoFit/>
            </a:bodyPr>
            <a:lstStyle/>
            <a:p>
              <a:pPr algn="r"/>
              <a:r>
                <a:rPr lang="en-GB" sz="800" dirty="0">
                  <a:solidFill>
                    <a:srgbClr val="717171"/>
                  </a:solidFill>
                </a:rPr>
                <a:t>27.46cm</a:t>
              </a:r>
            </a:p>
          </p:txBody>
        </p:sp>
        <p:sp>
          <p:nvSpPr>
            <p:cNvPr id="76" name="TextBox 75"/>
            <p:cNvSpPr txBox="1"/>
            <p:nvPr userDrawn="1"/>
          </p:nvSpPr>
          <p:spPr>
            <a:xfrm>
              <a:off x="8548834" y="-437436"/>
              <a:ext cx="438671" cy="123111"/>
            </a:xfrm>
            <a:prstGeom prst="rect">
              <a:avLst/>
            </a:prstGeom>
            <a:noFill/>
          </p:spPr>
          <p:txBody>
            <a:bodyPr wrap="square" lIns="0" tIns="0" rIns="0" bIns="0" rtlCol="0">
              <a:spAutoFit/>
            </a:bodyPr>
            <a:lstStyle/>
            <a:p>
              <a:pPr algn="r"/>
              <a:r>
                <a:rPr lang="en-GB" sz="800" dirty="0">
                  <a:solidFill>
                    <a:srgbClr val="717171"/>
                  </a:solidFill>
                </a:rPr>
                <a:t>24.76cm</a:t>
              </a:r>
            </a:p>
          </p:txBody>
        </p:sp>
        <p:sp>
          <p:nvSpPr>
            <p:cNvPr id="77" name="TextBox 76"/>
            <p:cNvSpPr txBox="1"/>
            <p:nvPr userDrawn="1"/>
          </p:nvSpPr>
          <p:spPr>
            <a:xfrm>
              <a:off x="7577861" y="-437436"/>
              <a:ext cx="438671" cy="123111"/>
            </a:xfrm>
            <a:prstGeom prst="rect">
              <a:avLst/>
            </a:prstGeom>
            <a:noFill/>
          </p:spPr>
          <p:txBody>
            <a:bodyPr wrap="square" lIns="0" tIns="0" rIns="0" bIns="0" rtlCol="0">
              <a:spAutoFit/>
            </a:bodyPr>
            <a:lstStyle/>
            <a:p>
              <a:pPr algn="r"/>
              <a:r>
                <a:rPr lang="en-GB" sz="800" dirty="0">
                  <a:solidFill>
                    <a:srgbClr val="717171"/>
                  </a:solidFill>
                </a:rPr>
                <a:t>22.07cm</a:t>
              </a:r>
            </a:p>
          </p:txBody>
        </p:sp>
        <p:sp>
          <p:nvSpPr>
            <p:cNvPr id="78" name="TextBox 77"/>
            <p:cNvSpPr txBox="1"/>
            <p:nvPr userDrawn="1"/>
          </p:nvSpPr>
          <p:spPr>
            <a:xfrm>
              <a:off x="6606888" y="-437436"/>
              <a:ext cx="438671" cy="123111"/>
            </a:xfrm>
            <a:prstGeom prst="rect">
              <a:avLst/>
            </a:prstGeom>
            <a:noFill/>
          </p:spPr>
          <p:txBody>
            <a:bodyPr wrap="square" lIns="0" tIns="0" rIns="0" bIns="0" rtlCol="0">
              <a:spAutoFit/>
            </a:bodyPr>
            <a:lstStyle/>
            <a:p>
              <a:pPr algn="r"/>
              <a:r>
                <a:rPr lang="en-GB" sz="800" dirty="0">
                  <a:solidFill>
                    <a:srgbClr val="717171"/>
                  </a:solidFill>
                </a:rPr>
                <a:t>19.37cm</a:t>
              </a:r>
            </a:p>
          </p:txBody>
        </p:sp>
        <p:sp>
          <p:nvSpPr>
            <p:cNvPr id="79" name="TextBox 78"/>
            <p:cNvSpPr txBox="1"/>
            <p:nvPr userDrawn="1"/>
          </p:nvSpPr>
          <p:spPr>
            <a:xfrm>
              <a:off x="5635915" y="-437436"/>
              <a:ext cx="438671" cy="123111"/>
            </a:xfrm>
            <a:prstGeom prst="rect">
              <a:avLst/>
            </a:prstGeom>
            <a:noFill/>
          </p:spPr>
          <p:txBody>
            <a:bodyPr wrap="square" lIns="0" tIns="0" rIns="0" bIns="0" rtlCol="0">
              <a:spAutoFit/>
            </a:bodyPr>
            <a:lstStyle/>
            <a:p>
              <a:pPr algn="r"/>
              <a:r>
                <a:rPr lang="en-GB" sz="800" dirty="0">
                  <a:solidFill>
                    <a:srgbClr val="717171"/>
                  </a:solidFill>
                </a:rPr>
                <a:t>16.67cm</a:t>
              </a:r>
            </a:p>
          </p:txBody>
        </p:sp>
        <p:sp>
          <p:nvSpPr>
            <p:cNvPr id="80" name="TextBox 79"/>
            <p:cNvSpPr txBox="1"/>
            <p:nvPr userDrawn="1"/>
          </p:nvSpPr>
          <p:spPr>
            <a:xfrm>
              <a:off x="4664942" y="-437436"/>
              <a:ext cx="438671" cy="123111"/>
            </a:xfrm>
            <a:prstGeom prst="rect">
              <a:avLst/>
            </a:prstGeom>
            <a:noFill/>
          </p:spPr>
          <p:txBody>
            <a:bodyPr wrap="square" lIns="0" tIns="0" rIns="0" bIns="0" rtlCol="0">
              <a:spAutoFit/>
            </a:bodyPr>
            <a:lstStyle/>
            <a:p>
              <a:pPr algn="r"/>
              <a:r>
                <a:rPr lang="en-GB" sz="800" dirty="0">
                  <a:solidFill>
                    <a:srgbClr val="717171"/>
                  </a:solidFill>
                </a:rPr>
                <a:t>13.98cm</a:t>
              </a:r>
            </a:p>
          </p:txBody>
        </p:sp>
        <p:sp>
          <p:nvSpPr>
            <p:cNvPr id="81" name="TextBox 80"/>
            <p:cNvSpPr txBox="1"/>
            <p:nvPr userDrawn="1"/>
          </p:nvSpPr>
          <p:spPr>
            <a:xfrm>
              <a:off x="3693969" y="-437436"/>
              <a:ext cx="438671" cy="123111"/>
            </a:xfrm>
            <a:prstGeom prst="rect">
              <a:avLst/>
            </a:prstGeom>
            <a:noFill/>
          </p:spPr>
          <p:txBody>
            <a:bodyPr wrap="square" lIns="0" tIns="0" rIns="0" bIns="0" rtlCol="0">
              <a:spAutoFit/>
            </a:bodyPr>
            <a:lstStyle/>
            <a:p>
              <a:pPr algn="r"/>
              <a:r>
                <a:rPr lang="en-GB" sz="800" dirty="0">
                  <a:solidFill>
                    <a:srgbClr val="717171"/>
                  </a:solidFill>
                </a:rPr>
                <a:t>11.28cm</a:t>
              </a:r>
            </a:p>
          </p:txBody>
        </p:sp>
        <p:sp>
          <p:nvSpPr>
            <p:cNvPr id="82" name="TextBox 81"/>
            <p:cNvSpPr txBox="1"/>
            <p:nvPr userDrawn="1"/>
          </p:nvSpPr>
          <p:spPr>
            <a:xfrm>
              <a:off x="2722996" y="-437436"/>
              <a:ext cx="438671" cy="123111"/>
            </a:xfrm>
            <a:prstGeom prst="rect">
              <a:avLst/>
            </a:prstGeom>
            <a:noFill/>
          </p:spPr>
          <p:txBody>
            <a:bodyPr wrap="square" lIns="0" tIns="0" rIns="0" bIns="0" rtlCol="0">
              <a:spAutoFit/>
            </a:bodyPr>
            <a:lstStyle/>
            <a:p>
              <a:pPr algn="r"/>
              <a:r>
                <a:rPr lang="en-GB" sz="800" dirty="0">
                  <a:solidFill>
                    <a:srgbClr val="717171"/>
                  </a:solidFill>
                </a:rPr>
                <a:t>8.59cm</a:t>
              </a:r>
            </a:p>
          </p:txBody>
        </p:sp>
        <p:sp>
          <p:nvSpPr>
            <p:cNvPr id="83" name="TextBox 82"/>
            <p:cNvSpPr txBox="1"/>
            <p:nvPr userDrawn="1"/>
          </p:nvSpPr>
          <p:spPr>
            <a:xfrm>
              <a:off x="1752023" y="-437436"/>
              <a:ext cx="438671" cy="123111"/>
            </a:xfrm>
            <a:prstGeom prst="rect">
              <a:avLst/>
            </a:prstGeom>
            <a:noFill/>
          </p:spPr>
          <p:txBody>
            <a:bodyPr wrap="square" lIns="0" tIns="0" rIns="0" bIns="0" rtlCol="0">
              <a:spAutoFit/>
            </a:bodyPr>
            <a:lstStyle/>
            <a:p>
              <a:pPr algn="r"/>
              <a:r>
                <a:rPr lang="en-GB" sz="800" dirty="0">
                  <a:solidFill>
                    <a:srgbClr val="717171"/>
                  </a:solidFill>
                </a:rPr>
                <a:t>5.89cm</a:t>
              </a:r>
            </a:p>
          </p:txBody>
        </p:sp>
        <p:sp>
          <p:nvSpPr>
            <p:cNvPr id="84" name="TextBox 83"/>
            <p:cNvSpPr txBox="1"/>
            <p:nvPr userDrawn="1"/>
          </p:nvSpPr>
          <p:spPr>
            <a:xfrm>
              <a:off x="781050" y="-437436"/>
              <a:ext cx="438671" cy="123111"/>
            </a:xfrm>
            <a:prstGeom prst="rect">
              <a:avLst/>
            </a:prstGeom>
            <a:noFill/>
          </p:spPr>
          <p:txBody>
            <a:bodyPr wrap="square" lIns="0" tIns="0" rIns="0" bIns="0" rtlCol="0">
              <a:spAutoFit/>
            </a:bodyPr>
            <a:lstStyle/>
            <a:p>
              <a:pPr algn="r"/>
              <a:r>
                <a:rPr lang="en-GB" sz="800" dirty="0">
                  <a:solidFill>
                    <a:srgbClr val="717171"/>
                  </a:solidFill>
                </a:rPr>
                <a:t>3.19cm</a:t>
              </a:r>
            </a:p>
          </p:txBody>
        </p:sp>
        <p:cxnSp>
          <p:nvCxnSpPr>
            <p:cNvPr id="5" name="Straight Connector 4"/>
            <p:cNvCxnSpPr/>
            <p:nvPr userDrawn="1"/>
          </p:nvCxnSpPr>
          <p:spPr>
            <a:xfrm>
              <a:off x="360000"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sp>
          <p:nvSpPr>
            <p:cNvPr id="85" name="TextBox 84"/>
            <p:cNvSpPr txBox="1"/>
            <p:nvPr userDrawn="1"/>
          </p:nvSpPr>
          <p:spPr>
            <a:xfrm>
              <a:off x="-1143000" y="5763299"/>
              <a:ext cx="833960" cy="123111"/>
            </a:xfrm>
            <a:prstGeom prst="rect">
              <a:avLst/>
            </a:prstGeom>
            <a:noFill/>
          </p:spPr>
          <p:txBody>
            <a:bodyPr wrap="square" lIns="0" tIns="0" rIns="0" bIns="0" rtlCol="0">
              <a:spAutoFit/>
            </a:bodyPr>
            <a:lstStyle/>
            <a:p>
              <a:pPr algn="r"/>
              <a:r>
                <a:rPr lang="en-GB" sz="800" dirty="0">
                  <a:solidFill>
                    <a:srgbClr val="717171"/>
                  </a:solidFill>
                </a:rPr>
                <a:t>Content Bottom</a:t>
              </a:r>
            </a:p>
          </p:txBody>
        </p:sp>
        <p:sp>
          <p:nvSpPr>
            <p:cNvPr id="86" name="TextBox 85"/>
            <p:cNvSpPr txBox="1"/>
            <p:nvPr userDrawn="1"/>
          </p:nvSpPr>
          <p:spPr>
            <a:xfrm>
              <a:off x="-1143000" y="1769267"/>
              <a:ext cx="833960" cy="123111"/>
            </a:xfrm>
            <a:prstGeom prst="rect">
              <a:avLst/>
            </a:prstGeom>
            <a:noFill/>
          </p:spPr>
          <p:txBody>
            <a:bodyPr wrap="square" lIns="0" tIns="0" rIns="0" bIns="0" rtlCol="0">
              <a:spAutoFit/>
            </a:bodyPr>
            <a:lstStyle/>
            <a:p>
              <a:pPr algn="r"/>
              <a:r>
                <a:rPr lang="en-GB" sz="800" dirty="0">
                  <a:solidFill>
                    <a:srgbClr val="717171"/>
                  </a:solidFill>
                </a:rPr>
                <a:t>Content Top</a:t>
              </a:r>
            </a:p>
          </p:txBody>
        </p:sp>
        <p:sp>
          <p:nvSpPr>
            <p:cNvPr id="87" name="TextBox 86"/>
            <p:cNvSpPr txBox="1"/>
            <p:nvPr userDrawn="1"/>
          </p:nvSpPr>
          <p:spPr>
            <a:xfrm>
              <a:off x="-1143000" y="1198691"/>
              <a:ext cx="833960" cy="123111"/>
            </a:xfrm>
            <a:prstGeom prst="rect">
              <a:avLst/>
            </a:prstGeom>
            <a:noFill/>
          </p:spPr>
          <p:txBody>
            <a:bodyPr wrap="square" lIns="0" tIns="0" rIns="0" bIns="0" rtlCol="0">
              <a:spAutoFit/>
            </a:bodyPr>
            <a:lstStyle/>
            <a:p>
              <a:pPr algn="r"/>
              <a:r>
                <a:rPr lang="en-GB" sz="800" dirty="0">
                  <a:solidFill>
                    <a:srgbClr val="717171"/>
                  </a:solidFill>
                </a:rPr>
                <a:t>Heading Baseline</a:t>
              </a:r>
            </a:p>
          </p:txBody>
        </p:sp>
        <p:sp>
          <p:nvSpPr>
            <p:cNvPr id="88" name="TextBox 87"/>
            <p:cNvSpPr txBox="1"/>
            <p:nvPr userDrawn="1"/>
          </p:nvSpPr>
          <p:spPr>
            <a:xfrm>
              <a:off x="-590537" y="-438330"/>
              <a:ext cx="833960" cy="123111"/>
            </a:xfrm>
            <a:prstGeom prst="rect">
              <a:avLst/>
            </a:prstGeom>
            <a:noFill/>
          </p:spPr>
          <p:txBody>
            <a:bodyPr wrap="square" lIns="0" tIns="0" rIns="0" bIns="0" rtlCol="0">
              <a:spAutoFit/>
            </a:bodyPr>
            <a:lstStyle/>
            <a:p>
              <a:pPr algn="r"/>
              <a:r>
                <a:rPr lang="en-GB" sz="800" dirty="0">
                  <a:solidFill>
                    <a:srgbClr val="717171"/>
                  </a:solidFill>
                </a:rPr>
                <a:t>Left Margin</a:t>
              </a:r>
            </a:p>
          </p:txBody>
        </p:sp>
        <p:sp>
          <p:nvSpPr>
            <p:cNvPr id="89" name="TextBox 88"/>
            <p:cNvSpPr txBox="1"/>
            <p:nvPr userDrawn="1"/>
          </p:nvSpPr>
          <p:spPr>
            <a:xfrm>
              <a:off x="11933758" y="-438330"/>
              <a:ext cx="639242" cy="123111"/>
            </a:xfrm>
            <a:prstGeom prst="rect">
              <a:avLst/>
            </a:prstGeom>
            <a:noFill/>
          </p:spPr>
          <p:txBody>
            <a:bodyPr wrap="square" lIns="0" tIns="0" rIns="0" bIns="0" rtlCol="0">
              <a:spAutoFit/>
            </a:bodyPr>
            <a:lstStyle/>
            <a:p>
              <a:r>
                <a:rPr lang="en-GB" sz="800" dirty="0">
                  <a:solidFill>
                    <a:srgbClr val="717171"/>
                  </a:solidFill>
                </a:rPr>
                <a:t>Right Margin</a:t>
              </a:r>
            </a:p>
          </p:txBody>
        </p:sp>
      </p:grpSp>
      <p:sp>
        <p:nvSpPr>
          <p:cNvPr id="91" name="Title Placeholder 1"/>
          <p:cNvSpPr>
            <a:spLocks noGrp="1"/>
          </p:cNvSpPr>
          <p:nvPr>
            <p:ph type="title"/>
          </p:nvPr>
        </p:nvSpPr>
        <p:spPr>
          <a:xfrm>
            <a:off x="359999" y="430718"/>
            <a:ext cx="11466875" cy="704346"/>
          </a:xfrm>
          <a:prstGeom prst="rect">
            <a:avLst/>
          </a:prstGeom>
        </p:spPr>
        <p:txBody>
          <a:bodyPr vert="horz" lIns="0" tIns="0" rIns="0" bIns="0" rtlCol="0" anchor="t">
            <a:noAutofit/>
          </a:bodyPr>
          <a:lstStyle/>
          <a:p>
            <a:r>
              <a:rPr lang="en-US"/>
              <a:t>Click to edit Master title style</a:t>
            </a:r>
            <a:endParaRPr lang="en-GB" dirty="0"/>
          </a:p>
        </p:txBody>
      </p:sp>
      <p:sp>
        <p:nvSpPr>
          <p:cNvPr id="92" name="Text Placeholder 2"/>
          <p:cNvSpPr>
            <a:spLocks noGrp="1"/>
          </p:cNvSpPr>
          <p:nvPr>
            <p:ph type="body" idx="1"/>
          </p:nvPr>
        </p:nvSpPr>
        <p:spPr>
          <a:xfrm>
            <a:off x="359999" y="1708150"/>
            <a:ext cx="11466875" cy="4003675"/>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93"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dirty="0">
              <a:solidFill>
                <a:srgbClr val="717171"/>
              </a:solidFill>
            </a:endParaRPr>
          </a:p>
        </p:txBody>
      </p:sp>
      <p:cxnSp>
        <p:nvCxnSpPr>
          <p:cNvPr id="94" name="Straight Connector 93"/>
          <p:cNvCxnSpPr/>
          <p:nvPr/>
        </p:nvCxnSpPr>
        <p:spPr>
          <a:xfrm>
            <a:off x="0" y="6124991"/>
            <a:ext cx="12193200" cy="0"/>
          </a:xfrm>
          <a:prstGeom prst="line">
            <a:avLst/>
          </a:prstGeom>
          <a:ln w="190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pic>
        <p:nvPicPr>
          <p:cNvPr id="96" name="Picture 95" descr="logo-03.png"/>
          <p:cNvPicPr>
            <a:picLocks noChangeAspect="1"/>
          </p:cNvPicPr>
          <p:nvPr/>
        </p:nvPicPr>
        <p:blipFill>
          <a:blip r:embed="rId22">
            <a:alphaModFix/>
            <a:extLst>
              <a:ext uri="{28A0092B-C50C-407E-A947-70E740481C1C}">
                <a14:useLocalDpi xmlns:a14="http://schemas.microsoft.com/office/drawing/2010/main" val="0"/>
              </a:ext>
            </a:extLst>
          </a:blip>
          <a:stretch>
            <a:fillRect/>
          </a:stretch>
        </p:blipFill>
        <p:spPr>
          <a:xfrm>
            <a:off x="297773" y="6334125"/>
            <a:ext cx="4329415" cy="324431"/>
          </a:xfrm>
          <a:prstGeom prst="rect">
            <a:avLst/>
          </a:prstGeom>
        </p:spPr>
      </p:pic>
    </p:spTree>
    <p:extLst>
      <p:ext uri="{BB962C8B-B14F-4D97-AF65-F5344CB8AC3E}">
        <p14:creationId xmlns:p14="http://schemas.microsoft.com/office/powerpoint/2010/main" val="2117629771"/>
      </p:ext>
    </p:extLst>
  </p:cSld>
  <p:clrMap bg1="lt1" tx1="dk1" bg2="lt2" tx2="dk2" accent1="accent1" accent2="accent2" accent3="accent3" accent4="accent4" accent5="accent5" accent6="accent6" hlink="hlink" folHlink="folHlink"/>
  <p:sldLayoutIdLst>
    <p:sldLayoutId id="2147484424" r:id="rId1"/>
    <p:sldLayoutId id="2147484425" r:id="rId2"/>
    <p:sldLayoutId id="2147484426" r:id="rId3"/>
    <p:sldLayoutId id="2147484427" r:id="rId4"/>
    <p:sldLayoutId id="2147484428" r:id="rId5"/>
    <p:sldLayoutId id="2147484429" r:id="rId6"/>
    <p:sldLayoutId id="2147484430" r:id="rId7"/>
    <p:sldLayoutId id="2147484431" r:id="rId8"/>
    <p:sldLayoutId id="2147484432" r:id="rId9"/>
    <p:sldLayoutId id="2147484433" r:id="rId10"/>
    <p:sldLayoutId id="2147484434" r:id="rId11"/>
    <p:sldLayoutId id="2147484435" r:id="rId12"/>
    <p:sldLayoutId id="2147484436" r:id="rId13"/>
    <p:sldLayoutId id="2147484437" r:id="rId14"/>
    <p:sldLayoutId id="2147484438" r:id="rId15"/>
    <p:sldLayoutId id="2147484439" r:id="rId16"/>
    <p:sldLayoutId id="2147484441" r:id="rId17"/>
    <p:sldLayoutId id="2147484443" r:id="rId18"/>
    <p:sldLayoutId id="2147484448" r:id="rId19"/>
    <p:sldLayoutId id="2147484449" r:id="rId20"/>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100000"/>
        </a:lnSpc>
        <a:spcBef>
          <a:spcPts val="600"/>
        </a:spcBef>
        <a:buNone/>
        <a:defRPr sz="2000" b="1" kern="1200">
          <a:solidFill>
            <a:schemeClr val="tx1"/>
          </a:solidFill>
          <a:latin typeface="+mj-lt"/>
          <a:ea typeface="+mj-ea"/>
          <a:cs typeface="+mj-cs"/>
        </a:defRPr>
      </a:lvl1pPr>
    </p:titleStyle>
    <p:bodyStyle>
      <a:lvl1pPr marL="0" indent="0" algn="l" defTabSz="914400" rtl="0" eaLnBrk="1" latinLnBrk="0" hangingPunct="1">
        <a:lnSpc>
          <a:spcPct val="100000"/>
        </a:lnSpc>
        <a:spcBef>
          <a:spcPts val="1200"/>
        </a:spcBef>
        <a:buFont typeface="Arial" panose="020B0604020202020204" pitchFamily="34" charset="0"/>
        <a:buNone/>
        <a:defRPr sz="1400" kern="1200">
          <a:solidFill>
            <a:schemeClr val="tx1"/>
          </a:solidFill>
          <a:latin typeface="+mn-lt"/>
          <a:ea typeface="+mn-ea"/>
          <a:cs typeface="+mn-cs"/>
        </a:defRPr>
      </a:lvl1pPr>
      <a:lvl2pPr marL="180975" indent="-180975" algn="l" defTabSz="914400" rtl="0" eaLnBrk="1" latinLnBrk="0" hangingPunct="1">
        <a:lnSpc>
          <a:spcPct val="100000"/>
        </a:lnSpc>
        <a:spcBef>
          <a:spcPts val="600"/>
        </a:spcBef>
        <a:buFont typeface="Wingdings" panose="05000000000000000000" pitchFamily="2" charset="2"/>
        <a:buChar char="§"/>
        <a:defRPr sz="1400" kern="1200">
          <a:solidFill>
            <a:schemeClr val="tx1"/>
          </a:solidFill>
          <a:latin typeface="+mn-lt"/>
          <a:ea typeface="+mn-ea"/>
          <a:cs typeface="+mn-cs"/>
        </a:defRPr>
      </a:lvl2pPr>
      <a:lvl3pPr marL="361950" indent="-180975" algn="l" defTabSz="914400" rtl="0" eaLnBrk="1" latinLnBrk="0" hangingPunct="1">
        <a:lnSpc>
          <a:spcPct val="100000"/>
        </a:lnSpc>
        <a:spcBef>
          <a:spcPts val="600"/>
        </a:spcBef>
        <a:buFont typeface="Wingdings" panose="05000000000000000000" pitchFamily="2" charset="2"/>
        <a:buChar char="§"/>
        <a:defRPr sz="1400" kern="1200">
          <a:solidFill>
            <a:schemeClr val="tx1"/>
          </a:solidFill>
          <a:latin typeface="+mn-lt"/>
          <a:ea typeface="+mn-ea"/>
          <a:cs typeface="+mn-cs"/>
        </a:defRPr>
      </a:lvl3pPr>
      <a:lvl4pPr marL="542925" indent="-180975" algn="l" defTabSz="914400" rtl="0" eaLnBrk="1" latinLnBrk="0" hangingPunct="1">
        <a:lnSpc>
          <a:spcPct val="100000"/>
        </a:lnSpc>
        <a:spcBef>
          <a:spcPts val="600"/>
        </a:spcBef>
        <a:buFont typeface="Wingdings" panose="05000000000000000000" pitchFamily="2" charset="2"/>
        <a:buChar char="§"/>
        <a:defRPr sz="1400" kern="1200">
          <a:solidFill>
            <a:schemeClr val="tx1"/>
          </a:solidFill>
          <a:latin typeface="+mn-lt"/>
          <a:ea typeface="+mn-ea"/>
          <a:cs typeface="+mn-cs"/>
        </a:defRPr>
      </a:lvl4pPr>
      <a:lvl5pPr marL="714375" indent="-171450" algn="l" defTabSz="914400" rtl="0" eaLnBrk="1" latinLnBrk="0" hangingPunct="1">
        <a:lnSpc>
          <a:spcPct val="100000"/>
        </a:lnSpc>
        <a:spcBef>
          <a:spcPts val="600"/>
        </a:spcBef>
        <a:buFont typeface="Wingdings" panose="05000000000000000000" pitchFamily="2" charset="2"/>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27">
          <p15:clr>
            <a:srgbClr val="A4A3A4"/>
          </p15:clr>
        </p15:guide>
        <p15:guide id="2" orient="horz" pos="2159">
          <p15:clr>
            <a:srgbClr val="A4A3A4"/>
          </p15:clr>
        </p15:guide>
        <p15:guide id="3" pos="725">
          <p15:clr>
            <a:srgbClr val="A4A3A4"/>
          </p15:clr>
        </p15:guide>
        <p15:guide id="4" pos="842">
          <p15:clr>
            <a:srgbClr val="A4A3A4"/>
          </p15:clr>
        </p15:guide>
        <p15:guide id="5" pos="1335">
          <p15:clr>
            <a:srgbClr val="A4A3A4"/>
          </p15:clr>
        </p15:guide>
        <p15:guide id="6" pos="1454">
          <p15:clr>
            <a:srgbClr val="A4A3A4"/>
          </p15:clr>
        </p15:guide>
        <p15:guide id="7" pos="1947">
          <p15:clr>
            <a:srgbClr val="A4A3A4"/>
          </p15:clr>
        </p15:guide>
        <p15:guide id="8" pos="2064">
          <p15:clr>
            <a:srgbClr val="A4A3A4"/>
          </p15:clr>
        </p15:guide>
        <p15:guide id="9" pos="2558">
          <p15:clr>
            <a:srgbClr val="A4A3A4"/>
          </p15:clr>
        </p15:guide>
        <p15:guide id="10" pos="2678">
          <p15:clr>
            <a:srgbClr val="A4A3A4"/>
          </p15:clr>
        </p15:guide>
        <p15:guide id="11" pos="3170">
          <p15:clr>
            <a:srgbClr val="A4A3A4"/>
          </p15:clr>
        </p15:guide>
        <p15:guide id="12" pos="3288">
          <p15:clr>
            <a:srgbClr val="A4A3A4"/>
          </p15:clr>
        </p15:guide>
        <p15:guide id="13" pos="3780">
          <p15:clr>
            <a:srgbClr val="A4A3A4"/>
          </p15:clr>
        </p15:guide>
        <p15:guide id="14" pos="3900">
          <p15:clr>
            <a:srgbClr val="A4A3A4"/>
          </p15:clr>
        </p15:guide>
        <p15:guide id="15" pos="4392">
          <p15:clr>
            <a:srgbClr val="A4A3A4"/>
          </p15:clr>
        </p15:guide>
        <p15:guide id="16" pos="4512">
          <p15:clr>
            <a:srgbClr val="A4A3A4"/>
          </p15:clr>
        </p15:guide>
        <p15:guide id="17" pos="5124">
          <p15:clr>
            <a:srgbClr val="A4A3A4"/>
          </p15:clr>
        </p15:guide>
        <p15:guide id="18" pos="5004">
          <p15:clr>
            <a:srgbClr val="A4A3A4"/>
          </p15:clr>
        </p15:guide>
        <p15:guide id="19" pos="5616">
          <p15:clr>
            <a:srgbClr val="A4A3A4"/>
          </p15:clr>
        </p15:guide>
        <p15:guide id="20" pos="5736">
          <p15:clr>
            <a:srgbClr val="A4A3A4"/>
          </p15:clr>
        </p15:guide>
        <p15:guide id="21" pos="6227">
          <p15:clr>
            <a:srgbClr val="A4A3A4"/>
          </p15:clr>
        </p15:guide>
        <p15:guide id="22" pos="6348">
          <p15:clr>
            <a:srgbClr val="A4A3A4"/>
          </p15:clr>
        </p15:guide>
        <p15:guide id="23" pos="6839">
          <p15:clr>
            <a:srgbClr val="A4A3A4"/>
          </p15:clr>
        </p15:guide>
        <p15:guide id="24" pos="6960">
          <p15:clr>
            <a:srgbClr val="A4A3A4"/>
          </p15:clr>
        </p15:guide>
        <p15:guide id="25" pos="7451">
          <p15:clr>
            <a:srgbClr val="A4A3A4"/>
          </p15:clr>
        </p15:guide>
        <p15:guide id="26" orient="horz" pos="1799">
          <p15:clr>
            <a:srgbClr val="A4A3A4"/>
          </p15:clr>
        </p15:guide>
        <p15:guide id="27" orient="horz" pos="1437">
          <p15:clr>
            <a:srgbClr val="A4A3A4"/>
          </p15:clr>
        </p15:guide>
        <p15:guide id="28" orient="horz" pos="1077">
          <p15:clr>
            <a:srgbClr val="A4A3A4"/>
          </p15:clr>
        </p15:guide>
        <p15:guide id="29" orient="horz" pos="717">
          <p15:clr>
            <a:srgbClr val="A4A3A4"/>
          </p15:clr>
        </p15:guide>
        <p15:guide id="30" orient="horz" pos="2519">
          <p15:clr>
            <a:srgbClr val="A4A3A4"/>
          </p15:clr>
        </p15:guide>
        <p15:guide id="31" orient="horz" pos="2879">
          <p15:clr>
            <a:srgbClr val="A4A3A4"/>
          </p15:clr>
        </p15:guide>
        <p15:guide id="32" orient="horz" pos="3240">
          <p15:clr>
            <a:srgbClr val="A4A3A4"/>
          </p15:clr>
        </p15:guide>
        <p15:guide id="33" orient="horz" pos="3600">
          <p15:clr>
            <a:srgbClr val="A4A3A4"/>
          </p15:clr>
        </p15:guide>
        <p15:guide id="34" orient="horz" pos="3855">
          <p15:clr>
            <a:srgbClr val="A4A3A4"/>
          </p15:clr>
        </p15:guide>
      </p15:sldGuideLst>
    </p:ext>
  </p:extLst>
</p:sldMaster>
</file>

<file path=ppt/slideMasters/slideMaster2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7" name="Group 6"/>
          <p:cNvGrpSpPr/>
          <p:nvPr/>
        </p:nvGrpSpPr>
        <p:grpSpPr>
          <a:xfrm>
            <a:off x="-1143000" y="-438330"/>
            <a:ext cx="13716000" cy="6621721"/>
            <a:chOff x="-1143000" y="-438330"/>
            <a:chExt cx="13716000" cy="6621721"/>
          </a:xfrm>
        </p:grpSpPr>
        <p:cxnSp>
          <p:nvCxnSpPr>
            <p:cNvPr id="12" name="Straight Connector 11"/>
            <p:cNvCxnSpPr/>
            <p:nvPr userDrawn="1"/>
          </p:nvCxnSpPr>
          <p:spPr>
            <a:xfrm>
              <a:off x="11826875"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userDrawn="1"/>
          </p:nvCxnSpPr>
          <p:spPr>
            <a:xfrm>
              <a:off x="-256200" y="1138238"/>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userDrawn="1"/>
          </p:nvCxnSpPr>
          <p:spPr>
            <a:xfrm>
              <a:off x="-256200" y="1710267"/>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userDrawn="1"/>
          </p:nvCxnSpPr>
          <p:spPr>
            <a:xfrm>
              <a:off x="-256200" y="6120000"/>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sp>
          <p:nvSpPr>
            <p:cNvPr id="13" name="TextBox 12"/>
            <p:cNvSpPr txBox="1"/>
            <p:nvPr userDrawn="1"/>
          </p:nvSpPr>
          <p:spPr>
            <a:xfrm>
              <a:off x="-747711" y="1075580"/>
              <a:ext cx="438671" cy="123111"/>
            </a:xfrm>
            <a:prstGeom prst="rect">
              <a:avLst/>
            </a:prstGeom>
            <a:noFill/>
          </p:spPr>
          <p:txBody>
            <a:bodyPr wrap="square" lIns="0" tIns="0" rIns="0" bIns="0" rtlCol="0">
              <a:spAutoFit/>
            </a:bodyPr>
            <a:lstStyle/>
            <a:p>
              <a:pPr algn="r"/>
              <a:r>
                <a:rPr lang="en-GB" sz="800" dirty="0">
                  <a:solidFill>
                    <a:srgbClr val="717171"/>
                  </a:solidFill>
                </a:rPr>
                <a:t>3.16cm</a:t>
              </a:r>
            </a:p>
          </p:txBody>
        </p:sp>
        <p:cxnSp>
          <p:nvCxnSpPr>
            <p:cNvPr id="21" name="Straight Connector 20"/>
            <p:cNvCxnSpPr/>
            <p:nvPr userDrawn="1"/>
          </p:nvCxnSpPr>
          <p:spPr>
            <a:xfrm>
              <a:off x="-256200" y="2282296"/>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userDrawn="1"/>
          </p:nvCxnSpPr>
          <p:spPr>
            <a:xfrm>
              <a:off x="-256200" y="2854325"/>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userDrawn="1"/>
          </p:nvCxnSpPr>
          <p:spPr>
            <a:xfrm>
              <a:off x="-256200" y="3426354"/>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userDrawn="1"/>
          </p:nvCxnSpPr>
          <p:spPr>
            <a:xfrm>
              <a:off x="-256200" y="3998383"/>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userDrawn="1"/>
          </p:nvCxnSpPr>
          <p:spPr>
            <a:xfrm>
              <a:off x="-256200" y="4570412"/>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userDrawn="1"/>
          </p:nvCxnSpPr>
          <p:spPr>
            <a:xfrm>
              <a:off x="-256200" y="5142441"/>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userDrawn="1"/>
          </p:nvCxnSpPr>
          <p:spPr>
            <a:xfrm>
              <a:off x="-256200" y="5714470"/>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userDrawn="1"/>
          </p:nvCxnSpPr>
          <p:spPr>
            <a:xfrm>
              <a:off x="1149350"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userDrawn="1"/>
          </p:nvCxnSpPr>
          <p:spPr>
            <a:xfrm>
              <a:off x="2120034"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userDrawn="1"/>
          </p:nvCxnSpPr>
          <p:spPr>
            <a:xfrm>
              <a:off x="3090718"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userDrawn="1"/>
          </p:nvCxnSpPr>
          <p:spPr>
            <a:xfrm>
              <a:off x="4061402"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userDrawn="1"/>
          </p:nvCxnSpPr>
          <p:spPr>
            <a:xfrm>
              <a:off x="5032086"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userDrawn="1"/>
          </p:nvCxnSpPr>
          <p:spPr>
            <a:xfrm>
              <a:off x="6002770"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userDrawn="1"/>
          </p:nvCxnSpPr>
          <p:spPr>
            <a:xfrm>
              <a:off x="6973454"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userDrawn="1"/>
          </p:nvCxnSpPr>
          <p:spPr>
            <a:xfrm>
              <a:off x="7944138"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userDrawn="1"/>
          </p:nvCxnSpPr>
          <p:spPr>
            <a:xfrm>
              <a:off x="8914822"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userDrawn="1"/>
          </p:nvCxnSpPr>
          <p:spPr>
            <a:xfrm>
              <a:off x="9885506"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userDrawn="1"/>
          </p:nvCxnSpPr>
          <p:spPr>
            <a:xfrm>
              <a:off x="10856190"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userDrawn="1"/>
          </p:nvCxnSpPr>
          <p:spPr>
            <a:xfrm>
              <a:off x="11049000"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userDrawn="1"/>
          </p:nvCxnSpPr>
          <p:spPr>
            <a:xfrm>
              <a:off x="10077270"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userDrawn="1"/>
          </p:nvCxnSpPr>
          <p:spPr>
            <a:xfrm>
              <a:off x="9105543"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userDrawn="1"/>
          </p:nvCxnSpPr>
          <p:spPr>
            <a:xfrm>
              <a:off x="8133816"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userDrawn="1"/>
          </p:nvCxnSpPr>
          <p:spPr>
            <a:xfrm>
              <a:off x="7162089"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userDrawn="1"/>
          </p:nvCxnSpPr>
          <p:spPr>
            <a:xfrm>
              <a:off x="6190362"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userDrawn="1"/>
          </p:nvCxnSpPr>
          <p:spPr>
            <a:xfrm>
              <a:off x="5218635"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userDrawn="1"/>
          </p:nvCxnSpPr>
          <p:spPr>
            <a:xfrm>
              <a:off x="4246908"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userDrawn="1"/>
          </p:nvCxnSpPr>
          <p:spPr>
            <a:xfrm>
              <a:off x="3275181"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userDrawn="1"/>
          </p:nvCxnSpPr>
          <p:spPr>
            <a:xfrm>
              <a:off x="2303454"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userDrawn="1"/>
          </p:nvCxnSpPr>
          <p:spPr>
            <a:xfrm>
              <a:off x="1331727"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sp>
          <p:nvSpPr>
            <p:cNvPr id="51" name="TextBox 50"/>
            <p:cNvSpPr txBox="1"/>
            <p:nvPr userDrawn="1"/>
          </p:nvSpPr>
          <p:spPr>
            <a:xfrm>
              <a:off x="-747711" y="1646156"/>
              <a:ext cx="438671" cy="123111"/>
            </a:xfrm>
            <a:prstGeom prst="rect">
              <a:avLst/>
            </a:prstGeom>
            <a:noFill/>
          </p:spPr>
          <p:txBody>
            <a:bodyPr wrap="square" lIns="0" tIns="0" rIns="0" bIns="0" rtlCol="0">
              <a:spAutoFit/>
            </a:bodyPr>
            <a:lstStyle/>
            <a:p>
              <a:pPr algn="r"/>
              <a:r>
                <a:rPr lang="en-GB" sz="800" dirty="0">
                  <a:solidFill>
                    <a:srgbClr val="717171"/>
                  </a:solidFill>
                </a:rPr>
                <a:t>4.75cm</a:t>
              </a:r>
            </a:p>
          </p:txBody>
        </p:sp>
        <p:sp>
          <p:nvSpPr>
            <p:cNvPr id="52" name="TextBox 51"/>
            <p:cNvSpPr txBox="1"/>
            <p:nvPr userDrawn="1"/>
          </p:nvSpPr>
          <p:spPr>
            <a:xfrm>
              <a:off x="-747711" y="2216732"/>
              <a:ext cx="438671" cy="123111"/>
            </a:xfrm>
            <a:prstGeom prst="rect">
              <a:avLst/>
            </a:prstGeom>
            <a:noFill/>
          </p:spPr>
          <p:txBody>
            <a:bodyPr wrap="square" lIns="0" tIns="0" rIns="0" bIns="0" rtlCol="0">
              <a:spAutoFit/>
            </a:bodyPr>
            <a:lstStyle/>
            <a:p>
              <a:pPr algn="r"/>
              <a:r>
                <a:rPr lang="en-GB" sz="800" dirty="0">
                  <a:solidFill>
                    <a:srgbClr val="717171"/>
                  </a:solidFill>
                </a:rPr>
                <a:t>6.34cm</a:t>
              </a:r>
            </a:p>
          </p:txBody>
        </p:sp>
        <p:sp>
          <p:nvSpPr>
            <p:cNvPr id="53" name="TextBox 52"/>
            <p:cNvSpPr txBox="1"/>
            <p:nvPr userDrawn="1"/>
          </p:nvSpPr>
          <p:spPr>
            <a:xfrm>
              <a:off x="-747711" y="2787308"/>
              <a:ext cx="438671" cy="123111"/>
            </a:xfrm>
            <a:prstGeom prst="rect">
              <a:avLst/>
            </a:prstGeom>
            <a:noFill/>
          </p:spPr>
          <p:txBody>
            <a:bodyPr wrap="square" lIns="0" tIns="0" rIns="0" bIns="0" rtlCol="0">
              <a:spAutoFit/>
            </a:bodyPr>
            <a:lstStyle/>
            <a:p>
              <a:pPr algn="r"/>
              <a:r>
                <a:rPr lang="en-GB" sz="800" dirty="0">
                  <a:solidFill>
                    <a:srgbClr val="717171"/>
                  </a:solidFill>
                </a:rPr>
                <a:t>7.93cm</a:t>
              </a:r>
            </a:p>
          </p:txBody>
        </p:sp>
        <p:sp>
          <p:nvSpPr>
            <p:cNvPr id="54" name="TextBox 53"/>
            <p:cNvSpPr txBox="1"/>
            <p:nvPr userDrawn="1"/>
          </p:nvSpPr>
          <p:spPr>
            <a:xfrm>
              <a:off x="-747711" y="3357884"/>
              <a:ext cx="438671" cy="123111"/>
            </a:xfrm>
            <a:prstGeom prst="rect">
              <a:avLst/>
            </a:prstGeom>
            <a:noFill/>
          </p:spPr>
          <p:txBody>
            <a:bodyPr wrap="square" lIns="0" tIns="0" rIns="0" bIns="0" rtlCol="0">
              <a:spAutoFit/>
            </a:bodyPr>
            <a:lstStyle/>
            <a:p>
              <a:pPr algn="r"/>
              <a:r>
                <a:rPr lang="en-GB" sz="800" dirty="0">
                  <a:solidFill>
                    <a:srgbClr val="717171"/>
                  </a:solidFill>
                </a:rPr>
                <a:t>9.52cm</a:t>
              </a:r>
            </a:p>
          </p:txBody>
        </p:sp>
        <p:sp>
          <p:nvSpPr>
            <p:cNvPr id="55" name="TextBox 54"/>
            <p:cNvSpPr txBox="1"/>
            <p:nvPr userDrawn="1"/>
          </p:nvSpPr>
          <p:spPr>
            <a:xfrm>
              <a:off x="-747711" y="3928460"/>
              <a:ext cx="438671" cy="123111"/>
            </a:xfrm>
            <a:prstGeom prst="rect">
              <a:avLst/>
            </a:prstGeom>
            <a:noFill/>
          </p:spPr>
          <p:txBody>
            <a:bodyPr wrap="square" lIns="0" tIns="0" rIns="0" bIns="0" rtlCol="0">
              <a:spAutoFit/>
            </a:bodyPr>
            <a:lstStyle/>
            <a:p>
              <a:pPr algn="r"/>
              <a:r>
                <a:rPr lang="en-GB" sz="800" dirty="0">
                  <a:solidFill>
                    <a:srgbClr val="717171"/>
                  </a:solidFill>
                </a:rPr>
                <a:t>11.11cm</a:t>
              </a:r>
            </a:p>
          </p:txBody>
        </p:sp>
        <p:sp>
          <p:nvSpPr>
            <p:cNvPr id="56" name="TextBox 55"/>
            <p:cNvSpPr txBox="1"/>
            <p:nvPr userDrawn="1"/>
          </p:nvSpPr>
          <p:spPr>
            <a:xfrm>
              <a:off x="-747711" y="4499036"/>
              <a:ext cx="438671" cy="123111"/>
            </a:xfrm>
            <a:prstGeom prst="rect">
              <a:avLst/>
            </a:prstGeom>
            <a:noFill/>
          </p:spPr>
          <p:txBody>
            <a:bodyPr wrap="square" lIns="0" tIns="0" rIns="0" bIns="0" rtlCol="0">
              <a:spAutoFit/>
            </a:bodyPr>
            <a:lstStyle/>
            <a:p>
              <a:pPr algn="r"/>
              <a:r>
                <a:rPr lang="en-GB" sz="800" dirty="0">
                  <a:solidFill>
                    <a:srgbClr val="717171"/>
                  </a:solidFill>
                </a:rPr>
                <a:t>12.70cm</a:t>
              </a:r>
            </a:p>
          </p:txBody>
        </p:sp>
        <p:sp>
          <p:nvSpPr>
            <p:cNvPr id="57" name="TextBox 56"/>
            <p:cNvSpPr txBox="1"/>
            <p:nvPr userDrawn="1"/>
          </p:nvSpPr>
          <p:spPr>
            <a:xfrm>
              <a:off x="-747711" y="5069612"/>
              <a:ext cx="438671" cy="123111"/>
            </a:xfrm>
            <a:prstGeom prst="rect">
              <a:avLst/>
            </a:prstGeom>
            <a:noFill/>
          </p:spPr>
          <p:txBody>
            <a:bodyPr wrap="square" lIns="0" tIns="0" rIns="0" bIns="0" rtlCol="0">
              <a:spAutoFit/>
            </a:bodyPr>
            <a:lstStyle/>
            <a:p>
              <a:pPr algn="r"/>
              <a:r>
                <a:rPr lang="en-GB" sz="800" dirty="0">
                  <a:solidFill>
                    <a:srgbClr val="717171"/>
                  </a:solidFill>
                </a:rPr>
                <a:t>14.29cm</a:t>
              </a:r>
            </a:p>
          </p:txBody>
        </p:sp>
        <p:sp>
          <p:nvSpPr>
            <p:cNvPr id="58" name="TextBox 57"/>
            <p:cNvSpPr txBox="1"/>
            <p:nvPr userDrawn="1"/>
          </p:nvSpPr>
          <p:spPr>
            <a:xfrm>
              <a:off x="-747711" y="5640188"/>
              <a:ext cx="438671" cy="123111"/>
            </a:xfrm>
            <a:prstGeom prst="rect">
              <a:avLst/>
            </a:prstGeom>
            <a:noFill/>
          </p:spPr>
          <p:txBody>
            <a:bodyPr wrap="square" lIns="0" tIns="0" rIns="0" bIns="0" rtlCol="0">
              <a:spAutoFit/>
            </a:bodyPr>
            <a:lstStyle/>
            <a:p>
              <a:pPr algn="r"/>
              <a:r>
                <a:rPr lang="en-GB" sz="800" dirty="0">
                  <a:solidFill>
                    <a:srgbClr val="717171"/>
                  </a:solidFill>
                </a:rPr>
                <a:t>15.87cm</a:t>
              </a:r>
            </a:p>
          </p:txBody>
        </p:sp>
        <p:sp>
          <p:nvSpPr>
            <p:cNvPr id="59" name="TextBox 58"/>
            <p:cNvSpPr txBox="1"/>
            <p:nvPr userDrawn="1"/>
          </p:nvSpPr>
          <p:spPr>
            <a:xfrm>
              <a:off x="-747711" y="6060280"/>
              <a:ext cx="438671" cy="123111"/>
            </a:xfrm>
            <a:prstGeom prst="rect">
              <a:avLst/>
            </a:prstGeom>
            <a:noFill/>
          </p:spPr>
          <p:txBody>
            <a:bodyPr wrap="square" lIns="0" tIns="0" rIns="0" bIns="0" rtlCol="0">
              <a:spAutoFit/>
            </a:bodyPr>
            <a:lstStyle/>
            <a:p>
              <a:pPr algn="r"/>
              <a:r>
                <a:rPr lang="en-GB" sz="800" dirty="0">
                  <a:solidFill>
                    <a:srgbClr val="717171"/>
                  </a:solidFill>
                </a:rPr>
                <a:t>17.00cm</a:t>
              </a:r>
            </a:p>
          </p:txBody>
        </p:sp>
        <p:sp>
          <p:nvSpPr>
            <p:cNvPr id="60" name="TextBox 59"/>
            <p:cNvSpPr txBox="1"/>
            <p:nvPr userDrawn="1"/>
          </p:nvSpPr>
          <p:spPr>
            <a:xfrm>
              <a:off x="304800" y="-437436"/>
              <a:ext cx="438671" cy="123111"/>
            </a:xfrm>
            <a:prstGeom prst="rect">
              <a:avLst/>
            </a:prstGeom>
            <a:noFill/>
          </p:spPr>
          <p:txBody>
            <a:bodyPr wrap="square" lIns="0" tIns="0" rIns="0" bIns="0" rtlCol="0">
              <a:spAutoFit/>
            </a:bodyPr>
            <a:lstStyle/>
            <a:p>
              <a:r>
                <a:rPr lang="en-GB" sz="800" dirty="0">
                  <a:solidFill>
                    <a:srgbClr val="717171"/>
                  </a:solidFill>
                </a:rPr>
                <a:t>1.00cm</a:t>
              </a:r>
            </a:p>
          </p:txBody>
        </p:sp>
        <p:sp>
          <p:nvSpPr>
            <p:cNvPr id="61" name="TextBox 60"/>
            <p:cNvSpPr txBox="1"/>
            <p:nvPr userDrawn="1"/>
          </p:nvSpPr>
          <p:spPr>
            <a:xfrm>
              <a:off x="1276838" y="-437436"/>
              <a:ext cx="438671" cy="123111"/>
            </a:xfrm>
            <a:prstGeom prst="rect">
              <a:avLst/>
            </a:prstGeom>
            <a:noFill/>
          </p:spPr>
          <p:txBody>
            <a:bodyPr wrap="square" lIns="0" tIns="0" rIns="0" bIns="0" rtlCol="0">
              <a:spAutoFit/>
            </a:bodyPr>
            <a:lstStyle/>
            <a:p>
              <a:r>
                <a:rPr lang="en-GB" sz="800" dirty="0">
                  <a:solidFill>
                    <a:srgbClr val="717171"/>
                  </a:solidFill>
                </a:rPr>
                <a:t>3.70cm</a:t>
              </a:r>
            </a:p>
          </p:txBody>
        </p:sp>
        <p:sp>
          <p:nvSpPr>
            <p:cNvPr id="62" name="TextBox 61"/>
            <p:cNvSpPr txBox="1"/>
            <p:nvPr userDrawn="1"/>
          </p:nvSpPr>
          <p:spPr>
            <a:xfrm>
              <a:off x="2248876" y="-437436"/>
              <a:ext cx="438671" cy="123111"/>
            </a:xfrm>
            <a:prstGeom prst="rect">
              <a:avLst/>
            </a:prstGeom>
            <a:noFill/>
          </p:spPr>
          <p:txBody>
            <a:bodyPr wrap="square" lIns="0" tIns="0" rIns="0" bIns="0" rtlCol="0">
              <a:spAutoFit/>
            </a:bodyPr>
            <a:lstStyle/>
            <a:p>
              <a:r>
                <a:rPr lang="en-GB" sz="800" dirty="0">
                  <a:solidFill>
                    <a:srgbClr val="717171"/>
                  </a:solidFill>
                </a:rPr>
                <a:t>6.40cm</a:t>
              </a:r>
            </a:p>
          </p:txBody>
        </p:sp>
        <p:sp>
          <p:nvSpPr>
            <p:cNvPr id="63" name="TextBox 62"/>
            <p:cNvSpPr txBox="1"/>
            <p:nvPr userDrawn="1"/>
          </p:nvSpPr>
          <p:spPr>
            <a:xfrm>
              <a:off x="3220914" y="-437436"/>
              <a:ext cx="438671" cy="123111"/>
            </a:xfrm>
            <a:prstGeom prst="rect">
              <a:avLst/>
            </a:prstGeom>
            <a:noFill/>
          </p:spPr>
          <p:txBody>
            <a:bodyPr wrap="square" lIns="0" tIns="0" rIns="0" bIns="0" rtlCol="0">
              <a:spAutoFit/>
            </a:bodyPr>
            <a:lstStyle/>
            <a:p>
              <a:r>
                <a:rPr lang="en-GB" sz="800" dirty="0">
                  <a:solidFill>
                    <a:srgbClr val="717171"/>
                  </a:solidFill>
                </a:rPr>
                <a:t>9.10cm</a:t>
              </a:r>
            </a:p>
          </p:txBody>
        </p:sp>
        <p:sp>
          <p:nvSpPr>
            <p:cNvPr id="64" name="TextBox 63"/>
            <p:cNvSpPr txBox="1"/>
            <p:nvPr userDrawn="1"/>
          </p:nvSpPr>
          <p:spPr>
            <a:xfrm>
              <a:off x="4192952" y="-437436"/>
              <a:ext cx="438671" cy="123111"/>
            </a:xfrm>
            <a:prstGeom prst="rect">
              <a:avLst/>
            </a:prstGeom>
            <a:noFill/>
          </p:spPr>
          <p:txBody>
            <a:bodyPr wrap="square" lIns="0" tIns="0" rIns="0" bIns="0" rtlCol="0">
              <a:spAutoFit/>
            </a:bodyPr>
            <a:lstStyle/>
            <a:p>
              <a:r>
                <a:rPr lang="en-GB" sz="800" dirty="0">
                  <a:solidFill>
                    <a:srgbClr val="717171"/>
                  </a:solidFill>
                </a:rPr>
                <a:t>11.80cm</a:t>
              </a:r>
            </a:p>
          </p:txBody>
        </p:sp>
        <p:sp>
          <p:nvSpPr>
            <p:cNvPr id="65" name="TextBox 64"/>
            <p:cNvSpPr txBox="1"/>
            <p:nvPr userDrawn="1"/>
          </p:nvSpPr>
          <p:spPr>
            <a:xfrm>
              <a:off x="5164990" y="-437436"/>
              <a:ext cx="438671" cy="123111"/>
            </a:xfrm>
            <a:prstGeom prst="rect">
              <a:avLst/>
            </a:prstGeom>
            <a:noFill/>
          </p:spPr>
          <p:txBody>
            <a:bodyPr wrap="square" lIns="0" tIns="0" rIns="0" bIns="0" rtlCol="0">
              <a:spAutoFit/>
            </a:bodyPr>
            <a:lstStyle/>
            <a:p>
              <a:r>
                <a:rPr lang="en-GB" sz="800" dirty="0">
                  <a:solidFill>
                    <a:srgbClr val="717171"/>
                  </a:solidFill>
                </a:rPr>
                <a:t>14.50cm</a:t>
              </a:r>
            </a:p>
          </p:txBody>
        </p:sp>
        <p:sp>
          <p:nvSpPr>
            <p:cNvPr id="66" name="TextBox 65"/>
            <p:cNvSpPr txBox="1"/>
            <p:nvPr userDrawn="1"/>
          </p:nvSpPr>
          <p:spPr>
            <a:xfrm>
              <a:off x="6137028" y="-437436"/>
              <a:ext cx="438671" cy="123111"/>
            </a:xfrm>
            <a:prstGeom prst="rect">
              <a:avLst/>
            </a:prstGeom>
            <a:noFill/>
          </p:spPr>
          <p:txBody>
            <a:bodyPr wrap="square" lIns="0" tIns="0" rIns="0" bIns="0" rtlCol="0">
              <a:spAutoFit/>
            </a:bodyPr>
            <a:lstStyle/>
            <a:p>
              <a:r>
                <a:rPr lang="en-GB" sz="800" dirty="0">
                  <a:solidFill>
                    <a:srgbClr val="717171"/>
                  </a:solidFill>
                </a:rPr>
                <a:t>17.20cm</a:t>
              </a:r>
            </a:p>
          </p:txBody>
        </p:sp>
        <p:sp>
          <p:nvSpPr>
            <p:cNvPr id="67" name="TextBox 66"/>
            <p:cNvSpPr txBox="1"/>
            <p:nvPr userDrawn="1"/>
          </p:nvSpPr>
          <p:spPr>
            <a:xfrm>
              <a:off x="7109066" y="-437436"/>
              <a:ext cx="438671" cy="123111"/>
            </a:xfrm>
            <a:prstGeom prst="rect">
              <a:avLst/>
            </a:prstGeom>
            <a:noFill/>
          </p:spPr>
          <p:txBody>
            <a:bodyPr wrap="square" lIns="0" tIns="0" rIns="0" bIns="0" rtlCol="0">
              <a:spAutoFit/>
            </a:bodyPr>
            <a:lstStyle/>
            <a:p>
              <a:r>
                <a:rPr lang="en-GB" sz="800" dirty="0">
                  <a:solidFill>
                    <a:srgbClr val="717171"/>
                  </a:solidFill>
                </a:rPr>
                <a:t>9.90cm</a:t>
              </a:r>
            </a:p>
          </p:txBody>
        </p:sp>
        <p:sp>
          <p:nvSpPr>
            <p:cNvPr id="68" name="TextBox 67"/>
            <p:cNvSpPr txBox="1"/>
            <p:nvPr userDrawn="1"/>
          </p:nvSpPr>
          <p:spPr>
            <a:xfrm>
              <a:off x="8081104" y="-437436"/>
              <a:ext cx="438671" cy="123111"/>
            </a:xfrm>
            <a:prstGeom prst="rect">
              <a:avLst/>
            </a:prstGeom>
            <a:noFill/>
          </p:spPr>
          <p:txBody>
            <a:bodyPr wrap="square" lIns="0" tIns="0" rIns="0" bIns="0" rtlCol="0">
              <a:spAutoFit/>
            </a:bodyPr>
            <a:lstStyle/>
            <a:p>
              <a:r>
                <a:rPr lang="en-GB" sz="800" dirty="0">
                  <a:solidFill>
                    <a:srgbClr val="717171"/>
                  </a:solidFill>
                </a:rPr>
                <a:t>22.60cm</a:t>
              </a:r>
            </a:p>
          </p:txBody>
        </p:sp>
        <p:sp>
          <p:nvSpPr>
            <p:cNvPr id="69" name="TextBox 68"/>
            <p:cNvSpPr txBox="1"/>
            <p:nvPr userDrawn="1"/>
          </p:nvSpPr>
          <p:spPr>
            <a:xfrm>
              <a:off x="9053142" y="-437436"/>
              <a:ext cx="438671" cy="123111"/>
            </a:xfrm>
            <a:prstGeom prst="rect">
              <a:avLst/>
            </a:prstGeom>
            <a:noFill/>
          </p:spPr>
          <p:txBody>
            <a:bodyPr wrap="square" lIns="0" tIns="0" rIns="0" bIns="0" rtlCol="0">
              <a:spAutoFit/>
            </a:bodyPr>
            <a:lstStyle/>
            <a:p>
              <a:r>
                <a:rPr lang="en-GB" sz="800" dirty="0">
                  <a:solidFill>
                    <a:srgbClr val="717171"/>
                  </a:solidFill>
                </a:rPr>
                <a:t>25.30cm</a:t>
              </a:r>
            </a:p>
          </p:txBody>
        </p:sp>
        <p:sp>
          <p:nvSpPr>
            <p:cNvPr id="70" name="TextBox 69"/>
            <p:cNvSpPr txBox="1"/>
            <p:nvPr userDrawn="1"/>
          </p:nvSpPr>
          <p:spPr>
            <a:xfrm>
              <a:off x="10025180" y="-437436"/>
              <a:ext cx="438671" cy="123111"/>
            </a:xfrm>
            <a:prstGeom prst="rect">
              <a:avLst/>
            </a:prstGeom>
            <a:noFill/>
          </p:spPr>
          <p:txBody>
            <a:bodyPr wrap="square" lIns="0" tIns="0" rIns="0" bIns="0" rtlCol="0">
              <a:spAutoFit/>
            </a:bodyPr>
            <a:lstStyle/>
            <a:p>
              <a:r>
                <a:rPr lang="en-GB" sz="800" dirty="0">
                  <a:solidFill>
                    <a:srgbClr val="717171"/>
                  </a:solidFill>
                </a:rPr>
                <a:t>27.99cm</a:t>
              </a:r>
            </a:p>
          </p:txBody>
        </p:sp>
        <p:sp>
          <p:nvSpPr>
            <p:cNvPr id="71" name="TextBox 70"/>
            <p:cNvSpPr txBox="1"/>
            <p:nvPr userDrawn="1"/>
          </p:nvSpPr>
          <p:spPr>
            <a:xfrm>
              <a:off x="10997215" y="-437436"/>
              <a:ext cx="438671" cy="123111"/>
            </a:xfrm>
            <a:prstGeom prst="rect">
              <a:avLst/>
            </a:prstGeom>
            <a:noFill/>
          </p:spPr>
          <p:txBody>
            <a:bodyPr wrap="square" lIns="0" tIns="0" rIns="0" bIns="0" rtlCol="0">
              <a:spAutoFit/>
            </a:bodyPr>
            <a:lstStyle/>
            <a:p>
              <a:r>
                <a:rPr lang="en-GB" sz="800" dirty="0">
                  <a:solidFill>
                    <a:srgbClr val="717171"/>
                  </a:solidFill>
                </a:rPr>
                <a:t>30.69cm</a:t>
              </a:r>
            </a:p>
          </p:txBody>
        </p:sp>
        <p:sp>
          <p:nvSpPr>
            <p:cNvPr id="72" name="TextBox 71"/>
            <p:cNvSpPr txBox="1"/>
            <p:nvPr userDrawn="1"/>
          </p:nvSpPr>
          <p:spPr>
            <a:xfrm>
              <a:off x="11461750" y="-437436"/>
              <a:ext cx="438671" cy="123111"/>
            </a:xfrm>
            <a:prstGeom prst="rect">
              <a:avLst/>
            </a:prstGeom>
            <a:noFill/>
          </p:spPr>
          <p:txBody>
            <a:bodyPr wrap="square" lIns="0" tIns="0" rIns="0" bIns="0" rtlCol="0">
              <a:spAutoFit/>
            </a:bodyPr>
            <a:lstStyle/>
            <a:p>
              <a:pPr algn="r"/>
              <a:r>
                <a:rPr lang="en-GB" sz="800" dirty="0">
                  <a:solidFill>
                    <a:srgbClr val="717171"/>
                  </a:solidFill>
                </a:rPr>
                <a:t>32.85cm</a:t>
              </a:r>
            </a:p>
          </p:txBody>
        </p:sp>
        <p:sp>
          <p:nvSpPr>
            <p:cNvPr id="74" name="TextBox 73"/>
            <p:cNvSpPr txBox="1"/>
            <p:nvPr userDrawn="1"/>
          </p:nvSpPr>
          <p:spPr>
            <a:xfrm>
              <a:off x="10490780" y="-437436"/>
              <a:ext cx="438671" cy="123111"/>
            </a:xfrm>
            <a:prstGeom prst="rect">
              <a:avLst/>
            </a:prstGeom>
            <a:noFill/>
          </p:spPr>
          <p:txBody>
            <a:bodyPr wrap="square" lIns="0" tIns="0" rIns="0" bIns="0" rtlCol="0">
              <a:spAutoFit/>
            </a:bodyPr>
            <a:lstStyle/>
            <a:p>
              <a:pPr algn="r"/>
              <a:r>
                <a:rPr lang="en-GB" sz="800" dirty="0">
                  <a:solidFill>
                    <a:srgbClr val="717171"/>
                  </a:solidFill>
                </a:rPr>
                <a:t>30.16cm</a:t>
              </a:r>
            </a:p>
          </p:txBody>
        </p:sp>
        <p:sp>
          <p:nvSpPr>
            <p:cNvPr id="75" name="TextBox 74"/>
            <p:cNvSpPr txBox="1"/>
            <p:nvPr userDrawn="1"/>
          </p:nvSpPr>
          <p:spPr>
            <a:xfrm>
              <a:off x="9519807" y="-437436"/>
              <a:ext cx="438671" cy="123111"/>
            </a:xfrm>
            <a:prstGeom prst="rect">
              <a:avLst/>
            </a:prstGeom>
            <a:noFill/>
          </p:spPr>
          <p:txBody>
            <a:bodyPr wrap="square" lIns="0" tIns="0" rIns="0" bIns="0" rtlCol="0">
              <a:spAutoFit/>
            </a:bodyPr>
            <a:lstStyle/>
            <a:p>
              <a:pPr algn="r"/>
              <a:r>
                <a:rPr lang="en-GB" sz="800" dirty="0">
                  <a:solidFill>
                    <a:srgbClr val="717171"/>
                  </a:solidFill>
                </a:rPr>
                <a:t>27.46cm</a:t>
              </a:r>
            </a:p>
          </p:txBody>
        </p:sp>
        <p:sp>
          <p:nvSpPr>
            <p:cNvPr id="76" name="TextBox 75"/>
            <p:cNvSpPr txBox="1"/>
            <p:nvPr userDrawn="1"/>
          </p:nvSpPr>
          <p:spPr>
            <a:xfrm>
              <a:off x="8548834" y="-437436"/>
              <a:ext cx="438671" cy="123111"/>
            </a:xfrm>
            <a:prstGeom prst="rect">
              <a:avLst/>
            </a:prstGeom>
            <a:noFill/>
          </p:spPr>
          <p:txBody>
            <a:bodyPr wrap="square" lIns="0" tIns="0" rIns="0" bIns="0" rtlCol="0">
              <a:spAutoFit/>
            </a:bodyPr>
            <a:lstStyle/>
            <a:p>
              <a:pPr algn="r"/>
              <a:r>
                <a:rPr lang="en-GB" sz="800" dirty="0">
                  <a:solidFill>
                    <a:srgbClr val="717171"/>
                  </a:solidFill>
                </a:rPr>
                <a:t>24.76cm</a:t>
              </a:r>
            </a:p>
          </p:txBody>
        </p:sp>
        <p:sp>
          <p:nvSpPr>
            <p:cNvPr id="77" name="TextBox 76"/>
            <p:cNvSpPr txBox="1"/>
            <p:nvPr userDrawn="1"/>
          </p:nvSpPr>
          <p:spPr>
            <a:xfrm>
              <a:off x="7577861" y="-437436"/>
              <a:ext cx="438671" cy="123111"/>
            </a:xfrm>
            <a:prstGeom prst="rect">
              <a:avLst/>
            </a:prstGeom>
            <a:noFill/>
          </p:spPr>
          <p:txBody>
            <a:bodyPr wrap="square" lIns="0" tIns="0" rIns="0" bIns="0" rtlCol="0">
              <a:spAutoFit/>
            </a:bodyPr>
            <a:lstStyle/>
            <a:p>
              <a:pPr algn="r"/>
              <a:r>
                <a:rPr lang="en-GB" sz="800" dirty="0">
                  <a:solidFill>
                    <a:srgbClr val="717171"/>
                  </a:solidFill>
                </a:rPr>
                <a:t>22.07cm</a:t>
              </a:r>
            </a:p>
          </p:txBody>
        </p:sp>
        <p:sp>
          <p:nvSpPr>
            <p:cNvPr id="78" name="TextBox 77"/>
            <p:cNvSpPr txBox="1"/>
            <p:nvPr userDrawn="1"/>
          </p:nvSpPr>
          <p:spPr>
            <a:xfrm>
              <a:off x="6606888" y="-437436"/>
              <a:ext cx="438671" cy="123111"/>
            </a:xfrm>
            <a:prstGeom prst="rect">
              <a:avLst/>
            </a:prstGeom>
            <a:noFill/>
          </p:spPr>
          <p:txBody>
            <a:bodyPr wrap="square" lIns="0" tIns="0" rIns="0" bIns="0" rtlCol="0">
              <a:spAutoFit/>
            </a:bodyPr>
            <a:lstStyle/>
            <a:p>
              <a:pPr algn="r"/>
              <a:r>
                <a:rPr lang="en-GB" sz="800" dirty="0">
                  <a:solidFill>
                    <a:srgbClr val="717171"/>
                  </a:solidFill>
                </a:rPr>
                <a:t>19.37cm</a:t>
              </a:r>
            </a:p>
          </p:txBody>
        </p:sp>
        <p:sp>
          <p:nvSpPr>
            <p:cNvPr id="79" name="TextBox 78"/>
            <p:cNvSpPr txBox="1"/>
            <p:nvPr userDrawn="1"/>
          </p:nvSpPr>
          <p:spPr>
            <a:xfrm>
              <a:off x="5635915" y="-437436"/>
              <a:ext cx="438671" cy="123111"/>
            </a:xfrm>
            <a:prstGeom prst="rect">
              <a:avLst/>
            </a:prstGeom>
            <a:noFill/>
          </p:spPr>
          <p:txBody>
            <a:bodyPr wrap="square" lIns="0" tIns="0" rIns="0" bIns="0" rtlCol="0">
              <a:spAutoFit/>
            </a:bodyPr>
            <a:lstStyle/>
            <a:p>
              <a:pPr algn="r"/>
              <a:r>
                <a:rPr lang="en-GB" sz="800" dirty="0">
                  <a:solidFill>
                    <a:srgbClr val="717171"/>
                  </a:solidFill>
                </a:rPr>
                <a:t>16.67cm</a:t>
              </a:r>
            </a:p>
          </p:txBody>
        </p:sp>
        <p:sp>
          <p:nvSpPr>
            <p:cNvPr id="80" name="TextBox 79"/>
            <p:cNvSpPr txBox="1"/>
            <p:nvPr userDrawn="1"/>
          </p:nvSpPr>
          <p:spPr>
            <a:xfrm>
              <a:off x="4664942" y="-437436"/>
              <a:ext cx="438671" cy="123111"/>
            </a:xfrm>
            <a:prstGeom prst="rect">
              <a:avLst/>
            </a:prstGeom>
            <a:noFill/>
          </p:spPr>
          <p:txBody>
            <a:bodyPr wrap="square" lIns="0" tIns="0" rIns="0" bIns="0" rtlCol="0">
              <a:spAutoFit/>
            </a:bodyPr>
            <a:lstStyle/>
            <a:p>
              <a:pPr algn="r"/>
              <a:r>
                <a:rPr lang="en-GB" sz="800" dirty="0">
                  <a:solidFill>
                    <a:srgbClr val="717171"/>
                  </a:solidFill>
                </a:rPr>
                <a:t>13.98cm</a:t>
              </a:r>
            </a:p>
          </p:txBody>
        </p:sp>
        <p:sp>
          <p:nvSpPr>
            <p:cNvPr id="81" name="TextBox 80"/>
            <p:cNvSpPr txBox="1"/>
            <p:nvPr userDrawn="1"/>
          </p:nvSpPr>
          <p:spPr>
            <a:xfrm>
              <a:off x="3693969" y="-437436"/>
              <a:ext cx="438671" cy="123111"/>
            </a:xfrm>
            <a:prstGeom prst="rect">
              <a:avLst/>
            </a:prstGeom>
            <a:noFill/>
          </p:spPr>
          <p:txBody>
            <a:bodyPr wrap="square" lIns="0" tIns="0" rIns="0" bIns="0" rtlCol="0">
              <a:spAutoFit/>
            </a:bodyPr>
            <a:lstStyle/>
            <a:p>
              <a:pPr algn="r"/>
              <a:r>
                <a:rPr lang="en-GB" sz="800" dirty="0">
                  <a:solidFill>
                    <a:srgbClr val="717171"/>
                  </a:solidFill>
                </a:rPr>
                <a:t>11.28cm</a:t>
              </a:r>
            </a:p>
          </p:txBody>
        </p:sp>
        <p:sp>
          <p:nvSpPr>
            <p:cNvPr id="82" name="TextBox 81"/>
            <p:cNvSpPr txBox="1"/>
            <p:nvPr userDrawn="1"/>
          </p:nvSpPr>
          <p:spPr>
            <a:xfrm>
              <a:off x="2722996" y="-437436"/>
              <a:ext cx="438671" cy="123111"/>
            </a:xfrm>
            <a:prstGeom prst="rect">
              <a:avLst/>
            </a:prstGeom>
            <a:noFill/>
          </p:spPr>
          <p:txBody>
            <a:bodyPr wrap="square" lIns="0" tIns="0" rIns="0" bIns="0" rtlCol="0">
              <a:spAutoFit/>
            </a:bodyPr>
            <a:lstStyle/>
            <a:p>
              <a:pPr algn="r"/>
              <a:r>
                <a:rPr lang="en-GB" sz="800" dirty="0">
                  <a:solidFill>
                    <a:srgbClr val="717171"/>
                  </a:solidFill>
                </a:rPr>
                <a:t>8.59cm</a:t>
              </a:r>
            </a:p>
          </p:txBody>
        </p:sp>
        <p:sp>
          <p:nvSpPr>
            <p:cNvPr id="83" name="TextBox 82"/>
            <p:cNvSpPr txBox="1"/>
            <p:nvPr userDrawn="1"/>
          </p:nvSpPr>
          <p:spPr>
            <a:xfrm>
              <a:off x="1752023" y="-437436"/>
              <a:ext cx="438671" cy="123111"/>
            </a:xfrm>
            <a:prstGeom prst="rect">
              <a:avLst/>
            </a:prstGeom>
            <a:noFill/>
          </p:spPr>
          <p:txBody>
            <a:bodyPr wrap="square" lIns="0" tIns="0" rIns="0" bIns="0" rtlCol="0">
              <a:spAutoFit/>
            </a:bodyPr>
            <a:lstStyle/>
            <a:p>
              <a:pPr algn="r"/>
              <a:r>
                <a:rPr lang="en-GB" sz="800" dirty="0">
                  <a:solidFill>
                    <a:srgbClr val="717171"/>
                  </a:solidFill>
                </a:rPr>
                <a:t>5.89cm</a:t>
              </a:r>
            </a:p>
          </p:txBody>
        </p:sp>
        <p:sp>
          <p:nvSpPr>
            <p:cNvPr id="84" name="TextBox 83"/>
            <p:cNvSpPr txBox="1"/>
            <p:nvPr userDrawn="1"/>
          </p:nvSpPr>
          <p:spPr>
            <a:xfrm>
              <a:off x="781050" y="-437436"/>
              <a:ext cx="438671" cy="123111"/>
            </a:xfrm>
            <a:prstGeom prst="rect">
              <a:avLst/>
            </a:prstGeom>
            <a:noFill/>
          </p:spPr>
          <p:txBody>
            <a:bodyPr wrap="square" lIns="0" tIns="0" rIns="0" bIns="0" rtlCol="0">
              <a:spAutoFit/>
            </a:bodyPr>
            <a:lstStyle/>
            <a:p>
              <a:pPr algn="r"/>
              <a:r>
                <a:rPr lang="en-GB" sz="800" dirty="0">
                  <a:solidFill>
                    <a:srgbClr val="717171"/>
                  </a:solidFill>
                </a:rPr>
                <a:t>3.19cm</a:t>
              </a:r>
            </a:p>
          </p:txBody>
        </p:sp>
        <p:cxnSp>
          <p:nvCxnSpPr>
            <p:cNvPr id="5" name="Straight Connector 4"/>
            <p:cNvCxnSpPr/>
            <p:nvPr userDrawn="1"/>
          </p:nvCxnSpPr>
          <p:spPr>
            <a:xfrm>
              <a:off x="360000"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sp>
          <p:nvSpPr>
            <p:cNvPr id="85" name="TextBox 84"/>
            <p:cNvSpPr txBox="1"/>
            <p:nvPr userDrawn="1"/>
          </p:nvSpPr>
          <p:spPr>
            <a:xfrm>
              <a:off x="-1143000" y="5763299"/>
              <a:ext cx="833960" cy="123111"/>
            </a:xfrm>
            <a:prstGeom prst="rect">
              <a:avLst/>
            </a:prstGeom>
            <a:noFill/>
          </p:spPr>
          <p:txBody>
            <a:bodyPr wrap="square" lIns="0" tIns="0" rIns="0" bIns="0" rtlCol="0">
              <a:spAutoFit/>
            </a:bodyPr>
            <a:lstStyle/>
            <a:p>
              <a:pPr algn="r"/>
              <a:r>
                <a:rPr lang="en-GB" sz="800" dirty="0">
                  <a:solidFill>
                    <a:srgbClr val="717171"/>
                  </a:solidFill>
                </a:rPr>
                <a:t>Content Bottom</a:t>
              </a:r>
            </a:p>
          </p:txBody>
        </p:sp>
        <p:sp>
          <p:nvSpPr>
            <p:cNvPr id="86" name="TextBox 85"/>
            <p:cNvSpPr txBox="1"/>
            <p:nvPr userDrawn="1"/>
          </p:nvSpPr>
          <p:spPr>
            <a:xfrm>
              <a:off x="-1143000" y="1769267"/>
              <a:ext cx="833960" cy="123111"/>
            </a:xfrm>
            <a:prstGeom prst="rect">
              <a:avLst/>
            </a:prstGeom>
            <a:noFill/>
          </p:spPr>
          <p:txBody>
            <a:bodyPr wrap="square" lIns="0" tIns="0" rIns="0" bIns="0" rtlCol="0">
              <a:spAutoFit/>
            </a:bodyPr>
            <a:lstStyle/>
            <a:p>
              <a:pPr algn="r"/>
              <a:r>
                <a:rPr lang="en-GB" sz="800" dirty="0">
                  <a:solidFill>
                    <a:srgbClr val="717171"/>
                  </a:solidFill>
                </a:rPr>
                <a:t>Content Top</a:t>
              </a:r>
            </a:p>
          </p:txBody>
        </p:sp>
        <p:sp>
          <p:nvSpPr>
            <p:cNvPr id="87" name="TextBox 86"/>
            <p:cNvSpPr txBox="1"/>
            <p:nvPr userDrawn="1"/>
          </p:nvSpPr>
          <p:spPr>
            <a:xfrm>
              <a:off x="-1143000" y="1198691"/>
              <a:ext cx="833960" cy="123111"/>
            </a:xfrm>
            <a:prstGeom prst="rect">
              <a:avLst/>
            </a:prstGeom>
            <a:noFill/>
          </p:spPr>
          <p:txBody>
            <a:bodyPr wrap="square" lIns="0" tIns="0" rIns="0" bIns="0" rtlCol="0">
              <a:spAutoFit/>
            </a:bodyPr>
            <a:lstStyle/>
            <a:p>
              <a:pPr algn="r"/>
              <a:r>
                <a:rPr lang="en-GB" sz="800" dirty="0">
                  <a:solidFill>
                    <a:srgbClr val="717171"/>
                  </a:solidFill>
                </a:rPr>
                <a:t>Heading Baseline</a:t>
              </a:r>
            </a:p>
          </p:txBody>
        </p:sp>
        <p:sp>
          <p:nvSpPr>
            <p:cNvPr id="88" name="TextBox 87"/>
            <p:cNvSpPr txBox="1"/>
            <p:nvPr userDrawn="1"/>
          </p:nvSpPr>
          <p:spPr>
            <a:xfrm>
              <a:off x="-590537" y="-438330"/>
              <a:ext cx="833960" cy="123111"/>
            </a:xfrm>
            <a:prstGeom prst="rect">
              <a:avLst/>
            </a:prstGeom>
            <a:noFill/>
          </p:spPr>
          <p:txBody>
            <a:bodyPr wrap="square" lIns="0" tIns="0" rIns="0" bIns="0" rtlCol="0">
              <a:spAutoFit/>
            </a:bodyPr>
            <a:lstStyle/>
            <a:p>
              <a:pPr algn="r"/>
              <a:r>
                <a:rPr lang="en-GB" sz="800" dirty="0">
                  <a:solidFill>
                    <a:srgbClr val="717171"/>
                  </a:solidFill>
                </a:rPr>
                <a:t>Left Margin</a:t>
              </a:r>
            </a:p>
          </p:txBody>
        </p:sp>
        <p:sp>
          <p:nvSpPr>
            <p:cNvPr id="89" name="TextBox 88"/>
            <p:cNvSpPr txBox="1"/>
            <p:nvPr userDrawn="1"/>
          </p:nvSpPr>
          <p:spPr>
            <a:xfrm>
              <a:off x="11933758" y="-438330"/>
              <a:ext cx="639242" cy="123111"/>
            </a:xfrm>
            <a:prstGeom prst="rect">
              <a:avLst/>
            </a:prstGeom>
            <a:noFill/>
          </p:spPr>
          <p:txBody>
            <a:bodyPr wrap="square" lIns="0" tIns="0" rIns="0" bIns="0" rtlCol="0">
              <a:spAutoFit/>
            </a:bodyPr>
            <a:lstStyle/>
            <a:p>
              <a:r>
                <a:rPr lang="en-GB" sz="800" dirty="0">
                  <a:solidFill>
                    <a:srgbClr val="717171"/>
                  </a:solidFill>
                </a:rPr>
                <a:t>Right Margin</a:t>
              </a:r>
            </a:p>
          </p:txBody>
        </p:sp>
      </p:grpSp>
      <p:sp>
        <p:nvSpPr>
          <p:cNvPr id="91" name="Title Placeholder 1"/>
          <p:cNvSpPr>
            <a:spLocks noGrp="1"/>
          </p:cNvSpPr>
          <p:nvPr>
            <p:ph type="title"/>
          </p:nvPr>
        </p:nvSpPr>
        <p:spPr>
          <a:xfrm>
            <a:off x="359999" y="430718"/>
            <a:ext cx="11466875" cy="704346"/>
          </a:xfrm>
          <a:prstGeom prst="rect">
            <a:avLst/>
          </a:prstGeom>
        </p:spPr>
        <p:txBody>
          <a:bodyPr vert="horz" lIns="0" tIns="0" rIns="0" bIns="0" rtlCol="0" anchor="t">
            <a:noAutofit/>
          </a:bodyPr>
          <a:lstStyle/>
          <a:p>
            <a:r>
              <a:rPr lang="en-US"/>
              <a:t>Click to edit Master title style</a:t>
            </a:r>
            <a:endParaRPr lang="en-GB" dirty="0"/>
          </a:p>
        </p:txBody>
      </p:sp>
      <p:sp>
        <p:nvSpPr>
          <p:cNvPr id="92" name="Text Placeholder 2"/>
          <p:cNvSpPr>
            <a:spLocks noGrp="1"/>
          </p:cNvSpPr>
          <p:nvPr>
            <p:ph type="body" idx="1"/>
          </p:nvPr>
        </p:nvSpPr>
        <p:spPr>
          <a:xfrm>
            <a:off x="359999" y="1708150"/>
            <a:ext cx="11466875" cy="4003675"/>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93"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dirty="0">
              <a:solidFill>
                <a:srgbClr val="717171"/>
              </a:solidFill>
            </a:endParaRPr>
          </a:p>
        </p:txBody>
      </p:sp>
      <p:cxnSp>
        <p:nvCxnSpPr>
          <p:cNvPr id="94" name="Straight Connector 93"/>
          <p:cNvCxnSpPr/>
          <p:nvPr/>
        </p:nvCxnSpPr>
        <p:spPr>
          <a:xfrm>
            <a:off x="0" y="6124991"/>
            <a:ext cx="12193200" cy="0"/>
          </a:xfrm>
          <a:prstGeom prst="line">
            <a:avLst/>
          </a:prstGeom>
          <a:ln w="190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pic>
        <p:nvPicPr>
          <p:cNvPr id="96" name="Picture 95" descr="logo-03.png"/>
          <p:cNvPicPr>
            <a:picLocks noChangeAspect="1"/>
          </p:cNvPicPr>
          <p:nvPr/>
        </p:nvPicPr>
        <p:blipFill>
          <a:blip r:embed="rId22">
            <a:alphaModFix/>
            <a:extLst>
              <a:ext uri="{28A0092B-C50C-407E-A947-70E740481C1C}">
                <a14:useLocalDpi xmlns:a14="http://schemas.microsoft.com/office/drawing/2010/main" val="0"/>
              </a:ext>
            </a:extLst>
          </a:blip>
          <a:stretch>
            <a:fillRect/>
          </a:stretch>
        </p:blipFill>
        <p:spPr>
          <a:xfrm>
            <a:off x="297773" y="6334125"/>
            <a:ext cx="4329415" cy="324431"/>
          </a:xfrm>
          <a:prstGeom prst="rect">
            <a:avLst/>
          </a:prstGeom>
        </p:spPr>
      </p:pic>
    </p:spTree>
    <p:extLst>
      <p:ext uri="{BB962C8B-B14F-4D97-AF65-F5344CB8AC3E}">
        <p14:creationId xmlns:p14="http://schemas.microsoft.com/office/powerpoint/2010/main" val="3983000649"/>
      </p:ext>
    </p:extLst>
  </p:cSld>
  <p:clrMap bg1="lt1" tx1="dk1" bg2="lt2" tx2="dk2" accent1="accent1" accent2="accent2" accent3="accent3" accent4="accent4" accent5="accent5" accent6="accent6" hlink="hlink" folHlink="folHlink"/>
  <p:sldLayoutIdLst>
    <p:sldLayoutId id="2147484451" r:id="rId1"/>
    <p:sldLayoutId id="2147484452" r:id="rId2"/>
    <p:sldLayoutId id="2147484453" r:id="rId3"/>
    <p:sldLayoutId id="2147484454" r:id="rId4"/>
    <p:sldLayoutId id="2147484455" r:id="rId5"/>
    <p:sldLayoutId id="2147484456" r:id="rId6"/>
    <p:sldLayoutId id="2147484457" r:id="rId7"/>
    <p:sldLayoutId id="2147484458" r:id="rId8"/>
    <p:sldLayoutId id="2147484459" r:id="rId9"/>
    <p:sldLayoutId id="2147484460" r:id="rId10"/>
    <p:sldLayoutId id="2147484461" r:id="rId11"/>
    <p:sldLayoutId id="2147484462" r:id="rId12"/>
    <p:sldLayoutId id="2147484463" r:id="rId13"/>
    <p:sldLayoutId id="2147484464" r:id="rId14"/>
    <p:sldLayoutId id="2147484465" r:id="rId15"/>
    <p:sldLayoutId id="2147484466" r:id="rId16"/>
    <p:sldLayoutId id="2147484468" r:id="rId17"/>
    <p:sldLayoutId id="2147484470" r:id="rId18"/>
    <p:sldLayoutId id="2147484475" r:id="rId19"/>
    <p:sldLayoutId id="2147484476" r:id="rId20"/>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100000"/>
        </a:lnSpc>
        <a:spcBef>
          <a:spcPts val="600"/>
        </a:spcBef>
        <a:buNone/>
        <a:defRPr sz="2000" b="1" kern="1200">
          <a:solidFill>
            <a:schemeClr val="tx1"/>
          </a:solidFill>
          <a:latin typeface="+mj-lt"/>
          <a:ea typeface="+mj-ea"/>
          <a:cs typeface="+mj-cs"/>
        </a:defRPr>
      </a:lvl1pPr>
    </p:titleStyle>
    <p:bodyStyle>
      <a:lvl1pPr marL="0" indent="0" algn="l" defTabSz="914400" rtl="0" eaLnBrk="1" latinLnBrk="0" hangingPunct="1">
        <a:lnSpc>
          <a:spcPct val="100000"/>
        </a:lnSpc>
        <a:spcBef>
          <a:spcPts val="1200"/>
        </a:spcBef>
        <a:buFont typeface="Arial" panose="020B0604020202020204" pitchFamily="34" charset="0"/>
        <a:buNone/>
        <a:defRPr sz="1400" kern="1200">
          <a:solidFill>
            <a:schemeClr val="tx1"/>
          </a:solidFill>
          <a:latin typeface="+mn-lt"/>
          <a:ea typeface="+mn-ea"/>
          <a:cs typeface="+mn-cs"/>
        </a:defRPr>
      </a:lvl1pPr>
      <a:lvl2pPr marL="180975" indent="-180975" algn="l" defTabSz="914400" rtl="0" eaLnBrk="1" latinLnBrk="0" hangingPunct="1">
        <a:lnSpc>
          <a:spcPct val="100000"/>
        </a:lnSpc>
        <a:spcBef>
          <a:spcPts val="600"/>
        </a:spcBef>
        <a:buFont typeface="Wingdings" panose="05000000000000000000" pitchFamily="2" charset="2"/>
        <a:buChar char="§"/>
        <a:defRPr sz="1400" kern="1200">
          <a:solidFill>
            <a:schemeClr val="tx1"/>
          </a:solidFill>
          <a:latin typeface="+mn-lt"/>
          <a:ea typeface="+mn-ea"/>
          <a:cs typeface="+mn-cs"/>
        </a:defRPr>
      </a:lvl2pPr>
      <a:lvl3pPr marL="361950" indent="-180975" algn="l" defTabSz="914400" rtl="0" eaLnBrk="1" latinLnBrk="0" hangingPunct="1">
        <a:lnSpc>
          <a:spcPct val="100000"/>
        </a:lnSpc>
        <a:spcBef>
          <a:spcPts val="600"/>
        </a:spcBef>
        <a:buFont typeface="Wingdings" panose="05000000000000000000" pitchFamily="2" charset="2"/>
        <a:buChar char="§"/>
        <a:defRPr sz="1400" kern="1200">
          <a:solidFill>
            <a:schemeClr val="tx1"/>
          </a:solidFill>
          <a:latin typeface="+mn-lt"/>
          <a:ea typeface="+mn-ea"/>
          <a:cs typeface="+mn-cs"/>
        </a:defRPr>
      </a:lvl3pPr>
      <a:lvl4pPr marL="542925" indent="-180975" algn="l" defTabSz="914400" rtl="0" eaLnBrk="1" latinLnBrk="0" hangingPunct="1">
        <a:lnSpc>
          <a:spcPct val="100000"/>
        </a:lnSpc>
        <a:spcBef>
          <a:spcPts val="600"/>
        </a:spcBef>
        <a:buFont typeface="Wingdings" panose="05000000000000000000" pitchFamily="2" charset="2"/>
        <a:buChar char="§"/>
        <a:defRPr sz="1400" kern="1200">
          <a:solidFill>
            <a:schemeClr val="tx1"/>
          </a:solidFill>
          <a:latin typeface="+mn-lt"/>
          <a:ea typeface="+mn-ea"/>
          <a:cs typeface="+mn-cs"/>
        </a:defRPr>
      </a:lvl4pPr>
      <a:lvl5pPr marL="714375" indent="-171450" algn="l" defTabSz="914400" rtl="0" eaLnBrk="1" latinLnBrk="0" hangingPunct="1">
        <a:lnSpc>
          <a:spcPct val="100000"/>
        </a:lnSpc>
        <a:spcBef>
          <a:spcPts val="600"/>
        </a:spcBef>
        <a:buFont typeface="Wingdings" panose="05000000000000000000" pitchFamily="2" charset="2"/>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27">
          <p15:clr>
            <a:srgbClr val="A4A3A4"/>
          </p15:clr>
        </p15:guide>
        <p15:guide id="2" orient="horz" pos="2159">
          <p15:clr>
            <a:srgbClr val="A4A3A4"/>
          </p15:clr>
        </p15:guide>
        <p15:guide id="3" pos="725">
          <p15:clr>
            <a:srgbClr val="A4A3A4"/>
          </p15:clr>
        </p15:guide>
        <p15:guide id="4" pos="842">
          <p15:clr>
            <a:srgbClr val="A4A3A4"/>
          </p15:clr>
        </p15:guide>
        <p15:guide id="5" pos="1335">
          <p15:clr>
            <a:srgbClr val="A4A3A4"/>
          </p15:clr>
        </p15:guide>
        <p15:guide id="6" pos="1454">
          <p15:clr>
            <a:srgbClr val="A4A3A4"/>
          </p15:clr>
        </p15:guide>
        <p15:guide id="7" pos="1947">
          <p15:clr>
            <a:srgbClr val="A4A3A4"/>
          </p15:clr>
        </p15:guide>
        <p15:guide id="8" pos="2064">
          <p15:clr>
            <a:srgbClr val="A4A3A4"/>
          </p15:clr>
        </p15:guide>
        <p15:guide id="9" pos="2558">
          <p15:clr>
            <a:srgbClr val="A4A3A4"/>
          </p15:clr>
        </p15:guide>
        <p15:guide id="10" pos="2678">
          <p15:clr>
            <a:srgbClr val="A4A3A4"/>
          </p15:clr>
        </p15:guide>
        <p15:guide id="11" pos="3170">
          <p15:clr>
            <a:srgbClr val="A4A3A4"/>
          </p15:clr>
        </p15:guide>
        <p15:guide id="12" pos="3288">
          <p15:clr>
            <a:srgbClr val="A4A3A4"/>
          </p15:clr>
        </p15:guide>
        <p15:guide id="13" pos="3780">
          <p15:clr>
            <a:srgbClr val="A4A3A4"/>
          </p15:clr>
        </p15:guide>
        <p15:guide id="14" pos="3900">
          <p15:clr>
            <a:srgbClr val="A4A3A4"/>
          </p15:clr>
        </p15:guide>
        <p15:guide id="15" pos="4392">
          <p15:clr>
            <a:srgbClr val="A4A3A4"/>
          </p15:clr>
        </p15:guide>
        <p15:guide id="16" pos="4512">
          <p15:clr>
            <a:srgbClr val="A4A3A4"/>
          </p15:clr>
        </p15:guide>
        <p15:guide id="17" pos="5124">
          <p15:clr>
            <a:srgbClr val="A4A3A4"/>
          </p15:clr>
        </p15:guide>
        <p15:guide id="18" pos="5004">
          <p15:clr>
            <a:srgbClr val="A4A3A4"/>
          </p15:clr>
        </p15:guide>
        <p15:guide id="19" pos="5616">
          <p15:clr>
            <a:srgbClr val="A4A3A4"/>
          </p15:clr>
        </p15:guide>
        <p15:guide id="20" pos="5736">
          <p15:clr>
            <a:srgbClr val="A4A3A4"/>
          </p15:clr>
        </p15:guide>
        <p15:guide id="21" pos="6227">
          <p15:clr>
            <a:srgbClr val="A4A3A4"/>
          </p15:clr>
        </p15:guide>
        <p15:guide id="22" pos="6348">
          <p15:clr>
            <a:srgbClr val="A4A3A4"/>
          </p15:clr>
        </p15:guide>
        <p15:guide id="23" pos="6839">
          <p15:clr>
            <a:srgbClr val="A4A3A4"/>
          </p15:clr>
        </p15:guide>
        <p15:guide id="24" pos="6960">
          <p15:clr>
            <a:srgbClr val="A4A3A4"/>
          </p15:clr>
        </p15:guide>
        <p15:guide id="25" pos="7451">
          <p15:clr>
            <a:srgbClr val="A4A3A4"/>
          </p15:clr>
        </p15:guide>
        <p15:guide id="26" orient="horz" pos="1799">
          <p15:clr>
            <a:srgbClr val="A4A3A4"/>
          </p15:clr>
        </p15:guide>
        <p15:guide id="27" orient="horz" pos="1437">
          <p15:clr>
            <a:srgbClr val="A4A3A4"/>
          </p15:clr>
        </p15:guide>
        <p15:guide id="28" orient="horz" pos="1077">
          <p15:clr>
            <a:srgbClr val="A4A3A4"/>
          </p15:clr>
        </p15:guide>
        <p15:guide id="29" orient="horz" pos="717">
          <p15:clr>
            <a:srgbClr val="A4A3A4"/>
          </p15:clr>
        </p15:guide>
        <p15:guide id="30" orient="horz" pos="2519">
          <p15:clr>
            <a:srgbClr val="A4A3A4"/>
          </p15:clr>
        </p15:guide>
        <p15:guide id="31" orient="horz" pos="2879">
          <p15:clr>
            <a:srgbClr val="A4A3A4"/>
          </p15:clr>
        </p15:guide>
        <p15:guide id="32" orient="horz" pos="3240">
          <p15:clr>
            <a:srgbClr val="A4A3A4"/>
          </p15:clr>
        </p15:guide>
        <p15:guide id="33" orient="horz" pos="3600">
          <p15:clr>
            <a:srgbClr val="A4A3A4"/>
          </p15:clr>
        </p15:guide>
        <p15:guide id="34" orient="horz" pos="3855">
          <p15:clr>
            <a:srgbClr val="A4A3A4"/>
          </p15:clr>
        </p15:guide>
      </p15:sldGuideLst>
    </p:ext>
  </p:extLst>
</p:sldMaster>
</file>

<file path=ppt/slideMasters/slideMaster2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7" name="Group 6"/>
          <p:cNvGrpSpPr/>
          <p:nvPr/>
        </p:nvGrpSpPr>
        <p:grpSpPr>
          <a:xfrm>
            <a:off x="-1143000" y="-438330"/>
            <a:ext cx="13716000" cy="6621721"/>
            <a:chOff x="-1143000" y="-438330"/>
            <a:chExt cx="13716000" cy="6621721"/>
          </a:xfrm>
        </p:grpSpPr>
        <p:cxnSp>
          <p:nvCxnSpPr>
            <p:cNvPr id="12" name="Straight Connector 11"/>
            <p:cNvCxnSpPr/>
            <p:nvPr userDrawn="1"/>
          </p:nvCxnSpPr>
          <p:spPr>
            <a:xfrm>
              <a:off x="11826875"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userDrawn="1"/>
          </p:nvCxnSpPr>
          <p:spPr>
            <a:xfrm>
              <a:off x="-256200" y="1138238"/>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userDrawn="1"/>
          </p:nvCxnSpPr>
          <p:spPr>
            <a:xfrm>
              <a:off x="-256200" y="1710267"/>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userDrawn="1"/>
          </p:nvCxnSpPr>
          <p:spPr>
            <a:xfrm>
              <a:off x="-256200" y="6120000"/>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sp>
          <p:nvSpPr>
            <p:cNvPr id="13" name="TextBox 12"/>
            <p:cNvSpPr txBox="1"/>
            <p:nvPr userDrawn="1"/>
          </p:nvSpPr>
          <p:spPr>
            <a:xfrm>
              <a:off x="-747711" y="1075580"/>
              <a:ext cx="438671" cy="123111"/>
            </a:xfrm>
            <a:prstGeom prst="rect">
              <a:avLst/>
            </a:prstGeom>
            <a:noFill/>
          </p:spPr>
          <p:txBody>
            <a:bodyPr wrap="square" lIns="0" tIns="0" rIns="0" bIns="0" rtlCol="0">
              <a:spAutoFit/>
            </a:bodyPr>
            <a:lstStyle/>
            <a:p>
              <a:pPr algn="r"/>
              <a:r>
                <a:rPr lang="en-GB" sz="800" dirty="0">
                  <a:solidFill>
                    <a:srgbClr val="717171"/>
                  </a:solidFill>
                </a:rPr>
                <a:t>3.16cm</a:t>
              </a:r>
            </a:p>
          </p:txBody>
        </p:sp>
        <p:cxnSp>
          <p:nvCxnSpPr>
            <p:cNvPr id="21" name="Straight Connector 20"/>
            <p:cNvCxnSpPr/>
            <p:nvPr userDrawn="1"/>
          </p:nvCxnSpPr>
          <p:spPr>
            <a:xfrm>
              <a:off x="-256200" y="2282296"/>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userDrawn="1"/>
          </p:nvCxnSpPr>
          <p:spPr>
            <a:xfrm>
              <a:off x="-256200" y="2854325"/>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userDrawn="1"/>
          </p:nvCxnSpPr>
          <p:spPr>
            <a:xfrm>
              <a:off x="-256200" y="3426354"/>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userDrawn="1"/>
          </p:nvCxnSpPr>
          <p:spPr>
            <a:xfrm>
              <a:off x="-256200" y="3998383"/>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userDrawn="1"/>
          </p:nvCxnSpPr>
          <p:spPr>
            <a:xfrm>
              <a:off x="-256200" y="4570412"/>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userDrawn="1"/>
          </p:nvCxnSpPr>
          <p:spPr>
            <a:xfrm>
              <a:off x="-256200" y="5142441"/>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userDrawn="1"/>
          </p:nvCxnSpPr>
          <p:spPr>
            <a:xfrm>
              <a:off x="-256200" y="5714470"/>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userDrawn="1"/>
          </p:nvCxnSpPr>
          <p:spPr>
            <a:xfrm>
              <a:off x="1149350"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userDrawn="1"/>
          </p:nvCxnSpPr>
          <p:spPr>
            <a:xfrm>
              <a:off x="2120034"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userDrawn="1"/>
          </p:nvCxnSpPr>
          <p:spPr>
            <a:xfrm>
              <a:off x="3090718"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userDrawn="1"/>
          </p:nvCxnSpPr>
          <p:spPr>
            <a:xfrm>
              <a:off x="4061402"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userDrawn="1"/>
          </p:nvCxnSpPr>
          <p:spPr>
            <a:xfrm>
              <a:off x="5032086"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userDrawn="1"/>
          </p:nvCxnSpPr>
          <p:spPr>
            <a:xfrm>
              <a:off x="6002770"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userDrawn="1"/>
          </p:nvCxnSpPr>
          <p:spPr>
            <a:xfrm>
              <a:off x="6973454"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userDrawn="1"/>
          </p:nvCxnSpPr>
          <p:spPr>
            <a:xfrm>
              <a:off x="7944138"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userDrawn="1"/>
          </p:nvCxnSpPr>
          <p:spPr>
            <a:xfrm>
              <a:off x="8914822"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userDrawn="1"/>
          </p:nvCxnSpPr>
          <p:spPr>
            <a:xfrm>
              <a:off x="9885506"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userDrawn="1"/>
          </p:nvCxnSpPr>
          <p:spPr>
            <a:xfrm>
              <a:off x="10856190"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userDrawn="1"/>
          </p:nvCxnSpPr>
          <p:spPr>
            <a:xfrm>
              <a:off x="11049000"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userDrawn="1"/>
          </p:nvCxnSpPr>
          <p:spPr>
            <a:xfrm>
              <a:off x="10077270"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userDrawn="1"/>
          </p:nvCxnSpPr>
          <p:spPr>
            <a:xfrm>
              <a:off x="9105543"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userDrawn="1"/>
          </p:nvCxnSpPr>
          <p:spPr>
            <a:xfrm>
              <a:off x="8133816"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userDrawn="1"/>
          </p:nvCxnSpPr>
          <p:spPr>
            <a:xfrm>
              <a:off x="7162089"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userDrawn="1"/>
          </p:nvCxnSpPr>
          <p:spPr>
            <a:xfrm>
              <a:off x="6190362"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userDrawn="1"/>
          </p:nvCxnSpPr>
          <p:spPr>
            <a:xfrm>
              <a:off x="5218635"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userDrawn="1"/>
          </p:nvCxnSpPr>
          <p:spPr>
            <a:xfrm>
              <a:off x="4246908"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userDrawn="1"/>
          </p:nvCxnSpPr>
          <p:spPr>
            <a:xfrm>
              <a:off x="3275181"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userDrawn="1"/>
          </p:nvCxnSpPr>
          <p:spPr>
            <a:xfrm>
              <a:off x="2303454"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userDrawn="1"/>
          </p:nvCxnSpPr>
          <p:spPr>
            <a:xfrm>
              <a:off x="1331727"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sp>
          <p:nvSpPr>
            <p:cNvPr id="51" name="TextBox 50"/>
            <p:cNvSpPr txBox="1"/>
            <p:nvPr userDrawn="1"/>
          </p:nvSpPr>
          <p:spPr>
            <a:xfrm>
              <a:off x="-747711" y="1646156"/>
              <a:ext cx="438671" cy="123111"/>
            </a:xfrm>
            <a:prstGeom prst="rect">
              <a:avLst/>
            </a:prstGeom>
            <a:noFill/>
          </p:spPr>
          <p:txBody>
            <a:bodyPr wrap="square" lIns="0" tIns="0" rIns="0" bIns="0" rtlCol="0">
              <a:spAutoFit/>
            </a:bodyPr>
            <a:lstStyle/>
            <a:p>
              <a:pPr algn="r"/>
              <a:r>
                <a:rPr lang="en-GB" sz="800" dirty="0">
                  <a:solidFill>
                    <a:srgbClr val="717171"/>
                  </a:solidFill>
                </a:rPr>
                <a:t>4.75cm</a:t>
              </a:r>
            </a:p>
          </p:txBody>
        </p:sp>
        <p:sp>
          <p:nvSpPr>
            <p:cNvPr id="52" name="TextBox 51"/>
            <p:cNvSpPr txBox="1"/>
            <p:nvPr userDrawn="1"/>
          </p:nvSpPr>
          <p:spPr>
            <a:xfrm>
              <a:off x="-747711" y="2216732"/>
              <a:ext cx="438671" cy="123111"/>
            </a:xfrm>
            <a:prstGeom prst="rect">
              <a:avLst/>
            </a:prstGeom>
            <a:noFill/>
          </p:spPr>
          <p:txBody>
            <a:bodyPr wrap="square" lIns="0" tIns="0" rIns="0" bIns="0" rtlCol="0">
              <a:spAutoFit/>
            </a:bodyPr>
            <a:lstStyle/>
            <a:p>
              <a:pPr algn="r"/>
              <a:r>
                <a:rPr lang="en-GB" sz="800" dirty="0">
                  <a:solidFill>
                    <a:srgbClr val="717171"/>
                  </a:solidFill>
                </a:rPr>
                <a:t>6.34cm</a:t>
              </a:r>
            </a:p>
          </p:txBody>
        </p:sp>
        <p:sp>
          <p:nvSpPr>
            <p:cNvPr id="53" name="TextBox 52"/>
            <p:cNvSpPr txBox="1"/>
            <p:nvPr userDrawn="1"/>
          </p:nvSpPr>
          <p:spPr>
            <a:xfrm>
              <a:off x="-747711" y="2787308"/>
              <a:ext cx="438671" cy="123111"/>
            </a:xfrm>
            <a:prstGeom prst="rect">
              <a:avLst/>
            </a:prstGeom>
            <a:noFill/>
          </p:spPr>
          <p:txBody>
            <a:bodyPr wrap="square" lIns="0" tIns="0" rIns="0" bIns="0" rtlCol="0">
              <a:spAutoFit/>
            </a:bodyPr>
            <a:lstStyle/>
            <a:p>
              <a:pPr algn="r"/>
              <a:r>
                <a:rPr lang="en-GB" sz="800" dirty="0">
                  <a:solidFill>
                    <a:srgbClr val="717171"/>
                  </a:solidFill>
                </a:rPr>
                <a:t>7.93cm</a:t>
              </a:r>
            </a:p>
          </p:txBody>
        </p:sp>
        <p:sp>
          <p:nvSpPr>
            <p:cNvPr id="54" name="TextBox 53"/>
            <p:cNvSpPr txBox="1"/>
            <p:nvPr userDrawn="1"/>
          </p:nvSpPr>
          <p:spPr>
            <a:xfrm>
              <a:off x="-747711" y="3357884"/>
              <a:ext cx="438671" cy="123111"/>
            </a:xfrm>
            <a:prstGeom prst="rect">
              <a:avLst/>
            </a:prstGeom>
            <a:noFill/>
          </p:spPr>
          <p:txBody>
            <a:bodyPr wrap="square" lIns="0" tIns="0" rIns="0" bIns="0" rtlCol="0">
              <a:spAutoFit/>
            </a:bodyPr>
            <a:lstStyle/>
            <a:p>
              <a:pPr algn="r"/>
              <a:r>
                <a:rPr lang="en-GB" sz="800" dirty="0">
                  <a:solidFill>
                    <a:srgbClr val="717171"/>
                  </a:solidFill>
                </a:rPr>
                <a:t>9.52cm</a:t>
              </a:r>
            </a:p>
          </p:txBody>
        </p:sp>
        <p:sp>
          <p:nvSpPr>
            <p:cNvPr id="55" name="TextBox 54"/>
            <p:cNvSpPr txBox="1"/>
            <p:nvPr userDrawn="1"/>
          </p:nvSpPr>
          <p:spPr>
            <a:xfrm>
              <a:off x="-747711" y="3928460"/>
              <a:ext cx="438671" cy="123111"/>
            </a:xfrm>
            <a:prstGeom prst="rect">
              <a:avLst/>
            </a:prstGeom>
            <a:noFill/>
          </p:spPr>
          <p:txBody>
            <a:bodyPr wrap="square" lIns="0" tIns="0" rIns="0" bIns="0" rtlCol="0">
              <a:spAutoFit/>
            </a:bodyPr>
            <a:lstStyle/>
            <a:p>
              <a:pPr algn="r"/>
              <a:r>
                <a:rPr lang="en-GB" sz="800" dirty="0">
                  <a:solidFill>
                    <a:srgbClr val="717171"/>
                  </a:solidFill>
                </a:rPr>
                <a:t>11.11cm</a:t>
              </a:r>
            </a:p>
          </p:txBody>
        </p:sp>
        <p:sp>
          <p:nvSpPr>
            <p:cNvPr id="56" name="TextBox 55"/>
            <p:cNvSpPr txBox="1"/>
            <p:nvPr userDrawn="1"/>
          </p:nvSpPr>
          <p:spPr>
            <a:xfrm>
              <a:off x="-747711" y="4499036"/>
              <a:ext cx="438671" cy="123111"/>
            </a:xfrm>
            <a:prstGeom prst="rect">
              <a:avLst/>
            </a:prstGeom>
            <a:noFill/>
          </p:spPr>
          <p:txBody>
            <a:bodyPr wrap="square" lIns="0" tIns="0" rIns="0" bIns="0" rtlCol="0">
              <a:spAutoFit/>
            </a:bodyPr>
            <a:lstStyle/>
            <a:p>
              <a:pPr algn="r"/>
              <a:r>
                <a:rPr lang="en-GB" sz="800" dirty="0">
                  <a:solidFill>
                    <a:srgbClr val="717171"/>
                  </a:solidFill>
                </a:rPr>
                <a:t>12.70cm</a:t>
              </a:r>
            </a:p>
          </p:txBody>
        </p:sp>
        <p:sp>
          <p:nvSpPr>
            <p:cNvPr id="57" name="TextBox 56"/>
            <p:cNvSpPr txBox="1"/>
            <p:nvPr userDrawn="1"/>
          </p:nvSpPr>
          <p:spPr>
            <a:xfrm>
              <a:off x="-747711" y="5069612"/>
              <a:ext cx="438671" cy="123111"/>
            </a:xfrm>
            <a:prstGeom prst="rect">
              <a:avLst/>
            </a:prstGeom>
            <a:noFill/>
          </p:spPr>
          <p:txBody>
            <a:bodyPr wrap="square" lIns="0" tIns="0" rIns="0" bIns="0" rtlCol="0">
              <a:spAutoFit/>
            </a:bodyPr>
            <a:lstStyle/>
            <a:p>
              <a:pPr algn="r"/>
              <a:r>
                <a:rPr lang="en-GB" sz="800" dirty="0">
                  <a:solidFill>
                    <a:srgbClr val="717171"/>
                  </a:solidFill>
                </a:rPr>
                <a:t>14.29cm</a:t>
              </a:r>
            </a:p>
          </p:txBody>
        </p:sp>
        <p:sp>
          <p:nvSpPr>
            <p:cNvPr id="58" name="TextBox 57"/>
            <p:cNvSpPr txBox="1"/>
            <p:nvPr userDrawn="1"/>
          </p:nvSpPr>
          <p:spPr>
            <a:xfrm>
              <a:off x="-747711" y="5640188"/>
              <a:ext cx="438671" cy="123111"/>
            </a:xfrm>
            <a:prstGeom prst="rect">
              <a:avLst/>
            </a:prstGeom>
            <a:noFill/>
          </p:spPr>
          <p:txBody>
            <a:bodyPr wrap="square" lIns="0" tIns="0" rIns="0" bIns="0" rtlCol="0">
              <a:spAutoFit/>
            </a:bodyPr>
            <a:lstStyle/>
            <a:p>
              <a:pPr algn="r"/>
              <a:r>
                <a:rPr lang="en-GB" sz="800" dirty="0">
                  <a:solidFill>
                    <a:srgbClr val="717171"/>
                  </a:solidFill>
                </a:rPr>
                <a:t>15.87cm</a:t>
              </a:r>
            </a:p>
          </p:txBody>
        </p:sp>
        <p:sp>
          <p:nvSpPr>
            <p:cNvPr id="59" name="TextBox 58"/>
            <p:cNvSpPr txBox="1"/>
            <p:nvPr userDrawn="1"/>
          </p:nvSpPr>
          <p:spPr>
            <a:xfrm>
              <a:off x="-747711" y="6060280"/>
              <a:ext cx="438671" cy="123111"/>
            </a:xfrm>
            <a:prstGeom prst="rect">
              <a:avLst/>
            </a:prstGeom>
            <a:noFill/>
          </p:spPr>
          <p:txBody>
            <a:bodyPr wrap="square" lIns="0" tIns="0" rIns="0" bIns="0" rtlCol="0">
              <a:spAutoFit/>
            </a:bodyPr>
            <a:lstStyle/>
            <a:p>
              <a:pPr algn="r"/>
              <a:r>
                <a:rPr lang="en-GB" sz="800" dirty="0">
                  <a:solidFill>
                    <a:srgbClr val="717171"/>
                  </a:solidFill>
                </a:rPr>
                <a:t>17.00cm</a:t>
              </a:r>
            </a:p>
          </p:txBody>
        </p:sp>
        <p:sp>
          <p:nvSpPr>
            <p:cNvPr id="60" name="TextBox 59"/>
            <p:cNvSpPr txBox="1"/>
            <p:nvPr userDrawn="1"/>
          </p:nvSpPr>
          <p:spPr>
            <a:xfrm>
              <a:off x="304800" y="-437436"/>
              <a:ext cx="438671" cy="123111"/>
            </a:xfrm>
            <a:prstGeom prst="rect">
              <a:avLst/>
            </a:prstGeom>
            <a:noFill/>
          </p:spPr>
          <p:txBody>
            <a:bodyPr wrap="square" lIns="0" tIns="0" rIns="0" bIns="0" rtlCol="0">
              <a:spAutoFit/>
            </a:bodyPr>
            <a:lstStyle/>
            <a:p>
              <a:r>
                <a:rPr lang="en-GB" sz="800" dirty="0">
                  <a:solidFill>
                    <a:srgbClr val="717171"/>
                  </a:solidFill>
                </a:rPr>
                <a:t>1.00cm</a:t>
              </a:r>
            </a:p>
          </p:txBody>
        </p:sp>
        <p:sp>
          <p:nvSpPr>
            <p:cNvPr id="61" name="TextBox 60"/>
            <p:cNvSpPr txBox="1"/>
            <p:nvPr userDrawn="1"/>
          </p:nvSpPr>
          <p:spPr>
            <a:xfrm>
              <a:off x="1276838" y="-437436"/>
              <a:ext cx="438671" cy="123111"/>
            </a:xfrm>
            <a:prstGeom prst="rect">
              <a:avLst/>
            </a:prstGeom>
            <a:noFill/>
          </p:spPr>
          <p:txBody>
            <a:bodyPr wrap="square" lIns="0" tIns="0" rIns="0" bIns="0" rtlCol="0">
              <a:spAutoFit/>
            </a:bodyPr>
            <a:lstStyle/>
            <a:p>
              <a:r>
                <a:rPr lang="en-GB" sz="800" dirty="0">
                  <a:solidFill>
                    <a:srgbClr val="717171"/>
                  </a:solidFill>
                </a:rPr>
                <a:t>3.70cm</a:t>
              </a:r>
            </a:p>
          </p:txBody>
        </p:sp>
        <p:sp>
          <p:nvSpPr>
            <p:cNvPr id="62" name="TextBox 61"/>
            <p:cNvSpPr txBox="1"/>
            <p:nvPr userDrawn="1"/>
          </p:nvSpPr>
          <p:spPr>
            <a:xfrm>
              <a:off x="2248876" y="-437436"/>
              <a:ext cx="438671" cy="123111"/>
            </a:xfrm>
            <a:prstGeom prst="rect">
              <a:avLst/>
            </a:prstGeom>
            <a:noFill/>
          </p:spPr>
          <p:txBody>
            <a:bodyPr wrap="square" lIns="0" tIns="0" rIns="0" bIns="0" rtlCol="0">
              <a:spAutoFit/>
            </a:bodyPr>
            <a:lstStyle/>
            <a:p>
              <a:r>
                <a:rPr lang="en-GB" sz="800" dirty="0">
                  <a:solidFill>
                    <a:srgbClr val="717171"/>
                  </a:solidFill>
                </a:rPr>
                <a:t>6.40cm</a:t>
              </a:r>
            </a:p>
          </p:txBody>
        </p:sp>
        <p:sp>
          <p:nvSpPr>
            <p:cNvPr id="63" name="TextBox 62"/>
            <p:cNvSpPr txBox="1"/>
            <p:nvPr userDrawn="1"/>
          </p:nvSpPr>
          <p:spPr>
            <a:xfrm>
              <a:off x="3220914" y="-437436"/>
              <a:ext cx="438671" cy="123111"/>
            </a:xfrm>
            <a:prstGeom prst="rect">
              <a:avLst/>
            </a:prstGeom>
            <a:noFill/>
          </p:spPr>
          <p:txBody>
            <a:bodyPr wrap="square" lIns="0" tIns="0" rIns="0" bIns="0" rtlCol="0">
              <a:spAutoFit/>
            </a:bodyPr>
            <a:lstStyle/>
            <a:p>
              <a:r>
                <a:rPr lang="en-GB" sz="800" dirty="0">
                  <a:solidFill>
                    <a:srgbClr val="717171"/>
                  </a:solidFill>
                </a:rPr>
                <a:t>9.10cm</a:t>
              </a:r>
            </a:p>
          </p:txBody>
        </p:sp>
        <p:sp>
          <p:nvSpPr>
            <p:cNvPr id="64" name="TextBox 63"/>
            <p:cNvSpPr txBox="1"/>
            <p:nvPr userDrawn="1"/>
          </p:nvSpPr>
          <p:spPr>
            <a:xfrm>
              <a:off x="4192952" y="-437436"/>
              <a:ext cx="438671" cy="123111"/>
            </a:xfrm>
            <a:prstGeom prst="rect">
              <a:avLst/>
            </a:prstGeom>
            <a:noFill/>
          </p:spPr>
          <p:txBody>
            <a:bodyPr wrap="square" lIns="0" tIns="0" rIns="0" bIns="0" rtlCol="0">
              <a:spAutoFit/>
            </a:bodyPr>
            <a:lstStyle/>
            <a:p>
              <a:r>
                <a:rPr lang="en-GB" sz="800" dirty="0">
                  <a:solidFill>
                    <a:srgbClr val="717171"/>
                  </a:solidFill>
                </a:rPr>
                <a:t>11.80cm</a:t>
              </a:r>
            </a:p>
          </p:txBody>
        </p:sp>
        <p:sp>
          <p:nvSpPr>
            <p:cNvPr id="65" name="TextBox 64"/>
            <p:cNvSpPr txBox="1"/>
            <p:nvPr userDrawn="1"/>
          </p:nvSpPr>
          <p:spPr>
            <a:xfrm>
              <a:off x="5164990" y="-437436"/>
              <a:ext cx="438671" cy="123111"/>
            </a:xfrm>
            <a:prstGeom prst="rect">
              <a:avLst/>
            </a:prstGeom>
            <a:noFill/>
          </p:spPr>
          <p:txBody>
            <a:bodyPr wrap="square" lIns="0" tIns="0" rIns="0" bIns="0" rtlCol="0">
              <a:spAutoFit/>
            </a:bodyPr>
            <a:lstStyle/>
            <a:p>
              <a:r>
                <a:rPr lang="en-GB" sz="800" dirty="0">
                  <a:solidFill>
                    <a:srgbClr val="717171"/>
                  </a:solidFill>
                </a:rPr>
                <a:t>14.50cm</a:t>
              </a:r>
            </a:p>
          </p:txBody>
        </p:sp>
        <p:sp>
          <p:nvSpPr>
            <p:cNvPr id="66" name="TextBox 65"/>
            <p:cNvSpPr txBox="1"/>
            <p:nvPr userDrawn="1"/>
          </p:nvSpPr>
          <p:spPr>
            <a:xfrm>
              <a:off x="6137028" y="-437436"/>
              <a:ext cx="438671" cy="123111"/>
            </a:xfrm>
            <a:prstGeom prst="rect">
              <a:avLst/>
            </a:prstGeom>
            <a:noFill/>
          </p:spPr>
          <p:txBody>
            <a:bodyPr wrap="square" lIns="0" tIns="0" rIns="0" bIns="0" rtlCol="0">
              <a:spAutoFit/>
            </a:bodyPr>
            <a:lstStyle/>
            <a:p>
              <a:r>
                <a:rPr lang="en-GB" sz="800" dirty="0">
                  <a:solidFill>
                    <a:srgbClr val="717171"/>
                  </a:solidFill>
                </a:rPr>
                <a:t>17.20cm</a:t>
              </a:r>
            </a:p>
          </p:txBody>
        </p:sp>
        <p:sp>
          <p:nvSpPr>
            <p:cNvPr id="67" name="TextBox 66"/>
            <p:cNvSpPr txBox="1"/>
            <p:nvPr userDrawn="1"/>
          </p:nvSpPr>
          <p:spPr>
            <a:xfrm>
              <a:off x="7109066" y="-437436"/>
              <a:ext cx="438671" cy="123111"/>
            </a:xfrm>
            <a:prstGeom prst="rect">
              <a:avLst/>
            </a:prstGeom>
            <a:noFill/>
          </p:spPr>
          <p:txBody>
            <a:bodyPr wrap="square" lIns="0" tIns="0" rIns="0" bIns="0" rtlCol="0">
              <a:spAutoFit/>
            </a:bodyPr>
            <a:lstStyle/>
            <a:p>
              <a:r>
                <a:rPr lang="en-GB" sz="800" dirty="0">
                  <a:solidFill>
                    <a:srgbClr val="717171"/>
                  </a:solidFill>
                </a:rPr>
                <a:t>9.90cm</a:t>
              </a:r>
            </a:p>
          </p:txBody>
        </p:sp>
        <p:sp>
          <p:nvSpPr>
            <p:cNvPr id="68" name="TextBox 67"/>
            <p:cNvSpPr txBox="1"/>
            <p:nvPr userDrawn="1"/>
          </p:nvSpPr>
          <p:spPr>
            <a:xfrm>
              <a:off x="8081104" y="-437436"/>
              <a:ext cx="438671" cy="123111"/>
            </a:xfrm>
            <a:prstGeom prst="rect">
              <a:avLst/>
            </a:prstGeom>
            <a:noFill/>
          </p:spPr>
          <p:txBody>
            <a:bodyPr wrap="square" lIns="0" tIns="0" rIns="0" bIns="0" rtlCol="0">
              <a:spAutoFit/>
            </a:bodyPr>
            <a:lstStyle/>
            <a:p>
              <a:r>
                <a:rPr lang="en-GB" sz="800" dirty="0">
                  <a:solidFill>
                    <a:srgbClr val="717171"/>
                  </a:solidFill>
                </a:rPr>
                <a:t>22.60cm</a:t>
              </a:r>
            </a:p>
          </p:txBody>
        </p:sp>
        <p:sp>
          <p:nvSpPr>
            <p:cNvPr id="69" name="TextBox 68"/>
            <p:cNvSpPr txBox="1"/>
            <p:nvPr userDrawn="1"/>
          </p:nvSpPr>
          <p:spPr>
            <a:xfrm>
              <a:off x="9053142" y="-437436"/>
              <a:ext cx="438671" cy="123111"/>
            </a:xfrm>
            <a:prstGeom prst="rect">
              <a:avLst/>
            </a:prstGeom>
            <a:noFill/>
          </p:spPr>
          <p:txBody>
            <a:bodyPr wrap="square" lIns="0" tIns="0" rIns="0" bIns="0" rtlCol="0">
              <a:spAutoFit/>
            </a:bodyPr>
            <a:lstStyle/>
            <a:p>
              <a:r>
                <a:rPr lang="en-GB" sz="800" dirty="0">
                  <a:solidFill>
                    <a:srgbClr val="717171"/>
                  </a:solidFill>
                </a:rPr>
                <a:t>25.30cm</a:t>
              </a:r>
            </a:p>
          </p:txBody>
        </p:sp>
        <p:sp>
          <p:nvSpPr>
            <p:cNvPr id="70" name="TextBox 69"/>
            <p:cNvSpPr txBox="1"/>
            <p:nvPr userDrawn="1"/>
          </p:nvSpPr>
          <p:spPr>
            <a:xfrm>
              <a:off x="10025180" y="-437436"/>
              <a:ext cx="438671" cy="123111"/>
            </a:xfrm>
            <a:prstGeom prst="rect">
              <a:avLst/>
            </a:prstGeom>
            <a:noFill/>
          </p:spPr>
          <p:txBody>
            <a:bodyPr wrap="square" lIns="0" tIns="0" rIns="0" bIns="0" rtlCol="0">
              <a:spAutoFit/>
            </a:bodyPr>
            <a:lstStyle/>
            <a:p>
              <a:r>
                <a:rPr lang="en-GB" sz="800" dirty="0">
                  <a:solidFill>
                    <a:srgbClr val="717171"/>
                  </a:solidFill>
                </a:rPr>
                <a:t>27.99cm</a:t>
              </a:r>
            </a:p>
          </p:txBody>
        </p:sp>
        <p:sp>
          <p:nvSpPr>
            <p:cNvPr id="71" name="TextBox 70"/>
            <p:cNvSpPr txBox="1"/>
            <p:nvPr userDrawn="1"/>
          </p:nvSpPr>
          <p:spPr>
            <a:xfrm>
              <a:off x="10997215" y="-437436"/>
              <a:ext cx="438671" cy="123111"/>
            </a:xfrm>
            <a:prstGeom prst="rect">
              <a:avLst/>
            </a:prstGeom>
            <a:noFill/>
          </p:spPr>
          <p:txBody>
            <a:bodyPr wrap="square" lIns="0" tIns="0" rIns="0" bIns="0" rtlCol="0">
              <a:spAutoFit/>
            </a:bodyPr>
            <a:lstStyle/>
            <a:p>
              <a:r>
                <a:rPr lang="en-GB" sz="800" dirty="0">
                  <a:solidFill>
                    <a:srgbClr val="717171"/>
                  </a:solidFill>
                </a:rPr>
                <a:t>30.69cm</a:t>
              </a:r>
            </a:p>
          </p:txBody>
        </p:sp>
        <p:sp>
          <p:nvSpPr>
            <p:cNvPr id="72" name="TextBox 71"/>
            <p:cNvSpPr txBox="1"/>
            <p:nvPr userDrawn="1"/>
          </p:nvSpPr>
          <p:spPr>
            <a:xfrm>
              <a:off x="11461750" y="-437436"/>
              <a:ext cx="438671" cy="123111"/>
            </a:xfrm>
            <a:prstGeom prst="rect">
              <a:avLst/>
            </a:prstGeom>
            <a:noFill/>
          </p:spPr>
          <p:txBody>
            <a:bodyPr wrap="square" lIns="0" tIns="0" rIns="0" bIns="0" rtlCol="0">
              <a:spAutoFit/>
            </a:bodyPr>
            <a:lstStyle/>
            <a:p>
              <a:pPr algn="r"/>
              <a:r>
                <a:rPr lang="en-GB" sz="800" dirty="0">
                  <a:solidFill>
                    <a:srgbClr val="717171"/>
                  </a:solidFill>
                </a:rPr>
                <a:t>32.85cm</a:t>
              </a:r>
            </a:p>
          </p:txBody>
        </p:sp>
        <p:sp>
          <p:nvSpPr>
            <p:cNvPr id="74" name="TextBox 73"/>
            <p:cNvSpPr txBox="1"/>
            <p:nvPr userDrawn="1"/>
          </p:nvSpPr>
          <p:spPr>
            <a:xfrm>
              <a:off x="10490780" y="-437436"/>
              <a:ext cx="438671" cy="123111"/>
            </a:xfrm>
            <a:prstGeom prst="rect">
              <a:avLst/>
            </a:prstGeom>
            <a:noFill/>
          </p:spPr>
          <p:txBody>
            <a:bodyPr wrap="square" lIns="0" tIns="0" rIns="0" bIns="0" rtlCol="0">
              <a:spAutoFit/>
            </a:bodyPr>
            <a:lstStyle/>
            <a:p>
              <a:pPr algn="r"/>
              <a:r>
                <a:rPr lang="en-GB" sz="800" dirty="0">
                  <a:solidFill>
                    <a:srgbClr val="717171"/>
                  </a:solidFill>
                </a:rPr>
                <a:t>30.16cm</a:t>
              </a:r>
            </a:p>
          </p:txBody>
        </p:sp>
        <p:sp>
          <p:nvSpPr>
            <p:cNvPr id="75" name="TextBox 74"/>
            <p:cNvSpPr txBox="1"/>
            <p:nvPr userDrawn="1"/>
          </p:nvSpPr>
          <p:spPr>
            <a:xfrm>
              <a:off x="9519807" y="-437436"/>
              <a:ext cx="438671" cy="123111"/>
            </a:xfrm>
            <a:prstGeom prst="rect">
              <a:avLst/>
            </a:prstGeom>
            <a:noFill/>
          </p:spPr>
          <p:txBody>
            <a:bodyPr wrap="square" lIns="0" tIns="0" rIns="0" bIns="0" rtlCol="0">
              <a:spAutoFit/>
            </a:bodyPr>
            <a:lstStyle/>
            <a:p>
              <a:pPr algn="r"/>
              <a:r>
                <a:rPr lang="en-GB" sz="800" dirty="0">
                  <a:solidFill>
                    <a:srgbClr val="717171"/>
                  </a:solidFill>
                </a:rPr>
                <a:t>27.46cm</a:t>
              </a:r>
            </a:p>
          </p:txBody>
        </p:sp>
        <p:sp>
          <p:nvSpPr>
            <p:cNvPr id="76" name="TextBox 75"/>
            <p:cNvSpPr txBox="1"/>
            <p:nvPr userDrawn="1"/>
          </p:nvSpPr>
          <p:spPr>
            <a:xfrm>
              <a:off x="8548834" y="-437436"/>
              <a:ext cx="438671" cy="123111"/>
            </a:xfrm>
            <a:prstGeom prst="rect">
              <a:avLst/>
            </a:prstGeom>
            <a:noFill/>
          </p:spPr>
          <p:txBody>
            <a:bodyPr wrap="square" lIns="0" tIns="0" rIns="0" bIns="0" rtlCol="0">
              <a:spAutoFit/>
            </a:bodyPr>
            <a:lstStyle/>
            <a:p>
              <a:pPr algn="r"/>
              <a:r>
                <a:rPr lang="en-GB" sz="800" dirty="0">
                  <a:solidFill>
                    <a:srgbClr val="717171"/>
                  </a:solidFill>
                </a:rPr>
                <a:t>24.76cm</a:t>
              </a:r>
            </a:p>
          </p:txBody>
        </p:sp>
        <p:sp>
          <p:nvSpPr>
            <p:cNvPr id="77" name="TextBox 76"/>
            <p:cNvSpPr txBox="1"/>
            <p:nvPr userDrawn="1"/>
          </p:nvSpPr>
          <p:spPr>
            <a:xfrm>
              <a:off x="7577861" y="-437436"/>
              <a:ext cx="438671" cy="123111"/>
            </a:xfrm>
            <a:prstGeom prst="rect">
              <a:avLst/>
            </a:prstGeom>
            <a:noFill/>
          </p:spPr>
          <p:txBody>
            <a:bodyPr wrap="square" lIns="0" tIns="0" rIns="0" bIns="0" rtlCol="0">
              <a:spAutoFit/>
            </a:bodyPr>
            <a:lstStyle/>
            <a:p>
              <a:pPr algn="r"/>
              <a:r>
                <a:rPr lang="en-GB" sz="800" dirty="0">
                  <a:solidFill>
                    <a:srgbClr val="717171"/>
                  </a:solidFill>
                </a:rPr>
                <a:t>22.07cm</a:t>
              </a:r>
            </a:p>
          </p:txBody>
        </p:sp>
        <p:sp>
          <p:nvSpPr>
            <p:cNvPr id="78" name="TextBox 77"/>
            <p:cNvSpPr txBox="1"/>
            <p:nvPr userDrawn="1"/>
          </p:nvSpPr>
          <p:spPr>
            <a:xfrm>
              <a:off x="6606888" y="-437436"/>
              <a:ext cx="438671" cy="123111"/>
            </a:xfrm>
            <a:prstGeom prst="rect">
              <a:avLst/>
            </a:prstGeom>
            <a:noFill/>
          </p:spPr>
          <p:txBody>
            <a:bodyPr wrap="square" lIns="0" tIns="0" rIns="0" bIns="0" rtlCol="0">
              <a:spAutoFit/>
            </a:bodyPr>
            <a:lstStyle/>
            <a:p>
              <a:pPr algn="r"/>
              <a:r>
                <a:rPr lang="en-GB" sz="800" dirty="0">
                  <a:solidFill>
                    <a:srgbClr val="717171"/>
                  </a:solidFill>
                </a:rPr>
                <a:t>19.37cm</a:t>
              </a:r>
            </a:p>
          </p:txBody>
        </p:sp>
        <p:sp>
          <p:nvSpPr>
            <p:cNvPr id="79" name="TextBox 78"/>
            <p:cNvSpPr txBox="1"/>
            <p:nvPr userDrawn="1"/>
          </p:nvSpPr>
          <p:spPr>
            <a:xfrm>
              <a:off x="5635915" y="-437436"/>
              <a:ext cx="438671" cy="123111"/>
            </a:xfrm>
            <a:prstGeom prst="rect">
              <a:avLst/>
            </a:prstGeom>
            <a:noFill/>
          </p:spPr>
          <p:txBody>
            <a:bodyPr wrap="square" lIns="0" tIns="0" rIns="0" bIns="0" rtlCol="0">
              <a:spAutoFit/>
            </a:bodyPr>
            <a:lstStyle/>
            <a:p>
              <a:pPr algn="r"/>
              <a:r>
                <a:rPr lang="en-GB" sz="800" dirty="0">
                  <a:solidFill>
                    <a:srgbClr val="717171"/>
                  </a:solidFill>
                </a:rPr>
                <a:t>16.67cm</a:t>
              </a:r>
            </a:p>
          </p:txBody>
        </p:sp>
        <p:sp>
          <p:nvSpPr>
            <p:cNvPr id="80" name="TextBox 79"/>
            <p:cNvSpPr txBox="1"/>
            <p:nvPr userDrawn="1"/>
          </p:nvSpPr>
          <p:spPr>
            <a:xfrm>
              <a:off x="4664942" y="-437436"/>
              <a:ext cx="438671" cy="123111"/>
            </a:xfrm>
            <a:prstGeom prst="rect">
              <a:avLst/>
            </a:prstGeom>
            <a:noFill/>
          </p:spPr>
          <p:txBody>
            <a:bodyPr wrap="square" lIns="0" tIns="0" rIns="0" bIns="0" rtlCol="0">
              <a:spAutoFit/>
            </a:bodyPr>
            <a:lstStyle/>
            <a:p>
              <a:pPr algn="r"/>
              <a:r>
                <a:rPr lang="en-GB" sz="800" dirty="0">
                  <a:solidFill>
                    <a:srgbClr val="717171"/>
                  </a:solidFill>
                </a:rPr>
                <a:t>13.98cm</a:t>
              </a:r>
            </a:p>
          </p:txBody>
        </p:sp>
        <p:sp>
          <p:nvSpPr>
            <p:cNvPr id="81" name="TextBox 80"/>
            <p:cNvSpPr txBox="1"/>
            <p:nvPr userDrawn="1"/>
          </p:nvSpPr>
          <p:spPr>
            <a:xfrm>
              <a:off x="3693969" y="-437436"/>
              <a:ext cx="438671" cy="123111"/>
            </a:xfrm>
            <a:prstGeom prst="rect">
              <a:avLst/>
            </a:prstGeom>
            <a:noFill/>
          </p:spPr>
          <p:txBody>
            <a:bodyPr wrap="square" lIns="0" tIns="0" rIns="0" bIns="0" rtlCol="0">
              <a:spAutoFit/>
            </a:bodyPr>
            <a:lstStyle/>
            <a:p>
              <a:pPr algn="r"/>
              <a:r>
                <a:rPr lang="en-GB" sz="800" dirty="0">
                  <a:solidFill>
                    <a:srgbClr val="717171"/>
                  </a:solidFill>
                </a:rPr>
                <a:t>11.28cm</a:t>
              </a:r>
            </a:p>
          </p:txBody>
        </p:sp>
        <p:sp>
          <p:nvSpPr>
            <p:cNvPr id="82" name="TextBox 81"/>
            <p:cNvSpPr txBox="1"/>
            <p:nvPr userDrawn="1"/>
          </p:nvSpPr>
          <p:spPr>
            <a:xfrm>
              <a:off x="2722996" y="-437436"/>
              <a:ext cx="438671" cy="123111"/>
            </a:xfrm>
            <a:prstGeom prst="rect">
              <a:avLst/>
            </a:prstGeom>
            <a:noFill/>
          </p:spPr>
          <p:txBody>
            <a:bodyPr wrap="square" lIns="0" tIns="0" rIns="0" bIns="0" rtlCol="0">
              <a:spAutoFit/>
            </a:bodyPr>
            <a:lstStyle/>
            <a:p>
              <a:pPr algn="r"/>
              <a:r>
                <a:rPr lang="en-GB" sz="800" dirty="0">
                  <a:solidFill>
                    <a:srgbClr val="717171"/>
                  </a:solidFill>
                </a:rPr>
                <a:t>8.59cm</a:t>
              </a:r>
            </a:p>
          </p:txBody>
        </p:sp>
        <p:sp>
          <p:nvSpPr>
            <p:cNvPr id="83" name="TextBox 82"/>
            <p:cNvSpPr txBox="1"/>
            <p:nvPr userDrawn="1"/>
          </p:nvSpPr>
          <p:spPr>
            <a:xfrm>
              <a:off x="1752023" y="-437436"/>
              <a:ext cx="438671" cy="123111"/>
            </a:xfrm>
            <a:prstGeom prst="rect">
              <a:avLst/>
            </a:prstGeom>
            <a:noFill/>
          </p:spPr>
          <p:txBody>
            <a:bodyPr wrap="square" lIns="0" tIns="0" rIns="0" bIns="0" rtlCol="0">
              <a:spAutoFit/>
            </a:bodyPr>
            <a:lstStyle/>
            <a:p>
              <a:pPr algn="r"/>
              <a:r>
                <a:rPr lang="en-GB" sz="800" dirty="0">
                  <a:solidFill>
                    <a:srgbClr val="717171"/>
                  </a:solidFill>
                </a:rPr>
                <a:t>5.89cm</a:t>
              </a:r>
            </a:p>
          </p:txBody>
        </p:sp>
        <p:sp>
          <p:nvSpPr>
            <p:cNvPr id="84" name="TextBox 83"/>
            <p:cNvSpPr txBox="1"/>
            <p:nvPr userDrawn="1"/>
          </p:nvSpPr>
          <p:spPr>
            <a:xfrm>
              <a:off x="781050" y="-437436"/>
              <a:ext cx="438671" cy="123111"/>
            </a:xfrm>
            <a:prstGeom prst="rect">
              <a:avLst/>
            </a:prstGeom>
            <a:noFill/>
          </p:spPr>
          <p:txBody>
            <a:bodyPr wrap="square" lIns="0" tIns="0" rIns="0" bIns="0" rtlCol="0">
              <a:spAutoFit/>
            </a:bodyPr>
            <a:lstStyle/>
            <a:p>
              <a:pPr algn="r"/>
              <a:r>
                <a:rPr lang="en-GB" sz="800" dirty="0">
                  <a:solidFill>
                    <a:srgbClr val="717171"/>
                  </a:solidFill>
                </a:rPr>
                <a:t>3.19cm</a:t>
              </a:r>
            </a:p>
          </p:txBody>
        </p:sp>
        <p:cxnSp>
          <p:nvCxnSpPr>
            <p:cNvPr id="5" name="Straight Connector 4"/>
            <p:cNvCxnSpPr/>
            <p:nvPr userDrawn="1"/>
          </p:nvCxnSpPr>
          <p:spPr>
            <a:xfrm>
              <a:off x="360000"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sp>
          <p:nvSpPr>
            <p:cNvPr id="85" name="TextBox 84"/>
            <p:cNvSpPr txBox="1"/>
            <p:nvPr userDrawn="1"/>
          </p:nvSpPr>
          <p:spPr>
            <a:xfrm>
              <a:off x="-1143000" y="5763299"/>
              <a:ext cx="833960" cy="123111"/>
            </a:xfrm>
            <a:prstGeom prst="rect">
              <a:avLst/>
            </a:prstGeom>
            <a:noFill/>
          </p:spPr>
          <p:txBody>
            <a:bodyPr wrap="square" lIns="0" tIns="0" rIns="0" bIns="0" rtlCol="0">
              <a:spAutoFit/>
            </a:bodyPr>
            <a:lstStyle/>
            <a:p>
              <a:pPr algn="r"/>
              <a:r>
                <a:rPr lang="en-GB" sz="800" dirty="0">
                  <a:solidFill>
                    <a:srgbClr val="717171"/>
                  </a:solidFill>
                </a:rPr>
                <a:t>Content Bottom</a:t>
              </a:r>
            </a:p>
          </p:txBody>
        </p:sp>
        <p:sp>
          <p:nvSpPr>
            <p:cNvPr id="86" name="TextBox 85"/>
            <p:cNvSpPr txBox="1"/>
            <p:nvPr userDrawn="1"/>
          </p:nvSpPr>
          <p:spPr>
            <a:xfrm>
              <a:off x="-1143000" y="1769267"/>
              <a:ext cx="833960" cy="123111"/>
            </a:xfrm>
            <a:prstGeom prst="rect">
              <a:avLst/>
            </a:prstGeom>
            <a:noFill/>
          </p:spPr>
          <p:txBody>
            <a:bodyPr wrap="square" lIns="0" tIns="0" rIns="0" bIns="0" rtlCol="0">
              <a:spAutoFit/>
            </a:bodyPr>
            <a:lstStyle/>
            <a:p>
              <a:pPr algn="r"/>
              <a:r>
                <a:rPr lang="en-GB" sz="800" dirty="0">
                  <a:solidFill>
                    <a:srgbClr val="717171"/>
                  </a:solidFill>
                </a:rPr>
                <a:t>Content Top</a:t>
              </a:r>
            </a:p>
          </p:txBody>
        </p:sp>
        <p:sp>
          <p:nvSpPr>
            <p:cNvPr id="87" name="TextBox 86"/>
            <p:cNvSpPr txBox="1"/>
            <p:nvPr userDrawn="1"/>
          </p:nvSpPr>
          <p:spPr>
            <a:xfrm>
              <a:off x="-1143000" y="1198691"/>
              <a:ext cx="833960" cy="123111"/>
            </a:xfrm>
            <a:prstGeom prst="rect">
              <a:avLst/>
            </a:prstGeom>
            <a:noFill/>
          </p:spPr>
          <p:txBody>
            <a:bodyPr wrap="square" lIns="0" tIns="0" rIns="0" bIns="0" rtlCol="0">
              <a:spAutoFit/>
            </a:bodyPr>
            <a:lstStyle/>
            <a:p>
              <a:pPr algn="r"/>
              <a:r>
                <a:rPr lang="en-GB" sz="800" dirty="0">
                  <a:solidFill>
                    <a:srgbClr val="717171"/>
                  </a:solidFill>
                </a:rPr>
                <a:t>Heading Baseline</a:t>
              </a:r>
            </a:p>
          </p:txBody>
        </p:sp>
        <p:sp>
          <p:nvSpPr>
            <p:cNvPr id="88" name="TextBox 87"/>
            <p:cNvSpPr txBox="1"/>
            <p:nvPr userDrawn="1"/>
          </p:nvSpPr>
          <p:spPr>
            <a:xfrm>
              <a:off x="-590537" y="-438330"/>
              <a:ext cx="833960" cy="123111"/>
            </a:xfrm>
            <a:prstGeom prst="rect">
              <a:avLst/>
            </a:prstGeom>
            <a:noFill/>
          </p:spPr>
          <p:txBody>
            <a:bodyPr wrap="square" lIns="0" tIns="0" rIns="0" bIns="0" rtlCol="0">
              <a:spAutoFit/>
            </a:bodyPr>
            <a:lstStyle/>
            <a:p>
              <a:pPr algn="r"/>
              <a:r>
                <a:rPr lang="en-GB" sz="800" dirty="0">
                  <a:solidFill>
                    <a:srgbClr val="717171"/>
                  </a:solidFill>
                </a:rPr>
                <a:t>Left Margin</a:t>
              </a:r>
            </a:p>
          </p:txBody>
        </p:sp>
        <p:sp>
          <p:nvSpPr>
            <p:cNvPr id="89" name="TextBox 88"/>
            <p:cNvSpPr txBox="1"/>
            <p:nvPr userDrawn="1"/>
          </p:nvSpPr>
          <p:spPr>
            <a:xfrm>
              <a:off x="11933758" y="-438330"/>
              <a:ext cx="639242" cy="123111"/>
            </a:xfrm>
            <a:prstGeom prst="rect">
              <a:avLst/>
            </a:prstGeom>
            <a:noFill/>
          </p:spPr>
          <p:txBody>
            <a:bodyPr wrap="square" lIns="0" tIns="0" rIns="0" bIns="0" rtlCol="0">
              <a:spAutoFit/>
            </a:bodyPr>
            <a:lstStyle/>
            <a:p>
              <a:r>
                <a:rPr lang="en-GB" sz="800" dirty="0">
                  <a:solidFill>
                    <a:srgbClr val="717171"/>
                  </a:solidFill>
                </a:rPr>
                <a:t>Right Margin</a:t>
              </a:r>
            </a:p>
          </p:txBody>
        </p:sp>
      </p:grpSp>
      <p:sp>
        <p:nvSpPr>
          <p:cNvPr id="91" name="Title Placeholder 1"/>
          <p:cNvSpPr>
            <a:spLocks noGrp="1"/>
          </p:cNvSpPr>
          <p:nvPr>
            <p:ph type="title"/>
          </p:nvPr>
        </p:nvSpPr>
        <p:spPr>
          <a:xfrm>
            <a:off x="359999" y="430718"/>
            <a:ext cx="11466875" cy="704346"/>
          </a:xfrm>
          <a:prstGeom prst="rect">
            <a:avLst/>
          </a:prstGeom>
        </p:spPr>
        <p:txBody>
          <a:bodyPr vert="horz" lIns="0" tIns="0" rIns="0" bIns="0" rtlCol="0" anchor="t">
            <a:noAutofit/>
          </a:bodyPr>
          <a:lstStyle/>
          <a:p>
            <a:r>
              <a:rPr lang="en-US"/>
              <a:t>Click to edit Master title style</a:t>
            </a:r>
            <a:endParaRPr lang="en-GB" dirty="0"/>
          </a:p>
        </p:txBody>
      </p:sp>
      <p:sp>
        <p:nvSpPr>
          <p:cNvPr id="92" name="Text Placeholder 2"/>
          <p:cNvSpPr>
            <a:spLocks noGrp="1"/>
          </p:cNvSpPr>
          <p:nvPr>
            <p:ph type="body" idx="1"/>
          </p:nvPr>
        </p:nvSpPr>
        <p:spPr>
          <a:xfrm>
            <a:off x="359999" y="1708150"/>
            <a:ext cx="11466875" cy="4003675"/>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93"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dirty="0">
              <a:solidFill>
                <a:srgbClr val="717171"/>
              </a:solidFill>
            </a:endParaRPr>
          </a:p>
        </p:txBody>
      </p:sp>
      <p:cxnSp>
        <p:nvCxnSpPr>
          <p:cNvPr id="94" name="Straight Connector 93"/>
          <p:cNvCxnSpPr/>
          <p:nvPr/>
        </p:nvCxnSpPr>
        <p:spPr>
          <a:xfrm>
            <a:off x="0" y="6124991"/>
            <a:ext cx="12193200" cy="0"/>
          </a:xfrm>
          <a:prstGeom prst="line">
            <a:avLst/>
          </a:prstGeom>
          <a:ln w="190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pic>
        <p:nvPicPr>
          <p:cNvPr id="96" name="Picture 95" descr="logo-03.png"/>
          <p:cNvPicPr>
            <a:picLocks noChangeAspect="1"/>
          </p:cNvPicPr>
          <p:nvPr/>
        </p:nvPicPr>
        <p:blipFill>
          <a:blip r:embed="rId22">
            <a:alphaModFix/>
            <a:extLst>
              <a:ext uri="{28A0092B-C50C-407E-A947-70E740481C1C}">
                <a14:useLocalDpi xmlns:a14="http://schemas.microsoft.com/office/drawing/2010/main" val="0"/>
              </a:ext>
            </a:extLst>
          </a:blip>
          <a:stretch>
            <a:fillRect/>
          </a:stretch>
        </p:blipFill>
        <p:spPr>
          <a:xfrm>
            <a:off x="297773" y="6334125"/>
            <a:ext cx="4329415" cy="324431"/>
          </a:xfrm>
          <a:prstGeom prst="rect">
            <a:avLst/>
          </a:prstGeom>
        </p:spPr>
      </p:pic>
    </p:spTree>
    <p:extLst>
      <p:ext uri="{BB962C8B-B14F-4D97-AF65-F5344CB8AC3E}">
        <p14:creationId xmlns:p14="http://schemas.microsoft.com/office/powerpoint/2010/main" val="1299812122"/>
      </p:ext>
    </p:extLst>
  </p:cSld>
  <p:clrMap bg1="lt1" tx1="dk1" bg2="lt2" tx2="dk2" accent1="accent1" accent2="accent2" accent3="accent3" accent4="accent4" accent5="accent5" accent6="accent6" hlink="hlink" folHlink="folHlink"/>
  <p:sldLayoutIdLst>
    <p:sldLayoutId id="2147484478" r:id="rId1"/>
    <p:sldLayoutId id="2147484479" r:id="rId2"/>
    <p:sldLayoutId id="2147484480" r:id="rId3"/>
    <p:sldLayoutId id="2147484481" r:id="rId4"/>
    <p:sldLayoutId id="2147484482" r:id="rId5"/>
    <p:sldLayoutId id="2147484483" r:id="rId6"/>
    <p:sldLayoutId id="2147484484" r:id="rId7"/>
    <p:sldLayoutId id="2147484485" r:id="rId8"/>
    <p:sldLayoutId id="2147484486" r:id="rId9"/>
    <p:sldLayoutId id="2147484487" r:id="rId10"/>
    <p:sldLayoutId id="2147484488" r:id="rId11"/>
    <p:sldLayoutId id="2147484489" r:id="rId12"/>
    <p:sldLayoutId id="2147484490" r:id="rId13"/>
    <p:sldLayoutId id="2147484491" r:id="rId14"/>
    <p:sldLayoutId id="2147484492" r:id="rId15"/>
    <p:sldLayoutId id="2147484493" r:id="rId16"/>
    <p:sldLayoutId id="2147484495" r:id="rId17"/>
    <p:sldLayoutId id="2147484497" r:id="rId18"/>
    <p:sldLayoutId id="2147484502" r:id="rId19"/>
    <p:sldLayoutId id="2147484503" r:id="rId20"/>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100000"/>
        </a:lnSpc>
        <a:spcBef>
          <a:spcPts val="600"/>
        </a:spcBef>
        <a:buNone/>
        <a:defRPr sz="2000" b="1" kern="1200">
          <a:solidFill>
            <a:schemeClr val="tx1"/>
          </a:solidFill>
          <a:latin typeface="+mj-lt"/>
          <a:ea typeface="+mj-ea"/>
          <a:cs typeface="+mj-cs"/>
        </a:defRPr>
      </a:lvl1pPr>
    </p:titleStyle>
    <p:bodyStyle>
      <a:lvl1pPr marL="0" indent="0" algn="l" defTabSz="914400" rtl="0" eaLnBrk="1" latinLnBrk="0" hangingPunct="1">
        <a:lnSpc>
          <a:spcPct val="100000"/>
        </a:lnSpc>
        <a:spcBef>
          <a:spcPts val="1200"/>
        </a:spcBef>
        <a:buFont typeface="Arial" panose="020B0604020202020204" pitchFamily="34" charset="0"/>
        <a:buNone/>
        <a:defRPr sz="1400" kern="1200">
          <a:solidFill>
            <a:schemeClr val="tx1"/>
          </a:solidFill>
          <a:latin typeface="+mn-lt"/>
          <a:ea typeface="+mn-ea"/>
          <a:cs typeface="+mn-cs"/>
        </a:defRPr>
      </a:lvl1pPr>
      <a:lvl2pPr marL="180975" indent="-180975" algn="l" defTabSz="914400" rtl="0" eaLnBrk="1" latinLnBrk="0" hangingPunct="1">
        <a:lnSpc>
          <a:spcPct val="100000"/>
        </a:lnSpc>
        <a:spcBef>
          <a:spcPts val="600"/>
        </a:spcBef>
        <a:buFont typeface="Wingdings" panose="05000000000000000000" pitchFamily="2" charset="2"/>
        <a:buChar char="§"/>
        <a:defRPr sz="1400" kern="1200">
          <a:solidFill>
            <a:schemeClr val="tx1"/>
          </a:solidFill>
          <a:latin typeface="+mn-lt"/>
          <a:ea typeface="+mn-ea"/>
          <a:cs typeface="+mn-cs"/>
        </a:defRPr>
      </a:lvl2pPr>
      <a:lvl3pPr marL="361950" indent="-180975" algn="l" defTabSz="914400" rtl="0" eaLnBrk="1" latinLnBrk="0" hangingPunct="1">
        <a:lnSpc>
          <a:spcPct val="100000"/>
        </a:lnSpc>
        <a:spcBef>
          <a:spcPts val="600"/>
        </a:spcBef>
        <a:buFont typeface="Wingdings" panose="05000000000000000000" pitchFamily="2" charset="2"/>
        <a:buChar char="§"/>
        <a:defRPr sz="1400" kern="1200">
          <a:solidFill>
            <a:schemeClr val="tx1"/>
          </a:solidFill>
          <a:latin typeface="+mn-lt"/>
          <a:ea typeface="+mn-ea"/>
          <a:cs typeface="+mn-cs"/>
        </a:defRPr>
      </a:lvl3pPr>
      <a:lvl4pPr marL="542925" indent="-180975" algn="l" defTabSz="914400" rtl="0" eaLnBrk="1" latinLnBrk="0" hangingPunct="1">
        <a:lnSpc>
          <a:spcPct val="100000"/>
        </a:lnSpc>
        <a:spcBef>
          <a:spcPts val="600"/>
        </a:spcBef>
        <a:buFont typeface="Wingdings" panose="05000000000000000000" pitchFamily="2" charset="2"/>
        <a:buChar char="§"/>
        <a:defRPr sz="1400" kern="1200">
          <a:solidFill>
            <a:schemeClr val="tx1"/>
          </a:solidFill>
          <a:latin typeface="+mn-lt"/>
          <a:ea typeface="+mn-ea"/>
          <a:cs typeface="+mn-cs"/>
        </a:defRPr>
      </a:lvl4pPr>
      <a:lvl5pPr marL="714375" indent="-171450" algn="l" defTabSz="914400" rtl="0" eaLnBrk="1" latinLnBrk="0" hangingPunct="1">
        <a:lnSpc>
          <a:spcPct val="100000"/>
        </a:lnSpc>
        <a:spcBef>
          <a:spcPts val="600"/>
        </a:spcBef>
        <a:buFont typeface="Wingdings" panose="05000000000000000000" pitchFamily="2" charset="2"/>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27">
          <p15:clr>
            <a:srgbClr val="A4A3A4"/>
          </p15:clr>
        </p15:guide>
        <p15:guide id="2" orient="horz" pos="2159">
          <p15:clr>
            <a:srgbClr val="A4A3A4"/>
          </p15:clr>
        </p15:guide>
        <p15:guide id="3" pos="725">
          <p15:clr>
            <a:srgbClr val="A4A3A4"/>
          </p15:clr>
        </p15:guide>
        <p15:guide id="4" pos="842">
          <p15:clr>
            <a:srgbClr val="A4A3A4"/>
          </p15:clr>
        </p15:guide>
        <p15:guide id="5" pos="1335">
          <p15:clr>
            <a:srgbClr val="A4A3A4"/>
          </p15:clr>
        </p15:guide>
        <p15:guide id="6" pos="1454">
          <p15:clr>
            <a:srgbClr val="A4A3A4"/>
          </p15:clr>
        </p15:guide>
        <p15:guide id="7" pos="1947">
          <p15:clr>
            <a:srgbClr val="A4A3A4"/>
          </p15:clr>
        </p15:guide>
        <p15:guide id="8" pos="2064">
          <p15:clr>
            <a:srgbClr val="A4A3A4"/>
          </p15:clr>
        </p15:guide>
        <p15:guide id="9" pos="2558">
          <p15:clr>
            <a:srgbClr val="A4A3A4"/>
          </p15:clr>
        </p15:guide>
        <p15:guide id="10" pos="2678">
          <p15:clr>
            <a:srgbClr val="A4A3A4"/>
          </p15:clr>
        </p15:guide>
        <p15:guide id="11" pos="3170">
          <p15:clr>
            <a:srgbClr val="A4A3A4"/>
          </p15:clr>
        </p15:guide>
        <p15:guide id="12" pos="3288">
          <p15:clr>
            <a:srgbClr val="A4A3A4"/>
          </p15:clr>
        </p15:guide>
        <p15:guide id="13" pos="3780">
          <p15:clr>
            <a:srgbClr val="A4A3A4"/>
          </p15:clr>
        </p15:guide>
        <p15:guide id="14" pos="3900">
          <p15:clr>
            <a:srgbClr val="A4A3A4"/>
          </p15:clr>
        </p15:guide>
        <p15:guide id="15" pos="4392">
          <p15:clr>
            <a:srgbClr val="A4A3A4"/>
          </p15:clr>
        </p15:guide>
        <p15:guide id="16" pos="4512">
          <p15:clr>
            <a:srgbClr val="A4A3A4"/>
          </p15:clr>
        </p15:guide>
        <p15:guide id="17" pos="5124">
          <p15:clr>
            <a:srgbClr val="A4A3A4"/>
          </p15:clr>
        </p15:guide>
        <p15:guide id="18" pos="5004">
          <p15:clr>
            <a:srgbClr val="A4A3A4"/>
          </p15:clr>
        </p15:guide>
        <p15:guide id="19" pos="5616">
          <p15:clr>
            <a:srgbClr val="A4A3A4"/>
          </p15:clr>
        </p15:guide>
        <p15:guide id="20" pos="5736">
          <p15:clr>
            <a:srgbClr val="A4A3A4"/>
          </p15:clr>
        </p15:guide>
        <p15:guide id="21" pos="6227">
          <p15:clr>
            <a:srgbClr val="A4A3A4"/>
          </p15:clr>
        </p15:guide>
        <p15:guide id="22" pos="6348">
          <p15:clr>
            <a:srgbClr val="A4A3A4"/>
          </p15:clr>
        </p15:guide>
        <p15:guide id="23" pos="6839">
          <p15:clr>
            <a:srgbClr val="A4A3A4"/>
          </p15:clr>
        </p15:guide>
        <p15:guide id="24" pos="6960">
          <p15:clr>
            <a:srgbClr val="A4A3A4"/>
          </p15:clr>
        </p15:guide>
        <p15:guide id="25" pos="7451">
          <p15:clr>
            <a:srgbClr val="A4A3A4"/>
          </p15:clr>
        </p15:guide>
        <p15:guide id="26" orient="horz" pos="1799">
          <p15:clr>
            <a:srgbClr val="A4A3A4"/>
          </p15:clr>
        </p15:guide>
        <p15:guide id="27" orient="horz" pos="1437">
          <p15:clr>
            <a:srgbClr val="A4A3A4"/>
          </p15:clr>
        </p15:guide>
        <p15:guide id="28" orient="horz" pos="1077">
          <p15:clr>
            <a:srgbClr val="A4A3A4"/>
          </p15:clr>
        </p15:guide>
        <p15:guide id="29" orient="horz" pos="717">
          <p15:clr>
            <a:srgbClr val="A4A3A4"/>
          </p15:clr>
        </p15:guide>
        <p15:guide id="30" orient="horz" pos="2519">
          <p15:clr>
            <a:srgbClr val="A4A3A4"/>
          </p15:clr>
        </p15:guide>
        <p15:guide id="31" orient="horz" pos="2879">
          <p15:clr>
            <a:srgbClr val="A4A3A4"/>
          </p15:clr>
        </p15:guide>
        <p15:guide id="32" orient="horz" pos="3240">
          <p15:clr>
            <a:srgbClr val="A4A3A4"/>
          </p15:clr>
        </p15:guide>
        <p15:guide id="33" orient="horz" pos="3600">
          <p15:clr>
            <a:srgbClr val="A4A3A4"/>
          </p15:clr>
        </p15:guide>
        <p15:guide id="34" orient="horz" pos="3855">
          <p15:clr>
            <a:srgbClr val="A4A3A4"/>
          </p15:clr>
        </p15:guide>
      </p15:sldGuideLst>
    </p:ext>
  </p:extLst>
</p:sldMaster>
</file>

<file path=ppt/slideMasters/slideMaster2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7" name="Group 6"/>
          <p:cNvGrpSpPr/>
          <p:nvPr/>
        </p:nvGrpSpPr>
        <p:grpSpPr>
          <a:xfrm>
            <a:off x="-1143000" y="-438330"/>
            <a:ext cx="13716000" cy="6621721"/>
            <a:chOff x="-1143000" y="-438330"/>
            <a:chExt cx="13716000" cy="6621721"/>
          </a:xfrm>
        </p:grpSpPr>
        <p:cxnSp>
          <p:nvCxnSpPr>
            <p:cNvPr id="12" name="Straight Connector 11"/>
            <p:cNvCxnSpPr/>
            <p:nvPr userDrawn="1"/>
          </p:nvCxnSpPr>
          <p:spPr>
            <a:xfrm>
              <a:off x="11826875"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userDrawn="1"/>
          </p:nvCxnSpPr>
          <p:spPr>
            <a:xfrm>
              <a:off x="-256200" y="1138238"/>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userDrawn="1"/>
          </p:nvCxnSpPr>
          <p:spPr>
            <a:xfrm>
              <a:off x="-256200" y="1710267"/>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userDrawn="1"/>
          </p:nvCxnSpPr>
          <p:spPr>
            <a:xfrm>
              <a:off x="-256200" y="6120000"/>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sp>
          <p:nvSpPr>
            <p:cNvPr id="13" name="TextBox 12"/>
            <p:cNvSpPr txBox="1"/>
            <p:nvPr userDrawn="1"/>
          </p:nvSpPr>
          <p:spPr>
            <a:xfrm>
              <a:off x="-747711" y="1075580"/>
              <a:ext cx="438671" cy="123111"/>
            </a:xfrm>
            <a:prstGeom prst="rect">
              <a:avLst/>
            </a:prstGeom>
            <a:noFill/>
          </p:spPr>
          <p:txBody>
            <a:bodyPr wrap="square" lIns="0" tIns="0" rIns="0" bIns="0" rtlCol="0">
              <a:spAutoFit/>
            </a:bodyPr>
            <a:lstStyle/>
            <a:p>
              <a:pPr algn="r"/>
              <a:r>
                <a:rPr lang="en-GB" sz="800" dirty="0">
                  <a:solidFill>
                    <a:srgbClr val="717171"/>
                  </a:solidFill>
                </a:rPr>
                <a:t>3.16cm</a:t>
              </a:r>
            </a:p>
          </p:txBody>
        </p:sp>
        <p:cxnSp>
          <p:nvCxnSpPr>
            <p:cNvPr id="21" name="Straight Connector 20"/>
            <p:cNvCxnSpPr/>
            <p:nvPr userDrawn="1"/>
          </p:nvCxnSpPr>
          <p:spPr>
            <a:xfrm>
              <a:off x="-256200" y="2282296"/>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userDrawn="1"/>
          </p:nvCxnSpPr>
          <p:spPr>
            <a:xfrm>
              <a:off x="-256200" y="2854325"/>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userDrawn="1"/>
          </p:nvCxnSpPr>
          <p:spPr>
            <a:xfrm>
              <a:off x="-256200" y="3426354"/>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userDrawn="1"/>
          </p:nvCxnSpPr>
          <p:spPr>
            <a:xfrm>
              <a:off x="-256200" y="3998383"/>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userDrawn="1"/>
          </p:nvCxnSpPr>
          <p:spPr>
            <a:xfrm>
              <a:off x="-256200" y="4570412"/>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userDrawn="1"/>
          </p:nvCxnSpPr>
          <p:spPr>
            <a:xfrm>
              <a:off x="-256200" y="5142441"/>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userDrawn="1"/>
          </p:nvCxnSpPr>
          <p:spPr>
            <a:xfrm>
              <a:off x="-256200" y="5714470"/>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userDrawn="1"/>
          </p:nvCxnSpPr>
          <p:spPr>
            <a:xfrm>
              <a:off x="1149350"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userDrawn="1"/>
          </p:nvCxnSpPr>
          <p:spPr>
            <a:xfrm>
              <a:off x="2120034"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userDrawn="1"/>
          </p:nvCxnSpPr>
          <p:spPr>
            <a:xfrm>
              <a:off x="3090718"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userDrawn="1"/>
          </p:nvCxnSpPr>
          <p:spPr>
            <a:xfrm>
              <a:off x="4061402"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userDrawn="1"/>
          </p:nvCxnSpPr>
          <p:spPr>
            <a:xfrm>
              <a:off x="5032086"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userDrawn="1"/>
          </p:nvCxnSpPr>
          <p:spPr>
            <a:xfrm>
              <a:off x="6002770"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userDrawn="1"/>
          </p:nvCxnSpPr>
          <p:spPr>
            <a:xfrm>
              <a:off x="6973454"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userDrawn="1"/>
          </p:nvCxnSpPr>
          <p:spPr>
            <a:xfrm>
              <a:off x="7944138"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userDrawn="1"/>
          </p:nvCxnSpPr>
          <p:spPr>
            <a:xfrm>
              <a:off x="8914822"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userDrawn="1"/>
          </p:nvCxnSpPr>
          <p:spPr>
            <a:xfrm>
              <a:off x="9885506"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userDrawn="1"/>
          </p:nvCxnSpPr>
          <p:spPr>
            <a:xfrm>
              <a:off x="10856190"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userDrawn="1"/>
          </p:nvCxnSpPr>
          <p:spPr>
            <a:xfrm>
              <a:off x="11049000"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userDrawn="1"/>
          </p:nvCxnSpPr>
          <p:spPr>
            <a:xfrm>
              <a:off x="10077270"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userDrawn="1"/>
          </p:nvCxnSpPr>
          <p:spPr>
            <a:xfrm>
              <a:off x="9105543"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userDrawn="1"/>
          </p:nvCxnSpPr>
          <p:spPr>
            <a:xfrm>
              <a:off x="8133816"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userDrawn="1"/>
          </p:nvCxnSpPr>
          <p:spPr>
            <a:xfrm>
              <a:off x="7162089"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userDrawn="1"/>
          </p:nvCxnSpPr>
          <p:spPr>
            <a:xfrm>
              <a:off x="6190362"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userDrawn="1"/>
          </p:nvCxnSpPr>
          <p:spPr>
            <a:xfrm>
              <a:off x="5218635"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userDrawn="1"/>
          </p:nvCxnSpPr>
          <p:spPr>
            <a:xfrm>
              <a:off x="4246908"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userDrawn="1"/>
          </p:nvCxnSpPr>
          <p:spPr>
            <a:xfrm>
              <a:off x="3275181"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userDrawn="1"/>
          </p:nvCxnSpPr>
          <p:spPr>
            <a:xfrm>
              <a:off x="2303454"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userDrawn="1"/>
          </p:nvCxnSpPr>
          <p:spPr>
            <a:xfrm>
              <a:off x="1331727"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sp>
          <p:nvSpPr>
            <p:cNvPr id="51" name="TextBox 50"/>
            <p:cNvSpPr txBox="1"/>
            <p:nvPr userDrawn="1"/>
          </p:nvSpPr>
          <p:spPr>
            <a:xfrm>
              <a:off x="-747711" y="1646156"/>
              <a:ext cx="438671" cy="123111"/>
            </a:xfrm>
            <a:prstGeom prst="rect">
              <a:avLst/>
            </a:prstGeom>
            <a:noFill/>
          </p:spPr>
          <p:txBody>
            <a:bodyPr wrap="square" lIns="0" tIns="0" rIns="0" bIns="0" rtlCol="0">
              <a:spAutoFit/>
            </a:bodyPr>
            <a:lstStyle/>
            <a:p>
              <a:pPr algn="r"/>
              <a:r>
                <a:rPr lang="en-GB" sz="800" dirty="0">
                  <a:solidFill>
                    <a:srgbClr val="717171"/>
                  </a:solidFill>
                </a:rPr>
                <a:t>4.75cm</a:t>
              </a:r>
            </a:p>
          </p:txBody>
        </p:sp>
        <p:sp>
          <p:nvSpPr>
            <p:cNvPr id="52" name="TextBox 51"/>
            <p:cNvSpPr txBox="1"/>
            <p:nvPr userDrawn="1"/>
          </p:nvSpPr>
          <p:spPr>
            <a:xfrm>
              <a:off x="-747711" y="2216732"/>
              <a:ext cx="438671" cy="123111"/>
            </a:xfrm>
            <a:prstGeom prst="rect">
              <a:avLst/>
            </a:prstGeom>
            <a:noFill/>
          </p:spPr>
          <p:txBody>
            <a:bodyPr wrap="square" lIns="0" tIns="0" rIns="0" bIns="0" rtlCol="0">
              <a:spAutoFit/>
            </a:bodyPr>
            <a:lstStyle/>
            <a:p>
              <a:pPr algn="r"/>
              <a:r>
                <a:rPr lang="en-GB" sz="800" dirty="0">
                  <a:solidFill>
                    <a:srgbClr val="717171"/>
                  </a:solidFill>
                </a:rPr>
                <a:t>6.34cm</a:t>
              </a:r>
            </a:p>
          </p:txBody>
        </p:sp>
        <p:sp>
          <p:nvSpPr>
            <p:cNvPr id="53" name="TextBox 52"/>
            <p:cNvSpPr txBox="1"/>
            <p:nvPr userDrawn="1"/>
          </p:nvSpPr>
          <p:spPr>
            <a:xfrm>
              <a:off x="-747711" y="2787308"/>
              <a:ext cx="438671" cy="123111"/>
            </a:xfrm>
            <a:prstGeom prst="rect">
              <a:avLst/>
            </a:prstGeom>
            <a:noFill/>
          </p:spPr>
          <p:txBody>
            <a:bodyPr wrap="square" lIns="0" tIns="0" rIns="0" bIns="0" rtlCol="0">
              <a:spAutoFit/>
            </a:bodyPr>
            <a:lstStyle/>
            <a:p>
              <a:pPr algn="r"/>
              <a:r>
                <a:rPr lang="en-GB" sz="800" dirty="0">
                  <a:solidFill>
                    <a:srgbClr val="717171"/>
                  </a:solidFill>
                </a:rPr>
                <a:t>7.93cm</a:t>
              </a:r>
            </a:p>
          </p:txBody>
        </p:sp>
        <p:sp>
          <p:nvSpPr>
            <p:cNvPr id="54" name="TextBox 53"/>
            <p:cNvSpPr txBox="1"/>
            <p:nvPr userDrawn="1"/>
          </p:nvSpPr>
          <p:spPr>
            <a:xfrm>
              <a:off x="-747711" y="3357884"/>
              <a:ext cx="438671" cy="123111"/>
            </a:xfrm>
            <a:prstGeom prst="rect">
              <a:avLst/>
            </a:prstGeom>
            <a:noFill/>
          </p:spPr>
          <p:txBody>
            <a:bodyPr wrap="square" lIns="0" tIns="0" rIns="0" bIns="0" rtlCol="0">
              <a:spAutoFit/>
            </a:bodyPr>
            <a:lstStyle/>
            <a:p>
              <a:pPr algn="r"/>
              <a:r>
                <a:rPr lang="en-GB" sz="800" dirty="0">
                  <a:solidFill>
                    <a:srgbClr val="717171"/>
                  </a:solidFill>
                </a:rPr>
                <a:t>9.52cm</a:t>
              </a:r>
            </a:p>
          </p:txBody>
        </p:sp>
        <p:sp>
          <p:nvSpPr>
            <p:cNvPr id="55" name="TextBox 54"/>
            <p:cNvSpPr txBox="1"/>
            <p:nvPr userDrawn="1"/>
          </p:nvSpPr>
          <p:spPr>
            <a:xfrm>
              <a:off x="-747711" y="3928460"/>
              <a:ext cx="438671" cy="123111"/>
            </a:xfrm>
            <a:prstGeom prst="rect">
              <a:avLst/>
            </a:prstGeom>
            <a:noFill/>
          </p:spPr>
          <p:txBody>
            <a:bodyPr wrap="square" lIns="0" tIns="0" rIns="0" bIns="0" rtlCol="0">
              <a:spAutoFit/>
            </a:bodyPr>
            <a:lstStyle/>
            <a:p>
              <a:pPr algn="r"/>
              <a:r>
                <a:rPr lang="en-GB" sz="800" dirty="0">
                  <a:solidFill>
                    <a:srgbClr val="717171"/>
                  </a:solidFill>
                </a:rPr>
                <a:t>11.11cm</a:t>
              </a:r>
            </a:p>
          </p:txBody>
        </p:sp>
        <p:sp>
          <p:nvSpPr>
            <p:cNvPr id="56" name="TextBox 55"/>
            <p:cNvSpPr txBox="1"/>
            <p:nvPr userDrawn="1"/>
          </p:nvSpPr>
          <p:spPr>
            <a:xfrm>
              <a:off x="-747711" y="4499036"/>
              <a:ext cx="438671" cy="123111"/>
            </a:xfrm>
            <a:prstGeom prst="rect">
              <a:avLst/>
            </a:prstGeom>
            <a:noFill/>
          </p:spPr>
          <p:txBody>
            <a:bodyPr wrap="square" lIns="0" tIns="0" rIns="0" bIns="0" rtlCol="0">
              <a:spAutoFit/>
            </a:bodyPr>
            <a:lstStyle/>
            <a:p>
              <a:pPr algn="r"/>
              <a:r>
                <a:rPr lang="en-GB" sz="800" dirty="0">
                  <a:solidFill>
                    <a:srgbClr val="717171"/>
                  </a:solidFill>
                </a:rPr>
                <a:t>12.70cm</a:t>
              </a:r>
            </a:p>
          </p:txBody>
        </p:sp>
        <p:sp>
          <p:nvSpPr>
            <p:cNvPr id="57" name="TextBox 56"/>
            <p:cNvSpPr txBox="1"/>
            <p:nvPr userDrawn="1"/>
          </p:nvSpPr>
          <p:spPr>
            <a:xfrm>
              <a:off x="-747711" y="5069612"/>
              <a:ext cx="438671" cy="123111"/>
            </a:xfrm>
            <a:prstGeom prst="rect">
              <a:avLst/>
            </a:prstGeom>
            <a:noFill/>
          </p:spPr>
          <p:txBody>
            <a:bodyPr wrap="square" lIns="0" tIns="0" rIns="0" bIns="0" rtlCol="0">
              <a:spAutoFit/>
            </a:bodyPr>
            <a:lstStyle/>
            <a:p>
              <a:pPr algn="r"/>
              <a:r>
                <a:rPr lang="en-GB" sz="800" dirty="0">
                  <a:solidFill>
                    <a:srgbClr val="717171"/>
                  </a:solidFill>
                </a:rPr>
                <a:t>14.29cm</a:t>
              </a:r>
            </a:p>
          </p:txBody>
        </p:sp>
        <p:sp>
          <p:nvSpPr>
            <p:cNvPr id="58" name="TextBox 57"/>
            <p:cNvSpPr txBox="1"/>
            <p:nvPr userDrawn="1"/>
          </p:nvSpPr>
          <p:spPr>
            <a:xfrm>
              <a:off x="-747711" y="5640188"/>
              <a:ext cx="438671" cy="123111"/>
            </a:xfrm>
            <a:prstGeom prst="rect">
              <a:avLst/>
            </a:prstGeom>
            <a:noFill/>
          </p:spPr>
          <p:txBody>
            <a:bodyPr wrap="square" lIns="0" tIns="0" rIns="0" bIns="0" rtlCol="0">
              <a:spAutoFit/>
            </a:bodyPr>
            <a:lstStyle/>
            <a:p>
              <a:pPr algn="r"/>
              <a:r>
                <a:rPr lang="en-GB" sz="800" dirty="0">
                  <a:solidFill>
                    <a:srgbClr val="717171"/>
                  </a:solidFill>
                </a:rPr>
                <a:t>15.87cm</a:t>
              </a:r>
            </a:p>
          </p:txBody>
        </p:sp>
        <p:sp>
          <p:nvSpPr>
            <p:cNvPr id="59" name="TextBox 58"/>
            <p:cNvSpPr txBox="1"/>
            <p:nvPr userDrawn="1"/>
          </p:nvSpPr>
          <p:spPr>
            <a:xfrm>
              <a:off x="-747711" y="6060280"/>
              <a:ext cx="438671" cy="123111"/>
            </a:xfrm>
            <a:prstGeom prst="rect">
              <a:avLst/>
            </a:prstGeom>
            <a:noFill/>
          </p:spPr>
          <p:txBody>
            <a:bodyPr wrap="square" lIns="0" tIns="0" rIns="0" bIns="0" rtlCol="0">
              <a:spAutoFit/>
            </a:bodyPr>
            <a:lstStyle/>
            <a:p>
              <a:pPr algn="r"/>
              <a:r>
                <a:rPr lang="en-GB" sz="800" dirty="0">
                  <a:solidFill>
                    <a:srgbClr val="717171"/>
                  </a:solidFill>
                </a:rPr>
                <a:t>17.00cm</a:t>
              </a:r>
            </a:p>
          </p:txBody>
        </p:sp>
        <p:sp>
          <p:nvSpPr>
            <p:cNvPr id="60" name="TextBox 59"/>
            <p:cNvSpPr txBox="1"/>
            <p:nvPr userDrawn="1"/>
          </p:nvSpPr>
          <p:spPr>
            <a:xfrm>
              <a:off x="304800" y="-437436"/>
              <a:ext cx="438671" cy="123111"/>
            </a:xfrm>
            <a:prstGeom prst="rect">
              <a:avLst/>
            </a:prstGeom>
            <a:noFill/>
          </p:spPr>
          <p:txBody>
            <a:bodyPr wrap="square" lIns="0" tIns="0" rIns="0" bIns="0" rtlCol="0">
              <a:spAutoFit/>
            </a:bodyPr>
            <a:lstStyle/>
            <a:p>
              <a:r>
                <a:rPr lang="en-GB" sz="800" dirty="0">
                  <a:solidFill>
                    <a:srgbClr val="717171"/>
                  </a:solidFill>
                </a:rPr>
                <a:t>1.00cm</a:t>
              </a:r>
            </a:p>
          </p:txBody>
        </p:sp>
        <p:sp>
          <p:nvSpPr>
            <p:cNvPr id="61" name="TextBox 60"/>
            <p:cNvSpPr txBox="1"/>
            <p:nvPr userDrawn="1"/>
          </p:nvSpPr>
          <p:spPr>
            <a:xfrm>
              <a:off x="1276838" y="-437436"/>
              <a:ext cx="438671" cy="123111"/>
            </a:xfrm>
            <a:prstGeom prst="rect">
              <a:avLst/>
            </a:prstGeom>
            <a:noFill/>
          </p:spPr>
          <p:txBody>
            <a:bodyPr wrap="square" lIns="0" tIns="0" rIns="0" bIns="0" rtlCol="0">
              <a:spAutoFit/>
            </a:bodyPr>
            <a:lstStyle/>
            <a:p>
              <a:r>
                <a:rPr lang="en-GB" sz="800" dirty="0">
                  <a:solidFill>
                    <a:srgbClr val="717171"/>
                  </a:solidFill>
                </a:rPr>
                <a:t>3.70cm</a:t>
              </a:r>
            </a:p>
          </p:txBody>
        </p:sp>
        <p:sp>
          <p:nvSpPr>
            <p:cNvPr id="62" name="TextBox 61"/>
            <p:cNvSpPr txBox="1"/>
            <p:nvPr userDrawn="1"/>
          </p:nvSpPr>
          <p:spPr>
            <a:xfrm>
              <a:off x="2248876" y="-437436"/>
              <a:ext cx="438671" cy="123111"/>
            </a:xfrm>
            <a:prstGeom prst="rect">
              <a:avLst/>
            </a:prstGeom>
            <a:noFill/>
          </p:spPr>
          <p:txBody>
            <a:bodyPr wrap="square" lIns="0" tIns="0" rIns="0" bIns="0" rtlCol="0">
              <a:spAutoFit/>
            </a:bodyPr>
            <a:lstStyle/>
            <a:p>
              <a:r>
                <a:rPr lang="en-GB" sz="800" dirty="0">
                  <a:solidFill>
                    <a:srgbClr val="717171"/>
                  </a:solidFill>
                </a:rPr>
                <a:t>6.40cm</a:t>
              </a:r>
            </a:p>
          </p:txBody>
        </p:sp>
        <p:sp>
          <p:nvSpPr>
            <p:cNvPr id="63" name="TextBox 62"/>
            <p:cNvSpPr txBox="1"/>
            <p:nvPr userDrawn="1"/>
          </p:nvSpPr>
          <p:spPr>
            <a:xfrm>
              <a:off x="3220914" y="-437436"/>
              <a:ext cx="438671" cy="123111"/>
            </a:xfrm>
            <a:prstGeom prst="rect">
              <a:avLst/>
            </a:prstGeom>
            <a:noFill/>
          </p:spPr>
          <p:txBody>
            <a:bodyPr wrap="square" lIns="0" tIns="0" rIns="0" bIns="0" rtlCol="0">
              <a:spAutoFit/>
            </a:bodyPr>
            <a:lstStyle/>
            <a:p>
              <a:r>
                <a:rPr lang="en-GB" sz="800" dirty="0">
                  <a:solidFill>
                    <a:srgbClr val="717171"/>
                  </a:solidFill>
                </a:rPr>
                <a:t>9.10cm</a:t>
              </a:r>
            </a:p>
          </p:txBody>
        </p:sp>
        <p:sp>
          <p:nvSpPr>
            <p:cNvPr id="64" name="TextBox 63"/>
            <p:cNvSpPr txBox="1"/>
            <p:nvPr userDrawn="1"/>
          </p:nvSpPr>
          <p:spPr>
            <a:xfrm>
              <a:off x="4192952" y="-437436"/>
              <a:ext cx="438671" cy="123111"/>
            </a:xfrm>
            <a:prstGeom prst="rect">
              <a:avLst/>
            </a:prstGeom>
            <a:noFill/>
          </p:spPr>
          <p:txBody>
            <a:bodyPr wrap="square" lIns="0" tIns="0" rIns="0" bIns="0" rtlCol="0">
              <a:spAutoFit/>
            </a:bodyPr>
            <a:lstStyle/>
            <a:p>
              <a:r>
                <a:rPr lang="en-GB" sz="800" dirty="0">
                  <a:solidFill>
                    <a:srgbClr val="717171"/>
                  </a:solidFill>
                </a:rPr>
                <a:t>11.80cm</a:t>
              </a:r>
            </a:p>
          </p:txBody>
        </p:sp>
        <p:sp>
          <p:nvSpPr>
            <p:cNvPr id="65" name="TextBox 64"/>
            <p:cNvSpPr txBox="1"/>
            <p:nvPr userDrawn="1"/>
          </p:nvSpPr>
          <p:spPr>
            <a:xfrm>
              <a:off x="5164990" y="-437436"/>
              <a:ext cx="438671" cy="123111"/>
            </a:xfrm>
            <a:prstGeom prst="rect">
              <a:avLst/>
            </a:prstGeom>
            <a:noFill/>
          </p:spPr>
          <p:txBody>
            <a:bodyPr wrap="square" lIns="0" tIns="0" rIns="0" bIns="0" rtlCol="0">
              <a:spAutoFit/>
            </a:bodyPr>
            <a:lstStyle/>
            <a:p>
              <a:r>
                <a:rPr lang="en-GB" sz="800" dirty="0">
                  <a:solidFill>
                    <a:srgbClr val="717171"/>
                  </a:solidFill>
                </a:rPr>
                <a:t>14.50cm</a:t>
              </a:r>
            </a:p>
          </p:txBody>
        </p:sp>
        <p:sp>
          <p:nvSpPr>
            <p:cNvPr id="66" name="TextBox 65"/>
            <p:cNvSpPr txBox="1"/>
            <p:nvPr userDrawn="1"/>
          </p:nvSpPr>
          <p:spPr>
            <a:xfrm>
              <a:off x="6137028" y="-437436"/>
              <a:ext cx="438671" cy="123111"/>
            </a:xfrm>
            <a:prstGeom prst="rect">
              <a:avLst/>
            </a:prstGeom>
            <a:noFill/>
          </p:spPr>
          <p:txBody>
            <a:bodyPr wrap="square" lIns="0" tIns="0" rIns="0" bIns="0" rtlCol="0">
              <a:spAutoFit/>
            </a:bodyPr>
            <a:lstStyle/>
            <a:p>
              <a:r>
                <a:rPr lang="en-GB" sz="800" dirty="0">
                  <a:solidFill>
                    <a:srgbClr val="717171"/>
                  </a:solidFill>
                </a:rPr>
                <a:t>17.20cm</a:t>
              </a:r>
            </a:p>
          </p:txBody>
        </p:sp>
        <p:sp>
          <p:nvSpPr>
            <p:cNvPr id="67" name="TextBox 66"/>
            <p:cNvSpPr txBox="1"/>
            <p:nvPr userDrawn="1"/>
          </p:nvSpPr>
          <p:spPr>
            <a:xfrm>
              <a:off x="7109066" y="-437436"/>
              <a:ext cx="438671" cy="123111"/>
            </a:xfrm>
            <a:prstGeom prst="rect">
              <a:avLst/>
            </a:prstGeom>
            <a:noFill/>
          </p:spPr>
          <p:txBody>
            <a:bodyPr wrap="square" lIns="0" tIns="0" rIns="0" bIns="0" rtlCol="0">
              <a:spAutoFit/>
            </a:bodyPr>
            <a:lstStyle/>
            <a:p>
              <a:r>
                <a:rPr lang="en-GB" sz="800" dirty="0">
                  <a:solidFill>
                    <a:srgbClr val="717171"/>
                  </a:solidFill>
                </a:rPr>
                <a:t>9.90cm</a:t>
              </a:r>
            </a:p>
          </p:txBody>
        </p:sp>
        <p:sp>
          <p:nvSpPr>
            <p:cNvPr id="68" name="TextBox 67"/>
            <p:cNvSpPr txBox="1"/>
            <p:nvPr userDrawn="1"/>
          </p:nvSpPr>
          <p:spPr>
            <a:xfrm>
              <a:off x="8081104" y="-437436"/>
              <a:ext cx="438671" cy="123111"/>
            </a:xfrm>
            <a:prstGeom prst="rect">
              <a:avLst/>
            </a:prstGeom>
            <a:noFill/>
          </p:spPr>
          <p:txBody>
            <a:bodyPr wrap="square" lIns="0" tIns="0" rIns="0" bIns="0" rtlCol="0">
              <a:spAutoFit/>
            </a:bodyPr>
            <a:lstStyle/>
            <a:p>
              <a:r>
                <a:rPr lang="en-GB" sz="800" dirty="0">
                  <a:solidFill>
                    <a:srgbClr val="717171"/>
                  </a:solidFill>
                </a:rPr>
                <a:t>22.60cm</a:t>
              </a:r>
            </a:p>
          </p:txBody>
        </p:sp>
        <p:sp>
          <p:nvSpPr>
            <p:cNvPr id="69" name="TextBox 68"/>
            <p:cNvSpPr txBox="1"/>
            <p:nvPr userDrawn="1"/>
          </p:nvSpPr>
          <p:spPr>
            <a:xfrm>
              <a:off x="9053142" y="-437436"/>
              <a:ext cx="438671" cy="123111"/>
            </a:xfrm>
            <a:prstGeom prst="rect">
              <a:avLst/>
            </a:prstGeom>
            <a:noFill/>
          </p:spPr>
          <p:txBody>
            <a:bodyPr wrap="square" lIns="0" tIns="0" rIns="0" bIns="0" rtlCol="0">
              <a:spAutoFit/>
            </a:bodyPr>
            <a:lstStyle/>
            <a:p>
              <a:r>
                <a:rPr lang="en-GB" sz="800" dirty="0">
                  <a:solidFill>
                    <a:srgbClr val="717171"/>
                  </a:solidFill>
                </a:rPr>
                <a:t>25.30cm</a:t>
              </a:r>
            </a:p>
          </p:txBody>
        </p:sp>
        <p:sp>
          <p:nvSpPr>
            <p:cNvPr id="70" name="TextBox 69"/>
            <p:cNvSpPr txBox="1"/>
            <p:nvPr userDrawn="1"/>
          </p:nvSpPr>
          <p:spPr>
            <a:xfrm>
              <a:off x="10025180" y="-437436"/>
              <a:ext cx="438671" cy="123111"/>
            </a:xfrm>
            <a:prstGeom prst="rect">
              <a:avLst/>
            </a:prstGeom>
            <a:noFill/>
          </p:spPr>
          <p:txBody>
            <a:bodyPr wrap="square" lIns="0" tIns="0" rIns="0" bIns="0" rtlCol="0">
              <a:spAutoFit/>
            </a:bodyPr>
            <a:lstStyle/>
            <a:p>
              <a:r>
                <a:rPr lang="en-GB" sz="800" dirty="0">
                  <a:solidFill>
                    <a:srgbClr val="717171"/>
                  </a:solidFill>
                </a:rPr>
                <a:t>27.99cm</a:t>
              </a:r>
            </a:p>
          </p:txBody>
        </p:sp>
        <p:sp>
          <p:nvSpPr>
            <p:cNvPr id="71" name="TextBox 70"/>
            <p:cNvSpPr txBox="1"/>
            <p:nvPr userDrawn="1"/>
          </p:nvSpPr>
          <p:spPr>
            <a:xfrm>
              <a:off x="10997215" y="-437436"/>
              <a:ext cx="438671" cy="123111"/>
            </a:xfrm>
            <a:prstGeom prst="rect">
              <a:avLst/>
            </a:prstGeom>
            <a:noFill/>
          </p:spPr>
          <p:txBody>
            <a:bodyPr wrap="square" lIns="0" tIns="0" rIns="0" bIns="0" rtlCol="0">
              <a:spAutoFit/>
            </a:bodyPr>
            <a:lstStyle/>
            <a:p>
              <a:r>
                <a:rPr lang="en-GB" sz="800" dirty="0">
                  <a:solidFill>
                    <a:srgbClr val="717171"/>
                  </a:solidFill>
                </a:rPr>
                <a:t>30.69cm</a:t>
              </a:r>
            </a:p>
          </p:txBody>
        </p:sp>
        <p:sp>
          <p:nvSpPr>
            <p:cNvPr id="72" name="TextBox 71"/>
            <p:cNvSpPr txBox="1"/>
            <p:nvPr userDrawn="1"/>
          </p:nvSpPr>
          <p:spPr>
            <a:xfrm>
              <a:off x="11461750" y="-437436"/>
              <a:ext cx="438671" cy="123111"/>
            </a:xfrm>
            <a:prstGeom prst="rect">
              <a:avLst/>
            </a:prstGeom>
            <a:noFill/>
          </p:spPr>
          <p:txBody>
            <a:bodyPr wrap="square" lIns="0" tIns="0" rIns="0" bIns="0" rtlCol="0">
              <a:spAutoFit/>
            </a:bodyPr>
            <a:lstStyle/>
            <a:p>
              <a:pPr algn="r"/>
              <a:r>
                <a:rPr lang="en-GB" sz="800" dirty="0">
                  <a:solidFill>
                    <a:srgbClr val="717171"/>
                  </a:solidFill>
                </a:rPr>
                <a:t>32.85cm</a:t>
              </a:r>
            </a:p>
          </p:txBody>
        </p:sp>
        <p:sp>
          <p:nvSpPr>
            <p:cNvPr id="74" name="TextBox 73"/>
            <p:cNvSpPr txBox="1"/>
            <p:nvPr userDrawn="1"/>
          </p:nvSpPr>
          <p:spPr>
            <a:xfrm>
              <a:off x="10490780" y="-437436"/>
              <a:ext cx="438671" cy="123111"/>
            </a:xfrm>
            <a:prstGeom prst="rect">
              <a:avLst/>
            </a:prstGeom>
            <a:noFill/>
          </p:spPr>
          <p:txBody>
            <a:bodyPr wrap="square" lIns="0" tIns="0" rIns="0" bIns="0" rtlCol="0">
              <a:spAutoFit/>
            </a:bodyPr>
            <a:lstStyle/>
            <a:p>
              <a:pPr algn="r"/>
              <a:r>
                <a:rPr lang="en-GB" sz="800" dirty="0">
                  <a:solidFill>
                    <a:srgbClr val="717171"/>
                  </a:solidFill>
                </a:rPr>
                <a:t>30.16cm</a:t>
              </a:r>
            </a:p>
          </p:txBody>
        </p:sp>
        <p:sp>
          <p:nvSpPr>
            <p:cNvPr id="75" name="TextBox 74"/>
            <p:cNvSpPr txBox="1"/>
            <p:nvPr userDrawn="1"/>
          </p:nvSpPr>
          <p:spPr>
            <a:xfrm>
              <a:off x="9519807" y="-437436"/>
              <a:ext cx="438671" cy="123111"/>
            </a:xfrm>
            <a:prstGeom prst="rect">
              <a:avLst/>
            </a:prstGeom>
            <a:noFill/>
          </p:spPr>
          <p:txBody>
            <a:bodyPr wrap="square" lIns="0" tIns="0" rIns="0" bIns="0" rtlCol="0">
              <a:spAutoFit/>
            </a:bodyPr>
            <a:lstStyle/>
            <a:p>
              <a:pPr algn="r"/>
              <a:r>
                <a:rPr lang="en-GB" sz="800" dirty="0">
                  <a:solidFill>
                    <a:srgbClr val="717171"/>
                  </a:solidFill>
                </a:rPr>
                <a:t>27.46cm</a:t>
              </a:r>
            </a:p>
          </p:txBody>
        </p:sp>
        <p:sp>
          <p:nvSpPr>
            <p:cNvPr id="76" name="TextBox 75"/>
            <p:cNvSpPr txBox="1"/>
            <p:nvPr userDrawn="1"/>
          </p:nvSpPr>
          <p:spPr>
            <a:xfrm>
              <a:off x="8548834" y="-437436"/>
              <a:ext cx="438671" cy="123111"/>
            </a:xfrm>
            <a:prstGeom prst="rect">
              <a:avLst/>
            </a:prstGeom>
            <a:noFill/>
          </p:spPr>
          <p:txBody>
            <a:bodyPr wrap="square" lIns="0" tIns="0" rIns="0" bIns="0" rtlCol="0">
              <a:spAutoFit/>
            </a:bodyPr>
            <a:lstStyle/>
            <a:p>
              <a:pPr algn="r"/>
              <a:r>
                <a:rPr lang="en-GB" sz="800" dirty="0">
                  <a:solidFill>
                    <a:srgbClr val="717171"/>
                  </a:solidFill>
                </a:rPr>
                <a:t>24.76cm</a:t>
              </a:r>
            </a:p>
          </p:txBody>
        </p:sp>
        <p:sp>
          <p:nvSpPr>
            <p:cNvPr id="77" name="TextBox 76"/>
            <p:cNvSpPr txBox="1"/>
            <p:nvPr userDrawn="1"/>
          </p:nvSpPr>
          <p:spPr>
            <a:xfrm>
              <a:off x="7577861" y="-437436"/>
              <a:ext cx="438671" cy="123111"/>
            </a:xfrm>
            <a:prstGeom prst="rect">
              <a:avLst/>
            </a:prstGeom>
            <a:noFill/>
          </p:spPr>
          <p:txBody>
            <a:bodyPr wrap="square" lIns="0" tIns="0" rIns="0" bIns="0" rtlCol="0">
              <a:spAutoFit/>
            </a:bodyPr>
            <a:lstStyle/>
            <a:p>
              <a:pPr algn="r"/>
              <a:r>
                <a:rPr lang="en-GB" sz="800" dirty="0">
                  <a:solidFill>
                    <a:srgbClr val="717171"/>
                  </a:solidFill>
                </a:rPr>
                <a:t>22.07cm</a:t>
              </a:r>
            </a:p>
          </p:txBody>
        </p:sp>
        <p:sp>
          <p:nvSpPr>
            <p:cNvPr id="78" name="TextBox 77"/>
            <p:cNvSpPr txBox="1"/>
            <p:nvPr userDrawn="1"/>
          </p:nvSpPr>
          <p:spPr>
            <a:xfrm>
              <a:off x="6606888" y="-437436"/>
              <a:ext cx="438671" cy="123111"/>
            </a:xfrm>
            <a:prstGeom prst="rect">
              <a:avLst/>
            </a:prstGeom>
            <a:noFill/>
          </p:spPr>
          <p:txBody>
            <a:bodyPr wrap="square" lIns="0" tIns="0" rIns="0" bIns="0" rtlCol="0">
              <a:spAutoFit/>
            </a:bodyPr>
            <a:lstStyle/>
            <a:p>
              <a:pPr algn="r"/>
              <a:r>
                <a:rPr lang="en-GB" sz="800" dirty="0">
                  <a:solidFill>
                    <a:srgbClr val="717171"/>
                  </a:solidFill>
                </a:rPr>
                <a:t>19.37cm</a:t>
              </a:r>
            </a:p>
          </p:txBody>
        </p:sp>
        <p:sp>
          <p:nvSpPr>
            <p:cNvPr id="79" name="TextBox 78"/>
            <p:cNvSpPr txBox="1"/>
            <p:nvPr userDrawn="1"/>
          </p:nvSpPr>
          <p:spPr>
            <a:xfrm>
              <a:off x="5635915" y="-437436"/>
              <a:ext cx="438671" cy="123111"/>
            </a:xfrm>
            <a:prstGeom prst="rect">
              <a:avLst/>
            </a:prstGeom>
            <a:noFill/>
          </p:spPr>
          <p:txBody>
            <a:bodyPr wrap="square" lIns="0" tIns="0" rIns="0" bIns="0" rtlCol="0">
              <a:spAutoFit/>
            </a:bodyPr>
            <a:lstStyle/>
            <a:p>
              <a:pPr algn="r"/>
              <a:r>
                <a:rPr lang="en-GB" sz="800" dirty="0">
                  <a:solidFill>
                    <a:srgbClr val="717171"/>
                  </a:solidFill>
                </a:rPr>
                <a:t>16.67cm</a:t>
              </a:r>
            </a:p>
          </p:txBody>
        </p:sp>
        <p:sp>
          <p:nvSpPr>
            <p:cNvPr id="80" name="TextBox 79"/>
            <p:cNvSpPr txBox="1"/>
            <p:nvPr userDrawn="1"/>
          </p:nvSpPr>
          <p:spPr>
            <a:xfrm>
              <a:off x="4664942" y="-437436"/>
              <a:ext cx="438671" cy="123111"/>
            </a:xfrm>
            <a:prstGeom prst="rect">
              <a:avLst/>
            </a:prstGeom>
            <a:noFill/>
          </p:spPr>
          <p:txBody>
            <a:bodyPr wrap="square" lIns="0" tIns="0" rIns="0" bIns="0" rtlCol="0">
              <a:spAutoFit/>
            </a:bodyPr>
            <a:lstStyle/>
            <a:p>
              <a:pPr algn="r"/>
              <a:r>
                <a:rPr lang="en-GB" sz="800" dirty="0">
                  <a:solidFill>
                    <a:srgbClr val="717171"/>
                  </a:solidFill>
                </a:rPr>
                <a:t>13.98cm</a:t>
              </a:r>
            </a:p>
          </p:txBody>
        </p:sp>
        <p:sp>
          <p:nvSpPr>
            <p:cNvPr id="81" name="TextBox 80"/>
            <p:cNvSpPr txBox="1"/>
            <p:nvPr userDrawn="1"/>
          </p:nvSpPr>
          <p:spPr>
            <a:xfrm>
              <a:off x="3693969" y="-437436"/>
              <a:ext cx="438671" cy="123111"/>
            </a:xfrm>
            <a:prstGeom prst="rect">
              <a:avLst/>
            </a:prstGeom>
            <a:noFill/>
          </p:spPr>
          <p:txBody>
            <a:bodyPr wrap="square" lIns="0" tIns="0" rIns="0" bIns="0" rtlCol="0">
              <a:spAutoFit/>
            </a:bodyPr>
            <a:lstStyle/>
            <a:p>
              <a:pPr algn="r"/>
              <a:r>
                <a:rPr lang="en-GB" sz="800" dirty="0">
                  <a:solidFill>
                    <a:srgbClr val="717171"/>
                  </a:solidFill>
                </a:rPr>
                <a:t>11.28cm</a:t>
              </a:r>
            </a:p>
          </p:txBody>
        </p:sp>
        <p:sp>
          <p:nvSpPr>
            <p:cNvPr id="82" name="TextBox 81"/>
            <p:cNvSpPr txBox="1"/>
            <p:nvPr userDrawn="1"/>
          </p:nvSpPr>
          <p:spPr>
            <a:xfrm>
              <a:off x="2722996" y="-437436"/>
              <a:ext cx="438671" cy="123111"/>
            </a:xfrm>
            <a:prstGeom prst="rect">
              <a:avLst/>
            </a:prstGeom>
            <a:noFill/>
          </p:spPr>
          <p:txBody>
            <a:bodyPr wrap="square" lIns="0" tIns="0" rIns="0" bIns="0" rtlCol="0">
              <a:spAutoFit/>
            </a:bodyPr>
            <a:lstStyle/>
            <a:p>
              <a:pPr algn="r"/>
              <a:r>
                <a:rPr lang="en-GB" sz="800" dirty="0">
                  <a:solidFill>
                    <a:srgbClr val="717171"/>
                  </a:solidFill>
                </a:rPr>
                <a:t>8.59cm</a:t>
              </a:r>
            </a:p>
          </p:txBody>
        </p:sp>
        <p:sp>
          <p:nvSpPr>
            <p:cNvPr id="83" name="TextBox 82"/>
            <p:cNvSpPr txBox="1"/>
            <p:nvPr userDrawn="1"/>
          </p:nvSpPr>
          <p:spPr>
            <a:xfrm>
              <a:off x="1752023" y="-437436"/>
              <a:ext cx="438671" cy="123111"/>
            </a:xfrm>
            <a:prstGeom prst="rect">
              <a:avLst/>
            </a:prstGeom>
            <a:noFill/>
          </p:spPr>
          <p:txBody>
            <a:bodyPr wrap="square" lIns="0" tIns="0" rIns="0" bIns="0" rtlCol="0">
              <a:spAutoFit/>
            </a:bodyPr>
            <a:lstStyle/>
            <a:p>
              <a:pPr algn="r"/>
              <a:r>
                <a:rPr lang="en-GB" sz="800" dirty="0">
                  <a:solidFill>
                    <a:srgbClr val="717171"/>
                  </a:solidFill>
                </a:rPr>
                <a:t>5.89cm</a:t>
              </a:r>
            </a:p>
          </p:txBody>
        </p:sp>
        <p:sp>
          <p:nvSpPr>
            <p:cNvPr id="84" name="TextBox 83"/>
            <p:cNvSpPr txBox="1"/>
            <p:nvPr userDrawn="1"/>
          </p:nvSpPr>
          <p:spPr>
            <a:xfrm>
              <a:off x="781050" y="-437436"/>
              <a:ext cx="438671" cy="123111"/>
            </a:xfrm>
            <a:prstGeom prst="rect">
              <a:avLst/>
            </a:prstGeom>
            <a:noFill/>
          </p:spPr>
          <p:txBody>
            <a:bodyPr wrap="square" lIns="0" tIns="0" rIns="0" bIns="0" rtlCol="0">
              <a:spAutoFit/>
            </a:bodyPr>
            <a:lstStyle/>
            <a:p>
              <a:pPr algn="r"/>
              <a:r>
                <a:rPr lang="en-GB" sz="800" dirty="0">
                  <a:solidFill>
                    <a:srgbClr val="717171"/>
                  </a:solidFill>
                </a:rPr>
                <a:t>3.19cm</a:t>
              </a:r>
            </a:p>
          </p:txBody>
        </p:sp>
        <p:cxnSp>
          <p:nvCxnSpPr>
            <p:cNvPr id="5" name="Straight Connector 4"/>
            <p:cNvCxnSpPr/>
            <p:nvPr userDrawn="1"/>
          </p:nvCxnSpPr>
          <p:spPr>
            <a:xfrm>
              <a:off x="360000"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sp>
          <p:nvSpPr>
            <p:cNvPr id="85" name="TextBox 84"/>
            <p:cNvSpPr txBox="1"/>
            <p:nvPr userDrawn="1"/>
          </p:nvSpPr>
          <p:spPr>
            <a:xfrm>
              <a:off x="-1143000" y="5763299"/>
              <a:ext cx="833960" cy="123111"/>
            </a:xfrm>
            <a:prstGeom prst="rect">
              <a:avLst/>
            </a:prstGeom>
            <a:noFill/>
          </p:spPr>
          <p:txBody>
            <a:bodyPr wrap="square" lIns="0" tIns="0" rIns="0" bIns="0" rtlCol="0">
              <a:spAutoFit/>
            </a:bodyPr>
            <a:lstStyle/>
            <a:p>
              <a:pPr algn="r"/>
              <a:r>
                <a:rPr lang="en-GB" sz="800" dirty="0">
                  <a:solidFill>
                    <a:srgbClr val="717171"/>
                  </a:solidFill>
                </a:rPr>
                <a:t>Content Bottom</a:t>
              </a:r>
            </a:p>
          </p:txBody>
        </p:sp>
        <p:sp>
          <p:nvSpPr>
            <p:cNvPr id="86" name="TextBox 85"/>
            <p:cNvSpPr txBox="1"/>
            <p:nvPr userDrawn="1"/>
          </p:nvSpPr>
          <p:spPr>
            <a:xfrm>
              <a:off x="-1143000" y="1769267"/>
              <a:ext cx="833960" cy="123111"/>
            </a:xfrm>
            <a:prstGeom prst="rect">
              <a:avLst/>
            </a:prstGeom>
            <a:noFill/>
          </p:spPr>
          <p:txBody>
            <a:bodyPr wrap="square" lIns="0" tIns="0" rIns="0" bIns="0" rtlCol="0">
              <a:spAutoFit/>
            </a:bodyPr>
            <a:lstStyle/>
            <a:p>
              <a:pPr algn="r"/>
              <a:r>
                <a:rPr lang="en-GB" sz="800" dirty="0">
                  <a:solidFill>
                    <a:srgbClr val="717171"/>
                  </a:solidFill>
                </a:rPr>
                <a:t>Content Top</a:t>
              </a:r>
            </a:p>
          </p:txBody>
        </p:sp>
        <p:sp>
          <p:nvSpPr>
            <p:cNvPr id="87" name="TextBox 86"/>
            <p:cNvSpPr txBox="1"/>
            <p:nvPr userDrawn="1"/>
          </p:nvSpPr>
          <p:spPr>
            <a:xfrm>
              <a:off x="-1143000" y="1198691"/>
              <a:ext cx="833960" cy="123111"/>
            </a:xfrm>
            <a:prstGeom prst="rect">
              <a:avLst/>
            </a:prstGeom>
            <a:noFill/>
          </p:spPr>
          <p:txBody>
            <a:bodyPr wrap="square" lIns="0" tIns="0" rIns="0" bIns="0" rtlCol="0">
              <a:spAutoFit/>
            </a:bodyPr>
            <a:lstStyle/>
            <a:p>
              <a:pPr algn="r"/>
              <a:r>
                <a:rPr lang="en-GB" sz="800" dirty="0">
                  <a:solidFill>
                    <a:srgbClr val="717171"/>
                  </a:solidFill>
                </a:rPr>
                <a:t>Heading Baseline</a:t>
              </a:r>
            </a:p>
          </p:txBody>
        </p:sp>
        <p:sp>
          <p:nvSpPr>
            <p:cNvPr id="88" name="TextBox 87"/>
            <p:cNvSpPr txBox="1"/>
            <p:nvPr userDrawn="1"/>
          </p:nvSpPr>
          <p:spPr>
            <a:xfrm>
              <a:off x="-590537" y="-438330"/>
              <a:ext cx="833960" cy="123111"/>
            </a:xfrm>
            <a:prstGeom prst="rect">
              <a:avLst/>
            </a:prstGeom>
            <a:noFill/>
          </p:spPr>
          <p:txBody>
            <a:bodyPr wrap="square" lIns="0" tIns="0" rIns="0" bIns="0" rtlCol="0">
              <a:spAutoFit/>
            </a:bodyPr>
            <a:lstStyle/>
            <a:p>
              <a:pPr algn="r"/>
              <a:r>
                <a:rPr lang="en-GB" sz="800" dirty="0">
                  <a:solidFill>
                    <a:srgbClr val="717171"/>
                  </a:solidFill>
                </a:rPr>
                <a:t>Left Margin</a:t>
              </a:r>
            </a:p>
          </p:txBody>
        </p:sp>
        <p:sp>
          <p:nvSpPr>
            <p:cNvPr id="89" name="TextBox 88"/>
            <p:cNvSpPr txBox="1"/>
            <p:nvPr userDrawn="1"/>
          </p:nvSpPr>
          <p:spPr>
            <a:xfrm>
              <a:off x="11933758" y="-438330"/>
              <a:ext cx="639242" cy="123111"/>
            </a:xfrm>
            <a:prstGeom prst="rect">
              <a:avLst/>
            </a:prstGeom>
            <a:noFill/>
          </p:spPr>
          <p:txBody>
            <a:bodyPr wrap="square" lIns="0" tIns="0" rIns="0" bIns="0" rtlCol="0">
              <a:spAutoFit/>
            </a:bodyPr>
            <a:lstStyle/>
            <a:p>
              <a:r>
                <a:rPr lang="en-GB" sz="800" dirty="0">
                  <a:solidFill>
                    <a:srgbClr val="717171"/>
                  </a:solidFill>
                </a:rPr>
                <a:t>Right Margin</a:t>
              </a:r>
            </a:p>
          </p:txBody>
        </p:sp>
      </p:grpSp>
      <p:sp>
        <p:nvSpPr>
          <p:cNvPr id="91" name="Title Placeholder 1"/>
          <p:cNvSpPr>
            <a:spLocks noGrp="1"/>
          </p:cNvSpPr>
          <p:nvPr>
            <p:ph type="title"/>
          </p:nvPr>
        </p:nvSpPr>
        <p:spPr>
          <a:xfrm>
            <a:off x="359999" y="430718"/>
            <a:ext cx="11466875" cy="704346"/>
          </a:xfrm>
          <a:prstGeom prst="rect">
            <a:avLst/>
          </a:prstGeom>
        </p:spPr>
        <p:txBody>
          <a:bodyPr vert="horz" lIns="0" tIns="0" rIns="0" bIns="0" rtlCol="0" anchor="t">
            <a:noAutofit/>
          </a:bodyPr>
          <a:lstStyle/>
          <a:p>
            <a:r>
              <a:rPr lang="en-US"/>
              <a:t>Click to edit Master title style</a:t>
            </a:r>
            <a:endParaRPr lang="en-GB" dirty="0"/>
          </a:p>
        </p:txBody>
      </p:sp>
      <p:sp>
        <p:nvSpPr>
          <p:cNvPr id="92" name="Text Placeholder 2"/>
          <p:cNvSpPr>
            <a:spLocks noGrp="1"/>
          </p:cNvSpPr>
          <p:nvPr>
            <p:ph type="body" idx="1"/>
          </p:nvPr>
        </p:nvSpPr>
        <p:spPr>
          <a:xfrm>
            <a:off x="359999" y="1708150"/>
            <a:ext cx="11466875" cy="4003675"/>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93"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dirty="0">
              <a:solidFill>
                <a:srgbClr val="717171"/>
              </a:solidFill>
            </a:endParaRPr>
          </a:p>
        </p:txBody>
      </p:sp>
      <p:cxnSp>
        <p:nvCxnSpPr>
          <p:cNvPr id="94" name="Straight Connector 93"/>
          <p:cNvCxnSpPr/>
          <p:nvPr/>
        </p:nvCxnSpPr>
        <p:spPr>
          <a:xfrm>
            <a:off x="0" y="6124991"/>
            <a:ext cx="12193200" cy="0"/>
          </a:xfrm>
          <a:prstGeom prst="line">
            <a:avLst/>
          </a:prstGeom>
          <a:ln w="190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pic>
        <p:nvPicPr>
          <p:cNvPr id="96" name="Picture 95" descr="logo-03.png"/>
          <p:cNvPicPr>
            <a:picLocks noChangeAspect="1"/>
          </p:cNvPicPr>
          <p:nvPr/>
        </p:nvPicPr>
        <p:blipFill>
          <a:blip r:embed="rId22">
            <a:alphaModFix/>
            <a:extLst>
              <a:ext uri="{28A0092B-C50C-407E-A947-70E740481C1C}">
                <a14:useLocalDpi xmlns:a14="http://schemas.microsoft.com/office/drawing/2010/main" val="0"/>
              </a:ext>
            </a:extLst>
          </a:blip>
          <a:stretch>
            <a:fillRect/>
          </a:stretch>
        </p:blipFill>
        <p:spPr>
          <a:xfrm>
            <a:off x="297773" y="6334125"/>
            <a:ext cx="4329415" cy="324431"/>
          </a:xfrm>
          <a:prstGeom prst="rect">
            <a:avLst/>
          </a:prstGeom>
        </p:spPr>
      </p:pic>
    </p:spTree>
    <p:extLst>
      <p:ext uri="{BB962C8B-B14F-4D97-AF65-F5344CB8AC3E}">
        <p14:creationId xmlns:p14="http://schemas.microsoft.com/office/powerpoint/2010/main" val="644539546"/>
      </p:ext>
    </p:extLst>
  </p:cSld>
  <p:clrMap bg1="lt1" tx1="dk1" bg2="lt2" tx2="dk2" accent1="accent1" accent2="accent2" accent3="accent3" accent4="accent4" accent5="accent5" accent6="accent6" hlink="hlink" folHlink="folHlink"/>
  <p:sldLayoutIdLst>
    <p:sldLayoutId id="2147484505" r:id="rId1"/>
    <p:sldLayoutId id="2147484506" r:id="rId2"/>
    <p:sldLayoutId id="2147484507" r:id="rId3"/>
    <p:sldLayoutId id="2147484508" r:id="rId4"/>
    <p:sldLayoutId id="2147484509" r:id="rId5"/>
    <p:sldLayoutId id="2147484510" r:id="rId6"/>
    <p:sldLayoutId id="2147484511" r:id="rId7"/>
    <p:sldLayoutId id="2147484512" r:id="rId8"/>
    <p:sldLayoutId id="2147484513" r:id="rId9"/>
    <p:sldLayoutId id="2147484514" r:id="rId10"/>
    <p:sldLayoutId id="2147484515" r:id="rId11"/>
    <p:sldLayoutId id="2147484516" r:id="rId12"/>
    <p:sldLayoutId id="2147484517" r:id="rId13"/>
    <p:sldLayoutId id="2147484518" r:id="rId14"/>
    <p:sldLayoutId id="2147484519" r:id="rId15"/>
    <p:sldLayoutId id="2147484520" r:id="rId16"/>
    <p:sldLayoutId id="2147484522" r:id="rId17"/>
    <p:sldLayoutId id="2147484524" r:id="rId18"/>
    <p:sldLayoutId id="2147484529" r:id="rId19"/>
    <p:sldLayoutId id="2147484530" r:id="rId20"/>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100000"/>
        </a:lnSpc>
        <a:spcBef>
          <a:spcPts val="600"/>
        </a:spcBef>
        <a:buNone/>
        <a:defRPr sz="2000" b="1" kern="1200">
          <a:solidFill>
            <a:schemeClr val="tx1"/>
          </a:solidFill>
          <a:latin typeface="+mj-lt"/>
          <a:ea typeface="+mj-ea"/>
          <a:cs typeface="+mj-cs"/>
        </a:defRPr>
      </a:lvl1pPr>
    </p:titleStyle>
    <p:bodyStyle>
      <a:lvl1pPr marL="0" indent="0" algn="l" defTabSz="914400" rtl="0" eaLnBrk="1" latinLnBrk="0" hangingPunct="1">
        <a:lnSpc>
          <a:spcPct val="100000"/>
        </a:lnSpc>
        <a:spcBef>
          <a:spcPts val="1200"/>
        </a:spcBef>
        <a:buFont typeface="Arial" panose="020B0604020202020204" pitchFamily="34" charset="0"/>
        <a:buNone/>
        <a:defRPr sz="1400" kern="1200">
          <a:solidFill>
            <a:schemeClr val="tx1"/>
          </a:solidFill>
          <a:latin typeface="+mn-lt"/>
          <a:ea typeface="+mn-ea"/>
          <a:cs typeface="+mn-cs"/>
        </a:defRPr>
      </a:lvl1pPr>
      <a:lvl2pPr marL="180975" indent="-180975" algn="l" defTabSz="914400" rtl="0" eaLnBrk="1" latinLnBrk="0" hangingPunct="1">
        <a:lnSpc>
          <a:spcPct val="100000"/>
        </a:lnSpc>
        <a:spcBef>
          <a:spcPts val="600"/>
        </a:spcBef>
        <a:buFont typeface="Wingdings" panose="05000000000000000000" pitchFamily="2" charset="2"/>
        <a:buChar char="§"/>
        <a:defRPr sz="1400" kern="1200">
          <a:solidFill>
            <a:schemeClr val="tx1"/>
          </a:solidFill>
          <a:latin typeface="+mn-lt"/>
          <a:ea typeface="+mn-ea"/>
          <a:cs typeface="+mn-cs"/>
        </a:defRPr>
      </a:lvl2pPr>
      <a:lvl3pPr marL="361950" indent="-180975" algn="l" defTabSz="914400" rtl="0" eaLnBrk="1" latinLnBrk="0" hangingPunct="1">
        <a:lnSpc>
          <a:spcPct val="100000"/>
        </a:lnSpc>
        <a:spcBef>
          <a:spcPts val="600"/>
        </a:spcBef>
        <a:buFont typeface="Wingdings" panose="05000000000000000000" pitchFamily="2" charset="2"/>
        <a:buChar char="§"/>
        <a:defRPr sz="1400" kern="1200">
          <a:solidFill>
            <a:schemeClr val="tx1"/>
          </a:solidFill>
          <a:latin typeface="+mn-lt"/>
          <a:ea typeface="+mn-ea"/>
          <a:cs typeface="+mn-cs"/>
        </a:defRPr>
      </a:lvl3pPr>
      <a:lvl4pPr marL="542925" indent="-180975" algn="l" defTabSz="914400" rtl="0" eaLnBrk="1" latinLnBrk="0" hangingPunct="1">
        <a:lnSpc>
          <a:spcPct val="100000"/>
        </a:lnSpc>
        <a:spcBef>
          <a:spcPts val="600"/>
        </a:spcBef>
        <a:buFont typeface="Wingdings" panose="05000000000000000000" pitchFamily="2" charset="2"/>
        <a:buChar char="§"/>
        <a:defRPr sz="1400" kern="1200">
          <a:solidFill>
            <a:schemeClr val="tx1"/>
          </a:solidFill>
          <a:latin typeface="+mn-lt"/>
          <a:ea typeface="+mn-ea"/>
          <a:cs typeface="+mn-cs"/>
        </a:defRPr>
      </a:lvl4pPr>
      <a:lvl5pPr marL="714375" indent="-171450" algn="l" defTabSz="914400" rtl="0" eaLnBrk="1" latinLnBrk="0" hangingPunct="1">
        <a:lnSpc>
          <a:spcPct val="100000"/>
        </a:lnSpc>
        <a:spcBef>
          <a:spcPts val="600"/>
        </a:spcBef>
        <a:buFont typeface="Wingdings" panose="05000000000000000000" pitchFamily="2" charset="2"/>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27">
          <p15:clr>
            <a:srgbClr val="A4A3A4"/>
          </p15:clr>
        </p15:guide>
        <p15:guide id="2" orient="horz" pos="2159">
          <p15:clr>
            <a:srgbClr val="A4A3A4"/>
          </p15:clr>
        </p15:guide>
        <p15:guide id="3" pos="725">
          <p15:clr>
            <a:srgbClr val="A4A3A4"/>
          </p15:clr>
        </p15:guide>
        <p15:guide id="4" pos="842">
          <p15:clr>
            <a:srgbClr val="A4A3A4"/>
          </p15:clr>
        </p15:guide>
        <p15:guide id="5" pos="1335">
          <p15:clr>
            <a:srgbClr val="A4A3A4"/>
          </p15:clr>
        </p15:guide>
        <p15:guide id="6" pos="1454">
          <p15:clr>
            <a:srgbClr val="A4A3A4"/>
          </p15:clr>
        </p15:guide>
        <p15:guide id="7" pos="1947">
          <p15:clr>
            <a:srgbClr val="A4A3A4"/>
          </p15:clr>
        </p15:guide>
        <p15:guide id="8" pos="2064">
          <p15:clr>
            <a:srgbClr val="A4A3A4"/>
          </p15:clr>
        </p15:guide>
        <p15:guide id="9" pos="2558">
          <p15:clr>
            <a:srgbClr val="A4A3A4"/>
          </p15:clr>
        </p15:guide>
        <p15:guide id="10" pos="2678">
          <p15:clr>
            <a:srgbClr val="A4A3A4"/>
          </p15:clr>
        </p15:guide>
        <p15:guide id="11" pos="3170">
          <p15:clr>
            <a:srgbClr val="A4A3A4"/>
          </p15:clr>
        </p15:guide>
        <p15:guide id="12" pos="3288">
          <p15:clr>
            <a:srgbClr val="A4A3A4"/>
          </p15:clr>
        </p15:guide>
        <p15:guide id="13" pos="3780">
          <p15:clr>
            <a:srgbClr val="A4A3A4"/>
          </p15:clr>
        </p15:guide>
        <p15:guide id="14" pos="3900">
          <p15:clr>
            <a:srgbClr val="A4A3A4"/>
          </p15:clr>
        </p15:guide>
        <p15:guide id="15" pos="4392">
          <p15:clr>
            <a:srgbClr val="A4A3A4"/>
          </p15:clr>
        </p15:guide>
        <p15:guide id="16" pos="4512">
          <p15:clr>
            <a:srgbClr val="A4A3A4"/>
          </p15:clr>
        </p15:guide>
        <p15:guide id="17" pos="5124">
          <p15:clr>
            <a:srgbClr val="A4A3A4"/>
          </p15:clr>
        </p15:guide>
        <p15:guide id="18" pos="5004">
          <p15:clr>
            <a:srgbClr val="A4A3A4"/>
          </p15:clr>
        </p15:guide>
        <p15:guide id="19" pos="5616">
          <p15:clr>
            <a:srgbClr val="A4A3A4"/>
          </p15:clr>
        </p15:guide>
        <p15:guide id="20" pos="5736">
          <p15:clr>
            <a:srgbClr val="A4A3A4"/>
          </p15:clr>
        </p15:guide>
        <p15:guide id="21" pos="6227">
          <p15:clr>
            <a:srgbClr val="A4A3A4"/>
          </p15:clr>
        </p15:guide>
        <p15:guide id="22" pos="6348">
          <p15:clr>
            <a:srgbClr val="A4A3A4"/>
          </p15:clr>
        </p15:guide>
        <p15:guide id="23" pos="6839">
          <p15:clr>
            <a:srgbClr val="A4A3A4"/>
          </p15:clr>
        </p15:guide>
        <p15:guide id="24" pos="6960">
          <p15:clr>
            <a:srgbClr val="A4A3A4"/>
          </p15:clr>
        </p15:guide>
        <p15:guide id="25" pos="7451">
          <p15:clr>
            <a:srgbClr val="A4A3A4"/>
          </p15:clr>
        </p15:guide>
        <p15:guide id="26" orient="horz" pos="1799">
          <p15:clr>
            <a:srgbClr val="A4A3A4"/>
          </p15:clr>
        </p15:guide>
        <p15:guide id="27" orient="horz" pos="1437">
          <p15:clr>
            <a:srgbClr val="A4A3A4"/>
          </p15:clr>
        </p15:guide>
        <p15:guide id="28" orient="horz" pos="1077">
          <p15:clr>
            <a:srgbClr val="A4A3A4"/>
          </p15:clr>
        </p15:guide>
        <p15:guide id="29" orient="horz" pos="717">
          <p15:clr>
            <a:srgbClr val="A4A3A4"/>
          </p15:clr>
        </p15:guide>
        <p15:guide id="30" orient="horz" pos="2519">
          <p15:clr>
            <a:srgbClr val="A4A3A4"/>
          </p15:clr>
        </p15:guide>
        <p15:guide id="31" orient="horz" pos="2879">
          <p15:clr>
            <a:srgbClr val="A4A3A4"/>
          </p15:clr>
        </p15:guide>
        <p15:guide id="32" orient="horz" pos="3240">
          <p15:clr>
            <a:srgbClr val="A4A3A4"/>
          </p15:clr>
        </p15:guide>
        <p15:guide id="33" orient="horz" pos="3600">
          <p15:clr>
            <a:srgbClr val="A4A3A4"/>
          </p15:clr>
        </p15:guide>
        <p15:guide id="34" orient="horz" pos="3855">
          <p15:clr>
            <a:srgbClr val="A4A3A4"/>
          </p15:clr>
        </p15:guide>
      </p15:sldGuideLst>
    </p:ext>
  </p:extLst>
</p:sldMaster>
</file>

<file path=ppt/slideMasters/slideMaster2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7" name="Group 6"/>
          <p:cNvGrpSpPr/>
          <p:nvPr/>
        </p:nvGrpSpPr>
        <p:grpSpPr>
          <a:xfrm>
            <a:off x="-1143000" y="-438330"/>
            <a:ext cx="13716000" cy="6621721"/>
            <a:chOff x="-1143000" y="-438330"/>
            <a:chExt cx="13716000" cy="6621721"/>
          </a:xfrm>
        </p:grpSpPr>
        <p:cxnSp>
          <p:nvCxnSpPr>
            <p:cNvPr id="12" name="Straight Connector 11"/>
            <p:cNvCxnSpPr/>
            <p:nvPr userDrawn="1"/>
          </p:nvCxnSpPr>
          <p:spPr>
            <a:xfrm>
              <a:off x="11826875"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userDrawn="1"/>
          </p:nvCxnSpPr>
          <p:spPr>
            <a:xfrm>
              <a:off x="-256200" y="1138238"/>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userDrawn="1"/>
          </p:nvCxnSpPr>
          <p:spPr>
            <a:xfrm>
              <a:off x="-256200" y="1710267"/>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userDrawn="1"/>
          </p:nvCxnSpPr>
          <p:spPr>
            <a:xfrm>
              <a:off x="-256200" y="6120000"/>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sp>
          <p:nvSpPr>
            <p:cNvPr id="13" name="TextBox 12"/>
            <p:cNvSpPr txBox="1"/>
            <p:nvPr userDrawn="1"/>
          </p:nvSpPr>
          <p:spPr>
            <a:xfrm>
              <a:off x="-747711" y="1075580"/>
              <a:ext cx="438671" cy="123111"/>
            </a:xfrm>
            <a:prstGeom prst="rect">
              <a:avLst/>
            </a:prstGeom>
            <a:noFill/>
          </p:spPr>
          <p:txBody>
            <a:bodyPr wrap="square" lIns="0" tIns="0" rIns="0" bIns="0" rtlCol="0">
              <a:spAutoFit/>
            </a:bodyPr>
            <a:lstStyle/>
            <a:p>
              <a:pPr algn="r"/>
              <a:r>
                <a:rPr lang="en-GB" sz="800" dirty="0">
                  <a:solidFill>
                    <a:srgbClr val="717171"/>
                  </a:solidFill>
                </a:rPr>
                <a:t>3.16cm</a:t>
              </a:r>
            </a:p>
          </p:txBody>
        </p:sp>
        <p:cxnSp>
          <p:nvCxnSpPr>
            <p:cNvPr id="21" name="Straight Connector 20"/>
            <p:cNvCxnSpPr/>
            <p:nvPr userDrawn="1"/>
          </p:nvCxnSpPr>
          <p:spPr>
            <a:xfrm>
              <a:off x="-256200" y="2282296"/>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userDrawn="1"/>
          </p:nvCxnSpPr>
          <p:spPr>
            <a:xfrm>
              <a:off x="-256200" y="2854325"/>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userDrawn="1"/>
          </p:nvCxnSpPr>
          <p:spPr>
            <a:xfrm>
              <a:off x="-256200" y="3426354"/>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userDrawn="1"/>
          </p:nvCxnSpPr>
          <p:spPr>
            <a:xfrm>
              <a:off x="-256200" y="3998383"/>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userDrawn="1"/>
          </p:nvCxnSpPr>
          <p:spPr>
            <a:xfrm>
              <a:off x="-256200" y="4570412"/>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userDrawn="1"/>
          </p:nvCxnSpPr>
          <p:spPr>
            <a:xfrm>
              <a:off x="-256200" y="5142441"/>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userDrawn="1"/>
          </p:nvCxnSpPr>
          <p:spPr>
            <a:xfrm>
              <a:off x="-256200" y="5714470"/>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userDrawn="1"/>
          </p:nvCxnSpPr>
          <p:spPr>
            <a:xfrm>
              <a:off x="1149350"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userDrawn="1"/>
          </p:nvCxnSpPr>
          <p:spPr>
            <a:xfrm>
              <a:off x="2120034"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userDrawn="1"/>
          </p:nvCxnSpPr>
          <p:spPr>
            <a:xfrm>
              <a:off x="3090718"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userDrawn="1"/>
          </p:nvCxnSpPr>
          <p:spPr>
            <a:xfrm>
              <a:off x="4061402"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userDrawn="1"/>
          </p:nvCxnSpPr>
          <p:spPr>
            <a:xfrm>
              <a:off x="5032086"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userDrawn="1"/>
          </p:nvCxnSpPr>
          <p:spPr>
            <a:xfrm>
              <a:off x="6002770"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userDrawn="1"/>
          </p:nvCxnSpPr>
          <p:spPr>
            <a:xfrm>
              <a:off x="6973454"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userDrawn="1"/>
          </p:nvCxnSpPr>
          <p:spPr>
            <a:xfrm>
              <a:off x="7944138"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userDrawn="1"/>
          </p:nvCxnSpPr>
          <p:spPr>
            <a:xfrm>
              <a:off x="8914822"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userDrawn="1"/>
          </p:nvCxnSpPr>
          <p:spPr>
            <a:xfrm>
              <a:off x="9885506"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userDrawn="1"/>
          </p:nvCxnSpPr>
          <p:spPr>
            <a:xfrm>
              <a:off x="10856190"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userDrawn="1"/>
          </p:nvCxnSpPr>
          <p:spPr>
            <a:xfrm>
              <a:off x="11049000"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userDrawn="1"/>
          </p:nvCxnSpPr>
          <p:spPr>
            <a:xfrm>
              <a:off x="10077270"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userDrawn="1"/>
          </p:nvCxnSpPr>
          <p:spPr>
            <a:xfrm>
              <a:off x="9105543"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userDrawn="1"/>
          </p:nvCxnSpPr>
          <p:spPr>
            <a:xfrm>
              <a:off x="8133816"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userDrawn="1"/>
          </p:nvCxnSpPr>
          <p:spPr>
            <a:xfrm>
              <a:off x="7162089"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userDrawn="1"/>
          </p:nvCxnSpPr>
          <p:spPr>
            <a:xfrm>
              <a:off x="6190362"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userDrawn="1"/>
          </p:nvCxnSpPr>
          <p:spPr>
            <a:xfrm>
              <a:off x="5218635"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userDrawn="1"/>
          </p:nvCxnSpPr>
          <p:spPr>
            <a:xfrm>
              <a:off x="4246908"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userDrawn="1"/>
          </p:nvCxnSpPr>
          <p:spPr>
            <a:xfrm>
              <a:off x="3275181"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userDrawn="1"/>
          </p:nvCxnSpPr>
          <p:spPr>
            <a:xfrm>
              <a:off x="2303454"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userDrawn="1"/>
          </p:nvCxnSpPr>
          <p:spPr>
            <a:xfrm>
              <a:off x="1331727"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sp>
          <p:nvSpPr>
            <p:cNvPr id="51" name="TextBox 50"/>
            <p:cNvSpPr txBox="1"/>
            <p:nvPr userDrawn="1"/>
          </p:nvSpPr>
          <p:spPr>
            <a:xfrm>
              <a:off x="-747711" y="1646156"/>
              <a:ext cx="438671" cy="123111"/>
            </a:xfrm>
            <a:prstGeom prst="rect">
              <a:avLst/>
            </a:prstGeom>
            <a:noFill/>
          </p:spPr>
          <p:txBody>
            <a:bodyPr wrap="square" lIns="0" tIns="0" rIns="0" bIns="0" rtlCol="0">
              <a:spAutoFit/>
            </a:bodyPr>
            <a:lstStyle/>
            <a:p>
              <a:pPr algn="r"/>
              <a:r>
                <a:rPr lang="en-GB" sz="800" dirty="0">
                  <a:solidFill>
                    <a:srgbClr val="717171"/>
                  </a:solidFill>
                </a:rPr>
                <a:t>4.75cm</a:t>
              </a:r>
            </a:p>
          </p:txBody>
        </p:sp>
        <p:sp>
          <p:nvSpPr>
            <p:cNvPr id="52" name="TextBox 51"/>
            <p:cNvSpPr txBox="1"/>
            <p:nvPr userDrawn="1"/>
          </p:nvSpPr>
          <p:spPr>
            <a:xfrm>
              <a:off x="-747711" y="2216732"/>
              <a:ext cx="438671" cy="123111"/>
            </a:xfrm>
            <a:prstGeom prst="rect">
              <a:avLst/>
            </a:prstGeom>
            <a:noFill/>
          </p:spPr>
          <p:txBody>
            <a:bodyPr wrap="square" lIns="0" tIns="0" rIns="0" bIns="0" rtlCol="0">
              <a:spAutoFit/>
            </a:bodyPr>
            <a:lstStyle/>
            <a:p>
              <a:pPr algn="r"/>
              <a:r>
                <a:rPr lang="en-GB" sz="800" dirty="0">
                  <a:solidFill>
                    <a:srgbClr val="717171"/>
                  </a:solidFill>
                </a:rPr>
                <a:t>6.34cm</a:t>
              </a:r>
            </a:p>
          </p:txBody>
        </p:sp>
        <p:sp>
          <p:nvSpPr>
            <p:cNvPr id="53" name="TextBox 52"/>
            <p:cNvSpPr txBox="1"/>
            <p:nvPr userDrawn="1"/>
          </p:nvSpPr>
          <p:spPr>
            <a:xfrm>
              <a:off x="-747711" y="2787308"/>
              <a:ext cx="438671" cy="123111"/>
            </a:xfrm>
            <a:prstGeom prst="rect">
              <a:avLst/>
            </a:prstGeom>
            <a:noFill/>
          </p:spPr>
          <p:txBody>
            <a:bodyPr wrap="square" lIns="0" tIns="0" rIns="0" bIns="0" rtlCol="0">
              <a:spAutoFit/>
            </a:bodyPr>
            <a:lstStyle/>
            <a:p>
              <a:pPr algn="r"/>
              <a:r>
                <a:rPr lang="en-GB" sz="800" dirty="0">
                  <a:solidFill>
                    <a:srgbClr val="717171"/>
                  </a:solidFill>
                </a:rPr>
                <a:t>7.93cm</a:t>
              </a:r>
            </a:p>
          </p:txBody>
        </p:sp>
        <p:sp>
          <p:nvSpPr>
            <p:cNvPr id="54" name="TextBox 53"/>
            <p:cNvSpPr txBox="1"/>
            <p:nvPr userDrawn="1"/>
          </p:nvSpPr>
          <p:spPr>
            <a:xfrm>
              <a:off x="-747711" y="3357884"/>
              <a:ext cx="438671" cy="123111"/>
            </a:xfrm>
            <a:prstGeom prst="rect">
              <a:avLst/>
            </a:prstGeom>
            <a:noFill/>
          </p:spPr>
          <p:txBody>
            <a:bodyPr wrap="square" lIns="0" tIns="0" rIns="0" bIns="0" rtlCol="0">
              <a:spAutoFit/>
            </a:bodyPr>
            <a:lstStyle/>
            <a:p>
              <a:pPr algn="r"/>
              <a:r>
                <a:rPr lang="en-GB" sz="800" dirty="0">
                  <a:solidFill>
                    <a:srgbClr val="717171"/>
                  </a:solidFill>
                </a:rPr>
                <a:t>9.52cm</a:t>
              </a:r>
            </a:p>
          </p:txBody>
        </p:sp>
        <p:sp>
          <p:nvSpPr>
            <p:cNvPr id="55" name="TextBox 54"/>
            <p:cNvSpPr txBox="1"/>
            <p:nvPr userDrawn="1"/>
          </p:nvSpPr>
          <p:spPr>
            <a:xfrm>
              <a:off x="-747711" y="3928460"/>
              <a:ext cx="438671" cy="123111"/>
            </a:xfrm>
            <a:prstGeom prst="rect">
              <a:avLst/>
            </a:prstGeom>
            <a:noFill/>
          </p:spPr>
          <p:txBody>
            <a:bodyPr wrap="square" lIns="0" tIns="0" rIns="0" bIns="0" rtlCol="0">
              <a:spAutoFit/>
            </a:bodyPr>
            <a:lstStyle/>
            <a:p>
              <a:pPr algn="r"/>
              <a:r>
                <a:rPr lang="en-GB" sz="800" dirty="0">
                  <a:solidFill>
                    <a:srgbClr val="717171"/>
                  </a:solidFill>
                </a:rPr>
                <a:t>11.11cm</a:t>
              </a:r>
            </a:p>
          </p:txBody>
        </p:sp>
        <p:sp>
          <p:nvSpPr>
            <p:cNvPr id="56" name="TextBox 55"/>
            <p:cNvSpPr txBox="1"/>
            <p:nvPr userDrawn="1"/>
          </p:nvSpPr>
          <p:spPr>
            <a:xfrm>
              <a:off x="-747711" y="4499036"/>
              <a:ext cx="438671" cy="123111"/>
            </a:xfrm>
            <a:prstGeom prst="rect">
              <a:avLst/>
            </a:prstGeom>
            <a:noFill/>
          </p:spPr>
          <p:txBody>
            <a:bodyPr wrap="square" lIns="0" tIns="0" rIns="0" bIns="0" rtlCol="0">
              <a:spAutoFit/>
            </a:bodyPr>
            <a:lstStyle/>
            <a:p>
              <a:pPr algn="r"/>
              <a:r>
                <a:rPr lang="en-GB" sz="800" dirty="0">
                  <a:solidFill>
                    <a:srgbClr val="717171"/>
                  </a:solidFill>
                </a:rPr>
                <a:t>12.70cm</a:t>
              </a:r>
            </a:p>
          </p:txBody>
        </p:sp>
        <p:sp>
          <p:nvSpPr>
            <p:cNvPr id="57" name="TextBox 56"/>
            <p:cNvSpPr txBox="1"/>
            <p:nvPr userDrawn="1"/>
          </p:nvSpPr>
          <p:spPr>
            <a:xfrm>
              <a:off x="-747711" y="5069612"/>
              <a:ext cx="438671" cy="123111"/>
            </a:xfrm>
            <a:prstGeom prst="rect">
              <a:avLst/>
            </a:prstGeom>
            <a:noFill/>
          </p:spPr>
          <p:txBody>
            <a:bodyPr wrap="square" lIns="0" tIns="0" rIns="0" bIns="0" rtlCol="0">
              <a:spAutoFit/>
            </a:bodyPr>
            <a:lstStyle/>
            <a:p>
              <a:pPr algn="r"/>
              <a:r>
                <a:rPr lang="en-GB" sz="800" dirty="0">
                  <a:solidFill>
                    <a:srgbClr val="717171"/>
                  </a:solidFill>
                </a:rPr>
                <a:t>14.29cm</a:t>
              </a:r>
            </a:p>
          </p:txBody>
        </p:sp>
        <p:sp>
          <p:nvSpPr>
            <p:cNvPr id="58" name="TextBox 57"/>
            <p:cNvSpPr txBox="1"/>
            <p:nvPr userDrawn="1"/>
          </p:nvSpPr>
          <p:spPr>
            <a:xfrm>
              <a:off x="-747711" y="5640188"/>
              <a:ext cx="438671" cy="123111"/>
            </a:xfrm>
            <a:prstGeom prst="rect">
              <a:avLst/>
            </a:prstGeom>
            <a:noFill/>
          </p:spPr>
          <p:txBody>
            <a:bodyPr wrap="square" lIns="0" tIns="0" rIns="0" bIns="0" rtlCol="0">
              <a:spAutoFit/>
            </a:bodyPr>
            <a:lstStyle/>
            <a:p>
              <a:pPr algn="r"/>
              <a:r>
                <a:rPr lang="en-GB" sz="800" dirty="0">
                  <a:solidFill>
                    <a:srgbClr val="717171"/>
                  </a:solidFill>
                </a:rPr>
                <a:t>15.87cm</a:t>
              </a:r>
            </a:p>
          </p:txBody>
        </p:sp>
        <p:sp>
          <p:nvSpPr>
            <p:cNvPr id="59" name="TextBox 58"/>
            <p:cNvSpPr txBox="1"/>
            <p:nvPr userDrawn="1"/>
          </p:nvSpPr>
          <p:spPr>
            <a:xfrm>
              <a:off x="-747711" y="6060280"/>
              <a:ext cx="438671" cy="123111"/>
            </a:xfrm>
            <a:prstGeom prst="rect">
              <a:avLst/>
            </a:prstGeom>
            <a:noFill/>
          </p:spPr>
          <p:txBody>
            <a:bodyPr wrap="square" lIns="0" tIns="0" rIns="0" bIns="0" rtlCol="0">
              <a:spAutoFit/>
            </a:bodyPr>
            <a:lstStyle/>
            <a:p>
              <a:pPr algn="r"/>
              <a:r>
                <a:rPr lang="en-GB" sz="800" dirty="0">
                  <a:solidFill>
                    <a:srgbClr val="717171"/>
                  </a:solidFill>
                </a:rPr>
                <a:t>17.00cm</a:t>
              </a:r>
            </a:p>
          </p:txBody>
        </p:sp>
        <p:sp>
          <p:nvSpPr>
            <p:cNvPr id="60" name="TextBox 59"/>
            <p:cNvSpPr txBox="1"/>
            <p:nvPr userDrawn="1"/>
          </p:nvSpPr>
          <p:spPr>
            <a:xfrm>
              <a:off x="304800" y="-437436"/>
              <a:ext cx="438671" cy="123111"/>
            </a:xfrm>
            <a:prstGeom prst="rect">
              <a:avLst/>
            </a:prstGeom>
            <a:noFill/>
          </p:spPr>
          <p:txBody>
            <a:bodyPr wrap="square" lIns="0" tIns="0" rIns="0" bIns="0" rtlCol="0">
              <a:spAutoFit/>
            </a:bodyPr>
            <a:lstStyle/>
            <a:p>
              <a:r>
                <a:rPr lang="en-GB" sz="800" dirty="0">
                  <a:solidFill>
                    <a:srgbClr val="717171"/>
                  </a:solidFill>
                </a:rPr>
                <a:t>1.00cm</a:t>
              </a:r>
            </a:p>
          </p:txBody>
        </p:sp>
        <p:sp>
          <p:nvSpPr>
            <p:cNvPr id="61" name="TextBox 60"/>
            <p:cNvSpPr txBox="1"/>
            <p:nvPr userDrawn="1"/>
          </p:nvSpPr>
          <p:spPr>
            <a:xfrm>
              <a:off x="1276838" y="-437436"/>
              <a:ext cx="438671" cy="123111"/>
            </a:xfrm>
            <a:prstGeom prst="rect">
              <a:avLst/>
            </a:prstGeom>
            <a:noFill/>
          </p:spPr>
          <p:txBody>
            <a:bodyPr wrap="square" lIns="0" tIns="0" rIns="0" bIns="0" rtlCol="0">
              <a:spAutoFit/>
            </a:bodyPr>
            <a:lstStyle/>
            <a:p>
              <a:r>
                <a:rPr lang="en-GB" sz="800" dirty="0">
                  <a:solidFill>
                    <a:srgbClr val="717171"/>
                  </a:solidFill>
                </a:rPr>
                <a:t>3.70cm</a:t>
              </a:r>
            </a:p>
          </p:txBody>
        </p:sp>
        <p:sp>
          <p:nvSpPr>
            <p:cNvPr id="62" name="TextBox 61"/>
            <p:cNvSpPr txBox="1"/>
            <p:nvPr userDrawn="1"/>
          </p:nvSpPr>
          <p:spPr>
            <a:xfrm>
              <a:off x="2248876" y="-437436"/>
              <a:ext cx="438671" cy="123111"/>
            </a:xfrm>
            <a:prstGeom prst="rect">
              <a:avLst/>
            </a:prstGeom>
            <a:noFill/>
          </p:spPr>
          <p:txBody>
            <a:bodyPr wrap="square" lIns="0" tIns="0" rIns="0" bIns="0" rtlCol="0">
              <a:spAutoFit/>
            </a:bodyPr>
            <a:lstStyle/>
            <a:p>
              <a:r>
                <a:rPr lang="en-GB" sz="800" dirty="0">
                  <a:solidFill>
                    <a:srgbClr val="717171"/>
                  </a:solidFill>
                </a:rPr>
                <a:t>6.40cm</a:t>
              </a:r>
            </a:p>
          </p:txBody>
        </p:sp>
        <p:sp>
          <p:nvSpPr>
            <p:cNvPr id="63" name="TextBox 62"/>
            <p:cNvSpPr txBox="1"/>
            <p:nvPr userDrawn="1"/>
          </p:nvSpPr>
          <p:spPr>
            <a:xfrm>
              <a:off x="3220914" y="-437436"/>
              <a:ext cx="438671" cy="123111"/>
            </a:xfrm>
            <a:prstGeom prst="rect">
              <a:avLst/>
            </a:prstGeom>
            <a:noFill/>
          </p:spPr>
          <p:txBody>
            <a:bodyPr wrap="square" lIns="0" tIns="0" rIns="0" bIns="0" rtlCol="0">
              <a:spAutoFit/>
            </a:bodyPr>
            <a:lstStyle/>
            <a:p>
              <a:r>
                <a:rPr lang="en-GB" sz="800" dirty="0">
                  <a:solidFill>
                    <a:srgbClr val="717171"/>
                  </a:solidFill>
                </a:rPr>
                <a:t>9.10cm</a:t>
              </a:r>
            </a:p>
          </p:txBody>
        </p:sp>
        <p:sp>
          <p:nvSpPr>
            <p:cNvPr id="64" name="TextBox 63"/>
            <p:cNvSpPr txBox="1"/>
            <p:nvPr userDrawn="1"/>
          </p:nvSpPr>
          <p:spPr>
            <a:xfrm>
              <a:off x="4192952" y="-437436"/>
              <a:ext cx="438671" cy="123111"/>
            </a:xfrm>
            <a:prstGeom prst="rect">
              <a:avLst/>
            </a:prstGeom>
            <a:noFill/>
          </p:spPr>
          <p:txBody>
            <a:bodyPr wrap="square" lIns="0" tIns="0" rIns="0" bIns="0" rtlCol="0">
              <a:spAutoFit/>
            </a:bodyPr>
            <a:lstStyle/>
            <a:p>
              <a:r>
                <a:rPr lang="en-GB" sz="800" dirty="0">
                  <a:solidFill>
                    <a:srgbClr val="717171"/>
                  </a:solidFill>
                </a:rPr>
                <a:t>11.80cm</a:t>
              </a:r>
            </a:p>
          </p:txBody>
        </p:sp>
        <p:sp>
          <p:nvSpPr>
            <p:cNvPr id="65" name="TextBox 64"/>
            <p:cNvSpPr txBox="1"/>
            <p:nvPr userDrawn="1"/>
          </p:nvSpPr>
          <p:spPr>
            <a:xfrm>
              <a:off x="5164990" y="-437436"/>
              <a:ext cx="438671" cy="123111"/>
            </a:xfrm>
            <a:prstGeom prst="rect">
              <a:avLst/>
            </a:prstGeom>
            <a:noFill/>
          </p:spPr>
          <p:txBody>
            <a:bodyPr wrap="square" lIns="0" tIns="0" rIns="0" bIns="0" rtlCol="0">
              <a:spAutoFit/>
            </a:bodyPr>
            <a:lstStyle/>
            <a:p>
              <a:r>
                <a:rPr lang="en-GB" sz="800" dirty="0">
                  <a:solidFill>
                    <a:srgbClr val="717171"/>
                  </a:solidFill>
                </a:rPr>
                <a:t>14.50cm</a:t>
              </a:r>
            </a:p>
          </p:txBody>
        </p:sp>
        <p:sp>
          <p:nvSpPr>
            <p:cNvPr id="66" name="TextBox 65"/>
            <p:cNvSpPr txBox="1"/>
            <p:nvPr userDrawn="1"/>
          </p:nvSpPr>
          <p:spPr>
            <a:xfrm>
              <a:off x="6137028" y="-437436"/>
              <a:ext cx="438671" cy="123111"/>
            </a:xfrm>
            <a:prstGeom prst="rect">
              <a:avLst/>
            </a:prstGeom>
            <a:noFill/>
          </p:spPr>
          <p:txBody>
            <a:bodyPr wrap="square" lIns="0" tIns="0" rIns="0" bIns="0" rtlCol="0">
              <a:spAutoFit/>
            </a:bodyPr>
            <a:lstStyle/>
            <a:p>
              <a:r>
                <a:rPr lang="en-GB" sz="800" dirty="0">
                  <a:solidFill>
                    <a:srgbClr val="717171"/>
                  </a:solidFill>
                </a:rPr>
                <a:t>17.20cm</a:t>
              </a:r>
            </a:p>
          </p:txBody>
        </p:sp>
        <p:sp>
          <p:nvSpPr>
            <p:cNvPr id="67" name="TextBox 66"/>
            <p:cNvSpPr txBox="1"/>
            <p:nvPr userDrawn="1"/>
          </p:nvSpPr>
          <p:spPr>
            <a:xfrm>
              <a:off x="7109066" y="-437436"/>
              <a:ext cx="438671" cy="123111"/>
            </a:xfrm>
            <a:prstGeom prst="rect">
              <a:avLst/>
            </a:prstGeom>
            <a:noFill/>
          </p:spPr>
          <p:txBody>
            <a:bodyPr wrap="square" lIns="0" tIns="0" rIns="0" bIns="0" rtlCol="0">
              <a:spAutoFit/>
            </a:bodyPr>
            <a:lstStyle/>
            <a:p>
              <a:r>
                <a:rPr lang="en-GB" sz="800" dirty="0">
                  <a:solidFill>
                    <a:srgbClr val="717171"/>
                  </a:solidFill>
                </a:rPr>
                <a:t>9.90cm</a:t>
              </a:r>
            </a:p>
          </p:txBody>
        </p:sp>
        <p:sp>
          <p:nvSpPr>
            <p:cNvPr id="68" name="TextBox 67"/>
            <p:cNvSpPr txBox="1"/>
            <p:nvPr userDrawn="1"/>
          </p:nvSpPr>
          <p:spPr>
            <a:xfrm>
              <a:off x="8081104" y="-437436"/>
              <a:ext cx="438671" cy="123111"/>
            </a:xfrm>
            <a:prstGeom prst="rect">
              <a:avLst/>
            </a:prstGeom>
            <a:noFill/>
          </p:spPr>
          <p:txBody>
            <a:bodyPr wrap="square" lIns="0" tIns="0" rIns="0" bIns="0" rtlCol="0">
              <a:spAutoFit/>
            </a:bodyPr>
            <a:lstStyle/>
            <a:p>
              <a:r>
                <a:rPr lang="en-GB" sz="800" dirty="0">
                  <a:solidFill>
                    <a:srgbClr val="717171"/>
                  </a:solidFill>
                </a:rPr>
                <a:t>22.60cm</a:t>
              </a:r>
            </a:p>
          </p:txBody>
        </p:sp>
        <p:sp>
          <p:nvSpPr>
            <p:cNvPr id="69" name="TextBox 68"/>
            <p:cNvSpPr txBox="1"/>
            <p:nvPr userDrawn="1"/>
          </p:nvSpPr>
          <p:spPr>
            <a:xfrm>
              <a:off x="9053142" y="-437436"/>
              <a:ext cx="438671" cy="123111"/>
            </a:xfrm>
            <a:prstGeom prst="rect">
              <a:avLst/>
            </a:prstGeom>
            <a:noFill/>
          </p:spPr>
          <p:txBody>
            <a:bodyPr wrap="square" lIns="0" tIns="0" rIns="0" bIns="0" rtlCol="0">
              <a:spAutoFit/>
            </a:bodyPr>
            <a:lstStyle/>
            <a:p>
              <a:r>
                <a:rPr lang="en-GB" sz="800" dirty="0">
                  <a:solidFill>
                    <a:srgbClr val="717171"/>
                  </a:solidFill>
                </a:rPr>
                <a:t>25.30cm</a:t>
              </a:r>
            </a:p>
          </p:txBody>
        </p:sp>
        <p:sp>
          <p:nvSpPr>
            <p:cNvPr id="70" name="TextBox 69"/>
            <p:cNvSpPr txBox="1"/>
            <p:nvPr userDrawn="1"/>
          </p:nvSpPr>
          <p:spPr>
            <a:xfrm>
              <a:off x="10025180" y="-437436"/>
              <a:ext cx="438671" cy="123111"/>
            </a:xfrm>
            <a:prstGeom prst="rect">
              <a:avLst/>
            </a:prstGeom>
            <a:noFill/>
          </p:spPr>
          <p:txBody>
            <a:bodyPr wrap="square" lIns="0" tIns="0" rIns="0" bIns="0" rtlCol="0">
              <a:spAutoFit/>
            </a:bodyPr>
            <a:lstStyle/>
            <a:p>
              <a:r>
                <a:rPr lang="en-GB" sz="800" dirty="0">
                  <a:solidFill>
                    <a:srgbClr val="717171"/>
                  </a:solidFill>
                </a:rPr>
                <a:t>27.99cm</a:t>
              </a:r>
            </a:p>
          </p:txBody>
        </p:sp>
        <p:sp>
          <p:nvSpPr>
            <p:cNvPr id="71" name="TextBox 70"/>
            <p:cNvSpPr txBox="1"/>
            <p:nvPr userDrawn="1"/>
          </p:nvSpPr>
          <p:spPr>
            <a:xfrm>
              <a:off x="10997215" y="-437436"/>
              <a:ext cx="438671" cy="123111"/>
            </a:xfrm>
            <a:prstGeom prst="rect">
              <a:avLst/>
            </a:prstGeom>
            <a:noFill/>
          </p:spPr>
          <p:txBody>
            <a:bodyPr wrap="square" lIns="0" tIns="0" rIns="0" bIns="0" rtlCol="0">
              <a:spAutoFit/>
            </a:bodyPr>
            <a:lstStyle/>
            <a:p>
              <a:r>
                <a:rPr lang="en-GB" sz="800" dirty="0">
                  <a:solidFill>
                    <a:srgbClr val="717171"/>
                  </a:solidFill>
                </a:rPr>
                <a:t>30.69cm</a:t>
              </a:r>
            </a:p>
          </p:txBody>
        </p:sp>
        <p:sp>
          <p:nvSpPr>
            <p:cNvPr id="72" name="TextBox 71"/>
            <p:cNvSpPr txBox="1"/>
            <p:nvPr userDrawn="1"/>
          </p:nvSpPr>
          <p:spPr>
            <a:xfrm>
              <a:off x="11461750" y="-437436"/>
              <a:ext cx="438671" cy="123111"/>
            </a:xfrm>
            <a:prstGeom prst="rect">
              <a:avLst/>
            </a:prstGeom>
            <a:noFill/>
          </p:spPr>
          <p:txBody>
            <a:bodyPr wrap="square" lIns="0" tIns="0" rIns="0" bIns="0" rtlCol="0">
              <a:spAutoFit/>
            </a:bodyPr>
            <a:lstStyle/>
            <a:p>
              <a:pPr algn="r"/>
              <a:r>
                <a:rPr lang="en-GB" sz="800" dirty="0">
                  <a:solidFill>
                    <a:srgbClr val="717171"/>
                  </a:solidFill>
                </a:rPr>
                <a:t>32.85cm</a:t>
              </a:r>
            </a:p>
          </p:txBody>
        </p:sp>
        <p:sp>
          <p:nvSpPr>
            <p:cNvPr id="74" name="TextBox 73"/>
            <p:cNvSpPr txBox="1"/>
            <p:nvPr userDrawn="1"/>
          </p:nvSpPr>
          <p:spPr>
            <a:xfrm>
              <a:off x="10490780" y="-437436"/>
              <a:ext cx="438671" cy="123111"/>
            </a:xfrm>
            <a:prstGeom prst="rect">
              <a:avLst/>
            </a:prstGeom>
            <a:noFill/>
          </p:spPr>
          <p:txBody>
            <a:bodyPr wrap="square" lIns="0" tIns="0" rIns="0" bIns="0" rtlCol="0">
              <a:spAutoFit/>
            </a:bodyPr>
            <a:lstStyle/>
            <a:p>
              <a:pPr algn="r"/>
              <a:r>
                <a:rPr lang="en-GB" sz="800" dirty="0">
                  <a:solidFill>
                    <a:srgbClr val="717171"/>
                  </a:solidFill>
                </a:rPr>
                <a:t>30.16cm</a:t>
              </a:r>
            </a:p>
          </p:txBody>
        </p:sp>
        <p:sp>
          <p:nvSpPr>
            <p:cNvPr id="75" name="TextBox 74"/>
            <p:cNvSpPr txBox="1"/>
            <p:nvPr userDrawn="1"/>
          </p:nvSpPr>
          <p:spPr>
            <a:xfrm>
              <a:off x="9519807" y="-437436"/>
              <a:ext cx="438671" cy="123111"/>
            </a:xfrm>
            <a:prstGeom prst="rect">
              <a:avLst/>
            </a:prstGeom>
            <a:noFill/>
          </p:spPr>
          <p:txBody>
            <a:bodyPr wrap="square" lIns="0" tIns="0" rIns="0" bIns="0" rtlCol="0">
              <a:spAutoFit/>
            </a:bodyPr>
            <a:lstStyle/>
            <a:p>
              <a:pPr algn="r"/>
              <a:r>
                <a:rPr lang="en-GB" sz="800" dirty="0">
                  <a:solidFill>
                    <a:srgbClr val="717171"/>
                  </a:solidFill>
                </a:rPr>
                <a:t>27.46cm</a:t>
              </a:r>
            </a:p>
          </p:txBody>
        </p:sp>
        <p:sp>
          <p:nvSpPr>
            <p:cNvPr id="76" name="TextBox 75"/>
            <p:cNvSpPr txBox="1"/>
            <p:nvPr userDrawn="1"/>
          </p:nvSpPr>
          <p:spPr>
            <a:xfrm>
              <a:off x="8548834" y="-437436"/>
              <a:ext cx="438671" cy="123111"/>
            </a:xfrm>
            <a:prstGeom prst="rect">
              <a:avLst/>
            </a:prstGeom>
            <a:noFill/>
          </p:spPr>
          <p:txBody>
            <a:bodyPr wrap="square" lIns="0" tIns="0" rIns="0" bIns="0" rtlCol="0">
              <a:spAutoFit/>
            </a:bodyPr>
            <a:lstStyle/>
            <a:p>
              <a:pPr algn="r"/>
              <a:r>
                <a:rPr lang="en-GB" sz="800" dirty="0">
                  <a:solidFill>
                    <a:srgbClr val="717171"/>
                  </a:solidFill>
                </a:rPr>
                <a:t>24.76cm</a:t>
              </a:r>
            </a:p>
          </p:txBody>
        </p:sp>
        <p:sp>
          <p:nvSpPr>
            <p:cNvPr id="77" name="TextBox 76"/>
            <p:cNvSpPr txBox="1"/>
            <p:nvPr userDrawn="1"/>
          </p:nvSpPr>
          <p:spPr>
            <a:xfrm>
              <a:off x="7577861" y="-437436"/>
              <a:ext cx="438671" cy="123111"/>
            </a:xfrm>
            <a:prstGeom prst="rect">
              <a:avLst/>
            </a:prstGeom>
            <a:noFill/>
          </p:spPr>
          <p:txBody>
            <a:bodyPr wrap="square" lIns="0" tIns="0" rIns="0" bIns="0" rtlCol="0">
              <a:spAutoFit/>
            </a:bodyPr>
            <a:lstStyle/>
            <a:p>
              <a:pPr algn="r"/>
              <a:r>
                <a:rPr lang="en-GB" sz="800" dirty="0">
                  <a:solidFill>
                    <a:srgbClr val="717171"/>
                  </a:solidFill>
                </a:rPr>
                <a:t>22.07cm</a:t>
              </a:r>
            </a:p>
          </p:txBody>
        </p:sp>
        <p:sp>
          <p:nvSpPr>
            <p:cNvPr id="78" name="TextBox 77"/>
            <p:cNvSpPr txBox="1"/>
            <p:nvPr userDrawn="1"/>
          </p:nvSpPr>
          <p:spPr>
            <a:xfrm>
              <a:off x="6606888" y="-437436"/>
              <a:ext cx="438671" cy="123111"/>
            </a:xfrm>
            <a:prstGeom prst="rect">
              <a:avLst/>
            </a:prstGeom>
            <a:noFill/>
          </p:spPr>
          <p:txBody>
            <a:bodyPr wrap="square" lIns="0" tIns="0" rIns="0" bIns="0" rtlCol="0">
              <a:spAutoFit/>
            </a:bodyPr>
            <a:lstStyle/>
            <a:p>
              <a:pPr algn="r"/>
              <a:r>
                <a:rPr lang="en-GB" sz="800" dirty="0">
                  <a:solidFill>
                    <a:srgbClr val="717171"/>
                  </a:solidFill>
                </a:rPr>
                <a:t>19.37cm</a:t>
              </a:r>
            </a:p>
          </p:txBody>
        </p:sp>
        <p:sp>
          <p:nvSpPr>
            <p:cNvPr id="79" name="TextBox 78"/>
            <p:cNvSpPr txBox="1"/>
            <p:nvPr userDrawn="1"/>
          </p:nvSpPr>
          <p:spPr>
            <a:xfrm>
              <a:off x="5635915" y="-437436"/>
              <a:ext cx="438671" cy="123111"/>
            </a:xfrm>
            <a:prstGeom prst="rect">
              <a:avLst/>
            </a:prstGeom>
            <a:noFill/>
          </p:spPr>
          <p:txBody>
            <a:bodyPr wrap="square" lIns="0" tIns="0" rIns="0" bIns="0" rtlCol="0">
              <a:spAutoFit/>
            </a:bodyPr>
            <a:lstStyle/>
            <a:p>
              <a:pPr algn="r"/>
              <a:r>
                <a:rPr lang="en-GB" sz="800" dirty="0">
                  <a:solidFill>
                    <a:srgbClr val="717171"/>
                  </a:solidFill>
                </a:rPr>
                <a:t>16.67cm</a:t>
              </a:r>
            </a:p>
          </p:txBody>
        </p:sp>
        <p:sp>
          <p:nvSpPr>
            <p:cNvPr id="80" name="TextBox 79"/>
            <p:cNvSpPr txBox="1"/>
            <p:nvPr userDrawn="1"/>
          </p:nvSpPr>
          <p:spPr>
            <a:xfrm>
              <a:off x="4664942" y="-437436"/>
              <a:ext cx="438671" cy="123111"/>
            </a:xfrm>
            <a:prstGeom prst="rect">
              <a:avLst/>
            </a:prstGeom>
            <a:noFill/>
          </p:spPr>
          <p:txBody>
            <a:bodyPr wrap="square" lIns="0" tIns="0" rIns="0" bIns="0" rtlCol="0">
              <a:spAutoFit/>
            </a:bodyPr>
            <a:lstStyle/>
            <a:p>
              <a:pPr algn="r"/>
              <a:r>
                <a:rPr lang="en-GB" sz="800" dirty="0">
                  <a:solidFill>
                    <a:srgbClr val="717171"/>
                  </a:solidFill>
                </a:rPr>
                <a:t>13.98cm</a:t>
              </a:r>
            </a:p>
          </p:txBody>
        </p:sp>
        <p:sp>
          <p:nvSpPr>
            <p:cNvPr id="81" name="TextBox 80"/>
            <p:cNvSpPr txBox="1"/>
            <p:nvPr userDrawn="1"/>
          </p:nvSpPr>
          <p:spPr>
            <a:xfrm>
              <a:off x="3693969" y="-437436"/>
              <a:ext cx="438671" cy="123111"/>
            </a:xfrm>
            <a:prstGeom prst="rect">
              <a:avLst/>
            </a:prstGeom>
            <a:noFill/>
          </p:spPr>
          <p:txBody>
            <a:bodyPr wrap="square" lIns="0" tIns="0" rIns="0" bIns="0" rtlCol="0">
              <a:spAutoFit/>
            </a:bodyPr>
            <a:lstStyle/>
            <a:p>
              <a:pPr algn="r"/>
              <a:r>
                <a:rPr lang="en-GB" sz="800" dirty="0">
                  <a:solidFill>
                    <a:srgbClr val="717171"/>
                  </a:solidFill>
                </a:rPr>
                <a:t>11.28cm</a:t>
              </a:r>
            </a:p>
          </p:txBody>
        </p:sp>
        <p:sp>
          <p:nvSpPr>
            <p:cNvPr id="82" name="TextBox 81"/>
            <p:cNvSpPr txBox="1"/>
            <p:nvPr userDrawn="1"/>
          </p:nvSpPr>
          <p:spPr>
            <a:xfrm>
              <a:off x="2722996" y="-437436"/>
              <a:ext cx="438671" cy="123111"/>
            </a:xfrm>
            <a:prstGeom prst="rect">
              <a:avLst/>
            </a:prstGeom>
            <a:noFill/>
          </p:spPr>
          <p:txBody>
            <a:bodyPr wrap="square" lIns="0" tIns="0" rIns="0" bIns="0" rtlCol="0">
              <a:spAutoFit/>
            </a:bodyPr>
            <a:lstStyle/>
            <a:p>
              <a:pPr algn="r"/>
              <a:r>
                <a:rPr lang="en-GB" sz="800" dirty="0">
                  <a:solidFill>
                    <a:srgbClr val="717171"/>
                  </a:solidFill>
                </a:rPr>
                <a:t>8.59cm</a:t>
              </a:r>
            </a:p>
          </p:txBody>
        </p:sp>
        <p:sp>
          <p:nvSpPr>
            <p:cNvPr id="83" name="TextBox 82"/>
            <p:cNvSpPr txBox="1"/>
            <p:nvPr userDrawn="1"/>
          </p:nvSpPr>
          <p:spPr>
            <a:xfrm>
              <a:off x="1752023" y="-437436"/>
              <a:ext cx="438671" cy="123111"/>
            </a:xfrm>
            <a:prstGeom prst="rect">
              <a:avLst/>
            </a:prstGeom>
            <a:noFill/>
          </p:spPr>
          <p:txBody>
            <a:bodyPr wrap="square" lIns="0" tIns="0" rIns="0" bIns="0" rtlCol="0">
              <a:spAutoFit/>
            </a:bodyPr>
            <a:lstStyle/>
            <a:p>
              <a:pPr algn="r"/>
              <a:r>
                <a:rPr lang="en-GB" sz="800" dirty="0">
                  <a:solidFill>
                    <a:srgbClr val="717171"/>
                  </a:solidFill>
                </a:rPr>
                <a:t>5.89cm</a:t>
              </a:r>
            </a:p>
          </p:txBody>
        </p:sp>
        <p:sp>
          <p:nvSpPr>
            <p:cNvPr id="84" name="TextBox 83"/>
            <p:cNvSpPr txBox="1"/>
            <p:nvPr userDrawn="1"/>
          </p:nvSpPr>
          <p:spPr>
            <a:xfrm>
              <a:off x="781050" y="-437436"/>
              <a:ext cx="438671" cy="123111"/>
            </a:xfrm>
            <a:prstGeom prst="rect">
              <a:avLst/>
            </a:prstGeom>
            <a:noFill/>
          </p:spPr>
          <p:txBody>
            <a:bodyPr wrap="square" lIns="0" tIns="0" rIns="0" bIns="0" rtlCol="0">
              <a:spAutoFit/>
            </a:bodyPr>
            <a:lstStyle/>
            <a:p>
              <a:pPr algn="r"/>
              <a:r>
                <a:rPr lang="en-GB" sz="800" dirty="0">
                  <a:solidFill>
                    <a:srgbClr val="717171"/>
                  </a:solidFill>
                </a:rPr>
                <a:t>3.19cm</a:t>
              </a:r>
            </a:p>
          </p:txBody>
        </p:sp>
        <p:cxnSp>
          <p:nvCxnSpPr>
            <p:cNvPr id="5" name="Straight Connector 4"/>
            <p:cNvCxnSpPr/>
            <p:nvPr userDrawn="1"/>
          </p:nvCxnSpPr>
          <p:spPr>
            <a:xfrm>
              <a:off x="360000"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sp>
          <p:nvSpPr>
            <p:cNvPr id="85" name="TextBox 84"/>
            <p:cNvSpPr txBox="1"/>
            <p:nvPr userDrawn="1"/>
          </p:nvSpPr>
          <p:spPr>
            <a:xfrm>
              <a:off x="-1143000" y="5763299"/>
              <a:ext cx="833960" cy="123111"/>
            </a:xfrm>
            <a:prstGeom prst="rect">
              <a:avLst/>
            </a:prstGeom>
            <a:noFill/>
          </p:spPr>
          <p:txBody>
            <a:bodyPr wrap="square" lIns="0" tIns="0" rIns="0" bIns="0" rtlCol="0">
              <a:spAutoFit/>
            </a:bodyPr>
            <a:lstStyle/>
            <a:p>
              <a:pPr algn="r"/>
              <a:r>
                <a:rPr lang="en-GB" sz="800" dirty="0">
                  <a:solidFill>
                    <a:srgbClr val="717171"/>
                  </a:solidFill>
                </a:rPr>
                <a:t>Content Bottom</a:t>
              </a:r>
            </a:p>
          </p:txBody>
        </p:sp>
        <p:sp>
          <p:nvSpPr>
            <p:cNvPr id="86" name="TextBox 85"/>
            <p:cNvSpPr txBox="1"/>
            <p:nvPr userDrawn="1"/>
          </p:nvSpPr>
          <p:spPr>
            <a:xfrm>
              <a:off x="-1143000" y="1769267"/>
              <a:ext cx="833960" cy="123111"/>
            </a:xfrm>
            <a:prstGeom prst="rect">
              <a:avLst/>
            </a:prstGeom>
            <a:noFill/>
          </p:spPr>
          <p:txBody>
            <a:bodyPr wrap="square" lIns="0" tIns="0" rIns="0" bIns="0" rtlCol="0">
              <a:spAutoFit/>
            </a:bodyPr>
            <a:lstStyle/>
            <a:p>
              <a:pPr algn="r"/>
              <a:r>
                <a:rPr lang="en-GB" sz="800" dirty="0">
                  <a:solidFill>
                    <a:srgbClr val="717171"/>
                  </a:solidFill>
                </a:rPr>
                <a:t>Content Top</a:t>
              </a:r>
            </a:p>
          </p:txBody>
        </p:sp>
        <p:sp>
          <p:nvSpPr>
            <p:cNvPr id="87" name="TextBox 86"/>
            <p:cNvSpPr txBox="1"/>
            <p:nvPr userDrawn="1"/>
          </p:nvSpPr>
          <p:spPr>
            <a:xfrm>
              <a:off x="-1143000" y="1198691"/>
              <a:ext cx="833960" cy="123111"/>
            </a:xfrm>
            <a:prstGeom prst="rect">
              <a:avLst/>
            </a:prstGeom>
            <a:noFill/>
          </p:spPr>
          <p:txBody>
            <a:bodyPr wrap="square" lIns="0" tIns="0" rIns="0" bIns="0" rtlCol="0">
              <a:spAutoFit/>
            </a:bodyPr>
            <a:lstStyle/>
            <a:p>
              <a:pPr algn="r"/>
              <a:r>
                <a:rPr lang="en-GB" sz="800" dirty="0">
                  <a:solidFill>
                    <a:srgbClr val="717171"/>
                  </a:solidFill>
                </a:rPr>
                <a:t>Heading Baseline</a:t>
              </a:r>
            </a:p>
          </p:txBody>
        </p:sp>
        <p:sp>
          <p:nvSpPr>
            <p:cNvPr id="88" name="TextBox 87"/>
            <p:cNvSpPr txBox="1"/>
            <p:nvPr userDrawn="1"/>
          </p:nvSpPr>
          <p:spPr>
            <a:xfrm>
              <a:off x="-590537" y="-438330"/>
              <a:ext cx="833960" cy="123111"/>
            </a:xfrm>
            <a:prstGeom prst="rect">
              <a:avLst/>
            </a:prstGeom>
            <a:noFill/>
          </p:spPr>
          <p:txBody>
            <a:bodyPr wrap="square" lIns="0" tIns="0" rIns="0" bIns="0" rtlCol="0">
              <a:spAutoFit/>
            </a:bodyPr>
            <a:lstStyle/>
            <a:p>
              <a:pPr algn="r"/>
              <a:r>
                <a:rPr lang="en-GB" sz="800" dirty="0">
                  <a:solidFill>
                    <a:srgbClr val="717171"/>
                  </a:solidFill>
                </a:rPr>
                <a:t>Left Margin</a:t>
              </a:r>
            </a:p>
          </p:txBody>
        </p:sp>
        <p:sp>
          <p:nvSpPr>
            <p:cNvPr id="89" name="TextBox 88"/>
            <p:cNvSpPr txBox="1"/>
            <p:nvPr userDrawn="1"/>
          </p:nvSpPr>
          <p:spPr>
            <a:xfrm>
              <a:off x="11933758" y="-438330"/>
              <a:ext cx="639242" cy="123111"/>
            </a:xfrm>
            <a:prstGeom prst="rect">
              <a:avLst/>
            </a:prstGeom>
            <a:noFill/>
          </p:spPr>
          <p:txBody>
            <a:bodyPr wrap="square" lIns="0" tIns="0" rIns="0" bIns="0" rtlCol="0">
              <a:spAutoFit/>
            </a:bodyPr>
            <a:lstStyle/>
            <a:p>
              <a:r>
                <a:rPr lang="en-GB" sz="800" dirty="0">
                  <a:solidFill>
                    <a:srgbClr val="717171"/>
                  </a:solidFill>
                </a:rPr>
                <a:t>Right Margin</a:t>
              </a:r>
            </a:p>
          </p:txBody>
        </p:sp>
      </p:grpSp>
      <p:sp>
        <p:nvSpPr>
          <p:cNvPr id="91" name="Title Placeholder 1"/>
          <p:cNvSpPr>
            <a:spLocks noGrp="1"/>
          </p:cNvSpPr>
          <p:nvPr>
            <p:ph type="title"/>
          </p:nvPr>
        </p:nvSpPr>
        <p:spPr>
          <a:xfrm>
            <a:off x="359999" y="430718"/>
            <a:ext cx="11466875" cy="704346"/>
          </a:xfrm>
          <a:prstGeom prst="rect">
            <a:avLst/>
          </a:prstGeom>
        </p:spPr>
        <p:txBody>
          <a:bodyPr vert="horz" lIns="0" tIns="0" rIns="0" bIns="0" rtlCol="0" anchor="t">
            <a:noAutofit/>
          </a:bodyPr>
          <a:lstStyle/>
          <a:p>
            <a:r>
              <a:rPr lang="en-US"/>
              <a:t>Click to edit Master title style</a:t>
            </a:r>
            <a:endParaRPr lang="en-GB" dirty="0"/>
          </a:p>
        </p:txBody>
      </p:sp>
      <p:sp>
        <p:nvSpPr>
          <p:cNvPr id="92" name="Text Placeholder 2"/>
          <p:cNvSpPr>
            <a:spLocks noGrp="1"/>
          </p:cNvSpPr>
          <p:nvPr>
            <p:ph type="body" idx="1"/>
          </p:nvPr>
        </p:nvSpPr>
        <p:spPr>
          <a:xfrm>
            <a:off x="359999" y="1708150"/>
            <a:ext cx="11466875" cy="4003675"/>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93"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dirty="0">
              <a:solidFill>
                <a:srgbClr val="717171"/>
              </a:solidFill>
            </a:endParaRPr>
          </a:p>
        </p:txBody>
      </p:sp>
      <p:cxnSp>
        <p:nvCxnSpPr>
          <p:cNvPr id="94" name="Straight Connector 93"/>
          <p:cNvCxnSpPr/>
          <p:nvPr/>
        </p:nvCxnSpPr>
        <p:spPr>
          <a:xfrm>
            <a:off x="0" y="6124991"/>
            <a:ext cx="12193200" cy="0"/>
          </a:xfrm>
          <a:prstGeom prst="line">
            <a:avLst/>
          </a:prstGeom>
          <a:ln w="190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pic>
        <p:nvPicPr>
          <p:cNvPr id="96" name="Picture 95" descr="logo-03.png"/>
          <p:cNvPicPr>
            <a:picLocks noChangeAspect="1"/>
          </p:cNvPicPr>
          <p:nvPr/>
        </p:nvPicPr>
        <p:blipFill>
          <a:blip r:embed="rId21" cstate="print">
            <a:alphaModFix/>
            <a:extLst>
              <a:ext uri="{28A0092B-C50C-407E-A947-70E740481C1C}">
                <a14:useLocalDpi xmlns:a14="http://schemas.microsoft.com/office/drawing/2010/main" val="0"/>
              </a:ext>
            </a:extLst>
          </a:blip>
          <a:stretch>
            <a:fillRect/>
          </a:stretch>
        </p:blipFill>
        <p:spPr>
          <a:xfrm>
            <a:off x="297773" y="6334125"/>
            <a:ext cx="4329415" cy="324431"/>
          </a:xfrm>
          <a:prstGeom prst="rect">
            <a:avLst/>
          </a:prstGeom>
        </p:spPr>
      </p:pic>
    </p:spTree>
    <p:extLst>
      <p:ext uri="{BB962C8B-B14F-4D97-AF65-F5344CB8AC3E}">
        <p14:creationId xmlns:p14="http://schemas.microsoft.com/office/powerpoint/2010/main" val="3824588929"/>
      </p:ext>
    </p:extLst>
  </p:cSld>
  <p:clrMap bg1="lt1" tx1="dk1" bg2="lt2" tx2="dk2" accent1="accent1" accent2="accent2" accent3="accent3" accent4="accent4" accent5="accent5" accent6="accent6" hlink="hlink" folHlink="folHlink"/>
  <p:sldLayoutIdLst>
    <p:sldLayoutId id="2147484532" r:id="rId1"/>
    <p:sldLayoutId id="2147484533" r:id="rId2"/>
    <p:sldLayoutId id="2147484534" r:id="rId3"/>
    <p:sldLayoutId id="2147484535" r:id="rId4"/>
    <p:sldLayoutId id="2147484536" r:id="rId5"/>
    <p:sldLayoutId id="2147484537" r:id="rId6"/>
    <p:sldLayoutId id="2147484538" r:id="rId7"/>
    <p:sldLayoutId id="2147484539" r:id="rId8"/>
    <p:sldLayoutId id="2147484540" r:id="rId9"/>
    <p:sldLayoutId id="2147484541" r:id="rId10"/>
    <p:sldLayoutId id="2147484542" r:id="rId11"/>
    <p:sldLayoutId id="2147484543" r:id="rId12"/>
    <p:sldLayoutId id="2147484544" r:id="rId13"/>
    <p:sldLayoutId id="2147484545" r:id="rId14"/>
    <p:sldLayoutId id="2147484546" r:id="rId15"/>
    <p:sldLayoutId id="2147484547" r:id="rId16"/>
    <p:sldLayoutId id="2147484549" r:id="rId17"/>
    <p:sldLayoutId id="2147484554" r:id="rId18"/>
    <p:sldLayoutId id="2147484555" r:id="rId1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100000"/>
        </a:lnSpc>
        <a:spcBef>
          <a:spcPts val="600"/>
        </a:spcBef>
        <a:buNone/>
        <a:defRPr sz="2000" b="1" kern="1200">
          <a:solidFill>
            <a:schemeClr val="tx1"/>
          </a:solidFill>
          <a:latin typeface="+mj-lt"/>
          <a:ea typeface="+mj-ea"/>
          <a:cs typeface="+mj-cs"/>
        </a:defRPr>
      </a:lvl1pPr>
    </p:titleStyle>
    <p:bodyStyle>
      <a:lvl1pPr marL="0" indent="0" algn="l" defTabSz="914400" rtl="0" eaLnBrk="1" latinLnBrk="0" hangingPunct="1">
        <a:lnSpc>
          <a:spcPct val="100000"/>
        </a:lnSpc>
        <a:spcBef>
          <a:spcPts val="1200"/>
        </a:spcBef>
        <a:buFont typeface="Arial" panose="020B0604020202020204" pitchFamily="34" charset="0"/>
        <a:buNone/>
        <a:defRPr sz="1400" kern="1200">
          <a:solidFill>
            <a:schemeClr val="tx1"/>
          </a:solidFill>
          <a:latin typeface="+mn-lt"/>
          <a:ea typeface="+mn-ea"/>
          <a:cs typeface="+mn-cs"/>
        </a:defRPr>
      </a:lvl1pPr>
      <a:lvl2pPr marL="180975" indent="-180975" algn="l" defTabSz="914400" rtl="0" eaLnBrk="1" latinLnBrk="0" hangingPunct="1">
        <a:lnSpc>
          <a:spcPct val="100000"/>
        </a:lnSpc>
        <a:spcBef>
          <a:spcPts val="600"/>
        </a:spcBef>
        <a:buFont typeface="Wingdings" panose="05000000000000000000" pitchFamily="2" charset="2"/>
        <a:buChar char="§"/>
        <a:defRPr sz="1400" kern="1200">
          <a:solidFill>
            <a:schemeClr val="tx1"/>
          </a:solidFill>
          <a:latin typeface="+mn-lt"/>
          <a:ea typeface="+mn-ea"/>
          <a:cs typeface="+mn-cs"/>
        </a:defRPr>
      </a:lvl2pPr>
      <a:lvl3pPr marL="361950" indent="-180975" algn="l" defTabSz="914400" rtl="0" eaLnBrk="1" latinLnBrk="0" hangingPunct="1">
        <a:lnSpc>
          <a:spcPct val="100000"/>
        </a:lnSpc>
        <a:spcBef>
          <a:spcPts val="600"/>
        </a:spcBef>
        <a:buFont typeface="Wingdings" panose="05000000000000000000" pitchFamily="2" charset="2"/>
        <a:buChar char="§"/>
        <a:defRPr sz="1400" kern="1200">
          <a:solidFill>
            <a:schemeClr val="tx1"/>
          </a:solidFill>
          <a:latin typeface="+mn-lt"/>
          <a:ea typeface="+mn-ea"/>
          <a:cs typeface="+mn-cs"/>
        </a:defRPr>
      </a:lvl3pPr>
      <a:lvl4pPr marL="542925" indent="-180975" algn="l" defTabSz="914400" rtl="0" eaLnBrk="1" latinLnBrk="0" hangingPunct="1">
        <a:lnSpc>
          <a:spcPct val="100000"/>
        </a:lnSpc>
        <a:spcBef>
          <a:spcPts val="600"/>
        </a:spcBef>
        <a:buFont typeface="Wingdings" panose="05000000000000000000" pitchFamily="2" charset="2"/>
        <a:buChar char="§"/>
        <a:defRPr sz="1400" kern="1200">
          <a:solidFill>
            <a:schemeClr val="tx1"/>
          </a:solidFill>
          <a:latin typeface="+mn-lt"/>
          <a:ea typeface="+mn-ea"/>
          <a:cs typeface="+mn-cs"/>
        </a:defRPr>
      </a:lvl4pPr>
      <a:lvl5pPr marL="714375" indent="-171450" algn="l" defTabSz="914400" rtl="0" eaLnBrk="1" latinLnBrk="0" hangingPunct="1">
        <a:lnSpc>
          <a:spcPct val="100000"/>
        </a:lnSpc>
        <a:spcBef>
          <a:spcPts val="600"/>
        </a:spcBef>
        <a:buFont typeface="Wingdings" panose="05000000000000000000" pitchFamily="2" charset="2"/>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27">
          <p15:clr>
            <a:srgbClr val="A4A3A4"/>
          </p15:clr>
        </p15:guide>
        <p15:guide id="2" orient="horz" pos="2159">
          <p15:clr>
            <a:srgbClr val="A4A3A4"/>
          </p15:clr>
        </p15:guide>
        <p15:guide id="3" pos="725">
          <p15:clr>
            <a:srgbClr val="A4A3A4"/>
          </p15:clr>
        </p15:guide>
        <p15:guide id="4" pos="842">
          <p15:clr>
            <a:srgbClr val="A4A3A4"/>
          </p15:clr>
        </p15:guide>
        <p15:guide id="5" pos="1335">
          <p15:clr>
            <a:srgbClr val="A4A3A4"/>
          </p15:clr>
        </p15:guide>
        <p15:guide id="6" pos="1454">
          <p15:clr>
            <a:srgbClr val="A4A3A4"/>
          </p15:clr>
        </p15:guide>
        <p15:guide id="7" pos="1947">
          <p15:clr>
            <a:srgbClr val="A4A3A4"/>
          </p15:clr>
        </p15:guide>
        <p15:guide id="8" pos="2064">
          <p15:clr>
            <a:srgbClr val="A4A3A4"/>
          </p15:clr>
        </p15:guide>
        <p15:guide id="9" pos="2558">
          <p15:clr>
            <a:srgbClr val="A4A3A4"/>
          </p15:clr>
        </p15:guide>
        <p15:guide id="10" pos="2678">
          <p15:clr>
            <a:srgbClr val="A4A3A4"/>
          </p15:clr>
        </p15:guide>
        <p15:guide id="11" pos="3170">
          <p15:clr>
            <a:srgbClr val="A4A3A4"/>
          </p15:clr>
        </p15:guide>
        <p15:guide id="12" pos="3288">
          <p15:clr>
            <a:srgbClr val="A4A3A4"/>
          </p15:clr>
        </p15:guide>
        <p15:guide id="13" pos="3780">
          <p15:clr>
            <a:srgbClr val="A4A3A4"/>
          </p15:clr>
        </p15:guide>
        <p15:guide id="14" pos="3900">
          <p15:clr>
            <a:srgbClr val="A4A3A4"/>
          </p15:clr>
        </p15:guide>
        <p15:guide id="15" pos="4392">
          <p15:clr>
            <a:srgbClr val="A4A3A4"/>
          </p15:clr>
        </p15:guide>
        <p15:guide id="16" pos="4512">
          <p15:clr>
            <a:srgbClr val="A4A3A4"/>
          </p15:clr>
        </p15:guide>
        <p15:guide id="17" pos="5124">
          <p15:clr>
            <a:srgbClr val="A4A3A4"/>
          </p15:clr>
        </p15:guide>
        <p15:guide id="18" pos="5004">
          <p15:clr>
            <a:srgbClr val="A4A3A4"/>
          </p15:clr>
        </p15:guide>
        <p15:guide id="19" pos="5616">
          <p15:clr>
            <a:srgbClr val="A4A3A4"/>
          </p15:clr>
        </p15:guide>
        <p15:guide id="20" pos="5736">
          <p15:clr>
            <a:srgbClr val="A4A3A4"/>
          </p15:clr>
        </p15:guide>
        <p15:guide id="21" pos="6227">
          <p15:clr>
            <a:srgbClr val="A4A3A4"/>
          </p15:clr>
        </p15:guide>
        <p15:guide id="22" pos="6348">
          <p15:clr>
            <a:srgbClr val="A4A3A4"/>
          </p15:clr>
        </p15:guide>
        <p15:guide id="23" pos="6839">
          <p15:clr>
            <a:srgbClr val="A4A3A4"/>
          </p15:clr>
        </p15:guide>
        <p15:guide id="24" pos="6960">
          <p15:clr>
            <a:srgbClr val="A4A3A4"/>
          </p15:clr>
        </p15:guide>
        <p15:guide id="25" pos="7451">
          <p15:clr>
            <a:srgbClr val="A4A3A4"/>
          </p15:clr>
        </p15:guide>
        <p15:guide id="26" orient="horz" pos="1799">
          <p15:clr>
            <a:srgbClr val="A4A3A4"/>
          </p15:clr>
        </p15:guide>
        <p15:guide id="27" orient="horz" pos="1437">
          <p15:clr>
            <a:srgbClr val="A4A3A4"/>
          </p15:clr>
        </p15:guide>
        <p15:guide id="28" orient="horz" pos="1077">
          <p15:clr>
            <a:srgbClr val="A4A3A4"/>
          </p15:clr>
        </p15:guide>
        <p15:guide id="29" orient="horz" pos="717">
          <p15:clr>
            <a:srgbClr val="A4A3A4"/>
          </p15:clr>
        </p15:guide>
        <p15:guide id="30" orient="horz" pos="2519">
          <p15:clr>
            <a:srgbClr val="A4A3A4"/>
          </p15:clr>
        </p15:guide>
        <p15:guide id="31" orient="horz" pos="2879">
          <p15:clr>
            <a:srgbClr val="A4A3A4"/>
          </p15:clr>
        </p15:guide>
        <p15:guide id="32" orient="horz" pos="3240">
          <p15:clr>
            <a:srgbClr val="A4A3A4"/>
          </p15:clr>
        </p15:guide>
        <p15:guide id="33" orient="horz" pos="3600">
          <p15:clr>
            <a:srgbClr val="A4A3A4"/>
          </p15:clr>
        </p15:guide>
        <p15:guide id="34" orient="horz" pos="3855">
          <p15:clr>
            <a:srgbClr val="A4A3A4"/>
          </p15:clr>
        </p15:guide>
      </p15:sldGuideLst>
    </p:ext>
  </p:extLst>
</p:sldMaster>
</file>

<file path=ppt/slideMasters/slideMaster2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7" name="Group 6"/>
          <p:cNvGrpSpPr/>
          <p:nvPr/>
        </p:nvGrpSpPr>
        <p:grpSpPr>
          <a:xfrm>
            <a:off x="-1143000" y="-438330"/>
            <a:ext cx="13716000" cy="6621721"/>
            <a:chOff x="-1143000" y="-438330"/>
            <a:chExt cx="13716000" cy="6621721"/>
          </a:xfrm>
        </p:grpSpPr>
        <p:cxnSp>
          <p:nvCxnSpPr>
            <p:cNvPr id="12" name="Straight Connector 11"/>
            <p:cNvCxnSpPr/>
            <p:nvPr userDrawn="1"/>
          </p:nvCxnSpPr>
          <p:spPr>
            <a:xfrm>
              <a:off x="11826875"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userDrawn="1"/>
          </p:nvCxnSpPr>
          <p:spPr>
            <a:xfrm>
              <a:off x="-256200" y="1138238"/>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userDrawn="1"/>
          </p:nvCxnSpPr>
          <p:spPr>
            <a:xfrm>
              <a:off x="-256200" y="1710267"/>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userDrawn="1"/>
          </p:nvCxnSpPr>
          <p:spPr>
            <a:xfrm>
              <a:off x="-256200" y="6120000"/>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sp>
          <p:nvSpPr>
            <p:cNvPr id="13" name="TextBox 12"/>
            <p:cNvSpPr txBox="1"/>
            <p:nvPr userDrawn="1"/>
          </p:nvSpPr>
          <p:spPr>
            <a:xfrm>
              <a:off x="-747711" y="1075580"/>
              <a:ext cx="438671" cy="123111"/>
            </a:xfrm>
            <a:prstGeom prst="rect">
              <a:avLst/>
            </a:prstGeom>
            <a:noFill/>
          </p:spPr>
          <p:txBody>
            <a:bodyPr wrap="square" lIns="0" tIns="0" rIns="0" bIns="0" rtlCol="0">
              <a:spAutoFit/>
            </a:bodyPr>
            <a:lstStyle/>
            <a:p>
              <a:pPr algn="r"/>
              <a:r>
                <a:rPr lang="en-GB" sz="800" dirty="0">
                  <a:solidFill>
                    <a:srgbClr val="717171"/>
                  </a:solidFill>
                </a:rPr>
                <a:t>3.16cm</a:t>
              </a:r>
            </a:p>
          </p:txBody>
        </p:sp>
        <p:cxnSp>
          <p:nvCxnSpPr>
            <p:cNvPr id="21" name="Straight Connector 20"/>
            <p:cNvCxnSpPr/>
            <p:nvPr userDrawn="1"/>
          </p:nvCxnSpPr>
          <p:spPr>
            <a:xfrm>
              <a:off x="-256200" y="2282296"/>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userDrawn="1"/>
          </p:nvCxnSpPr>
          <p:spPr>
            <a:xfrm>
              <a:off x="-256200" y="2854325"/>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userDrawn="1"/>
          </p:nvCxnSpPr>
          <p:spPr>
            <a:xfrm>
              <a:off x="-256200" y="3426354"/>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userDrawn="1"/>
          </p:nvCxnSpPr>
          <p:spPr>
            <a:xfrm>
              <a:off x="-256200" y="3998383"/>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userDrawn="1"/>
          </p:nvCxnSpPr>
          <p:spPr>
            <a:xfrm>
              <a:off x="-256200" y="4570412"/>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userDrawn="1"/>
          </p:nvCxnSpPr>
          <p:spPr>
            <a:xfrm>
              <a:off x="-256200" y="5142441"/>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userDrawn="1"/>
          </p:nvCxnSpPr>
          <p:spPr>
            <a:xfrm>
              <a:off x="-256200" y="5714470"/>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userDrawn="1"/>
          </p:nvCxnSpPr>
          <p:spPr>
            <a:xfrm>
              <a:off x="1149350"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userDrawn="1"/>
          </p:nvCxnSpPr>
          <p:spPr>
            <a:xfrm>
              <a:off x="2120034"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userDrawn="1"/>
          </p:nvCxnSpPr>
          <p:spPr>
            <a:xfrm>
              <a:off x="3090718"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userDrawn="1"/>
          </p:nvCxnSpPr>
          <p:spPr>
            <a:xfrm>
              <a:off x="4061402"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userDrawn="1"/>
          </p:nvCxnSpPr>
          <p:spPr>
            <a:xfrm>
              <a:off x="5032086"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userDrawn="1"/>
          </p:nvCxnSpPr>
          <p:spPr>
            <a:xfrm>
              <a:off x="6002770"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userDrawn="1"/>
          </p:nvCxnSpPr>
          <p:spPr>
            <a:xfrm>
              <a:off x="6973454"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userDrawn="1"/>
          </p:nvCxnSpPr>
          <p:spPr>
            <a:xfrm>
              <a:off x="7944138"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userDrawn="1"/>
          </p:nvCxnSpPr>
          <p:spPr>
            <a:xfrm>
              <a:off x="8914822"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userDrawn="1"/>
          </p:nvCxnSpPr>
          <p:spPr>
            <a:xfrm>
              <a:off x="9885506"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userDrawn="1"/>
          </p:nvCxnSpPr>
          <p:spPr>
            <a:xfrm>
              <a:off x="10856190"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userDrawn="1"/>
          </p:nvCxnSpPr>
          <p:spPr>
            <a:xfrm>
              <a:off x="11049000"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userDrawn="1"/>
          </p:nvCxnSpPr>
          <p:spPr>
            <a:xfrm>
              <a:off x="10077270"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userDrawn="1"/>
          </p:nvCxnSpPr>
          <p:spPr>
            <a:xfrm>
              <a:off x="9105543"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userDrawn="1"/>
          </p:nvCxnSpPr>
          <p:spPr>
            <a:xfrm>
              <a:off x="8133816"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userDrawn="1"/>
          </p:nvCxnSpPr>
          <p:spPr>
            <a:xfrm>
              <a:off x="7162089"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userDrawn="1"/>
          </p:nvCxnSpPr>
          <p:spPr>
            <a:xfrm>
              <a:off x="6190362"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userDrawn="1"/>
          </p:nvCxnSpPr>
          <p:spPr>
            <a:xfrm>
              <a:off x="5218635"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userDrawn="1"/>
          </p:nvCxnSpPr>
          <p:spPr>
            <a:xfrm>
              <a:off x="4246908"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userDrawn="1"/>
          </p:nvCxnSpPr>
          <p:spPr>
            <a:xfrm>
              <a:off x="3275181"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userDrawn="1"/>
          </p:nvCxnSpPr>
          <p:spPr>
            <a:xfrm>
              <a:off x="2303454"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userDrawn="1"/>
          </p:nvCxnSpPr>
          <p:spPr>
            <a:xfrm>
              <a:off x="1331727"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sp>
          <p:nvSpPr>
            <p:cNvPr id="51" name="TextBox 50"/>
            <p:cNvSpPr txBox="1"/>
            <p:nvPr userDrawn="1"/>
          </p:nvSpPr>
          <p:spPr>
            <a:xfrm>
              <a:off x="-747711" y="1646156"/>
              <a:ext cx="438671" cy="123111"/>
            </a:xfrm>
            <a:prstGeom prst="rect">
              <a:avLst/>
            </a:prstGeom>
            <a:noFill/>
          </p:spPr>
          <p:txBody>
            <a:bodyPr wrap="square" lIns="0" tIns="0" rIns="0" bIns="0" rtlCol="0">
              <a:spAutoFit/>
            </a:bodyPr>
            <a:lstStyle/>
            <a:p>
              <a:pPr algn="r"/>
              <a:r>
                <a:rPr lang="en-GB" sz="800" dirty="0">
                  <a:solidFill>
                    <a:srgbClr val="717171"/>
                  </a:solidFill>
                </a:rPr>
                <a:t>4.75cm</a:t>
              </a:r>
            </a:p>
          </p:txBody>
        </p:sp>
        <p:sp>
          <p:nvSpPr>
            <p:cNvPr id="52" name="TextBox 51"/>
            <p:cNvSpPr txBox="1"/>
            <p:nvPr userDrawn="1"/>
          </p:nvSpPr>
          <p:spPr>
            <a:xfrm>
              <a:off x="-747711" y="2216732"/>
              <a:ext cx="438671" cy="123111"/>
            </a:xfrm>
            <a:prstGeom prst="rect">
              <a:avLst/>
            </a:prstGeom>
            <a:noFill/>
          </p:spPr>
          <p:txBody>
            <a:bodyPr wrap="square" lIns="0" tIns="0" rIns="0" bIns="0" rtlCol="0">
              <a:spAutoFit/>
            </a:bodyPr>
            <a:lstStyle/>
            <a:p>
              <a:pPr algn="r"/>
              <a:r>
                <a:rPr lang="en-GB" sz="800" dirty="0">
                  <a:solidFill>
                    <a:srgbClr val="717171"/>
                  </a:solidFill>
                </a:rPr>
                <a:t>6.34cm</a:t>
              </a:r>
            </a:p>
          </p:txBody>
        </p:sp>
        <p:sp>
          <p:nvSpPr>
            <p:cNvPr id="53" name="TextBox 52"/>
            <p:cNvSpPr txBox="1"/>
            <p:nvPr userDrawn="1"/>
          </p:nvSpPr>
          <p:spPr>
            <a:xfrm>
              <a:off x="-747711" y="2787308"/>
              <a:ext cx="438671" cy="123111"/>
            </a:xfrm>
            <a:prstGeom prst="rect">
              <a:avLst/>
            </a:prstGeom>
            <a:noFill/>
          </p:spPr>
          <p:txBody>
            <a:bodyPr wrap="square" lIns="0" tIns="0" rIns="0" bIns="0" rtlCol="0">
              <a:spAutoFit/>
            </a:bodyPr>
            <a:lstStyle/>
            <a:p>
              <a:pPr algn="r"/>
              <a:r>
                <a:rPr lang="en-GB" sz="800" dirty="0">
                  <a:solidFill>
                    <a:srgbClr val="717171"/>
                  </a:solidFill>
                </a:rPr>
                <a:t>7.93cm</a:t>
              </a:r>
            </a:p>
          </p:txBody>
        </p:sp>
        <p:sp>
          <p:nvSpPr>
            <p:cNvPr id="54" name="TextBox 53"/>
            <p:cNvSpPr txBox="1"/>
            <p:nvPr userDrawn="1"/>
          </p:nvSpPr>
          <p:spPr>
            <a:xfrm>
              <a:off x="-747711" y="3357884"/>
              <a:ext cx="438671" cy="123111"/>
            </a:xfrm>
            <a:prstGeom prst="rect">
              <a:avLst/>
            </a:prstGeom>
            <a:noFill/>
          </p:spPr>
          <p:txBody>
            <a:bodyPr wrap="square" lIns="0" tIns="0" rIns="0" bIns="0" rtlCol="0">
              <a:spAutoFit/>
            </a:bodyPr>
            <a:lstStyle/>
            <a:p>
              <a:pPr algn="r"/>
              <a:r>
                <a:rPr lang="en-GB" sz="800" dirty="0">
                  <a:solidFill>
                    <a:srgbClr val="717171"/>
                  </a:solidFill>
                </a:rPr>
                <a:t>9.52cm</a:t>
              </a:r>
            </a:p>
          </p:txBody>
        </p:sp>
        <p:sp>
          <p:nvSpPr>
            <p:cNvPr id="55" name="TextBox 54"/>
            <p:cNvSpPr txBox="1"/>
            <p:nvPr userDrawn="1"/>
          </p:nvSpPr>
          <p:spPr>
            <a:xfrm>
              <a:off x="-747711" y="3928460"/>
              <a:ext cx="438671" cy="123111"/>
            </a:xfrm>
            <a:prstGeom prst="rect">
              <a:avLst/>
            </a:prstGeom>
            <a:noFill/>
          </p:spPr>
          <p:txBody>
            <a:bodyPr wrap="square" lIns="0" tIns="0" rIns="0" bIns="0" rtlCol="0">
              <a:spAutoFit/>
            </a:bodyPr>
            <a:lstStyle/>
            <a:p>
              <a:pPr algn="r"/>
              <a:r>
                <a:rPr lang="en-GB" sz="800" dirty="0">
                  <a:solidFill>
                    <a:srgbClr val="717171"/>
                  </a:solidFill>
                </a:rPr>
                <a:t>11.11cm</a:t>
              </a:r>
            </a:p>
          </p:txBody>
        </p:sp>
        <p:sp>
          <p:nvSpPr>
            <p:cNvPr id="56" name="TextBox 55"/>
            <p:cNvSpPr txBox="1"/>
            <p:nvPr userDrawn="1"/>
          </p:nvSpPr>
          <p:spPr>
            <a:xfrm>
              <a:off x="-747711" y="4499036"/>
              <a:ext cx="438671" cy="123111"/>
            </a:xfrm>
            <a:prstGeom prst="rect">
              <a:avLst/>
            </a:prstGeom>
            <a:noFill/>
          </p:spPr>
          <p:txBody>
            <a:bodyPr wrap="square" lIns="0" tIns="0" rIns="0" bIns="0" rtlCol="0">
              <a:spAutoFit/>
            </a:bodyPr>
            <a:lstStyle/>
            <a:p>
              <a:pPr algn="r"/>
              <a:r>
                <a:rPr lang="en-GB" sz="800" dirty="0">
                  <a:solidFill>
                    <a:srgbClr val="717171"/>
                  </a:solidFill>
                </a:rPr>
                <a:t>12.70cm</a:t>
              </a:r>
            </a:p>
          </p:txBody>
        </p:sp>
        <p:sp>
          <p:nvSpPr>
            <p:cNvPr id="57" name="TextBox 56"/>
            <p:cNvSpPr txBox="1"/>
            <p:nvPr userDrawn="1"/>
          </p:nvSpPr>
          <p:spPr>
            <a:xfrm>
              <a:off x="-747711" y="5069612"/>
              <a:ext cx="438671" cy="123111"/>
            </a:xfrm>
            <a:prstGeom prst="rect">
              <a:avLst/>
            </a:prstGeom>
            <a:noFill/>
          </p:spPr>
          <p:txBody>
            <a:bodyPr wrap="square" lIns="0" tIns="0" rIns="0" bIns="0" rtlCol="0">
              <a:spAutoFit/>
            </a:bodyPr>
            <a:lstStyle/>
            <a:p>
              <a:pPr algn="r"/>
              <a:r>
                <a:rPr lang="en-GB" sz="800" dirty="0">
                  <a:solidFill>
                    <a:srgbClr val="717171"/>
                  </a:solidFill>
                </a:rPr>
                <a:t>14.29cm</a:t>
              </a:r>
            </a:p>
          </p:txBody>
        </p:sp>
        <p:sp>
          <p:nvSpPr>
            <p:cNvPr id="58" name="TextBox 57"/>
            <p:cNvSpPr txBox="1"/>
            <p:nvPr userDrawn="1"/>
          </p:nvSpPr>
          <p:spPr>
            <a:xfrm>
              <a:off x="-747711" y="5640188"/>
              <a:ext cx="438671" cy="123111"/>
            </a:xfrm>
            <a:prstGeom prst="rect">
              <a:avLst/>
            </a:prstGeom>
            <a:noFill/>
          </p:spPr>
          <p:txBody>
            <a:bodyPr wrap="square" lIns="0" tIns="0" rIns="0" bIns="0" rtlCol="0">
              <a:spAutoFit/>
            </a:bodyPr>
            <a:lstStyle/>
            <a:p>
              <a:pPr algn="r"/>
              <a:r>
                <a:rPr lang="en-GB" sz="800" dirty="0">
                  <a:solidFill>
                    <a:srgbClr val="717171"/>
                  </a:solidFill>
                </a:rPr>
                <a:t>15.87cm</a:t>
              </a:r>
            </a:p>
          </p:txBody>
        </p:sp>
        <p:sp>
          <p:nvSpPr>
            <p:cNvPr id="59" name="TextBox 58"/>
            <p:cNvSpPr txBox="1"/>
            <p:nvPr userDrawn="1"/>
          </p:nvSpPr>
          <p:spPr>
            <a:xfrm>
              <a:off x="-747711" y="6060280"/>
              <a:ext cx="438671" cy="123111"/>
            </a:xfrm>
            <a:prstGeom prst="rect">
              <a:avLst/>
            </a:prstGeom>
            <a:noFill/>
          </p:spPr>
          <p:txBody>
            <a:bodyPr wrap="square" lIns="0" tIns="0" rIns="0" bIns="0" rtlCol="0">
              <a:spAutoFit/>
            </a:bodyPr>
            <a:lstStyle/>
            <a:p>
              <a:pPr algn="r"/>
              <a:r>
                <a:rPr lang="en-GB" sz="800" dirty="0">
                  <a:solidFill>
                    <a:srgbClr val="717171"/>
                  </a:solidFill>
                </a:rPr>
                <a:t>17.00cm</a:t>
              </a:r>
            </a:p>
          </p:txBody>
        </p:sp>
        <p:sp>
          <p:nvSpPr>
            <p:cNvPr id="60" name="TextBox 59"/>
            <p:cNvSpPr txBox="1"/>
            <p:nvPr userDrawn="1"/>
          </p:nvSpPr>
          <p:spPr>
            <a:xfrm>
              <a:off x="304800" y="-437436"/>
              <a:ext cx="438671" cy="123111"/>
            </a:xfrm>
            <a:prstGeom prst="rect">
              <a:avLst/>
            </a:prstGeom>
            <a:noFill/>
          </p:spPr>
          <p:txBody>
            <a:bodyPr wrap="square" lIns="0" tIns="0" rIns="0" bIns="0" rtlCol="0">
              <a:spAutoFit/>
            </a:bodyPr>
            <a:lstStyle/>
            <a:p>
              <a:r>
                <a:rPr lang="en-GB" sz="800" dirty="0">
                  <a:solidFill>
                    <a:srgbClr val="717171"/>
                  </a:solidFill>
                </a:rPr>
                <a:t>1.00cm</a:t>
              </a:r>
            </a:p>
          </p:txBody>
        </p:sp>
        <p:sp>
          <p:nvSpPr>
            <p:cNvPr id="61" name="TextBox 60"/>
            <p:cNvSpPr txBox="1"/>
            <p:nvPr userDrawn="1"/>
          </p:nvSpPr>
          <p:spPr>
            <a:xfrm>
              <a:off x="1276838" y="-437436"/>
              <a:ext cx="438671" cy="123111"/>
            </a:xfrm>
            <a:prstGeom prst="rect">
              <a:avLst/>
            </a:prstGeom>
            <a:noFill/>
          </p:spPr>
          <p:txBody>
            <a:bodyPr wrap="square" lIns="0" tIns="0" rIns="0" bIns="0" rtlCol="0">
              <a:spAutoFit/>
            </a:bodyPr>
            <a:lstStyle/>
            <a:p>
              <a:r>
                <a:rPr lang="en-GB" sz="800" dirty="0">
                  <a:solidFill>
                    <a:srgbClr val="717171"/>
                  </a:solidFill>
                </a:rPr>
                <a:t>3.70cm</a:t>
              </a:r>
            </a:p>
          </p:txBody>
        </p:sp>
        <p:sp>
          <p:nvSpPr>
            <p:cNvPr id="62" name="TextBox 61"/>
            <p:cNvSpPr txBox="1"/>
            <p:nvPr userDrawn="1"/>
          </p:nvSpPr>
          <p:spPr>
            <a:xfrm>
              <a:off x="2248876" y="-437436"/>
              <a:ext cx="438671" cy="123111"/>
            </a:xfrm>
            <a:prstGeom prst="rect">
              <a:avLst/>
            </a:prstGeom>
            <a:noFill/>
          </p:spPr>
          <p:txBody>
            <a:bodyPr wrap="square" lIns="0" tIns="0" rIns="0" bIns="0" rtlCol="0">
              <a:spAutoFit/>
            </a:bodyPr>
            <a:lstStyle/>
            <a:p>
              <a:r>
                <a:rPr lang="en-GB" sz="800" dirty="0">
                  <a:solidFill>
                    <a:srgbClr val="717171"/>
                  </a:solidFill>
                </a:rPr>
                <a:t>6.40cm</a:t>
              </a:r>
            </a:p>
          </p:txBody>
        </p:sp>
        <p:sp>
          <p:nvSpPr>
            <p:cNvPr id="63" name="TextBox 62"/>
            <p:cNvSpPr txBox="1"/>
            <p:nvPr userDrawn="1"/>
          </p:nvSpPr>
          <p:spPr>
            <a:xfrm>
              <a:off x="3220914" y="-437436"/>
              <a:ext cx="438671" cy="123111"/>
            </a:xfrm>
            <a:prstGeom prst="rect">
              <a:avLst/>
            </a:prstGeom>
            <a:noFill/>
          </p:spPr>
          <p:txBody>
            <a:bodyPr wrap="square" lIns="0" tIns="0" rIns="0" bIns="0" rtlCol="0">
              <a:spAutoFit/>
            </a:bodyPr>
            <a:lstStyle/>
            <a:p>
              <a:r>
                <a:rPr lang="en-GB" sz="800" dirty="0">
                  <a:solidFill>
                    <a:srgbClr val="717171"/>
                  </a:solidFill>
                </a:rPr>
                <a:t>9.10cm</a:t>
              </a:r>
            </a:p>
          </p:txBody>
        </p:sp>
        <p:sp>
          <p:nvSpPr>
            <p:cNvPr id="64" name="TextBox 63"/>
            <p:cNvSpPr txBox="1"/>
            <p:nvPr userDrawn="1"/>
          </p:nvSpPr>
          <p:spPr>
            <a:xfrm>
              <a:off x="4192952" y="-437436"/>
              <a:ext cx="438671" cy="123111"/>
            </a:xfrm>
            <a:prstGeom prst="rect">
              <a:avLst/>
            </a:prstGeom>
            <a:noFill/>
          </p:spPr>
          <p:txBody>
            <a:bodyPr wrap="square" lIns="0" tIns="0" rIns="0" bIns="0" rtlCol="0">
              <a:spAutoFit/>
            </a:bodyPr>
            <a:lstStyle/>
            <a:p>
              <a:r>
                <a:rPr lang="en-GB" sz="800" dirty="0">
                  <a:solidFill>
                    <a:srgbClr val="717171"/>
                  </a:solidFill>
                </a:rPr>
                <a:t>11.80cm</a:t>
              </a:r>
            </a:p>
          </p:txBody>
        </p:sp>
        <p:sp>
          <p:nvSpPr>
            <p:cNvPr id="65" name="TextBox 64"/>
            <p:cNvSpPr txBox="1"/>
            <p:nvPr userDrawn="1"/>
          </p:nvSpPr>
          <p:spPr>
            <a:xfrm>
              <a:off x="5164990" y="-437436"/>
              <a:ext cx="438671" cy="123111"/>
            </a:xfrm>
            <a:prstGeom prst="rect">
              <a:avLst/>
            </a:prstGeom>
            <a:noFill/>
          </p:spPr>
          <p:txBody>
            <a:bodyPr wrap="square" lIns="0" tIns="0" rIns="0" bIns="0" rtlCol="0">
              <a:spAutoFit/>
            </a:bodyPr>
            <a:lstStyle/>
            <a:p>
              <a:r>
                <a:rPr lang="en-GB" sz="800" dirty="0">
                  <a:solidFill>
                    <a:srgbClr val="717171"/>
                  </a:solidFill>
                </a:rPr>
                <a:t>14.50cm</a:t>
              </a:r>
            </a:p>
          </p:txBody>
        </p:sp>
        <p:sp>
          <p:nvSpPr>
            <p:cNvPr id="66" name="TextBox 65"/>
            <p:cNvSpPr txBox="1"/>
            <p:nvPr userDrawn="1"/>
          </p:nvSpPr>
          <p:spPr>
            <a:xfrm>
              <a:off x="6137028" y="-437436"/>
              <a:ext cx="438671" cy="123111"/>
            </a:xfrm>
            <a:prstGeom prst="rect">
              <a:avLst/>
            </a:prstGeom>
            <a:noFill/>
          </p:spPr>
          <p:txBody>
            <a:bodyPr wrap="square" lIns="0" tIns="0" rIns="0" bIns="0" rtlCol="0">
              <a:spAutoFit/>
            </a:bodyPr>
            <a:lstStyle/>
            <a:p>
              <a:r>
                <a:rPr lang="en-GB" sz="800" dirty="0">
                  <a:solidFill>
                    <a:srgbClr val="717171"/>
                  </a:solidFill>
                </a:rPr>
                <a:t>17.20cm</a:t>
              </a:r>
            </a:p>
          </p:txBody>
        </p:sp>
        <p:sp>
          <p:nvSpPr>
            <p:cNvPr id="67" name="TextBox 66"/>
            <p:cNvSpPr txBox="1"/>
            <p:nvPr userDrawn="1"/>
          </p:nvSpPr>
          <p:spPr>
            <a:xfrm>
              <a:off x="7109066" y="-437436"/>
              <a:ext cx="438671" cy="123111"/>
            </a:xfrm>
            <a:prstGeom prst="rect">
              <a:avLst/>
            </a:prstGeom>
            <a:noFill/>
          </p:spPr>
          <p:txBody>
            <a:bodyPr wrap="square" lIns="0" tIns="0" rIns="0" bIns="0" rtlCol="0">
              <a:spAutoFit/>
            </a:bodyPr>
            <a:lstStyle/>
            <a:p>
              <a:r>
                <a:rPr lang="en-GB" sz="800" dirty="0">
                  <a:solidFill>
                    <a:srgbClr val="717171"/>
                  </a:solidFill>
                </a:rPr>
                <a:t>9.90cm</a:t>
              </a:r>
            </a:p>
          </p:txBody>
        </p:sp>
        <p:sp>
          <p:nvSpPr>
            <p:cNvPr id="68" name="TextBox 67"/>
            <p:cNvSpPr txBox="1"/>
            <p:nvPr userDrawn="1"/>
          </p:nvSpPr>
          <p:spPr>
            <a:xfrm>
              <a:off x="8081104" y="-437436"/>
              <a:ext cx="438671" cy="123111"/>
            </a:xfrm>
            <a:prstGeom prst="rect">
              <a:avLst/>
            </a:prstGeom>
            <a:noFill/>
          </p:spPr>
          <p:txBody>
            <a:bodyPr wrap="square" lIns="0" tIns="0" rIns="0" bIns="0" rtlCol="0">
              <a:spAutoFit/>
            </a:bodyPr>
            <a:lstStyle/>
            <a:p>
              <a:r>
                <a:rPr lang="en-GB" sz="800" dirty="0">
                  <a:solidFill>
                    <a:srgbClr val="717171"/>
                  </a:solidFill>
                </a:rPr>
                <a:t>22.60cm</a:t>
              </a:r>
            </a:p>
          </p:txBody>
        </p:sp>
        <p:sp>
          <p:nvSpPr>
            <p:cNvPr id="69" name="TextBox 68"/>
            <p:cNvSpPr txBox="1"/>
            <p:nvPr userDrawn="1"/>
          </p:nvSpPr>
          <p:spPr>
            <a:xfrm>
              <a:off x="9053142" y="-437436"/>
              <a:ext cx="438671" cy="123111"/>
            </a:xfrm>
            <a:prstGeom prst="rect">
              <a:avLst/>
            </a:prstGeom>
            <a:noFill/>
          </p:spPr>
          <p:txBody>
            <a:bodyPr wrap="square" lIns="0" tIns="0" rIns="0" bIns="0" rtlCol="0">
              <a:spAutoFit/>
            </a:bodyPr>
            <a:lstStyle/>
            <a:p>
              <a:r>
                <a:rPr lang="en-GB" sz="800" dirty="0">
                  <a:solidFill>
                    <a:srgbClr val="717171"/>
                  </a:solidFill>
                </a:rPr>
                <a:t>25.30cm</a:t>
              </a:r>
            </a:p>
          </p:txBody>
        </p:sp>
        <p:sp>
          <p:nvSpPr>
            <p:cNvPr id="70" name="TextBox 69"/>
            <p:cNvSpPr txBox="1"/>
            <p:nvPr userDrawn="1"/>
          </p:nvSpPr>
          <p:spPr>
            <a:xfrm>
              <a:off x="10025180" y="-437436"/>
              <a:ext cx="438671" cy="123111"/>
            </a:xfrm>
            <a:prstGeom prst="rect">
              <a:avLst/>
            </a:prstGeom>
            <a:noFill/>
          </p:spPr>
          <p:txBody>
            <a:bodyPr wrap="square" lIns="0" tIns="0" rIns="0" bIns="0" rtlCol="0">
              <a:spAutoFit/>
            </a:bodyPr>
            <a:lstStyle/>
            <a:p>
              <a:r>
                <a:rPr lang="en-GB" sz="800" dirty="0">
                  <a:solidFill>
                    <a:srgbClr val="717171"/>
                  </a:solidFill>
                </a:rPr>
                <a:t>27.99cm</a:t>
              </a:r>
            </a:p>
          </p:txBody>
        </p:sp>
        <p:sp>
          <p:nvSpPr>
            <p:cNvPr id="71" name="TextBox 70"/>
            <p:cNvSpPr txBox="1"/>
            <p:nvPr userDrawn="1"/>
          </p:nvSpPr>
          <p:spPr>
            <a:xfrm>
              <a:off x="10997215" y="-437436"/>
              <a:ext cx="438671" cy="123111"/>
            </a:xfrm>
            <a:prstGeom prst="rect">
              <a:avLst/>
            </a:prstGeom>
            <a:noFill/>
          </p:spPr>
          <p:txBody>
            <a:bodyPr wrap="square" lIns="0" tIns="0" rIns="0" bIns="0" rtlCol="0">
              <a:spAutoFit/>
            </a:bodyPr>
            <a:lstStyle/>
            <a:p>
              <a:r>
                <a:rPr lang="en-GB" sz="800" dirty="0">
                  <a:solidFill>
                    <a:srgbClr val="717171"/>
                  </a:solidFill>
                </a:rPr>
                <a:t>30.69cm</a:t>
              </a:r>
            </a:p>
          </p:txBody>
        </p:sp>
        <p:sp>
          <p:nvSpPr>
            <p:cNvPr id="72" name="TextBox 71"/>
            <p:cNvSpPr txBox="1"/>
            <p:nvPr userDrawn="1"/>
          </p:nvSpPr>
          <p:spPr>
            <a:xfrm>
              <a:off x="11461750" y="-437436"/>
              <a:ext cx="438671" cy="123111"/>
            </a:xfrm>
            <a:prstGeom prst="rect">
              <a:avLst/>
            </a:prstGeom>
            <a:noFill/>
          </p:spPr>
          <p:txBody>
            <a:bodyPr wrap="square" lIns="0" tIns="0" rIns="0" bIns="0" rtlCol="0">
              <a:spAutoFit/>
            </a:bodyPr>
            <a:lstStyle/>
            <a:p>
              <a:pPr algn="r"/>
              <a:r>
                <a:rPr lang="en-GB" sz="800" dirty="0">
                  <a:solidFill>
                    <a:srgbClr val="717171"/>
                  </a:solidFill>
                </a:rPr>
                <a:t>32.85cm</a:t>
              </a:r>
            </a:p>
          </p:txBody>
        </p:sp>
        <p:sp>
          <p:nvSpPr>
            <p:cNvPr id="74" name="TextBox 73"/>
            <p:cNvSpPr txBox="1"/>
            <p:nvPr userDrawn="1"/>
          </p:nvSpPr>
          <p:spPr>
            <a:xfrm>
              <a:off x="10490780" y="-437436"/>
              <a:ext cx="438671" cy="123111"/>
            </a:xfrm>
            <a:prstGeom prst="rect">
              <a:avLst/>
            </a:prstGeom>
            <a:noFill/>
          </p:spPr>
          <p:txBody>
            <a:bodyPr wrap="square" lIns="0" tIns="0" rIns="0" bIns="0" rtlCol="0">
              <a:spAutoFit/>
            </a:bodyPr>
            <a:lstStyle/>
            <a:p>
              <a:pPr algn="r"/>
              <a:r>
                <a:rPr lang="en-GB" sz="800" dirty="0">
                  <a:solidFill>
                    <a:srgbClr val="717171"/>
                  </a:solidFill>
                </a:rPr>
                <a:t>30.16cm</a:t>
              </a:r>
            </a:p>
          </p:txBody>
        </p:sp>
        <p:sp>
          <p:nvSpPr>
            <p:cNvPr id="75" name="TextBox 74"/>
            <p:cNvSpPr txBox="1"/>
            <p:nvPr userDrawn="1"/>
          </p:nvSpPr>
          <p:spPr>
            <a:xfrm>
              <a:off x="9519807" y="-437436"/>
              <a:ext cx="438671" cy="123111"/>
            </a:xfrm>
            <a:prstGeom prst="rect">
              <a:avLst/>
            </a:prstGeom>
            <a:noFill/>
          </p:spPr>
          <p:txBody>
            <a:bodyPr wrap="square" lIns="0" tIns="0" rIns="0" bIns="0" rtlCol="0">
              <a:spAutoFit/>
            </a:bodyPr>
            <a:lstStyle/>
            <a:p>
              <a:pPr algn="r"/>
              <a:r>
                <a:rPr lang="en-GB" sz="800" dirty="0">
                  <a:solidFill>
                    <a:srgbClr val="717171"/>
                  </a:solidFill>
                </a:rPr>
                <a:t>27.46cm</a:t>
              </a:r>
            </a:p>
          </p:txBody>
        </p:sp>
        <p:sp>
          <p:nvSpPr>
            <p:cNvPr id="76" name="TextBox 75"/>
            <p:cNvSpPr txBox="1"/>
            <p:nvPr userDrawn="1"/>
          </p:nvSpPr>
          <p:spPr>
            <a:xfrm>
              <a:off x="8548834" y="-437436"/>
              <a:ext cx="438671" cy="123111"/>
            </a:xfrm>
            <a:prstGeom prst="rect">
              <a:avLst/>
            </a:prstGeom>
            <a:noFill/>
          </p:spPr>
          <p:txBody>
            <a:bodyPr wrap="square" lIns="0" tIns="0" rIns="0" bIns="0" rtlCol="0">
              <a:spAutoFit/>
            </a:bodyPr>
            <a:lstStyle/>
            <a:p>
              <a:pPr algn="r"/>
              <a:r>
                <a:rPr lang="en-GB" sz="800" dirty="0">
                  <a:solidFill>
                    <a:srgbClr val="717171"/>
                  </a:solidFill>
                </a:rPr>
                <a:t>24.76cm</a:t>
              </a:r>
            </a:p>
          </p:txBody>
        </p:sp>
        <p:sp>
          <p:nvSpPr>
            <p:cNvPr id="77" name="TextBox 76"/>
            <p:cNvSpPr txBox="1"/>
            <p:nvPr userDrawn="1"/>
          </p:nvSpPr>
          <p:spPr>
            <a:xfrm>
              <a:off x="7577861" y="-437436"/>
              <a:ext cx="438671" cy="123111"/>
            </a:xfrm>
            <a:prstGeom prst="rect">
              <a:avLst/>
            </a:prstGeom>
            <a:noFill/>
          </p:spPr>
          <p:txBody>
            <a:bodyPr wrap="square" lIns="0" tIns="0" rIns="0" bIns="0" rtlCol="0">
              <a:spAutoFit/>
            </a:bodyPr>
            <a:lstStyle/>
            <a:p>
              <a:pPr algn="r"/>
              <a:r>
                <a:rPr lang="en-GB" sz="800" dirty="0">
                  <a:solidFill>
                    <a:srgbClr val="717171"/>
                  </a:solidFill>
                </a:rPr>
                <a:t>22.07cm</a:t>
              </a:r>
            </a:p>
          </p:txBody>
        </p:sp>
        <p:sp>
          <p:nvSpPr>
            <p:cNvPr id="78" name="TextBox 77"/>
            <p:cNvSpPr txBox="1"/>
            <p:nvPr userDrawn="1"/>
          </p:nvSpPr>
          <p:spPr>
            <a:xfrm>
              <a:off x="6606888" y="-437436"/>
              <a:ext cx="438671" cy="123111"/>
            </a:xfrm>
            <a:prstGeom prst="rect">
              <a:avLst/>
            </a:prstGeom>
            <a:noFill/>
          </p:spPr>
          <p:txBody>
            <a:bodyPr wrap="square" lIns="0" tIns="0" rIns="0" bIns="0" rtlCol="0">
              <a:spAutoFit/>
            </a:bodyPr>
            <a:lstStyle/>
            <a:p>
              <a:pPr algn="r"/>
              <a:r>
                <a:rPr lang="en-GB" sz="800" dirty="0">
                  <a:solidFill>
                    <a:srgbClr val="717171"/>
                  </a:solidFill>
                </a:rPr>
                <a:t>19.37cm</a:t>
              </a:r>
            </a:p>
          </p:txBody>
        </p:sp>
        <p:sp>
          <p:nvSpPr>
            <p:cNvPr id="79" name="TextBox 78"/>
            <p:cNvSpPr txBox="1"/>
            <p:nvPr userDrawn="1"/>
          </p:nvSpPr>
          <p:spPr>
            <a:xfrm>
              <a:off x="5635915" y="-437436"/>
              <a:ext cx="438671" cy="123111"/>
            </a:xfrm>
            <a:prstGeom prst="rect">
              <a:avLst/>
            </a:prstGeom>
            <a:noFill/>
          </p:spPr>
          <p:txBody>
            <a:bodyPr wrap="square" lIns="0" tIns="0" rIns="0" bIns="0" rtlCol="0">
              <a:spAutoFit/>
            </a:bodyPr>
            <a:lstStyle/>
            <a:p>
              <a:pPr algn="r"/>
              <a:r>
                <a:rPr lang="en-GB" sz="800" dirty="0">
                  <a:solidFill>
                    <a:srgbClr val="717171"/>
                  </a:solidFill>
                </a:rPr>
                <a:t>16.67cm</a:t>
              </a:r>
            </a:p>
          </p:txBody>
        </p:sp>
        <p:sp>
          <p:nvSpPr>
            <p:cNvPr id="80" name="TextBox 79"/>
            <p:cNvSpPr txBox="1"/>
            <p:nvPr userDrawn="1"/>
          </p:nvSpPr>
          <p:spPr>
            <a:xfrm>
              <a:off x="4664942" y="-437436"/>
              <a:ext cx="438671" cy="123111"/>
            </a:xfrm>
            <a:prstGeom prst="rect">
              <a:avLst/>
            </a:prstGeom>
            <a:noFill/>
          </p:spPr>
          <p:txBody>
            <a:bodyPr wrap="square" lIns="0" tIns="0" rIns="0" bIns="0" rtlCol="0">
              <a:spAutoFit/>
            </a:bodyPr>
            <a:lstStyle/>
            <a:p>
              <a:pPr algn="r"/>
              <a:r>
                <a:rPr lang="en-GB" sz="800" dirty="0">
                  <a:solidFill>
                    <a:srgbClr val="717171"/>
                  </a:solidFill>
                </a:rPr>
                <a:t>13.98cm</a:t>
              </a:r>
            </a:p>
          </p:txBody>
        </p:sp>
        <p:sp>
          <p:nvSpPr>
            <p:cNvPr id="81" name="TextBox 80"/>
            <p:cNvSpPr txBox="1"/>
            <p:nvPr userDrawn="1"/>
          </p:nvSpPr>
          <p:spPr>
            <a:xfrm>
              <a:off x="3693969" y="-437436"/>
              <a:ext cx="438671" cy="123111"/>
            </a:xfrm>
            <a:prstGeom prst="rect">
              <a:avLst/>
            </a:prstGeom>
            <a:noFill/>
          </p:spPr>
          <p:txBody>
            <a:bodyPr wrap="square" lIns="0" tIns="0" rIns="0" bIns="0" rtlCol="0">
              <a:spAutoFit/>
            </a:bodyPr>
            <a:lstStyle/>
            <a:p>
              <a:pPr algn="r"/>
              <a:r>
                <a:rPr lang="en-GB" sz="800" dirty="0">
                  <a:solidFill>
                    <a:srgbClr val="717171"/>
                  </a:solidFill>
                </a:rPr>
                <a:t>11.28cm</a:t>
              </a:r>
            </a:p>
          </p:txBody>
        </p:sp>
        <p:sp>
          <p:nvSpPr>
            <p:cNvPr id="82" name="TextBox 81"/>
            <p:cNvSpPr txBox="1"/>
            <p:nvPr userDrawn="1"/>
          </p:nvSpPr>
          <p:spPr>
            <a:xfrm>
              <a:off x="2722996" y="-437436"/>
              <a:ext cx="438671" cy="123111"/>
            </a:xfrm>
            <a:prstGeom prst="rect">
              <a:avLst/>
            </a:prstGeom>
            <a:noFill/>
          </p:spPr>
          <p:txBody>
            <a:bodyPr wrap="square" lIns="0" tIns="0" rIns="0" bIns="0" rtlCol="0">
              <a:spAutoFit/>
            </a:bodyPr>
            <a:lstStyle/>
            <a:p>
              <a:pPr algn="r"/>
              <a:r>
                <a:rPr lang="en-GB" sz="800" dirty="0">
                  <a:solidFill>
                    <a:srgbClr val="717171"/>
                  </a:solidFill>
                </a:rPr>
                <a:t>8.59cm</a:t>
              </a:r>
            </a:p>
          </p:txBody>
        </p:sp>
        <p:sp>
          <p:nvSpPr>
            <p:cNvPr id="83" name="TextBox 82"/>
            <p:cNvSpPr txBox="1"/>
            <p:nvPr userDrawn="1"/>
          </p:nvSpPr>
          <p:spPr>
            <a:xfrm>
              <a:off x="1752023" y="-437436"/>
              <a:ext cx="438671" cy="123111"/>
            </a:xfrm>
            <a:prstGeom prst="rect">
              <a:avLst/>
            </a:prstGeom>
            <a:noFill/>
          </p:spPr>
          <p:txBody>
            <a:bodyPr wrap="square" lIns="0" tIns="0" rIns="0" bIns="0" rtlCol="0">
              <a:spAutoFit/>
            </a:bodyPr>
            <a:lstStyle/>
            <a:p>
              <a:pPr algn="r"/>
              <a:r>
                <a:rPr lang="en-GB" sz="800" dirty="0">
                  <a:solidFill>
                    <a:srgbClr val="717171"/>
                  </a:solidFill>
                </a:rPr>
                <a:t>5.89cm</a:t>
              </a:r>
            </a:p>
          </p:txBody>
        </p:sp>
        <p:sp>
          <p:nvSpPr>
            <p:cNvPr id="84" name="TextBox 83"/>
            <p:cNvSpPr txBox="1"/>
            <p:nvPr userDrawn="1"/>
          </p:nvSpPr>
          <p:spPr>
            <a:xfrm>
              <a:off x="781050" y="-437436"/>
              <a:ext cx="438671" cy="123111"/>
            </a:xfrm>
            <a:prstGeom prst="rect">
              <a:avLst/>
            </a:prstGeom>
            <a:noFill/>
          </p:spPr>
          <p:txBody>
            <a:bodyPr wrap="square" lIns="0" tIns="0" rIns="0" bIns="0" rtlCol="0">
              <a:spAutoFit/>
            </a:bodyPr>
            <a:lstStyle/>
            <a:p>
              <a:pPr algn="r"/>
              <a:r>
                <a:rPr lang="en-GB" sz="800" dirty="0">
                  <a:solidFill>
                    <a:srgbClr val="717171"/>
                  </a:solidFill>
                </a:rPr>
                <a:t>3.19cm</a:t>
              </a:r>
            </a:p>
          </p:txBody>
        </p:sp>
        <p:cxnSp>
          <p:nvCxnSpPr>
            <p:cNvPr id="5" name="Straight Connector 4"/>
            <p:cNvCxnSpPr/>
            <p:nvPr userDrawn="1"/>
          </p:nvCxnSpPr>
          <p:spPr>
            <a:xfrm>
              <a:off x="360000"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sp>
          <p:nvSpPr>
            <p:cNvPr id="85" name="TextBox 84"/>
            <p:cNvSpPr txBox="1"/>
            <p:nvPr userDrawn="1"/>
          </p:nvSpPr>
          <p:spPr>
            <a:xfrm>
              <a:off x="-1143000" y="5763299"/>
              <a:ext cx="833960" cy="123111"/>
            </a:xfrm>
            <a:prstGeom prst="rect">
              <a:avLst/>
            </a:prstGeom>
            <a:noFill/>
          </p:spPr>
          <p:txBody>
            <a:bodyPr wrap="square" lIns="0" tIns="0" rIns="0" bIns="0" rtlCol="0">
              <a:spAutoFit/>
            </a:bodyPr>
            <a:lstStyle/>
            <a:p>
              <a:pPr algn="r"/>
              <a:r>
                <a:rPr lang="en-GB" sz="800" dirty="0">
                  <a:solidFill>
                    <a:srgbClr val="717171"/>
                  </a:solidFill>
                </a:rPr>
                <a:t>Content Bottom</a:t>
              </a:r>
            </a:p>
          </p:txBody>
        </p:sp>
        <p:sp>
          <p:nvSpPr>
            <p:cNvPr id="86" name="TextBox 85"/>
            <p:cNvSpPr txBox="1"/>
            <p:nvPr userDrawn="1"/>
          </p:nvSpPr>
          <p:spPr>
            <a:xfrm>
              <a:off x="-1143000" y="1769267"/>
              <a:ext cx="833960" cy="123111"/>
            </a:xfrm>
            <a:prstGeom prst="rect">
              <a:avLst/>
            </a:prstGeom>
            <a:noFill/>
          </p:spPr>
          <p:txBody>
            <a:bodyPr wrap="square" lIns="0" tIns="0" rIns="0" bIns="0" rtlCol="0">
              <a:spAutoFit/>
            </a:bodyPr>
            <a:lstStyle/>
            <a:p>
              <a:pPr algn="r"/>
              <a:r>
                <a:rPr lang="en-GB" sz="800" dirty="0">
                  <a:solidFill>
                    <a:srgbClr val="717171"/>
                  </a:solidFill>
                </a:rPr>
                <a:t>Content Top</a:t>
              </a:r>
            </a:p>
          </p:txBody>
        </p:sp>
        <p:sp>
          <p:nvSpPr>
            <p:cNvPr id="87" name="TextBox 86"/>
            <p:cNvSpPr txBox="1"/>
            <p:nvPr userDrawn="1"/>
          </p:nvSpPr>
          <p:spPr>
            <a:xfrm>
              <a:off x="-1143000" y="1198691"/>
              <a:ext cx="833960" cy="123111"/>
            </a:xfrm>
            <a:prstGeom prst="rect">
              <a:avLst/>
            </a:prstGeom>
            <a:noFill/>
          </p:spPr>
          <p:txBody>
            <a:bodyPr wrap="square" lIns="0" tIns="0" rIns="0" bIns="0" rtlCol="0">
              <a:spAutoFit/>
            </a:bodyPr>
            <a:lstStyle/>
            <a:p>
              <a:pPr algn="r"/>
              <a:r>
                <a:rPr lang="en-GB" sz="800" dirty="0">
                  <a:solidFill>
                    <a:srgbClr val="717171"/>
                  </a:solidFill>
                </a:rPr>
                <a:t>Heading Baseline</a:t>
              </a:r>
            </a:p>
          </p:txBody>
        </p:sp>
        <p:sp>
          <p:nvSpPr>
            <p:cNvPr id="88" name="TextBox 87"/>
            <p:cNvSpPr txBox="1"/>
            <p:nvPr userDrawn="1"/>
          </p:nvSpPr>
          <p:spPr>
            <a:xfrm>
              <a:off x="-590537" y="-438330"/>
              <a:ext cx="833960" cy="123111"/>
            </a:xfrm>
            <a:prstGeom prst="rect">
              <a:avLst/>
            </a:prstGeom>
            <a:noFill/>
          </p:spPr>
          <p:txBody>
            <a:bodyPr wrap="square" lIns="0" tIns="0" rIns="0" bIns="0" rtlCol="0">
              <a:spAutoFit/>
            </a:bodyPr>
            <a:lstStyle/>
            <a:p>
              <a:pPr algn="r"/>
              <a:r>
                <a:rPr lang="en-GB" sz="800" dirty="0">
                  <a:solidFill>
                    <a:srgbClr val="717171"/>
                  </a:solidFill>
                </a:rPr>
                <a:t>Left Margin</a:t>
              </a:r>
            </a:p>
          </p:txBody>
        </p:sp>
        <p:sp>
          <p:nvSpPr>
            <p:cNvPr id="89" name="TextBox 88"/>
            <p:cNvSpPr txBox="1"/>
            <p:nvPr userDrawn="1"/>
          </p:nvSpPr>
          <p:spPr>
            <a:xfrm>
              <a:off x="11933758" y="-438330"/>
              <a:ext cx="639242" cy="123111"/>
            </a:xfrm>
            <a:prstGeom prst="rect">
              <a:avLst/>
            </a:prstGeom>
            <a:noFill/>
          </p:spPr>
          <p:txBody>
            <a:bodyPr wrap="square" lIns="0" tIns="0" rIns="0" bIns="0" rtlCol="0">
              <a:spAutoFit/>
            </a:bodyPr>
            <a:lstStyle/>
            <a:p>
              <a:r>
                <a:rPr lang="en-GB" sz="800" dirty="0">
                  <a:solidFill>
                    <a:srgbClr val="717171"/>
                  </a:solidFill>
                </a:rPr>
                <a:t>Right Margin</a:t>
              </a:r>
            </a:p>
          </p:txBody>
        </p:sp>
      </p:grpSp>
      <p:sp>
        <p:nvSpPr>
          <p:cNvPr id="91" name="Title Placeholder 1"/>
          <p:cNvSpPr>
            <a:spLocks noGrp="1"/>
          </p:cNvSpPr>
          <p:nvPr>
            <p:ph type="title"/>
          </p:nvPr>
        </p:nvSpPr>
        <p:spPr>
          <a:xfrm>
            <a:off x="359999" y="430718"/>
            <a:ext cx="11466875" cy="704346"/>
          </a:xfrm>
          <a:prstGeom prst="rect">
            <a:avLst/>
          </a:prstGeom>
        </p:spPr>
        <p:txBody>
          <a:bodyPr vert="horz" lIns="0" tIns="0" rIns="0" bIns="0" rtlCol="0" anchor="t">
            <a:noAutofit/>
          </a:bodyPr>
          <a:lstStyle/>
          <a:p>
            <a:r>
              <a:rPr lang="en-US"/>
              <a:t>Click to edit Master title style</a:t>
            </a:r>
            <a:endParaRPr lang="en-GB" dirty="0"/>
          </a:p>
        </p:txBody>
      </p:sp>
      <p:sp>
        <p:nvSpPr>
          <p:cNvPr id="92" name="Text Placeholder 2"/>
          <p:cNvSpPr>
            <a:spLocks noGrp="1"/>
          </p:cNvSpPr>
          <p:nvPr>
            <p:ph type="body" idx="1"/>
          </p:nvPr>
        </p:nvSpPr>
        <p:spPr>
          <a:xfrm>
            <a:off x="359999" y="1708150"/>
            <a:ext cx="11466875" cy="4003675"/>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93"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dirty="0">
              <a:solidFill>
                <a:srgbClr val="717171"/>
              </a:solidFill>
            </a:endParaRPr>
          </a:p>
        </p:txBody>
      </p:sp>
      <p:cxnSp>
        <p:nvCxnSpPr>
          <p:cNvPr id="94" name="Straight Connector 93"/>
          <p:cNvCxnSpPr/>
          <p:nvPr/>
        </p:nvCxnSpPr>
        <p:spPr>
          <a:xfrm>
            <a:off x="0" y="6124991"/>
            <a:ext cx="12193200" cy="0"/>
          </a:xfrm>
          <a:prstGeom prst="line">
            <a:avLst/>
          </a:prstGeom>
          <a:ln w="190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pic>
        <p:nvPicPr>
          <p:cNvPr id="96" name="Picture 95" descr="logo-03.png"/>
          <p:cNvPicPr>
            <a:picLocks noChangeAspect="1"/>
          </p:cNvPicPr>
          <p:nvPr/>
        </p:nvPicPr>
        <p:blipFill>
          <a:blip r:embed="rId22">
            <a:alphaModFix/>
            <a:extLst>
              <a:ext uri="{28A0092B-C50C-407E-A947-70E740481C1C}">
                <a14:useLocalDpi xmlns:a14="http://schemas.microsoft.com/office/drawing/2010/main" val="0"/>
              </a:ext>
            </a:extLst>
          </a:blip>
          <a:stretch>
            <a:fillRect/>
          </a:stretch>
        </p:blipFill>
        <p:spPr>
          <a:xfrm>
            <a:off x="297773" y="6334125"/>
            <a:ext cx="4329415" cy="324431"/>
          </a:xfrm>
          <a:prstGeom prst="rect">
            <a:avLst/>
          </a:prstGeom>
        </p:spPr>
      </p:pic>
    </p:spTree>
    <p:extLst>
      <p:ext uri="{BB962C8B-B14F-4D97-AF65-F5344CB8AC3E}">
        <p14:creationId xmlns:p14="http://schemas.microsoft.com/office/powerpoint/2010/main" val="4165598246"/>
      </p:ext>
    </p:extLst>
  </p:cSld>
  <p:clrMap bg1="lt1" tx1="dk1" bg2="lt2" tx2="dk2" accent1="accent1" accent2="accent2" accent3="accent3" accent4="accent4" accent5="accent5" accent6="accent6" hlink="hlink" folHlink="folHlink"/>
  <p:sldLayoutIdLst>
    <p:sldLayoutId id="2147484557" r:id="rId1"/>
    <p:sldLayoutId id="2147484558" r:id="rId2"/>
    <p:sldLayoutId id="2147484559" r:id="rId3"/>
    <p:sldLayoutId id="2147484560" r:id="rId4"/>
    <p:sldLayoutId id="2147484561" r:id="rId5"/>
    <p:sldLayoutId id="2147484562" r:id="rId6"/>
    <p:sldLayoutId id="2147484563" r:id="rId7"/>
    <p:sldLayoutId id="2147484564" r:id="rId8"/>
    <p:sldLayoutId id="2147484565" r:id="rId9"/>
    <p:sldLayoutId id="2147484566" r:id="rId10"/>
    <p:sldLayoutId id="2147484567" r:id="rId11"/>
    <p:sldLayoutId id="2147484568" r:id="rId12"/>
    <p:sldLayoutId id="2147484569" r:id="rId13"/>
    <p:sldLayoutId id="2147484570" r:id="rId14"/>
    <p:sldLayoutId id="2147484571" r:id="rId15"/>
    <p:sldLayoutId id="2147484572" r:id="rId16"/>
    <p:sldLayoutId id="2147484574" r:id="rId17"/>
    <p:sldLayoutId id="2147484576" r:id="rId18"/>
    <p:sldLayoutId id="2147484581" r:id="rId19"/>
    <p:sldLayoutId id="2147484582" r:id="rId20"/>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100000"/>
        </a:lnSpc>
        <a:spcBef>
          <a:spcPts val="600"/>
        </a:spcBef>
        <a:buNone/>
        <a:defRPr sz="2000" b="1" kern="1200">
          <a:solidFill>
            <a:schemeClr val="tx1"/>
          </a:solidFill>
          <a:latin typeface="+mj-lt"/>
          <a:ea typeface="+mj-ea"/>
          <a:cs typeface="+mj-cs"/>
        </a:defRPr>
      </a:lvl1pPr>
    </p:titleStyle>
    <p:bodyStyle>
      <a:lvl1pPr marL="0" indent="0" algn="l" defTabSz="914400" rtl="0" eaLnBrk="1" latinLnBrk="0" hangingPunct="1">
        <a:lnSpc>
          <a:spcPct val="100000"/>
        </a:lnSpc>
        <a:spcBef>
          <a:spcPts val="1200"/>
        </a:spcBef>
        <a:buFont typeface="Arial" panose="020B0604020202020204" pitchFamily="34" charset="0"/>
        <a:buNone/>
        <a:defRPr sz="1400" kern="1200">
          <a:solidFill>
            <a:schemeClr val="tx1"/>
          </a:solidFill>
          <a:latin typeface="+mn-lt"/>
          <a:ea typeface="+mn-ea"/>
          <a:cs typeface="+mn-cs"/>
        </a:defRPr>
      </a:lvl1pPr>
      <a:lvl2pPr marL="180975" indent="-180975" algn="l" defTabSz="914400" rtl="0" eaLnBrk="1" latinLnBrk="0" hangingPunct="1">
        <a:lnSpc>
          <a:spcPct val="100000"/>
        </a:lnSpc>
        <a:spcBef>
          <a:spcPts val="600"/>
        </a:spcBef>
        <a:buFont typeface="Wingdings" panose="05000000000000000000" pitchFamily="2" charset="2"/>
        <a:buChar char="§"/>
        <a:defRPr sz="1400" kern="1200">
          <a:solidFill>
            <a:schemeClr val="tx1"/>
          </a:solidFill>
          <a:latin typeface="+mn-lt"/>
          <a:ea typeface="+mn-ea"/>
          <a:cs typeface="+mn-cs"/>
        </a:defRPr>
      </a:lvl2pPr>
      <a:lvl3pPr marL="361950" indent="-180975" algn="l" defTabSz="914400" rtl="0" eaLnBrk="1" latinLnBrk="0" hangingPunct="1">
        <a:lnSpc>
          <a:spcPct val="100000"/>
        </a:lnSpc>
        <a:spcBef>
          <a:spcPts val="600"/>
        </a:spcBef>
        <a:buFont typeface="Wingdings" panose="05000000000000000000" pitchFamily="2" charset="2"/>
        <a:buChar char="§"/>
        <a:defRPr sz="1400" kern="1200">
          <a:solidFill>
            <a:schemeClr val="tx1"/>
          </a:solidFill>
          <a:latin typeface="+mn-lt"/>
          <a:ea typeface="+mn-ea"/>
          <a:cs typeface="+mn-cs"/>
        </a:defRPr>
      </a:lvl3pPr>
      <a:lvl4pPr marL="542925" indent="-180975" algn="l" defTabSz="914400" rtl="0" eaLnBrk="1" latinLnBrk="0" hangingPunct="1">
        <a:lnSpc>
          <a:spcPct val="100000"/>
        </a:lnSpc>
        <a:spcBef>
          <a:spcPts val="600"/>
        </a:spcBef>
        <a:buFont typeface="Wingdings" panose="05000000000000000000" pitchFamily="2" charset="2"/>
        <a:buChar char="§"/>
        <a:defRPr sz="1400" kern="1200">
          <a:solidFill>
            <a:schemeClr val="tx1"/>
          </a:solidFill>
          <a:latin typeface="+mn-lt"/>
          <a:ea typeface="+mn-ea"/>
          <a:cs typeface="+mn-cs"/>
        </a:defRPr>
      </a:lvl4pPr>
      <a:lvl5pPr marL="714375" indent="-171450" algn="l" defTabSz="914400" rtl="0" eaLnBrk="1" latinLnBrk="0" hangingPunct="1">
        <a:lnSpc>
          <a:spcPct val="100000"/>
        </a:lnSpc>
        <a:spcBef>
          <a:spcPts val="600"/>
        </a:spcBef>
        <a:buFont typeface="Wingdings" panose="05000000000000000000" pitchFamily="2" charset="2"/>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27">
          <p15:clr>
            <a:srgbClr val="A4A3A4"/>
          </p15:clr>
        </p15:guide>
        <p15:guide id="2" orient="horz" pos="2159">
          <p15:clr>
            <a:srgbClr val="A4A3A4"/>
          </p15:clr>
        </p15:guide>
        <p15:guide id="3" pos="725">
          <p15:clr>
            <a:srgbClr val="A4A3A4"/>
          </p15:clr>
        </p15:guide>
        <p15:guide id="4" pos="842">
          <p15:clr>
            <a:srgbClr val="A4A3A4"/>
          </p15:clr>
        </p15:guide>
        <p15:guide id="5" pos="1335">
          <p15:clr>
            <a:srgbClr val="A4A3A4"/>
          </p15:clr>
        </p15:guide>
        <p15:guide id="6" pos="1454">
          <p15:clr>
            <a:srgbClr val="A4A3A4"/>
          </p15:clr>
        </p15:guide>
        <p15:guide id="7" pos="1947">
          <p15:clr>
            <a:srgbClr val="A4A3A4"/>
          </p15:clr>
        </p15:guide>
        <p15:guide id="8" pos="2064">
          <p15:clr>
            <a:srgbClr val="A4A3A4"/>
          </p15:clr>
        </p15:guide>
        <p15:guide id="9" pos="2558">
          <p15:clr>
            <a:srgbClr val="A4A3A4"/>
          </p15:clr>
        </p15:guide>
        <p15:guide id="10" pos="2678">
          <p15:clr>
            <a:srgbClr val="A4A3A4"/>
          </p15:clr>
        </p15:guide>
        <p15:guide id="11" pos="3170">
          <p15:clr>
            <a:srgbClr val="A4A3A4"/>
          </p15:clr>
        </p15:guide>
        <p15:guide id="12" pos="3288">
          <p15:clr>
            <a:srgbClr val="A4A3A4"/>
          </p15:clr>
        </p15:guide>
        <p15:guide id="13" pos="3780">
          <p15:clr>
            <a:srgbClr val="A4A3A4"/>
          </p15:clr>
        </p15:guide>
        <p15:guide id="14" pos="3900">
          <p15:clr>
            <a:srgbClr val="A4A3A4"/>
          </p15:clr>
        </p15:guide>
        <p15:guide id="15" pos="4392">
          <p15:clr>
            <a:srgbClr val="A4A3A4"/>
          </p15:clr>
        </p15:guide>
        <p15:guide id="16" pos="4512">
          <p15:clr>
            <a:srgbClr val="A4A3A4"/>
          </p15:clr>
        </p15:guide>
        <p15:guide id="17" pos="5124">
          <p15:clr>
            <a:srgbClr val="A4A3A4"/>
          </p15:clr>
        </p15:guide>
        <p15:guide id="18" pos="5004">
          <p15:clr>
            <a:srgbClr val="A4A3A4"/>
          </p15:clr>
        </p15:guide>
        <p15:guide id="19" pos="5616">
          <p15:clr>
            <a:srgbClr val="A4A3A4"/>
          </p15:clr>
        </p15:guide>
        <p15:guide id="20" pos="5736">
          <p15:clr>
            <a:srgbClr val="A4A3A4"/>
          </p15:clr>
        </p15:guide>
        <p15:guide id="21" pos="6227">
          <p15:clr>
            <a:srgbClr val="A4A3A4"/>
          </p15:clr>
        </p15:guide>
        <p15:guide id="22" pos="6348">
          <p15:clr>
            <a:srgbClr val="A4A3A4"/>
          </p15:clr>
        </p15:guide>
        <p15:guide id="23" pos="6839">
          <p15:clr>
            <a:srgbClr val="A4A3A4"/>
          </p15:clr>
        </p15:guide>
        <p15:guide id="24" pos="6960">
          <p15:clr>
            <a:srgbClr val="A4A3A4"/>
          </p15:clr>
        </p15:guide>
        <p15:guide id="25" pos="7451">
          <p15:clr>
            <a:srgbClr val="A4A3A4"/>
          </p15:clr>
        </p15:guide>
        <p15:guide id="26" orient="horz" pos="1799">
          <p15:clr>
            <a:srgbClr val="A4A3A4"/>
          </p15:clr>
        </p15:guide>
        <p15:guide id="27" orient="horz" pos="1437">
          <p15:clr>
            <a:srgbClr val="A4A3A4"/>
          </p15:clr>
        </p15:guide>
        <p15:guide id="28" orient="horz" pos="1077">
          <p15:clr>
            <a:srgbClr val="A4A3A4"/>
          </p15:clr>
        </p15:guide>
        <p15:guide id="29" orient="horz" pos="717">
          <p15:clr>
            <a:srgbClr val="A4A3A4"/>
          </p15:clr>
        </p15:guide>
        <p15:guide id="30" orient="horz" pos="2519">
          <p15:clr>
            <a:srgbClr val="A4A3A4"/>
          </p15:clr>
        </p15:guide>
        <p15:guide id="31" orient="horz" pos="2879">
          <p15:clr>
            <a:srgbClr val="A4A3A4"/>
          </p15:clr>
        </p15:guide>
        <p15:guide id="32" orient="horz" pos="3240">
          <p15:clr>
            <a:srgbClr val="A4A3A4"/>
          </p15:clr>
        </p15:guide>
        <p15:guide id="33" orient="horz" pos="3600">
          <p15:clr>
            <a:srgbClr val="A4A3A4"/>
          </p15:clr>
        </p15:guide>
        <p15:guide id="34" orient="horz" pos="385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4" name="Picture 33"/>
          <p:cNvPicPr>
            <a:picLocks noChangeAspect="1"/>
          </p:cNvPicPr>
          <p:nvPr>
            <p:custDataLst>
              <p:tags r:id="rId12"/>
            </p:custDataLst>
          </p:nvPr>
        </p:nvPicPr>
        <p:blipFill rotWithShape="1">
          <a:blip r:embed="rId13">
            <a:extLst>
              <a:ext uri="{28A0092B-C50C-407E-A947-70E740481C1C}">
                <a14:useLocalDpi xmlns:a14="http://schemas.microsoft.com/office/drawing/2010/main" val="0"/>
              </a:ext>
            </a:extLst>
          </a:blip>
          <a:srcRect t="19289" b="19465"/>
          <a:stretch/>
        </p:blipFill>
        <p:spPr>
          <a:xfrm>
            <a:off x="359999" y="6400145"/>
            <a:ext cx="1571625" cy="185109"/>
          </a:xfrm>
          <a:prstGeom prst="rect">
            <a:avLst/>
          </a:prstGeom>
        </p:spPr>
      </p:pic>
      <p:sp>
        <p:nvSpPr>
          <p:cNvPr id="91" name="Title Placeholder 1"/>
          <p:cNvSpPr>
            <a:spLocks noGrp="1"/>
          </p:cNvSpPr>
          <p:nvPr>
            <p:ph type="title"/>
          </p:nvPr>
        </p:nvSpPr>
        <p:spPr>
          <a:xfrm>
            <a:off x="359999" y="430718"/>
            <a:ext cx="11466875" cy="704346"/>
          </a:xfrm>
          <a:prstGeom prst="rect">
            <a:avLst/>
          </a:prstGeom>
        </p:spPr>
        <p:txBody>
          <a:bodyPr vert="horz" lIns="0" tIns="0" rIns="0" bIns="0" rtlCol="0" anchor="t">
            <a:noAutofit/>
          </a:bodyPr>
          <a:lstStyle/>
          <a:p>
            <a:r>
              <a:rPr lang="en-GB" dirty="0"/>
              <a:t>Click to edit master title style</a:t>
            </a:r>
          </a:p>
        </p:txBody>
      </p:sp>
      <p:sp>
        <p:nvSpPr>
          <p:cNvPr id="92" name="Text Placeholder 2"/>
          <p:cNvSpPr>
            <a:spLocks noGrp="1"/>
          </p:cNvSpPr>
          <p:nvPr>
            <p:ph type="body" idx="1"/>
          </p:nvPr>
        </p:nvSpPr>
        <p:spPr>
          <a:xfrm>
            <a:off x="359999" y="1708150"/>
            <a:ext cx="11466875" cy="4003675"/>
          </a:xfrm>
          <a:prstGeom prst="rect">
            <a:avLst/>
          </a:prstGeom>
        </p:spPr>
        <p:txBody>
          <a:bodyPr vert="horz" lIns="0" tIns="0" rIns="0" bIns="0" rtlCol="0">
            <a:no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93"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dirty="0">
              <a:solidFill>
                <a:srgbClr val="717171"/>
              </a:solidFill>
            </a:endParaRPr>
          </a:p>
        </p:txBody>
      </p:sp>
      <p:cxnSp>
        <p:nvCxnSpPr>
          <p:cNvPr id="94" name="Straight Connector 93"/>
          <p:cNvCxnSpPr/>
          <p:nvPr/>
        </p:nvCxnSpPr>
        <p:spPr>
          <a:xfrm>
            <a:off x="0" y="6124991"/>
            <a:ext cx="12193200" cy="0"/>
          </a:xfrm>
          <a:prstGeom prst="line">
            <a:avLst/>
          </a:prstGeom>
          <a:ln w="190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grpSp>
        <p:nvGrpSpPr>
          <p:cNvPr id="95" name="Group 94"/>
          <p:cNvGrpSpPr/>
          <p:nvPr/>
        </p:nvGrpSpPr>
        <p:grpSpPr>
          <a:xfrm>
            <a:off x="-1143000" y="-600255"/>
            <a:ext cx="13680281" cy="6720255"/>
            <a:chOff x="-1143000" y="-600255"/>
            <a:chExt cx="13680281" cy="6720255"/>
          </a:xfrm>
        </p:grpSpPr>
        <p:cxnSp>
          <p:nvCxnSpPr>
            <p:cNvPr id="96" name="Straight Connector 95"/>
            <p:cNvCxnSpPr/>
            <p:nvPr userDrawn="1"/>
          </p:nvCxnSpPr>
          <p:spPr>
            <a:xfrm>
              <a:off x="-256200" y="1710267"/>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userDrawn="1"/>
          </p:nvCxnSpPr>
          <p:spPr>
            <a:xfrm>
              <a:off x="-256200" y="6120000"/>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p:nvPr userDrawn="1"/>
          </p:nvCxnSpPr>
          <p:spPr>
            <a:xfrm>
              <a:off x="-256200" y="3426354"/>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p:nvPr userDrawn="1"/>
          </p:nvCxnSpPr>
          <p:spPr>
            <a:xfrm>
              <a:off x="-256200" y="5714470"/>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sp>
          <p:nvSpPr>
            <p:cNvPr id="100" name="TextBox 99"/>
            <p:cNvSpPr txBox="1"/>
            <p:nvPr userDrawn="1"/>
          </p:nvSpPr>
          <p:spPr>
            <a:xfrm>
              <a:off x="-747711" y="1646156"/>
              <a:ext cx="438671" cy="123111"/>
            </a:xfrm>
            <a:prstGeom prst="rect">
              <a:avLst/>
            </a:prstGeom>
            <a:noFill/>
          </p:spPr>
          <p:txBody>
            <a:bodyPr wrap="square" lIns="0" tIns="0" rIns="0" bIns="0" rtlCol="0">
              <a:spAutoFit/>
            </a:bodyPr>
            <a:lstStyle/>
            <a:p>
              <a:pPr algn="r"/>
              <a:r>
                <a:rPr lang="en-GB" sz="800" dirty="0">
                  <a:solidFill>
                    <a:srgbClr val="717171"/>
                  </a:solidFill>
                </a:rPr>
                <a:t>4.78cm</a:t>
              </a:r>
            </a:p>
          </p:txBody>
        </p:sp>
        <p:sp>
          <p:nvSpPr>
            <p:cNvPr id="101" name="TextBox 100"/>
            <p:cNvSpPr txBox="1"/>
            <p:nvPr userDrawn="1"/>
          </p:nvSpPr>
          <p:spPr>
            <a:xfrm>
              <a:off x="-747711" y="3357884"/>
              <a:ext cx="438671" cy="123111"/>
            </a:xfrm>
            <a:prstGeom prst="rect">
              <a:avLst/>
            </a:prstGeom>
            <a:noFill/>
          </p:spPr>
          <p:txBody>
            <a:bodyPr wrap="square" lIns="0" tIns="0" rIns="0" bIns="0" rtlCol="0">
              <a:spAutoFit/>
            </a:bodyPr>
            <a:lstStyle/>
            <a:p>
              <a:pPr algn="r"/>
              <a:r>
                <a:rPr lang="en-GB" sz="800" dirty="0">
                  <a:solidFill>
                    <a:srgbClr val="717171"/>
                  </a:solidFill>
                </a:rPr>
                <a:t>0 cm</a:t>
              </a:r>
            </a:p>
          </p:txBody>
        </p:sp>
        <p:sp>
          <p:nvSpPr>
            <p:cNvPr id="102" name="TextBox 101"/>
            <p:cNvSpPr txBox="1"/>
            <p:nvPr userDrawn="1"/>
          </p:nvSpPr>
          <p:spPr>
            <a:xfrm>
              <a:off x="-747711" y="5640188"/>
              <a:ext cx="438671" cy="123111"/>
            </a:xfrm>
            <a:prstGeom prst="rect">
              <a:avLst/>
            </a:prstGeom>
            <a:noFill/>
          </p:spPr>
          <p:txBody>
            <a:bodyPr wrap="square" lIns="0" tIns="0" rIns="0" bIns="0" rtlCol="0">
              <a:spAutoFit/>
            </a:bodyPr>
            <a:lstStyle/>
            <a:p>
              <a:pPr algn="r"/>
              <a:r>
                <a:rPr lang="en-GB" sz="800" dirty="0">
                  <a:solidFill>
                    <a:srgbClr val="717171"/>
                  </a:solidFill>
                </a:rPr>
                <a:t>6.35 cm</a:t>
              </a:r>
            </a:p>
          </p:txBody>
        </p:sp>
        <p:sp>
          <p:nvSpPr>
            <p:cNvPr id="103" name="TextBox 102"/>
            <p:cNvSpPr txBox="1"/>
            <p:nvPr userDrawn="1"/>
          </p:nvSpPr>
          <p:spPr>
            <a:xfrm>
              <a:off x="304800" y="-437436"/>
              <a:ext cx="438671" cy="123111"/>
            </a:xfrm>
            <a:prstGeom prst="rect">
              <a:avLst/>
            </a:prstGeom>
            <a:noFill/>
          </p:spPr>
          <p:txBody>
            <a:bodyPr wrap="square" lIns="0" tIns="0" rIns="0" bIns="0" rtlCol="0">
              <a:spAutoFit/>
            </a:bodyPr>
            <a:lstStyle/>
            <a:p>
              <a:r>
                <a:rPr lang="en-GB" sz="800" dirty="0">
                  <a:solidFill>
                    <a:srgbClr val="717171"/>
                  </a:solidFill>
                </a:rPr>
                <a:t>15.93cm</a:t>
              </a:r>
            </a:p>
          </p:txBody>
        </p:sp>
        <p:sp>
          <p:nvSpPr>
            <p:cNvPr id="104" name="TextBox 103"/>
            <p:cNvSpPr txBox="1"/>
            <p:nvPr userDrawn="1"/>
          </p:nvSpPr>
          <p:spPr>
            <a:xfrm>
              <a:off x="11426031" y="-437436"/>
              <a:ext cx="438671" cy="123111"/>
            </a:xfrm>
            <a:prstGeom prst="rect">
              <a:avLst/>
            </a:prstGeom>
            <a:noFill/>
          </p:spPr>
          <p:txBody>
            <a:bodyPr wrap="square" lIns="0" tIns="0" rIns="0" bIns="0" rtlCol="0">
              <a:spAutoFit/>
            </a:bodyPr>
            <a:lstStyle/>
            <a:p>
              <a:pPr algn="r"/>
              <a:r>
                <a:rPr lang="en-GB" sz="800" dirty="0">
                  <a:solidFill>
                    <a:srgbClr val="717171"/>
                  </a:solidFill>
                </a:rPr>
                <a:t>15.92 cm</a:t>
              </a:r>
            </a:p>
          </p:txBody>
        </p:sp>
        <p:cxnSp>
          <p:nvCxnSpPr>
            <p:cNvPr id="105" name="Straight Connector 104"/>
            <p:cNvCxnSpPr/>
            <p:nvPr userDrawn="1"/>
          </p:nvCxnSpPr>
          <p:spPr>
            <a:xfrm>
              <a:off x="361588"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sp>
          <p:nvSpPr>
            <p:cNvPr id="106" name="TextBox 105"/>
            <p:cNvSpPr txBox="1"/>
            <p:nvPr userDrawn="1"/>
          </p:nvSpPr>
          <p:spPr>
            <a:xfrm>
              <a:off x="-1143000" y="5763299"/>
              <a:ext cx="833960" cy="123111"/>
            </a:xfrm>
            <a:prstGeom prst="rect">
              <a:avLst/>
            </a:prstGeom>
            <a:noFill/>
          </p:spPr>
          <p:txBody>
            <a:bodyPr wrap="square" lIns="0" tIns="0" rIns="0" bIns="0" rtlCol="0">
              <a:spAutoFit/>
            </a:bodyPr>
            <a:lstStyle/>
            <a:p>
              <a:pPr algn="r"/>
              <a:r>
                <a:rPr lang="en-GB" sz="800" dirty="0">
                  <a:solidFill>
                    <a:srgbClr val="717171"/>
                  </a:solidFill>
                </a:rPr>
                <a:t>Content Bottom</a:t>
              </a:r>
            </a:p>
          </p:txBody>
        </p:sp>
        <p:sp>
          <p:nvSpPr>
            <p:cNvPr id="107" name="TextBox 106"/>
            <p:cNvSpPr txBox="1"/>
            <p:nvPr userDrawn="1"/>
          </p:nvSpPr>
          <p:spPr>
            <a:xfrm>
              <a:off x="-1143000" y="1769267"/>
              <a:ext cx="833960" cy="123111"/>
            </a:xfrm>
            <a:prstGeom prst="rect">
              <a:avLst/>
            </a:prstGeom>
            <a:noFill/>
          </p:spPr>
          <p:txBody>
            <a:bodyPr wrap="square" lIns="0" tIns="0" rIns="0" bIns="0" rtlCol="0">
              <a:spAutoFit/>
            </a:bodyPr>
            <a:lstStyle/>
            <a:p>
              <a:pPr algn="r"/>
              <a:r>
                <a:rPr lang="en-GB" sz="800" dirty="0">
                  <a:solidFill>
                    <a:srgbClr val="717171"/>
                  </a:solidFill>
                </a:rPr>
                <a:t>Content Top</a:t>
              </a:r>
            </a:p>
          </p:txBody>
        </p:sp>
        <p:sp>
          <p:nvSpPr>
            <p:cNvPr id="108" name="TextBox 107"/>
            <p:cNvSpPr txBox="1"/>
            <p:nvPr userDrawn="1"/>
          </p:nvSpPr>
          <p:spPr>
            <a:xfrm>
              <a:off x="-590537" y="-438330"/>
              <a:ext cx="833960" cy="123111"/>
            </a:xfrm>
            <a:prstGeom prst="rect">
              <a:avLst/>
            </a:prstGeom>
            <a:noFill/>
          </p:spPr>
          <p:txBody>
            <a:bodyPr wrap="square" lIns="0" tIns="0" rIns="0" bIns="0" rtlCol="0">
              <a:spAutoFit/>
            </a:bodyPr>
            <a:lstStyle/>
            <a:p>
              <a:pPr algn="r"/>
              <a:r>
                <a:rPr lang="en-GB" sz="800" dirty="0">
                  <a:solidFill>
                    <a:srgbClr val="717171"/>
                  </a:solidFill>
                </a:rPr>
                <a:t>Left Margin</a:t>
              </a:r>
            </a:p>
          </p:txBody>
        </p:sp>
        <p:sp>
          <p:nvSpPr>
            <p:cNvPr id="109" name="TextBox 108"/>
            <p:cNvSpPr txBox="1"/>
            <p:nvPr userDrawn="1"/>
          </p:nvSpPr>
          <p:spPr>
            <a:xfrm>
              <a:off x="11898039" y="-438330"/>
              <a:ext cx="639242" cy="123111"/>
            </a:xfrm>
            <a:prstGeom prst="rect">
              <a:avLst/>
            </a:prstGeom>
            <a:noFill/>
          </p:spPr>
          <p:txBody>
            <a:bodyPr wrap="square" lIns="0" tIns="0" rIns="0" bIns="0" rtlCol="0">
              <a:spAutoFit/>
            </a:bodyPr>
            <a:lstStyle/>
            <a:p>
              <a:r>
                <a:rPr lang="en-GB" sz="800" dirty="0">
                  <a:solidFill>
                    <a:srgbClr val="717171"/>
                  </a:solidFill>
                </a:rPr>
                <a:t>Right Margin</a:t>
              </a:r>
            </a:p>
          </p:txBody>
        </p:sp>
        <p:cxnSp>
          <p:nvCxnSpPr>
            <p:cNvPr id="110" name="Straight Connector 109"/>
            <p:cNvCxnSpPr/>
            <p:nvPr userDrawn="1"/>
          </p:nvCxnSpPr>
          <p:spPr>
            <a:xfrm>
              <a:off x="6096000" y="-363357"/>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sp>
          <p:nvSpPr>
            <p:cNvPr id="111" name="TextBox 110"/>
            <p:cNvSpPr txBox="1"/>
            <p:nvPr userDrawn="1"/>
          </p:nvSpPr>
          <p:spPr>
            <a:xfrm>
              <a:off x="5914719" y="-600255"/>
              <a:ext cx="362256" cy="246221"/>
            </a:xfrm>
            <a:prstGeom prst="rect">
              <a:avLst/>
            </a:prstGeom>
            <a:noFill/>
          </p:spPr>
          <p:txBody>
            <a:bodyPr wrap="square" lIns="0" tIns="0" rIns="0" bIns="0" rtlCol="0">
              <a:spAutoFit/>
            </a:bodyPr>
            <a:lstStyle/>
            <a:p>
              <a:pPr algn="ctr"/>
              <a:r>
                <a:rPr lang="en-GB" sz="800" dirty="0">
                  <a:solidFill>
                    <a:srgbClr val="717171"/>
                  </a:solidFill>
                </a:rPr>
                <a:t>Middle </a:t>
              </a:r>
              <a:br>
                <a:rPr lang="en-GB" sz="800" dirty="0">
                  <a:solidFill>
                    <a:srgbClr val="717171"/>
                  </a:solidFill>
                </a:rPr>
              </a:br>
              <a:r>
                <a:rPr lang="en-GB" sz="800" dirty="0">
                  <a:solidFill>
                    <a:srgbClr val="717171"/>
                  </a:solidFill>
                </a:rPr>
                <a:t>0cm </a:t>
              </a:r>
            </a:p>
          </p:txBody>
        </p:sp>
        <p:sp>
          <p:nvSpPr>
            <p:cNvPr id="112" name="TextBox 111"/>
            <p:cNvSpPr txBox="1"/>
            <p:nvPr userDrawn="1"/>
          </p:nvSpPr>
          <p:spPr>
            <a:xfrm>
              <a:off x="5636264" y="-208836"/>
              <a:ext cx="362256" cy="123111"/>
            </a:xfrm>
            <a:prstGeom prst="rect">
              <a:avLst/>
            </a:prstGeom>
            <a:noFill/>
          </p:spPr>
          <p:txBody>
            <a:bodyPr wrap="square" lIns="0" tIns="0" rIns="0" bIns="0" rtlCol="0">
              <a:spAutoFit/>
            </a:bodyPr>
            <a:lstStyle/>
            <a:p>
              <a:pPr algn="ctr"/>
              <a:r>
                <a:rPr lang="en-GB" sz="800" dirty="0">
                  <a:solidFill>
                    <a:srgbClr val="717171"/>
                  </a:solidFill>
                </a:rPr>
                <a:t>0.26cm</a:t>
              </a:r>
            </a:p>
          </p:txBody>
        </p:sp>
        <p:cxnSp>
          <p:nvCxnSpPr>
            <p:cNvPr id="113" name="Straight Connector 112"/>
            <p:cNvCxnSpPr/>
            <p:nvPr userDrawn="1"/>
          </p:nvCxnSpPr>
          <p:spPr>
            <a:xfrm>
              <a:off x="6000389"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114" name="Straight Connector 113"/>
            <p:cNvCxnSpPr/>
            <p:nvPr userDrawn="1"/>
          </p:nvCxnSpPr>
          <p:spPr>
            <a:xfrm>
              <a:off x="6190362"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sp>
          <p:nvSpPr>
            <p:cNvPr id="115" name="TextBox 114"/>
            <p:cNvSpPr txBox="1"/>
            <p:nvPr userDrawn="1"/>
          </p:nvSpPr>
          <p:spPr>
            <a:xfrm>
              <a:off x="6191102" y="-208836"/>
              <a:ext cx="362256" cy="123111"/>
            </a:xfrm>
            <a:prstGeom prst="rect">
              <a:avLst/>
            </a:prstGeom>
            <a:noFill/>
          </p:spPr>
          <p:txBody>
            <a:bodyPr wrap="square" lIns="0" tIns="0" rIns="0" bIns="0" rtlCol="0">
              <a:spAutoFit/>
            </a:bodyPr>
            <a:lstStyle/>
            <a:p>
              <a:pPr algn="ctr"/>
              <a:r>
                <a:rPr lang="en-GB" sz="800" dirty="0">
                  <a:solidFill>
                    <a:srgbClr val="717171"/>
                  </a:solidFill>
                </a:rPr>
                <a:t>0.26cm</a:t>
              </a:r>
            </a:p>
          </p:txBody>
        </p:sp>
        <p:cxnSp>
          <p:nvCxnSpPr>
            <p:cNvPr id="116" name="Straight Connector 115"/>
            <p:cNvCxnSpPr/>
            <p:nvPr userDrawn="1"/>
          </p:nvCxnSpPr>
          <p:spPr>
            <a:xfrm>
              <a:off x="11826875"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117" name="Straight Connector 116"/>
            <p:cNvCxnSpPr/>
            <p:nvPr userDrawn="1"/>
          </p:nvCxnSpPr>
          <p:spPr>
            <a:xfrm>
              <a:off x="-256200" y="430824"/>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sp>
          <p:nvSpPr>
            <p:cNvPr id="118" name="TextBox 117"/>
            <p:cNvSpPr txBox="1"/>
            <p:nvPr userDrawn="1"/>
          </p:nvSpPr>
          <p:spPr>
            <a:xfrm>
              <a:off x="-747711" y="404813"/>
              <a:ext cx="438671" cy="123111"/>
            </a:xfrm>
            <a:prstGeom prst="rect">
              <a:avLst/>
            </a:prstGeom>
            <a:noFill/>
          </p:spPr>
          <p:txBody>
            <a:bodyPr wrap="square" lIns="0" tIns="0" rIns="0" bIns="0" rtlCol="0">
              <a:spAutoFit/>
            </a:bodyPr>
            <a:lstStyle/>
            <a:p>
              <a:pPr algn="r"/>
              <a:r>
                <a:rPr lang="en-GB" sz="800" dirty="0">
                  <a:solidFill>
                    <a:srgbClr val="717171"/>
                  </a:solidFill>
                </a:rPr>
                <a:t>8.33cm</a:t>
              </a:r>
            </a:p>
          </p:txBody>
        </p:sp>
        <p:sp>
          <p:nvSpPr>
            <p:cNvPr id="119" name="TextBox 118"/>
            <p:cNvSpPr txBox="1"/>
            <p:nvPr userDrawn="1"/>
          </p:nvSpPr>
          <p:spPr>
            <a:xfrm>
              <a:off x="-1143000" y="527924"/>
              <a:ext cx="833960" cy="123111"/>
            </a:xfrm>
            <a:prstGeom prst="rect">
              <a:avLst/>
            </a:prstGeom>
            <a:noFill/>
          </p:spPr>
          <p:txBody>
            <a:bodyPr wrap="square" lIns="0" tIns="0" rIns="0" bIns="0" rtlCol="0">
              <a:spAutoFit/>
            </a:bodyPr>
            <a:lstStyle/>
            <a:p>
              <a:pPr algn="r"/>
              <a:r>
                <a:rPr lang="en-GB" sz="800" dirty="0">
                  <a:solidFill>
                    <a:srgbClr val="717171"/>
                  </a:solidFill>
                </a:rPr>
                <a:t>Title Top</a:t>
              </a:r>
            </a:p>
          </p:txBody>
        </p:sp>
      </p:grpSp>
    </p:spTree>
    <p:extLst>
      <p:ext uri="{BB962C8B-B14F-4D97-AF65-F5344CB8AC3E}">
        <p14:creationId xmlns:p14="http://schemas.microsoft.com/office/powerpoint/2010/main" val="1710052350"/>
      </p:ext>
    </p:extLst>
  </p:cSld>
  <p:clrMap bg1="lt1" tx1="dk1" bg2="lt2" tx2="dk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6" r:id="rId9"/>
    <p:sldLayoutId id="2147484147" r:id="rId10"/>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100000"/>
        </a:lnSpc>
        <a:spcBef>
          <a:spcPts val="600"/>
        </a:spcBef>
        <a:buNone/>
        <a:defRPr sz="2000" b="1" kern="1200">
          <a:solidFill>
            <a:schemeClr val="tx1"/>
          </a:solidFill>
          <a:latin typeface="+mj-lt"/>
          <a:ea typeface="+mj-ea"/>
          <a:cs typeface="+mj-cs"/>
        </a:defRPr>
      </a:lvl1pPr>
    </p:titleStyle>
    <p:bodyStyle>
      <a:lvl1pPr marL="0" indent="0" algn="l" defTabSz="914400" rtl="0" eaLnBrk="1" latinLnBrk="0" hangingPunct="1">
        <a:lnSpc>
          <a:spcPct val="100000"/>
        </a:lnSpc>
        <a:spcBef>
          <a:spcPts val="1200"/>
        </a:spcBef>
        <a:buFont typeface="Arial" panose="020B0604020202020204" pitchFamily="34" charset="0"/>
        <a:buNone/>
        <a:defRPr sz="1400" kern="1200">
          <a:solidFill>
            <a:schemeClr val="tx1"/>
          </a:solidFill>
          <a:latin typeface="+mn-lt"/>
          <a:ea typeface="+mn-ea"/>
          <a:cs typeface="+mn-cs"/>
        </a:defRPr>
      </a:lvl1pPr>
      <a:lvl2pPr marL="180975" indent="-180975" algn="l" defTabSz="914400" rtl="0" eaLnBrk="1" latinLnBrk="0" hangingPunct="1">
        <a:lnSpc>
          <a:spcPct val="100000"/>
        </a:lnSpc>
        <a:spcBef>
          <a:spcPts val="600"/>
        </a:spcBef>
        <a:buFont typeface="Wingdings" panose="05000000000000000000" pitchFamily="2" charset="2"/>
        <a:buChar char="§"/>
        <a:defRPr sz="1400" kern="1200">
          <a:solidFill>
            <a:schemeClr val="tx1"/>
          </a:solidFill>
          <a:latin typeface="+mn-lt"/>
          <a:ea typeface="+mn-ea"/>
          <a:cs typeface="+mn-cs"/>
        </a:defRPr>
      </a:lvl2pPr>
      <a:lvl3pPr marL="361950" indent="-180975" algn="l" defTabSz="914400" rtl="0" eaLnBrk="1" latinLnBrk="0" hangingPunct="1">
        <a:lnSpc>
          <a:spcPct val="100000"/>
        </a:lnSpc>
        <a:spcBef>
          <a:spcPts val="600"/>
        </a:spcBef>
        <a:buFont typeface="Wingdings" panose="05000000000000000000" pitchFamily="2" charset="2"/>
        <a:buChar char="§"/>
        <a:defRPr sz="1400" kern="1200">
          <a:solidFill>
            <a:schemeClr val="tx1"/>
          </a:solidFill>
          <a:latin typeface="+mn-lt"/>
          <a:ea typeface="+mn-ea"/>
          <a:cs typeface="+mn-cs"/>
        </a:defRPr>
      </a:lvl3pPr>
      <a:lvl4pPr marL="542925" indent="-180975" algn="l" defTabSz="914400" rtl="0" eaLnBrk="1" latinLnBrk="0" hangingPunct="1">
        <a:lnSpc>
          <a:spcPct val="100000"/>
        </a:lnSpc>
        <a:spcBef>
          <a:spcPts val="600"/>
        </a:spcBef>
        <a:buFont typeface="Wingdings" panose="05000000000000000000" pitchFamily="2" charset="2"/>
        <a:buChar char="§"/>
        <a:defRPr sz="1400" kern="1200">
          <a:solidFill>
            <a:schemeClr val="tx1"/>
          </a:solidFill>
          <a:latin typeface="+mn-lt"/>
          <a:ea typeface="+mn-ea"/>
          <a:cs typeface="+mn-cs"/>
        </a:defRPr>
      </a:lvl4pPr>
      <a:lvl5pPr marL="714375" indent="-171450" algn="l" defTabSz="914400" rtl="0" eaLnBrk="1" latinLnBrk="0" hangingPunct="1">
        <a:lnSpc>
          <a:spcPct val="100000"/>
        </a:lnSpc>
        <a:spcBef>
          <a:spcPts val="600"/>
        </a:spcBef>
        <a:buFont typeface="Wingdings" panose="05000000000000000000" pitchFamily="2" charset="2"/>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28">
          <p15:clr>
            <a:srgbClr val="F26B43"/>
          </p15:clr>
        </p15:guide>
        <p15:guide id="2" orient="horz" pos="1076">
          <p15:clr>
            <a:srgbClr val="F26B43"/>
          </p15:clr>
        </p15:guide>
        <p15:guide id="3" pos="3782">
          <p15:clr>
            <a:srgbClr val="F26B43"/>
          </p15:clr>
        </p15:guide>
        <p15:guide id="4" pos="3900">
          <p15:clr>
            <a:srgbClr val="F26B43"/>
          </p15:clr>
        </p15:guide>
        <p15:guide id="5" pos="7451">
          <p15:clr>
            <a:srgbClr val="F26B43"/>
          </p15:clr>
        </p15:guide>
        <p15:guide id="6" orient="horz" pos="270">
          <p15:clr>
            <a:srgbClr val="F26B43"/>
          </p15:clr>
        </p15:guide>
        <p15:guide id="7" orient="horz" pos="3600">
          <p15:clr>
            <a:srgbClr val="F26B43"/>
          </p15:clr>
        </p15:guide>
        <p15:guide id="8" pos="3839">
          <p15:clr>
            <a:srgbClr val="F26B43"/>
          </p15:clr>
        </p15:guide>
        <p15:guide id="9" orient="horz" pos="2159">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3" name="Picture 32"/>
          <p:cNvPicPr>
            <a:picLocks noChangeAspect="1"/>
          </p:cNvPicPr>
          <p:nvPr>
            <p:custDataLst>
              <p:tags r:id="rId16"/>
            </p:custDataLst>
          </p:nvPr>
        </p:nvPicPr>
        <p:blipFill rotWithShape="1">
          <a:blip r:embed="rId17">
            <a:extLst>
              <a:ext uri="{28A0092B-C50C-407E-A947-70E740481C1C}">
                <a14:useLocalDpi xmlns:a14="http://schemas.microsoft.com/office/drawing/2010/main" val="0"/>
              </a:ext>
            </a:extLst>
          </a:blip>
          <a:srcRect t="19289" b="19465"/>
          <a:stretch/>
        </p:blipFill>
        <p:spPr>
          <a:xfrm>
            <a:off x="359999" y="6400145"/>
            <a:ext cx="1571625" cy="185109"/>
          </a:xfrm>
          <a:prstGeom prst="rect">
            <a:avLst/>
          </a:prstGeom>
        </p:spPr>
      </p:pic>
      <p:sp>
        <p:nvSpPr>
          <p:cNvPr id="91" name="Title Placeholder 1"/>
          <p:cNvSpPr>
            <a:spLocks noGrp="1"/>
          </p:cNvSpPr>
          <p:nvPr>
            <p:ph type="title"/>
          </p:nvPr>
        </p:nvSpPr>
        <p:spPr>
          <a:xfrm>
            <a:off x="359999" y="430718"/>
            <a:ext cx="11466875" cy="704346"/>
          </a:xfrm>
          <a:prstGeom prst="rect">
            <a:avLst/>
          </a:prstGeom>
        </p:spPr>
        <p:txBody>
          <a:bodyPr vert="horz" lIns="0" tIns="0" rIns="0" bIns="0" rtlCol="0" anchor="t">
            <a:noAutofit/>
          </a:bodyPr>
          <a:lstStyle/>
          <a:p>
            <a:r>
              <a:rPr lang="en-US"/>
              <a:t>Click to edit Master title style</a:t>
            </a:r>
            <a:endParaRPr lang="en-GB" dirty="0"/>
          </a:p>
        </p:txBody>
      </p:sp>
      <p:sp>
        <p:nvSpPr>
          <p:cNvPr id="92" name="Text Placeholder 2"/>
          <p:cNvSpPr>
            <a:spLocks noGrp="1"/>
          </p:cNvSpPr>
          <p:nvPr>
            <p:ph type="body" idx="1"/>
          </p:nvPr>
        </p:nvSpPr>
        <p:spPr>
          <a:xfrm>
            <a:off x="359999" y="1708150"/>
            <a:ext cx="11466875" cy="4003675"/>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93"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dirty="0">
              <a:solidFill>
                <a:srgbClr val="717171"/>
              </a:solidFill>
            </a:endParaRPr>
          </a:p>
        </p:txBody>
      </p:sp>
      <p:cxnSp>
        <p:nvCxnSpPr>
          <p:cNvPr id="94" name="Straight Connector 93"/>
          <p:cNvCxnSpPr/>
          <p:nvPr/>
        </p:nvCxnSpPr>
        <p:spPr>
          <a:xfrm>
            <a:off x="0" y="6124991"/>
            <a:ext cx="12193200" cy="0"/>
          </a:xfrm>
          <a:prstGeom prst="line">
            <a:avLst/>
          </a:prstGeom>
          <a:ln w="190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grpSp>
        <p:nvGrpSpPr>
          <p:cNvPr id="95" name="Group 94"/>
          <p:cNvGrpSpPr/>
          <p:nvPr/>
        </p:nvGrpSpPr>
        <p:grpSpPr>
          <a:xfrm>
            <a:off x="-1143000" y="-600255"/>
            <a:ext cx="13680281" cy="6720255"/>
            <a:chOff x="-1143000" y="-600255"/>
            <a:chExt cx="13680281" cy="6720255"/>
          </a:xfrm>
        </p:grpSpPr>
        <p:cxnSp>
          <p:nvCxnSpPr>
            <p:cNvPr id="96" name="Straight Connector 95"/>
            <p:cNvCxnSpPr/>
            <p:nvPr userDrawn="1"/>
          </p:nvCxnSpPr>
          <p:spPr>
            <a:xfrm>
              <a:off x="-256200" y="1710267"/>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userDrawn="1"/>
          </p:nvCxnSpPr>
          <p:spPr>
            <a:xfrm>
              <a:off x="-256200" y="6120000"/>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p:nvPr userDrawn="1"/>
          </p:nvCxnSpPr>
          <p:spPr>
            <a:xfrm>
              <a:off x="-256200" y="3426354"/>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p:nvPr userDrawn="1"/>
          </p:nvCxnSpPr>
          <p:spPr>
            <a:xfrm>
              <a:off x="-256200" y="5714470"/>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sp>
          <p:nvSpPr>
            <p:cNvPr id="100" name="TextBox 99"/>
            <p:cNvSpPr txBox="1"/>
            <p:nvPr userDrawn="1"/>
          </p:nvSpPr>
          <p:spPr>
            <a:xfrm>
              <a:off x="-747711" y="1646156"/>
              <a:ext cx="438671" cy="123111"/>
            </a:xfrm>
            <a:prstGeom prst="rect">
              <a:avLst/>
            </a:prstGeom>
            <a:noFill/>
          </p:spPr>
          <p:txBody>
            <a:bodyPr wrap="square" lIns="0" tIns="0" rIns="0" bIns="0" rtlCol="0">
              <a:spAutoFit/>
            </a:bodyPr>
            <a:lstStyle/>
            <a:p>
              <a:pPr algn="r"/>
              <a:r>
                <a:rPr lang="en-GB" sz="800" dirty="0">
                  <a:solidFill>
                    <a:srgbClr val="717171"/>
                  </a:solidFill>
                </a:rPr>
                <a:t>4.78cm</a:t>
              </a:r>
            </a:p>
          </p:txBody>
        </p:sp>
        <p:sp>
          <p:nvSpPr>
            <p:cNvPr id="101" name="TextBox 100"/>
            <p:cNvSpPr txBox="1"/>
            <p:nvPr userDrawn="1"/>
          </p:nvSpPr>
          <p:spPr>
            <a:xfrm>
              <a:off x="-747711" y="3357884"/>
              <a:ext cx="438671" cy="123111"/>
            </a:xfrm>
            <a:prstGeom prst="rect">
              <a:avLst/>
            </a:prstGeom>
            <a:noFill/>
          </p:spPr>
          <p:txBody>
            <a:bodyPr wrap="square" lIns="0" tIns="0" rIns="0" bIns="0" rtlCol="0">
              <a:spAutoFit/>
            </a:bodyPr>
            <a:lstStyle/>
            <a:p>
              <a:pPr algn="r"/>
              <a:r>
                <a:rPr lang="en-GB" sz="800" dirty="0">
                  <a:solidFill>
                    <a:srgbClr val="717171"/>
                  </a:solidFill>
                </a:rPr>
                <a:t>0 cm</a:t>
              </a:r>
            </a:p>
          </p:txBody>
        </p:sp>
        <p:sp>
          <p:nvSpPr>
            <p:cNvPr id="102" name="TextBox 101"/>
            <p:cNvSpPr txBox="1"/>
            <p:nvPr userDrawn="1"/>
          </p:nvSpPr>
          <p:spPr>
            <a:xfrm>
              <a:off x="-747711" y="5640188"/>
              <a:ext cx="438671" cy="123111"/>
            </a:xfrm>
            <a:prstGeom prst="rect">
              <a:avLst/>
            </a:prstGeom>
            <a:noFill/>
          </p:spPr>
          <p:txBody>
            <a:bodyPr wrap="square" lIns="0" tIns="0" rIns="0" bIns="0" rtlCol="0">
              <a:spAutoFit/>
            </a:bodyPr>
            <a:lstStyle/>
            <a:p>
              <a:pPr algn="r"/>
              <a:r>
                <a:rPr lang="en-GB" sz="800" dirty="0">
                  <a:solidFill>
                    <a:srgbClr val="717171"/>
                  </a:solidFill>
                </a:rPr>
                <a:t>6.35 cm</a:t>
              </a:r>
            </a:p>
          </p:txBody>
        </p:sp>
        <p:sp>
          <p:nvSpPr>
            <p:cNvPr id="103" name="TextBox 102"/>
            <p:cNvSpPr txBox="1"/>
            <p:nvPr userDrawn="1"/>
          </p:nvSpPr>
          <p:spPr>
            <a:xfrm>
              <a:off x="304800" y="-437436"/>
              <a:ext cx="438671" cy="123111"/>
            </a:xfrm>
            <a:prstGeom prst="rect">
              <a:avLst/>
            </a:prstGeom>
            <a:noFill/>
          </p:spPr>
          <p:txBody>
            <a:bodyPr wrap="square" lIns="0" tIns="0" rIns="0" bIns="0" rtlCol="0">
              <a:spAutoFit/>
            </a:bodyPr>
            <a:lstStyle/>
            <a:p>
              <a:r>
                <a:rPr lang="en-GB" sz="800" dirty="0">
                  <a:solidFill>
                    <a:srgbClr val="717171"/>
                  </a:solidFill>
                </a:rPr>
                <a:t>15.93cm</a:t>
              </a:r>
            </a:p>
          </p:txBody>
        </p:sp>
        <p:sp>
          <p:nvSpPr>
            <p:cNvPr id="104" name="TextBox 103"/>
            <p:cNvSpPr txBox="1"/>
            <p:nvPr userDrawn="1"/>
          </p:nvSpPr>
          <p:spPr>
            <a:xfrm>
              <a:off x="11426031" y="-437436"/>
              <a:ext cx="438671" cy="123111"/>
            </a:xfrm>
            <a:prstGeom prst="rect">
              <a:avLst/>
            </a:prstGeom>
            <a:noFill/>
          </p:spPr>
          <p:txBody>
            <a:bodyPr wrap="square" lIns="0" tIns="0" rIns="0" bIns="0" rtlCol="0">
              <a:spAutoFit/>
            </a:bodyPr>
            <a:lstStyle/>
            <a:p>
              <a:pPr algn="r"/>
              <a:r>
                <a:rPr lang="en-GB" sz="800" dirty="0">
                  <a:solidFill>
                    <a:srgbClr val="717171"/>
                  </a:solidFill>
                </a:rPr>
                <a:t>15.92 cm</a:t>
              </a:r>
            </a:p>
          </p:txBody>
        </p:sp>
        <p:cxnSp>
          <p:nvCxnSpPr>
            <p:cNvPr id="105" name="Straight Connector 104"/>
            <p:cNvCxnSpPr/>
            <p:nvPr userDrawn="1"/>
          </p:nvCxnSpPr>
          <p:spPr>
            <a:xfrm>
              <a:off x="361588"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sp>
          <p:nvSpPr>
            <p:cNvPr id="106" name="TextBox 105"/>
            <p:cNvSpPr txBox="1"/>
            <p:nvPr userDrawn="1"/>
          </p:nvSpPr>
          <p:spPr>
            <a:xfrm>
              <a:off x="-1143000" y="5763299"/>
              <a:ext cx="833960" cy="123111"/>
            </a:xfrm>
            <a:prstGeom prst="rect">
              <a:avLst/>
            </a:prstGeom>
            <a:noFill/>
          </p:spPr>
          <p:txBody>
            <a:bodyPr wrap="square" lIns="0" tIns="0" rIns="0" bIns="0" rtlCol="0">
              <a:spAutoFit/>
            </a:bodyPr>
            <a:lstStyle/>
            <a:p>
              <a:pPr algn="r"/>
              <a:r>
                <a:rPr lang="en-GB" sz="800" dirty="0">
                  <a:solidFill>
                    <a:srgbClr val="717171"/>
                  </a:solidFill>
                </a:rPr>
                <a:t>Content Bottom</a:t>
              </a:r>
            </a:p>
          </p:txBody>
        </p:sp>
        <p:sp>
          <p:nvSpPr>
            <p:cNvPr id="107" name="TextBox 106"/>
            <p:cNvSpPr txBox="1"/>
            <p:nvPr userDrawn="1"/>
          </p:nvSpPr>
          <p:spPr>
            <a:xfrm>
              <a:off x="-1143000" y="1769267"/>
              <a:ext cx="833960" cy="123111"/>
            </a:xfrm>
            <a:prstGeom prst="rect">
              <a:avLst/>
            </a:prstGeom>
            <a:noFill/>
          </p:spPr>
          <p:txBody>
            <a:bodyPr wrap="square" lIns="0" tIns="0" rIns="0" bIns="0" rtlCol="0">
              <a:spAutoFit/>
            </a:bodyPr>
            <a:lstStyle/>
            <a:p>
              <a:pPr algn="r"/>
              <a:r>
                <a:rPr lang="en-GB" sz="800" dirty="0">
                  <a:solidFill>
                    <a:srgbClr val="717171"/>
                  </a:solidFill>
                </a:rPr>
                <a:t>Content Top</a:t>
              </a:r>
            </a:p>
          </p:txBody>
        </p:sp>
        <p:sp>
          <p:nvSpPr>
            <p:cNvPr id="108" name="TextBox 107"/>
            <p:cNvSpPr txBox="1"/>
            <p:nvPr userDrawn="1"/>
          </p:nvSpPr>
          <p:spPr>
            <a:xfrm>
              <a:off x="-590537" y="-438330"/>
              <a:ext cx="833960" cy="123111"/>
            </a:xfrm>
            <a:prstGeom prst="rect">
              <a:avLst/>
            </a:prstGeom>
            <a:noFill/>
          </p:spPr>
          <p:txBody>
            <a:bodyPr wrap="square" lIns="0" tIns="0" rIns="0" bIns="0" rtlCol="0">
              <a:spAutoFit/>
            </a:bodyPr>
            <a:lstStyle/>
            <a:p>
              <a:pPr algn="r"/>
              <a:r>
                <a:rPr lang="en-GB" sz="800" dirty="0">
                  <a:solidFill>
                    <a:srgbClr val="717171"/>
                  </a:solidFill>
                </a:rPr>
                <a:t>Left Margin</a:t>
              </a:r>
            </a:p>
          </p:txBody>
        </p:sp>
        <p:sp>
          <p:nvSpPr>
            <p:cNvPr id="109" name="TextBox 108"/>
            <p:cNvSpPr txBox="1"/>
            <p:nvPr userDrawn="1"/>
          </p:nvSpPr>
          <p:spPr>
            <a:xfrm>
              <a:off x="11898039" y="-438330"/>
              <a:ext cx="639242" cy="123111"/>
            </a:xfrm>
            <a:prstGeom prst="rect">
              <a:avLst/>
            </a:prstGeom>
            <a:noFill/>
          </p:spPr>
          <p:txBody>
            <a:bodyPr wrap="square" lIns="0" tIns="0" rIns="0" bIns="0" rtlCol="0">
              <a:spAutoFit/>
            </a:bodyPr>
            <a:lstStyle/>
            <a:p>
              <a:r>
                <a:rPr lang="en-GB" sz="800" dirty="0">
                  <a:solidFill>
                    <a:srgbClr val="717171"/>
                  </a:solidFill>
                </a:rPr>
                <a:t>Right Margin</a:t>
              </a:r>
            </a:p>
          </p:txBody>
        </p:sp>
        <p:cxnSp>
          <p:nvCxnSpPr>
            <p:cNvPr id="110" name="Straight Connector 109"/>
            <p:cNvCxnSpPr/>
            <p:nvPr userDrawn="1"/>
          </p:nvCxnSpPr>
          <p:spPr>
            <a:xfrm>
              <a:off x="6096000" y="-363357"/>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sp>
          <p:nvSpPr>
            <p:cNvPr id="111" name="TextBox 110"/>
            <p:cNvSpPr txBox="1"/>
            <p:nvPr userDrawn="1"/>
          </p:nvSpPr>
          <p:spPr>
            <a:xfrm>
              <a:off x="5914719" y="-600255"/>
              <a:ext cx="362256" cy="246221"/>
            </a:xfrm>
            <a:prstGeom prst="rect">
              <a:avLst/>
            </a:prstGeom>
            <a:noFill/>
          </p:spPr>
          <p:txBody>
            <a:bodyPr wrap="square" lIns="0" tIns="0" rIns="0" bIns="0" rtlCol="0">
              <a:spAutoFit/>
            </a:bodyPr>
            <a:lstStyle/>
            <a:p>
              <a:pPr algn="ctr"/>
              <a:r>
                <a:rPr lang="en-GB" sz="800" dirty="0">
                  <a:solidFill>
                    <a:srgbClr val="717171"/>
                  </a:solidFill>
                </a:rPr>
                <a:t>Middle </a:t>
              </a:r>
              <a:br>
                <a:rPr lang="en-GB" sz="800" dirty="0">
                  <a:solidFill>
                    <a:srgbClr val="717171"/>
                  </a:solidFill>
                </a:rPr>
              </a:br>
              <a:r>
                <a:rPr lang="en-GB" sz="800" dirty="0">
                  <a:solidFill>
                    <a:srgbClr val="717171"/>
                  </a:solidFill>
                </a:rPr>
                <a:t>0cm </a:t>
              </a:r>
            </a:p>
          </p:txBody>
        </p:sp>
        <p:sp>
          <p:nvSpPr>
            <p:cNvPr id="112" name="TextBox 111"/>
            <p:cNvSpPr txBox="1"/>
            <p:nvPr userDrawn="1"/>
          </p:nvSpPr>
          <p:spPr>
            <a:xfrm>
              <a:off x="5636264" y="-208836"/>
              <a:ext cx="362256" cy="123111"/>
            </a:xfrm>
            <a:prstGeom prst="rect">
              <a:avLst/>
            </a:prstGeom>
            <a:noFill/>
          </p:spPr>
          <p:txBody>
            <a:bodyPr wrap="square" lIns="0" tIns="0" rIns="0" bIns="0" rtlCol="0">
              <a:spAutoFit/>
            </a:bodyPr>
            <a:lstStyle/>
            <a:p>
              <a:pPr algn="ctr"/>
              <a:r>
                <a:rPr lang="en-GB" sz="800" dirty="0">
                  <a:solidFill>
                    <a:srgbClr val="717171"/>
                  </a:solidFill>
                </a:rPr>
                <a:t>0.26cm</a:t>
              </a:r>
            </a:p>
          </p:txBody>
        </p:sp>
        <p:cxnSp>
          <p:nvCxnSpPr>
            <p:cNvPr id="113" name="Straight Connector 112"/>
            <p:cNvCxnSpPr/>
            <p:nvPr userDrawn="1"/>
          </p:nvCxnSpPr>
          <p:spPr>
            <a:xfrm>
              <a:off x="6000389"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114" name="Straight Connector 113"/>
            <p:cNvCxnSpPr/>
            <p:nvPr userDrawn="1"/>
          </p:nvCxnSpPr>
          <p:spPr>
            <a:xfrm>
              <a:off x="6190362"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sp>
          <p:nvSpPr>
            <p:cNvPr id="115" name="TextBox 114"/>
            <p:cNvSpPr txBox="1"/>
            <p:nvPr userDrawn="1"/>
          </p:nvSpPr>
          <p:spPr>
            <a:xfrm>
              <a:off x="6191102" y="-208836"/>
              <a:ext cx="362256" cy="123111"/>
            </a:xfrm>
            <a:prstGeom prst="rect">
              <a:avLst/>
            </a:prstGeom>
            <a:noFill/>
          </p:spPr>
          <p:txBody>
            <a:bodyPr wrap="square" lIns="0" tIns="0" rIns="0" bIns="0" rtlCol="0">
              <a:spAutoFit/>
            </a:bodyPr>
            <a:lstStyle/>
            <a:p>
              <a:pPr algn="ctr"/>
              <a:r>
                <a:rPr lang="en-GB" sz="800" dirty="0">
                  <a:solidFill>
                    <a:srgbClr val="717171"/>
                  </a:solidFill>
                </a:rPr>
                <a:t>0.26cm</a:t>
              </a:r>
            </a:p>
          </p:txBody>
        </p:sp>
        <p:cxnSp>
          <p:nvCxnSpPr>
            <p:cNvPr id="116" name="Straight Connector 115"/>
            <p:cNvCxnSpPr/>
            <p:nvPr userDrawn="1"/>
          </p:nvCxnSpPr>
          <p:spPr>
            <a:xfrm>
              <a:off x="11826875"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117" name="Straight Connector 116"/>
            <p:cNvCxnSpPr/>
            <p:nvPr userDrawn="1"/>
          </p:nvCxnSpPr>
          <p:spPr>
            <a:xfrm>
              <a:off x="-256200" y="430824"/>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sp>
          <p:nvSpPr>
            <p:cNvPr id="118" name="TextBox 117"/>
            <p:cNvSpPr txBox="1"/>
            <p:nvPr userDrawn="1"/>
          </p:nvSpPr>
          <p:spPr>
            <a:xfrm>
              <a:off x="-747711" y="404813"/>
              <a:ext cx="438671" cy="123111"/>
            </a:xfrm>
            <a:prstGeom prst="rect">
              <a:avLst/>
            </a:prstGeom>
            <a:noFill/>
          </p:spPr>
          <p:txBody>
            <a:bodyPr wrap="square" lIns="0" tIns="0" rIns="0" bIns="0" rtlCol="0">
              <a:spAutoFit/>
            </a:bodyPr>
            <a:lstStyle/>
            <a:p>
              <a:pPr algn="r"/>
              <a:r>
                <a:rPr lang="en-GB" sz="800" dirty="0">
                  <a:solidFill>
                    <a:srgbClr val="717171"/>
                  </a:solidFill>
                </a:rPr>
                <a:t>8.33cm</a:t>
              </a:r>
            </a:p>
          </p:txBody>
        </p:sp>
        <p:sp>
          <p:nvSpPr>
            <p:cNvPr id="119" name="TextBox 118"/>
            <p:cNvSpPr txBox="1"/>
            <p:nvPr userDrawn="1"/>
          </p:nvSpPr>
          <p:spPr>
            <a:xfrm>
              <a:off x="-1143000" y="527924"/>
              <a:ext cx="833960" cy="123111"/>
            </a:xfrm>
            <a:prstGeom prst="rect">
              <a:avLst/>
            </a:prstGeom>
            <a:noFill/>
          </p:spPr>
          <p:txBody>
            <a:bodyPr wrap="square" lIns="0" tIns="0" rIns="0" bIns="0" rtlCol="0">
              <a:spAutoFit/>
            </a:bodyPr>
            <a:lstStyle/>
            <a:p>
              <a:pPr algn="r"/>
              <a:r>
                <a:rPr lang="en-GB" sz="800" dirty="0">
                  <a:solidFill>
                    <a:srgbClr val="717171"/>
                  </a:solidFill>
                </a:rPr>
                <a:t>Title Top</a:t>
              </a:r>
            </a:p>
          </p:txBody>
        </p:sp>
      </p:grpSp>
    </p:spTree>
    <p:extLst>
      <p:ext uri="{BB962C8B-B14F-4D97-AF65-F5344CB8AC3E}">
        <p14:creationId xmlns:p14="http://schemas.microsoft.com/office/powerpoint/2010/main" val="209940321"/>
      </p:ext>
    </p:extLst>
  </p:cSld>
  <p:clrMap bg1="lt1" tx1="dk1" bg2="lt2" tx2="dk2" accent1="accent1" accent2="accent2" accent3="accent3" accent4="accent4" accent5="accent5" accent6="accent6" hlink="hlink" folHlink="folHlink"/>
  <p:sldLayoutIdLst>
    <p:sldLayoutId id="2147483768" r:id="rId1"/>
    <p:sldLayoutId id="2147483769" r:id="rId2"/>
    <p:sldLayoutId id="2147483770" r:id="rId3"/>
    <p:sldLayoutId id="2147483771" r:id="rId4"/>
    <p:sldLayoutId id="2147483772" r:id="rId5"/>
    <p:sldLayoutId id="2147483773" r:id="rId6"/>
    <p:sldLayoutId id="2147483774" r:id="rId7"/>
    <p:sldLayoutId id="2147483775" r:id="rId8"/>
    <p:sldLayoutId id="2147483776" r:id="rId9"/>
    <p:sldLayoutId id="2147483777" r:id="rId10"/>
    <p:sldLayoutId id="2147483778" r:id="rId11"/>
    <p:sldLayoutId id="2147483779" r:id="rId12"/>
    <p:sldLayoutId id="2147483780" r:id="rId13"/>
    <p:sldLayoutId id="2147483781" r:id="rId1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100000"/>
        </a:lnSpc>
        <a:spcBef>
          <a:spcPts val="600"/>
        </a:spcBef>
        <a:buNone/>
        <a:defRPr sz="2000" b="1" kern="1200">
          <a:solidFill>
            <a:schemeClr val="tx1"/>
          </a:solidFill>
          <a:latin typeface="+mj-lt"/>
          <a:ea typeface="+mj-ea"/>
          <a:cs typeface="+mj-cs"/>
        </a:defRPr>
      </a:lvl1pPr>
    </p:titleStyle>
    <p:bodyStyle>
      <a:lvl1pPr marL="0" indent="0" algn="l" defTabSz="914400" rtl="0" eaLnBrk="1" latinLnBrk="0" hangingPunct="1">
        <a:lnSpc>
          <a:spcPct val="100000"/>
        </a:lnSpc>
        <a:spcBef>
          <a:spcPts val="1200"/>
        </a:spcBef>
        <a:buFont typeface="Arial" panose="020B0604020202020204" pitchFamily="34" charset="0"/>
        <a:buNone/>
        <a:defRPr sz="1400" kern="1200">
          <a:solidFill>
            <a:schemeClr val="tx1"/>
          </a:solidFill>
          <a:latin typeface="+mn-lt"/>
          <a:ea typeface="+mn-ea"/>
          <a:cs typeface="+mn-cs"/>
        </a:defRPr>
      </a:lvl1pPr>
      <a:lvl2pPr marL="180975" indent="-180975" algn="l" defTabSz="914400" rtl="0" eaLnBrk="1" latinLnBrk="0" hangingPunct="1">
        <a:lnSpc>
          <a:spcPct val="100000"/>
        </a:lnSpc>
        <a:spcBef>
          <a:spcPts val="600"/>
        </a:spcBef>
        <a:buFont typeface="Wingdings" panose="05000000000000000000" pitchFamily="2" charset="2"/>
        <a:buChar char="§"/>
        <a:defRPr sz="1400" kern="1200">
          <a:solidFill>
            <a:schemeClr val="tx1"/>
          </a:solidFill>
          <a:latin typeface="+mn-lt"/>
          <a:ea typeface="+mn-ea"/>
          <a:cs typeface="+mn-cs"/>
        </a:defRPr>
      </a:lvl2pPr>
      <a:lvl3pPr marL="361950" indent="-180975" algn="l" defTabSz="914400" rtl="0" eaLnBrk="1" latinLnBrk="0" hangingPunct="1">
        <a:lnSpc>
          <a:spcPct val="100000"/>
        </a:lnSpc>
        <a:spcBef>
          <a:spcPts val="600"/>
        </a:spcBef>
        <a:buFont typeface="Wingdings" panose="05000000000000000000" pitchFamily="2" charset="2"/>
        <a:buChar char="§"/>
        <a:defRPr sz="1400" kern="1200">
          <a:solidFill>
            <a:schemeClr val="tx1"/>
          </a:solidFill>
          <a:latin typeface="+mn-lt"/>
          <a:ea typeface="+mn-ea"/>
          <a:cs typeface="+mn-cs"/>
        </a:defRPr>
      </a:lvl3pPr>
      <a:lvl4pPr marL="542925" indent="-180975" algn="l" defTabSz="914400" rtl="0" eaLnBrk="1" latinLnBrk="0" hangingPunct="1">
        <a:lnSpc>
          <a:spcPct val="100000"/>
        </a:lnSpc>
        <a:spcBef>
          <a:spcPts val="600"/>
        </a:spcBef>
        <a:buFont typeface="Wingdings" panose="05000000000000000000" pitchFamily="2" charset="2"/>
        <a:buChar char="§"/>
        <a:defRPr sz="1400" kern="1200">
          <a:solidFill>
            <a:schemeClr val="tx1"/>
          </a:solidFill>
          <a:latin typeface="+mn-lt"/>
          <a:ea typeface="+mn-ea"/>
          <a:cs typeface="+mn-cs"/>
        </a:defRPr>
      </a:lvl4pPr>
      <a:lvl5pPr marL="714375" indent="-171450" algn="l" defTabSz="914400" rtl="0" eaLnBrk="1" latinLnBrk="0" hangingPunct="1">
        <a:lnSpc>
          <a:spcPct val="100000"/>
        </a:lnSpc>
        <a:spcBef>
          <a:spcPts val="600"/>
        </a:spcBef>
        <a:buFont typeface="Wingdings" panose="05000000000000000000" pitchFamily="2" charset="2"/>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27">
          <p15:clr>
            <a:srgbClr val="F26B43"/>
          </p15:clr>
        </p15:guide>
        <p15:guide id="2" orient="horz" pos="2160">
          <p15:clr>
            <a:srgbClr val="F26B43"/>
          </p15:clr>
        </p15:guide>
        <p15:guide id="3" pos="3782">
          <p15:clr>
            <a:srgbClr val="F26B43"/>
          </p15:clr>
        </p15:guide>
        <p15:guide id="4" pos="3900">
          <p15:clr>
            <a:srgbClr val="F26B43"/>
          </p15:clr>
        </p15:guide>
        <p15:guide id="5" pos="7451">
          <p15:clr>
            <a:srgbClr val="F26B43"/>
          </p15:clr>
        </p15:guide>
        <p15:guide id="6" orient="horz" pos="1076">
          <p15:clr>
            <a:srgbClr val="F26B43"/>
          </p15:clr>
        </p15:guide>
        <p15:guide id="7" orient="horz" pos="270">
          <p15:clr>
            <a:srgbClr val="F26B43"/>
          </p15:clr>
        </p15:guide>
        <p15:guide id="8" orient="horz" pos="3600">
          <p15:clr>
            <a:srgbClr val="F26B43"/>
          </p15:clr>
        </p15:guide>
        <p15:guide id="9" pos="3840">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7" name="Group 6"/>
          <p:cNvGrpSpPr/>
          <p:nvPr/>
        </p:nvGrpSpPr>
        <p:grpSpPr>
          <a:xfrm>
            <a:off x="-1143000" y="-438330"/>
            <a:ext cx="13716000" cy="6621721"/>
            <a:chOff x="-1143000" y="-438330"/>
            <a:chExt cx="13716000" cy="6621721"/>
          </a:xfrm>
        </p:grpSpPr>
        <p:cxnSp>
          <p:nvCxnSpPr>
            <p:cNvPr id="12" name="Straight Connector 11"/>
            <p:cNvCxnSpPr/>
            <p:nvPr userDrawn="1"/>
          </p:nvCxnSpPr>
          <p:spPr>
            <a:xfrm>
              <a:off x="11826875"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userDrawn="1"/>
          </p:nvCxnSpPr>
          <p:spPr>
            <a:xfrm>
              <a:off x="-256200" y="1138238"/>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userDrawn="1"/>
          </p:nvCxnSpPr>
          <p:spPr>
            <a:xfrm>
              <a:off x="-256200" y="1710267"/>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userDrawn="1"/>
          </p:nvCxnSpPr>
          <p:spPr>
            <a:xfrm>
              <a:off x="-256200" y="6120000"/>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sp>
          <p:nvSpPr>
            <p:cNvPr id="13" name="TextBox 12"/>
            <p:cNvSpPr txBox="1"/>
            <p:nvPr userDrawn="1"/>
          </p:nvSpPr>
          <p:spPr>
            <a:xfrm>
              <a:off x="-747711" y="1075580"/>
              <a:ext cx="438671" cy="123111"/>
            </a:xfrm>
            <a:prstGeom prst="rect">
              <a:avLst/>
            </a:prstGeom>
            <a:noFill/>
          </p:spPr>
          <p:txBody>
            <a:bodyPr wrap="square" lIns="0" tIns="0" rIns="0" bIns="0" rtlCol="0">
              <a:spAutoFit/>
            </a:bodyPr>
            <a:lstStyle/>
            <a:p>
              <a:pPr algn="r"/>
              <a:r>
                <a:rPr lang="en-GB" sz="800" dirty="0">
                  <a:solidFill>
                    <a:srgbClr val="717171"/>
                  </a:solidFill>
                </a:rPr>
                <a:t>3.16cm</a:t>
              </a:r>
            </a:p>
          </p:txBody>
        </p:sp>
        <p:cxnSp>
          <p:nvCxnSpPr>
            <p:cNvPr id="21" name="Straight Connector 20"/>
            <p:cNvCxnSpPr/>
            <p:nvPr userDrawn="1"/>
          </p:nvCxnSpPr>
          <p:spPr>
            <a:xfrm>
              <a:off x="-256200" y="2282296"/>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userDrawn="1"/>
          </p:nvCxnSpPr>
          <p:spPr>
            <a:xfrm>
              <a:off x="-256200" y="2854325"/>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userDrawn="1"/>
          </p:nvCxnSpPr>
          <p:spPr>
            <a:xfrm>
              <a:off x="-256200" y="3426354"/>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userDrawn="1"/>
          </p:nvCxnSpPr>
          <p:spPr>
            <a:xfrm>
              <a:off x="-256200" y="3998383"/>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userDrawn="1"/>
          </p:nvCxnSpPr>
          <p:spPr>
            <a:xfrm>
              <a:off x="-256200" y="4570412"/>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userDrawn="1"/>
          </p:nvCxnSpPr>
          <p:spPr>
            <a:xfrm>
              <a:off x="-256200" y="5142441"/>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userDrawn="1"/>
          </p:nvCxnSpPr>
          <p:spPr>
            <a:xfrm>
              <a:off x="-256200" y="5714470"/>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userDrawn="1"/>
          </p:nvCxnSpPr>
          <p:spPr>
            <a:xfrm>
              <a:off x="1149350"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userDrawn="1"/>
          </p:nvCxnSpPr>
          <p:spPr>
            <a:xfrm>
              <a:off x="2120034"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userDrawn="1"/>
          </p:nvCxnSpPr>
          <p:spPr>
            <a:xfrm>
              <a:off x="3090718"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userDrawn="1"/>
          </p:nvCxnSpPr>
          <p:spPr>
            <a:xfrm>
              <a:off x="4061402"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userDrawn="1"/>
          </p:nvCxnSpPr>
          <p:spPr>
            <a:xfrm>
              <a:off x="5032086"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userDrawn="1"/>
          </p:nvCxnSpPr>
          <p:spPr>
            <a:xfrm>
              <a:off x="6002770"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userDrawn="1"/>
          </p:nvCxnSpPr>
          <p:spPr>
            <a:xfrm>
              <a:off x="6973454"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userDrawn="1"/>
          </p:nvCxnSpPr>
          <p:spPr>
            <a:xfrm>
              <a:off x="7944138"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userDrawn="1"/>
          </p:nvCxnSpPr>
          <p:spPr>
            <a:xfrm>
              <a:off x="8914822"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userDrawn="1"/>
          </p:nvCxnSpPr>
          <p:spPr>
            <a:xfrm>
              <a:off x="9885506"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userDrawn="1"/>
          </p:nvCxnSpPr>
          <p:spPr>
            <a:xfrm>
              <a:off x="10856190"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userDrawn="1"/>
          </p:nvCxnSpPr>
          <p:spPr>
            <a:xfrm>
              <a:off x="11049000"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userDrawn="1"/>
          </p:nvCxnSpPr>
          <p:spPr>
            <a:xfrm>
              <a:off x="10077270"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userDrawn="1"/>
          </p:nvCxnSpPr>
          <p:spPr>
            <a:xfrm>
              <a:off x="9105543"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userDrawn="1"/>
          </p:nvCxnSpPr>
          <p:spPr>
            <a:xfrm>
              <a:off x="8133816"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userDrawn="1"/>
          </p:nvCxnSpPr>
          <p:spPr>
            <a:xfrm>
              <a:off x="7162089"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userDrawn="1"/>
          </p:nvCxnSpPr>
          <p:spPr>
            <a:xfrm>
              <a:off x="6190362"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userDrawn="1"/>
          </p:nvCxnSpPr>
          <p:spPr>
            <a:xfrm>
              <a:off x="5218635"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userDrawn="1"/>
          </p:nvCxnSpPr>
          <p:spPr>
            <a:xfrm>
              <a:off x="4246908"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userDrawn="1"/>
          </p:nvCxnSpPr>
          <p:spPr>
            <a:xfrm>
              <a:off x="3275181"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userDrawn="1"/>
          </p:nvCxnSpPr>
          <p:spPr>
            <a:xfrm>
              <a:off x="2303454"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userDrawn="1"/>
          </p:nvCxnSpPr>
          <p:spPr>
            <a:xfrm>
              <a:off x="1331727"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sp>
          <p:nvSpPr>
            <p:cNvPr id="51" name="TextBox 50"/>
            <p:cNvSpPr txBox="1"/>
            <p:nvPr userDrawn="1"/>
          </p:nvSpPr>
          <p:spPr>
            <a:xfrm>
              <a:off x="-747711" y="1646156"/>
              <a:ext cx="438671" cy="123111"/>
            </a:xfrm>
            <a:prstGeom prst="rect">
              <a:avLst/>
            </a:prstGeom>
            <a:noFill/>
          </p:spPr>
          <p:txBody>
            <a:bodyPr wrap="square" lIns="0" tIns="0" rIns="0" bIns="0" rtlCol="0">
              <a:spAutoFit/>
            </a:bodyPr>
            <a:lstStyle/>
            <a:p>
              <a:pPr algn="r"/>
              <a:r>
                <a:rPr lang="en-GB" sz="800" dirty="0">
                  <a:solidFill>
                    <a:srgbClr val="717171"/>
                  </a:solidFill>
                </a:rPr>
                <a:t>4.75cm</a:t>
              </a:r>
            </a:p>
          </p:txBody>
        </p:sp>
        <p:sp>
          <p:nvSpPr>
            <p:cNvPr id="52" name="TextBox 51"/>
            <p:cNvSpPr txBox="1"/>
            <p:nvPr userDrawn="1"/>
          </p:nvSpPr>
          <p:spPr>
            <a:xfrm>
              <a:off x="-747711" y="2216732"/>
              <a:ext cx="438671" cy="123111"/>
            </a:xfrm>
            <a:prstGeom prst="rect">
              <a:avLst/>
            </a:prstGeom>
            <a:noFill/>
          </p:spPr>
          <p:txBody>
            <a:bodyPr wrap="square" lIns="0" tIns="0" rIns="0" bIns="0" rtlCol="0">
              <a:spAutoFit/>
            </a:bodyPr>
            <a:lstStyle/>
            <a:p>
              <a:pPr algn="r"/>
              <a:r>
                <a:rPr lang="en-GB" sz="800" dirty="0">
                  <a:solidFill>
                    <a:srgbClr val="717171"/>
                  </a:solidFill>
                </a:rPr>
                <a:t>6.34cm</a:t>
              </a:r>
            </a:p>
          </p:txBody>
        </p:sp>
        <p:sp>
          <p:nvSpPr>
            <p:cNvPr id="53" name="TextBox 52"/>
            <p:cNvSpPr txBox="1"/>
            <p:nvPr userDrawn="1"/>
          </p:nvSpPr>
          <p:spPr>
            <a:xfrm>
              <a:off x="-747711" y="2787308"/>
              <a:ext cx="438671" cy="123111"/>
            </a:xfrm>
            <a:prstGeom prst="rect">
              <a:avLst/>
            </a:prstGeom>
            <a:noFill/>
          </p:spPr>
          <p:txBody>
            <a:bodyPr wrap="square" lIns="0" tIns="0" rIns="0" bIns="0" rtlCol="0">
              <a:spAutoFit/>
            </a:bodyPr>
            <a:lstStyle/>
            <a:p>
              <a:pPr algn="r"/>
              <a:r>
                <a:rPr lang="en-GB" sz="800" dirty="0">
                  <a:solidFill>
                    <a:srgbClr val="717171"/>
                  </a:solidFill>
                </a:rPr>
                <a:t>7.93cm</a:t>
              </a:r>
            </a:p>
          </p:txBody>
        </p:sp>
        <p:sp>
          <p:nvSpPr>
            <p:cNvPr id="54" name="TextBox 53"/>
            <p:cNvSpPr txBox="1"/>
            <p:nvPr userDrawn="1"/>
          </p:nvSpPr>
          <p:spPr>
            <a:xfrm>
              <a:off x="-747711" y="3357884"/>
              <a:ext cx="438671" cy="123111"/>
            </a:xfrm>
            <a:prstGeom prst="rect">
              <a:avLst/>
            </a:prstGeom>
            <a:noFill/>
          </p:spPr>
          <p:txBody>
            <a:bodyPr wrap="square" lIns="0" tIns="0" rIns="0" bIns="0" rtlCol="0">
              <a:spAutoFit/>
            </a:bodyPr>
            <a:lstStyle/>
            <a:p>
              <a:pPr algn="r"/>
              <a:r>
                <a:rPr lang="en-GB" sz="800" dirty="0">
                  <a:solidFill>
                    <a:srgbClr val="717171"/>
                  </a:solidFill>
                </a:rPr>
                <a:t>9.52cm</a:t>
              </a:r>
            </a:p>
          </p:txBody>
        </p:sp>
        <p:sp>
          <p:nvSpPr>
            <p:cNvPr id="55" name="TextBox 54"/>
            <p:cNvSpPr txBox="1"/>
            <p:nvPr userDrawn="1"/>
          </p:nvSpPr>
          <p:spPr>
            <a:xfrm>
              <a:off x="-747711" y="3928460"/>
              <a:ext cx="438671" cy="123111"/>
            </a:xfrm>
            <a:prstGeom prst="rect">
              <a:avLst/>
            </a:prstGeom>
            <a:noFill/>
          </p:spPr>
          <p:txBody>
            <a:bodyPr wrap="square" lIns="0" tIns="0" rIns="0" bIns="0" rtlCol="0">
              <a:spAutoFit/>
            </a:bodyPr>
            <a:lstStyle/>
            <a:p>
              <a:pPr algn="r"/>
              <a:r>
                <a:rPr lang="en-GB" sz="800" dirty="0">
                  <a:solidFill>
                    <a:srgbClr val="717171"/>
                  </a:solidFill>
                </a:rPr>
                <a:t>11.11cm</a:t>
              </a:r>
            </a:p>
          </p:txBody>
        </p:sp>
        <p:sp>
          <p:nvSpPr>
            <p:cNvPr id="56" name="TextBox 55"/>
            <p:cNvSpPr txBox="1"/>
            <p:nvPr userDrawn="1"/>
          </p:nvSpPr>
          <p:spPr>
            <a:xfrm>
              <a:off x="-747711" y="4499036"/>
              <a:ext cx="438671" cy="123111"/>
            </a:xfrm>
            <a:prstGeom prst="rect">
              <a:avLst/>
            </a:prstGeom>
            <a:noFill/>
          </p:spPr>
          <p:txBody>
            <a:bodyPr wrap="square" lIns="0" tIns="0" rIns="0" bIns="0" rtlCol="0">
              <a:spAutoFit/>
            </a:bodyPr>
            <a:lstStyle/>
            <a:p>
              <a:pPr algn="r"/>
              <a:r>
                <a:rPr lang="en-GB" sz="800" dirty="0">
                  <a:solidFill>
                    <a:srgbClr val="717171"/>
                  </a:solidFill>
                </a:rPr>
                <a:t>12.70cm</a:t>
              </a:r>
            </a:p>
          </p:txBody>
        </p:sp>
        <p:sp>
          <p:nvSpPr>
            <p:cNvPr id="57" name="TextBox 56"/>
            <p:cNvSpPr txBox="1"/>
            <p:nvPr userDrawn="1"/>
          </p:nvSpPr>
          <p:spPr>
            <a:xfrm>
              <a:off x="-747711" y="5069612"/>
              <a:ext cx="438671" cy="123111"/>
            </a:xfrm>
            <a:prstGeom prst="rect">
              <a:avLst/>
            </a:prstGeom>
            <a:noFill/>
          </p:spPr>
          <p:txBody>
            <a:bodyPr wrap="square" lIns="0" tIns="0" rIns="0" bIns="0" rtlCol="0">
              <a:spAutoFit/>
            </a:bodyPr>
            <a:lstStyle/>
            <a:p>
              <a:pPr algn="r"/>
              <a:r>
                <a:rPr lang="en-GB" sz="800" dirty="0">
                  <a:solidFill>
                    <a:srgbClr val="717171"/>
                  </a:solidFill>
                </a:rPr>
                <a:t>14.29cm</a:t>
              </a:r>
            </a:p>
          </p:txBody>
        </p:sp>
        <p:sp>
          <p:nvSpPr>
            <p:cNvPr id="58" name="TextBox 57"/>
            <p:cNvSpPr txBox="1"/>
            <p:nvPr userDrawn="1"/>
          </p:nvSpPr>
          <p:spPr>
            <a:xfrm>
              <a:off x="-747711" y="5640188"/>
              <a:ext cx="438671" cy="123111"/>
            </a:xfrm>
            <a:prstGeom prst="rect">
              <a:avLst/>
            </a:prstGeom>
            <a:noFill/>
          </p:spPr>
          <p:txBody>
            <a:bodyPr wrap="square" lIns="0" tIns="0" rIns="0" bIns="0" rtlCol="0">
              <a:spAutoFit/>
            </a:bodyPr>
            <a:lstStyle/>
            <a:p>
              <a:pPr algn="r"/>
              <a:r>
                <a:rPr lang="en-GB" sz="800" dirty="0">
                  <a:solidFill>
                    <a:srgbClr val="717171"/>
                  </a:solidFill>
                </a:rPr>
                <a:t>15.87cm</a:t>
              </a:r>
            </a:p>
          </p:txBody>
        </p:sp>
        <p:sp>
          <p:nvSpPr>
            <p:cNvPr id="59" name="TextBox 58"/>
            <p:cNvSpPr txBox="1"/>
            <p:nvPr userDrawn="1"/>
          </p:nvSpPr>
          <p:spPr>
            <a:xfrm>
              <a:off x="-747711" y="6060280"/>
              <a:ext cx="438671" cy="123111"/>
            </a:xfrm>
            <a:prstGeom prst="rect">
              <a:avLst/>
            </a:prstGeom>
            <a:noFill/>
          </p:spPr>
          <p:txBody>
            <a:bodyPr wrap="square" lIns="0" tIns="0" rIns="0" bIns="0" rtlCol="0">
              <a:spAutoFit/>
            </a:bodyPr>
            <a:lstStyle/>
            <a:p>
              <a:pPr algn="r"/>
              <a:r>
                <a:rPr lang="en-GB" sz="800" dirty="0">
                  <a:solidFill>
                    <a:srgbClr val="717171"/>
                  </a:solidFill>
                </a:rPr>
                <a:t>17.00cm</a:t>
              </a:r>
            </a:p>
          </p:txBody>
        </p:sp>
        <p:sp>
          <p:nvSpPr>
            <p:cNvPr id="60" name="TextBox 59"/>
            <p:cNvSpPr txBox="1"/>
            <p:nvPr userDrawn="1"/>
          </p:nvSpPr>
          <p:spPr>
            <a:xfrm>
              <a:off x="304800" y="-437436"/>
              <a:ext cx="438671" cy="123111"/>
            </a:xfrm>
            <a:prstGeom prst="rect">
              <a:avLst/>
            </a:prstGeom>
            <a:noFill/>
          </p:spPr>
          <p:txBody>
            <a:bodyPr wrap="square" lIns="0" tIns="0" rIns="0" bIns="0" rtlCol="0">
              <a:spAutoFit/>
            </a:bodyPr>
            <a:lstStyle/>
            <a:p>
              <a:r>
                <a:rPr lang="en-GB" sz="800" dirty="0">
                  <a:solidFill>
                    <a:srgbClr val="717171"/>
                  </a:solidFill>
                </a:rPr>
                <a:t>1.00cm</a:t>
              </a:r>
            </a:p>
          </p:txBody>
        </p:sp>
        <p:sp>
          <p:nvSpPr>
            <p:cNvPr id="61" name="TextBox 60"/>
            <p:cNvSpPr txBox="1"/>
            <p:nvPr userDrawn="1"/>
          </p:nvSpPr>
          <p:spPr>
            <a:xfrm>
              <a:off x="1276838" y="-437436"/>
              <a:ext cx="438671" cy="123111"/>
            </a:xfrm>
            <a:prstGeom prst="rect">
              <a:avLst/>
            </a:prstGeom>
            <a:noFill/>
          </p:spPr>
          <p:txBody>
            <a:bodyPr wrap="square" lIns="0" tIns="0" rIns="0" bIns="0" rtlCol="0">
              <a:spAutoFit/>
            </a:bodyPr>
            <a:lstStyle/>
            <a:p>
              <a:r>
                <a:rPr lang="en-GB" sz="800" dirty="0">
                  <a:solidFill>
                    <a:srgbClr val="717171"/>
                  </a:solidFill>
                </a:rPr>
                <a:t>3.70cm</a:t>
              </a:r>
            </a:p>
          </p:txBody>
        </p:sp>
        <p:sp>
          <p:nvSpPr>
            <p:cNvPr id="62" name="TextBox 61"/>
            <p:cNvSpPr txBox="1"/>
            <p:nvPr userDrawn="1"/>
          </p:nvSpPr>
          <p:spPr>
            <a:xfrm>
              <a:off x="2248876" y="-437436"/>
              <a:ext cx="438671" cy="123111"/>
            </a:xfrm>
            <a:prstGeom prst="rect">
              <a:avLst/>
            </a:prstGeom>
            <a:noFill/>
          </p:spPr>
          <p:txBody>
            <a:bodyPr wrap="square" lIns="0" tIns="0" rIns="0" bIns="0" rtlCol="0">
              <a:spAutoFit/>
            </a:bodyPr>
            <a:lstStyle/>
            <a:p>
              <a:r>
                <a:rPr lang="en-GB" sz="800" dirty="0">
                  <a:solidFill>
                    <a:srgbClr val="717171"/>
                  </a:solidFill>
                </a:rPr>
                <a:t>6.40cm</a:t>
              </a:r>
            </a:p>
          </p:txBody>
        </p:sp>
        <p:sp>
          <p:nvSpPr>
            <p:cNvPr id="63" name="TextBox 62"/>
            <p:cNvSpPr txBox="1"/>
            <p:nvPr userDrawn="1"/>
          </p:nvSpPr>
          <p:spPr>
            <a:xfrm>
              <a:off x="3220914" y="-437436"/>
              <a:ext cx="438671" cy="123111"/>
            </a:xfrm>
            <a:prstGeom prst="rect">
              <a:avLst/>
            </a:prstGeom>
            <a:noFill/>
          </p:spPr>
          <p:txBody>
            <a:bodyPr wrap="square" lIns="0" tIns="0" rIns="0" bIns="0" rtlCol="0">
              <a:spAutoFit/>
            </a:bodyPr>
            <a:lstStyle/>
            <a:p>
              <a:r>
                <a:rPr lang="en-GB" sz="800" dirty="0">
                  <a:solidFill>
                    <a:srgbClr val="717171"/>
                  </a:solidFill>
                </a:rPr>
                <a:t>9.10cm</a:t>
              </a:r>
            </a:p>
          </p:txBody>
        </p:sp>
        <p:sp>
          <p:nvSpPr>
            <p:cNvPr id="64" name="TextBox 63"/>
            <p:cNvSpPr txBox="1"/>
            <p:nvPr userDrawn="1"/>
          </p:nvSpPr>
          <p:spPr>
            <a:xfrm>
              <a:off x="4192952" y="-437436"/>
              <a:ext cx="438671" cy="123111"/>
            </a:xfrm>
            <a:prstGeom prst="rect">
              <a:avLst/>
            </a:prstGeom>
            <a:noFill/>
          </p:spPr>
          <p:txBody>
            <a:bodyPr wrap="square" lIns="0" tIns="0" rIns="0" bIns="0" rtlCol="0">
              <a:spAutoFit/>
            </a:bodyPr>
            <a:lstStyle/>
            <a:p>
              <a:r>
                <a:rPr lang="en-GB" sz="800" dirty="0">
                  <a:solidFill>
                    <a:srgbClr val="717171"/>
                  </a:solidFill>
                </a:rPr>
                <a:t>11.80cm</a:t>
              </a:r>
            </a:p>
          </p:txBody>
        </p:sp>
        <p:sp>
          <p:nvSpPr>
            <p:cNvPr id="65" name="TextBox 64"/>
            <p:cNvSpPr txBox="1"/>
            <p:nvPr userDrawn="1"/>
          </p:nvSpPr>
          <p:spPr>
            <a:xfrm>
              <a:off x="5164990" y="-437436"/>
              <a:ext cx="438671" cy="123111"/>
            </a:xfrm>
            <a:prstGeom prst="rect">
              <a:avLst/>
            </a:prstGeom>
            <a:noFill/>
          </p:spPr>
          <p:txBody>
            <a:bodyPr wrap="square" lIns="0" tIns="0" rIns="0" bIns="0" rtlCol="0">
              <a:spAutoFit/>
            </a:bodyPr>
            <a:lstStyle/>
            <a:p>
              <a:r>
                <a:rPr lang="en-GB" sz="800" dirty="0">
                  <a:solidFill>
                    <a:srgbClr val="717171"/>
                  </a:solidFill>
                </a:rPr>
                <a:t>14.50cm</a:t>
              </a:r>
            </a:p>
          </p:txBody>
        </p:sp>
        <p:sp>
          <p:nvSpPr>
            <p:cNvPr id="66" name="TextBox 65"/>
            <p:cNvSpPr txBox="1"/>
            <p:nvPr userDrawn="1"/>
          </p:nvSpPr>
          <p:spPr>
            <a:xfrm>
              <a:off x="6137028" y="-437436"/>
              <a:ext cx="438671" cy="123111"/>
            </a:xfrm>
            <a:prstGeom prst="rect">
              <a:avLst/>
            </a:prstGeom>
            <a:noFill/>
          </p:spPr>
          <p:txBody>
            <a:bodyPr wrap="square" lIns="0" tIns="0" rIns="0" bIns="0" rtlCol="0">
              <a:spAutoFit/>
            </a:bodyPr>
            <a:lstStyle/>
            <a:p>
              <a:r>
                <a:rPr lang="en-GB" sz="800" dirty="0">
                  <a:solidFill>
                    <a:srgbClr val="717171"/>
                  </a:solidFill>
                </a:rPr>
                <a:t>17.20cm</a:t>
              </a:r>
            </a:p>
          </p:txBody>
        </p:sp>
        <p:sp>
          <p:nvSpPr>
            <p:cNvPr id="67" name="TextBox 66"/>
            <p:cNvSpPr txBox="1"/>
            <p:nvPr userDrawn="1"/>
          </p:nvSpPr>
          <p:spPr>
            <a:xfrm>
              <a:off x="7109066" y="-437436"/>
              <a:ext cx="438671" cy="123111"/>
            </a:xfrm>
            <a:prstGeom prst="rect">
              <a:avLst/>
            </a:prstGeom>
            <a:noFill/>
          </p:spPr>
          <p:txBody>
            <a:bodyPr wrap="square" lIns="0" tIns="0" rIns="0" bIns="0" rtlCol="0">
              <a:spAutoFit/>
            </a:bodyPr>
            <a:lstStyle/>
            <a:p>
              <a:r>
                <a:rPr lang="en-GB" sz="800" dirty="0">
                  <a:solidFill>
                    <a:srgbClr val="717171"/>
                  </a:solidFill>
                </a:rPr>
                <a:t>9.90cm</a:t>
              </a:r>
            </a:p>
          </p:txBody>
        </p:sp>
        <p:sp>
          <p:nvSpPr>
            <p:cNvPr id="68" name="TextBox 67"/>
            <p:cNvSpPr txBox="1"/>
            <p:nvPr userDrawn="1"/>
          </p:nvSpPr>
          <p:spPr>
            <a:xfrm>
              <a:off x="8081104" y="-437436"/>
              <a:ext cx="438671" cy="123111"/>
            </a:xfrm>
            <a:prstGeom prst="rect">
              <a:avLst/>
            </a:prstGeom>
            <a:noFill/>
          </p:spPr>
          <p:txBody>
            <a:bodyPr wrap="square" lIns="0" tIns="0" rIns="0" bIns="0" rtlCol="0">
              <a:spAutoFit/>
            </a:bodyPr>
            <a:lstStyle/>
            <a:p>
              <a:r>
                <a:rPr lang="en-GB" sz="800" dirty="0">
                  <a:solidFill>
                    <a:srgbClr val="717171"/>
                  </a:solidFill>
                </a:rPr>
                <a:t>22.60cm</a:t>
              </a:r>
            </a:p>
          </p:txBody>
        </p:sp>
        <p:sp>
          <p:nvSpPr>
            <p:cNvPr id="69" name="TextBox 68"/>
            <p:cNvSpPr txBox="1"/>
            <p:nvPr userDrawn="1"/>
          </p:nvSpPr>
          <p:spPr>
            <a:xfrm>
              <a:off x="9053142" y="-437436"/>
              <a:ext cx="438671" cy="123111"/>
            </a:xfrm>
            <a:prstGeom prst="rect">
              <a:avLst/>
            </a:prstGeom>
            <a:noFill/>
          </p:spPr>
          <p:txBody>
            <a:bodyPr wrap="square" lIns="0" tIns="0" rIns="0" bIns="0" rtlCol="0">
              <a:spAutoFit/>
            </a:bodyPr>
            <a:lstStyle/>
            <a:p>
              <a:r>
                <a:rPr lang="en-GB" sz="800" dirty="0">
                  <a:solidFill>
                    <a:srgbClr val="717171"/>
                  </a:solidFill>
                </a:rPr>
                <a:t>25.30cm</a:t>
              </a:r>
            </a:p>
          </p:txBody>
        </p:sp>
        <p:sp>
          <p:nvSpPr>
            <p:cNvPr id="70" name="TextBox 69"/>
            <p:cNvSpPr txBox="1"/>
            <p:nvPr userDrawn="1"/>
          </p:nvSpPr>
          <p:spPr>
            <a:xfrm>
              <a:off x="10025180" y="-437436"/>
              <a:ext cx="438671" cy="123111"/>
            </a:xfrm>
            <a:prstGeom prst="rect">
              <a:avLst/>
            </a:prstGeom>
            <a:noFill/>
          </p:spPr>
          <p:txBody>
            <a:bodyPr wrap="square" lIns="0" tIns="0" rIns="0" bIns="0" rtlCol="0">
              <a:spAutoFit/>
            </a:bodyPr>
            <a:lstStyle/>
            <a:p>
              <a:r>
                <a:rPr lang="en-GB" sz="800" dirty="0">
                  <a:solidFill>
                    <a:srgbClr val="717171"/>
                  </a:solidFill>
                </a:rPr>
                <a:t>27.99cm</a:t>
              </a:r>
            </a:p>
          </p:txBody>
        </p:sp>
        <p:sp>
          <p:nvSpPr>
            <p:cNvPr id="71" name="TextBox 70"/>
            <p:cNvSpPr txBox="1"/>
            <p:nvPr userDrawn="1"/>
          </p:nvSpPr>
          <p:spPr>
            <a:xfrm>
              <a:off x="10997215" y="-437436"/>
              <a:ext cx="438671" cy="123111"/>
            </a:xfrm>
            <a:prstGeom prst="rect">
              <a:avLst/>
            </a:prstGeom>
            <a:noFill/>
          </p:spPr>
          <p:txBody>
            <a:bodyPr wrap="square" lIns="0" tIns="0" rIns="0" bIns="0" rtlCol="0">
              <a:spAutoFit/>
            </a:bodyPr>
            <a:lstStyle/>
            <a:p>
              <a:r>
                <a:rPr lang="en-GB" sz="800" dirty="0">
                  <a:solidFill>
                    <a:srgbClr val="717171"/>
                  </a:solidFill>
                </a:rPr>
                <a:t>30.69cm</a:t>
              </a:r>
            </a:p>
          </p:txBody>
        </p:sp>
        <p:sp>
          <p:nvSpPr>
            <p:cNvPr id="72" name="TextBox 71"/>
            <p:cNvSpPr txBox="1"/>
            <p:nvPr userDrawn="1"/>
          </p:nvSpPr>
          <p:spPr>
            <a:xfrm>
              <a:off x="11461750" y="-437436"/>
              <a:ext cx="438671" cy="123111"/>
            </a:xfrm>
            <a:prstGeom prst="rect">
              <a:avLst/>
            </a:prstGeom>
            <a:noFill/>
          </p:spPr>
          <p:txBody>
            <a:bodyPr wrap="square" lIns="0" tIns="0" rIns="0" bIns="0" rtlCol="0">
              <a:spAutoFit/>
            </a:bodyPr>
            <a:lstStyle/>
            <a:p>
              <a:pPr algn="r"/>
              <a:r>
                <a:rPr lang="en-GB" sz="800" dirty="0">
                  <a:solidFill>
                    <a:srgbClr val="717171"/>
                  </a:solidFill>
                </a:rPr>
                <a:t>32.85cm</a:t>
              </a:r>
            </a:p>
          </p:txBody>
        </p:sp>
        <p:sp>
          <p:nvSpPr>
            <p:cNvPr id="74" name="TextBox 73"/>
            <p:cNvSpPr txBox="1"/>
            <p:nvPr userDrawn="1"/>
          </p:nvSpPr>
          <p:spPr>
            <a:xfrm>
              <a:off x="10490780" y="-437436"/>
              <a:ext cx="438671" cy="123111"/>
            </a:xfrm>
            <a:prstGeom prst="rect">
              <a:avLst/>
            </a:prstGeom>
            <a:noFill/>
          </p:spPr>
          <p:txBody>
            <a:bodyPr wrap="square" lIns="0" tIns="0" rIns="0" bIns="0" rtlCol="0">
              <a:spAutoFit/>
            </a:bodyPr>
            <a:lstStyle/>
            <a:p>
              <a:pPr algn="r"/>
              <a:r>
                <a:rPr lang="en-GB" sz="800" dirty="0">
                  <a:solidFill>
                    <a:srgbClr val="717171"/>
                  </a:solidFill>
                </a:rPr>
                <a:t>30.16cm</a:t>
              </a:r>
            </a:p>
          </p:txBody>
        </p:sp>
        <p:sp>
          <p:nvSpPr>
            <p:cNvPr id="75" name="TextBox 74"/>
            <p:cNvSpPr txBox="1"/>
            <p:nvPr userDrawn="1"/>
          </p:nvSpPr>
          <p:spPr>
            <a:xfrm>
              <a:off x="9519807" y="-437436"/>
              <a:ext cx="438671" cy="123111"/>
            </a:xfrm>
            <a:prstGeom prst="rect">
              <a:avLst/>
            </a:prstGeom>
            <a:noFill/>
          </p:spPr>
          <p:txBody>
            <a:bodyPr wrap="square" lIns="0" tIns="0" rIns="0" bIns="0" rtlCol="0">
              <a:spAutoFit/>
            </a:bodyPr>
            <a:lstStyle/>
            <a:p>
              <a:pPr algn="r"/>
              <a:r>
                <a:rPr lang="en-GB" sz="800" dirty="0">
                  <a:solidFill>
                    <a:srgbClr val="717171"/>
                  </a:solidFill>
                </a:rPr>
                <a:t>27.46cm</a:t>
              </a:r>
            </a:p>
          </p:txBody>
        </p:sp>
        <p:sp>
          <p:nvSpPr>
            <p:cNvPr id="76" name="TextBox 75"/>
            <p:cNvSpPr txBox="1"/>
            <p:nvPr userDrawn="1"/>
          </p:nvSpPr>
          <p:spPr>
            <a:xfrm>
              <a:off x="8548834" y="-437436"/>
              <a:ext cx="438671" cy="123111"/>
            </a:xfrm>
            <a:prstGeom prst="rect">
              <a:avLst/>
            </a:prstGeom>
            <a:noFill/>
          </p:spPr>
          <p:txBody>
            <a:bodyPr wrap="square" lIns="0" tIns="0" rIns="0" bIns="0" rtlCol="0">
              <a:spAutoFit/>
            </a:bodyPr>
            <a:lstStyle/>
            <a:p>
              <a:pPr algn="r"/>
              <a:r>
                <a:rPr lang="en-GB" sz="800" dirty="0">
                  <a:solidFill>
                    <a:srgbClr val="717171"/>
                  </a:solidFill>
                </a:rPr>
                <a:t>24.76cm</a:t>
              </a:r>
            </a:p>
          </p:txBody>
        </p:sp>
        <p:sp>
          <p:nvSpPr>
            <p:cNvPr id="77" name="TextBox 76"/>
            <p:cNvSpPr txBox="1"/>
            <p:nvPr userDrawn="1"/>
          </p:nvSpPr>
          <p:spPr>
            <a:xfrm>
              <a:off x="7577861" y="-437436"/>
              <a:ext cx="438671" cy="123111"/>
            </a:xfrm>
            <a:prstGeom prst="rect">
              <a:avLst/>
            </a:prstGeom>
            <a:noFill/>
          </p:spPr>
          <p:txBody>
            <a:bodyPr wrap="square" lIns="0" tIns="0" rIns="0" bIns="0" rtlCol="0">
              <a:spAutoFit/>
            </a:bodyPr>
            <a:lstStyle/>
            <a:p>
              <a:pPr algn="r"/>
              <a:r>
                <a:rPr lang="en-GB" sz="800" dirty="0">
                  <a:solidFill>
                    <a:srgbClr val="717171"/>
                  </a:solidFill>
                </a:rPr>
                <a:t>22.07cm</a:t>
              </a:r>
            </a:p>
          </p:txBody>
        </p:sp>
        <p:sp>
          <p:nvSpPr>
            <p:cNvPr id="78" name="TextBox 77"/>
            <p:cNvSpPr txBox="1"/>
            <p:nvPr userDrawn="1"/>
          </p:nvSpPr>
          <p:spPr>
            <a:xfrm>
              <a:off x="6606888" y="-437436"/>
              <a:ext cx="438671" cy="123111"/>
            </a:xfrm>
            <a:prstGeom prst="rect">
              <a:avLst/>
            </a:prstGeom>
            <a:noFill/>
          </p:spPr>
          <p:txBody>
            <a:bodyPr wrap="square" lIns="0" tIns="0" rIns="0" bIns="0" rtlCol="0">
              <a:spAutoFit/>
            </a:bodyPr>
            <a:lstStyle/>
            <a:p>
              <a:pPr algn="r"/>
              <a:r>
                <a:rPr lang="en-GB" sz="800" dirty="0">
                  <a:solidFill>
                    <a:srgbClr val="717171"/>
                  </a:solidFill>
                </a:rPr>
                <a:t>19.37cm</a:t>
              </a:r>
            </a:p>
          </p:txBody>
        </p:sp>
        <p:sp>
          <p:nvSpPr>
            <p:cNvPr id="79" name="TextBox 78"/>
            <p:cNvSpPr txBox="1"/>
            <p:nvPr userDrawn="1"/>
          </p:nvSpPr>
          <p:spPr>
            <a:xfrm>
              <a:off x="5635915" y="-437436"/>
              <a:ext cx="438671" cy="123111"/>
            </a:xfrm>
            <a:prstGeom prst="rect">
              <a:avLst/>
            </a:prstGeom>
            <a:noFill/>
          </p:spPr>
          <p:txBody>
            <a:bodyPr wrap="square" lIns="0" tIns="0" rIns="0" bIns="0" rtlCol="0">
              <a:spAutoFit/>
            </a:bodyPr>
            <a:lstStyle/>
            <a:p>
              <a:pPr algn="r"/>
              <a:r>
                <a:rPr lang="en-GB" sz="800" dirty="0">
                  <a:solidFill>
                    <a:srgbClr val="717171"/>
                  </a:solidFill>
                </a:rPr>
                <a:t>16.67cm</a:t>
              </a:r>
            </a:p>
          </p:txBody>
        </p:sp>
        <p:sp>
          <p:nvSpPr>
            <p:cNvPr id="80" name="TextBox 79"/>
            <p:cNvSpPr txBox="1"/>
            <p:nvPr userDrawn="1"/>
          </p:nvSpPr>
          <p:spPr>
            <a:xfrm>
              <a:off x="4664942" y="-437436"/>
              <a:ext cx="438671" cy="123111"/>
            </a:xfrm>
            <a:prstGeom prst="rect">
              <a:avLst/>
            </a:prstGeom>
            <a:noFill/>
          </p:spPr>
          <p:txBody>
            <a:bodyPr wrap="square" lIns="0" tIns="0" rIns="0" bIns="0" rtlCol="0">
              <a:spAutoFit/>
            </a:bodyPr>
            <a:lstStyle/>
            <a:p>
              <a:pPr algn="r"/>
              <a:r>
                <a:rPr lang="en-GB" sz="800" dirty="0">
                  <a:solidFill>
                    <a:srgbClr val="717171"/>
                  </a:solidFill>
                </a:rPr>
                <a:t>13.98cm</a:t>
              </a:r>
            </a:p>
          </p:txBody>
        </p:sp>
        <p:sp>
          <p:nvSpPr>
            <p:cNvPr id="81" name="TextBox 80"/>
            <p:cNvSpPr txBox="1"/>
            <p:nvPr userDrawn="1"/>
          </p:nvSpPr>
          <p:spPr>
            <a:xfrm>
              <a:off x="3693969" y="-437436"/>
              <a:ext cx="438671" cy="123111"/>
            </a:xfrm>
            <a:prstGeom prst="rect">
              <a:avLst/>
            </a:prstGeom>
            <a:noFill/>
          </p:spPr>
          <p:txBody>
            <a:bodyPr wrap="square" lIns="0" tIns="0" rIns="0" bIns="0" rtlCol="0">
              <a:spAutoFit/>
            </a:bodyPr>
            <a:lstStyle/>
            <a:p>
              <a:pPr algn="r"/>
              <a:r>
                <a:rPr lang="en-GB" sz="800" dirty="0">
                  <a:solidFill>
                    <a:srgbClr val="717171"/>
                  </a:solidFill>
                </a:rPr>
                <a:t>11.28cm</a:t>
              </a:r>
            </a:p>
          </p:txBody>
        </p:sp>
        <p:sp>
          <p:nvSpPr>
            <p:cNvPr id="82" name="TextBox 81"/>
            <p:cNvSpPr txBox="1"/>
            <p:nvPr userDrawn="1"/>
          </p:nvSpPr>
          <p:spPr>
            <a:xfrm>
              <a:off x="2722996" y="-437436"/>
              <a:ext cx="438671" cy="123111"/>
            </a:xfrm>
            <a:prstGeom prst="rect">
              <a:avLst/>
            </a:prstGeom>
            <a:noFill/>
          </p:spPr>
          <p:txBody>
            <a:bodyPr wrap="square" lIns="0" tIns="0" rIns="0" bIns="0" rtlCol="0">
              <a:spAutoFit/>
            </a:bodyPr>
            <a:lstStyle/>
            <a:p>
              <a:pPr algn="r"/>
              <a:r>
                <a:rPr lang="en-GB" sz="800" dirty="0">
                  <a:solidFill>
                    <a:srgbClr val="717171"/>
                  </a:solidFill>
                </a:rPr>
                <a:t>8.59cm</a:t>
              </a:r>
            </a:p>
          </p:txBody>
        </p:sp>
        <p:sp>
          <p:nvSpPr>
            <p:cNvPr id="83" name="TextBox 82"/>
            <p:cNvSpPr txBox="1"/>
            <p:nvPr userDrawn="1"/>
          </p:nvSpPr>
          <p:spPr>
            <a:xfrm>
              <a:off x="1752023" y="-437436"/>
              <a:ext cx="438671" cy="123111"/>
            </a:xfrm>
            <a:prstGeom prst="rect">
              <a:avLst/>
            </a:prstGeom>
            <a:noFill/>
          </p:spPr>
          <p:txBody>
            <a:bodyPr wrap="square" lIns="0" tIns="0" rIns="0" bIns="0" rtlCol="0">
              <a:spAutoFit/>
            </a:bodyPr>
            <a:lstStyle/>
            <a:p>
              <a:pPr algn="r"/>
              <a:r>
                <a:rPr lang="en-GB" sz="800" dirty="0">
                  <a:solidFill>
                    <a:srgbClr val="717171"/>
                  </a:solidFill>
                </a:rPr>
                <a:t>5.89cm</a:t>
              </a:r>
            </a:p>
          </p:txBody>
        </p:sp>
        <p:sp>
          <p:nvSpPr>
            <p:cNvPr id="84" name="TextBox 83"/>
            <p:cNvSpPr txBox="1"/>
            <p:nvPr userDrawn="1"/>
          </p:nvSpPr>
          <p:spPr>
            <a:xfrm>
              <a:off x="781050" y="-437436"/>
              <a:ext cx="438671" cy="123111"/>
            </a:xfrm>
            <a:prstGeom prst="rect">
              <a:avLst/>
            </a:prstGeom>
            <a:noFill/>
          </p:spPr>
          <p:txBody>
            <a:bodyPr wrap="square" lIns="0" tIns="0" rIns="0" bIns="0" rtlCol="0">
              <a:spAutoFit/>
            </a:bodyPr>
            <a:lstStyle/>
            <a:p>
              <a:pPr algn="r"/>
              <a:r>
                <a:rPr lang="en-GB" sz="800" dirty="0">
                  <a:solidFill>
                    <a:srgbClr val="717171"/>
                  </a:solidFill>
                </a:rPr>
                <a:t>3.19cm</a:t>
              </a:r>
            </a:p>
          </p:txBody>
        </p:sp>
        <p:cxnSp>
          <p:nvCxnSpPr>
            <p:cNvPr id="5" name="Straight Connector 4"/>
            <p:cNvCxnSpPr/>
            <p:nvPr userDrawn="1"/>
          </p:nvCxnSpPr>
          <p:spPr>
            <a:xfrm>
              <a:off x="360000"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sp>
          <p:nvSpPr>
            <p:cNvPr id="85" name="TextBox 84"/>
            <p:cNvSpPr txBox="1"/>
            <p:nvPr userDrawn="1"/>
          </p:nvSpPr>
          <p:spPr>
            <a:xfrm>
              <a:off x="-1143000" y="5763299"/>
              <a:ext cx="833960" cy="123111"/>
            </a:xfrm>
            <a:prstGeom prst="rect">
              <a:avLst/>
            </a:prstGeom>
            <a:noFill/>
          </p:spPr>
          <p:txBody>
            <a:bodyPr wrap="square" lIns="0" tIns="0" rIns="0" bIns="0" rtlCol="0">
              <a:spAutoFit/>
            </a:bodyPr>
            <a:lstStyle/>
            <a:p>
              <a:pPr algn="r"/>
              <a:r>
                <a:rPr lang="en-GB" sz="800" dirty="0">
                  <a:solidFill>
                    <a:srgbClr val="717171"/>
                  </a:solidFill>
                </a:rPr>
                <a:t>Content Bottom</a:t>
              </a:r>
            </a:p>
          </p:txBody>
        </p:sp>
        <p:sp>
          <p:nvSpPr>
            <p:cNvPr id="86" name="TextBox 85"/>
            <p:cNvSpPr txBox="1"/>
            <p:nvPr userDrawn="1"/>
          </p:nvSpPr>
          <p:spPr>
            <a:xfrm>
              <a:off x="-1143000" y="1769267"/>
              <a:ext cx="833960" cy="123111"/>
            </a:xfrm>
            <a:prstGeom prst="rect">
              <a:avLst/>
            </a:prstGeom>
            <a:noFill/>
          </p:spPr>
          <p:txBody>
            <a:bodyPr wrap="square" lIns="0" tIns="0" rIns="0" bIns="0" rtlCol="0">
              <a:spAutoFit/>
            </a:bodyPr>
            <a:lstStyle/>
            <a:p>
              <a:pPr algn="r"/>
              <a:r>
                <a:rPr lang="en-GB" sz="800" dirty="0">
                  <a:solidFill>
                    <a:srgbClr val="717171"/>
                  </a:solidFill>
                </a:rPr>
                <a:t>Content Top</a:t>
              </a:r>
            </a:p>
          </p:txBody>
        </p:sp>
        <p:sp>
          <p:nvSpPr>
            <p:cNvPr id="87" name="TextBox 86"/>
            <p:cNvSpPr txBox="1"/>
            <p:nvPr userDrawn="1"/>
          </p:nvSpPr>
          <p:spPr>
            <a:xfrm>
              <a:off x="-1143000" y="1198691"/>
              <a:ext cx="833960" cy="123111"/>
            </a:xfrm>
            <a:prstGeom prst="rect">
              <a:avLst/>
            </a:prstGeom>
            <a:noFill/>
          </p:spPr>
          <p:txBody>
            <a:bodyPr wrap="square" lIns="0" tIns="0" rIns="0" bIns="0" rtlCol="0">
              <a:spAutoFit/>
            </a:bodyPr>
            <a:lstStyle/>
            <a:p>
              <a:pPr algn="r"/>
              <a:r>
                <a:rPr lang="en-GB" sz="800" dirty="0">
                  <a:solidFill>
                    <a:srgbClr val="717171"/>
                  </a:solidFill>
                </a:rPr>
                <a:t>Heading Baseline</a:t>
              </a:r>
            </a:p>
          </p:txBody>
        </p:sp>
        <p:sp>
          <p:nvSpPr>
            <p:cNvPr id="88" name="TextBox 87"/>
            <p:cNvSpPr txBox="1"/>
            <p:nvPr userDrawn="1"/>
          </p:nvSpPr>
          <p:spPr>
            <a:xfrm>
              <a:off x="-590537" y="-438330"/>
              <a:ext cx="833960" cy="123111"/>
            </a:xfrm>
            <a:prstGeom prst="rect">
              <a:avLst/>
            </a:prstGeom>
            <a:noFill/>
          </p:spPr>
          <p:txBody>
            <a:bodyPr wrap="square" lIns="0" tIns="0" rIns="0" bIns="0" rtlCol="0">
              <a:spAutoFit/>
            </a:bodyPr>
            <a:lstStyle/>
            <a:p>
              <a:pPr algn="r"/>
              <a:r>
                <a:rPr lang="en-GB" sz="800" dirty="0">
                  <a:solidFill>
                    <a:srgbClr val="717171"/>
                  </a:solidFill>
                </a:rPr>
                <a:t>Left Margin</a:t>
              </a:r>
            </a:p>
          </p:txBody>
        </p:sp>
        <p:sp>
          <p:nvSpPr>
            <p:cNvPr id="89" name="TextBox 88"/>
            <p:cNvSpPr txBox="1"/>
            <p:nvPr userDrawn="1"/>
          </p:nvSpPr>
          <p:spPr>
            <a:xfrm>
              <a:off x="11933758" y="-438330"/>
              <a:ext cx="639242" cy="123111"/>
            </a:xfrm>
            <a:prstGeom prst="rect">
              <a:avLst/>
            </a:prstGeom>
            <a:noFill/>
          </p:spPr>
          <p:txBody>
            <a:bodyPr wrap="square" lIns="0" tIns="0" rIns="0" bIns="0" rtlCol="0">
              <a:spAutoFit/>
            </a:bodyPr>
            <a:lstStyle/>
            <a:p>
              <a:r>
                <a:rPr lang="en-GB" sz="800" dirty="0">
                  <a:solidFill>
                    <a:srgbClr val="717171"/>
                  </a:solidFill>
                </a:rPr>
                <a:t>Right Margin</a:t>
              </a:r>
            </a:p>
          </p:txBody>
        </p:sp>
      </p:grpSp>
      <p:sp>
        <p:nvSpPr>
          <p:cNvPr id="91" name="Title Placeholder 1"/>
          <p:cNvSpPr>
            <a:spLocks noGrp="1"/>
          </p:cNvSpPr>
          <p:nvPr>
            <p:ph type="title"/>
          </p:nvPr>
        </p:nvSpPr>
        <p:spPr>
          <a:xfrm>
            <a:off x="359999" y="430718"/>
            <a:ext cx="11466875" cy="704346"/>
          </a:xfrm>
          <a:prstGeom prst="rect">
            <a:avLst/>
          </a:prstGeom>
        </p:spPr>
        <p:txBody>
          <a:bodyPr vert="horz" lIns="0" tIns="0" rIns="0" bIns="0" rtlCol="0" anchor="t">
            <a:noAutofit/>
          </a:bodyPr>
          <a:lstStyle/>
          <a:p>
            <a:r>
              <a:rPr lang="en-US"/>
              <a:t>Click to edit Master title style</a:t>
            </a:r>
            <a:endParaRPr lang="en-GB" dirty="0"/>
          </a:p>
        </p:txBody>
      </p:sp>
      <p:sp>
        <p:nvSpPr>
          <p:cNvPr id="92" name="Text Placeholder 2"/>
          <p:cNvSpPr>
            <a:spLocks noGrp="1"/>
          </p:cNvSpPr>
          <p:nvPr>
            <p:ph type="body" idx="1"/>
          </p:nvPr>
        </p:nvSpPr>
        <p:spPr>
          <a:xfrm>
            <a:off x="359999" y="1708150"/>
            <a:ext cx="11466875" cy="4003675"/>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93"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dirty="0">
              <a:solidFill>
                <a:srgbClr val="717171"/>
              </a:solidFill>
            </a:endParaRPr>
          </a:p>
        </p:txBody>
      </p:sp>
      <p:cxnSp>
        <p:nvCxnSpPr>
          <p:cNvPr id="94" name="Straight Connector 93"/>
          <p:cNvCxnSpPr/>
          <p:nvPr/>
        </p:nvCxnSpPr>
        <p:spPr>
          <a:xfrm>
            <a:off x="0" y="6124991"/>
            <a:ext cx="12193200" cy="0"/>
          </a:xfrm>
          <a:prstGeom prst="line">
            <a:avLst/>
          </a:prstGeom>
          <a:ln w="190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pic>
        <p:nvPicPr>
          <p:cNvPr id="96" name="Picture 95" descr="logo-03.png"/>
          <p:cNvPicPr>
            <a:picLocks noChangeAspect="1"/>
          </p:cNvPicPr>
          <p:nvPr/>
        </p:nvPicPr>
        <p:blipFill>
          <a:blip r:embed="rId14">
            <a:alphaModFix/>
            <a:extLst>
              <a:ext uri="{28A0092B-C50C-407E-A947-70E740481C1C}">
                <a14:useLocalDpi xmlns:a14="http://schemas.microsoft.com/office/drawing/2010/main"/>
              </a:ext>
            </a:extLst>
          </a:blip>
          <a:stretch>
            <a:fillRect/>
          </a:stretch>
        </p:blipFill>
        <p:spPr>
          <a:xfrm>
            <a:off x="297773" y="6334125"/>
            <a:ext cx="4329415" cy="324431"/>
          </a:xfrm>
          <a:prstGeom prst="rect">
            <a:avLst/>
          </a:prstGeom>
        </p:spPr>
      </p:pic>
    </p:spTree>
    <p:extLst>
      <p:ext uri="{BB962C8B-B14F-4D97-AF65-F5344CB8AC3E}">
        <p14:creationId xmlns:p14="http://schemas.microsoft.com/office/powerpoint/2010/main" val="4021110943"/>
      </p:ext>
    </p:extLst>
  </p:cSld>
  <p:clrMap bg1="lt1" tx1="dk1" bg2="lt2" tx2="dk2" accent1="accent1" accent2="accent2" accent3="accent3" accent4="accent4" accent5="accent5" accent6="accent6" hlink="hlink" folHlink="fol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 id="2147483794" r:id="rId1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100000"/>
        </a:lnSpc>
        <a:spcBef>
          <a:spcPts val="600"/>
        </a:spcBef>
        <a:buNone/>
        <a:defRPr sz="2400" b="1" kern="1200">
          <a:solidFill>
            <a:schemeClr val="tx1"/>
          </a:solidFill>
          <a:latin typeface="+mj-lt"/>
          <a:ea typeface="+mj-ea"/>
          <a:cs typeface="+mj-cs"/>
        </a:defRPr>
      </a:lvl1pPr>
    </p:titleStyle>
    <p:bodyStyle>
      <a:lvl1pPr marL="0" indent="0" algn="l" defTabSz="914400" rtl="0" eaLnBrk="1" latinLnBrk="0" hangingPunct="1">
        <a:lnSpc>
          <a:spcPct val="100000"/>
        </a:lnSpc>
        <a:spcBef>
          <a:spcPts val="1200"/>
        </a:spcBef>
        <a:buFont typeface="Arial" panose="020B0604020202020204" pitchFamily="34" charset="0"/>
        <a:buNone/>
        <a:defRPr sz="1600" kern="1200">
          <a:solidFill>
            <a:schemeClr val="tx1"/>
          </a:solidFill>
          <a:latin typeface="+mn-lt"/>
          <a:ea typeface="+mn-ea"/>
          <a:cs typeface="+mn-cs"/>
        </a:defRPr>
      </a:lvl1pPr>
      <a:lvl2pPr marL="180975" indent="-180975" algn="l" defTabSz="914400" rtl="0" eaLnBrk="1" latinLnBrk="0" hangingPunct="1">
        <a:lnSpc>
          <a:spcPct val="100000"/>
        </a:lnSpc>
        <a:spcBef>
          <a:spcPts val="600"/>
        </a:spcBef>
        <a:buFont typeface="Wingdings" panose="05000000000000000000" pitchFamily="2" charset="2"/>
        <a:buChar char="§"/>
        <a:defRPr sz="1600" kern="1200">
          <a:solidFill>
            <a:schemeClr val="tx1"/>
          </a:solidFill>
          <a:latin typeface="+mn-lt"/>
          <a:ea typeface="+mn-ea"/>
          <a:cs typeface="+mn-cs"/>
        </a:defRPr>
      </a:lvl2pPr>
      <a:lvl3pPr marL="361950" indent="-180975" algn="l" defTabSz="914400" rtl="0" eaLnBrk="1" latinLnBrk="0" hangingPunct="1">
        <a:lnSpc>
          <a:spcPct val="100000"/>
        </a:lnSpc>
        <a:spcBef>
          <a:spcPts val="600"/>
        </a:spcBef>
        <a:buFont typeface="Wingdings" panose="05000000000000000000" pitchFamily="2" charset="2"/>
        <a:buChar char="§"/>
        <a:defRPr sz="1600" kern="1200">
          <a:solidFill>
            <a:schemeClr val="tx1"/>
          </a:solidFill>
          <a:latin typeface="+mn-lt"/>
          <a:ea typeface="+mn-ea"/>
          <a:cs typeface="+mn-cs"/>
        </a:defRPr>
      </a:lvl3pPr>
      <a:lvl4pPr marL="542925" indent="-180975" algn="l" defTabSz="914400" rtl="0" eaLnBrk="1" latinLnBrk="0" hangingPunct="1">
        <a:lnSpc>
          <a:spcPct val="100000"/>
        </a:lnSpc>
        <a:spcBef>
          <a:spcPts val="600"/>
        </a:spcBef>
        <a:buFont typeface="Wingdings" panose="05000000000000000000" pitchFamily="2" charset="2"/>
        <a:buChar char="§"/>
        <a:defRPr sz="1600" kern="1200">
          <a:solidFill>
            <a:schemeClr val="tx1"/>
          </a:solidFill>
          <a:latin typeface="+mn-lt"/>
          <a:ea typeface="+mn-ea"/>
          <a:cs typeface="+mn-cs"/>
        </a:defRPr>
      </a:lvl4pPr>
      <a:lvl5pPr marL="714375" indent="-171450" algn="l" defTabSz="914400" rtl="0" eaLnBrk="1" latinLnBrk="0" hangingPunct="1">
        <a:lnSpc>
          <a:spcPct val="100000"/>
        </a:lnSpc>
        <a:spcBef>
          <a:spcPts val="600"/>
        </a:spcBef>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27">
          <p15:clr>
            <a:srgbClr val="A4A3A4"/>
          </p15:clr>
        </p15:guide>
        <p15:guide id="2" orient="horz" pos="2159">
          <p15:clr>
            <a:srgbClr val="A4A3A4"/>
          </p15:clr>
        </p15:guide>
        <p15:guide id="3" pos="725">
          <p15:clr>
            <a:srgbClr val="A4A3A4"/>
          </p15:clr>
        </p15:guide>
        <p15:guide id="4" pos="842">
          <p15:clr>
            <a:srgbClr val="A4A3A4"/>
          </p15:clr>
        </p15:guide>
        <p15:guide id="5" pos="1335">
          <p15:clr>
            <a:srgbClr val="A4A3A4"/>
          </p15:clr>
        </p15:guide>
        <p15:guide id="6" pos="1454">
          <p15:clr>
            <a:srgbClr val="A4A3A4"/>
          </p15:clr>
        </p15:guide>
        <p15:guide id="7" pos="1947">
          <p15:clr>
            <a:srgbClr val="A4A3A4"/>
          </p15:clr>
        </p15:guide>
        <p15:guide id="8" pos="2064">
          <p15:clr>
            <a:srgbClr val="A4A3A4"/>
          </p15:clr>
        </p15:guide>
        <p15:guide id="9" pos="2558">
          <p15:clr>
            <a:srgbClr val="A4A3A4"/>
          </p15:clr>
        </p15:guide>
        <p15:guide id="10" pos="2678">
          <p15:clr>
            <a:srgbClr val="A4A3A4"/>
          </p15:clr>
        </p15:guide>
        <p15:guide id="11" pos="3170">
          <p15:clr>
            <a:srgbClr val="A4A3A4"/>
          </p15:clr>
        </p15:guide>
        <p15:guide id="12" pos="3288">
          <p15:clr>
            <a:srgbClr val="A4A3A4"/>
          </p15:clr>
        </p15:guide>
        <p15:guide id="13" pos="3780">
          <p15:clr>
            <a:srgbClr val="A4A3A4"/>
          </p15:clr>
        </p15:guide>
        <p15:guide id="14" pos="3900">
          <p15:clr>
            <a:srgbClr val="A4A3A4"/>
          </p15:clr>
        </p15:guide>
        <p15:guide id="15" pos="4392">
          <p15:clr>
            <a:srgbClr val="A4A3A4"/>
          </p15:clr>
        </p15:guide>
        <p15:guide id="16" pos="4512">
          <p15:clr>
            <a:srgbClr val="A4A3A4"/>
          </p15:clr>
        </p15:guide>
        <p15:guide id="17" pos="5124">
          <p15:clr>
            <a:srgbClr val="A4A3A4"/>
          </p15:clr>
        </p15:guide>
        <p15:guide id="18" pos="5004">
          <p15:clr>
            <a:srgbClr val="A4A3A4"/>
          </p15:clr>
        </p15:guide>
        <p15:guide id="19" pos="5616">
          <p15:clr>
            <a:srgbClr val="A4A3A4"/>
          </p15:clr>
        </p15:guide>
        <p15:guide id="20" pos="5736">
          <p15:clr>
            <a:srgbClr val="A4A3A4"/>
          </p15:clr>
        </p15:guide>
        <p15:guide id="21" pos="6227">
          <p15:clr>
            <a:srgbClr val="A4A3A4"/>
          </p15:clr>
        </p15:guide>
        <p15:guide id="22" pos="6348">
          <p15:clr>
            <a:srgbClr val="A4A3A4"/>
          </p15:clr>
        </p15:guide>
        <p15:guide id="23" pos="6839">
          <p15:clr>
            <a:srgbClr val="A4A3A4"/>
          </p15:clr>
        </p15:guide>
        <p15:guide id="24" pos="6960">
          <p15:clr>
            <a:srgbClr val="A4A3A4"/>
          </p15:clr>
        </p15:guide>
        <p15:guide id="25" pos="7451">
          <p15:clr>
            <a:srgbClr val="A4A3A4"/>
          </p15:clr>
        </p15:guide>
        <p15:guide id="26" orient="horz" pos="1799">
          <p15:clr>
            <a:srgbClr val="A4A3A4"/>
          </p15:clr>
        </p15:guide>
        <p15:guide id="27" orient="horz" pos="1437">
          <p15:clr>
            <a:srgbClr val="A4A3A4"/>
          </p15:clr>
        </p15:guide>
        <p15:guide id="28" orient="horz" pos="1077">
          <p15:clr>
            <a:srgbClr val="A4A3A4"/>
          </p15:clr>
        </p15:guide>
        <p15:guide id="29" orient="horz" pos="717">
          <p15:clr>
            <a:srgbClr val="A4A3A4"/>
          </p15:clr>
        </p15:guide>
        <p15:guide id="30" orient="horz" pos="2519">
          <p15:clr>
            <a:srgbClr val="A4A3A4"/>
          </p15:clr>
        </p15:guide>
        <p15:guide id="31" orient="horz" pos="2879">
          <p15:clr>
            <a:srgbClr val="A4A3A4"/>
          </p15:clr>
        </p15:guide>
        <p15:guide id="32" orient="horz" pos="3240">
          <p15:clr>
            <a:srgbClr val="A4A3A4"/>
          </p15:clr>
        </p15:guide>
        <p15:guide id="33" orient="horz" pos="3600">
          <p15:clr>
            <a:srgbClr val="A4A3A4"/>
          </p15:clr>
        </p15:guide>
        <p15:guide id="34" orient="horz" pos="385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90" name="Rectangle 89"/>
          <p:cNvSpPr/>
          <p:nvPr/>
        </p:nvSpPr>
        <p:spPr bwMode="ltGray">
          <a:xfrm>
            <a:off x="0" y="6124755"/>
            <a:ext cx="12192000" cy="733245"/>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1400" dirty="0" err="1">
              <a:solidFill>
                <a:srgbClr val="FFFFFF"/>
              </a:solidFill>
            </a:endParaRPr>
          </a:p>
        </p:txBody>
      </p:sp>
      <p:grpSp>
        <p:nvGrpSpPr>
          <p:cNvPr id="7" name="Group 6"/>
          <p:cNvGrpSpPr/>
          <p:nvPr/>
        </p:nvGrpSpPr>
        <p:grpSpPr>
          <a:xfrm>
            <a:off x="-1143000" y="-438330"/>
            <a:ext cx="13716000" cy="6621721"/>
            <a:chOff x="-1143000" y="-438330"/>
            <a:chExt cx="13716000" cy="6621721"/>
          </a:xfrm>
        </p:grpSpPr>
        <p:cxnSp>
          <p:nvCxnSpPr>
            <p:cNvPr id="12" name="Straight Connector 11"/>
            <p:cNvCxnSpPr/>
            <p:nvPr userDrawn="1"/>
          </p:nvCxnSpPr>
          <p:spPr>
            <a:xfrm>
              <a:off x="11826875"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userDrawn="1"/>
          </p:nvCxnSpPr>
          <p:spPr>
            <a:xfrm>
              <a:off x="-256200" y="1138238"/>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userDrawn="1"/>
          </p:nvCxnSpPr>
          <p:spPr>
            <a:xfrm>
              <a:off x="-256200" y="1710267"/>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userDrawn="1"/>
          </p:nvCxnSpPr>
          <p:spPr>
            <a:xfrm>
              <a:off x="-256200" y="6120000"/>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sp>
          <p:nvSpPr>
            <p:cNvPr id="13" name="TextBox 12"/>
            <p:cNvSpPr txBox="1"/>
            <p:nvPr userDrawn="1"/>
          </p:nvSpPr>
          <p:spPr>
            <a:xfrm>
              <a:off x="-747711" y="1075580"/>
              <a:ext cx="438671" cy="123111"/>
            </a:xfrm>
            <a:prstGeom prst="rect">
              <a:avLst/>
            </a:prstGeom>
            <a:noFill/>
          </p:spPr>
          <p:txBody>
            <a:bodyPr wrap="square" lIns="0" tIns="0" rIns="0" bIns="0" rtlCol="0">
              <a:spAutoFit/>
            </a:bodyPr>
            <a:lstStyle/>
            <a:p>
              <a:pPr algn="r"/>
              <a:r>
                <a:rPr lang="en-GB" sz="800" dirty="0">
                  <a:solidFill>
                    <a:srgbClr val="717171"/>
                  </a:solidFill>
                </a:rPr>
                <a:t>3.16cm</a:t>
              </a:r>
            </a:p>
          </p:txBody>
        </p:sp>
        <p:cxnSp>
          <p:nvCxnSpPr>
            <p:cNvPr id="21" name="Straight Connector 20"/>
            <p:cNvCxnSpPr/>
            <p:nvPr userDrawn="1"/>
          </p:nvCxnSpPr>
          <p:spPr>
            <a:xfrm>
              <a:off x="-256200" y="2282296"/>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userDrawn="1"/>
          </p:nvCxnSpPr>
          <p:spPr>
            <a:xfrm>
              <a:off x="-256200" y="2854325"/>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userDrawn="1"/>
          </p:nvCxnSpPr>
          <p:spPr>
            <a:xfrm>
              <a:off x="-256200" y="3426354"/>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userDrawn="1"/>
          </p:nvCxnSpPr>
          <p:spPr>
            <a:xfrm>
              <a:off x="-256200" y="3998383"/>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userDrawn="1"/>
          </p:nvCxnSpPr>
          <p:spPr>
            <a:xfrm>
              <a:off x="-256200" y="4570412"/>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userDrawn="1"/>
          </p:nvCxnSpPr>
          <p:spPr>
            <a:xfrm>
              <a:off x="-256200" y="5142441"/>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userDrawn="1"/>
          </p:nvCxnSpPr>
          <p:spPr>
            <a:xfrm>
              <a:off x="-256200" y="5714470"/>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userDrawn="1"/>
          </p:nvCxnSpPr>
          <p:spPr>
            <a:xfrm>
              <a:off x="1149350"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userDrawn="1"/>
          </p:nvCxnSpPr>
          <p:spPr>
            <a:xfrm>
              <a:off x="2120034"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userDrawn="1"/>
          </p:nvCxnSpPr>
          <p:spPr>
            <a:xfrm>
              <a:off x="3090718"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userDrawn="1"/>
          </p:nvCxnSpPr>
          <p:spPr>
            <a:xfrm>
              <a:off x="4061402"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userDrawn="1"/>
          </p:nvCxnSpPr>
          <p:spPr>
            <a:xfrm>
              <a:off x="5032086"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userDrawn="1"/>
          </p:nvCxnSpPr>
          <p:spPr>
            <a:xfrm>
              <a:off x="6002770"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userDrawn="1"/>
          </p:nvCxnSpPr>
          <p:spPr>
            <a:xfrm>
              <a:off x="6973454"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userDrawn="1"/>
          </p:nvCxnSpPr>
          <p:spPr>
            <a:xfrm>
              <a:off x="7944138"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userDrawn="1"/>
          </p:nvCxnSpPr>
          <p:spPr>
            <a:xfrm>
              <a:off x="8914822"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userDrawn="1"/>
          </p:nvCxnSpPr>
          <p:spPr>
            <a:xfrm>
              <a:off x="9885506"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userDrawn="1"/>
          </p:nvCxnSpPr>
          <p:spPr>
            <a:xfrm>
              <a:off x="10856190"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userDrawn="1"/>
          </p:nvCxnSpPr>
          <p:spPr>
            <a:xfrm>
              <a:off x="11049000"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userDrawn="1"/>
          </p:nvCxnSpPr>
          <p:spPr>
            <a:xfrm>
              <a:off x="10077270"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userDrawn="1"/>
          </p:nvCxnSpPr>
          <p:spPr>
            <a:xfrm>
              <a:off x="9105543"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userDrawn="1"/>
          </p:nvCxnSpPr>
          <p:spPr>
            <a:xfrm>
              <a:off x="8133816"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userDrawn="1"/>
          </p:nvCxnSpPr>
          <p:spPr>
            <a:xfrm>
              <a:off x="7162089"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userDrawn="1"/>
          </p:nvCxnSpPr>
          <p:spPr>
            <a:xfrm>
              <a:off x="6190362"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userDrawn="1"/>
          </p:nvCxnSpPr>
          <p:spPr>
            <a:xfrm>
              <a:off x="5218635"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userDrawn="1"/>
          </p:nvCxnSpPr>
          <p:spPr>
            <a:xfrm>
              <a:off x="4246908"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userDrawn="1"/>
          </p:nvCxnSpPr>
          <p:spPr>
            <a:xfrm>
              <a:off x="3275181"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userDrawn="1"/>
          </p:nvCxnSpPr>
          <p:spPr>
            <a:xfrm>
              <a:off x="2303454"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userDrawn="1"/>
          </p:nvCxnSpPr>
          <p:spPr>
            <a:xfrm>
              <a:off x="1331727"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sp>
          <p:nvSpPr>
            <p:cNvPr id="51" name="TextBox 50"/>
            <p:cNvSpPr txBox="1"/>
            <p:nvPr userDrawn="1"/>
          </p:nvSpPr>
          <p:spPr>
            <a:xfrm>
              <a:off x="-747711" y="1646156"/>
              <a:ext cx="438671" cy="123111"/>
            </a:xfrm>
            <a:prstGeom prst="rect">
              <a:avLst/>
            </a:prstGeom>
            <a:noFill/>
          </p:spPr>
          <p:txBody>
            <a:bodyPr wrap="square" lIns="0" tIns="0" rIns="0" bIns="0" rtlCol="0">
              <a:spAutoFit/>
            </a:bodyPr>
            <a:lstStyle/>
            <a:p>
              <a:pPr algn="r"/>
              <a:r>
                <a:rPr lang="en-GB" sz="800" dirty="0">
                  <a:solidFill>
                    <a:srgbClr val="717171"/>
                  </a:solidFill>
                </a:rPr>
                <a:t>4.75cm</a:t>
              </a:r>
            </a:p>
          </p:txBody>
        </p:sp>
        <p:sp>
          <p:nvSpPr>
            <p:cNvPr id="52" name="TextBox 51"/>
            <p:cNvSpPr txBox="1"/>
            <p:nvPr userDrawn="1"/>
          </p:nvSpPr>
          <p:spPr>
            <a:xfrm>
              <a:off x="-747711" y="2216732"/>
              <a:ext cx="438671" cy="123111"/>
            </a:xfrm>
            <a:prstGeom prst="rect">
              <a:avLst/>
            </a:prstGeom>
            <a:noFill/>
          </p:spPr>
          <p:txBody>
            <a:bodyPr wrap="square" lIns="0" tIns="0" rIns="0" bIns="0" rtlCol="0">
              <a:spAutoFit/>
            </a:bodyPr>
            <a:lstStyle/>
            <a:p>
              <a:pPr algn="r"/>
              <a:r>
                <a:rPr lang="en-GB" sz="800" dirty="0">
                  <a:solidFill>
                    <a:srgbClr val="717171"/>
                  </a:solidFill>
                </a:rPr>
                <a:t>6.34cm</a:t>
              </a:r>
            </a:p>
          </p:txBody>
        </p:sp>
        <p:sp>
          <p:nvSpPr>
            <p:cNvPr id="53" name="TextBox 52"/>
            <p:cNvSpPr txBox="1"/>
            <p:nvPr userDrawn="1"/>
          </p:nvSpPr>
          <p:spPr>
            <a:xfrm>
              <a:off x="-747711" y="2787308"/>
              <a:ext cx="438671" cy="123111"/>
            </a:xfrm>
            <a:prstGeom prst="rect">
              <a:avLst/>
            </a:prstGeom>
            <a:noFill/>
          </p:spPr>
          <p:txBody>
            <a:bodyPr wrap="square" lIns="0" tIns="0" rIns="0" bIns="0" rtlCol="0">
              <a:spAutoFit/>
            </a:bodyPr>
            <a:lstStyle/>
            <a:p>
              <a:pPr algn="r"/>
              <a:r>
                <a:rPr lang="en-GB" sz="800" dirty="0">
                  <a:solidFill>
                    <a:srgbClr val="717171"/>
                  </a:solidFill>
                </a:rPr>
                <a:t>7.93cm</a:t>
              </a:r>
            </a:p>
          </p:txBody>
        </p:sp>
        <p:sp>
          <p:nvSpPr>
            <p:cNvPr id="54" name="TextBox 53"/>
            <p:cNvSpPr txBox="1"/>
            <p:nvPr userDrawn="1"/>
          </p:nvSpPr>
          <p:spPr>
            <a:xfrm>
              <a:off x="-747711" y="3357884"/>
              <a:ext cx="438671" cy="123111"/>
            </a:xfrm>
            <a:prstGeom prst="rect">
              <a:avLst/>
            </a:prstGeom>
            <a:noFill/>
          </p:spPr>
          <p:txBody>
            <a:bodyPr wrap="square" lIns="0" tIns="0" rIns="0" bIns="0" rtlCol="0">
              <a:spAutoFit/>
            </a:bodyPr>
            <a:lstStyle/>
            <a:p>
              <a:pPr algn="r"/>
              <a:r>
                <a:rPr lang="en-GB" sz="800" dirty="0">
                  <a:solidFill>
                    <a:srgbClr val="717171"/>
                  </a:solidFill>
                </a:rPr>
                <a:t>9.52cm</a:t>
              </a:r>
            </a:p>
          </p:txBody>
        </p:sp>
        <p:sp>
          <p:nvSpPr>
            <p:cNvPr id="55" name="TextBox 54"/>
            <p:cNvSpPr txBox="1"/>
            <p:nvPr userDrawn="1"/>
          </p:nvSpPr>
          <p:spPr>
            <a:xfrm>
              <a:off x="-747711" y="3928460"/>
              <a:ext cx="438671" cy="123111"/>
            </a:xfrm>
            <a:prstGeom prst="rect">
              <a:avLst/>
            </a:prstGeom>
            <a:noFill/>
          </p:spPr>
          <p:txBody>
            <a:bodyPr wrap="square" lIns="0" tIns="0" rIns="0" bIns="0" rtlCol="0">
              <a:spAutoFit/>
            </a:bodyPr>
            <a:lstStyle/>
            <a:p>
              <a:pPr algn="r"/>
              <a:r>
                <a:rPr lang="en-GB" sz="800" dirty="0">
                  <a:solidFill>
                    <a:srgbClr val="717171"/>
                  </a:solidFill>
                </a:rPr>
                <a:t>11.11cm</a:t>
              </a:r>
            </a:p>
          </p:txBody>
        </p:sp>
        <p:sp>
          <p:nvSpPr>
            <p:cNvPr id="56" name="TextBox 55"/>
            <p:cNvSpPr txBox="1"/>
            <p:nvPr userDrawn="1"/>
          </p:nvSpPr>
          <p:spPr>
            <a:xfrm>
              <a:off x="-747711" y="4499036"/>
              <a:ext cx="438671" cy="123111"/>
            </a:xfrm>
            <a:prstGeom prst="rect">
              <a:avLst/>
            </a:prstGeom>
            <a:noFill/>
          </p:spPr>
          <p:txBody>
            <a:bodyPr wrap="square" lIns="0" tIns="0" rIns="0" bIns="0" rtlCol="0">
              <a:spAutoFit/>
            </a:bodyPr>
            <a:lstStyle/>
            <a:p>
              <a:pPr algn="r"/>
              <a:r>
                <a:rPr lang="en-GB" sz="800" dirty="0">
                  <a:solidFill>
                    <a:srgbClr val="717171"/>
                  </a:solidFill>
                </a:rPr>
                <a:t>12.70cm</a:t>
              </a:r>
            </a:p>
          </p:txBody>
        </p:sp>
        <p:sp>
          <p:nvSpPr>
            <p:cNvPr id="57" name="TextBox 56"/>
            <p:cNvSpPr txBox="1"/>
            <p:nvPr userDrawn="1"/>
          </p:nvSpPr>
          <p:spPr>
            <a:xfrm>
              <a:off x="-747711" y="5069612"/>
              <a:ext cx="438671" cy="123111"/>
            </a:xfrm>
            <a:prstGeom prst="rect">
              <a:avLst/>
            </a:prstGeom>
            <a:noFill/>
          </p:spPr>
          <p:txBody>
            <a:bodyPr wrap="square" lIns="0" tIns="0" rIns="0" bIns="0" rtlCol="0">
              <a:spAutoFit/>
            </a:bodyPr>
            <a:lstStyle/>
            <a:p>
              <a:pPr algn="r"/>
              <a:r>
                <a:rPr lang="en-GB" sz="800" dirty="0">
                  <a:solidFill>
                    <a:srgbClr val="717171"/>
                  </a:solidFill>
                </a:rPr>
                <a:t>14.29cm</a:t>
              </a:r>
            </a:p>
          </p:txBody>
        </p:sp>
        <p:sp>
          <p:nvSpPr>
            <p:cNvPr id="58" name="TextBox 57"/>
            <p:cNvSpPr txBox="1"/>
            <p:nvPr userDrawn="1"/>
          </p:nvSpPr>
          <p:spPr>
            <a:xfrm>
              <a:off x="-747711" y="5640188"/>
              <a:ext cx="438671" cy="123111"/>
            </a:xfrm>
            <a:prstGeom prst="rect">
              <a:avLst/>
            </a:prstGeom>
            <a:noFill/>
          </p:spPr>
          <p:txBody>
            <a:bodyPr wrap="square" lIns="0" tIns="0" rIns="0" bIns="0" rtlCol="0">
              <a:spAutoFit/>
            </a:bodyPr>
            <a:lstStyle/>
            <a:p>
              <a:pPr algn="r"/>
              <a:r>
                <a:rPr lang="en-GB" sz="800" dirty="0">
                  <a:solidFill>
                    <a:srgbClr val="717171"/>
                  </a:solidFill>
                </a:rPr>
                <a:t>15.87cm</a:t>
              </a:r>
            </a:p>
          </p:txBody>
        </p:sp>
        <p:sp>
          <p:nvSpPr>
            <p:cNvPr id="59" name="TextBox 58"/>
            <p:cNvSpPr txBox="1"/>
            <p:nvPr userDrawn="1"/>
          </p:nvSpPr>
          <p:spPr>
            <a:xfrm>
              <a:off x="-747711" y="6060280"/>
              <a:ext cx="438671" cy="123111"/>
            </a:xfrm>
            <a:prstGeom prst="rect">
              <a:avLst/>
            </a:prstGeom>
            <a:noFill/>
          </p:spPr>
          <p:txBody>
            <a:bodyPr wrap="square" lIns="0" tIns="0" rIns="0" bIns="0" rtlCol="0">
              <a:spAutoFit/>
            </a:bodyPr>
            <a:lstStyle/>
            <a:p>
              <a:pPr algn="r"/>
              <a:r>
                <a:rPr lang="en-GB" sz="800" dirty="0">
                  <a:solidFill>
                    <a:srgbClr val="717171"/>
                  </a:solidFill>
                </a:rPr>
                <a:t>17.00cm</a:t>
              </a:r>
            </a:p>
          </p:txBody>
        </p:sp>
        <p:sp>
          <p:nvSpPr>
            <p:cNvPr id="60" name="TextBox 59"/>
            <p:cNvSpPr txBox="1"/>
            <p:nvPr userDrawn="1"/>
          </p:nvSpPr>
          <p:spPr>
            <a:xfrm>
              <a:off x="304800" y="-437436"/>
              <a:ext cx="438671" cy="123111"/>
            </a:xfrm>
            <a:prstGeom prst="rect">
              <a:avLst/>
            </a:prstGeom>
            <a:noFill/>
          </p:spPr>
          <p:txBody>
            <a:bodyPr wrap="square" lIns="0" tIns="0" rIns="0" bIns="0" rtlCol="0">
              <a:spAutoFit/>
            </a:bodyPr>
            <a:lstStyle/>
            <a:p>
              <a:r>
                <a:rPr lang="en-GB" sz="800" dirty="0">
                  <a:solidFill>
                    <a:srgbClr val="717171"/>
                  </a:solidFill>
                </a:rPr>
                <a:t>1.00cm</a:t>
              </a:r>
            </a:p>
          </p:txBody>
        </p:sp>
        <p:sp>
          <p:nvSpPr>
            <p:cNvPr id="61" name="TextBox 60"/>
            <p:cNvSpPr txBox="1"/>
            <p:nvPr userDrawn="1"/>
          </p:nvSpPr>
          <p:spPr>
            <a:xfrm>
              <a:off x="1276838" y="-437436"/>
              <a:ext cx="438671" cy="123111"/>
            </a:xfrm>
            <a:prstGeom prst="rect">
              <a:avLst/>
            </a:prstGeom>
            <a:noFill/>
          </p:spPr>
          <p:txBody>
            <a:bodyPr wrap="square" lIns="0" tIns="0" rIns="0" bIns="0" rtlCol="0">
              <a:spAutoFit/>
            </a:bodyPr>
            <a:lstStyle/>
            <a:p>
              <a:r>
                <a:rPr lang="en-GB" sz="800" dirty="0">
                  <a:solidFill>
                    <a:srgbClr val="717171"/>
                  </a:solidFill>
                </a:rPr>
                <a:t>3.70cm</a:t>
              </a:r>
            </a:p>
          </p:txBody>
        </p:sp>
        <p:sp>
          <p:nvSpPr>
            <p:cNvPr id="62" name="TextBox 61"/>
            <p:cNvSpPr txBox="1"/>
            <p:nvPr userDrawn="1"/>
          </p:nvSpPr>
          <p:spPr>
            <a:xfrm>
              <a:off x="2248876" y="-437436"/>
              <a:ext cx="438671" cy="123111"/>
            </a:xfrm>
            <a:prstGeom prst="rect">
              <a:avLst/>
            </a:prstGeom>
            <a:noFill/>
          </p:spPr>
          <p:txBody>
            <a:bodyPr wrap="square" lIns="0" tIns="0" rIns="0" bIns="0" rtlCol="0">
              <a:spAutoFit/>
            </a:bodyPr>
            <a:lstStyle/>
            <a:p>
              <a:r>
                <a:rPr lang="en-GB" sz="800" dirty="0">
                  <a:solidFill>
                    <a:srgbClr val="717171"/>
                  </a:solidFill>
                </a:rPr>
                <a:t>6.40cm</a:t>
              </a:r>
            </a:p>
          </p:txBody>
        </p:sp>
        <p:sp>
          <p:nvSpPr>
            <p:cNvPr id="63" name="TextBox 62"/>
            <p:cNvSpPr txBox="1"/>
            <p:nvPr userDrawn="1"/>
          </p:nvSpPr>
          <p:spPr>
            <a:xfrm>
              <a:off x="3220914" y="-437436"/>
              <a:ext cx="438671" cy="123111"/>
            </a:xfrm>
            <a:prstGeom prst="rect">
              <a:avLst/>
            </a:prstGeom>
            <a:noFill/>
          </p:spPr>
          <p:txBody>
            <a:bodyPr wrap="square" lIns="0" tIns="0" rIns="0" bIns="0" rtlCol="0">
              <a:spAutoFit/>
            </a:bodyPr>
            <a:lstStyle/>
            <a:p>
              <a:r>
                <a:rPr lang="en-GB" sz="800" dirty="0">
                  <a:solidFill>
                    <a:srgbClr val="717171"/>
                  </a:solidFill>
                </a:rPr>
                <a:t>9.10cm</a:t>
              </a:r>
            </a:p>
          </p:txBody>
        </p:sp>
        <p:sp>
          <p:nvSpPr>
            <p:cNvPr id="64" name="TextBox 63"/>
            <p:cNvSpPr txBox="1"/>
            <p:nvPr userDrawn="1"/>
          </p:nvSpPr>
          <p:spPr>
            <a:xfrm>
              <a:off x="4192952" y="-437436"/>
              <a:ext cx="438671" cy="123111"/>
            </a:xfrm>
            <a:prstGeom prst="rect">
              <a:avLst/>
            </a:prstGeom>
            <a:noFill/>
          </p:spPr>
          <p:txBody>
            <a:bodyPr wrap="square" lIns="0" tIns="0" rIns="0" bIns="0" rtlCol="0">
              <a:spAutoFit/>
            </a:bodyPr>
            <a:lstStyle/>
            <a:p>
              <a:r>
                <a:rPr lang="en-GB" sz="800" dirty="0">
                  <a:solidFill>
                    <a:srgbClr val="717171"/>
                  </a:solidFill>
                </a:rPr>
                <a:t>11.80cm</a:t>
              </a:r>
            </a:p>
          </p:txBody>
        </p:sp>
        <p:sp>
          <p:nvSpPr>
            <p:cNvPr id="65" name="TextBox 64"/>
            <p:cNvSpPr txBox="1"/>
            <p:nvPr userDrawn="1"/>
          </p:nvSpPr>
          <p:spPr>
            <a:xfrm>
              <a:off x="5164990" y="-437436"/>
              <a:ext cx="438671" cy="123111"/>
            </a:xfrm>
            <a:prstGeom prst="rect">
              <a:avLst/>
            </a:prstGeom>
            <a:noFill/>
          </p:spPr>
          <p:txBody>
            <a:bodyPr wrap="square" lIns="0" tIns="0" rIns="0" bIns="0" rtlCol="0">
              <a:spAutoFit/>
            </a:bodyPr>
            <a:lstStyle/>
            <a:p>
              <a:r>
                <a:rPr lang="en-GB" sz="800" dirty="0">
                  <a:solidFill>
                    <a:srgbClr val="717171"/>
                  </a:solidFill>
                </a:rPr>
                <a:t>14.50cm</a:t>
              </a:r>
            </a:p>
          </p:txBody>
        </p:sp>
        <p:sp>
          <p:nvSpPr>
            <p:cNvPr id="66" name="TextBox 65"/>
            <p:cNvSpPr txBox="1"/>
            <p:nvPr userDrawn="1"/>
          </p:nvSpPr>
          <p:spPr>
            <a:xfrm>
              <a:off x="6137028" y="-437436"/>
              <a:ext cx="438671" cy="123111"/>
            </a:xfrm>
            <a:prstGeom prst="rect">
              <a:avLst/>
            </a:prstGeom>
            <a:noFill/>
          </p:spPr>
          <p:txBody>
            <a:bodyPr wrap="square" lIns="0" tIns="0" rIns="0" bIns="0" rtlCol="0">
              <a:spAutoFit/>
            </a:bodyPr>
            <a:lstStyle/>
            <a:p>
              <a:r>
                <a:rPr lang="en-GB" sz="800" dirty="0">
                  <a:solidFill>
                    <a:srgbClr val="717171"/>
                  </a:solidFill>
                </a:rPr>
                <a:t>17.20cm</a:t>
              </a:r>
            </a:p>
          </p:txBody>
        </p:sp>
        <p:sp>
          <p:nvSpPr>
            <p:cNvPr id="67" name="TextBox 66"/>
            <p:cNvSpPr txBox="1"/>
            <p:nvPr userDrawn="1"/>
          </p:nvSpPr>
          <p:spPr>
            <a:xfrm>
              <a:off x="7109066" y="-437436"/>
              <a:ext cx="438671" cy="123111"/>
            </a:xfrm>
            <a:prstGeom prst="rect">
              <a:avLst/>
            </a:prstGeom>
            <a:noFill/>
          </p:spPr>
          <p:txBody>
            <a:bodyPr wrap="square" lIns="0" tIns="0" rIns="0" bIns="0" rtlCol="0">
              <a:spAutoFit/>
            </a:bodyPr>
            <a:lstStyle/>
            <a:p>
              <a:r>
                <a:rPr lang="en-GB" sz="800" dirty="0">
                  <a:solidFill>
                    <a:srgbClr val="717171"/>
                  </a:solidFill>
                </a:rPr>
                <a:t>9.90cm</a:t>
              </a:r>
            </a:p>
          </p:txBody>
        </p:sp>
        <p:sp>
          <p:nvSpPr>
            <p:cNvPr id="68" name="TextBox 67"/>
            <p:cNvSpPr txBox="1"/>
            <p:nvPr userDrawn="1"/>
          </p:nvSpPr>
          <p:spPr>
            <a:xfrm>
              <a:off x="8081104" y="-437436"/>
              <a:ext cx="438671" cy="123111"/>
            </a:xfrm>
            <a:prstGeom prst="rect">
              <a:avLst/>
            </a:prstGeom>
            <a:noFill/>
          </p:spPr>
          <p:txBody>
            <a:bodyPr wrap="square" lIns="0" tIns="0" rIns="0" bIns="0" rtlCol="0">
              <a:spAutoFit/>
            </a:bodyPr>
            <a:lstStyle/>
            <a:p>
              <a:r>
                <a:rPr lang="en-GB" sz="800" dirty="0">
                  <a:solidFill>
                    <a:srgbClr val="717171"/>
                  </a:solidFill>
                </a:rPr>
                <a:t>22.60cm</a:t>
              </a:r>
            </a:p>
          </p:txBody>
        </p:sp>
        <p:sp>
          <p:nvSpPr>
            <p:cNvPr id="69" name="TextBox 68"/>
            <p:cNvSpPr txBox="1"/>
            <p:nvPr userDrawn="1"/>
          </p:nvSpPr>
          <p:spPr>
            <a:xfrm>
              <a:off x="9053142" y="-437436"/>
              <a:ext cx="438671" cy="123111"/>
            </a:xfrm>
            <a:prstGeom prst="rect">
              <a:avLst/>
            </a:prstGeom>
            <a:noFill/>
          </p:spPr>
          <p:txBody>
            <a:bodyPr wrap="square" lIns="0" tIns="0" rIns="0" bIns="0" rtlCol="0">
              <a:spAutoFit/>
            </a:bodyPr>
            <a:lstStyle/>
            <a:p>
              <a:r>
                <a:rPr lang="en-GB" sz="800" dirty="0">
                  <a:solidFill>
                    <a:srgbClr val="717171"/>
                  </a:solidFill>
                </a:rPr>
                <a:t>25.30cm</a:t>
              </a:r>
            </a:p>
          </p:txBody>
        </p:sp>
        <p:sp>
          <p:nvSpPr>
            <p:cNvPr id="70" name="TextBox 69"/>
            <p:cNvSpPr txBox="1"/>
            <p:nvPr userDrawn="1"/>
          </p:nvSpPr>
          <p:spPr>
            <a:xfrm>
              <a:off x="10025180" y="-437436"/>
              <a:ext cx="438671" cy="123111"/>
            </a:xfrm>
            <a:prstGeom prst="rect">
              <a:avLst/>
            </a:prstGeom>
            <a:noFill/>
          </p:spPr>
          <p:txBody>
            <a:bodyPr wrap="square" lIns="0" tIns="0" rIns="0" bIns="0" rtlCol="0">
              <a:spAutoFit/>
            </a:bodyPr>
            <a:lstStyle/>
            <a:p>
              <a:r>
                <a:rPr lang="en-GB" sz="800" dirty="0">
                  <a:solidFill>
                    <a:srgbClr val="717171"/>
                  </a:solidFill>
                </a:rPr>
                <a:t>27.99cm</a:t>
              </a:r>
            </a:p>
          </p:txBody>
        </p:sp>
        <p:sp>
          <p:nvSpPr>
            <p:cNvPr id="71" name="TextBox 70"/>
            <p:cNvSpPr txBox="1"/>
            <p:nvPr userDrawn="1"/>
          </p:nvSpPr>
          <p:spPr>
            <a:xfrm>
              <a:off x="10997215" y="-437436"/>
              <a:ext cx="438671" cy="123111"/>
            </a:xfrm>
            <a:prstGeom prst="rect">
              <a:avLst/>
            </a:prstGeom>
            <a:noFill/>
          </p:spPr>
          <p:txBody>
            <a:bodyPr wrap="square" lIns="0" tIns="0" rIns="0" bIns="0" rtlCol="0">
              <a:spAutoFit/>
            </a:bodyPr>
            <a:lstStyle/>
            <a:p>
              <a:r>
                <a:rPr lang="en-GB" sz="800" dirty="0">
                  <a:solidFill>
                    <a:srgbClr val="717171"/>
                  </a:solidFill>
                </a:rPr>
                <a:t>30.69cm</a:t>
              </a:r>
            </a:p>
          </p:txBody>
        </p:sp>
        <p:sp>
          <p:nvSpPr>
            <p:cNvPr id="72" name="TextBox 71"/>
            <p:cNvSpPr txBox="1"/>
            <p:nvPr userDrawn="1"/>
          </p:nvSpPr>
          <p:spPr>
            <a:xfrm>
              <a:off x="11461750" y="-437436"/>
              <a:ext cx="438671" cy="123111"/>
            </a:xfrm>
            <a:prstGeom prst="rect">
              <a:avLst/>
            </a:prstGeom>
            <a:noFill/>
          </p:spPr>
          <p:txBody>
            <a:bodyPr wrap="square" lIns="0" tIns="0" rIns="0" bIns="0" rtlCol="0">
              <a:spAutoFit/>
            </a:bodyPr>
            <a:lstStyle/>
            <a:p>
              <a:pPr algn="r"/>
              <a:r>
                <a:rPr lang="en-GB" sz="800" dirty="0">
                  <a:solidFill>
                    <a:srgbClr val="717171"/>
                  </a:solidFill>
                </a:rPr>
                <a:t>32.85cm</a:t>
              </a:r>
            </a:p>
          </p:txBody>
        </p:sp>
        <p:sp>
          <p:nvSpPr>
            <p:cNvPr id="74" name="TextBox 73"/>
            <p:cNvSpPr txBox="1"/>
            <p:nvPr userDrawn="1"/>
          </p:nvSpPr>
          <p:spPr>
            <a:xfrm>
              <a:off x="10490780" y="-437436"/>
              <a:ext cx="438671" cy="123111"/>
            </a:xfrm>
            <a:prstGeom prst="rect">
              <a:avLst/>
            </a:prstGeom>
            <a:noFill/>
          </p:spPr>
          <p:txBody>
            <a:bodyPr wrap="square" lIns="0" tIns="0" rIns="0" bIns="0" rtlCol="0">
              <a:spAutoFit/>
            </a:bodyPr>
            <a:lstStyle/>
            <a:p>
              <a:pPr algn="r"/>
              <a:r>
                <a:rPr lang="en-GB" sz="800" dirty="0">
                  <a:solidFill>
                    <a:srgbClr val="717171"/>
                  </a:solidFill>
                </a:rPr>
                <a:t>30.16cm</a:t>
              </a:r>
            </a:p>
          </p:txBody>
        </p:sp>
        <p:sp>
          <p:nvSpPr>
            <p:cNvPr id="75" name="TextBox 74"/>
            <p:cNvSpPr txBox="1"/>
            <p:nvPr userDrawn="1"/>
          </p:nvSpPr>
          <p:spPr>
            <a:xfrm>
              <a:off x="9519807" y="-437436"/>
              <a:ext cx="438671" cy="123111"/>
            </a:xfrm>
            <a:prstGeom prst="rect">
              <a:avLst/>
            </a:prstGeom>
            <a:noFill/>
          </p:spPr>
          <p:txBody>
            <a:bodyPr wrap="square" lIns="0" tIns="0" rIns="0" bIns="0" rtlCol="0">
              <a:spAutoFit/>
            </a:bodyPr>
            <a:lstStyle/>
            <a:p>
              <a:pPr algn="r"/>
              <a:r>
                <a:rPr lang="en-GB" sz="800" dirty="0">
                  <a:solidFill>
                    <a:srgbClr val="717171"/>
                  </a:solidFill>
                </a:rPr>
                <a:t>27.46cm</a:t>
              </a:r>
            </a:p>
          </p:txBody>
        </p:sp>
        <p:sp>
          <p:nvSpPr>
            <p:cNvPr id="76" name="TextBox 75"/>
            <p:cNvSpPr txBox="1"/>
            <p:nvPr userDrawn="1"/>
          </p:nvSpPr>
          <p:spPr>
            <a:xfrm>
              <a:off x="8548834" y="-437436"/>
              <a:ext cx="438671" cy="123111"/>
            </a:xfrm>
            <a:prstGeom prst="rect">
              <a:avLst/>
            </a:prstGeom>
            <a:noFill/>
          </p:spPr>
          <p:txBody>
            <a:bodyPr wrap="square" lIns="0" tIns="0" rIns="0" bIns="0" rtlCol="0">
              <a:spAutoFit/>
            </a:bodyPr>
            <a:lstStyle/>
            <a:p>
              <a:pPr algn="r"/>
              <a:r>
                <a:rPr lang="en-GB" sz="800" dirty="0">
                  <a:solidFill>
                    <a:srgbClr val="717171"/>
                  </a:solidFill>
                </a:rPr>
                <a:t>24.76cm</a:t>
              </a:r>
            </a:p>
          </p:txBody>
        </p:sp>
        <p:sp>
          <p:nvSpPr>
            <p:cNvPr id="77" name="TextBox 76"/>
            <p:cNvSpPr txBox="1"/>
            <p:nvPr userDrawn="1"/>
          </p:nvSpPr>
          <p:spPr>
            <a:xfrm>
              <a:off x="7577861" y="-437436"/>
              <a:ext cx="438671" cy="123111"/>
            </a:xfrm>
            <a:prstGeom prst="rect">
              <a:avLst/>
            </a:prstGeom>
            <a:noFill/>
          </p:spPr>
          <p:txBody>
            <a:bodyPr wrap="square" lIns="0" tIns="0" rIns="0" bIns="0" rtlCol="0">
              <a:spAutoFit/>
            </a:bodyPr>
            <a:lstStyle/>
            <a:p>
              <a:pPr algn="r"/>
              <a:r>
                <a:rPr lang="en-GB" sz="800" dirty="0">
                  <a:solidFill>
                    <a:srgbClr val="717171"/>
                  </a:solidFill>
                </a:rPr>
                <a:t>22.07cm</a:t>
              </a:r>
            </a:p>
          </p:txBody>
        </p:sp>
        <p:sp>
          <p:nvSpPr>
            <p:cNvPr id="78" name="TextBox 77"/>
            <p:cNvSpPr txBox="1"/>
            <p:nvPr userDrawn="1"/>
          </p:nvSpPr>
          <p:spPr>
            <a:xfrm>
              <a:off x="6606888" y="-437436"/>
              <a:ext cx="438671" cy="123111"/>
            </a:xfrm>
            <a:prstGeom prst="rect">
              <a:avLst/>
            </a:prstGeom>
            <a:noFill/>
          </p:spPr>
          <p:txBody>
            <a:bodyPr wrap="square" lIns="0" tIns="0" rIns="0" bIns="0" rtlCol="0">
              <a:spAutoFit/>
            </a:bodyPr>
            <a:lstStyle/>
            <a:p>
              <a:pPr algn="r"/>
              <a:r>
                <a:rPr lang="en-GB" sz="800" dirty="0">
                  <a:solidFill>
                    <a:srgbClr val="717171"/>
                  </a:solidFill>
                </a:rPr>
                <a:t>19.37cm</a:t>
              </a:r>
            </a:p>
          </p:txBody>
        </p:sp>
        <p:sp>
          <p:nvSpPr>
            <p:cNvPr id="79" name="TextBox 78"/>
            <p:cNvSpPr txBox="1"/>
            <p:nvPr userDrawn="1"/>
          </p:nvSpPr>
          <p:spPr>
            <a:xfrm>
              <a:off x="5635915" y="-437436"/>
              <a:ext cx="438671" cy="123111"/>
            </a:xfrm>
            <a:prstGeom prst="rect">
              <a:avLst/>
            </a:prstGeom>
            <a:noFill/>
          </p:spPr>
          <p:txBody>
            <a:bodyPr wrap="square" lIns="0" tIns="0" rIns="0" bIns="0" rtlCol="0">
              <a:spAutoFit/>
            </a:bodyPr>
            <a:lstStyle/>
            <a:p>
              <a:pPr algn="r"/>
              <a:r>
                <a:rPr lang="en-GB" sz="800" dirty="0">
                  <a:solidFill>
                    <a:srgbClr val="717171"/>
                  </a:solidFill>
                </a:rPr>
                <a:t>16.67cm</a:t>
              </a:r>
            </a:p>
          </p:txBody>
        </p:sp>
        <p:sp>
          <p:nvSpPr>
            <p:cNvPr id="80" name="TextBox 79"/>
            <p:cNvSpPr txBox="1"/>
            <p:nvPr userDrawn="1"/>
          </p:nvSpPr>
          <p:spPr>
            <a:xfrm>
              <a:off x="4664942" y="-437436"/>
              <a:ext cx="438671" cy="123111"/>
            </a:xfrm>
            <a:prstGeom prst="rect">
              <a:avLst/>
            </a:prstGeom>
            <a:noFill/>
          </p:spPr>
          <p:txBody>
            <a:bodyPr wrap="square" lIns="0" tIns="0" rIns="0" bIns="0" rtlCol="0">
              <a:spAutoFit/>
            </a:bodyPr>
            <a:lstStyle/>
            <a:p>
              <a:pPr algn="r"/>
              <a:r>
                <a:rPr lang="en-GB" sz="800" dirty="0">
                  <a:solidFill>
                    <a:srgbClr val="717171"/>
                  </a:solidFill>
                </a:rPr>
                <a:t>13.98cm</a:t>
              </a:r>
            </a:p>
          </p:txBody>
        </p:sp>
        <p:sp>
          <p:nvSpPr>
            <p:cNvPr id="81" name="TextBox 80"/>
            <p:cNvSpPr txBox="1"/>
            <p:nvPr userDrawn="1"/>
          </p:nvSpPr>
          <p:spPr>
            <a:xfrm>
              <a:off x="3693969" y="-437436"/>
              <a:ext cx="438671" cy="123111"/>
            </a:xfrm>
            <a:prstGeom prst="rect">
              <a:avLst/>
            </a:prstGeom>
            <a:noFill/>
          </p:spPr>
          <p:txBody>
            <a:bodyPr wrap="square" lIns="0" tIns="0" rIns="0" bIns="0" rtlCol="0">
              <a:spAutoFit/>
            </a:bodyPr>
            <a:lstStyle/>
            <a:p>
              <a:pPr algn="r"/>
              <a:r>
                <a:rPr lang="en-GB" sz="800" dirty="0">
                  <a:solidFill>
                    <a:srgbClr val="717171"/>
                  </a:solidFill>
                </a:rPr>
                <a:t>11.28cm</a:t>
              </a:r>
            </a:p>
          </p:txBody>
        </p:sp>
        <p:sp>
          <p:nvSpPr>
            <p:cNvPr id="82" name="TextBox 81"/>
            <p:cNvSpPr txBox="1"/>
            <p:nvPr userDrawn="1"/>
          </p:nvSpPr>
          <p:spPr>
            <a:xfrm>
              <a:off x="2722996" y="-437436"/>
              <a:ext cx="438671" cy="123111"/>
            </a:xfrm>
            <a:prstGeom prst="rect">
              <a:avLst/>
            </a:prstGeom>
            <a:noFill/>
          </p:spPr>
          <p:txBody>
            <a:bodyPr wrap="square" lIns="0" tIns="0" rIns="0" bIns="0" rtlCol="0">
              <a:spAutoFit/>
            </a:bodyPr>
            <a:lstStyle/>
            <a:p>
              <a:pPr algn="r"/>
              <a:r>
                <a:rPr lang="en-GB" sz="800" dirty="0">
                  <a:solidFill>
                    <a:srgbClr val="717171"/>
                  </a:solidFill>
                </a:rPr>
                <a:t>8.59cm</a:t>
              </a:r>
            </a:p>
          </p:txBody>
        </p:sp>
        <p:sp>
          <p:nvSpPr>
            <p:cNvPr id="83" name="TextBox 82"/>
            <p:cNvSpPr txBox="1"/>
            <p:nvPr userDrawn="1"/>
          </p:nvSpPr>
          <p:spPr>
            <a:xfrm>
              <a:off x="1752023" y="-437436"/>
              <a:ext cx="438671" cy="123111"/>
            </a:xfrm>
            <a:prstGeom prst="rect">
              <a:avLst/>
            </a:prstGeom>
            <a:noFill/>
          </p:spPr>
          <p:txBody>
            <a:bodyPr wrap="square" lIns="0" tIns="0" rIns="0" bIns="0" rtlCol="0">
              <a:spAutoFit/>
            </a:bodyPr>
            <a:lstStyle/>
            <a:p>
              <a:pPr algn="r"/>
              <a:r>
                <a:rPr lang="en-GB" sz="800" dirty="0">
                  <a:solidFill>
                    <a:srgbClr val="717171"/>
                  </a:solidFill>
                </a:rPr>
                <a:t>5.89cm</a:t>
              </a:r>
            </a:p>
          </p:txBody>
        </p:sp>
        <p:sp>
          <p:nvSpPr>
            <p:cNvPr id="84" name="TextBox 83"/>
            <p:cNvSpPr txBox="1"/>
            <p:nvPr userDrawn="1"/>
          </p:nvSpPr>
          <p:spPr>
            <a:xfrm>
              <a:off x="781050" y="-437436"/>
              <a:ext cx="438671" cy="123111"/>
            </a:xfrm>
            <a:prstGeom prst="rect">
              <a:avLst/>
            </a:prstGeom>
            <a:noFill/>
          </p:spPr>
          <p:txBody>
            <a:bodyPr wrap="square" lIns="0" tIns="0" rIns="0" bIns="0" rtlCol="0">
              <a:spAutoFit/>
            </a:bodyPr>
            <a:lstStyle/>
            <a:p>
              <a:pPr algn="r"/>
              <a:r>
                <a:rPr lang="en-GB" sz="800" dirty="0">
                  <a:solidFill>
                    <a:srgbClr val="717171"/>
                  </a:solidFill>
                </a:rPr>
                <a:t>3.19cm</a:t>
              </a:r>
            </a:p>
          </p:txBody>
        </p:sp>
        <p:cxnSp>
          <p:nvCxnSpPr>
            <p:cNvPr id="5" name="Straight Connector 4"/>
            <p:cNvCxnSpPr/>
            <p:nvPr userDrawn="1"/>
          </p:nvCxnSpPr>
          <p:spPr>
            <a:xfrm>
              <a:off x="360000"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sp>
          <p:nvSpPr>
            <p:cNvPr id="85" name="TextBox 84"/>
            <p:cNvSpPr txBox="1"/>
            <p:nvPr userDrawn="1"/>
          </p:nvSpPr>
          <p:spPr>
            <a:xfrm>
              <a:off x="-1143000" y="5763299"/>
              <a:ext cx="833960" cy="123111"/>
            </a:xfrm>
            <a:prstGeom prst="rect">
              <a:avLst/>
            </a:prstGeom>
            <a:noFill/>
          </p:spPr>
          <p:txBody>
            <a:bodyPr wrap="square" lIns="0" tIns="0" rIns="0" bIns="0" rtlCol="0">
              <a:spAutoFit/>
            </a:bodyPr>
            <a:lstStyle/>
            <a:p>
              <a:pPr algn="r"/>
              <a:r>
                <a:rPr lang="en-GB" sz="800" dirty="0">
                  <a:solidFill>
                    <a:srgbClr val="717171"/>
                  </a:solidFill>
                </a:rPr>
                <a:t>Content Bottom</a:t>
              </a:r>
            </a:p>
          </p:txBody>
        </p:sp>
        <p:sp>
          <p:nvSpPr>
            <p:cNvPr id="86" name="TextBox 85"/>
            <p:cNvSpPr txBox="1"/>
            <p:nvPr userDrawn="1"/>
          </p:nvSpPr>
          <p:spPr>
            <a:xfrm>
              <a:off x="-1143000" y="1769267"/>
              <a:ext cx="833960" cy="123111"/>
            </a:xfrm>
            <a:prstGeom prst="rect">
              <a:avLst/>
            </a:prstGeom>
            <a:noFill/>
          </p:spPr>
          <p:txBody>
            <a:bodyPr wrap="square" lIns="0" tIns="0" rIns="0" bIns="0" rtlCol="0">
              <a:spAutoFit/>
            </a:bodyPr>
            <a:lstStyle/>
            <a:p>
              <a:pPr algn="r"/>
              <a:r>
                <a:rPr lang="en-GB" sz="800" dirty="0">
                  <a:solidFill>
                    <a:srgbClr val="717171"/>
                  </a:solidFill>
                </a:rPr>
                <a:t>Content Top</a:t>
              </a:r>
            </a:p>
          </p:txBody>
        </p:sp>
        <p:sp>
          <p:nvSpPr>
            <p:cNvPr id="87" name="TextBox 86"/>
            <p:cNvSpPr txBox="1"/>
            <p:nvPr userDrawn="1"/>
          </p:nvSpPr>
          <p:spPr>
            <a:xfrm>
              <a:off x="-1143000" y="1198691"/>
              <a:ext cx="833960" cy="123111"/>
            </a:xfrm>
            <a:prstGeom prst="rect">
              <a:avLst/>
            </a:prstGeom>
            <a:noFill/>
          </p:spPr>
          <p:txBody>
            <a:bodyPr wrap="square" lIns="0" tIns="0" rIns="0" bIns="0" rtlCol="0">
              <a:spAutoFit/>
            </a:bodyPr>
            <a:lstStyle/>
            <a:p>
              <a:pPr algn="r"/>
              <a:r>
                <a:rPr lang="en-GB" sz="800" dirty="0">
                  <a:solidFill>
                    <a:srgbClr val="717171"/>
                  </a:solidFill>
                </a:rPr>
                <a:t>Heading Baseline</a:t>
              </a:r>
            </a:p>
          </p:txBody>
        </p:sp>
        <p:sp>
          <p:nvSpPr>
            <p:cNvPr id="88" name="TextBox 87"/>
            <p:cNvSpPr txBox="1"/>
            <p:nvPr userDrawn="1"/>
          </p:nvSpPr>
          <p:spPr>
            <a:xfrm>
              <a:off x="-590537" y="-438330"/>
              <a:ext cx="833960" cy="123111"/>
            </a:xfrm>
            <a:prstGeom prst="rect">
              <a:avLst/>
            </a:prstGeom>
            <a:noFill/>
          </p:spPr>
          <p:txBody>
            <a:bodyPr wrap="square" lIns="0" tIns="0" rIns="0" bIns="0" rtlCol="0">
              <a:spAutoFit/>
            </a:bodyPr>
            <a:lstStyle/>
            <a:p>
              <a:pPr algn="r"/>
              <a:r>
                <a:rPr lang="en-GB" sz="800" dirty="0">
                  <a:solidFill>
                    <a:srgbClr val="717171"/>
                  </a:solidFill>
                </a:rPr>
                <a:t>Left Margin</a:t>
              </a:r>
            </a:p>
          </p:txBody>
        </p:sp>
        <p:sp>
          <p:nvSpPr>
            <p:cNvPr id="89" name="TextBox 88"/>
            <p:cNvSpPr txBox="1"/>
            <p:nvPr userDrawn="1"/>
          </p:nvSpPr>
          <p:spPr>
            <a:xfrm>
              <a:off x="11933758" y="-438330"/>
              <a:ext cx="639242" cy="123111"/>
            </a:xfrm>
            <a:prstGeom prst="rect">
              <a:avLst/>
            </a:prstGeom>
            <a:noFill/>
          </p:spPr>
          <p:txBody>
            <a:bodyPr wrap="square" lIns="0" tIns="0" rIns="0" bIns="0" rtlCol="0">
              <a:spAutoFit/>
            </a:bodyPr>
            <a:lstStyle/>
            <a:p>
              <a:r>
                <a:rPr lang="en-GB" sz="800" dirty="0">
                  <a:solidFill>
                    <a:srgbClr val="717171"/>
                  </a:solidFill>
                </a:rPr>
                <a:t>Right Margin</a:t>
              </a:r>
            </a:p>
          </p:txBody>
        </p:sp>
      </p:grpSp>
      <p:sp>
        <p:nvSpPr>
          <p:cNvPr id="91" name="Title Placeholder 1"/>
          <p:cNvSpPr>
            <a:spLocks noGrp="1"/>
          </p:cNvSpPr>
          <p:nvPr>
            <p:ph type="title"/>
          </p:nvPr>
        </p:nvSpPr>
        <p:spPr>
          <a:xfrm>
            <a:off x="359999" y="430718"/>
            <a:ext cx="11466875" cy="704346"/>
          </a:xfrm>
          <a:prstGeom prst="rect">
            <a:avLst/>
          </a:prstGeom>
        </p:spPr>
        <p:txBody>
          <a:bodyPr vert="horz" lIns="0" tIns="0" rIns="0" bIns="0" rtlCol="0" anchor="t">
            <a:noAutofit/>
          </a:bodyPr>
          <a:lstStyle/>
          <a:p>
            <a:r>
              <a:rPr lang="en-US"/>
              <a:t>Click to edit Master title style</a:t>
            </a:r>
            <a:endParaRPr lang="en-GB" dirty="0"/>
          </a:p>
        </p:txBody>
      </p:sp>
      <p:sp>
        <p:nvSpPr>
          <p:cNvPr id="92" name="Text Placeholder 2"/>
          <p:cNvSpPr>
            <a:spLocks noGrp="1"/>
          </p:cNvSpPr>
          <p:nvPr>
            <p:ph type="body" idx="1"/>
          </p:nvPr>
        </p:nvSpPr>
        <p:spPr>
          <a:xfrm>
            <a:off x="359999" y="1708150"/>
            <a:ext cx="11466875" cy="4003675"/>
          </a:xfrm>
          <a:prstGeom prst="rect">
            <a:avLst/>
          </a:prstGeom>
        </p:spPr>
        <p:txBody>
          <a:bodyPr vert="horz"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93"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dirty="0">
              <a:solidFill>
                <a:srgbClr val="717171"/>
              </a:solidFill>
            </a:endParaRPr>
          </a:p>
        </p:txBody>
      </p:sp>
      <p:cxnSp>
        <p:nvCxnSpPr>
          <p:cNvPr id="94" name="Straight Connector 93"/>
          <p:cNvCxnSpPr/>
          <p:nvPr/>
        </p:nvCxnSpPr>
        <p:spPr>
          <a:xfrm>
            <a:off x="0" y="6124991"/>
            <a:ext cx="12193200" cy="0"/>
          </a:xfrm>
          <a:prstGeom prst="line">
            <a:avLst/>
          </a:prstGeom>
          <a:ln w="190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pic>
        <p:nvPicPr>
          <p:cNvPr id="95" name="Picture 94" descr="logo-03.png"/>
          <p:cNvPicPr>
            <a:picLocks noChangeAspect="1"/>
          </p:cNvPicPr>
          <p:nvPr userDrawn="1"/>
        </p:nvPicPr>
        <p:blipFill>
          <a:blip r:embed="rId20">
            <a:alphaModFix/>
            <a:extLst>
              <a:ext uri="{28A0092B-C50C-407E-A947-70E740481C1C}">
                <a14:useLocalDpi xmlns:a14="http://schemas.microsoft.com/office/drawing/2010/main" val="0"/>
              </a:ext>
            </a:extLst>
          </a:blip>
          <a:stretch>
            <a:fillRect/>
          </a:stretch>
        </p:blipFill>
        <p:spPr>
          <a:xfrm>
            <a:off x="297773" y="6334125"/>
            <a:ext cx="4329415" cy="324431"/>
          </a:xfrm>
          <a:prstGeom prst="rect">
            <a:avLst/>
          </a:prstGeom>
        </p:spPr>
      </p:pic>
    </p:spTree>
    <p:extLst>
      <p:ext uri="{BB962C8B-B14F-4D97-AF65-F5344CB8AC3E}">
        <p14:creationId xmlns:p14="http://schemas.microsoft.com/office/powerpoint/2010/main" val="1960670172"/>
      </p:ext>
    </p:extLst>
  </p:cSld>
  <p:clrMap bg1="lt1" tx1="dk1" bg2="lt2" tx2="dk2" accent1="accent1" accent2="accent2" accent3="accent3" accent4="accent4" accent5="accent5" accent6="accent6" hlink="hlink" folHlink="folHlink"/>
  <p:sldLayoutIdLst>
    <p:sldLayoutId id="2147483797" r:id="rId1"/>
    <p:sldLayoutId id="2147483798" r:id="rId2"/>
    <p:sldLayoutId id="2147483799" r:id="rId3"/>
    <p:sldLayoutId id="2147483800" r:id="rId4"/>
    <p:sldLayoutId id="2147483801" r:id="rId5"/>
    <p:sldLayoutId id="2147483802" r:id="rId6"/>
    <p:sldLayoutId id="2147483803" r:id="rId7"/>
    <p:sldLayoutId id="2147483804" r:id="rId8"/>
    <p:sldLayoutId id="2147483805" r:id="rId9"/>
    <p:sldLayoutId id="2147483806" r:id="rId10"/>
    <p:sldLayoutId id="2147483807" r:id="rId11"/>
    <p:sldLayoutId id="2147483808" r:id="rId12"/>
    <p:sldLayoutId id="2147483809" r:id="rId13"/>
    <p:sldLayoutId id="2147483810" r:id="rId14"/>
    <p:sldLayoutId id="2147483811" r:id="rId15"/>
    <p:sldLayoutId id="2147483812" r:id="rId16"/>
    <p:sldLayoutId id="2147483814" r:id="rId17"/>
    <p:sldLayoutId id="2147483815" r:id="rId1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100000"/>
        </a:lnSpc>
        <a:spcBef>
          <a:spcPts val="600"/>
        </a:spcBef>
        <a:buNone/>
        <a:defRPr sz="2400" b="1" kern="1200">
          <a:solidFill>
            <a:schemeClr val="tx1"/>
          </a:solidFill>
          <a:latin typeface="+mj-lt"/>
          <a:ea typeface="+mj-ea"/>
          <a:cs typeface="+mj-cs"/>
        </a:defRPr>
      </a:lvl1pPr>
    </p:titleStyle>
    <p:bodyStyle>
      <a:lvl1pPr marL="0" indent="0" algn="l" defTabSz="914400" rtl="0" eaLnBrk="1" latinLnBrk="0" hangingPunct="1">
        <a:lnSpc>
          <a:spcPct val="100000"/>
        </a:lnSpc>
        <a:spcBef>
          <a:spcPts val="1200"/>
        </a:spcBef>
        <a:buFont typeface="Arial" panose="020B0604020202020204" pitchFamily="34" charset="0"/>
        <a:buNone/>
        <a:defRPr sz="1600" kern="1200">
          <a:solidFill>
            <a:schemeClr val="tx1"/>
          </a:solidFill>
          <a:latin typeface="+mn-lt"/>
          <a:ea typeface="+mn-ea"/>
          <a:cs typeface="+mn-cs"/>
        </a:defRPr>
      </a:lvl1pPr>
      <a:lvl2pPr marL="180975" indent="-180975" algn="l" defTabSz="914400" rtl="0" eaLnBrk="1" latinLnBrk="0" hangingPunct="1">
        <a:lnSpc>
          <a:spcPct val="100000"/>
        </a:lnSpc>
        <a:spcBef>
          <a:spcPts val="600"/>
        </a:spcBef>
        <a:buFont typeface="Arial" charset="0"/>
        <a:buChar char="•"/>
        <a:defRPr sz="1600" kern="1200">
          <a:solidFill>
            <a:schemeClr val="tx1"/>
          </a:solidFill>
          <a:latin typeface="+mn-lt"/>
          <a:ea typeface="+mn-ea"/>
          <a:cs typeface="+mn-cs"/>
        </a:defRPr>
      </a:lvl2pPr>
      <a:lvl3pPr marL="361950" indent="-180975" algn="l" defTabSz="914400" rtl="0" eaLnBrk="1" latinLnBrk="0" hangingPunct="1">
        <a:lnSpc>
          <a:spcPct val="100000"/>
        </a:lnSpc>
        <a:spcBef>
          <a:spcPts val="600"/>
        </a:spcBef>
        <a:buFont typeface="Arial" charset="0"/>
        <a:buChar char="•"/>
        <a:defRPr sz="1600" kern="1200">
          <a:solidFill>
            <a:schemeClr val="tx1"/>
          </a:solidFill>
          <a:latin typeface="+mn-lt"/>
          <a:ea typeface="+mn-ea"/>
          <a:cs typeface="+mn-cs"/>
        </a:defRPr>
      </a:lvl3pPr>
      <a:lvl4pPr marL="542925" indent="-180975" algn="l" defTabSz="914400" rtl="0" eaLnBrk="1" latinLnBrk="0" hangingPunct="1">
        <a:lnSpc>
          <a:spcPct val="100000"/>
        </a:lnSpc>
        <a:spcBef>
          <a:spcPts val="600"/>
        </a:spcBef>
        <a:buFont typeface="Arial" charset="0"/>
        <a:buChar char="•"/>
        <a:defRPr sz="1600" kern="1200">
          <a:solidFill>
            <a:schemeClr val="tx1"/>
          </a:solidFill>
          <a:latin typeface="+mn-lt"/>
          <a:ea typeface="+mn-ea"/>
          <a:cs typeface="+mn-cs"/>
        </a:defRPr>
      </a:lvl4pPr>
      <a:lvl5pPr marL="714375" indent="-171450" algn="l" defTabSz="914400" rtl="0" eaLnBrk="1" latinLnBrk="0" hangingPunct="1">
        <a:lnSpc>
          <a:spcPct val="100000"/>
        </a:lnSpc>
        <a:spcBef>
          <a:spcPts val="600"/>
        </a:spcBef>
        <a:buFont typeface="Arial"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27">
          <p15:clr>
            <a:srgbClr val="A4A3A4"/>
          </p15:clr>
        </p15:guide>
        <p15:guide id="2" orient="horz" pos="2159">
          <p15:clr>
            <a:srgbClr val="A4A3A4"/>
          </p15:clr>
        </p15:guide>
        <p15:guide id="3" pos="725">
          <p15:clr>
            <a:srgbClr val="A4A3A4"/>
          </p15:clr>
        </p15:guide>
        <p15:guide id="4" pos="842">
          <p15:clr>
            <a:srgbClr val="A4A3A4"/>
          </p15:clr>
        </p15:guide>
        <p15:guide id="5" pos="1335">
          <p15:clr>
            <a:srgbClr val="A4A3A4"/>
          </p15:clr>
        </p15:guide>
        <p15:guide id="6" pos="1454">
          <p15:clr>
            <a:srgbClr val="A4A3A4"/>
          </p15:clr>
        </p15:guide>
        <p15:guide id="7" pos="1947">
          <p15:clr>
            <a:srgbClr val="A4A3A4"/>
          </p15:clr>
        </p15:guide>
        <p15:guide id="8" pos="2064">
          <p15:clr>
            <a:srgbClr val="A4A3A4"/>
          </p15:clr>
        </p15:guide>
        <p15:guide id="9" pos="2558">
          <p15:clr>
            <a:srgbClr val="A4A3A4"/>
          </p15:clr>
        </p15:guide>
        <p15:guide id="10" pos="2678">
          <p15:clr>
            <a:srgbClr val="A4A3A4"/>
          </p15:clr>
        </p15:guide>
        <p15:guide id="11" pos="3170">
          <p15:clr>
            <a:srgbClr val="A4A3A4"/>
          </p15:clr>
        </p15:guide>
        <p15:guide id="12" pos="3288">
          <p15:clr>
            <a:srgbClr val="A4A3A4"/>
          </p15:clr>
        </p15:guide>
        <p15:guide id="13" pos="3780">
          <p15:clr>
            <a:srgbClr val="A4A3A4"/>
          </p15:clr>
        </p15:guide>
        <p15:guide id="14" pos="3900">
          <p15:clr>
            <a:srgbClr val="A4A3A4"/>
          </p15:clr>
        </p15:guide>
        <p15:guide id="15" pos="4392">
          <p15:clr>
            <a:srgbClr val="A4A3A4"/>
          </p15:clr>
        </p15:guide>
        <p15:guide id="16" pos="4512">
          <p15:clr>
            <a:srgbClr val="A4A3A4"/>
          </p15:clr>
        </p15:guide>
        <p15:guide id="17" pos="5124">
          <p15:clr>
            <a:srgbClr val="A4A3A4"/>
          </p15:clr>
        </p15:guide>
        <p15:guide id="18" pos="5004">
          <p15:clr>
            <a:srgbClr val="A4A3A4"/>
          </p15:clr>
        </p15:guide>
        <p15:guide id="19" pos="5616">
          <p15:clr>
            <a:srgbClr val="A4A3A4"/>
          </p15:clr>
        </p15:guide>
        <p15:guide id="20" pos="5736">
          <p15:clr>
            <a:srgbClr val="A4A3A4"/>
          </p15:clr>
        </p15:guide>
        <p15:guide id="21" pos="6227">
          <p15:clr>
            <a:srgbClr val="A4A3A4"/>
          </p15:clr>
        </p15:guide>
        <p15:guide id="22" pos="6348">
          <p15:clr>
            <a:srgbClr val="A4A3A4"/>
          </p15:clr>
        </p15:guide>
        <p15:guide id="23" pos="6839">
          <p15:clr>
            <a:srgbClr val="A4A3A4"/>
          </p15:clr>
        </p15:guide>
        <p15:guide id="24" pos="6960">
          <p15:clr>
            <a:srgbClr val="A4A3A4"/>
          </p15:clr>
        </p15:guide>
        <p15:guide id="25" pos="7451">
          <p15:clr>
            <a:srgbClr val="A4A3A4"/>
          </p15:clr>
        </p15:guide>
        <p15:guide id="26" orient="horz" pos="1799">
          <p15:clr>
            <a:srgbClr val="A4A3A4"/>
          </p15:clr>
        </p15:guide>
        <p15:guide id="27" orient="horz" pos="1437">
          <p15:clr>
            <a:srgbClr val="A4A3A4"/>
          </p15:clr>
        </p15:guide>
        <p15:guide id="28" orient="horz" pos="1077">
          <p15:clr>
            <a:srgbClr val="A4A3A4"/>
          </p15:clr>
        </p15:guide>
        <p15:guide id="29" orient="horz" pos="717">
          <p15:clr>
            <a:srgbClr val="A4A3A4"/>
          </p15:clr>
        </p15:guide>
        <p15:guide id="30" orient="horz" pos="2519">
          <p15:clr>
            <a:srgbClr val="A4A3A4"/>
          </p15:clr>
        </p15:guide>
        <p15:guide id="31" orient="horz" pos="2879">
          <p15:clr>
            <a:srgbClr val="A4A3A4"/>
          </p15:clr>
        </p15:guide>
        <p15:guide id="32" orient="horz" pos="3240">
          <p15:clr>
            <a:srgbClr val="A4A3A4"/>
          </p15:clr>
        </p15:guide>
        <p15:guide id="33" orient="horz" pos="3600">
          <p15:clr>
            <a:srgbClr val="A4A3A4"/>
          </p15:clr>
        </p15:guide>
        <p15:guide id="34" orient="horz" pos="3855">
          <p15:clr>
            <a:srgbClr val="A4A3A4"/>
          </p15:clr>
        </p15:guide>
        <p15:guide id="35" orient="horz" pos="2160">
          <p15:clr>
            <a:srgbClr val="F26B43"/>
          </p15:clr>
        </p15:guide>
        <p15:guide id="36" orient="horz" pos="4020">
          <p15:clr>
            <a:srgbClr val="F26B43"/>
          </p15:clr>
        </p15:guide>
        <p15:guide id="37" orient="horz" pos="4156">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7" name="Group 6"/>
          <p:cNvGrpSpPr/>
          <p:nvPr/>
        </p:nvGrpSpPr>
        <p:grpSpPr>
          <a:xfrm>
            <a:off x="-1143000" y="-438330"/>
            <a:ext cx="13716000" cy="6621721"/>
            <a:chOff x="-1143000" y="-438330"/>
            <a:chExt cx="13716000" cy="6621721"/>
          </a:xfrm>
        </p:grpSpPr>
        <p:cxnSp>
          <p:nvCxnSpPr>
            <p:cNvPr id="12" name="Straight Connector 11"/>
            <p:cNvCxnSpPr/>
            <p:nvPr userDrawn="1"/>
          </p:nvCxnSpPr>
          <p:spPr>
            <a:xfrm>
              <a:off x="11826875"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userDrawn="1"/>
          </p:nvCxnSpPr>
          <p:spPr>
            <a:xfrm>
              <a:off x="-256200" y="1138238"/>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userDrawn="1"/>
          </p:nvCxnSpPr>
          <p:spPr>
            <a:xfrm>
              <a:off x="-256200" y="1710267"/>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userDrawn="1"/>
          </p:nvCxnSpPr>
          <p:spPr>
            <a:xfrm>
              <a:off x="-256200" y="6120000"/>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sp>
          <p:nvSpPr>
            <p:cNvPr id="13" name="TextBox 12"/>
            <p:cNvSpPr txBox="1"/>
            <p:nvPr userDrawn="1"/>
          </p:nvSpPr>
          <p:spPr>
            <a:xfrm>
              <a:off x="-747711" y="1075580"/>
              <a:ext cx="438671" cy="123111"/>
            </a:xfrm>
            <a:prstGeom prst="rect">
              <a:avLst/>
            </a:prstGeom>
            <a:noFill/>
          </p:spPr>
          <p:txBody>
            <a:bodyPr wrap="square" lIns="0" tIns="0" rIns="0" bIns="0" rtlCol="0">
              <a:spAutoFit/>
            </a:bodyPr>
            <a:lstStyle/>
            <a:p>
              <a:pPr algn="r"/>
              <a:r>
                <a:rPr lang="en-GB" sz="800" dirty="0">
                  <a:solidFill>
                    <a:srgbClr val="717171"/>
                  </a:solidFill>
                </a:rPr>
                <a:t>3.16cm</a:t>
              </a:r>
            </a:p>
          </p:txBody>
        </p:sp>
        <p:cxnSp>
          <p:nvCxnSpPr>
            <p:cNvPr id="21" name="Straight Connector 20"/>
            <p:cNvCxnSpPr/>
            <p:nvPr userDrawn="1"/>
          </p:nvCxnSpPr>
          <p:spPr>
            <a:xfrm>
              <a:off x="-256200" y="2282296"/>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userDrawn="1"/>
          </p:nvCxnSpPr>
          <p:spPr>
            <a:xfrm>
              <a:off x="-256200" y="2854325"/>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userDrawn="1"/>
          </p:nvCxnSpPr>
          <p:spPr>
            <a:xfrm>
              <a:off x="-256200" y="3426354"/>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userDrawn="1"/>
          </p:nvCxnSpPr>
          <p:spPr>
            <a:xfrm>
              <a:off x="-256200" y="3998383"/>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userDrawn="1"/>
          </p:nvCxnSpPr>
          <p:spPr>
            <a:xfrm>
              <a:off x="-256200" y="4570412"/>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userDrawn="1"/>
          </p:nvCxnSpPr>
          <p:spPr>
            <a:xfrm>
              <a:off x="-256200" y="5142441"/>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userDrawn="1"/>
          </p:nvCxnSpPr>
          <p:spPr>
            <a:xfrm>
              <a:off x="-256200" y="5714470"/>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userDrawn="1"/>
          </p:nvCxnSpPr>
          <p:spPr>
            <a:xfrm>
              <a:off x="1149350"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userDrawn="1"/>
          </p:nvCxnSpPr>
          <p:spPr>
            <a:xfrm>
              <a:off x="2120034"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userDrawn="1"/>
          </p:nvCxnSpPr>
          <p:spPr>
            <a:xfrm>
              <a:off x="3090718"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userDrawn="1"/>
          </p:nvCxnSpPr>
          <p:spPr>
            <a:xfrm>
              <a:off x="4061402"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userDrawn="1"/>
          </p:nvCxnSpPr>
          <p:spPr>
            <a:xfrm>
              <a:off x="5032086"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userDrawn="1"/>
          </p:nvCxnSpPr>
          <p:spPr>
            <a:xfrm>
              <a:off x="6002770"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userDrawn="1"/>
          </p:nvCxnSpPr>
          <p:spPr>
            <a:xfrm>
              <a:off x="6973454"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userDrawn="1"/>
          </p:nvCxnSpPr>
          <p:spPr>
            <a:xfrm>
              <a:off x="7944138"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userDrawn="1"/>
          </p:nvCxnSpPr>
          <p:spPr>
            <a:xfrm>
              <a:off x="8914822"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userDrawn="1"/>
          </p:nvCxnSpPr>
          <p:spPr>
            <a:xfrm>
              <a:off x="9885506"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userDrawn="1"/>
          </p:nvCxnSpPr>
          <p:spPr>
            <a:xfrm>
              <a:off x="10856190"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userDrawn="1"/>
          </p:nvCxnSpPr>
          <p:spPr>
            <a:xfrm>
              <a:off x="11049000"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userDrawn="1"/>
          </p:nvCxnSpPr>
          <p:spPr>
            <a:xfrm>
              <a:off x="10077270"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userDrawn="1"/>
          </p:nvCxnSpPr>
          <p:spPr>
            <a:xfrm>
              <a:off x="9105543"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userDrawn="1"/>
          </p:nvCxnSpPr>
          <p:spPr>
            <a:xfrm>
              <a:off x="8133816"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userDrawn="1"/>
          </p:nvCxnSpPr>
          <p:spPr>
            <a:xfrm>
              <a:off x="7162089"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userDrawn="1"/>
          </p:nvCxnSpPr>
          <p:spPr>
            <a:xfrm>
              <a:off x="6190362"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userDrawn="1"/>
          </p:nvCxnSpPr>
          <p:spPr>
            <a:xfrm>
              <a:off x="5218635"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userDrawn="1"/>
          </p:nvCxnSpPr>
          <p:spPr>
            <a:xfrm>
              <a:off x="4246908"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userDrawn="1"/>
          </p:nvCxnSpPr>
          <p:spPr>
            <a:xfrm>
              <a:off x="3275181"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userDrawn="1"/>
          </p:nvCxnSpPr>
          <p:spPr>
            <a:xfrm>
              <a:off x="2303454"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userDrawn="1"/>
          </p:nvCxnSpPr>
          <p:spPr>
            <a:xfrm>
              <a:off x="1331727"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sp>
          <p:nvSpPr>
            <p:cNvPr id="51" name="TextBox 50"/>
            <p:cNvSpPr txBox="1"/>
            <p:nvPr userDrawn="1"/>
          </p:nvSpPr>
          <p:spPr>
            <a:xfrm>
              <a:off x="-747711" y="1646156"/>
              <a:ext cx="438671" cy="123111"/>
            </a:xfrm>
            <a:prstGeom prst="rect">
              <a:avLst/>
            </a:prstGeom>
            <a:noFill/>
          </p:spPr>
          <p:txBody>
            <a:bodyPr wrap="square" lIns="0" tIns="0" rIns="0" bIns="0" rtlCol="0">
              <a:spAutoFit/>
            </a:bodyPr>
            <a:lstStyle/>
            <a:p>
              <a:pPr algn="r"/>
              <a:r>
                <a:rPr lang="en-GB" sz="800" dirty="0">
                  <a:solidFill>
                    <a:srgbClr val="717171"/>
                  </a:solidFill>
                </a:rPr>
                <a:t>4.75cm</a:t>
              </a:r>
            </a:p>
          </p:txBody>
        </p:sp>
        <p:sp>
          <p:nvSpPr>
            <p:cNvPr id="52" name="TextBox 51"/>
            <p:cNvSpPr txBox="1"/>
            <p:nvPr userDrawn="1"/>
          </p:nvSpPr>
          <p:spPr>
            <a:xfrm>
              <a:off x="-747711" y="2216732"/>
              <a:ext cx="438671" cy="123111"/>
            </a:xfrm>
            <a:prstGeom prst="rect">
              <a:avLst/>
            </a:prstGeom>
            <a:noFill/>
          </p:spPr>
          <p:txBody>
            <a:bodyPr wrap="square" lIns="0" tIns="0" rIns="0" bIns="0" rtlCol="0">
              <a:spAutoFit/>
            </a:bodyPr>
            <a:lstStyle/>
            <a:p>
              <a:pPr algn="r"/>
              <a:r>
                <a:rPr lang="en-GB" sz="800" dirty="0">
                  <a:solidFill>
                    <a:srgbClr val="717171"/>
                  </a:solidFill>
                </a:rPr>
                <a:t>6.34cm</a:t>
              </a:r>
            </a:p>
          </p:txBody>
        </p:sp>
        <p:sp>
          <p:nvSpPr>
            <p:cNvPr id="53" name="TextBox 52"/>
            <p:cNvSpPr txBox="1"/>
            <p:nvPr userDrawn="1"/>
          </p:nvSpPr>
          <p:spPr>
            <a:xfrm>
              <a:off x="-747711" y="2787308"/>
              <a:ext cx="438671" cy="123111"/>
            </a:xfrm>
            <a:prstGeom prst="rect">
              <a:avLst/>
            </a:prstGeom>
            <a:noFill/>
          </p:spPr>
          <p:txBody>
            <a:bodyPr wrap="square" lIns="0" tIns="0" rIns="0" bIns="0" rtlCol="0">
              <a:spAutoFit/>
            </a:bodyPr>
            <a:lstStyle/>
            <a:p>
              <a:pPr algn="r"/>
              <a:r>
                <a:rPr lang="en-GB" sz="800" dirty="0">
                  <a:solidFill>
                    <a:srgbClr val="717171"/>
                  </a:solidFill>
                </a:rPr>
                <a:t>7.93cm</a:t>
              </a:r>
            </a:p>
          </p:txBody>
        </p:sp>
        <p:sp>
          <p:nvSpPr>
            <p:cNvPr id="54" name="TextBox 53"/>
            <p:cNvSpPr txBox="1"/>
            <p:nvPr userDrawn="1"/>
          </p:nvSpPr>
          <p:spPr>
            <a:xfrm>
              <a:off x="-747711" y="3357884"/>
              <a:ext cx="438671" cy="123111"/>
            </a:xfrm>
            <a:prstGeom prst="rect">
              <a:avLst/>
            </a:prstGeom>
            <a:noFill/>
          </p:spPr>
          <p:txBody>
            <a:bodyPr wrap="square" lIns="0" tIns="0" rIns="0" bIns="0" rtlCol="0">
              <a:spAutoFit/>
            </a:bodyPr>
            <a:lstStyle/>
            <a:p>
              <a:pPr algn="r"/>
              <a:r>
                <a:rPr lang="en-GB" sz="800" dirty="0">
                  <a:solidFill>
                    <a:srgbClr val="717171"/>
                  </a:solidFill>
                </a:rPr>
                <a:t>9.52cm</a:t>
              </a:r>
            </a:p>
          </p:txBody>
        </p:sp>
        <p:sp>
          <p:nvSpPr>
            <p:cNvPr id="55" name="TextBox 54"/>
            <p:cNvSpPr txBox="1"/>
            <p:nvPr userDrawn="1"/>
          </p:nvSpPr>
          <p:spPr>
            <a:xfrm>
              <a:off x="-747711" y="3928460"/>
              <a:ext cx="438671" cy="123111"/>
            </a:xfrm>
            <a:prstGeom prst="rect">
              <a:avLst/>
            </a:prstGeom>
            <a:noFill/>
          </p:spPr>
          <p:txBody>
            <a:bodyPr wrap="square" lIns="0" tIns="0" rIns="0" bIns="0" rtlCol="0">
              <a:spAutoFit/>
            </a:bodyPr>
            <a:lstStyle/>
            <a:p>
              <a:pPr algn="r"/>
              <a:r>
                <a:rPr lang="en-GB" sz="800" dirty="0">
                  <a:solidFill>
                    <a:srgbClr val="717171"/>
                  </a:solidFill>
                </a:rPr>
                <a:t>11.11cm</a:t>
              </a:r>
            </a:p>
          </p:txBody>
        </p:sp>
        <p:sp>
          <p:nvSpPr>
            <p:cNvPr id="56" name="TextBox 55"/>
            <p:cNvSpPr txBox="1"/>
            <p:nvPr userDrawn="1"/>
          </p:nvSpPr>
          <p:spPr>
            <a:xfrm>
              <a:off x="-747711" y="4499036"/>
              <a:ext cx="438671" cy="123111"/>
            </a:xfrm>
            <a:prstGeom prst="rect">
              <a:avLst/>
            </a:prstGeom>
            <a:noFill/>
          </p:spPr>
          <p:txBody>
            <a:bodyPr wrap="square" lIns="0" tIns="0" rIns="0" bIns="0" rtlCol="0">
              <a:spAutoFit/>
            </a:bodyPr>
            <a:lstStyle/>
            <a:p>
              <a:pPr algn="r"/>
              <a:r>
                <a:rPr lang="en-GB" sz="800" dirty="0">
                  <a:solidFill>
                    <a:srgbClr val="717171"/>
                  </a:solidFill>
                </a:rPr>
                <a:t>12.70cm</a:t>
              </a:r>
            </a:p>
          </p:txBody>
        </p:sp>
        <p:sp>
          <p:nvSpPr>
            <p:cNvPr id="57" name="TextBox 56"/>
            <p:cNvSpPr txBox="1"/>
            <p:nvPr userDrawn="1"/>
          </p:nvSpPr>
          <p:spPr>
            <a:xfrm>
              <a:off x="-747711" y="5069612"/>
              <a:ext cx="438671" cy="123111"/>
            </a:xfrm>
            <a:prstGeom prst="rect">
              <a:avLst/>
            </a:prstGeom>
            <a:noFill/>
          </p:spPr>
          <p:txBody>
            <a:bodyPr wrap="square" lIns="0" tIns="0" rIns="0" bIns="0" rtlCol="0">
              <a:spAutoFit/>
            </a:bodyPr>
            <a:lstStyle/>
            <a:p>
              <a:pPr algn="r"/>
              <a:r>
                <a:rPr lang="en-GB" sz="800" dirty="0">
                  <a:solidFill>
                    <a:srgbClr val="717171"/>
                  </a:solidFill>
                </a:rPr>
                <a:t>14.29cm</a:t>
              </a:r>
            </a:p>
          </p:txBody>
        </p:sp>
        <p:sp>
          <p:nvSpPr>
            <p:cNvPr id="58" name="TextBox 57"/>
            <p:cNvSpPr txBox="1"/>
            <p:nvPr userDrawn="1"/>
          </p:nvSpPr>
          <p:spPr>
            <a:xfrm>
              <a:off x="-747711" y="5640188"/>
              <a:ext cx="438671" cy="123111"/>
            </a:xfrm>
            <a:prstGeom prst="rect">
              <a:avLst/>
            </a:prstGeom>
            <a:noFill/>
          </p:spPr>
          <p:txBody>
            <a:bodyPr wrap="square" lIns="0" tIns="0" rIns="0" bIns="0" rtlCol="0">
              <a:spAutoFit/>
            </a:bodyPr>
            <a:lstStyle/>
            <a:p>
              <a:pPr algn="r"/>
              <a:r>
                <a:rPr lang="en-GB" sz="800" dirty="0">
                  <a:solidFill>
                    <a:srgbClr val="717171"/>
                  </a:solidFill>
                </a:rPr>
                <a:t>15.87cm</a:t>
              </a:r>
            </a:p>
          </p:txBody>
        </p:sp>
        <p:sp>
          <p:nvSpPr>
            <p:cNvPr id="59" name="TextBox 58"/>
            <p:cNvSpPr txBox="1"/>
            <p:nvPr userDrawn="1"/>
          </p:nvSpPr>
          <p:spPr>
            <a:xfrm>
              <a:off x="-747711" y="6060280"/>
              <a:ext cx="438671" cy="123111"/>
            </a:xfrm>
            <a:prstGeom prst="rect">
              <a:avLst/>
            </a:prstGeom>
            <a:noFill/>
          </p:spPr>
          <p:txBody>
            <a:bodyPr wrap="square" lIns="0" tIns="0" rIns="0" bIns="0" rtlCol="0">
              <a:spAutoFit/>
            </a:bodyPr>
            <a:lstStyle/>
            <a:p>
              <a:pPr algn="r"/>
              <a:r>
                <a:rPr lang="en-GB" sz="800" dirty="0">
                  <a:solidFill>
                    <a:srgbClr val="717171"/>
                  </a:solidFill>
                </a:rPr>
                <a:t>17.00cm</a:t>
              </a:r>
            </a:p>
          </p:txBody>
        </p:sp>
        <p:sp>
          <p:nvSpPr>
            <p:cNvPr id="60" name="TextBox 59"/>
            <p:cNvSpPr txBox="1"/>
            <p:nvPr userDrawn="1"/>
          </p:nvSpPr>
          <p:spPr>
            <a:xfrm>
              <a:off x="304800" y="-437436"/>
              <a:ext cx="438671" cy="123111"/>
            </a:xfrm>
            <a:prstGeom prst="rect">
              <a:avLst/>
            </a:prstGeom>
            <a:noFill/>
          </p:spPr>
          <p:txBody>
            <a:bodyPr wrap="square" lIns="0" tIns="0" rIns="0" bIns="0" rtlCol="0">
              <a:spAutoFit/>
            </a:bodyPr>
            <a:lstStyle/>
            <a:p>
              <a:r>
                <a:rPr lang="en-GB" sz="800" dirty="0">
                  <a:solidFill>
                    <a:srgbClr val="717171"/>
                  </a:solidFill>
                </a:rPr>
                <a:t>1.00cm</a:t>
              </a:r>
            </a:p>
          </p:txBody>
        </p:sp>
        <p:sp>
          <p:nvSpPr>
            <p:cNvPr id="61" name="TextBox 60"/>
            <p:cNvSpPr txBox="1"/>
            <p:nvPr userDrawn="1"/>
          </p:nvSpPr>
          <p:spPr>
            <a:xfrm>
              <a:off x="1276838" y="-437436"/>
              <a:ext cx="438671" cy="123111"/>
            </a:xfrm>
            <a:prstGeom prst="rect">
              <a:avLst/>
            </a:prstGeom>
            <a:noFill/>
          </p:spPr>
          <p:txBody>
            <a:bodyPr wrap="square" lIns="0" tIns="0" rIns="0" bIns="0" rtlCol="0">
              <a:spAutoFit/>
            </a:bodyPr>
            <a:lstStyle/>
            <a:p>
              <a:r>
                <a:rPr lang="en-GB" sz="800" dirty="0">
                  <a:solidFill>
                    <a:srgbClr val="717171"/>
                  </a:solidFill>
                </a:rPr>
                <a:t>3.70cm</a:t>
              </a:r>
            </a:p>
          </p:txBody>
        </p:sp>
        <p:sp>
          <p:nvSpPr>
            <p:cNvPr id="62" name="TextBox 61"/>
            <p:cNvSpPr txBox="1"/>
            <p:nvPr userDrawn="1"/>
          </p:nvSpPr>
          <p:spPr>
            <a:xfrm>
              <a:off x="2248876" y="-437436"/>
              <a:ext cx="438671" cy="123111"/>
            </a:xfrm>
            <a:prstGeom prst="rect">
              <a:avLst/>
            </a:prstGeom>
            <a:noFill/>
          </p:spPr>
          <p:txBody>
            <a:bodyPr wrap="square" lIns="0" tIns="0" rIns="0" bIns="0" rtlCol="0">
              <a:spAutoFit/>
            </a:bodyPr>
            <a:lstStyle/>
            <a:p>
              <a:r>
                <a:rPr lang="en-GB" sz="800" dirty="0">
                  <a:solidFill>
                    <a:srgbClr val="717171"/>
                  </a:solidFill>
                </a:rPr>
                <a:t>6.40cm</a:t>
              </a:r>
            </a:p>
          </p:txBody>
        </p:sp>
        <p:sp>
          <p:nvSpPr>
            <p:cNvPr id="63" name="TextBox 62"/>
            <p:cNvSpPr txBox="1"/>
            <p:nvPr userDrawn="1"/>
          </p:nvSpPr>
          <p:spPr>
            <a:xfrm>
              <a:off x="3220914" y="-437436"/>
              <a:ext cx="438671" cy="123111"/>
            </a:xfrm>
            <a:prstGeom prst="rect">
              <a:avLst/>
            </a:prstGeom>
            <a:noFill/>
          </p:spPr>
          <p:txBody>
            <a:bodyPr wrap="square" lIns="0" tIns="0" rIns="0" bIns="0" rtlCol="0">
              <a:spAutoFit/>
            </a:bodyPr>
            <a:lstStyle/>
            <a:p>
              <a:r>
                <a:rPr lang="en-GB" sz="800" dirty="0">
                  <a:solidFill>
                    <a:srgbClr val="717171"/>
                  </a:solidFill>
                </a:rPr>
                <a:t>9.10cm</a:t>
              </a:r>
            </a:p>
          </p:txBody>
        </p:sp>
        <p:sp>
          <p:nvSpPr>
            <p:cNvPr id="64" name="TextBox 63"/>
            <p:cNvSpPr txBox="1"/>
            <p:nvPr userDrawn="1"/>
          </p:nvSpPr>
          <p:spPr>
            <a:xfrm>
              <a:off x="4192952" y="-437436"/>
              <a:ext cx="438671" cy="123111"/>
            </a:xfrm>
            <a:prstGeom prst="rect">
              <a:avLst/>
            </a:prstGeom>
            <a:noFill/>
          </p:spPr>
          <p:txBody>
            <a:bodyPr wrap="square" lIns="0" tIns="0" rIns="0" bIns="0" rtlCol="0">
              <a:spAutoFit/>
            </a:bodyPr>
            <a:lstStyle/>
            <a:p>
              <a:r>
                <a:rPr lang="en-GB" sz="800" dirty="0">
                  <a:solidFill>
                    <a:srgbClr val="717171"/>
                  </a:solidFill>
                </a:rPr>
                <a:t>11.80cm</a:t>
              </a:r>
            </a:p>
          </p:txBody>
        </p:sp>
        <p:sp>
          <p:nvSpPr>
            <p:cNvPr id="65" name="TextBox 64"/>
            <p:cNvSpPr txBox="1"/>
            <p:nvPr userDrawn="1"/>
          </p:nvSpPr>
          <p:spPr>
            <a:xfrm>
              <a:off x="5164990" y="-437436"/>
              <a:ext cx="438671" cy="123111"/>
            </a:xfrm>
            <a:prstGeom prst="rect">
              <a:avLst/>
            </a:prstGeom>
            <a:noFill/>
          </p:spPr>
          <p:txBody>
            <a:bodyPr wrap="square" lIns="0" tIns="0" rIns="0" bIns="0" rtlCol="0">
              <a:spAutoFit/>
            </a:bodyPr>
            <a:lstStyle/>
            <a:p>
              <a:r>
                <a:rPr lang="en-GB" sz="800" dirty="0">
                  <a:solidFill>
                    <a:srgbClr val="717171"/>
                  </a:solidFill>
                </a:rPr>
                <a:t>14.50cm</a:t>
              </a:r>
            </a:p>
          </p:txBody>
        </p:sp>
        <p:sp>
          <p:nvSpPr>
            <p:cNvPr id="66" name="TextBox 65"/>
            <p:cNvSpPr txBox="1"/>
            <p:nvPr userDrawn="1"/>
          </p:nvSpPr>
          <p:spPr>
            <a:xfrm>
              <a:off x="6137028" y="-437436"/>
              <a:ext cx="438671" cy="123111"/>
            </a:xfrm>
            <a:prstGeom prst="rect">
              <a:avLst/>
            </a:prstGeom>
            <a:noFill/>
          </p:spPr>
          <p:txBody>
            <a:bodyPr wrap="square" lIns="0" tIns="0" rIns="0" bIns="0" rtlCol="0">
              <a:spAutoFit/>
            </a:bodyPr>
            <a:lstStyle/>
            <a:p>
              <a:r>
                <a:rPr lang="en-GB" sz="800" dirty="0">
                  <a:solidFill>
                    <a:srgbClr val="717171"/>
                  </a:solidFill>
                </a:rPr>
                <a:t>17.20cm</a:t>
              </a:r>
            </a:p>
          </p:txBody>
        </p:sp>
        <p:sp>
          <p:nvSpPr>
            <p:cNvPr id="67" name="TextBox 66"/>
            <p:cNvSpPr txBox="1"/>
            <p:nvPr userDrawn="1"/>
          </p:nvSpPr>
          <p:spPr>
            <a:xfrm>
              <a:off x="7109066" y="-437436"/>
              <a:ext cx="438671" cy="123111"/>
            </a:xfrm>
            <a:prstGeom prst="rect">
              <a:avLst/>
            </a:prstGeom>
            <a:noFill/>
          </p:spPr>
          <p:txBody>
            <a:bodyPr wrap="square" lIns="0" tIns="0" rIns="0" bIns="0" rtlCol="0">
              <a:spAutoFit/>
            </a:bodyPr>
            <a:lstStyle/>
            <a:p>
              <a:r>
                <a:rPr lang="en-GB" sz="800" dirty="0">
                  <a:solidFill>
                    <a:srgbClr val="717171"/>
                  </a:solidFill>
                </a:rPr>
                <a:t>9.90cm</a:t>
              </a:r>
            </a:p>
          </p:txBody>
        </p:sp>
        <p:sp>
          <p:nvSpPr>
            <p:cNvPr id="68" name="TextBox 67"/>
            <p:cNvSpPr txBox="1"/>
            <p:nvPr userDrawn="1"/>
          </p:nvSpPr>
          <p:spPr>
            <a:xfrm>
              <a:off x="8081104" y="-437436"/>
              <a:ext cx="438671" cy="123111"/>
            </a:xfrm>
            <a:prstGeom prst="rect">
              <a:avLst/>
            </a:prstGeom>
            <a:noFill/>
          </p:spPr>
          <p:txBody>
            <a:bodyPr wrap="square" lIns="0" tIns="0" rIns="0" bIns="0" rtlCol="0">
              <a:spAutoFit/>
            </a:bodyPr>
            <a:lstStyle/>
            <a:p>
              <a:r>
                <a:rPr lang="en-GB" sz="800" dirty="0">
                  <a:solidFill>
                    <a:srgbClr val="717171"/>
                  </a:solidFill>
                </a:rPr>
                <a:t>22.60cm</a:t>
              </a:r>
            </a:p>
          </p:txBody>
        </p:sp>
        <p:sp>
          <p:nvSpPr>
            <p:cNvPr id="69" name="TextBox 68"/>
            <p:cNvSpPr txBox="1"/>
            <p:nvPr userDrawn="1"/>
          </p:nvSpPr>
          <p:spPr>
            <a:xfrm>
              <a:off x="9053142" y="-437436"/>
              <a:ext cx="438671" cy="123111"/>
            </a:xfrm>
            <a:prstGeom prst="rect">
              <a:avLst/>
            </a:prstGeom>
            <a:noFill/>
          </p:spPr>
          <p:txBody>
            <a:bodyPr wrap="square" lIns="0" tIns="0" rIns="0" bIns="0" rtlCol="0">
              <a:spAutoFit/>
            </a:bodyPr>
            <a:lstStyle/>
            <a:p>
              <a:r>
                <a:rPr lang="en-GB" sz="800" dirty="0">
                  <a:solidFill>
                    <a:srgbClr val="717171"/>
                  </a:solidFill>
                </a:rPr>
                <a:t>25.30cm</a:t>
              </a:r>
            </a:p>
          </p:txBody>
        </p:sp>
        <p:sp>
          <p:nvSpPr>
            <p:cNvPr id="70" name="TextBox 69"/>
            <p:cNvSpPr txBox="1"/>
            <p:nvPr userDrawn="1"/>
          </p:nvSpPr>
          <p:spPr>
            <a:xfrm>
              <a:off x="10025180" y="-437436"/>
              <a:ext cx="438671" cy="123111"/>
            </a:xfrm>
            <a:prstGeom prst="rect">
              <a:avLst/>
            </a:prstGeom>
            <a:noFill/>
          </p:spPr>
          <p:txBody>
            <a:bodyPr wrap="square" lIns="0" tIns="0" rIns="0" bIns="0" rtlCol="0">
              <a:spAutoFit/>
            </a:bodyPr>
            <a:lstStyle/>
            <a:p>
              <a:r>
                <a:rPr lang="en-GB" sz="800" dirty="0">
                  <a:solidFill>
                    <a:srgbClr val="717171"/>
                  </a:solidFill>
                </a:rPr>
                <a:t>27.99cm</a:t>
              </a:r>
            </a:p>
          </p:txBody>
        </p:sp>
        <p:sp>
          <p:nvSpPr>
            <p:cNvPr id="71" name="TextBox 70"/>
            <p:cNvSpPr txBox="1"/>
            <p:nvPr userDrawn="1"/>
          </p:nvSpPr>
          <p:spPr>
            <a:xfrm>
              <a:off x="10997215" y="-437436"/>
              <a:ext cx="438671" cy="123111"/>
            </a:xfrm>
            <a:prstGeom prst="rect">
              <a:avLst/>
            </a:prstGeom>
            <a:noFill/>
          </p:spPr>
          <p:txBody>
            <a:bodyPr wrap="square" lIns="0" tIns="0" rIns="0" bIns="0" rtlCol="0">
              <a:spAutoFit/>
            </a:bodyPr>
            <a:lstStyle/>
            <a:p>
              <a:r>
                <a:rPr lang="en-GB" sz="800" dirty="0">
                  <a:solidFill>
                    <a:srgbClr val="717171"/>
                  </a:solidFill>
                </a:rPr>
                <a:t>30.69cm</a:t>
              </a:r>
            </a:p>
          </p:txBody>
        </p:sp>
        <p:sp>
          <p:nvSpPr>
            <p:cNvPr id="72" name="TextBox 71"/>
            <p:cNvSpPr txBox="1"/>
            <p:nvPr userDrawn="1"/>
          </p:nvSpPr>
          <p:spPr>
            <a:xfrm>
              <a:off x="11461750" y="-437436"/>
              <a:ext cx="438671" cy="123111"/>
            </a:xfrm>
            <a:prstGeom prst="rect">
              <a:avLst/>
            </a:prstGeom>
            <a:noFill/>
          </p:spPr>
          <p:txBody>
            <a:bodyPr wrap="square" lIns="0" tIns="0" rIns="0" bIns="0" rtlCol="0">
              <a:spAutoFit/>
            </a:bodyPr>
            <a:lstStyle/>
            <a:p>
              <a:pPr algn="r"/>
              <a:r>
                <a:rPr lang="en-GB" sz="800" dirty="0">
                  <a:solidFill>
                    <a:srgbClr val="717171"/>
                  </a:solidFill>
                </a:rPr>
                <a:t>32.85cm</a:t>
              </a:r>
            </a:p>
          </p:txBody>
        </p:sp>
        <p:sp>
          <p:nvSpPr>
            <p:cNvPr id="74" name="TextBox 73"/>
            <p:cNvSpPr txBox="1"/>
            <p:nvPr userDrawn="1"/>
          </p:nvSpPr>
          <p:spPr>
            <a:xfrm>
              <a:off x="10490780" y="-437436"/>
              <a:ext cx="438671" cy="123111"/>
            </a:xfrm>
            <a:prstGeom prst="rect">
              <a:avLst/>
            </a:prstGeom>
            <a:noFill/>
          </p:spPr>
          <p:txBody>
            <a:bodyPr wrap="square" lIns="0" tIns="0" rIns="0" bIns="0" rtlCol="0">
              <a:spAutoFit/>
            </a:bodyPr>
            <a:lstStyle/>
            <a:p>
              <a:pPr algn="r"/>
              <a:r>
                <a:rPr lang="en-GB" sz="800" dirty="0">
                  <a:solidFill>
                    <a:srgbClr val="717171"/>
                  </a:solidFill>
                </a:rPr>
                <a:t>30.16cm</a:t>
              </a:r>
            </a:p>
          </p:txBody>
        </p:sp>
        <p:sp>
          <p:nvSpPr>
            <p:cNvPr id="75" name="TextBox 74"/>
            <p:cNvSpPr txBox="1"/>
            <p:nvPr userDrawn="1"/>
          </p:nvSpPr>
          <p:spPr>
            <a:xfrm>
              <a:off x="9519807" y="-437436"/>
              <a:ext cx="438671" cy="123111"/>
            </a:xfrm>
            <a:prstGeom prst="rect">
              <a:avLst/>
            </a:prstGeom>
            <a:noFill/>
          </p:spPr>
          <p:txBody>
            <a:bodyPr wrap="square" lIns="0" tIns="0" rIns="0" bIns="0" rtlCol="0">
              <a:spAutoFit/>
            </a:bodyPr>
            <a:lstStyle/>
            <a:p>
              <a:pPr algn="r"/>
              <a:r>
                <a:rPr lang="en-GB" sz="800" dirty="0">
                  <a:solidFill>
                    <a:srgbClr val="717171"/>
                  </a:solidFill>
                </a:rPr>
                <a:t>27.46cm</a:t>
              </a:r>
            </a:p>
          </p:txBody>
        </p:sp>
        <p:sp>
          <p:nvSpPr>
            <p:cNvPr id="76" name="TextBox 75"/>
            <p:cNvSpPr txBox="1"/>
            <p:nvPr userDrawn="1"/>
          </p:nvSpPr>
          <p:spPr>
            <a:xfrm>
              <a:off x="8548834" y="-437436"/>
              <a:ext cx="438671" cy="123111"/>
            </a:xfrm>
            <a:prstGeom prst="rect">
              <a:avLst/>
            </a:prstGeom>
            <a:noFill/>
          </p:spPr>
          <p:txBody>
            <a:bodyPr wrap="square" lIns="0" tIns="0" rIns="0" bIns="0" rtlCol="0">
              <a:spAutoFit/>
            </a:bodyPr>
            <a:lstStyle/>
            <a:p>
              <a:pPr algn="r"/>
              <a:r>
                <a:rPr lang="en-GB" sz="800" dirty="0">
                  <a:solidFill>
                    <a:srgbClr val="717171"/>
                  </a:solidFill>
                </a:rPr>
                <a:t>24.76cm</a:t>
              </a:r>
            </a:p>
          </p:txBody>
        </p:sp>
        <p:sp>
          <p:nvSpPr>
            <p:cNvPr id="77" name="TextBox 76"/>
            <p:cNvSpPr txBox="1"/>
            <p:nvPr userDrawn="1"/>
          </p:nvSpPr>
          <p:spPr>
            <a:xfrm>
              <a:off x="7577861" y="-437436"/>
              <a:ext cx="438671" cy="123111"/>
            </a:xfrm>
            <a:prstGeom prst="rect">
              <a:avLst/>
            </a:prstGeom>
            <a:noFill/>
          </p:spPr>
          <p:txBody>
            <a:bodyPr wrap="square" lIns="0" tIns="0" rIns="0" bIns="0" rtlCol="0">
              <a:spAutoFit/>
            </a:bodyPr>
            <a:lstStyle/>
            <a:p>
              <a:pPr algn="r"/>
              <a:r>
                <a:rPr lang="en-GB" sz="800" dirty="0">
                  <a:solidFill>
                    <a:srgbClr val="717171"/>
                  </a:solidFill>
                </a:rPr>
                <a:t>22.07cm</a:t>
              </a:r>
            </a:p>
          </p:txBody>
        </p:sp>
        <p:sp>
          <p:nvSpPr>
            <p:cNvPr id="78" name="TextBox 77"/>
            <p:cNvSpPr txBox="1"/>
            <p:nvPr userDrawn="1"/>
          </p:nvSpPr>
          <p:spPr>
            <a:xfrm>
              <a:off x="6606888" y="-437436"/>
              <a:ext cx="438671" cy="123111"/>
            </a:xfrm>
            <a:prstGeom prst="rect">
              <a:avLst/>
            </a:prstGeom>
            <a:noFill/>
          </p:spPr>
          <p:txBody>
            <a:bodyPr wrap="square" lIns="0" tIns="0" rIns="0" bIns="0" rtlCol="0">
              <a:spAutoFit/>
            </a:bodyPr>
            <a:lstStyle/>
            <a:p>
              <a:pPr algn="r"/>
              <a:r>
                <a:rPr lang="en-GB" sz="800" dirty="0">
                  <a:solidFill>
                    <a:srgbClr val="717171"/>
                  </a:solidFill>
                </a:rPr>
                <a:t>19.37cm</a:t>
              </a:r>
            </a:p>
          </p:txBody>
        </p:sp>
        <p:sp>
          <p:nvSpPr>
            <p:cNvPr id="79" name="TextBox 78"/>
            <p:cNvSpPr txBox="1"/>
            <p:nvPr userDrawn="1"/>
          </p:nvSpPr>
          <p:spPr>
            <a:xfrm>
              <a:off x="5635915" y="-437436"/>
              <a:ext cx="438671" cy="123111"/>
            </a:xfrm>
            <a:prstGeom prst="rect">
              <a:avLst/>
            </a:prstGeom>
            <a:noFill/>
          </p:spPr>
          <p:txBody>
            <a:bodyPr wrap="square" lIns="0" tIns="0" rIns="0" bIns="0" rtlCol="0">
              <a:spAutoFit/>
            </a:bodyPr>
            <a:lstStyle/>
            <a:p>
              <a:pPr algn="r"/>
              <a:r>
                <a:rPr lang="en-GB" sz="800" dirty="0">
                  <a:solidFill>
                    <a:srgbClr val="717171"/>
                  </a:solidFill>
                </a:rPr>
                <a:t>16.67cm</a:t>
              </a:r>
            </a:p>
          </p:txBody>
        </p:sp>
        <p:sp>
          <p:nvSpPr>
            <p:cNvPr id="80" name="TextBox 79"/>
            <p:cNvSpPr txBox="1"/>
            <p:nvPr userDrawn="1"/>
          </p:nvSpPr>
          <p:spPr>
            <a:xfrm>
              <a:off x="4664942" y="-437436"/>
              <a:ext cx="438671" cy="123111"/>
            </a:xfrm>
            <a:prstGeom prst="rect">
              <a:avLst/>
            </a:prstGeom>
            <a:noFill/>
          </p:spPr>
          <p:txBody>
            <a:bodyPr wrap="square" lIns="0" tIns="0" rIns="0" bIns="0" rtlCol="0">
              <a:spAutoFit/>
            </a:bodyPr>
            <a:lstStyle/>
            <a:p>
              <a:pPr algn="r"/>
              <a:r>
                <a:rPr lang="en-GB" sz="800" dirty="0">
                  <a:solidFill>
                    <a:srgbClr val="717171"/>
                  </a:solidFill>
                </a:rPr>
                <a:t>13.98cm</a:t>
              </a:r>
            </a:p>
          </p:txBody>
        </p:sp>
        <p:sp>
          <p:nvSpPr>
            <p:cNvPr id="81" name="TextBox 80"/>
            <p:cNvSpPr txBox="1"/>
            <p:nvPr userDrawn="1"/>
          </p:nvSpPr>
          <p:spPr>
            <a:xfrm>
              <a:off x="3693969" y="-437436"/>
              <a:ext cx="438671" cy="123111"/>
            </a:xfrm>
            <a:prstGeom prst="rect">
              <a:avLst/>
            </a:prstGeom>
            <a:noFill/>
          </p:spPr>
          <p:txBody>
            <a:bodyPr wrap="square" lIns="0" tIns="0" rIns="0" bIns="0" rtlCol="0">
              <a:spAutoFit/>
            </a:bodyPr>
            <a:lstStyle/>
            <a:p>
              <a:pPr algn="r"/>
              <a:r>
                <a:rPr lang="en-GB" sz="800" dirty="0">
                  <a:solidFill>
                    <a:srgbClr val="717171"/>
                  </a:solidFill>
                </a:rPr>
                <a:t>11.28cm</a:t>
              </a:r>
            </a:p>
          </p:txBody>
        </p:sp>
        <p:sp>
          <p:nvSpPr>
            <p:cNvPr id="82" name="TextBox 81"/>
            <p:cNvSpPr txBox="1"/>
            <p:nvPr userDrawn="1"/>
          </p:nvSpPr>
          <p:spPr>
            <a:xfrm>
              <a:off x="2722996" y="-437436"/>
              <a:ext cx="438671" cy="123111"/>
            </a:xfrm>
            <a:prstGeom prst="rect">
              <a:avLst/>
            </a:prstGeom>
            <a:noFill/>
          </p:spPr>
          <p:txBody>
            <a:bodyPr wrap="square" lIns="0" tIns="0" rIns="0" bIns="0" rtlCol="0">
              <a:spAutoFit/>
            </a:bodyPr>
            <a:lstStyle/>
            <a:p>
              <a:pPr algn="r"/>
              <a:r>
                <a:rPr lang="en-GB" sz="800" dirty="0">
                  <a:solidFill>
                    <a:srgbClr val="717171"/>
                  </a:solidFill>
                </a:rPr>
                <a:t>8.59cm</a:t>
              </a:r>
            </a:p>
          </p:txBody>
        </p:sp>
        <p:sp>
          <p:nvSpPr>
            <p:cNvPr id="83" name="TextBox 82"/>
            <p:cNvSpPr txBox="1"/>
            <p:nvPr userDrawn="1"/>
          </p:nvSpPr>
          <p:spPr>
            <a:xfrm>
              <a:off x="1752023" y="-437436"/>
              <a:ext cx="438671" cy="123111"/>
            </a:xfrm>
            <a:prstGeom prst="rect">
              <a:avLst/>
            </a:prstGeom>
            <a:noFill/>
          </p:spPr>
          <p:txBody>
            <a:bodyPr wrap="square" lIns="0" tIns="0" rIns="0" bIns="0" rtlCol="0">
              <a:spAutoFit/>
            </a:bodyPr>
            <a:lstStyle/>
            <a:p>
              <a:pPr algn="r"/>
              <a:r>
                <a:rPr lang="en-GB" sz="800" dirty="0">
                  <a:solidFill>
                    <a:srgbClr val="717171"/>
                  </a:solidFill>
                </a:rPr>
                <a:t>5.89cm</a:t>
              </a:r>
            </a:p>
          </p:txBody>
        </p:sp>
        <p:sp>
          <p:nvSpPr>
            <p:cNvPr id="84" name="TextBox 83"/>
            <p:cNvSpPr txBox="1"/>
            <p:nvPr userDrawn="1"/>
          </p:nvSpPr>
          <p:spPr>
            <a:xfrm>
              <a:off x="781050" y="-437436"/>
              <a:ext cx="438671" cy="123111"/>
            </a:xfrm>
            <a:prstGeom prst="rect">
              <a:avLst/>
            </a:prstGeom>
            <a:noFill/>
          </p:spPr>
          <p:txBody>
            <a:bodyPr wrap="square" lIns="0" tIns="0" rIns="0" bIns="0" rtlCol="0">
              <a:spAutoFit/>
            </a:bodyPr>
            <a:lstStyle/>
            <a:p>
              <a:pPr algn="r"/>
              <a:r>
                <a:rPr lang="en-GB" sz="800" dirty="0">
                  <a:solidFill>
                    <a:srgbClr val="717171"/>
                  </a:solidFill>
                </a:rPr>
                <a:t>3.19cm</a:t>
              </a:r>
            </a:p>
          </p:txBody>
        </p:sp>
        <p:cxnSp>
          <p:nvCxnSpPr>
            <p:cNvPr id="5" name="Straight Connector 4"/>
            <p:cNvCxnSpPr/>
            <p:nvPr userDrawn="1"/>
          </p:nvCxnSpPr>
          <p:spPr>
            <a:xfrm>
              <a:off x="360000"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sp>
          <p:nvSpPr>
            <p:cNvPr id="85" name="TextBox 84"/>
            <p:cNvSpPr txBox="1"/>
            <p:nvPr userDrawn="1"/>
          </p:nvSpPr>
          <p:spPr>
            <a:xfrm>
              <a:off x="-1143000" y="5763299"/>
              <a:ext cx="833960" cy="123111"/>
            </a:xfrm>
            <a:prstGeom prst="rect">
              <a:avLst/>
            </a:prstGeom>
            <a:noFill/>
          </p:spPr>
          <p:txBody>
            <a:bodyPr wrap="square" lIns="0" tIns="0" rIns="0" bIns="0" rtlCol="0">
              <a:spAutoFit/>
            </a:bodyPr>
            <a:lstStyle/>
            <a:p>
              <a:pPr algn="r"/>
              <a:r>
                <a:rPr lang="en-GB" sz="800" dirty="0">
                  <a:solidFill>
                    <a:srgbClr val="717171"/>
                  </a:solidFill>
                </a:rPr>
                <a:t>Content Bottom</a:t>
              </a:r>
            </a:p>
          </p:txBody>
        </p:sp>
        <p:sp>
          <p:nvSpPr>
            <p:cNvPr id="86" name="TextBox 85"/>
            <p:cNvSpPr txBox="1"/>
            <p:nvPr userDrawn="1"/>
          </p:nvSpPr>
          <p:spPr>
            <a:xfrm>
              <a:off x="-1143000" y="1769267"/>
              <a:ext cx="833960" cy="123111"/>
            </a:xfrm>
            <a:prstGeom prst="rect">
              <a:avLst/>
            </a:prstGeom>
            <a:noFill/>
          </p:spPr>
          <p:txBody>
            <a:bodyPr wrap="square" lIns="0" tIns="0" rIns="0" bIns="0" rtlCol="0">
              <a:spAutoFit/>
            </a:bodyPr>
            <a:lstStyle/>
            <a:p>
              <a:pPr algn="r"/>
              <a:r>
                <a:rPr lang="en-GB" sz="800" dirty="0">
                  <a:solidFill>
                    <a:srgbClr val="717171"/>
                  </a:solidFill>
                </a:rPr>
                <a:t>Content Top</a:t>
              </a:r>
            </a:p>
          </p:txBody>
        </p:sp>
        <p:sp>
          <p:nvSpPr>
            <p:cNvPr id="87" name="TextBox 86"/>
            <p:cNvSpPr txBox="1"/>
            <p:nvPr userDrawn="1"/>
          </p:nvSpPr>
          <p:spPr>
            <a:xfrm>
              <a:off x="-1143000" y="1198691"/>
              <a:ext cx="833960" cy="123111"/>
            </a:xfrm>
            <a:prstGeom prst="rect">
              <a:avLst/>
            </a:prstGeom>
            <a:noFill/>
          </p:spPr>
          <p:txBody>
            <a:bodyPr wrap="square" lIns="0" tIns="0" rIns="0" bIns="0" rtlCol="0">
              <a:spAutoFit/>
            </a:bodyPr>
            <a:lstStyle/>
            <a:p>
              <a:pPr algn="r"/>
              <a:r>
                <a:rPr lang="en-GB" sz="800" dirty="0">
                  <a:solidFill>
                    <a:srgbClr val="717171"/>
                  </a:solidFill>
                </a:rPr>
                <a:t>Heading Baseline</a:t>
              </a:r>
            </a:p>
          </p:txBody>
        </p:sp>
        <p:sp>
          <p:nvSpPr>
            <p:cNvPr id="88" name="TextBox 87"/>
            <p:cNvSpPr txBox="1"/>
            <p:nvPr userDrawn="1"/>
          </p:nvSpPr>
          <p:spPr>
            <a:xfrm>
              <a:off x="-590537" y="-438330"/>
              <a:ext cx="833960" cy="123111"/>
            </a:xfrm>
            <a:prstGeom prst="rect">
              <a:avLst/>
            </a:prstGeom>
            <a:noFill/>
          </p:spPr>
          <p:txBody>
            <a:bodyPr wrap="square" lIns="0" tIns="0" rIns="0" bIns="0" rtlCol="0">
              <a:spAutoFit/>
            </a:bodyPr>
            <a:lstStyle/>
            <a:p>
              <a:pPr algn="r"/>
              <a:r>
                <a:rPr lang="en-GB" sz="800" dirty="0">
                  <a:solidFill>
                    <a:srgbClr val="717171"/>
                  </a:solidFill>
                </a:rPr>
                <a:t>Left Margin</a:t>
              </a:r>
            </a:p>
          </p:txBody>
        </p:sp>
        <p:sp>
          <p:nvSpPr>
            <p:cNvPr id="89" name="TextBox 88"/>
            <p:cNvSpPr txBox="1"/>
            <p:nvPr userDrawn="1"/>
          </p:nvSpPr>
          <p:spPr>
            <a:xfrm>
              <a:off x="11933758" y="-438330"/>
              <a:ext cx="639242" cy="123111"/>
            </a:xfrm>
            <a:prstGeom prst="rect">
              <a:avLst/>
            </a:prstGeom>
            <a:noFill/>
          </p:spPr>
          <p:txBody>
            <a:bodyPr wrap="square" lIns="0" tIns="0" rIns="0" bIns="0" rtlCol="0">
              <a:spAutoFit/>
            </a:bodyPr>
            <a:lstStyle/>
            <a:p>
              <a:r>
                <a:rPr lang="en-GB" sz="800" dirty="0">
                  <a:solidFill>
                    <a:srgbClr val="717171"/>
                  </a:solidFill>
                </a:rPr>
                <a:t>Right Margin</a:t>
              </a:r>
            </a:p>
          </p:txBody>
        </p:sp>
      </p:grpSp>
      <p:sp>
        <p:nvSpPr>
          <p:cNvPr id="91" name="Title Placeholder 1"/>
          <p:cNvSpPr>
            <a:spLocks noGrp="1"/>
          </p:cNvSpPr>
          <p:nvPr>
            <p:ph type="title"/>
          </p:nvPr>
        </p:nvSpPr>
        <p:spPr>
          <a:xfrm>
            <a:off x="359999" y="430718"/>
            <a:ext cx="11466875" cy="704346"/>
          </a:xfrm>
          <a:prstGeom prst="rect">
            <a:avLst/>
          </a:prstGeom>
        </p:spPr>
        <p:txBody>
          <a:bodyPr vert="horz" lIns="0" tIns="0" rIns="0" bIns="0" rtlCol="0" anchor="t">
            <a:noAutofit/>
          </a:bodyPr>
          <a:lstStyle/>
          <a:p>
            <a:r>
              <a:rPr lang="en-US"/>
              <a:t>Click to edit Master title style</a:t>
            </a:r>
            <a:endParaRPr lang="en-GB" dirty="0"/>
          </a:p>
        </p:txBody>
      </p:sp>
      <p:sp>
        <p:nvSpPr>
          <p:cNvPr id="92" name="Text Placeholder 2"/>
          <p:cNvSpPr>
            <a:spLocks noGrp="1"/>
          </p:cNvSpPr>
          <p:nvPr>
            <p:ph type="body" idx="1"/>
          </p:nvPr>
        </p:nvSpPr>
        <p:spPr>
          <a:xfrm>
            <a:off x="359999" y="1708150"/>
            <a:ext cx="11466875" cy="4003675"/>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93"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dirty="0">
              <a:solidFill>
                <a:srgbClr val="717171"/>
              </a:solidFill>
            </a:endParaRPr>
          </a:p>
        </p:txBody>
      </p:sp>
      <p:cxnSp>
        <p:nvCxnSpPr>
          <p:cNvPr id="94" name="Straight Connector 93"/>
          <p:cNvCxnSpPr/>
          <p:nvPr/>
        </p:nvCxnSpPr>
        <p:spPr>
          <a:xfrm>
            <a:off x="0" y="6124991"/>
            <a:ext cx="12193200" cy="0"/>
          </a:xfrm>
          <a:prstGeom prst="line">
            <a:avLst/>
          </a:prstGeom>
          <a:ln w="190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pic>
        <p:nvPicPr>
          <p:cNvPr id="96" name="Picture 95" descr="logo-03.png"/>
          <p:cNvPicPr>
            <a:picLocks noChangeAspect="1"/>
          </p:cNvPicPr>
          <p:nvPr/>
        </p:nvPicPr>
        <p:blipFill>
          <a:blip r:embed="rId19" cstate="print">
            <a:alphaModFix/>
            <a:extLst>
              <a:ext uri="{28A0092B-C50C-407E-A947-70E740481C1C}">
                <a14:useLocalDpi xmlns:a14="http://schemas.microsoft.com/office/drawing/2010/main" val="0"/>
              </a:ext>
            </a:extLst>
          </a:blip>
          <a:stretch>
            <a:fillRect/>
          </a:stretch>
        </p:blipFill>
        <p:spPr>
          <a:xfrm>
            <a:off x="297773" y="6334125"/>
            <a:ext cx="4329415" cy="324431"/>
          </a:xfrm>
          <a:prstGeom prst="rect">
            <a:avLst/>
          </a:prstGeom>
        </p:spPr>
      </p:pic>
    </p:spTree>
    <p:extLst>
      <p:ext uri="{BB962C8B-B14F-4D97-AF65-F5344CB8AC3E}">
        <p14:creationId xmlns:p14="http://schemas.microsoft.com/office/powerpoint/2010/main" val="3884688621"/>
      </p:ext>
    </p:extLst>
  </p:cSld>
  <p:clrMap bg1="lt1" tx1="dk1" bg2="lt2" tx2="dk2" accent1="accent1" accent2="accent2" accent3="accent3" accent4="accent4" accent5="accent5" accent6="accent6" hlink="hlink" folHlink="folHlink"/>
  <p:sldLayoutIdLst>
    <p:sldLayoutId id="2147483817" r:id="rId1"/>
    <p:sldLayoutId id="2147483818" r:id="rId2"/>
    <p:sldLayoutId id="2147483819" r:id="rId3"/>
    <p:sldLayoutId id="2147483820" r:id="rId4"/>
    <p:sldLayoutId id="2147483821" r:id="rId5"/>
    <p:sldLayoutId id="2147483822" r:id="rId6"/>
    <p:sldLayoutId id="2147483823" r:id="rId7"/>
    <p:sldLayoutId id="2147483824" r:id="rId8"/>
    <p:sldLayoutId id="2147483825" r:id="rId9"/>
    <p:sldLayoutId id="2147483826" r:id="rId10"/>
    <p:sldLayoutId id="2147483827" r:id="rId11"/>
    <p:sldLayoutId id="2147483828" r:id="rId12"/>
    <p:sldLayoutId id="2147483829" r:id="rId13"/>
    <p:sldLayoutId id="2147483830" r:id="rId14"/>
    <p:sldLayoutId id="2147483831" r:id="rId15"/>
    <p:sldLayoutId id="2147483832" r:id="rId16"/>
    <p:sldLayoutId id="2147484165"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100000"/>
        </a:lnSpc>
        <a:spcBef>
          <a:spcPts val="600"/>
        </a:spcBef>
        <a:buNone/>
        <a:defRPr sz="2400" b="1" kern="1200">
          <a:solidFill>
            <a:schemeClr val="tx1"/>
          </a:solidFill>
          <a:latin typeface="+mj-lt"/>
          <a:ea typeface="+mj-ea"/>
          <a:cs typeface="+mj-cs"/>
        </a:defRPr>
      </a:lvl1pPr>
    </p:titleStyle>
    <p:bodyStyle>
      <a:lvl1pPr marL="0" indent="0" algn="l" defTabSz="914400" rtl="0" eaLnBrk="1" latinLnBrk="0" hangingPunct="1">
        <a:lnSpc>
          <a:spcPct val="100000"/>
        </a:lnSpc>
        <a:spcBef>
          <a:spcPts val="1200"/>
        </a:spcBef>
        <a:buFont typeface="Arial" panose="020B0604020202020204" pitchFamily="34" charset="0"/>
        <a:buNone/>
        <a:defRPr sz="1600" kern="1200">
          <a:solidFill>
            <a:schemeClr val="tx1"/>
          </a:solidFill>
          <a:latin typeface="+mn-lt"/>
          <a:ea typeface="+mn-ea"/>
          <a:cs typeface="+mn-cs"/>
        </a:defRPr>
      </a:lvl1pPr>
      <a:lvl2pPr marL="180975" indent="-180975" algn="l" defTabSz="914400" rtl="0" eaLnBrk="1" latinLnBrk="0" hangingPunct="1">
        <a:lnSpc>
          <a:spcPct val="100000"/>
        </a:lnSpc>
        <a:spcBef>
          <a:spcPts val="600"/>
        </a:spcBef>
        <a:buFont typeface="Wingdings" panose="05000000000000000000" pitchFamily="2" charset="2"/>
        <a:buChar char="§"/>
        <a:defRPr sz="1600" kern="1200">
          <a:solidFill>
            <a:schemeClr val="tx1"/>
          </a:solidFill>
          <a:latin typeface="+mn-lt"/>
          <a:ea typeface="+mn-ea"/>
          <a:cs typeface="+mn-cs"/>
        </a:defRPr>
      </a:lvl2pPr>
      <a:lvl3pPr marL="361950" indent="-180975" algn="l" defTabSz="914400" rtl="0" eaLnBrk="1" latinLnBrk="0" hangingPunct="1">
        <a:lnSpc>
          <a:spcPct val="100000"/>
        </a:lnSpc>
        <a:spcBef>
          <a:spcPts val="600"/>
        </a:spcBef>
        <a:buFont typeface="Wingdings" panose="05000000000000000000" pitchFamily="2" charset="2"/>
        <a:buChar char="§"/>
        <a:defRPr sz="1600" kern="1200">
          <a:solidFill>
            <a:schemeClr val="tx1"/>
          </a:solidFill>
          <a:latin typeface="+mn-lt"/>
          <a:ea typeface="+mn-ea"/>
          <a:cs typeface="+mn-cs"/>
        </a:defRPr>
      </a:lvl3pPr>
      <a:lvl4pPr marL="542925" indent="-180975" algn="l" defTabSz="914400" rtl="0" eaLnBrk="1" latinLnBrk="0" hangingPunct="1">
        <a:lnSpc>
          <a:spcPct val="100000"/>
        </a:lnSpc>
        <a:spcBef>
          <a:spcPts val="600"/>
        </a:spcBef>
        <a:buFont typeface="Wingdings" panose="05000000000000000000" pitchFamily="2" charset="2"/>
        <a:buChar char="§"/>
        <a:defRPr sz="1600" kern="1200">
          <a:solidFill>
            <a:schemeClr val="tx1"/>
          </a:solidFill>
          <a:latin typeface="+mn-lt"/>
          <a:ea typeface="+mn-ea"/>
          <a:cs typeface="+mn-cs"/>
        </a:defRPr>
      </a:lvl4pPr>
      <a:lvl5pPr marL="714375" indent="-171450" algn="l" defTabSz="914400" rtl="0" eaLnBrk="1" latinLnBrk="0" hangingPunct="1">
        <a:lnSpc>
          <a:spcPct val="100000"/>
        </a:lnSpc>
        <a:spcBef>
          <a:spcPts val="600"/>
        </a:spcBef>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27">
          <p15:clr>
            <a:srgbClr val="A4A3A4"/>
          </p15:clr>
        </p15:guide>
        <p15:guide id="2" orient="horz" pos="2159">
          <p15:clr>
            <a:srgbClr val="A4A3A4"/>
          </p15:clr>
        </p15:guide>
        <p15:guide id="3" pos="725">
          <p15:clr>
            <a:srgbClr val="A4A3A4"/>
          </p15:clr>
        </p15:guide>
        <p15:guide id="4" pos="842">
          <p15:clr>
            <a:srgbClr val="A4A3A4"/>
          </p15:clr>
        </p15:guide>
        <p15:guide id="5" pos="1335">
          <p15:clr>
            <a:srgbClr val="A4A3A4"/>
          </p15:clr>
        </p15:guide>
        <p15:guide id="6" pos="1454">
          <p15:clr>
            <a:srgbClr val="A4A3A4"/>
          </p15:clr>
        </p15:guide>
        <p15:guide id="7" pos="1947">
          <p15:clr>
            <a:srgbClr val="A4A3A4"/>
          </p15:clr>
        </p15:guide>
        <p15:guide id="8" pos="2064">
          <p15:clr>
            <a:srgbClr val="A4A3A4"/>
          </p15:clr>
        </p15:guide>
        <p15:guide id="9" pos="2558">
          <p15:clr>
            <a:srgbClr val="A4A3A4"/>
          </p15:clr>
        </p15:guide>
        <p15:guide id="10" pos="2678">
          <p15:clr>
            <a:srgbClr val="A4A3A4"/>
          </p15:clr>
        </p15:guide>
        <p15:guide id="11" pos="3170">
          <p15:clr>
            <a:srgbClr val="A4A3A4"/>
          </p15:clr>
        </p15:guide>
        <p15:guide id="12" pos="3288">
          <p15:clr>
            <a:srgbClr val="A4A3A4"/>
          </p15:clr>
        </p15:guide>
        <p15:guide id="13" pos="3780">
          <p15:clr>
            <a:srgbClr val="A4A3A4"/>
          </p15:clr>
        </p15:guide>
        <p15:guide id="14" pos="3900">
          <p15:clr>
            <a:srgbClr val="A4A3A4"/>
          </p15:clr>
        </p15:guide>
        <p15:guide id="15" pos="4392">
          <p15:clr>
            <a:srgbClr val="A4A3A4"/>
          </p15:clr>
        </p15:guide>
        <p15:guide id="16" pos="4512">
          <p15:clr>
            <a:srgbClr val="A4A3A4"/>
          </p15:clr>
        </p15:guide>
        <p15:guide id="17" pos="5124">
          <p15:clr>
            <a:srgbClr val="A4A3A4"/>
          </p15:clr>
        </p15:guide>
        <p15:guide id="18" pos="5004">
          <p15:clr>
            <a:srgbClr val="A4A3A4"/>
          </p15:clr>
        </p15:guide>
        <p15:guide id="19" pos="5616">
          <p15:clr>
            <a:srgbClr val="A4A3A4"/>
          </p15:clr>
        </p15:guide>
        <p15:guide id="20" pos="5736">
          <p15:clr>
            <a:srgbClr val="A4A3A4"/>
          </p15:clr>
        </p15:guide>
        <p15:guide id="21" pos="6227">
          <p15:clr>
            <a:srgbClr val="A4A3A4"/>
          </p15:clr>
        </p15:guide>
        <p15:guide id="22" pos="6348">
          <p15:clr>
            <a:srgbClr val="A4A3A4"/>
          </p15:clr>
        </p15:guide>
        <p15:guide id="23" pos="6839">
          <p15:clr>
            <a:srgbClr val="A4A3A4"/>
          </p15:clr>
        </p15:guide>
        <p15:guide id="24" pos="6960">
          <p15:clr>
            <a:srgbClr val="A4A3A4"/>
          </p15:clr>
        </p15:guide>
        <p15:guide id="25" pos="7451">
          <p15:clr>
            <a:srgbClr val="A4A3A4"/>
          </p15:clr>
        </p15:guide>
        <p15:guide id="26" orient="horz" pos="1799">
          <p15:clr>
            <a:srgbClr val="A4A3A4"/>
          </p15:clr>
        </p15:guide>
        <p15:guide id="27" orient="horz" pos="1437">
          <p15:clr>
            <a:srgbClr val="A4A3A4"/>
          </p15:clr>
        </p15:guide>
        <p15:guide id="28" orient="horz" pos="1077">
          <p15:clr>
            <a:srgbClr val="A4A3A4"/>
          </p15:clr>
        </p15:guide>
        <p15:guide id="29" orient="horz" pos="717">
          <p15:clr>
            <a:srgbClr val="A4A3A4"/>
          </p15:clr>
        </p15:guide>
        <p15:guide id="30" orient="horz" pos="2519">
          <p15:clr>
            <a:srgbClr val="A4A3A4"/>
          </p15:clr>
        </p15:guide>
        <p15:guide id="31" orient="horz" pos="2879">
          <p15:clr>
            <a:srgbClr val="A4A3A4"/>
          </p15:clr>
        </p15:guide>
        <p15:guide id="32" orient="horz" pos="3240">
          <p15:clr>
            <a:srgbClr val="A4A3A4"/>
          </p15:clr>
        </p15:guide>
        <p15:guide id="33" orient="horz" pos="3600">
          <p15:clr>
            <a:srgbClr val="A4A3A4"/>
          </p15:clr>
        </p15:guide>
        <p15:guide id="34" orient="horz" pos="3855">
          <p15:clr>
            <a:srgbClr val="A4A3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90" name="Rectangle 89"/>
          <p:cNvSpPr/>
          <p:nvPr/>
        </p:nvSpPr>
        <p:spPr bwMode="ltGray">
          <a:xfrm>
            <a:off x="0" y="6124755"/>
            <a:ext cx="12192000" cy="733245"/>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1400" dirty="0" err="1">
              <a:solidFill>
                <a:srgbClr val="FFFFFF"/>
              </a:solidFill>
            </a:endParaRPr>
          </a:p>
        </p:txBody>
      </p:sp>
      <p:grpSp>
        <p:nvGrpSpPr>
          <p:cNvPr id="7" name="Group 6"/>
          <p:cNvGrpSpPr/>
          <p:nvPr/>
        </p:nvGrpSpPr>
        <p:grpSpPr>
          <a:xfrm>
            <a:off x="-1143000" y="-438330"/>
            <a:ext cx="13716000" cy="6621721"/>
            <a:chOff x="-1143000" y="-438330"/>
            <a:chExt cx="13716000" cy="6621721"/>
          </a:xfrm>
        </p:grpSpPr>
        <p:cxnSp>
          <p:nvCxnSpPr>
            <p:cNvPr id="12" name="Straight Connector 11"/>
            <p:cNvCxnSpPr/>
            <p:nvPr userDrawn="1"/>
          </p:nvCxnSpPr>
          <p:spPr>
            <a:xfrm>
              <a:off x="11826875"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userDrawn="1"/>
          </p:nvCxnSpPr>
          <p:spPr>
            <a:xfrm>
              <a:off x="-256200" y="1138238"/>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userDrawn="1"/>
          </p:nvCxnSpPr>
          <p:spPr>
            <a:xfrm>
              <a:off x="-256200" y="1710267"/>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userDrawn="1"/>
          </p:nvCxnSpPr>
          <p:spPr>
            <a:xfrm>
              <a:off x="-256200" y="6120000"/>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sp>
          <p:nvSpPr>
            <p:cNvPr id="13" name="TextBox 12"/>
            <p:cNvSpPr txBox="1"/>
            <p:nvPr userDrawn="1"/>
          </p:nvSpPr>
          <p:spPr>
            <a:xfrm>
              <a:off x="-747711" y="1075580"/>
              <a:ext cx="438671" cy="123111"/>
            </a:xfrm>
            <a:prstGeom prst="rect">
              <a:avLst/>
            </a:prstGeom>
            <a:noFill/>
          </p:spPr>
          <p:txBody>
            <a:bodyPr wrap="square" lIns="0" tIns="0" rIns="0" bIns="0" rtlCol="0">
              <a:spAutoFit/>
            </a:bodyPr>
            <a:lstStyle/>
            <a:p>
              <a:pPr algn="r"/>
              <a:r>
                <a:rPr lang="en-GB" sz="800" dirty="0">
                  <a:solidFill>
                    <a:srgbClr val="717171"/>
                  </a:solidFill>
                </a:rPr>
                <a:t>3.16cm</a:t>
              </a:r>
            </a:p>
          </p:txBody>
        </p:sp>
        <p:cxnSp>
          <p:nvCxnSpPr>
            <p:cNvPr id="21" name="Straight Connector 20"/>
            <p:cNvCxnSpPr/>
            <p:nvPr userDrawn="1"/>
          </p:nvCxnSpPr>
          <p:spPr>
            <a:xfrm>
              <a:off x="-256200" y="2282296"/>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userDrawn="1"/>
          </p:nvCxnSpPr>
          <p:spPr>
            <a:xfrm>
              <a:off x="-256200" y="2854325"/>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userDrawn="1"/>
          </p:nvCxnSpPr>
          <p:spPr>
            <a:xfrm>
              <a:off x="-256200" y="3426354"/>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userDrawn="1"/>
          </p:nvCxnSpPr>
          <p:spPr>
            <a:xfrm>
              <a:off x="-256200" y="3998383"/>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userDrawn="1"/>
          </p:nvCxnSpPr>
          <p:spPr>
            <a:xfrm>
              <a:off x="-256200" y="4570412"/>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userDrawn="1"/>
          </p:nvCxnSpPr>
          <p:spPr>
            <a:xfrm>
              <a:off x="-256200" y="5142441"/>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userDrawn="1"/>
          </p:nvCxnSpPr>
          <p:spPr>
            <a:xfrm>
              <a:off x="-256200" y="5714470"/>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userDrawn="1"/>
          </p:nvCxnSpPr>
          <p:spPr>
            <a:xfrm>
              <a:off x="1149350"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userDrawn="1"/>
          </p:nvCxnSpPr>
          <p:spPr>
            <a:xfrm>
              <a:off x="2120034"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userDrawn="1"/>
          </p:nvCxnSpPr>
          <p:spPr>
            <a:xfrm>
              <a:off x="3090718"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userDrawn="1"/>
          </p:nvCxnSpPr>
          <p:spPr>
            <a:xfrm>
              <a:off x="4061402"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userDrawn="1"/>
          </p:nvCxnSpPr>
          <p:spPr>
            <a:xfrm>
              <a:off x="5032086"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userDrawn="1"/>
          </p:nvCxnSpPr>
          <p:spPr>
            <a:xfrm>
              <a:off x="6002770"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userDrawn="1"/>
          </p:nvCxnSpPr>
          <p:spPr>
            <a:xfrm>
              <a:off x="6973454"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userDrawn="1"/>
          </p:nvCxnSpPr>
          <p:spPr>
            <a:xfrm>
              <a:off x="7944138"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userDrawn="1"/>
          </p:nvCxnSpPr>
          <p:spPr>
            <a:xfrm>
              <a:off x="8914822"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userDrawn="1"/>
          </p:nvCxnSpPr>
          <p:spPr>
            <a:xfrm>
              <a:off x="9885506"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userDrawn="1"/>
          </p:nvCxnSpPr>
          <p:spPr>
            <a:xfrm>
              <a:off x="10856190"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userDrawn="1"/>
          </p:nvCxnSpPr>
          <p:spPr>
            <a:xfrm>
              <a:off x="11049000"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userDrawn="1"/>
          </p:nvCxnSpPr>
          <p:spPr>
            <a:xfrm>
              <a:off x="10077270"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userDrawn="1"/>
          </p:nvCxnSpPr>
          <p:spPr>
            <a:xfrm>
              <a:off x="9105543"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userDrawn="1"/>
          </p:nvCxnSpPr>
          <p:spPr>
            <a:xfrm>
              <a:off x="8133816"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userDrawn="1"/>
          </p:nvCxnSpPr>
          <p:spPr>
            <a:xfrm>
              <a:off x="7162089"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userDrawn="1"/>
          </p:nvCxnSpPr>
          <p:spPr>
            <a:xfrm>
              <a:off x="6190362"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userDrawn="1"/>
          </p:nvCxnSpPr>
          <p:spPr>
            <a:xfrm>
              <a:off x="5218635"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userDrawn="1"/>
          </p:nvCxnSpPr>
          <p:spPr>
            <a:xfrm>
              <a:off x="4246908"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userDrawn="1"/>
          </p:nvCxnSpPr>
          <p:spPr>
            <a:xfrm>
              <a:off x="3275181"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userDrawn="1"/>
          </p:nvCxnSpPr>
          <p:spPr>
            <a:xfrm>
              <a:off x="2303454"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userDrawn="1"/>
          </p:nvCxnSpPr>
          <p:spPr>
            <a:xfrm>
              <a:off x="1331727"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sp>
          <p:nvSpPr>
            <p:cNvPr id="51" name="TextBox 50"/>
            <p:cNvSpPr txBox="1"/>
            <p:nvPr userDrawn="1"/>
          </p:nvSpPr>
          <p:spPr>
            <a:xfrm>
              <a:off x="-747711" y="1646156"/>
              <a:ext cx="438671" cy="123111"/>
            </a:xfrm>
            <a:prstGeom prst="rect">
              <a:avLst/>
            </a:prstGeom>
            <a:noFill/>
          </p:spPr>
          <p:txBody>
            <a:bodyPr wrap="square" lIns="0" tIns="0" rIns="0" bIns="0" rtlCol="0">
              <a:spAutoFit/>
            </a:bodyPr>
            <a:lstStyle/>
            <a:p>
              <a:pPr algn="r"/>
              <a:r>
                <a:rPr lang="en-GB" sz="800" dirty="0">
                  <a:solidFill>
                    <a:srgbClr val="717171"/>
                  </a:solidFill>
                </a:rPr>
                <a:t>4.75cm</a:t>
              </a:r>
            </a:p>
          </p:txBody>
        </p:sp>
        <p:sp>
          <p:nvSpPr>
            <p:cNvPr id="52" name="TextBox 51"/>
            <p:cNvSpPr txBox="1"/>
            <p:nvPr userDrawn="1"/>
          </p:nvSpPr>
          <p:spPr>
            <a:xfrm>
              <a:off x="-747711" y="2216732"/>
              <a:ext cx="438671" cy="123111"/>
            </a:xfrm>
            <a:prstGeom prst="rect">
              <a:avLst/>
            </a:prstGeom>
            <a:noFill/>
          </p:spPr>
          <p:txBody>
            <a:bodyPr wrap="square" lIns="0" tIns="0" rIns="0" bIns="0" rtlCol="0">
              <a:spAutoFit/>
            </a:bodyPr>
            <a:lstStyle/>
            <a:p>
              <a:pPr algn="r"/>
              <a:r>
                <a:rPr lang="en-GB" sz="800" dirty="0">
                  <a:solidFill>
                    <a:srgbClr val="717171"/>
                  </a:solidFill>
                </a:rPr>
                <a:t>6.34cm</a:t>
              </a:r>
            </a:p>
          </p:txBody>
        </p:sp>
        <p:sp>
          <p:nvSpPr>
            <p:cNvPr id="53" name="TextBox 52"/>
            <p:cNvSpPr txBox="1"/>
            <p:nvPr userDrawn="1"/>
          </p:nvSpPr>
          <p:spPr>
            <a:xfrm>
              <a:off x="-747711" y="2787308"/>
              <a:ext cx="438671" cy="123111"/>
            </a:xfrm>
            <a:prstGeom prst="rect">
              <a:avLst/>
            </a:prstGeom>
            <a:noFill/>
          </p:spPr>
          <p:txBody>
            <a:bodyPr wrap="square" lIns="0" tIns="0" rIns="0" bIns="0" rtlCol="0">
              <a:spAutoFit/>
            </a:bodyPr>
            <a:lstStyle/>
            <a:p>
              <a:pPr algn="r"/>
              <a:r>
                <a:rPr lang="en-GB" sz="800" dirty="0">
                  <a:solidFill>
                    <a:srgbClr val="717171"/>
                  </a:solidFill>
                </a:rPr>
                <a:t>7.93cm</a:t>
              </a:r>
            </a:p>
          </p:txBody>
        </p:sp>
        <p:sp>
          <p:nvSpPr>
            <p:cNvPr id="54" name="TextBox 53"/>
            <p:cNvSpPr txBox="1"/>
            <p:nvPr userDrawn="1"/>
          </p:nvSpPr>
          <p:spPr>
            <a:xfrm>
              <a:off x="-747711" y="3357884"/>
              <a:ext cx="438671" cy="123111"/>
            </a:xfrm>
            <a:prstGeom prst="rect">
              <a:avLst/>
            </a:prstGeom>
            <a:noFill/>
          </p:spPr>
          <p:txBody>
            <a:bodyPr wrap="square" lIns="0" tIns="0" rIns="0" bIns="0" rtlCol="0">
              <a:spAutoFit/>
            </a:bodyPr>
            <a:lstStyle/>
            <a:p>
              <a:pPr algn="r"/>
              <a:r>
                <a:rPr lang="en-GB" sz="800" dirty="0">
                  <a:solidFill>
                    <a:srgbClr val="717171"/>
                  </a:solidFill>
                </a:rPr>
                <a:t>9.52cm</a:t>
              </a:r>
            </a:p>
          </p:txBody>
        </p:sp>
        <p:sp>
          <p:nvSpPr>
            <p:cNvPr id="55" name="TextBox 54"/>
            <p:cNvSpPr txBox="1"/>
            <p:nvPr userDrawn="1"/>
          </p:nvSpPr>
          <p:spPr>
            <a:xfrm>
              <a:off x="-747711" y="3928460"/>
              <a:ext cx="438671" cy="123111"/>
            </a:xfrm>
            <a:prstGeom prst="rect">
              <a:avLst/>
            </a:prstGeom>
            <a:noFill/>
          </p:spPr>
          <p:txBody>
            <a:bodyPr wrap="square" lIns="0" tIns="0" rIns="0" bIns="0" rtlCol="0">
              <a:spAutoFit/>
            </a:bodyPr>
            <a:lstStyle/>
            <a:p>
              <a:pPr algn="r"/>
              <a:r>
                <a:rPr lang="en-GB" sz="800" dirty="0">
                  <a:solidFill>
                    <a:srgbClr val="717171"/>
                  </a:solidFill>
                </a:rPr>
                <a:t>11.11cm</a:t>
              </a:r>
            </a:p>
          </p:txBody>
        </p:sp>
        <p:sp>
          <p:nvSpPr>
            <p:cNvPr id="56" name="TextBox 55"/>
            <p:cNvSpPr txBox="1"/>
            <p:nvPr userDrawn="1"/>
          </p:nvSpPr>
          <p:spPr>
            <a:xfrm>
              <a:off x="-747711" y="4499036"/>
              <a:ext cx="438671" cy="123111"/>
            </a:xfrm>
            <a:prstGeom prst="rect">
              <a:avLst/>
            </a:prstGeom>
            <a:noFill/>
          </p:spPr>
          <p:txBody>
            <a:bodyPr wrap="square" lIns="0" tIns="0" rIns="0" bIns="0" rtlCol="0">
              <a:spAutoFit/>
            </a:bodyPr>
            <a:lstStyle/>
            <a:p>
              <a:pPr algn="r"/>
              <a:r>
                <a:rPr lang="en-GB" sz="800" dirty="0">
                  <a:solidFill>
                    <a:srgbClr val="717171"/>
                  </a:solidFill>
                </a:rPr>
                <a:t>12.70cm</a:t>
              </a:r>
            </a:p>
          </p:txBody>
        </p:sp>
        <p:sp>
          <p:nvSpPr>
            <p:cNvPr id="57" name="TextBox 56"/>
            <p:cNvSpPr txBox="1"/>
            <p:nvPr userDrawn="1"/>
          </p:nvSpPr>
          <p:spPr>
            <a:xfrm>
              <a:off x="-747711" y="5069612"/>
              <a:ext cx="438671" cy="123111"/>
            </a:xfrm>
            <a:prstGeom prst="rect">
              <a:avLst/>
            </a:prstGeom>
            <a:noFill/>
          </p:spPr>
          <p:txBody>
            <a:bodyPr wrap="square" lIns="0" tIns="0" rIns="0" bIns="0" rtlCol="0">
              <a:spAutoFit/>
            </a:bodyPr>
            <a:lstStyle/>
            <a:p>
              <a:pPr algn="r"/>
              <a:r>
                <a:rPr lang="en-GB" sz="800" dirty="0">
                  <a:solidFill>
                    <a:srgbClr val="717171"/>
                  </a:solidFill>
                </a:rPr>
                <a:t>14.29cm</a:t>
              </a:r>
            </a:p>
          </p:txBody>
        </p:sp>
        <p:sp>
          <p:nvSpPr>
            <p:cNvPr id="58" name="TextBox 57"/>
            <p:cNvSpPr txBox="1"/>
            <p:nvPr userDrawn="1"/>
          </p:nvSpPr>
          <p:spPr>
            <a:xfrm>
              <a:off x="-747711" y="5640188"/>
              <a:ext cx="438671" cy="123111"/>
            </a:xfrm>
            <a:prstGeom prst="rect">
              <a:avLst/>
            </a:prstGeom>
            <a:noFill/>
          </p:spPr>
          <p:txBody>
            <a:bodyPr wrap="square" lIns="0" tIns="0" rIns="0" bIns="0" rtlCol="0">
              <a:spAutoFit/>
            </a:bodyPr>
            <a:lstStyle/>
            <a:p>
              <a:pPr algn="r"/>
              <a:r>
                <a:rPr lang="en-GB" sz="800" dirty="0">
                  <a:solidFill>
                    <a:srgbClr val="717171"/>
                  </a:solidFill>
                </a:rPr>
                <a:t>15.87cm</a:t>
              </a:r>
            </a:p>
          </p:txBody>
        </p:sp>
        <p:sp>
          <p:nvSpPr>
            <p:cNvPr id="59" name="TextBox 58"/>
            <p:cNvSpPr txBox="1"/>
            <p:nvPr userDrawn="1"/>
          </p:nvSpPr>
          <p:spPr>
            <a:xfrm>
              <a:off x="-747711" y="6060280"/>
              <a:ext cx="438671" cy="123111"/>
            </a:xfrm>
            <a:prstGeom prst="rect">
              <a:avLst/>
            </a:prstGeom>
            <a:noFill/>
          </p:spPr>
          <p:txBody>
            <a:bodyPr wrap="square" lIns="0" tIns="0" rIns="0" bIns="0" rtlCol="0">
              <a:spAutoFit/>
            </a:bodyPr>
            <a:lstStyle/>
            <a:p>
              <a:pPr algn="r"/>
              <a:r>
                <a:rPr lang="en-GB" sz="800" dirty="0">
                  <a:solidFill>
                    <a:srgbClr val="717171"/>
                  </a:solidFill>
                </a:rPr>
                <a:t>17.00cm</a:t>
              </a:r>
            </a:p>
          </p:txBody>
        </p:sp>
        <p:sp>
          <p:nvSpPr>
            <p:cNvPr id="60" name="TextBox 59"/>
            <p:cNvSpPr txBox="1"/>
            <p:nvPr userDrawn="1"/>
          </p:nvSpPr>
          <p:spPr>
            <a:xfrm>
              <a:off x="304800" y="-437436"/>
              <a:ext cx="438671" cy="123111"/>
            </a:xfrm>
            <a:prstGeom prst="rect">
              <a:avLst/>
            </a:prstGeom>
            <a:noFill/>
          </p:spPr>
          <p:txBody>
            <a:bodyPr wrap="square" lIns="0" tIns="0" rIns="0" bIns="0" rtlCol="0">
              <a:spAutoFit/>
            </a:bodyPr>
            <a:lstStyle/>
            <a:p>
              <a:r>
                <a:rPr lang="en-GB" sz="800" dirty="0">
                  <a:solidFill>
                    <a:srgbClr val="717171"/>
                  </a:solidFill>
                </a:rPr>
                <a:t>1.00cm</a:t>
              </a:r>
            </a:p>
          </p:txBody>
        </p:sp>
        <p:sp>
          <p:nvSpPr>
            <p:cNvPr id="61" name="TextBox 60"/>
            <p:cNvSpPr txBox="1"/>
            <p:nvPr userDrawn="1"/>
          </p:nvSpPr>
          <p:spPr>
            <a:xfrm>
              <a:off x="1276838" y="-437436"/>
              <a:ext cx="438671" cy="123111"/>
            </a:xfrm>
            <a:prstGeom prst="rect">
              <a:avLst/>
            </a:prstGeom>
            <a:noFill/>
          </p:spPr>
          <p:txBody>
            <a:bodyPr wrap="square" lIns="0" tIns="0" rIns="0" bIns="0" rtlCol="0">
              <a:spAutoFit/>
            </a:bodyPr>
            <a:lstStyle/>
            <a:p>
              <a:r>
                <a:rPr lang="en-GB" sz="800" dirty="0">
                  <a:solidFill>
                    <a:srgbClr val="717171"/>
                  </a:solidFill>
                </a:rPr>
                <a:t>3.70cm</a:t>
              </a:r>
            </a:p>
          </p:txBody>
        </p:sp>
        <p:sp>
          <p:nvSpPr>
            <p:cNvPr id="62" name="TextBox 61"/>
            <p:cNvSpPr txBox="1"/>
            <p:nvPr userDrawn="1"/>
          </p:nvSpPr>
          <p:spPr>
            <a:xfrm>
              <a:off x="2248876" y="-437436"/>
              <a:ext cx="438671" cy="123111"/>
            </a:xfrm>
            <a:prstGeom prst="rect">
              <a:avLst/>
            </a:prstGeom>
            <a:noFill/>
          </p:spPr>
          <p:txBody>
            <a:bodyPr wrap="square" lIns="0" tIns="0" rIns="0" bIns="0" rtlCol="0">
              <a:spAutoFit/>
            </a:bodyPr>
            <a:lstStyle/>
            <a:p>
              <a:r>
                <a:rPr lang="en-GB" sz="800" dirty="0">
                  <a:solidFill>
                    <a:srgbClr val="717171"/>
                  </a:solidFill>
                </a:rPr>
                <a:t>6.40cm</a:t>
              </a:r>
            </a:p>
          </p:txBody>
        </p:sp>
        <p:sp>
          <p:nvSpPr>
            <p:cNvPr id="63" name="TextBox 62"/>
            <p:cNvSpPr txBox="1"/>
            <p:nvPr userDrawn="1"/>
          </p:nvSpPr>
          <p:spPr>
            <a:xfrm>
              <a:off x="3220914" y="-437436"/>
              <a:ext cx="438671" cy="123111"/>
            </a:xfrm>
            <a:prstGeom prst="rect">
              <a:avLst/>
            </a:prstGeom>
            <a:noFill/>
          </p:spPr>
          <p:txBody>
            <a:bodyPr wrap="square" lIns="0" tIns="0" rIns="0" bIns="0" rtlCol="0">
              <a:spAutoFit/>
            </a:bodyPr>
            <a:lstStyle/>
            <a:p>
              <a:r>
                <a:rPr lang="en-GB" sz="800" dirty="0">
                  <a:solidFill>
                    <a:srgbClr val="717171"/>
                  </a:solidFill>
                </a:rPr>
                <a:t>9.10cm</a:t>
              </a:r>
            </a:p>
          </p:txBody>
        </p:sp>
        <p:sp>
          <p:nvSpPr>
            <p:cNvPr id="64" name="TextBox 63"/>
            <p:cNvSpPr txBox="1"/>
            <p:nvPr userDrawn="1"/>
          </p:nvSpPr>
          <p:spPr>
            <a:xfrm>
              <a:off x="4192952" y="-437436"/>
              <a:ext cx="438671" cy="123111"/>
            </a:xfrm>
            <a:prstGeom prst="rect">
              <a:avLst/>
            </a:prstGeom>
            <a:noFill/>
          </p:spPr>
          <p:txBody>
            <a:bodyPr wrap="square" lIns="0" tIns="0" rIns="0" bIns="0" rtlCol="0">
              <a:spAutoFit/>
            </a:bodyPr>
            <a:lstStyle/>
            <a:p>
              <a:r>
                <a:rPr lang="en-GB" sz="800" dirty="0">
                  <a:solidFill>
                    <a:srgbClr val="717171"/>
                  </a:solidFill>
                </a:rPr>
                <a:t>11.80cm</a:t>
              </a:r>
            </a:p>
          </p:txBody>
        </p:sp>
        <p:sp>
          <p:nvSpPr>
            <p:cNvPr id="65" name="TextBox 64"/>
            <p:cNvSpPr txBox="1"/>
            <p:nvPr userDrawn="1"/>
          </p:nvSpPr>
          <p:spPr>
            <a:xfrm>
              <a:off x="5164990" y="-437436"/>
              <a:ext cx="438671" cy="123111"/>
            </a:xfrm>
            <a:prstGeom prst="rect">
              <a:avLst/>
            </a:prstGeom>
            <a:noFill/>
          </p:spPr>
          <p:txBody>
            <a:bodyPr wrap="square" lIns="0" tIns="0" rIns="0" bIns="0" rtlCol="0">
              <a:spAutoFit/>
            </a:bodyPr>
            <a:lstStyle/>
            <a:p>
              <a:r>
                <a:rPr lang="en-GB" sz="800" dirty="0">
                  <a:solidFill>
                    <a:srgbClr val="717171"/>
                  </a:solidFill>
                </a:rPr>
                <a:t>14.50cm</a:t>
              </a:r>
            </a:p>
          </p:txBody>
        </p:sp>
        <p:sp>
          <p:nvSpPr>
            <p:cNvPr id="66" name="TextBox 65"/>
            <p:cNvSpPr txBox="1"/>
            <p:nvPr userDrawn="1"/>
          </p:nvSpPr>
          <p:spPr>
            <a:xfrm>
              <a:off x="6137028" y="-437436"/>
              <a:ext cx="438671" cy="123111"/>
            </a:xfrm>
            <a:prstGeom prst="rect">
              <a:avLst/>
            </a:prstGeom>
            <a:noFill/>
          </p:spPr>
          <p:txBody>
            <a:bodyPr wrap="square" lIns="0" tIns="0" rIns="0" bIns="0" rtlCol="0">
              <a:spAutoFit/>
            </a:bodyPr>
            <a:lstStyle/>
            <a:p>
              <a:r>
                <a:rPr lang="en-GB" sz="800" dirty="0">
                  <a:solidFill>
                    <a:srgbClr val="717171"/>
                  </a:solidFill>
                </a:rPr>
                <a:t>17.20cm</a:t>
              </a:r>
            </a:p>
          </p:txBody>
        </p:sp>
        <p:sp>
          <p:nvSpPr>
            <p:cNvPr id="67" name="TextBox 66"/>
            <p:cNvSpPr txBox="1"/>
            <p:nvPr userDrawn="1"/>
          </p:nvSpPr>
          <p:spPr>
            <a:xfrm>
              <a:off x="7109066" y="-437436"/>
              <a:ext cx="438671" cy="123111"/>
            </a:xfrm>
            <a:prstGeom prst="rect">
              <a:avLst/>
            </a:prstGeom>
            <a:noFill/>
          </p:spPr>
          <p:txBody>
            <a:bodyPr wrap="square" lIns="0" tIns="0" rIns="0" bIns="0" rtlCol="0">
              <a:spAutoFit/>
            </a:bodyPr>
            <a:lstStyle/>
            <a:p>
              <a:r>
                <a:rPr lang="en-GB" sz="800" dirty="0">
                  <a:solidFill>
                    <a:srgbClr val="717171"/>
                  </a:solidFill>
                </a:rPr>
                <a:t>9.90cm</a:t>
              </a:r>
            </a:p>
          </p:txBody>
        </p:sp>
        <p:sp>
          <p:nvSpPr>
            <p:cNvPr id="68" name="TextBox 67"/>
            <p:cNvSpPr txBox="1"/>
            <p:nvPr userDrawn="1"/>
          </p:nvSpPr>
          <p:spPr>
            <a:xfrm>
              <a:off x="8081104" y="-437436"/>
              <a:ext cx="438671" cy="123111"/>
            </a:xfrm>
            <a:prstGeom prst="rect">
              <a:avLst/>
            </a:prstGeom>
            <a:noFill/>
          </p:spPr>
          <p:txBody>
            <a:bodyPr wrap="square" lIns="0" tIns="0" rIns="0" bIns="0" rtlCol="0">
              <a:spAutoFit/>
            </a:bodyPr>
            <a:lstStyle/>
            <a:p>
              <a:r>
                <a:rPr lang="en-GB" sz="800" dirty="0">
                  <a:solidFill>
                    <a:srgbClr val="717171"/>
                  </a:solidFill>
                </a:rPr>
                <a:t>22.60cm</a:t>
              </a:r>
            </a:p>
          </p:txBody>
        </p:sp>
        <p:sp>
          <p:nvSpPr>
            <p:cNvPr id="69" name="TextBox 68"/>
            <p:cNvSpPr txBox="1"/>
            <p:nvPr userDrawn="1"/>
          </p:nvSpPr>
          <p:spPr>
            <a:xfrm>
              <a:off x="9053142" y="-437436"/>
              <a:ext cx="438671" cy="123111"/>
            </a:xfrm>
            <a:prstGeom prst="rect">
              <a:avLst/>
            </a:prstGeom>
            <a:noFill/>
          </p:spPr>
          <p:txBody>
            <a:bodyPr wrap="square" lIns="0" tIns="0" rIns="0" bIns="0" rtlCol="0">
              <a:spAutoFit/>
            </a:bodyPr>
            <a:lstStyle/>
            <a:p>
              <a:r>
                <a:rPr lang="en-GB" sz="800" dirty="0">
                  <a:solidFill>
                    <a:srgbClr val="717171"/>
                  </a:solidFill>
                </a:rPr>
                <a:t>25.30cm</a:t>
              </a:r>
            </a:p>
          </p:txBody>
        </p:sp>
        <p:sp>
          <p:nvSpPr>
            <p:cNvPr id="70" name="TextBox 69"/>
            <p:cNvSpPr txBox="1"/>
            <p:nvPr userDrawn="1"/>
          </p:nvSpPr>
          <p:spPr>
            <a:xfrm>
              <a:off x="10025180" y="-437436"/>
              <a:ext cx="438671" cy="123111"/>
            </a:xfrm>
            <a:prstGeom prst="rect">
              <a:avLst/>
            </a:prstGeom>
            <a:noFill/>
          </p:spPr>
          <p:txBody>
            <a:bodyPr wrap="square" lIns="0" tIns="0" rIns="0" bIns="0" rtlCol="0">
              <a:spAutoFit/>
            </a:bodyPr>
            <a:lstStyle/>
            <a:p>
              <a:r>
                <a:rPr lang="en-GB" sz="800" dirty="0">
                  <a:solidFill>
                    <a:srgbClr val="717171"/>
                  </a:solidFill>
                </a:rPr>
                <a:t>27.99cm</a:t>
              </a:r>
            </a:p>
          </p:txBody>
        </p:sp>
        <p:sp>
          <p:nvSpPr>
            <p:cNvPr id="71" name="TextBox 70"/>
            <p:cNvSpPr txBox="1"/>
            <p:nvPr userDrawn="1"/>
          </p:nvSpPr>
          <p:spPr>
            <a:xfrm>
              <a:off x="10997215" y="-437436"/>
              <a:ext cx="438671" cy="123111"/>
            </a:xfrm>
            <a:prstGeom prst="rect">
              <a:avLst/>
            </a:prstGeom>
            <a:noFill/>
          </p:spPr>
          <p:txBody>
            <a:bodyPr wrap="square" lIns="0" tIns="0" rIns="0" bIns="0" rtlCol="0">
              <a:spAutoFit/>
            </a:bodyPr>
            <a:lstStyle/>
            <a:p>
              <a:r>
                <a:rPr lang="en-GB" sz="800" dirty="0">
                  <a:solidFill>
                    <a:srgbClr val="717171"/>
                  </a:solidFill>
                </a:rPr>
                <a:t>30.69cm</a:t>
              </a:r>
            </a:p>
          </p:txBody>
        </p:sp>
        <p:sp>
          <p:nvSpPr>
            <p:cNvPr id="72" name="TextBox 71"/>
            <p:cNvSpPr txBox="1"/>
            <p:nvPr userDrawn="1"/>
          </p:nvSpPr>
          <p:spPr>
            <a:xfrm>
              <a:off x="11461750" y="-437436"/>
              <a:ext cx="438671" cy="123111"/>
            </a:xfrm>
            <a:prstGeom prst="rect">
              <a:avLst/>
            </a:prstGeom>
            <a:noFill/>
          </p:spPr>
          <p:txBody>
            <a:bodyPr wrap="square" lIns="0" tIns="0" rIns="0" bIns="0" rtlCol="0">
              <a:spAutoFit/>
            </a:bodyPr>
            <a:lstStyle/>
            <a:p>
              <a:pPr algn="r"/>
              <a:r>
                <a:rPr lang="en-GB" sz="800" dirty="0">
                  <a:solidFill>
                    <a:srgbClr val="717171"/>
                  </a:solidFill>
                </a:rPr>
                <a:t>32.85cm</a:t>
              </a:r>
            </a:p>
          </p:txBody>
        </p:sp>
        <p:sp>
          <p:nvSpPr>
            <p:cNvPr id="74" name="TextBox 73"/>
            <p:cNvSpPr txBox="1"/>
            <p:nvPr userDrawn="1"/>
          </p:nvSpPr>
          <p:spPr>
            <a:xfrm>
              <a:off x="10490780" y="-437436"/>
              <a:ext cx="438671" cy="123111"/>
            </a:xfrm>
            <a:prstGeom prst="rect">
              <a:avLst/>
            </a:prstGeom>
            <a:noFill/>
          </p:spPr>
          <p:txBody>
            <a:bodyPr wrap="square" lIns="0" tIns="0" rIns="0" bIns="0" rtlCol="0">
              <a:spAutoFit/>
            </a:bodyPr>
            <a:lstStyle/>
            <a:p>
              <a:pPr algn="r"/>
              <a:r>
                <a:rPr lang="en-GB" sz="800" dirty="0">
                  <a:solidFill>
                    <a:srgbClr val="717171"/>
                  </a:solidFill>
                </a:rPr>
                <a:t>30.16cm</a:t>
              </a:r>
            </a:p>
          </p:txBody>
        </p:sp>
        <p:sp>
          <p:nvSpPr>
            <p:cNvPr id="75" name="TextBox 74"/>
            <p:cNvSpPr txBox="1"/>
            <p:nvPr userDrawn="1"/>
          </p:nvSpPr>
          <p:spPr>
            <a:xfrm>
              <a:off x="9519807" y="-437436"/>
              <a:ext cx="438671" cy="123111"/>
            </a:xfrm>
            <a:prstGeom prst="rect">
              <a:avLst/>
            </a:prstGeom>
            <a:noFill/>
          </p:spPr>
          <p:txBody>
            <a:bodyPr wrap="square" lIns="0" tIns="0" rIns="0" bIns="0" rtlCol="0">
              <a:spAutoFit/>
            </a:bodyPr>
            <a:lstStyle/>
            <a:p>
              <a:pPr algn="r"/>
              <a:r>
                <a:rPr lang="en-GB" sz="800" dirty="0">
                  <a:solidFill>
                    <a:srgbClr val="717171"/>
                  </a:solidFill>
                </a:rPr>
                <a:t>27.46cm</a:t>
              </a:r>
            </a:p>
          </p:txBody>
        </p:sp>
        <p:sp>
          <p:nvSpPr>
            <p:cNvPr id="76" name="TextBox 75"/>
            <p:cNvSpPr txBox="1"/>
            <p:nvPr userDrawn="1"/>
          </p:nvSpPr>
          <p:spPr>
            <a:xfrm>
              <a:off x="8548834" y="-437436"/>
              <a:ext cx="438671" cy="123111"/>
            </a:xfrm>
            <a:prstGeom prst="rect">
              <a:avLst/>
            </a:prstGeom>
            <a:noFill/>
          </p:spPr>
          <p:txBody>
            <a:bodyPr wrap="square" lIns="0" tIns="0" rIns="0" bIns="0" rtlCol="0">
              <a:spAutoFit/>
            </a:bodyPr>
            <a:lstStyle/>
            <a:p>
              <a:pPr algn="r"/>
              <a:r>
                <a:rPr lang="en-GB" sz="800" dirty="0">
                  <a:solidFill>
                    <a:srgbClr val="717171"/>
                  </a:solidFill>
                </a:rPr>
                <a:t>24.76cm</a:t>
              </a:r>
            </a:p>
          </p:txBody>
        </p:sp>
        <p:sp>
          <p:nvSpPr>
            <p:cNvPr id="77" name="TextBox 76"/>
            <p:cNvSpPr txBox="1"/>
            <p:nvPr userDrawn="1"/>
          </p:nvSpPr>
          <p:spPr>
            <a:xfrm>
              <a:off x="7577861" y="-437436"/>
              <a:ext cx="438671" cy="123111"/>
            </a:xfrm>
            <a:prstGeom prst="rect">
              <a:avLst/>
            </a:prstGeom>
            <a:noFill/>
          </p:spPr>
          <p:txBody>
            <a:bodyPr wrap="square" lIns="0" tIns="0" rIns="0" bIns="0" rtlCol="0">
              <a:spAutoFit/>
            </a:bodyPr>
            <a:lstStyle/>
            <a:p>
              <a:pPr algn="r"/>
              <a:r>
                <a:rPr lang="en-GB" sz="800" dirty="0">
                  <a:solidFill>
                    <a:srgbClr val="717171"/>
                  </a:solidFill>
                </a:rPr>
                <a:t>22.07cm</a:t>
              </a:r>
            </a:p>
          </p:txBody>
        </p:sp>
        <p:sp>
          <p:nvSpPr>
            <p:cNvPr id="78" name="TextBox 77"/>
            <p:cNvSpPr txBox="1"/>
            <p:nvPr userDrawn="1"/>
          </p:nvSpPr>
          <p:spPr>
            <a:xfrm>
              <a:off x="6606888" y="-437436"/>
              <a:ext cx="438671" cy="123111"/>
            </a:xfrm>
            <a:prstGeom prst="rect">
              <a:avLst/>
            </a:prstGeom>
            <a:noFill/>
          </p:spPr>
          <p:txBody>
            <a:bodyPr wrap="square" lIns="0" tIns="0" rIns="0" bIns="0" rtlCol="0">
              <a:spAutoFit/>
            </a:bodyPr>
            <a:lstStyle/>
            <a:p>
              <a:pPr algn="r"/>
              <a:r>
                <a:rPr lang="en-GB" sz="800" dirty="0">
                  <a:solidFill>
                    <a:srgbClr val="717171"/>
                  </a:solidFill>
                </a:rPr>
                <a:t>19.37cm</a:t>
              </a:r>
            </a:p>
          </p:txBody>
        </p:sp>
        <p:sp>
          <p:nvSpPr>
            <p:cNvPr id="79" name="TextBox 78"/>
            <p:cNvSpPr txBox="1"/>
            <p:nvPr userDrawn="1"/>
          </p:nvSpPr>
          <p:spPr>
            <a:xfrm>
              <a:off x="5635915" y="-437436"/>
              <a:ext cx="438671" cy="123111"/>
            </a:xfrm>
            <a:prstGeom prst="rect">
              <a:avLst/>
            </a:prstGeom>
            <a:noFill/>
          </p:spPr>
          <p:txBody>
            <a:bodyPr wrap="square" lIns="0" tIns="0" rIns="0" bIns="0" rtlCol="0">
              <a:spAutoFit/>
            </a:bodyPr>
            <a:lstStyle/>
            <a:p>
              <a:pPr algn="r"/>
              <a:r>
                <a:rPr lang="en-GB" sz="800" dirty="0">
                  <a:solidFill>
                    <a:srgbClr val="717171"/>
                  </a:solidFill>
                </a:rPr>
                <a:t>16.67cm</a:t>
              </a:r>
            </a:p>
          </p:txBody>
        </p:sp>
        <p:sp>
          <p:nvSpPr>
            <p:cNvPr id="80" name="TextBox 79"/>
            <p:cNvSpPr txBox="1"/>
            <p:nvPr userDrawn="1"/>
          </p:nvSpPr>
          <p:spPr>
            <a:xfrm>
              <a:off x="4664942" y="-437436"/>
              <a:ext cx="438671" cy="123111"/>
            </a:xfrm>
            <a:prstGeom prst="rect">
              <a:avLst/>
            </a:prstGeom>
            <a:noFill/>
          </p:spPr>
          <p:txBody>
            <a:bodyPr wrap="square" lIns="0" tIns="0" rIns="0" bIns="0" rtlCol="0">
              <a:spAutoFit/>
            </a:bodyPr>
            <a:lstStyle/>
            <a:p>
              <a:pPr algn="r"/>
              <a:r>
                <a:rPr lang="en-GB" sz="800" dirty="0">
                  <a:solidFill>
                    <a:srgbClr val="717171"/>
                  </a:solidFill>
                </a:rPr>
                <a:t>13.98cm</a:t>
              </a:r>
            </a:p>
          </p:txBody>
        </p:sp>
        <p:sp>
          <p:nvSpPr>
            <p:cNvPr id="81" name="TextBox 80"/>
            <p:cNvSpPr txBox="1"/>
            <p:nvPr userDrawn="1"/>
          </p:nvSpPr>
          <p:spPr>
            <a:xfrm>
              <a:off x="3693969" y="-437436"/>
              <a:ext cx="438671" cy="123111"/>
            </a:xfrm>
            <a:prstGeom prst="rect">
              <a:avLst/>
            </a:prstGeom>
            <a:noFill/>
          </p:spPr>
          <p:txBody>
            <a:bodyPr wrap="square" lIns="0" tIns="0" rIns="0" bIns="0" rtlCol="0">
              <a:spAutoFit/>
            </a:bodyPr>
            <a:lstStyle/>
            <a:p>
              <a:pPr algn="r"/>
              <a:r>
                <a:rPr lang="en-GB" sz="800" dirty="0">
                  <a:solidFill>
                    <a:srgbClr val="717171"/>
                  </a:solidFill>
                </a:rPr>
                <a:t>11.28cm</a:t>
              </a:r>
            </a:p>
          </p:txBody>
        </p:sp>
        <p:sp>
          <p:nvSpPr>
            <p:cNvPr id="82" name="TextBox 81"/>
            <p:cNvSpPr txBox="1"/>
            <p:nvPr userDrawn="1"/>
          </p:nvSpPr>
          <p:spPr>
            <a:xfrm>
              <a:off x="2722996" y="-437436"/>
              <a:ext cx="438671" cy="123111"/>
            </a:xfrm>
            <a:prstGeom prst="rect">
              <a:avLst/>
            </a:prstGeom>
            <a:noFill/>
          </p:spPr>
          <p:txBody>
            <a:bodyPr wrap="square" lIns="0" tIns="0" rIns="0" bIns="0" rtlCol="0">
              <a:spAutoFit/>
            </a:bodyPr>
            <a:lstStyle/>
            <a:p>
              <a:pPr algn="r"/>
              <a:r>
                <a:rPr lang="en-GB" sz="800" dirty="0">
                  <a:solidFill>
                    <a:srgbClr val="717171"/>
                  </a:solidFill>
                </a:rPr>
                <a:t>8.59cm</a:t>
              </a:r>
            </a:p>
          </p:txBody>
        </p:sp>
        <p:sp>
          <p:nvSpPr>
            <p:cNvPr id="83" name="TextBox 82"/>
            <p:cNvSpPr txBox="1"/>
            <p:nvPr userDrawn="1"/>
          </p:nvSpPr>
          <p:spPr>
            <a:xfrm>
              <a:off x="1752023" y="-437436"/>
              <a:ext cx="438671" cy="123111"/>
            </a:xfrm>
            <a:prstGeom prst="rect">
              <a:avLst/>
            </a:prstGeom>
            <a:noFill/>
          </p:spPr>
          <p:txBody>
            <a:bodyPr wrap="square" lIns="0" tIns="0" rIns="0" bIns="0" rtlCol="0">
              <a:spAutoFit/>
            </a:bodyPr>
            <a:lstStyle/>
            <a:p>
              <a:pPr algn="r"/>
              <a:r>
                <a:rPr lang="en-GB" sz="800" dirty="0">
                  <a:solidFill>
                    <a:srgbClr val="717171"/>
                  </a:solidFill>
                </a:rPr>
                <a:t>5.89cm</a:t>
              </a:r>
            </a:p>
          </p:txBody>
        </p:sp>
        <p:sp>
          <p:nvSpPr>
            <p:cNvPr id="84" name="TextBox 83"/>
            <p:cNvSpPr txBox="1"/>
            <p:nvPr userDrawn="1"/>
          </p:nvSpPr>
          <p:spPr>
            <a:xfrm>
              <a:off x="781050" y="-437436"/>
              <a:ext cx="438671" cy="123111"/>
            </a:xfrm>
            <a:prstGeom prst="rect">
              <a:avLst/>
            </a:prstGeom>
            <a:noFill/>
          </p:spPr>
          <p:txBody>
            <a:bodyPr wrap="square" lIns="0" tIns="0" rIns="0" bIns="0" rtlCol="0">
              <a:spAutoFit/>
            </a:bodyPr>
            <a:lstStyle/>
            <a:p>
              <a:pPr algn="r"/>
              <a:r>
                <a:rPr lang="en-GB" sz="800" dirty="0">
                  <a:solidFill>
                    <a:srgbClr val="717171"/>
                  </a:solidFill>
                </a:rPr>
                <a:t>3.19cm</a:t>
              </a:r>
            </a:p>
          </p:txBody>
        </p:sp>
        <p:cxnSp>
          <p:nvCxnSpPr>
            <p:cNvPr id="5" name="Straight Connector 4"/>
            <p:cNvCxnSpPr/>
            <p:nvPr userDrawn="1"/>
          </p:nvCxnSpPr>
          <p:spPr>
            <a:xfrm>
              <a:off x="360000"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sp>
          <p:nvSpPr>
            <p:cNvPr id="85" name="TextBox 84"/>
            <p:cNvSpPr txBox="1"/>
            <p:nvPr userDrawn="1"/>
          </p:nvSpPr>
          <p:spPr>
            <a:xfrm>
              <a:off x="-1143000" y="5763299"/>
              <a:ext cx="833960" cy="123111"/>
            </a:xfrm>
            <a:prstGeom prst="rect">
              <a:avLst/>
            </a:prstGeom>
            <a:noFill/>
          </p:spPr>
          <p:txBody>
            <a:bodyPr wrap="square" lIns="0" tIns="0" rIns="0" bIns="0" rtlCol="0">
              <a:spAutoFit/>
            </a:bodyPr>
            <a:lstStyle/>
            <a:p>
              <a:pPr algn="r"/>
              <a:r>
                <a:rPr lang="en-GB" sz="800" dirty="0">
                  <a:solidFill>
                    <a:srgbClr val="717171"/>
                  </a:solidFill>
                </a:rPr>
                <a:t>Content Bottom</a:t>
              </a:r>
            </a:p>
          </p:txBody>
        </p:sp>
        <p:sp>
          <p:nvSpPr>
            <p:cNvPr id="86" name="TextBox 85"/>
            <p:cNvSpPr txBox="1"/>
            <p:nvPr userDrawn="1"/>
          </p:nvSpPr>
          <p:spPr>
            <a:xfrm>
              <a:off x="-1143000" y="1769267"/>
              <a:ext cx="833960" cy="123111"/>
            </a:xfrm>
            <a:prstGeom prst="rect">
              <a:avLst/>
            </a:prstGeom>
            <a:noFill/>
          </p:spPr>
          <p:txBody>
            <a:bodyPr wrap="square" lIns="0" tIns="0" rIns="0" bIns="0" rtlCol="0">
              <a:spAutoFit/>
            </a:bodyPr>
            <a:lstStyle/>
            <a:p>
              <a:pPr algn="r"/>
              <a:r>
                <a:rPr lang="en-GB" sz="800" dirty="0">
                  <a:solidFill>
                    <a:srgbClr val="717171"/>
                  </a:solidFill>
                </a:rPr>
                <a:t>Content Top</a:t>
              </a:r>
            </a:p>
          </p:txBody>
        </p:sp>
        <p:sp>
          <p:nvSpPr>
            <p:cNvPr id="87" name="TextBox 86"/>
            <p:cNvSpPr txBox="1"/>
            <p:nvPr userDrawn="1"/>
          </p:nvSpPr>
          <p:spPr>
            <a:xfrm>
              <a:off x="-1143000" y="1198691"/>
              <a:ext cx="833960" cy="123111"/>
            </a:xfrm>
            <a:prstGeom prst="rect">
              <a:avLst/>
            </a:prstGeom>
            <a:noFill/>
          </p:spPr>
          <p:txBody>
            <a:bodyPr wrap="square" lIns="0" tIns="0" rIns="0" bIns="0" rtlCol="0">
              <a:spAutoFit/>
            </a:bodyPr>
            <a:lstStyle/>
            <a:p>
              <a:pPr algn="r"/>
              <a:r>
                <a:rPr lang="en-GB" sz="800" dirty="0">
                  <a:solidFill>
                    <a:srgbClr val="717171"/>
                  </a:solidFill>
                </a:rPr>
                <a:t>Heading Baseline</a:t>
              </a:r>
            </a:p>
          </p:txBody>
        </p:sp>
        <p:sp>
          <p:nvSpPr>
            <p:cNvPr id="88" name="TextBox 87"/>
            <p:cNvSpPr txBox="1"/>
            <p:nvPr userDrawn="1"/>
          </p:nvSpPr>
          <p:spPr>
            <a:xfrm>
              <a:off x="-590537" y="-438330"/>
              <a:ext cx="833960" cy="123111"/>
            </a:xfrm>
            <a:prstGeom prst="rect">
              <a:avLst/>
            </a:prstGeom>
            <a:noFill/>
          </p:spPr>
          <p:txBody>
            <a:bodyPr wrap="square" lIns="0" tIns="0" rIns="0" bIns="0" rtlCol="0">
              <a:spAutoFit/>
            </a:bodyPr>
            <a:lstStyle/>
            <a:p>
              <a:pPr algn="r"/>
              <a:r>
                <a:rPr lang="en-GB" sz="800" dirty="0">
                  <a:solidFill>
                    <a:srgbClr val="717171"/>
                  </a:solidFill>
                </a:rPr>
                <a:t>Left Margin</a:t>
              </a:r>
            </a:p>
          </p:txBody>
        </p:sp>
        <p:sp>
          <p:nvSpPr>
            <p:cNvPr id="89" name="TextBox 88"/>
            <p:cNvSpPr txBox="1"/>
            <p:nvPr userDrawn="1"/>
          </p:nvSpPr>
          <p:spPr>
            <a:xfrm>
              <a:off x="11933758" y="-438330"/>
              <a:ext cx="639242" cy="123111"/>
            </a:xfrm>
            <a:prstGeom prst="rect">
              <a:avLst/>
            </a:prstGeom>
            <a:noFill/>
          </p:spPr>
          <p:txBody>
            <a:bodyPr wrap="square" lIns="0" tIns="0" rIns="0" bIns="0" rtlCol="0">
              <a:spAutoFit/>
            </a:bodyPr>
            <a:lstStyle/>
            <a:p>
              <a:r>
                <a:rPr lang="en-GB" sz="800" dirty="0">
                  <a:solidFill>
                    <a:srgbClr val="717171"/>
                  </a:solidFill>
                </a:rPr>
                <a:t>Right Margin</a:t>
              </a:r>
            </a:p>
          </p:txBody>
        </p:sp>
      </p:grpSp>
      <p:sp>
        <p:nvSpPr>
          <p:cNvPr id="91" name="Title Placeholder 1"/>
          <p:cNvSpPr>
            <a:spLocks noGrp="1"/>
          </p:cNvSpPr>
          <p:nvPr>
            <p:ph type="title"/>
          </p:nvPr>
        </p:nvSpPr>
        <p:spPr>
          <a:xfrm>
            <a:off x="359999" y="430718"/>
            <a:ext cx="11466875" cy="704346"/>
          </a:xfrm>
          <a:prstGeom prst="rect">
            <a:avLst/>
          </a:prstGeom>
        </p:spPr>
        <p:txBody>
          <a:bodyPr vert="horz" lIns="0" tIns="0" rIns="0" bIns="0" rtlCol="0" anchor="t">
            <a:noAutofit/>
          </a:bodyPr>
          <a:lstStyle/>
          <a:p>
            <a:r>
              <a:rPr lang="en-US"/>
              <a:t>Click to edit Master title style</a:t>
            </a:r>
            <a:endParaRPr lang="en-GB" dirty="0"/>
          </a:p>
        </p:txBody>
      </p:sp>
      <p:sp>
        <p:nvSpPr>
          <p:cNvPr id="92" name="Text Placeholder 2"/>
          <p:cNvSpPr>
            <a:spLocks noGrp="1"/>
          </p:cNvSpPr>
          <p:nvPr>
            <p:ph type="body" idx="1"/>
          </p:nvPr>
        </p:nvSpPr>
        <p:spPr>
          <a:xfrm>
            <a:off x="359999" y="1708150"/>
            <a:ext cx="11466875" cy="4003675"/>
          </a:xfrm>
          <a:prstGeom prst="rect">
            <a:avLst/>
          </a:prstGeom>
        </p:spPr>
        <p:txBody>
          <a:bodyPr vert="horz"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93" name="Slide Number Placeholder 5"/>
          <p:cNvSpPr>
            <a:spLocks noGrp="1"/>
          </p:cNvSpPr>
          <p:nvPr>
            <p:ph type="sldNum" sz="quarter" idx="4"/>
          </p:nvPr>
        </p:nvSpPr>
        <p:spPr>
          <a:xfrm>
            <a:off x="10856913" y="6394275"/>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dirty="0">
              <a:solidFill>
                <a:srgbClr val="717171"/>
              </a:solidFill>
            </a:endParaRPr>
          </a:p>
        </p:txBody>
      </p:sp>
      <p:cxnSp>
        <p:nvCxnSpPr>
          <p:cNvPr id="94" name="Straight Connector 93"/>
          <p:cNvCxnSpPr/>
          <p:nvPr/>
        </p:nvCxnSpPr>
        <p:spPr>
          <a:xfrm>
            <a:off x="0" y="6124991"/>
            <a:ext cx="12193200" cy="0"/>
          </a:xfrm>
          <a:prstGeom prst="line">
            <a:avLst/>
          </a:prstGeom>
          <a:ln w="190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pic>
        <p:nvPicPr>
          <p:cNvPr id="95" name="Picture 94" descr="logo-03.png"/>
          <p:cNvPicPr>
            <a:picLocks noChangeAspect="1"/>
          </p:cNvPicPr>
          <p:nvPr userDrawn="1"/>
        </p:nvPicPr>
        <p:blipFill>
          <a:blip r:embed="rId20" cstate="print">
            <a:alphaModFix/>
            <a:extLst>
              <a:ext uri="{28A0092B-C50C-407E-A947-70E740481C1C}">
                <a14:useLocalDpi xmlns:a14="http://schemas.microsoft.com/office/drawing/2010/main" val="0"/>
              </a:ext>
            </a:extLst>
          </a:blip>
          <a:stretch>
            <a:fillRect/>
          </a:stretch>
        </p:blipFill>
        <p:spPr>
          <a:xfrm>
            <a:off x="297773" y="6334125"/>
            <a:ext cx="4329415" cy="324431"/>
          </a:xfrm>
          <a:prstGeom prst="rect">
            <a:avLst/>
          </a:prstGeom>
        </p:spPr>
      </p:pic>
    </p:spTree>
    <p:extLst>
      <p:ext uri="{BB962C8B-B14F-4D97-AF65-F5344CB8AC3E}">
        <p14:creationId xmlns:p14="http://schemas.microsoft.com/office/powerpoint/2010/main" val="2254963209"/>
      </p:ext>
    </p:extLst>
  </p:cSld>
  <p:clrMap bg1="lt1" tx1="dk1" bg2="lt2" tx2="dk2" accent1="accent1" accent2="accent2" accent3="accent3" accent4="accent4" accent5="accent5" accent6="accent6" hlink="hlink" folHlink="folHlink"/>
  <p:sldLayoutIdLst>
    <p:sldLayoutId id="2147483835" r:id="rId1"/>
    <p:sldLayoutId id="2147483836" r:id="rId2"/>
    <p:sldLayoutId id="2147483837" r:id="rId3"/>
    <p:sldLayoutId id="2147483838" r:id="rId4"/>
    <p:sldLayoutId id="2147483839" r:id="rId5"/>
    <p:sldLayoutId id="2147483840" r:id="rId6"/>
    <p:sldLayoutId id="2147483841" r:id="rId7"/>
    <p:sldLayoutId id="2147483842" r:id="rId8"/>
    <p:sldLayoutId id="2147483843" r:id="rId9"/>
    <p:sldLayoutId id="2147483844" r:id="rId10"/>
    <p:sldLayoutId id="2147483845" r:id="rId11"/>
    <p:sldLayoutId id="2147483846" r:id="rId12"/>
    <p:sldLayoutId id="2147483847" r:id="rId13"/>
    <p:sldLayoutId id="2147483848" r:id="rId14"/>
    <p:sldLayoutId id="2147483849" r:id="rId15"/>
    <p:sldLayoutId id="2147483850" r:id="rId16"/>
    <p:sldLayoutId id="2147483852" r:id="rId17"/>
    <p:sldLayoutId id="2147483853" r:id="rId1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100000"/>
        </a:lnSpc>
        <a:spcBef>
          <a:spcPts val="600"/>
        </a:spcBef>
        <a:buNone/>
        <a:defRPr sz="2400" b="1" kern="1200">
          <a:solidFill>
            <a:schemeClr val="tx1"/>
          </a:solidFill>
          <a:latin typeface="+mj-lt"/>
          <a:ea typeface="+mj-ea"/>
          <a:cs typeface="+mj-cs"/>
        </a:defRPr>
      </a:lvl1pPr>
    </p:titleStyle>
    <p:bodyStyle>
      <a:lvl1pPr marL="0" indent="0" algn="l" defTabSz="914400" rtl="0" eaLnBrk="1" latinLnBrk="0" hangingPunct="1">
        <a:lnSpc>
          <a:spcPct val="100000"/>
        </a:lnSpc>
        <a:spcBef>
          <a:spcPts val="1200"/>
        </a:spcBef>
        <a:buFont typeface="Arial" panose="020B0604020202020204" pitchFamily="34" charset="0"/>
        <a:buNone/>
        <a:defRPr sz="1600" kern="1200">
          <a:solidFill>
            <a:schemeClr val="tx1"/>
          </a:solidFill>
          <a:latin typeface="+mn-lt"/>
          <a:ea typeface="+mn-ea"/>
          <a:cs typeface="+mn-cs"/>
        </a:defRPr>
      </a:lvl1pPr>
      <a:lvl2pPr marL="180975" indent="-180975" algn="l" defTabSz="914400" rtl="0" eaLnBrk="1" latinLnBrk="0" hangingPunct="1">
        <a:lnSpc>
          <a:spcPct val="100000"/>
        </a:lnSpc>
        <a:spcBef>
          <a:spcPts val="600"/>
        </a:spcBef>
        <a:buFont typeface="Arial" charset="0"/>
        <a:buChar char="•"/>
        <a:defRPr sz="1600" kern="1200">
          <a:solidFill>
            <a:schemeClr val="tx1"/>
          </a:solidFill>
          <a:latin typeface="+mn-lt"/>
          <a:ea typeface="+mn-ea"/>
          <a:cs typeface="+mn-cs"/>
        </a:defRPr>
      </a:lvl2pPr>
      <a:lvl3pPr marL="361950" indent="-180975" algn="l" defTabSz="914400" rtl="0" eaLnBrk="1" latinLnBrk="0" hangingPunct="1">
        <a:lnSpc>
          <a:spcPct val="100000"/>
        </a:lnSpc>
        <a:spcBef>
          <a:spcPts val="600"/>
        </a:spcBef>
        <a:buFont typeface="Arial" charset="0"/>
        <a:buChar char="•"/>
        <a:defRPr sz="1600" kern="1200">
          <a:solidFill>
            <a:schemeClr val="tx1"/>
          </a:solidFill>
          <a:latin typeface="+mn-lt"/>
          <a:ea typeface="+mn-ea"/>
          <a:cs typeface="+mn-cs"/>
        </a:defRPr>
      </a:lvl3pPr>
      <a:lvl4pPr marL="542925" indent="-180975" algn="l" defTabSz="914400" rtl="0" eaLnBrk="1" latinLnBrk="0" hangingPunct="1">
        <a:lnSpc>
          <a:spcPct val="100000"/>
        </a:lnSpc>
        <a:spcBef>
          <a:spcPts val="600"/>
        </a:spcBef>
        <a:buFont typeface="Arial" charset="0"/>
        <a:buChar char="•"/>
        <a:defRPr sz="1600" kern="1200">
          <a:solidFill>
            <a:schemeClr val="tx1"/>
          </a:solidFill>
          <a:latin typeface="+mn-lt"/>
          <a:ea typeface="+mn-ea"/>
          <a:cs typeface="+mn-cs"/>
        </a:defRPr>
      </a:lvl4pPr>
      <a:lvl5pPr marL="714375" indent="-171450" algn="l" defTabSz="914400" rtl="0" eaLnBrk="1" latinLnBrk="0" hangingPunct="1">
        <a:lnSpc>
          <a:spcPct val="100000"/>
        </a:lnSpc>
        <a:spcBef>
          <a:spcPts val="600"/>
        </a:spcBef>
        <a:buFont typeface="Arial"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27">
          <p15:clr>
            <a:srgbClr val="A4A3A4"/>
          </p15:clr>
        </p15:guide>
        <p15:guide id="2" orient="horz" pos="2159">
          <p15:clr>
            <a:srgbClr val="A4A3A4"/>
          </p15:clr>
        </p15:guide>
        <p15:guide id="3" pos="725">
          <p15:clr>
            <a:srgbClr val="A4A3A4"/>
          </p15:clr>
        </p15:guide>
        <p15:guide id="4" pos="842">
          <p15:clr>
            <a:srgbClr val="A4A3A4"/>
          </p15:clr>
        </p15:guide>
        <p15:guide id="5" pos="1335">
          <p15:clr>
            <a:srgbClr val="A4A3A4"/>
          </p15:clr>
        </p15:guide>
        <p15:guide id="6" pos="1454">
          <p15:clr>
            <a:srgbClr val="A4A3A4"/>
          </p15:clr>
        </p15:guide>
        <p15:guide id="7" pos="1947">
          <p15:clr>
            <a:srgbClr val="A4A3A4"/>
          </p15:clr>
        </p15:guide>
        <p15:guide id="8" pos="2064">
          <p15:clr>
            <a:srgbClr val="A4A3A4"/>
          </p15:clr>
        </p15:guide>
        <p15:guide id="9" pos="2558">
          <p15:clr>
            <a:srgbClr val="A4A3A4"/>
          </p15:clr>
        </p15:guide>
        <p15:guide id="10" pos="2678">
          <p15:clr>
            <a:srgbClr val="A4A3A4"/>
          </p15:clr>
        </p15:guide>
        <p15:guide id="11" pos="3170">
          <p15:clr>
            <a:srgbClr val="A4A3A4"/>
          </p15:clr>
        </p15:guide>
        <p15:guide id="12" pos="3288">
          <p15:clr>
            <a:srgbClr val="A4A3A4"/>
          </p15:clr>
        </p15:guide>
        <p15:guide id="13" pos="3780">
          <p15:clr>
            <a:srgbClr val="A4A3A4"/>
          </p15:clr>
        </p15:guide>
        <p15:guide id="14" pos="3900">
          <p15:clr>
            <a:srgbClr val="A4A3A4"/>
          </p15:clr>
        </p15:guide>
        <p15:guide id="15" pos="4392">
          <p15:clr>
            <a:srgbClr val="A4A3A4"/>
          </p15:clr>
        </p15:guide>
        <p15:guide id="16" pos="4512">
          <p15:clr>
            <a:srgbClr val="A4A3A4"/>
          </p15:clr>
        </p15:guide>
        <p15:guide id="17" pos="5124">
          <p15:clr>
            <a:srgbClr val="A4A3A4"/>
          </p15:clr>
        </p15:guide>
        <p15:guide id="18" pos="5004">
          <p15:clr>
            <a:srgbClr val="A4A3A4"/>
          </p15:clr>
        </p15:guide>
        <p15:guide id="19" pos="5616">
          <p15:clr>
            <a:srgbClr val="A4A3A4"/>
          </p15:clr>
        </p15:guide>
        <p15:guide id="20" pos="5736">
          <p15:clr>
            <a:srgbClr val="A4A3A4"/>
          </p15:clr>
        </p15:guide>
        <p15:guide id="21" pos="6227">
          <p15:clr>
            <a:srgbClr val="A4A3A4"/>
          </p15:clr>
        </p15:guide>
        <p15:guide id="22" pos="6348">
          <p15:clr>
            <a:srgbClr val="A4A3A4"/>
          </p15:clr>
        </p15:guide>
        <p15:guide id="23" pos="6839">
          <p15:clr>
            <a:srgbClr val="A4A3A4"/>
          </p15:clr>
        </p15:guide>
        <p15:guide id="24" pos="6960">
          <p15:clr>
            <a:srgbClr val="A4A3A4"/>
          </p15:clr>
        </p15:guide>
        <p15:guide id="25" pos="7451">
          <p15:clr>
            <a:srgbClr val="A4A3A4"/>
          </p15:clr>
        </p15:guide>
        <p15:guide id="26" orient="horz" pos="1799">
          <p15:clr>
            <a:srgbClr val="A4A3A4"/>
          </p15:clr>
        </p15:guide>
        <p15:guide id="27" orient="horz" pos="1437">
          <p15:clr>
            <a:srgbClr val="A4A3A4"/>
          </p15:clr>
        </p15:guide>
        <p15:guide id="28" orient="horz" pos="1077">
          <p15:clr>
            <a:srgbClr val="A4A3A4"/>
          </p15:clr>
        </p15:guide>
        <p15:guide id="29" orient="horz" pos="717">
          <p15:clr>
            <a:srgbClr val="A4A3A4"/>
          </p15:clr>
        </p15:guide>
        <p15:guide id="30" orient="horz" pos="2519">
          <p15:clr>
            <a:srgbClr val="A4A3A4"/>
          </p15:clr>
        </p15:guide>
        <p15:guide id="31" orient="horz" pos="2879">
          <p15:clr>
            <a:srgbClr val="A4A3A4"/>
          </p15:clr>
        </p15:guide>
        <p15:guide id="32" orient="horz" pos="3240">
          <p15:clr>
            <a:srgbClr val="A4A3A4"/>
          </p15:clr>
        </p15:guide>
        <p15:guide id="33" orient="horz" pos="3600">
          <p15:clr>
            <a:srgbClr val="A4A3A4"/>
          </p15:clr>
        </p15:guide>
        <p15:guide id="34" orient="horz" pos="3855">
          <p15:clr>
            <a:srgbClr val="A4A3A4"/>
          </p15:clr>
        </p15:guide>
        <p15:guide id="35" orient="horz" pos="2160">
          <p15:clr>
            <a:srgbClr val="F26B43"/>
          </p15:clr>
        </p15:guide>
        <p15:guide id="36" orient="horz" pos="4020">
          <p15:clr>
            <a:srgbClr val="F26B43"/>
          </p15:clr>
        </p15:guide>
        <p15:guide id="37" orient="horz" pos="4156">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7" name="Group 6"/>
          <p:cNvGrpSpPr/>
          <p:nvPr/>
        </p:nvGrpSpPr>
        <p:grpSpPr>
          <a:xfrm>
            <a:off x="-1142999" y="-438329"/>
            <a:ext cx="13716003" cy="6621721"/>
            <a:chOff x="-1143000" y="-438330"/>
            <a:chExt cx="13716002" cy="6621721"/>
          </a:xfrm>
        </p:grpSpPr>
        <p:cxnSp>
          <p:nvCxnSpPr>
            <p:cNvPr id="12" name="Straight Connector 11"/>
            <p:cNvCxnSpPr/>
            <p:nvPr userDrawn="1"/>
          </p:nvCxnSpPr>
          <p:spPr>
            <a:xfrm>
              <a:off x="11826875"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userDrawn="1"/>
          </p:nvCxnSpPr>
          <p:spPr>
            <a:xfrm>
              <a:off x="-256200" y="1138238"/>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userDrawn="1"/>
          </p:nvCxnSpPr>
          <p:spPr>
            <a:xfrm>
              <a:off x="-256200" y="1710267"/>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userDrawn="1"/>
          </p:nvCxnSpPr>
          <p:spPr>
            <a:xfrm>
              <a:off x="-256200" y="6120000"/>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sp>
          <p:nvSpPr>
            <p:cNvPr id="13" name="TextBox 12"/>
            <p:cNvSpPr txBox="1"/>
            <p:nvPr userDrawn="1"/>
          </p:nvSpPr>
          <p:spPr>
            <a:xfrm>
              <a:off x="-747711" y="1075580"/>
              <a:ext cx="438671" cy="123111"/>
            </a:xfrm>
            <a:prstGeom prst="rect">
              <a:avLst/>
            </a:prstGeom>
            <a:noFill/>
          </p:spPr>
          <p:txBody>
            <a:bodyPr wrap="square" lIns="0" tIns="0" rIns="0" bIns="0" rtlCol="0">
              <a:spAutoFit/>
            </a:bodyPr>
            <a:lstStyle/>
            <a:p>
              <a:pPr algn="r"/>
              <a:r>
                <a:rPr lang="en-GB" sz="800" dirty="0">
                  <a:solidFill>
                    <a:srgbClr val="717171"/>
                  </a:solidFill>
                </a:rPr>
                <a:t>3.16cm</a:t>
              </a:r>
            </a:p>
          </p:txBody>
        </p:sp>
        <p:cxnSp>
          <p:nvCxnSpPr>
            <p:cNvPr id="21" name="Straight Connector 20"/>
            <p:cNvCxnSpPr/>
            <p:nvPr userDrawn="1"/>
          </p:nvCxnSpPr>
          <p:spPr>
            <a:xfrm>
              <a:off x="-256200" y="2282296"/>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userDrawn="1"/>
          </p:nvCxnSpPr>
          <p:spPr>
            <a:xfrm>
              <a:off x="-256200" y="2854325"/>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userDrawn="1"/>
          </p:nvCxnSpPr>
          <p:spPr>
            <a:xfrm>
              <a:off x="-256200" y="3426354"/>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userDrawn="1"/>
          </p:nvCxnSpPr>
          <p:spPr>
            <a:xfrm>
              <a:off x="-256200" y="3998383"/>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userDrawn="1"/>
          </p:nvCxnSpPr>
          <p:spPr>
            <a:xfrm>
              <a:off x="-256200" y="4570412"/>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userDrawn="1"/>
          </p:nvCxnSpPr>
          <p:spPr>
            <a:xfrm>
              <a:off x="-256200" y="5142441"/>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userDrawn="1"/>
          </p:nvCxnSpPr>
          <p:spPr>
            <a:xfrm>
              <a:off x="-256200" y="5714470"/>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userDrawn="1"/>
          </p:nvCxnSpPr>
          <p:spPr>
            <a:xfrm>
              <a:off x="1149350"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userDrawn="1"/>
          </p:nvCxnSpPr>
          <p:spPr>
            <a:xfrm>
              <a:off x="2120034"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userDrawn="1"/>
          </p:nvCxnSpPr>
          <p:spPr>
            <a:xfrm>
              <a:off x="3090718"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userDrawn="1"/>
          </p:nvCxnSpPr>
          <p:spPr>
            <a:xfrm>
              <a:off x="4061402"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userDrawn="1"/>
          </p:nvCxnSpPr>
          <p:spPr>
            <a:xfrm>
              <a:off x="5032086"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userDrawn="1"/>
          </p:nvCxnSpPr>
          <p:spPr>
            <a:xfrm>
              <a:off x="6002770"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userDrawn="1"/>
          </p:nvCxnSpPr>
          <p:spPr>
            <a:xfrm>
              <a:off x="6973454"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userDrawn="1"/>
          </p:nvCxnSpPr>
          <p:spPr>
            <a:xfrm>
              <a:off x="7944138"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userDrawn="1"/>
          </p:nvCxnSpPr>
          <p:spPr>
            <a:xfrm>
              <a:off x="8914822"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userDrawn="1"/>
          </p:nvCxnSpPr>
          <p:spPr>
            <a:xfrm>
              <a:off x="9885506"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userDrawn="1"/>
          </p:nvCxnSpPr>
          <p:spPr>
            <a:xfrm>
              <a:off x="10856190"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userDrawn="1"/>
          </p:nvCxnSpPr>
          <p:spPr>
            <a:xfrm>
              <a:off x="11049000"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userDrawn="1"/>
          </p:nvCxnSpPr>
          <p:spPr>
            <a:xfrm>
              <a:off x="10077270"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userDrawn="1"/>
          </p:nvCxnSpPr>
          <p:spPr>
            <a:xfrm>
              <a:off x="9105543"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userDrawn="1"/>
          </p:nvCxnSpPr>
          <p:spPr>
            <a:xfrm>
              <a:off x="8133816"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userDrawn="1"/>
          </p:nvCxnSpPr>
          <p:spPr>
            <a:xfrm>
              <a:off x="7162089"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userDrawn="1"/>
          </p:nvCxnSpPr>
          <p:spPr>
            <a:xfrm>
              <a:off x="6190362"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userDrawn="1"/>
          </p:nvCxnSpPr>
          <p:spPr>
            <a:xfrm>
              <a:off x="5218635"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userDrawn="1"/>
          </p:nvCxnSpPr>
          <p:spPr>
            <a:xfrm>
              <a:off x="4246908"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userDrawn="1"/>
          </p:nvCxnSpPr>
          <p:spPr>
            <a:xfrm>
              <a:off x="3275181"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userDrawn="1"/>
          </p:nvCxnSpPr>
          <p:spPr>
            <a:xfrm>
              <a:off x="2303454"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userDrawn="1"/>
          </p:nvCxnSpPr>
          <p:spPr>
            <a:xfrm>
              <a:off x="1331727"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sp>
          <p:nvSpPr>
            <p:cNvPr id="51" name="TextBox 50"/>
            <p:cNvSpPr txBox="1"/>
            <p:nvPr userDrawn="1"/>
          </p:nvSpPr>
          <p:spPr>
            <a:xfrm>
              <a:off x="-747711" y="1646156"/>
              <a:ext cx="438671" cy="123111"/>
            </a:xfrm>
            <a:prstGeom prst="rect">
              <a:avLst/>
            </a:prstGeom>
            <a:noFill/>
          </p:spPr>
          <p:txBody>
            <a:bodyPr wrap="square" lIns="0" tIns="0" rIns="0" bIns="0" rtlCol="0">
              <a:spAutoFit/>
            </a:bodyPr>
            <a:lstStyle/>
            <a:p>
              <a:pPr algn="r"/>
              <a:r>
                <a:rPr lang="en-GB" sz="800" dirty="0">
                  <a:solidFill>
                    <a:srgbClr val="717171"/>
                  </a:solidFill>
                </a:rPr>
                <a:t>4.75cm</a:t>
              </a:r>
            </a:p>
          </p:txBody>
        </p:sp>
        <p:sp>
          <p:nvSpPr>
            <p:cNvPr id="52" name="TextBox 51"/>
            <p:cNvSpPr txBox="1"/>
            <p:nvPr userDrawn="1"/>
          </p:nvSpPr>
          <p:spPr>
            <a:xfrm>
              <a:off x="-747711" y="2216732"/>
              <a:ext cx="438671" cy="123111"/>
            </a:xfrm>
            <a:prstGeom prst="rect">
              <a:avLst/>
            </a:prstGeom>
            <a:noFill/>
          </p:spPr>
          <p:txBody>
            <a:bodyPr wrap="square" lIns="0" tIns="0" rIns="0" bIns="0" rtlCol="0">
              <a:spAutoFit/>
            </a:bodyPr>
            <a:lstStyle/>
            <a:p>
              <a:pPr algn="r"/>
              <a:r>
                <a:rPr lang="en-GB" sz="800" dirty="0">
                  <a:solidFill>
                    <a:srgbClr val="717171"/>
                  </a:solidFill>
                </a:rPr>
                <a:t>6.34cm</a:t>
              </a:r>
            </a:p>
          </p:txBody>
        </p:sp>
        <p:sp>
          <p:nvSpPr>
            <p:cNvPr id="53" name="TextBox 52"/>
            <p:cNvSpPr txBox="1"/>
            <p:nvPr userDrawn="1"/>
          </p:nvSpPr>
          <p:spPr>
            <a:xfrm>
              <a:off x="-747711" y="2787308"/>
              <a:ext cx="438671" cy="123111"/>
            </a:xfrm>
            <a:prstGeom prst="rect">
              <a:avLst/>
            </a:prstGeom>
            <a:noFill/>
          </p:spPr>
          <p:txBody>
            <a:bodyPr wrap="square" lIns="0" tIns="0" rIns="0" bIns="0" rtlCol="0">
              <a:spAutoFit/>
            </a:bodyPr>
            <a:lstStyle/>
            <a:p>
              <a:pPr algn="r"/>
              <a:r>
                <a:rPr lang="en-GB" sz="800" dirty="0">
                  <a:solidFill>
                    <a:srgbClr val="717171"/>
                  </a:solidFill>
                </a:rPr>
                <a:t>7.93cm</a:t>
              </a:r>
            </a:p>
          </p:txBody>
        </p:sp>
        <p:sp>
          <p:nvSpPr>
            <p:cNvPr id="54" name="TextBox 53"/>
            <p:cNvSpPr txBox="1"/>
            <p:nvPr userDrawn="1"/>
          </p:nvSpPr>
          <p:spPr>
            <a:xfrm>
              <a:off x="-747711" y="3357884"/>
              <a:ext cx="438671" cy="123111"/>
            </a:xfrm>
            <a:prstGeom prst="rect">
              <a:avLst/>
            </a:prstGeom>
            <a:noFill/>
          </p:spPr>
          <p:txBody>
            <a:bodyPr wrap="square" lIns="0" tIns="0" rIns="0" bIns="0" rtlCol="0">
              <a:spAutoFit/>
            </a:bodyPr>
            <a:lstStyle/>
            <a:p>
              <a:pPr algn="r"/>
              <a:r>
                <a:rPr lang="en-GB" sz="800" dirty="0">
                  <a:solidFill>
                    <a:srgbClr val="717171"/>
                  </a:solidFill>
                </a:rPr>
                <a:t>9.52cm</a:t>
              </a:r>
            </a:p>
          </p:txBody>
        </p:sp>
        <p:sp>
          <p:nvSpPr>
            <p:cNvPr id="55" name="TextBox 54"/>
            <p:cNvSpPr txBox="1"/>
            <p:nvPr userDrawn="1"/>
          </p:nvSpPr>
          <p:spPr>
            <a:xfrm>
              <a:off x="-747711" y="3928460"/>
              <a:ext cx="438671" cy="123111"/>
            </a:xfrm>
            <a:prstGeom prst="rect">
              <a:avLst/>
            </a:prstGeom>
            <a:noFill/>
          </p:spPr>
          <p:txBody>
            <a:bodyPr wrap="square" lIns="0" tIns="0" rIns="0" bIns="0" rtlCol="0">
              <a:spAutoFit/>
            </a:bodyPr>
            <a:lstStyle/>
            <a:p>
              <a:pPr algn="r"/>
              <a:r>
                <a:rPr lang="en-GB" sz="800" dirty="0">
                  <a:solidFill>
                    <a:srgbClr val="717171"/>
                  </a:solidFill>
                </a:rPr>
                <a:t>11.11cm</a:t>
              </a:r>
            </a:p>
          </p:txBody>
        </p:sp>
        <p:sp>
          <p:nvSpPr>
            <p:cNvPr id="56" name="TextBox 55"/>
            <p:cNvSpPr txBox="1"/>
            <p:nvPr userDrawn="1"/>
          </p:nvSpPr>
          <p:spPr>
            <a:xfrm>
              <a:off x="-747711" y="4499036"/>
              <a:ext cx="438671" cy="123111"/>
            </a:xfrm>
            <a:prstGeom prst="rect">
              <a:avLst/>
            </a:prstGeom>
            <a:noFill/>
          </p:spPr>
          <p:txBody>
            <a:bodyPr wrap="square" lIns="0" tIns="0" rIns="0" bIns="0" rtlCol="0">
              <a:spAutoFit/>
            </a:bodyPr>
            <a:lstStyle/>
            <a:p>
              <a:pPr algn="r"/>
              <a:r>
                <a:rPr lang="en-GB" sz="800" dirty="0">
                  <a:solidFill>
                    <a:srgbClr val="717171"/>
                  </a:solidFill>
                </a:rPr>
                <a:t>12.70cm</a:t>
              </a:r>
            </a:p>
          </p:txBody>
        </p:sp>
        <p:sp>
          <p:nvSpPr>
            <p:cNvPr id="57" name="TextBox 56"/>
            <p:cNvSpPr txBox="1"/>
            <p:nvPr userDrawn="1"/>
          </p:nvSpPr>
          <p:spPr>
            <a:xfrm>
              <a:off x="-747711" y="5069612"/>
              <a:ext cx="438671" cy="123111"/>
            </a:xfrm>
            <a:prstGeom prst="rect">
              <a:avLst/>
            </a:prstGeom>
            <a:noFill/>
          </p:spPr>
          <p:txBody>
            <a:bodyPr wrap="square" lIns="0" tIns="0" rIns="0" bIns="0" rtlCol="0">
              <a:spAutoFit/>
            </a:bodyPr>
            <a:lstStyle/>
            <a:p>
              <a:pPr algn="r"/>
              <a:r>
                <a:rPr lang="en-GB" sz="800" dirty="0">
                  <a:solidFill>
                    <a:srgbClr val="717171"/>
                  </a:solidFill>
                </a:rPr>
                <a:t>14.29cm</a:t>
              </a:r>
            </a:p>
          </p:txBody>
        </p:sp>
        <p:sp>
          <p:nvSpPr>
            <p:cNvPr id="58" name="TextBox 57"/>
            <p:cNvSpPr txBox="1"/>
            <p:nvPr userDrawn="1"/>
          </p:nvSpPr>
          <p:spPr>
            <a:xfrm>
              <a:off x="-747711" y="5640188"/>
              <a:ext cx="438671" cy="123111"/>
            </a:xfrm>
            <a:prstGeom prst="rect">
              <a:avLst/>
            </a:prstGeom>
            <a:noFill/>
          </p:spPr>
          <p:txBody>
            <a:bodyPr wrap="square" lIns="0" tIns="0" rIns="0" bIns="0" rtlCol="0">
              <a:spAutoFit/>
            </a:bodyPr>
            <a:lstStyle/>
            <a:p>
              <a:pPr algn="r"/>
              <a:r>
                <a:rPr lang="en-GB" sz="800" dirty="0">
                  <a:solidFill>
                    <a:srgbClr val="717171"/>
                  </a:solidFill>
                </a:rPr>
                <a:t>15.87cm</a:t>
              </a:r>
            </a:p>
          </p:txBody>
        </p:sp>
        <p:sp>
          <p:nvSpPr>
            <p:cNvPr id="59" name="TextBox 58"/>
            <p:cNvSpPr txBox="1"/>
            <p:nvPr userDrawn="1"/>
          </p:nvSpPr>
          <p:spPr>
            <a:xfrm>
              <a:off x="-747711" y="6060280"/>
              <a:ext cx="438671" cy="123111"/>
            </a:xfrm>
            <a:prstGeom prst="rect">
              <a:avLst/>
            </a:prstGeom>
            <a:noFill/>
          </p:spPr>
          <p:txBody>
            <a:bodyPr wrap="square" lIns="0" tIns="0" rIns="0" bIns="0" rtlCol="0">
              <a:spAutoFit/>
            </a:bodyPr>
            <a:lstStyle/>
            <a:p>
              <a:pPr algn="r"/>
              <a:r>
                <a:rPr lang="en-GB" sz="800" dirty="0">
                  <a:solidFill>
                    <a:srgbClr val="717171"/>
                  </a:solidFill>
                </a:rPr>
                <a:t>17.00cm</a:t>
              </a:r>
            </a:p>
          </p:txBody>
        </p:sp>
        <p:sp>
          <p:nvSpPr>
            <p:cNvPr id="60" name="TextBox 59"/>
            <p:cNvSpPr txBox="1"/>
            <p:nvPr userDrawn="1"/>
          </p:nvSpPr>
          <p:spPr>
            <a:xfrm>
              <a:off x="304800" y="-437436"/>
              <a:ext cx="438671" cy="123111"/>
            </a:xfrm>
            <a:prstGeom prst="rect">
              <a:avLst/>
            </a:prstGeom>
            <a:noFill/>
          </p:spPr>
          <p:txBody>
            <a:bodyPr wrap="square" lIns="0" tIns="0" rIns="0" bIns="0" rtlCol="0">
              <a:spAutoFit/>
            </a:bodyPr>
            <a:lstStyle/>
            <a:p>
              <a:r>
                <a:rPr lang="en-GB" sz="800" dirty="0">
                  <a:solidFill>
                    <a:srgbClr val="717171"/>
                  </a:solidFill>
                </a:rPr>
                <a:t>1.00cm</a:t>
              </a:r>
            </a:p>
          </p:txBody>
        </p:sp>
        <p:sp>
          <p:nvSpPr>
            <p:cNvPr id="61" name="TextBox 60"/>
            <p:cNvSpPr txBox="1"/>
            <p:nvPr userDrawn="1"/>
          </p:nvSpPr>
          <p:spPr>
            <a:xfrm>
              <a:off x="1276839" y="-437436"/>
              <a:ext cx="438671" cy="123111"/>
            </a:xfrm>
            <a:prstGeom prst="rect">
              <a:avLst/>
            </a:prstGeom>
            <a:noFill/>
          </p:spPr>
          <p:txBody>
            <a:bodyPr wrap="square" lIns="0" tIns="0" rIns="0" bIns="0" rtlCol="0">
              <a:spAutoFit/>
            </a:bodyPr>
            <a:lstStyle/>
            <a:p>
              <a:r>
                <a:rPr lang="en-GB" sz="800" dirty="0">
                  <a:solidFill>
                    <a:srgbClr val="717171"/>
                  </a:solidFill>
                </a:rPr>
                <a:t>3.70cm</a:t>
              </a:r>
            </a:p>
          </p:txBody>
        </p:sp>
        <p:sp>
          <p:nvSpPr>
            <p:cNvPr id="62" name="TextBox 61"/>
            <p:cNvSpPr txBox="1"/>
            <p:nvPr userDrawn="1"/>
          </p:nvSpPr>
          <p:spPr>
            <a:xfrm>
              <a:off x="2248876" y="-437436"/>
              <a:ext cx="438671" cy="123111"/>
            </a:xfrm>
            <a:prstGeom prst="rect">
              <a:avLst/>
            </a:prstGeom>
            <a:noFill/>
          </p:spPr>
          <p:txBody>
            <a:bodyPr wrap="square" lIns="0" tIns="0" rIns="0" bIns="0" rtlCol="0">
              <a:spAutoFit/>
            </a:bodyPr>
            <a:lstStyle/>
            <a:p>
              <a:r>
                <a:rPr lang="en-GB" sz="800" dirty="0">
                  <a:solidFill>
                    <a:srgbClr val="717171"/>
                  </a:solidFill>
                </a:rPr>
                <a:t>6.40cm</a:t>
              </a:r>
            </a:p>
          </p:txBody>
        </p:sp>
        <p:sp>
          <p:nvSpPr>
            <p:cNvPr id="63" name="TextBox 62"/>
            <p:cNvSpPr txBox="1"/>
            <p:nvPr userDrawn="1"/>
          </p:nvSpPr>
          <p:spPr>
            <a:xfrm>
              <a:off x="3220914" y="-437436"/>
              <a:ext cx="438671" cy="123111"/>
            </a:xfrm>
            <a:prstGeom prst="rect">
              <a:avLst/>
            </a:prstGeom>
            <a:noFill/>
          </p:spPr>
          <p:txBody>
            <a:bodyPr wrap="square" lIns="0" tIns="0" rIns="0" bIns="0" rtlCol="0">
              <a:spAutoFit/>
            </a:bodyPr>
            <a:lstStyle/>
            <a:p>
              <a:r>
                <a:rPr lang="en-GB" sz="800" dirty="0">
                  <a:solidFill>
                    <a:srgbClr val="717171"/>
                  </a:solidFill>
                </a:rPr>
                <a:t>9.10cm</a:t>
              </a:r>
            </a:p>
          </p:txBody>
        </p:sp>
        <p:sp>
          <p:nvSpPr>
            <p:cNvPr id="64" name="TextBox 63"/>
            <p:cNvSpPr txBox="1"/>
            <p:nvPr userDrawn="1"/>
          </p:nvSpPr>
          <p:spPr>
            <a:xfrm>
              <a:off x="4192952" y="-437436"/>
              <a:ext cx="438671" cy="123111"/>
            </a:xfrm>
            <a:prstGeom prst="rect">
              <a:avLst/>
            </a:prstGeom>
            <a:noFill/>
          </p:spPr>
          <p:txBody>
            <a:bodyPr wrap="square" lIns="0" tIns="0" rIns="0" bIns="0" rtlCol="0">
              <a:spAutoFit/>
            </a:bodyPr>
            <a:lstStyle/>
            <a:p>
              <a:r>
                <a:rPr lang="en-GB" sz="800" dirty="0">
                  <a:solidFill>
                    <a:srgbClr val="717171"/>
                  </a:solidFill>
                </a:rPr>
                <a:t>11.80cm</a:t>
              </a:r>
            </a:p>
          </p:txBody>
        </p:sp>
        <p:sp>
          <p:nvSpPr>
            <p:cNvPr id="65" name="TextBox 64"/>
            <p:cNvSpPr txBox="1"/>
            <p:nvPr userDrawn="1"/>
          </p:nvSpPr>
          <p:spPr>
            <a:xfrm>
              <a:off x="5164990" y="-437436"/>
              <a:ext cx="438671" cy="123111"/>
            </a:xfrm>
            <a:prstGeom prst="rect">
              <a:avLst/>
            </a:prstGeom>
            <a:noFill/>
          </p:spPr>
          <p:txBody>
            <a:bodyPr wrap="square" lIns="0" tIns="0" rIns="0" bIns="0" rtlCol="0">
              <a:spAutoFit/>
            </a:bodyPr>
            <a:lstStyle/>
            <a:p>
              <a:r>
                <a:rPr lang="en-GB" sz="800" dirty="0">
                  <a:solidFill>
                    <a:srgbClr val="717171"/>
                  </a:solidFill>
                </a:rPr>
                <a:t>14.50cm</a:t>
              </a:r>
            </a:p>
          </p:txBody>
        </p:sp>
        <p:sp>
          <p:nvSpPr>
            <p:cNvPr id="66" name="TextBox 65"/>
            <p:cNvSpPr txBox="1"/>
            <p:nvPr userDrawn="1"/>
          </p:nvSpPr>
          <p:spPr>
            <a:xfrm>
              <a:off x="6137028" y="-437436"/>
              <a:ext cx="438671" cy="123111"/>
            </a:xfrm>
            <a:prstGeom prst="rect">
              <a:avLst/>
            </a:prstGeom>
            <a:noFill/>
          </p:spPr>
          <p:txBody>
            <a:bodyPr wrap="square" lIns="0" tIns="0" rIns="0" bIns="0" rtlCol="0">
              <a:spAutoFit/>
            </a:bodyPr>
            <a:lstStyle/>
            <a:p>
              <a:r>
                <a:rPr lang="en-GB" sz="800" dirty="0">
                  <a:solidFill>
                    <a:srgbClr val="717171"/>
                  </a:solidFill>
                </a:rPr>
                <a:t>17.20cm</a:t>
              </a:r>
            </a:p>
          </p:txBody>
        </p:sp>
        <p:sp>
          <p:nvSpPr>
            <p:cNvPr id="67" name="TextBox 66"/>
            <p:cNvSpPr txBox="1"/>
            <p:nvPr userDrawn="1"/>
          </p:nvSpPr>
          <p:spPr>
            <a:xfrm>
              <a:off x="7109068" y="-437436"/>
              <a:ext cx="438671" cy="123111"/>
            </a:xfrm>
            <a:prstGeom prst="rect">
              <a:avLst/>
            </a:prstGeom>
            <a:noFill/>
          </p:spPr>
          <p:txBody>
            <a:bodyPr wrap="square" lIns="0" tIns="0" rIns="0" bIns="0" rtlCol="0">
              <a:spAutoFit/>
            </a:bodyPr>
            <a:lstStyle/>
            <a:p>
              <a:r>
                <a:rPr lang="en-GB" sz="800" dirty="0">
                  <a:solidFill>
                    <a:srgbClr val="717171"/>
                  </a:solidFill>
                </a:rPr>
                <a:t>9.90cm</a:t>
              </a:r>
            </a:p>
          </p:txBody>
        </p:sp>
        <p:sp>
          <p:nvSpPr>
            <p:cNvPr id="68" name="TextBox 67"/>
            <p:cNvSpPr txBox="1"/>
            <p:nvPr userDrawn="1"/>
          </p:nvSpPr>
          <p:spPr>
            <a:xfrm>
              <a:off x="8081104" y="-437436"/>
              <a:ext cx="438671" cy="123111"/>
            </a:xfrm>
            <a:prstGeom prst="rect">
              <a:avLst/>
            </a:prstGeom>
            <a:noFill/>
          </p:spPr>
          <p:txBody>
            <a:bodyPr wrap="square" lIns="0" tIns="0" rIns="0" bIns="0" rtlCol="0">
              <a:spAutoFit/>
            </a:bodyPr>
            <a:lstStyle/>
            <a:p>
              <a:r>
                <a:rPr lang="en-GB" sz="800" dirty="0">
                  <a:solidFill>
                    <a:srgbClr val="717171"/>
                  </a:solidFill>
                </a:rPr>
                <a:t>22.60cm</a:t>
              </a:r>
            </a:p>
          </p:txBody>
        </p:sp>
        <p:sp>
          <p:nvSpPr>
            <p:cNvPr id="69" name="TextBox 68"/>
            <p:cNvSpPr txBox="1"/>
            <p:nvPr userDrawn="1"/>
          </p:nvSpPr>
          <p:spPr>
            <a:xfrm>
              <a:off x="9053144" y="-437436"/>
              <a:ext cx="438671" cy="123111"/>
            </a:xfrm>
            <a:prstGeom prst="rect">
              <a:avLst/>
            </a:prstGeom>
            <a:noFill/>
          </p:spPr>
          <p:txBody>
            <a:bodyPr wrap="square" lIns="0" tIns="0" rIns="0" bIns="0" rtlCol="0">
              <a:spAutoFit/>
            </a:bodyPr>
            <a:lstStyle/>
            <a:p>
              <a:r>
                <a:rPr lang="en-GB" sz="800" dirty="0">
                  <a:solidFill>
                    <a:srgbClr val="717171"/>
                  </a:solidFill>
                </a:rPr>
                <a:t>25.30cm</a:t>
              </a:r>
            </a:p>
          </p:txBody>
        </p:sp>
        <p:sp>
          <p:nvSpPr>
            <p:cNvPr id="70" name="TextBox 69"/>
            <p:cNvSpPr txBox="1"/>
            <p:nvPr userDrawn="1"/>
          </p:nvSpPr>
          <p:spPr>
            <a:xfrm>
              <a:off x="10025179" y="-437436"/>
              <a:ext cx="438671" cy="123111"/>
            </a:xfrm>
            <a:prstGeom prst="rect">
              <a:avLst/>
            </a:prstGeom>
            <a:noFill/>
          </p:spPr>
          <p:txBody>
            <a:bodyPr wrap="square" lIns="0" tIns="0" rIns="0" bIns="0" rtlCol="0">
              <a:spAutoFit/>
            </a:bodyPr>
            <a:lstStyle/>
            <a:p>
              <a:r>
                <a:rPr lang="en-GB" sz="800" dirty="0">
                  <a:solidFill>
                    <a:srgbClr val="717171"/>
                  </a:solidFill>
                </a:rPr>
                <a:t>27.99cm</a:t>
              </a:r>
            </a:p>
          </p:txBody>
        </p:sp>
        <p:sp>
          <p:nvSpPr>
            <p:cNvPr id="71" name="TextBox 70"/>
            <p:cNvSpPr txBox="1"/>
            <p:nvPr userDrawn="1"/>
          </p:nvSpPr>
          <p:spPr>
            <a:xfrm>
              <a:off x="10997215" y="-437436"/>
              <a:ext cx="438671" cy="123111"/>
            </a:xfrm>
            <a:prstGeom prst="rect">
              <a:avLst/>
            </a:prstGeom>
            <a:noFill/>
          </p:spPr>
          <p:txBody>
            <a:bodyPr wrap="square" lIns="0" tIns="0" rIns="0" bIns="0" rtlCol="0">
              <a:spAutoFit/>
            </a:bodyPr>
            <a:lstStyle/>
            <a:p>
              <a:r>
                <a:rPr lang="en-GB" sz="800" dirty="0">
                  <a:solidFill>
                    <a:srgbClr val="717171"/>
                  </a:solidFill>
                </a:rPr>
                <a:t>30.69cm</a:t>
              </a:r>
            </a:p>
          </p:txBody>
        </p:sp>
        <p:sp>
          <p:nvSpPr>
            <p:cNvPr id="72" name="TextBox 71"/>
            <p:cNvSpPr txBox="1"/>
            <p:nvPr userDrawn="1"/>
          </p:nvSpPr>
          <p:spPr>
            <a:xfrm>
              <a:off x="11461751" y="-437436"/>
              <a:ext cx="438671" cy="123111"/>
            </a:xfrm>
            <a:prstGeom prst="rect">
              <a:avLst/>
            </a:prstGeom>
            <a:noFill/>
          </p:spPr>
          <p:txBody>
            <a:bodyPr wrap="square" lIns="0" tIns="0" rIns="0" bIns="0" rtlCol="0">
              <a:spAutoFit/>
            </a:bodyPr>
            <a:lstStyle/>
            <a:p>
              <a:pPr algn="r"/>
              <a:r>
                <a:rPr lang="en-GB" sz="800" dirty="0">
                  <a:solidFill>
                    <a:srgbClr val="717171"/>
                  </a:solidFill>
                </a:rPr>
                <a:t>32.85cm</a:t>
              </a:r>
            </a:p>
          </p:txBody>
        </p:sp>
        <p:sp>
          <p:nvSpPr>
            <p:cNvPr id="74" name="TextBox 73"/>
            <p:cNvSpPr txBox="1"/>
            <p:nvPr userDrawn="1"/>
          </p:nvSpPr>
          <p:spPr>
            <a:xfrm>
              <a:off x="10490779" y="-437436"/>
              <a:ext cx="438671" cy="123111"/>
            </a:xfrm>
            <a:prstGeom prst="rect">
              <a:avLst/>
            </a:prstGeom>
            <a:noFill/>
          </p:spPr>
          <p:txBody>
            <a:bodyPr wrap="square" lIns="0" tIns="0" rIns="0" bIns="0" rtlCol="0">
              <a:spAutoFit/>
            </a:bodyPr>
            <a:lstStyle/>
            <a:p>
              <a:pPr algn="r"/>
              <a:r>
                <a:rPr lang="en-GB" sz="800" dirty="0">
                  <a:solidFill>
                    <a:srgbClr val="717171"/>
                  </a:solidFill>
                </a:rPr>
                <a:t>30.16cm</a:t>
              </a:r>
            </a:p>
          </p:txBody>
        </p:sp>
        <p:sp>
          <p:nvSpPr>
            <p:cNvPr id="75" name="TextBox 74"/>
            <p:cNvSpPr txBox="1"/>
            <p:nvPr userDrawn="1"/>
          </p:nvSpPr>
          <p:spPr>
            <a:xfrm>
              <a:off x="9519807" y="-437436"/>
              <a:ext cx="438671" cy="123111"/>
            </a:xfrm>
            <a:prstGeom prst="rect">
              <a:avLst/>
            </a:prstGeom>
            <a:noFill/>
          </p:spPr>
          <p:txBody>
            <a:bodyPr wrap="square" lIns="0" tIns="0" rIns="0" bIns="0" rtlCol="0">
              <a:spAutoFit/>
            </a:bodyPr>
            <a:lstStyle/>
            <a:p>
              <a:pPr algn="r"/>
              <a:r>
                <a:rPr lang="en-GB" sz="800" dirty="0">
                  <a:solidFill>
                    <a:srgbClr val="717171"/>
                  </a:solidFill>
                </a:rPr>
                <a:t>27.46cm</a:t>
              </a:r>
            </a:p>
          </p:txBody>
        </p:sp>
        <p:sp>
          <p:nvSpPr>
            <p:cNvPr id="76" name="TextBox 75"/>
            <p:cNvSpPr txBox="1"/>
            <p:nvPr userDrawn="1"/>
          </p:nvSpPr>
          <p:spPr>
            <a:xfrm>
              <a:off x="8548836" y="-437436"/>
              <a:ext cx="438671" cy="123111"/>
            </a:xfrm>
            <a:prstGeom prst="rect">
              <a:avLst/>
            </a:prstGeom>
            <a:noFill/>
          </p:spPr>
          <p:txBody>
            <a:bodyPr wrap="square" lIns="0" tIns="0" rIns="0" bIns="0" rtlCol="0">
              <a:spAutoFit/>
            </a:bodyPr>
            <a:lstStyle/>
            <a:p>
              <a:pPr algn="r"/>
              <a:r>
                <a:rPr lang="en-GB" sz="800" dirty="0">
                  <a:solidFill>
                    <a:srgbClr val="717171"/>
                  </a:solidFill>
                </a:rPr>
                <a:t>24.76cm</a:t>
              </a:r>
            </a:p>
          </p:txBody>
        </p:sp>
        <p:sp>
          <p:nvSpPr>
            <p:cNvPr id="77" name="TextBox 76"/>
            <p:cNvSpPr txBox="1"/>
            <p:nvPr userDrawn="1"/>
          </p:nvSpPr>
          <p:spPr>
            <a:xfrm>
              <a:off x="7577861" y="-437436"/>
              <a:ext cx="438671" cy="123111"/>
            </a:xfrm>
            <a:prstGeom prst="rect">
              <a:avLst/>
            </a:prstGeom>
            <a:noFill/>
          </p:spPr>
          <p:txBody>
            <a:bodyPr wrap="square" lIns="0" tIns="0" rIns="0" bIns="0" rtlCol="0">
              <a:spAutoFit/>
            </a:bodyPr>
            <a:lstStyle/>
            <a:p>
              <a:pPr algn="r"/>
              <a:r>
                <a:rPr lang="en-GB" sz="800" dirty="0">
                  <a:solidFill>
                    <a:srgbClr val="717171"/>
                  </a:solidFill>
                </a:rPr>
                <a:t>22.07cm</a:t>
              </a:r>
            </a:p>
          </p:txBody>
        </p:sp>
        <p:sp>
          <p:nvSpPr>
            <p:cNvPr id="78" name="TextBox 77"/>
            <p:cNvSpPr txBox="1"/>
            <p:nvPr userDrawn="1"/>
          </p:nvSpPr>
          <p:spPr>
            <a:xfrm>
              <a:off x="6606888" y="-437436"/>
              <a:ext cx="438671" cy="123111"/>
            </a:xfrm>
            <a:prstGeom prst="rect">
              <a:avLst/>
            </a:prstGeom>
            <a:noFill/>
          </p:spPr>
          <p:txBody>
            <a:bodyPr wrap="square" lIns="0" tIns="0" rIns="0" bIns="0" rtlCol="0">
              <a:spAutoFit/>
            </a:bodyPr>
            <a:lstStyle/>
            <a:p>
              <a:pPr algn="r"/>
              <a:r>
                <a:rPr lang="en-GB" sz="800" dirty="0">
                  <a:solidFill>
                    <a:srgbClr val="717171"/>
                  </a:solidFill>
                </a:rPr>
                <a:t>19.37cm</a:t>
              </a:r>
            </a:p>
          </p:txBody>
        </p:sp>
        <p:sp>
          <p:nvSpPr>
            <p:cNvPr id="79" name="TextBox 78"/>
            <p:cNvSpPr txBox="1"/>
            <p:nvPr userDrawn="1"/>
          </p:nvSpPr>
          <p:spPr>
            <a:xfrm>
              <a:off x="5635914" y="-437436"/>
              <a:ext cx="438671" cy="123111"/>
            </a:xfrm>
            <a:prstGeom prst="rect">
              <a:avLst/>
            </a:prstGeom>
            <a:noFill/>
          </p:spPr>
          <p:txBody>
            <a:bodyPr wrap="square" lIns="0" tIns="0" rIns="0" bIns="0" rtlCol="0">
              <a:spAutoFit/>
            </a:bodyPr>
            <a:lstStyle/>
            <a:p>
              <a:pPr algn="r"/>
              <a:r>
                <a:rPr lang="en-GB" sz="800" dirty="0">
                  <a:solidFill>
                    <a:srgbClr val="717171"/>
                  </a:solidFill>
                </a:rPr>
                <a:t>16.67cm</a:t>
              </a:r>
            </a:p>
          </p:txBody>
        </p:sp>
        <p:sp>
          <p:nvSpPr>
            <p:cNvPr id="80" name="TextBox 79"/>
            <p:cNvSpPr txBox="1"/>
            <p:nvPr userDrawn="1"/>
          </p:nvSpPr>
          <p:spPr>
            <a:xfrm>
              <a:off x="4664942" y="-437436"/>
              <a:ext cx="438671" cy="123111"/>
            </a:xfrm>
            <a:prstGeom prst="rect">
              <a:avLst/>
            </a:prstGeom>
            <a:noFill/>
          </p:spPr>
          <p:txBody>
            <a:bodyPr wrap="square" lIns="0" tIns="0" rIns="0" bIns="0" rtlCol="0">
              <a:spAutoFit/>
            </a:bodyPr>
            <a:lstStyle/>
            <a:p>
              <a:pPr algn="r"/>
              <a:r>
                <a:rPr lang="en-GB" sz="800" dirty="0">
                  <a:solidFill>
                    <a:srgbClr val="717171"/>
                  </a:solidFill>
                </a:rPr>
                <a:t>13.98cm</a:t>
              </a:r>
            </a:p>
          </p:txBody>
        </p:sp>
        <p:sp>
          <p:nvSpPr>
            <p:cNvPr id="81" name="TextBox 80"/>
            <p:cNvSpPr txBox="1"/>
            <p:nvPr userDrawn="1"/>
          </p:nvSpPr>
          <p:spPr>
            <a:xfrm>
              <a:off x="3693969" y="-437436"/>
              <a:ext cx="438671" cy="123111"/>
            </a:xfrm>
            <a:prstGeom prst="rect">
              <a:avLst/>
            </a:prstGeom>
            <a:noFill/>
          </p:spPr>
          <p:txBody>
            <a:bodyPr wrap="square" lIns="0" tIns="0" rIns="0" bIns="0" rtlCol="0">
              <a:spAutoFit/>
            </a:bodyPr>
            <a:lstStyle/>
            <a:p>
              <a:pPr algn="r"/>
              <a:r>
                <a:rPr lang="en-GB" sz="800" dirty="0">
                  <a:solidFill>
                    <a:srgbClr val="717171"/>
                  </a:solidFill>
                </a:rPr>
                <a:t>11.28cm</a:t>
              </a:r>
            </a:p>
          </p:txBody>
        </p:sp>
        <p:sp>
          <p:nvSpPr>
            <p:cNvPr id="82" name="TextBox 81"/>
            <p:cNvSpPr txBox="1"/>
            <p:nvPr userDrawn="1"/>
          </p:nvSpPr>
          <p:spPr>
            <a:xfrm>
              <a:off x="2722996" y="-437436"/>
              <a:ext cx="438671" cy="123111"/>
            </a:xfrm>
            <a:prstGeom prst="rect">
              <a:avLst/>
            </a:prstGeom>
            <a:noFill/>
          </p:spPr>
          <p:txBody>
            <a:bodyPr wrap="square" lIns="0" tIns="0" rIns="0" bIns="0" rtlCol="0">
              <a:spAutoFit/>
            </a:bodyPr>
            <a:lstStyle/>
            <a:p>
              <a:pPr algn="r"/>
              <a:r>
                <a:rPr lang="en-GB" sz="800" dirty="0">
                  <a:solidFill>
                    <a:srgbClr val="717171"/>
                  </a:solidFill>
                </a:rPr>
                <a:t>8.59cm</a:t>
              </a:r>
            </a:p>
          </p:txBody>
        </p:sp>
        <p:sp>
          <p:nvSpPr>
            <p:cNvPr id="83" name="TextBox 82"/>
            <p:cNvSpPr txBox="1"/>
            <p:nvPr userDrawn="1"/>
          </p:nvSpPr>
          <p:spPr>
            <a:xfrm>
              <a:off x="1752023" y="-437436"/>
              <a:ext cx="438671" cy="123111"/>
            </a:xfrm>
            <a:prstGeom prst="rect">
              <a:avLst/>
            </a:prstGeom>
            <a:noFill/>
          </p:spPr>
          <p:txBody>
            <a:bodyPr wrap="square" lIns="0" tIns="0" rIns="0" bIns="0" rtlCol="0">
              <a:spAutoFit/>
            </a:bodyPr>
            <a:lstStyle/>
            <a:p>
              <a:pPr algn="r"/>
              <a:r>
                <a:rPr lang="en-GB" sz="800" dirty="0">
                  <a:solidFill>
                    <a:srgbClr val="717171"/>
                  </a:solidFill>
                </a:rPr>
                <a:t>5.89cm</a:t>
              </a:r>
            </a:p>
          </p:txBody>
        </p:sp>
        <p:sp>
          <p:nvSpPr>
            <p:cNvPr id="84" name="TextBox 83"/>
            <p:cNvSpPr txBox="1"/>
            <p:nvPr userDrawn="1"/>
          </p:nvSpPr>
          <p:spPr>
            <a:xfrm>
              <a:off x="781051" y="-437436"/>
              <a:ext cx="438671" cy="123111"/>
            </a:xfrm>
            <a:prstGeom prst="rect">
              <a:avLst/>
            </a:prstGeom>
            <a:noFill/>
          </p:spPr>
          <p:txBody>
            <a:bodyPr wrap="square" lIns="0" tIns="0" rIns="0" bIns="0" rtlCol="0">
              <a:spAutoFit/>
            </a:bodyPr>
            <a:lstStyle/>
            <a:p>
              <a:pPr algn="r"/>
              <a:r>
                <a:rPr lang="en-GB" sz="800" dirty="0">
                  <a:solidFill>
                    <a:srgbClr val="717171"/>
                  </a:solidFill>
                </a:rPr>
                <a:t>3.19cm</a:t>
              </a:r>
            </a:p>
          </p:txBody>
        </p:sp>
        <p:cxnSp>
          <p:nvCxnSpPr>
            <p:cNvPr id="5" name="Straight Connector 4"/>
            <p:cNvCxnSpPr/>
            <p:nvPr userDrawn="1"/>
          </p:nvCxnSpPr>
          <p:spPr>
            <a:xfrm>
              <a:off x="360000"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sp>
          <p:nvSpPr>
            <p:cNvPr id="85" name="TextBox 84"/>
            <p:cNvSpPr txBox="1"/>
            <p:nvPr userDrawn="1"/>
          </p:nvSpPr>
          <p:spPr>
            <a:xfrm>
              <a:off x="-1143000" y="5763299"/>
              <a:ext cx="833960" cy="123111"/>
            </a:xfrm>
            <a:prstGeom prst="rect">
              <a:avLst/>
            </a:prstGeom>
            <a:noFill/>
          </p:spPr>
          <p:txBody>
            <a:bodyPr wrap="square" lIns="0" tIns="0" rIns="0" bIns="0" rtlCol="0">
              <a:spAutoFit/>
            </a:bodyPr>
            <a:lstStyle/>
            <a:p>
              <a:pPr algn="r"/>
              <a:r>
                <a:rPr lang="en-GB" sz="800" dirty="0">
                  <a:solidFill>
                    <a:srgbClr val="717171"/>
                  </a:solidFill>
                </a:rPr>
                <a:t>Content Bottom</a:t>
              </a:r>
            </a:p>
          </p:txBody>
        </p:sp>
        <p:sp>
          <p:nvSpPr>
            <p:cNvPr id="86" name="TextBox 85"/>
            <p:cNvSpPr txBox="1"/>
            <p:nvPr userDrawn="1"/>
          </p:nvSpPr>
          <p:spPr>
            <a:xfrm>
              <a:off x="-1143000" y="1769267"/>
              <a:ext cx="833960" cy="123111"/>
            </a:xfrm>
            <a:prstGeom prst="rect">
              <a:avLst/>
            </a:prstGeom>
            <a:noFill/>
          </p:spPr>
          <p:txBody>
            <a:bodyPr wrap="square" lIns="0" tIns="0" rIns="0" bIns="0" rtlCol="0">
              <a:spAutoFit/>
            </a:bodyPr>
            <a:lstStyle/>
            <a:p>
              <a:pPr algn="r"/>
              <a:r>
                <a:rPr lang="en-GB" sz="800" dirty="0">
                  <a:solidFill>
                    <a:srgbClr val="717171"/>
                  </a:solidFill>
                </a:rPr>
                <a:t>Content Top</a:t>
              </a:r>
            </a:p>
          </p:txBody>
        </p:sp>
        <p:sp>
          <p:nvSpPr>
            <p:cNvPr id="87" name="TextBox 86"/>
            <p:cNvSpPr txBox="1"/>
            <p:nvPr userDrawn="1"/>
          </p:nvSpPr>
          <p:spPr>
            <a:xfrm>
              <a:off x="-1143000" y="1198691"/>
              <a:ext cx="833960" cy="123111"/>
            </a:xfrm>
            <a:prstGeom prst="rect">
              <a:avLst/>
            </a:prstGeom>
            <a:noFill/>
          </p:spPr>
          <p:txBody>
            <a:bodyPr wrap="square" lIns="0" tIns="0" rIns="0" bIns="0" rtlCol="0">
              <a:spAutoFit/>
            </a:bodyPr>
            <a:lstStyle/>
            <a:p>
              <a:pPr algn="r"/>
              <a:r>
                <a:rPr lang="en-GB" sz="800" dirty="0">
                  <a:solidFill>
                    <a:srgbClr val="717171"/>
                  </a:solidFill>
                </a:rPr>
                <a:t>Heading Baseline</a:t>
              </a:r>
            </a:p>
          </p:txBody>
        </p:sp>
        <p:sp>
          <p:nvSpPr>
            <p:cNvPr id="88" name="TextBox 87"/>
            <p:cNvSpPr txBox="1"/>
            <p:nvPr userDrawn="1"/>
          </p:nvSpPr>
          <p:spPr>
            <a:xfrm>
              <a:off x="-590537" y="-438330"/>
              <a:ext cx="833960" cy="123111"/>
            </a:xfrm>
            <a:prstGeom prst="rect">
              <a:avLst/>
            </a:prstGeom>
            <a:noFill/>
          </p:spPr>
          <p:txBody>
            <a:bodyPr wrap="square" lIns="0" tIns="0" rIns="0" bIns="0" rtlCol="0">
              <a:spAutoFit/>
            </a:bodyPr>
            <a:lstStyle/>
            <a:p>
              <a:pPr algn="r"/>
              <a:r>
                <a:rPr lang="en-GB" sz="800" dirty="0">
                  <a:solidFill>
                    <a:srgbClr val="717171"/>
                  </a:solidFill>
                </a:rPr>
                <a:t>Left Margin</a:t>
              </a:r>
            </a:p>
          </p:txBody>
        </p:sp>
        <p:sp>
          <p:nvSpPr>
            <p:cNvPr id="89" name="TextBox 88"/>
            <p:cNvSpPr txBox="1"/>
            <p:nvPr userDrawn="1"/>
          </p:nvSpPr>
          <p:spPr>
            <a:xfrm>
              <a:off x="11933759" y="-438330"/>
              <a:ext cx="639243" cy="123111"/>
            </a:xfrm>
            <a:prstGeom prst="rect">
              <a:avLst/>
            </a:prstGeom>
            <a:noFill/>
          </p:spPr>
          <p:txBody>
            <a:bodyPr wrap="square" lIns="0" tIns="0" rIns="0" bIns="0" rtlCol="0">
              <a:spAutoFit/>
            </a:bodyPr>
            <a:lstStyle/>
            <a:p>
              <a:r>
                <a:rPr lang="en-GB" sz="800" dirty="0">
                  <a:solidFill>
                    <a:srgbClr val="717171"/>
                  </a:solidFill>
                </a:rPr>
                <a:t>Right Margin</a:t>
              </a:r>
            </a:p>
          </p:txBody>
        </p:sp>
      </p:grpSp>
      <p:sp>
        <p:nvSpPr>
          <p:cNvPr id="91" name="Title Placeholder 1"/>
          <p:cNvSpPr>
            <a:spLocks noGrp="1"/>
          </p:cNvSpPr>
          <p:nvPr>
            <p:ph type="title"/>
          </p:nvPr>
        </p:nvSpPr>
        <p:spPr>
          <a:xfrm>
            <a:off x="360001" y="430718"/>
            <a:ext cx="11466875" cy="704346"/>
          </a:xfrm>
          <a:prstGeom prst="rect">
            <a:avLst/>
          </a:prstGeom>
        </p:spPr>
        <p:txBody>
          <a:bodyPr vert="horz" lIns="0" tIns="0" rIns="0" bIns="0" rtlCol="0" anchor="t">
            <a:noAutofit/>
          </a:bodyPr>
          <a:lstStyle/>
          <a:p>
            <a:r>
              <a:rPr lang="en-US"/>
              <a:t>Click to edit Master title style</a:t>
            </a:r>
            <a:endParaRPr lang="en-GB" dirty="0"/>
          </a:p>
        </p:txBody>
      </p:sp>
      <p:sp>
        <p:nvSpPr>
          <p:cNvPr id="92" name="Text Placeholder 2"/>
          <p:cNvSpPr>
            <a:spLocks noGrp="1"/>
          </p:cNvSpPr>
          <p:nvPr>
            <p:ph type="body" idx="1"/>
          </p:nvPr>
        </p:nvSpPr>
        <p:spPr>
          <a:xfrm>
            <a:off x="360001" y="1708150"/>
            <a:ext cx="11466875" cy="4003675"/>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93" name="Slide Number Placeholder 5"/>
          <p:cNvSpPr>
            <a:spLocks noGrp="1"/>
          </p:cNvSpPr>
          <p:nvPr>
            <p:ph type="sldNum" sz="quarter" idx="4"/>
          </p:nvPr>
        </p:nvSpPr>
        <p:spPr>
          <a:xfrm>
            <a:off x="10856913" y="6394275"/>
            <a:ext cx="969963"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solidFill>
                  <a:srgbClr val="717171"/>
                </a:solidFill>
              </a:rPr>
              <a:pPr/>
              <a:t>‹#›</a:t>
            </a:fld>
            <a:endParaRPr lang="en-GB" dirty="0">
              <a:solidFill>
                <a:srgbClr val="717171"/>
              </a:solidFill>
            </a:endParaRPr>
          </a:p>
        </p:txBody>
      </p:sp>
      <p:cxnSp>
        <p:nvCxnSpPr>
          <p:cNvPr id="94" name="Straight Connector 93"/>
          <p:cNvCxnSpPr/>
          <p:nvPr/>
        </p:nvCxnSpPr>
        <p:spPr>
          <a:xfrm>
            <a:off x="0" y="6124991"/>
            <a:ext cx="12193200" cy="0"/>
          </a:xfrm>
          <a:prstGeom prst="line">
            <a:avLst/>
          </a:prstGeom>
          <a:ln w="190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pic>
        <p:nvPicPr>
          <p:cNvPr id="96" name="Picture 95" descr="logo-03.png"/>
          <p:cNvPicPr>
            <a:picLocks noChangeAspect="1"/>
          </p:cNvPicPr>
          <p:nvPr/>
        </p:nvPicPr>
        <p:blipFill>
          <a:blip r:embed="rId25" cstate="print">
            <a:alphaModFix/>
            <a:extLst>
              <a:ext uri="{28A0092B-C50C-407E-A947-70E740481C1C}">
                <a14:useLocalDpi xmlns:a14="http://schemas.microsoft.com/office/drawing/2010/main" val="0"/>
              </a:ext>
            </a:extLst>
          </a:blip>
          <a:stretch>
            <a:fillRect/>
          </a:stretch>
        </p:blipFill>
        <p:spPr>
          <a:xfrm>
            <a:off x="297787" y="6334147"/>
            <a:ext cx="4329415" cy="324431"/>
          </a:xfrm>
          <a:prstGeom prst="rect">
            <a:avLst/>
          </a:prstGeom>
        </p:spPr>
      </p:pic>
    </p:spTree>
    <p:extLst>
      <p:ext uri="{BB962C8B-B14F-4D97-AF65-F5344CB8AC3E}">
        <p14:creationId xmlns:p14="http://schemas.microsoft.com/office/powerpoint/2010/main" val="3970872990"/>
      </p:ext>
    </p:extLst>
  </p:cSld>
  <p:clrMap bg1="lt1" tx1="dk1" bg2="lt2" tx2="dk2" accent1="accent1" accent2="accent2" accent3="accent3" accent4="accent4" accent5="accent5" accent6="accent6" hlink="hlink" folHlink="folHlink"/>
  <p:sldLayoutIdLst>
    <p:sldLayoutId id="2147483855" r:id="rId1"/>
    <p:sldLayoutId id="2147483856" r:id="rId2"/>
    <p:sldLayoutId id="2147483857" r:id="rId3"/>
    <p:sldLayoutId id="2147483858" r:id="rId4"/>
    <p:sldLayoutId id="2147483859" r:id="rId5"/>
    <p:sldLayoutId id="2147483860" r:id="rId6"/>
    <p:sldLayoutId id="2147483861" r:id="rId7"/>
    <p:sldLayoutId id="2147483862" r:id="rId8"/>
    <p:sldLayoutId id="2147483863" r:id="rId9"/>
    <p:sldLayoutId id="2147483864" r:id="rId10"/>
    <p:sldLayoutId id="2147483865" r:id="rId11"/>
    <p:sldLayoutId id="2147483866" r:id="rId12"/>
    <p:sldLayoutId id="2147483867" r:id="rId13"/>
    <p:sldLayoutId id="2147483868" r:id="rId14"/>
    <p:sldLayoutId id="2147483869" r:id="rId15"/>
    <p:sldLayoutId id="2147483871" r:id="rId16"/>
    <p:sldLayoutId id="2147483873" r:id="rId17"/>
    <p:sldLayoutId id="2147483874" r:id="rId18"/>
    <p:sldLayoutId id="2147483875" r:id="rId19"/>
    <p:sldLayoutId id="2147483877" r:id="rId20"/>
    <p:sldLayoutId id="2147483878" r:id="rId21"/>
    <p:sldLayoutId id="2147483879" r:id="rId22"/>
    <p:sldLayoutId id="2147483885" r:id="rId2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100000"/>
        </a:lnSpc>
        <a:spcBef>
          <a:spcPts val="600"/>
        </a:spcBef>
        <a:buNone/>
        <a:defRPr sz="2400" b="1" kern="1200">
          <a:solidFill>
            <a:schemeClr val="tx1"/>
          </a:solidFill>
          <a:latin typeface="+mj-lt"/>
          <a:ea typeface="+mj-ea"/>
          <a:cs typeface="+mj-cs"/>
        </a:defRPr>
      </a:lvl1pPr>
    </p:titleStyle>
    <p:bodyStyle>
      <a:lvl1pPr marL="0" indent="0" algn="l" defTabSz="914400" rtl="0" eaLnBrk="1" latinLnBrk="0" hangingPunct="1">
        <a:lnSpc>
          <a:spcPct val="100000"/>
        </a:lnSpc>
        <a:spcBef>
          <a:spcPts val="1200"/>
        </a:spcBef>
        <a:buFont typeface="Arial" panose="020B0604020202020204" pitchFamily="34" charset="0"/>
        <a:buNone/>
        <a:defRPr sz="1600" kern="1200">
          <a:solidFill>
            <a:schemeClr val="tx1"/>
          </a:solidFill>
          <a:latin typeface="+mn-lt"/>
          <a:ea typeface="+mn-ea"/>
          <a:cs typeface="+mn-cs"/>
        </a:defRPr>
      </a:lvl1pPr>
      <a:lvl2pPr marL="180975" indent="-180975" algn="l" defTabSz="914400" rtl="0" eaLnBrk="1" latinLnBrk="0" hangingPunct="1">
        <a:lnSpc>
          <a:spcPct val="100000"/>
        </a:lnSpc>
        <a:spcBef>
          <a:spcPts val="600"/>
        </a:spcBef>
        <a:buFont typeface="Wingdings" panose="05000000000000000000" pitchFamily="2" charset="2"/>
        <a:buChar char="§"/>
        <a:defRPr sz="1600" kern="1200">
          <a:solidFill>
            <a:schemeClr val="tx1"/>
          </a:solidFill>
          <a:latin typeface="+mn-lt"/>
          <a:ea typeface="+mn-ea"/>
          <a:cs typeface="+mn-cs"/>
        </a:defRPr>
      </a:lvl2pPr>
      <a:lvl3pPr marL="361950" indent="-180975" algn="l" defTabSz="914400" rtl="0" eaLnBrk="1" latinLnBrk="0" hangingPunct="1">
        <a:lnSpc>
          <a:spcPct val="100000"/>
        </a:lnSpc>
        <a:spcBef>
          <a:spcPts val="600"/>
        </a:spcBef>
        <a:buFont typeface="Wingdings" panose="05000000000000000000" pitchFamily="2" charset="2"/>
        <a:buChar char="§"/>
        <a:defRPr sz="1600" kern="1200">
          <a:solidFill>
            <a:schemeClr val="tx1"/>
          </a:solidFill>
          <a:latin typeface="+mn-lt"/>
          <a:ea typeface="+mn-ea"/>
          <a:cs typeface="+mn-cs"/>
        </a:defRPr>
      </a:lvl3pPr>
      <a:lvl4pPr marL="542925" indent="-180975" algn="l" defTabSz="914400" rtl="0" eaLnBrk="1" latinLnBrk="0" hangingPunct="1">
        <a:lnSpc>
          <a:spcPct val="100000"/>
        </a:lnSpc>
        <a:spcBef>
          <a:spcPts val="600"/>
        </a:spcBef>
        <a:buFont typeface="Wingdings" panose="05000000000000000000" pitchFamily="2" charset="2"/>
        <a:buChar char="§"/>
        <a:defRPr sz="1600" kern="1200">
          <a:solidFill>
            <a:schemeClr val="tx1"/>
          </a:solidFill>
          <a:latin typeface="+mn-lt"/>
          <a:ea typeface="+mn-ea"/>
          <a:cs typeface="+mn-cs"/>
        </a:defRPr>
      </a:lvl4pPr>
      <a:lvl5pPr marL="714375" indent="-171450" algn="l" defTabSz="914400" rtl="0" eaLnBrk="1" latinLnBrk="0" hangingPunct="1">
        <a:lnSpc>
          <a:spcPct val="100000"/>
        </a:lnSpc>
        <a:spcBef>
          <a:spcPts val="600"/>
        </a:spcBef>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27">
          <p15:clr>
            <a:srgbClr val="A4A3A4"/>
          </p15:clr>
        </p15:guide>
        <p15:guide id="2" orient="horz" pos="2159">
          <p15:clr>
            <a:srgbClr val="A4A3A4"/>
          </p15:clr>
        </p15:guide>
        <p15:guide id="3" pos="725">
          <p15:clr>
            <a:srgbClr val="A4A3A4"/>
          </p15:clr>
        </p15:guide>
        <p15:guide id="4" pos="842">
          <p15:clr>
            <a:srgbClr val="A4A3A4"/>
          </p15:clr>
        </p15:guide>
        <p15:guide id="5" pos="1335">
          <p15:clr>
            <a:srgbClr val="A4A3A4"/>
          </p15:clr>
        </p15:guide>
        <p15:guide id="6" pos="1454">
          <p15:clr>
            <a:srgbClr val="A4A3A4"/>
          </p15:clr>
        </p15:guide>
        <p15:guide id="7" pos="1947">
          <p15:clr>
            <a:srgbClr val="A4A3A4"/>
          </p15:clr>
        </p15:guide>
        <p15:guide id="8" pos="2064">
          <p15:clr>
            <a:srgbClr val="A4A3A4"/>
          </p15:clr>
        </p15:guide>
        <p15:guide id="9" pos="2558">
          <p15:clr>
            <a:srgbClr val="A4A3A4"/>
          </p15:clr>
        </p15:guide>
        <p15:guide id="10" pos="2678">
          <p15:clr>
            <a:srgbClr val="A4A3A4"/>
          </p15:clr>
        </p15:guide>
        <p15:guide id="11" pos="3170">
          <p15:clr>
            <a:srgbClr val="A4A3A4"/>
          </p15:clr>
        </p15:guide>
        <p15:guide id="12" pos="3288">
          <p15:clr>
            <a:srgbClr val="A4A3A4"/>
          </p15:clr>
        </p15:guide>
        <p15:guide id="13" pos="3780">
          <p15:clr>
            <a:srgbClr val="A4A3A4"/>
          </p15:clr>
        </p15:guide>
        <p15:guide id="14" pos="3900">
          <p15:clr>
            <a:srgbClr val="A4A3A4"/>
          </p15:clr>
        </p15:guide>
        <p15:guide id="15" pos="4392">
          <p15:clr>
            <a:srgbClr val="A4A3A4"/>
          </p15:clr>
        </p15:guide>
        <p15:guide id="16" pos="4512">
          <p15:clr>
            <a:srgbClr val="A4A3A4"/>
          </p15:clr>
        </p15:guide>
        <p15:guide id="17" pos="5124">
          <p15:clr>
            <a:srgbClr val="A4A3A4"/>
          </p15:clr>
        </p15:guide>
        <p15:guide id="18" pos="5004">
          <p15:clr>
            <a:srgbClr val="A4A3A4"/>
          </p15:clr>
        </p15:guide>
        <p15:guide id="19" pos="5616">
          <p15:clr>
            <a:srgbClr val="A4A3A4"/>
          </p15:clr>
        </p15:guide>
        <p15:guide id="20" pos="5736">
          <p15:clr>
            <a:srgbClr val="A4A3A4"/>
          </p15:clr>
        </p15:guide>
        <p15:guide id="21" pos="6227">
          <p15:clr>
            <a:srgbClr val="A4A3A4"/>
          </p15:clr>
        </p15:guide>
        <p15:guide id="22" pos="6348">
          <p15:clr>
            <a:srgbClr val="A4A3A4"/>
          </p15:clr>
        </p15:guide>
        <p15:guide id="23" pos="6839">
          <p15:clr>
            <a:srgbClr val="A4A3A4"/>
          </p15:clr>
        </p15:guide>
        <p15:guide id="24" pos="6960">
          <p15:clr>
            <a:srgbClr val="A4A3A4"/>
          </p15:clr>
        </p15:guide>
        <p15:guide id="25" pos="7451">
          <p15:clr>
            <a:srgbClr val="A4A3A4"/>
          </p15:clr>
        </p15:guide>
        <p15:guide id="26" orient="horz" pos="1799">
          <p15:clr>
            <a:srgbClr val="A4A3A4"/>
          </p15:clr>
        </p15:guide>
        <p15:guide id="27" orient="horz" pos="1437">
          <p15:clr>
            <a:srgbClr val="A4A3A4"/>
          </p15:clr>
        </p15:guide>
        <p15:guide id="28" orient="horz" pos="1077">
          <p15:clr>
            <a:srgbClr val="A4A3A4"/>
          </p15:clr>
        </p15:guide>
        <p15:guide id="29" orient="horz" pos="717">
          <p15:clr>
            <a:srgbClr val="A4A3A4"/>
          </p15:clr>
        </p15:guide>
        <p15:guide id="30" orient="horz" pos="2519">
          <p15:clr>
            <a:srgbClr val="A4A3A4"/>
          </p15:clr>
        </p15:guide>
        <p15:guide id="31" orient="horz" pos="2879">
          <p15:clr>
            <a:srgbClr val="A4A3A4"/>
          </p15:clr>
        </p15:guide>
        <p15:guide id="32" orient="horz" pos="3240">
          <p15:clr>
            <a:srgbClr val="A4A3A4"/>
          </p15:clr>
        </p15:guide>
        <p15:guide id="33" orient="horz" pos="3600">
          <p15:clr>
            <a:srgbClr val="A4A3A4"/>
          </p15:clr>
        </p15:guide>
        <p15:guide id="34" orient="horz" pos="3855">
          <p15:clr>
            <a:srgbClr val="A4A3A4"/>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notesSlide" Target="../notesSlides/notesSlide1.xml"/><Relationship Id="rId7" Type="http://schemas.openxmlformats.org/officeDocument/2006/relationships/image" Target="../media/image3.png"/><Relationship Id="rId2" Type="http://schemas.openxmlformats.org/officeDocument/2006/relationships/slideLayout" Target="../slideLayouts/slideLayout13.xml"/><Relationship Id="rId1" Type="http://schemas.openxmlformats.org/officeDocument/2006/relationships/themeOverride" Target="../theme/themeOverride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jp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9.xml"/></Relationships>
</file>

<file path=ppt/slides/_rels/slide12.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notesSlide" Target="../notesSlides/notesSlide6.xml"/><Relationship Id="rId1" Type="http://schemas.openxmlformats.org/officeDocument/2006/relationships/slideLayout" Target="../slideLayouts/slideLayout99.xml"/></Relationships>
</file>

<file path=ppt/slides/_rels/slide13.xml.rels><?xml version="1.0" encoding="UTF-8" standalone="yes"?>
<Relationships xmlns="http://schemas.openxmlformats.org/package/2006/relationships"><Relationship Id="rId2" Type="http://schemas.openxmlformats.org/officeDocument/2006/relationships/chart" Target="../charts/chart8.xml"/><Relationship Id="rId1" Type="http://schemas.openxmlformats.org/officeDocument/2006/relationships/slideLayout" Target="../slideLayouts/slideLayout99.xml"/></Relationships>
</file>

<file path=ppt/slides/_rels/slide14.xml.rels><?xml version="1.0" encoding="UTF-8" standalone="yes"?>
<Relationships xmlns="http://schemas.openxmlformats.org/package/2006/relationships"><Relationship Id="rId2" Type="http://schemas.openxmlformats.org/officeDocument/2006/relationships/chart" Target="../charts/chart9.xml"/><Relationship Id="rId1" Type="http://schemas.openxmlformats.org/officeDocument/2006/relationships/slideLayout" Target="../slideLayouts/slideLayout99.xml"/></Relationships>
</file>

<file path=ppt/slides/_rels/slide15.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90.xml"/></Relationships>
</file>

<file path=ppt/slides/_rels/slide16.xml.rels><?xml version="1.0" encoding="UTF-8" standalone="yes"?>
<Relationships xmlns="http://schemas.openxmlformats.org/package/2006/relationships"><Relationship Id="rId3" Type="http://schemas.openxmlformats.org/officeDocument/2006/relationships/chart" Target="../charts/chart10.xml"/><Relationship Id="rId2" Type="http://schemas.openxmlformats.org/officeDocument/2006/relationships/notesSlide" Target="../notesSlides/notesSlide7.xml"/><Relationship Id="rId1" Type="http://schemas.openxmlformats.org/officeDocument/2006/relationships/slideLayout" Target="../slideLayouts/slideLayout99.xml"/><Relationship Id="rId4" Type="http://schemas.openxmlformats.org/officeDocument/2006/relationships/chart" Target="../charts/chart11.xml"/></Relationships>
</file>

<file path=ppt/slides/_rels/slide17.xml.rels><?xml version="1.0" encoding="UTF-8" standalone="yes"?>
<Relationships xmlns="http://schemas.openxmlformats.org/package/2006/relationships"><Relationship Id="rId8" Type="http://schemas.openxmlformats.org/officeDocument/2006/relationships/image" Target="../media/image27.jpg"/><Relationship Id="rId3" Type="http://schemas.openxmlformats.org/officeDocument/2006/relationships/image" Target="../media/image28.jpg"/><Relationship Id="rId7" Type="http://schemas.openxmlformats.org/officeDocument/2006/relationships/image" Target="../media/image33.jpeg"/><Relationship Id="rId2" Type="http://schemas.openxmlformats.org/officeDocument/2006/relationships/notesSlide" Target="../notesSlides/notesSlide8.xml"/><Relationship Id="rId1" Type="http://schemas.openxmlformats.org/officeDocument/2006/relationships/slideLayout" Target="../slideLayouts/slideLayout100.xml"/><Relationship Id="rId6" Type="http://schemas.openxmlformats.org/officeDocument/2006/relationships/image" Target="../media/image32.jpeg"/><Relationship Id="rId5" Type="http://schemas.openxmlformats.org/officeDocument/2006/relationships/image" Target="../media/image25.jpg"/><Relationship Id="rId4" Type="http://schemas.openxmlformats.org/officeDocument/2006/relationships/image" Target="../media/image31.jpeg"/></Relationships>
</file>

<file path=ppt/slides/_rels/slide18.xml.rels><?xml version="1.0" encoding="UTF-8" standalone="yes"?>
<Relationships xmlns="http://schemas.openxmlformats.org/package/2006/relationships"><Relationship Id="rId8" Type="http://schemas.openxmlformats.org/officeDocument/2006/relationships/image" Target="../media/image28.jpg"/><Relationship Id="rId13" Type="http://schemas.openxmlformats.org/officeDocument/2006/relationships/image" Target="../media/image27.jpg"/><Relationship Id="rId3" Type="http://schemas.openxmlformats.org/officeDocument/2006/relationships/chart" Target="../charts/chart13.xml"/><Relationship Id="rId7" Type="http://schemas.openxmlformats.org/officeDocument/2006/relationships/chart" Target="../charts/chart17.xml"/><Relationship Id="rId12" Type="http://schemas.openxmlformats.org/officeDocument/2006/relationships/image" Target="../media/image33.jpeg"/><Relationship Id="rId2" Type="http://schemas.openxmlformats.org/officeDocument/2006/relationships/chart" Target="../charts/chart12.xml"/><Relationship Id="rId1" Type="http://schemas.openxmlformats.org/officeDocument/2006/relationships/slideLayout" Target="../slideLayouts/slideLayout246.xml"/><Relationship Id="rId6" Type="http://schemas.openxmlformats.org/officeDocument/2006/relationships/chart" Target="../charts/chart16.xml"/><Relationship Id="rId11" Type="http://schemas.openxmlformats.org/officeDocument/2006/relationships/image" Target="../media/image32.jpeg"/><Relationship Id="rId5" Type="http://schemas.openxmlformats.org/officeDocument/2006/relationships/chart" Target="../charts/chart15.xml"/><Relationship Id="rId10" Type="http://schemas.openxmlformats.org/officeDocument/2006/relationships/image" Target="../media/image25.jpg"/><Relationship Id="rId4" Type="http://schemas.openxmlformats.org/officeDocument/2006/relationships/chart" Target="../charts/chart14.xml"/><Relationship Id="rId9" Type="http://schemas.openxmlformats.org/officeDocument/2006/relationships/image" Target="../media/image31.jpeg"/></Relationships>
</file>

<file path=ppt/slides/_rels/slide19.xml.rels><?xml version="1.0" encoding="UTF-8" standalone="yes"?>
<Relationships xmlns="http://schemas.openxmlformats.org/package/2006/relationships"><Relationship Id="rId3" Type="http://schemas.openxmlformats.org/officeDocument/2006/relationships/chart" Target="../charts/chart18.xml"/><Relationship Id="rId2" Type="http://schemas.openxmlformats.org/officeDocument/2006/relationships/notesSlide" Target="../notesSlides/notesSlide9.xml"/><Relationship Id="rId1" Type="http://schemas.openxmlformats.org/officeDocument/2006/relationships/slideLayout" Target="../slideLayouts/slideLayout99.xml"/></Relationships>
</file>

<file path=ppt/slides/_rels/slide2.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19.xml"/></Relationships>
</file>

<file path=ppt/slides/_rels/slide20.xml.rels><?xml version="1.0" encoding="UTF-8" standalone="yes"?>
<Relationships xmlns="http://schemas.openxmlformats.org/package/2006/relationships"><Relationship Id="rId3" Type="http://schemas.openxmlformats.org/officeDocument/2006/relationships/chart" Target="../charts/chart19.xml"/><Relationship Id="rId2" Type="http://schemas.openxmlformats.org/officeDocument/2006/relationships/notesSlide" Target="../notesSlides/notesSlide10.xml"/><Relationship Id="rId1" Type="http://schemas.openxmlformats.org/officeDocument/2006/relationships/slideLayout" Target="../slideLayouts/slideLayout99.xml"/><Relationship Id="rId5" Type="http://schemas.openxmlformats.org/officeDocument/2006/relationships/chart" Target="../charts/chart21.xml"/><Relationship Id="rId4" Type="http://schemas.openxmlformats.org/officeDocument/2006/relationships/chart" Target="../charts/chart20.xml"/></Relationships>
</file>

<file path=ppt/slides/_rels/slide21.xml.rels><?xml version="1.0" encoding="UTF-8" standalone="yes"?>
<Relationships xmlns="http://schemas.openxmlformats.org/package/2006/relationships"><Relationship Id="rId3" Type="http://schemas.openxmlformats.org/officeDocument/2006/relationships/chart" Target="../charts/chart22.xml"/><Relationship Id="rId2" Type="http://schemas.openxmlformats.org/officeDocument/2006/relationships/notesSlide" Target="../notesSlides/notesSlide11.xml"/><Relationship Id="rId1" Type="http://schemas.openxmlformats.org/officeDocument/2006/relationships/slideLayout" Target="../slideLayouts/slideLayout6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4.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99.xml"/><Relationship Id="rId1" Type="http://schemas.openxmlformats.org/officeDocument/2006/relationships/tags" Target="../tags/tag16.xml"/><Relationship Id="rId4" Type="http://schemas.openxmlformats.org/officeDocument/2006/relationships/chart" Target="../charts/chart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7.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90.xml"/></Relationships>
</file>

<file path=ppt/slides/_rels/slide28.xml.rels><?xml version="1.0" encoding="UTF-8" standalone="yes"?>
<Relationships xmlns="http://schemas.openxmlformats.org/package/2006/relationships"><Relationship Id="rId8" Type="http://schemas.openxmlformats.org/officeDocument/2006/relationships/chart" Target="../charts/chart29.xml"/><Relationship Id="rId3" Type="http://schemas.openxmlformats.org/officeDocument/2006/relationships/chart" Target="../charts/chart24.xml"/><Relationship Id="rId7" Type="http://schemas.openxmlformats.org/officeDocument/2006/relationships/chart" Target="../charts/chart28.xml"/><Relationship Id="rId2" Type="http://schemas.openxmlformats.org/officeDocument/2006/relationships/notesSlide" Target="../notesSlides/notesSlide13.xml"/><Relationship Id="rId1" Type="http://schemas.openxmlformats.org/officeDocument/2006/relationships/slideLayout" Target="../slideLayouts/slideLayout99.xml"/><Relationship Id="rId6" Type="http://schemas.openxmlformats.org/officeDocument/2006/relationships/chart" Target="../charts/chart27.xml"/><Relationship Id="rId5" Type="http://schemas.openxmlformats.org/officeDocument/2006/relationships/chart" Target="../charts/chart26.xml"/><Relationship Id="rId4" Type="http://schemas.openxmlformats.org/officeDocument/2006/relationships/chart" Target="../charts/chart25.xml"/><Relationship Id="rId9" Type="http://schemas.openxmlformats.org/officeDocument/2006/relationships/chart" Target="../charts/chart30.xml"/></Relationships>
</file>

<file path=ppt/slides/_rels/slide29.xml.rels><?xml version="1.0" encoding="UTF-8" standalone="yes"?>
<Relationships xmlns="http://schemas.openxmlformats.org/package/2006/relationships"><Relationship Id="rId3" Type="http://schemas.openxmlformats.org/officeDocument/2006/relationships/chart" Target="../charts/chart32.xml"/><Relationship Id="rId2" Type="http://schemas.openxmlformats.org/officeDocument/2006/relationships/chart" Target="../charts/chart31.xml"/><Relationship Id="rId1" Type="http://schemas.openxmlformats.org/officeDocument/2006/relationships/slideLayout" Target="../slideLayouts/slideLayout99.xml"/><Relationship Id="rId5" Type="http://schemas.openxmlformats.org/officeDocument/2006/relationships/chart" Target="../charts/chart34.xml"/><Relationship Id="rId4" Type="http://schemas.openxmlformats.org/officeDocument/2006/relationships/chart" Target="../charts/chart3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0.xml.rels><?xml version="1.0" encoding="UTF-8" standalone="yes"?>
<Relationships xmlns="http://schemas.openxmlformats.org/package/2006/relationships"><Relationship Id="rId3" Type="http://schemas.openxmlformats.org/officeDocument/2006/relationships/chart" Target="../charts/chart36.xml"/><Relationship Id="rId7" Type="http://schemas.openxmlformats.org/officeDocument/2006/relationships/chart" Target="../charts/chart40.xml"/><Relationship Id="rId2" Type="http://schemas.openxmlformats.org/officeDocument/2006/relationships/chart" Target="../charts/chart35.xml"/><Relationship Id="rId1" Type="http://schemas.openxmlformats.org/officeDocument/2006/relationships/slideLayout" Target="../slideLayouts/slideLayout99.xml"/><Relationship Id="rId6" Type="http://schemas.openxmlformats.org/officeDocument/2006/relationships/chart" Target="../charts/chart39.xml"/><Relationship Id="rId5" Type="http://schemas.openxmlformats.org/officeDocument/2006/relationships/chart" Target="../charts/chart38.xml"/><Relationship Id="rId4" Type="http://schemas.openxmlformats.org/officeDocument/2006/relationships/chart" Target="../charts/chart37.xml"/></Relationships>
</file>

<file path=ppt/slides/_rels/slide31.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19.xml"/></Relationships>
</file>

<file path=ppt/slides/_rels/slide32.xml.rels><?xml version="1.0" encoding="UTF-8" standalone="yes"?>
<Relationships xmlns="http://schemas.openxmlformats.org/package/2006/relationships"><Relationship Id="rId8" Type="http://schemas.openxmlformats.org/officeDocument/2006/relationships/chart" Target="../charts/chart47.xml"/><Relationship Id="rId3" Type="http://schemas.openxmlformats.org/officeDocument/2006/relationships/chart" Target="../charts/chart42.xml"/><Relationship Id="rId7" Type="http://schemas.openxmlformats.org/officeDocument/2006/relationships/chart" Target="../charts/chart46.xml"/><Relationship Id="rId2" Type="http://schemas.openxmlformats.org/officeDocument/2006/relationships/chart" Target="../charts/chart41.xml"/><Relationship Id="rId1" Type="http://schemas.openxmlformats.org/officeDocument/2006/relationships/slideLayout" Target="../slideLayouts/slideLayout28.xml"/><Relationship Id="rId6" Type="http://schemas.openxmlformats.org/officeDocument/2006/relationships/chart" Target="../charts/chart45.xml"/><Relationship Id="rId5" Type="http://schemas.openxmlformats.org/officeDocument/2006/relationships/chart" Target="../charts/chart44.xml"/><Relationship Id="rId4" Type="http://schemas.openxmlformats.org/officeDocument/2006/relationships/chart" Target="../charts/chart43.xml"/></Relationships>
</file>

<file path=ppt/slides/_rels/slide33.xml.rels><?xml version="1.0" encoding="UTF-8" standalone="yes"?>
<Relationships xmlns="http://schemas.openxmlformats.org/package/2006/relationships"><Relationship Id="rId3" Type="http://schemas.openxmlformats.org/officeDocument/2006/relationships/chart" Target="../charts/chart49.xml"/><Relationship Id="rId2" Type="http://schemas.openxmlformats.org/officeDocument/2006/relationships/chart" Target="../charts/chart48.xml"/><Relationship Id="rId1" Type="http://schemas.openxmlformats.org/officeDocument/2006/relationships/slideLayout" Target="../slideLayouts/slideLayout28.xml"/><Relationship Id="rId5" Type="http://schemas.openxmlformats.org/officeDocument/2006/relationships/chart" Target="../charts/chart51.xml"/><Relationship Id="rId4" Type="http://schemas.openxmlformats.org/officeDocument/2006/relationships/chart" Target="../charts/chart50.xml"/></Relationships>
</file>

<file path=ppt/slides/_rels/slide34.xml.rels><?xml version="1.0" encoding="UTF-8" standalone="yes"?>
<Relationships xmlns="http://schemas.openxmlformats.org/package/2006/relationships"><Relationship Id="rId8" Type="http://schemas.openxmlformats.org/officeDocument/2006/relationships/chart" Target="../charts/chart57.xml"/><Relationship Id="rId3" Type="http://schemas.openxmlformats.org/officeDocument/2006/relationships/chart" Target="../charts/chart52.xml"/><Relationship Id="rId7" Type="http://schemas.openxmlformats.org/officeDocument/2006/relationships/chart" Target="../charts/chart56.xml"/><Relationship Id="rId2" Type="http://schemas.openxmlformats.org/officeDocument/2006/relationships/notesSlide" Target="../notesSlides/notesSlide14.xml"/><Relationship Id="rId1" Type="http://schemas.openxmlformats.org/officeDocument/2006/relationships/slideLayout" Target="../slideLayouts/slideLayout28.xml"/><Relationship Id="rId6" Type="http://schemas.openxmlformats.org/officeDocument/2006/relationships/chart" Target="../charts/chart55.xml"/><Relationship Id="rId5" Type="http://schemas.openxmlformats.org/officeDocument/2006/relationships/chart" Target="../charts/chart54.xml"/><Relationship Id="rId4" Type="http://schemas.openxmlformats.org/officeDocument/2006/relationships/chart" Target="../charts/chart53.xml"/></Relationships>
</file>

<file path=ppt/slides/_rels/slide35.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19.xml"/></Relationships>
</file>

<file path=ppt/slides/_rels/slide36.xml.rels><?xml version="1.0" encoding="UTF-8" standalone="yes"?>
<Relationships xmlns="http://schemas.openxmlformats.org/package/2006/relationships"><Relationship Id="rId8" Type="http://schemas.openxmlformats.org/officeDocument/2006/relationships/chart" Target="../charts/chart63.xml"/><Relationship Id="rId3" Type="http://schemas.openxmlformats.org/officeDocument/2006/relationships/chart" Target="../charts/chart58.xml"/><Relationship Id="rId7" Type="http://schemas.openxmlformats.org/officeDocument/2006/relationships/chart" Target="../charts/chart62.xml"/><Relationship Id="rId2" Type="http://schemas.openxmlformats.org/officeDocument/2006/relationships/notesSlide" Target="../notesSlides/notesSlide15.xml"/><Relationship Id="rId1" Type="http://schemas.openxmlformats.org/officeDocument/2006/relationships/slideLayout" Target="../slideLayouts/slideLayout28.xml"/><Relationship Id="rId6" Type="http://schemas.openxmlformats.org/officeDocument/2006/relationships/chart" Target="../charts/chart61.xml"/><Relationship Id="rId5" Type="http://schemas.openxmlformats.org/officeDocument/2006/relationships/chart" Target="../charts/chart60.xml"/><Relationship Id="rId4" Type="http://schemas.openxmlformats.org/officeDocument/2006/relationships/chart" Target="../charts/chart59.xml"/><Relationship Id="rId9" Type="http://schemas.openxmlformats.org/officeDocument/2006/relationships/chart" Target="../charts/chart64.xml"/></Relationships>
</file>

<file path=ppt/slides/_rels/slide37.xml.rels><?xml version="1.0" encoding="UTF-8" standalone="yes"?>
<Relationships xmlns="http://schemas.openxmlformats.org/package/2006/relationships"><Relationship Id="rId3" Type="http://schemas.openxmlformats.org/officeDocument/2006/relationships/chart" Target="../charts/chart66.xml"/><Relationship Id="rId2" Type="http://schemas.openxmlformats.org/officeDocument/2006/relationships/chart" Target="../charts/chart65.xml"/><Relationship Id="rId1" Type="http://schemas.openxmlformats.org/officeDocument/2006/relationships/slideLayout" Target="../slideLayouts/slideLayout28.xml"/><Relationship Id="rId5" Type="http://schemas.openxmlformats.org/officeDocument/2006/relationships/chart" Target="../charts/chart68.xml"/><Relationship Id="rId4" Type="http://schemas.openxmlformats.org/officeDocument/2006/relationships/chart" Target="../charts/chart67.xml"/></Relationships>
</file>

<file path=ppt/slides/_rels/slide38.xml.rels><?xml version="1.0" encoding="UTF-8" standalone="yes"?>
<Relationships xmlns="http://schemas.openxmlformats.org/package/2006/relationships"><Relationship Id="rId3" Type="http://schemas.openxmlformats.org/officeDocument/2006/relationships/chart" Target="../charts/chart70.xml"/><Relationship Id="rId7" Type="http://schemas.openxmlformats.org/officeDocument/2006/relationships/chart" Target="../charts/chart74.xml"/><Relationship Id="rId2" Type="http://schemas.openxmlformats.org/officeDocument/2006/relationships/chart" Target="../charts/chart69.xml"/><Relationship Id="rId1" Type="http://schemas.openxmlformats.org/officeDocument/2006/relationships/slideLayout" Target="../slideLayouts/slideLayout28.xml"/><Relationship Id="rId6" Type="http://schemas.openxmlformats.org/officeDocument/2006/relationships/chart" Target="../charts/chart73.xml"/><Relationship Id="rId5" Type="http://schemas.openxmlformats.org/officeDocument/2006/relationships/chart" Target="../charts/chart72.xml"/><Relationship Id="rId4" Type="http://schemas.openxmlformats.org/officeDocument/2006/relationships/chart" Target="../charts/chart71.xml"/></Relationships>
</file>

<file path=ppt/slides/_rels/slide39.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40.xml.rels><?xml version="1.0" encoding="UTF-8" standalone="yes"?>
<Relationships xmlns="http://schemas.openxmlformats.org/package/2006/relationships"><Relationship Id="rId8" Type="http://schemas.openxmlformats.org/officeDocument/2006/relationships/chart" Target="../charts/chart80.xml"/><Relationship Id="rId3" Type="http://schemas.openxmlformats.org/officeDocument/2006/relationships/chart" Target="../charts/chart75.xml"/><Relationship Id="rId7" Type="http://schemas.openxmlformats.org/officeDocument/2006/relationships/chart" Target="../charts/chart79.xml"/><Relationship Id="rId2" Type="http://schemas.openxmlformats.org/officeDocument/2006/relationships/notesSlide" Target="../notesSlides/notesSlide16.xml"/><Relationship Id="rId1" Type="http://schemas.openxmlformats.org/officeDocument/2006/relationships/slideLayout" Target="../slideLayouts/slideLayout28.xml"/><Relationship Id="rId6" Type="http://schemas.openxmlformats.org/officeDocument/2006/relationships/chart" Target="../charts/chart78.xml"/><Relationship Id="rId5" Type="http://schemas.openxmlformats.org/officeDocument/2006/relationships/chart" Target="../charts/chart77.xml"/><Relationship Id="rId4" Type="http://schemas.openxmlformats.org/officeDocument/2006/relationships/chart" Target="../charts/chart76.xml"/><Relationship Id="rId9" Type="http://schemas.openxmlformats.org/officeDocument/2006/relationships/chart" Target="../charts/chart81.xml"/></Relationships>
</file>

<file path=ppt/slides/_rels/slide41.xml.rels><?xml version="1.0" encoding="UTF-8" standalone="yes"?>
<Relationships xmlns="http://schemas.openxmlformats.org/package/2006/relationships"><Relationship Id="rId3" Type="http://schemas.openxmlformats.org/officeDocument/2006/relationships/chart" Target="../charts/chart83.xml"/><Relationship Id="rId2" Type="http://schemas.openxmlformats.org/officeDocument/2006/relationships/chart" Target="../charts/chart82.xml"/><Relationship Id="rId1" Type="http://schemas.openxmlformats.org/officeDocument/2006/relationships/slideLayout" Target="../slideLayouts/slideLayout28.xml"/><Relationship Id="rId5" Type="http://schemas.openxmlformats.org/officeDocument/2006/relationships/chart" Target="../charts/chart85.xml"/><Relationship Id="rId4" Type="http://schemas.openxmlformats.org/officeDocument/2006/relationships/chart" Target="../charts/chart84.xml"/></Relationships>
</file>

<file path=ppt/slides/_rels/slide42.xml.rels><?xml version="1.0" encoding="UTF-8" standalone="yes"?>
<Relationships xmlns="http://schemas.openxmlformats.org/package/2006/relationships"><Relationship Id="rId3" Type="http://schemas.openxmlformats.org/officeDocument/2006/relationships/chart" Target="../charts/chart87.xml"/><Relationship Id="rId7" Type="http://schemas.openxmlformats.org/officeDocument/2006/relationships/chart" Target="../charts/chart91.xml"/><Relationship Id="rId2" Type="http://schemas.openxmlformats.org/officeDocument/2006/relationships/chart" Target="../charts/chart86.xml"/><Relationship Id="rId1" Type="http://schemas.openxmlformats.org/officeDocument/2006/relationships/slideLayout" Target="../slideLayouts/slideLayout28.xml"/><Relationship Id="rId6" Type="http://schemas.openxmlformats.org/officeDocument/2006/relationships/chart" Target="../charts/chart90.xml"/><Relationship Id="rId5" Type="http://schemas.openxmlformats.org/officeDocument/2006/relationships/chart" Target="../charts/chart89.xml"/><Relationship Id="rId4" Type="http://schemas.openxmlformats.org/officeDocument/2006/relationships/chart" Target="../charts/chart88.xml"/></Relationships>
</file>

<file path=ppt/slides/_rels/slide43.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19.xml"/></Relationships>
</file>

<file path=ppt/slides/_rels/slide44.xml.rels><?xml version="1.0" encoding="UTF-8" standalone="yes"?>
<Relationships xmlns="http://schemas.openxmlformats.org/package/2006/relationships"><Relationship Id="rId8" Type="http://schemas.openxmlformats.org/officeDocument/2006/relationships/chart" Target="../charts/chart98.xml"/><Relationship Id="rId3" Type="http://schemas.openxmlformats.org/officeDocument/2006/relationships/chart" Target="../charts/chart93.xml"/><Relationship Id="rId7" Type="http://schemas.openxmlformats.org/officeDocument/2006/relationships/chart" Target="../charts/chart97.xml"/><Relationship Id="rId2" Type="http://schemas.openxmlformats.org/officeDocument/2006/relationships/chart" Target="../charts/chart92.xml"/><Relationship Id="rId1" Type="http://schemas.openxmlformats.org/officeDocument/2006/relationships/slideLayout" Target="../slideLayouts/slideLayout28.xml"/><Relationship Id="rId6" Type="http://schemas.openxmlformats.org/officeDocument/2006/relationships/chart" Target="../charts/chart96.xml"/><Relationship Id="rId5" Type="http://schemas.openxmlformats.org/officeDocument/2006/relationships/chart" Target="../charts/chart95.xml"/><Relationship Id="rId4" Type="http://schemas.openxmlformats.org/officeDocument/2006/relationships/chart" Target="../charts/chart94.xml"/></Relationships>
</file>

<file path=ppt/slides/_rels/slide45.xml.rels><?xml version="1.0" encoding="UTF-8" standalone="yes"?>
<Relationships xmlns="http://schemas.openxmlformats.org/package/2006/relationships"><Relationship Id="rId3" Type="http://schemas.openxmlformats.org/officeDocument/2006/relationships/chart" Target="../charts/chart100.xml"/><Relationship Id="rId2" Type="http://schemas.openxmlformats.org/officeDocument/2006/relationships/chart" Target="../charts/chart99.xml"/><Relationship Id="rId1" Type="http://schemas.openxmlformats.org/officeDocument/2006/relationships/slideLayout" Target="../slideLayouts/slideLayout28.xml"/><Relationship Id="rId5" Type="http://schemas.openxmlformats.org/officeDocument/2006/relationships/chart" Target="../charts/chart102.xml"/><Relationship Id="rId4" Type="http://schemas.openxmlformats.org/officeDocument/2006/relationships/chart" Target="../charts/chart101.xml"/></Relationships>
</file>

<file path=ppt/slides/_rels/slide46.xml.rels><?xml version="1.0" encoding="UTF-8" standalone="yes"?>
<Relationships xmlns="http://schemas.openxmlformats.org/package/2006/relationships"><Relationship Id="rId3" Type="http://schemas.openxmlformats.org/officeDocument/2006/relationships/chart" Target="../charts/chart104.xml"/><Relationship Id="rId7" Type="http://schemas.openxmlformats.org/officeDocument/2006/relationships/chart" Target="../charts/chart108.xml"/><Relationship Id="rId2" Type="http://schemas.openxmlformats.org/officeDocument/2006/relationships/chart" Target="../charts/chart103.xml"/><Relationship Id="rId1" Type="http://schemas.openxmlformats.org/officeDocument/2006/relationships/slideLayout" Target="../slideLayouts/slideLayout28.xml"/><Relationship Id="rId6" Type="http://schemas.openxmlformats.org/officeDocument/2006/relationships/chart" Target="../charts/chart107.xml"/><Relationship Id="rId5" Type="http://schemas.openxmlformats.org/officeDocument/2006/relationships/chart" Target="../charts/chart106.xml"/><Relationship Id="rId4" Type="http://schemas.openxmlformats.org/officeDocument/2006/relationships/chart" Target="../charts/chart105.xml"/></Relationships>
</file>

<file path=ppt/slides/_rels/slide47.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19.xml"/></Relationships>
</file>

<file path=ppt/slides/_rels/slide48.xml.rels><?xml version="1.0" encoding="UTF-8" standalone="yes"?>
<Relationships xmlns="http://schemas.openxmlformats.org/package/2006/relationships"><Relationship Id="rId8" Type="http://schemas.openxmlformats.org/officeDocument/2006/relationships/chart" Target="../charts/chart114.xml"/><Relationship Id="rId3" Type="http://schemas.openxmlformats.org/officeDocument/2006/relationships/chart" Target="../charts/chart109.xml"/><Relationship Id="rId7" Type="http://schemas.openxmlformats.org/officeDocument/2006/relationships/chart" Target="../charts/chart113.xml"/><Relationship Id="rId2" Type="http://schemas.openxmlformats.org/officeDocument/2006/relationships/notesSlide" Target="../notesSlides/notesSlide17.xml"/><Relationship Id="rId1" Type="http://schemas.openxmlformats.org/officeDocument/2006/relationships/slideLayout" Target="../slideLayouts/slideLayout28.xml"/><Relationship Id="rId6" Type="http://schemas.openxmlformats.org/officeDocument/2006/relationships/chart" Target="../charts/chart112.xml"/><Relationship Id="rId5" Type="http://schemas.openxmlformats.org/officeDocument/2006/relationships/chart" Target="../charts/chart111.xml"/><Relationship Id="rId4" Type="http://schemas.openxmlformats.org/officeDocument/2006/relationships/chart" Target="../charts/chart110.xml"/><Relationship Id="rId9" Type="http://schemas.openxmlformats.org/officeDocument/2006/relationships/chart" Target="../charts/chart115.xml"/></Relationships>
</file>

<file path=ppt/slides/_rels/slide49.xml.rels><?xml version="1.0" encoding="UTF-8" standalone="yes"?>
<Relationships xmlns="http://schemas.openxmlformats.org/package/2006/relationships"><Relationship Id="rId3" Type="http://schemas.openxmlformats.org/officeDocument/2006/relationships/chart" Target="../charts/chart117.xml"/><Relationship Id="rId2" Type="http://schemas.openxmlformats.org/officeDocument/2006/relationships/chart" Target="../charts/chart116.xml"/><Relationship Id="rId1" Type="http://schemas.openxmlformats.org/officeDocument/2006/relationships/slideLayout" Target="../slideLayouts/slideLayout28.xml"/><Relationship Id="rId5" Type="http://schemas.openxmlformats.org/officeDocument/2006/relationships/chart" Target="../charts/chart119.xml"/><Relationship Id="rId4" Type="http://schemas.openxmlformats.org/officeDocument/2006/relationships/chart" Target="../charts/chart118.xml"/></Relationships>
</file>

<file path=ppt/slides/_rels/slide5.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19.xml"/></Relationships>
</file>

<file path=ppt/slides/_rels/slide50.xml.rels><?xml version="1.0" encoding="UTF-8" standalone="yes"?>
<Relationships xmlns="http://schemas.openxmlformats.org/package/2006/relationships"><Relationship Id="rId3" Type="http://schemas.openxmlformats.org/officeDocument/2006/relationships/chart" Target="../charts/chart121.xml"/><Relationship Id="rId7" Type="http://schemas.openxmlformats.org/officeDocument/2006/relationships/chart" Target="../charts/chart125.xml"/><Relationship Id="rId2" Type="http://schemas.openxmlformats.org/officeDocument/2006/relationships/chart" Target="../charts/chart120.xml"/><Relationship Id="rId1" Type="http://schemas.openxmlformats.org/officeDocument/2006/relationships/slideLayout" Target="../slideLayouts/slideLayout28.xml"/><Relationship Id="rId6" Type="http://schemas.openxmlformats.org/officeDocument/2006/relationships/chart" Target="../charts/chart124.xml"/><Relationship Id="rId5" Type="http://schemas.openxmlformats.org/officeDocument/2006/relationships/chart" Target="../charts/chart123.xml"/><Relationship Id="rId4" Type="http://schemas.openxmlformats.org/officeDocument/2006/relationships/chart" Target="../charts/chart122.xml"/></Relationships>
</file>

<file path=ppt/slides/_rels/slide5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90.xml"/></Relationships>
</file>

<file path=ppt/slides/_rels/slide52.xml.rels><?xml version="1.0" encoding="UTF-8" standalone="yes"?>
<Relationships xmlns="http://schemas.openxmlformats.org/package/2006/relationships"><Relationship Id="rId3" Type="http://schemas.openxmlformats.org/officeDocument/2006/relationships/chart" Target="../charts/chart126.xml"/><Relationship Id="rId2" Type="http://schemas.openxmlformats.org/officeDocument/2006/relationships/notesSlide" Target="../notesSlides/notesSlide18.xml"/><Relationship Id="rId1" Type="http://schemas.openxmlformats.org/officeDocument/2006/relationships/slideLayout" Target="../slideLayouts/slideLayout34.xml"/><Relationship Id="rId5" Type="http://schemas.openxmlformats.org/officeDocument/2006/relationships/chart" Target="../charts/chart128.xml"/><Relationship Id="rId4" Type="http://schemas.openxmlformats.org/officeDocument/2006/relationships/chart" Target="../charts/chart127.xml"/></Relationships>
</file>

<file path=ppt/slides/_rels/slide53.xml.rels><?xml version="1.0" encoding="UTF-8" standalone="yes"?>
<Relationships xmlns="http://schemas.openxmlformats.org/package/2006/relationships"><Relationship Id="rId3" Type="http://schemas.openxmlformats.org/officeDocument/2006/relationships/chart" Target="../charts/chart129.xml"/><Relationship Id="rId2" Type="http://schemas.openxmlformats.org/officeDocument/2006/relationships/notesSlide" Target="../notesSlides/notesSlide19.xml"/><Relationship Id="rId1" Type="http://schemas.openxmlformats.org/officeDocument/2006/relationships/slideLayout" Target="../slideLayouts/slideLayout39.xml"/><Relationship Id="rId4" Type="http://schemas.openxmlformats.org/officeDocument/2006/relationships/chart" Target="../charts/chart130.xml"/></Relationships>
</file>

<file path=ppt/slides/_rels/slide54.xml.rels><?xml version="1.0" encoding="UTF-8" standalone="yes"?>
<Relationships xmlns="http://schemas.openxmlformats.org/package/2006/relationships"><Relationship Id="rId8" Type="http://schemas.openxmlformats.org/officeDocument/2006/relationships/chart" Target="../charts/chart136.xml"/><Relationship Id="rId13" Type="http://schemas.openxmlformats.org/officeDocument/2006/relationships/image" Target="../media/image42.jpg"/><Relationship Id="rId3" Type="http://schemas.openxmlformats.org/officeDocument/2006/relationships/chart" Target="../charts/chart131.xml"/><Relationship Id="rId7" Type="http://schemas.openxmlformats.org/officeDocument/2006/relationships/chart" Target="../charts/chart135.xml"/><Relationship Id="rId12" Type="http://schemas.openxmlformats.org/officeDocument/2006/relationships/image" Target="../media/image41.jpeg"/><Relationship Id="rId2" Type="http://schemas.openxmlformats.org/officeDocument/2006/relationships/notesSlide" Target="../notesSlides/notesSlide20.xml"/><Relationship Id="rId1" Type="http://schemas.openxmlformats.org/officeDocument/2006/relationships/slideLayout" Target="../slideLayouts/slideLayout39.xml"/><Relationship Id="rId6" Type="http://schemas.openxmlformats.org/officeDocument/2006/relationships/chart" Target="../charts/chart134.xml"/><Relationship Id="rId11" Type="http://schemas.openxmlformats.org/officeDocument/2006/relationships/image" Target="../media/image32.jpeg"/><Relationship Id="rId5" Type="http://schemas.openxmlformats.org/officeDocument/2006/relationships/chart" Target="../charts/chart133.xml"/><Relationship Id="rId15" Type="http://schemas.openxmlformats.org/officeDocument/2006/relationships/image" Target="../media/image33.jpeg"/><Relationship Id="rId10" Type="http://schemas.openxmlformats.org/officeDocument/2006/relationships/image" Target="../media/image31.jpeg"/><Relationship Id="rId4" Type="http://schemas.openxmlformats.org/officeDocument/2006/relationships/chart" Target="../charts/chart132.xml"/><Relationship Id="rId9" Type="http://schemas.openxmlformats.org/officeDocument/2006/relationships/image" Target="../media/image40.jpeg"/><Relationship Id="rId14" Type="http://schemas.openxmlformats.org/officeDocument/2006/relationships/chart" Target="../charts/chart137.xml"/></Relationships>
</file>

<file path=ppt/slides/_rels/slide55.xml.rels><?xml version="1.0" encoding="UTF-8" standalone="yes"?>
<Relationships xmlns="http://schemas.openxmlformats.org/package/2006/relationships"><Relationship Id="rId3" Type="http://schemas.openxmlformats.org/officeDocument/2006/relationships/chart" Target="../charts/chart138.xml"/><Relationship Id="rId2" Type="http://schemas.openxmlformats.org/officeDocument/2006/relationships/notesSlide" Target="../notesSlides/notesSlide21.xml"/><Relationship Id="rId1" Type="http://schemas.openxmlformats.org/officeDocument/2006/relationships/slideLayout" Target="../slideLayouts/slideLayout5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4.xml"/></Relationships>
</file>

<file path=ppt/slides/_rels/slide57.xml.rels><?xml version="1.0" encoding="UTF-8" standalone="yes"?>
<Relationships xmlns="http://schemas.openxmlformats.org/package/2006/relationships"><Relationship Id="rId3" Type="http://schemas.openxmlformats.org/officeDocument/2006/relationships/image" Target="../media/image31.jpeg"/><Relationship Id="rId7" Type="http://schemas.openxmlformats.org/officeDocument/2006/relationships/image" Target="../media/image42.jpg"/><Relationship Id="rId2" Type="http://schemas.openxmlformats.org/officeDocument/2006/relationships/image" Target="../media/image40.jpeg"/><Relationship Id="rId1" Type="http://schemas.openxmlformats.org/officeDocument/2006/relationships/slideLayout" Target="../slideLayouts/slideLayout34.xml"/><Relationship Id="rId6" Type="http://schemas.openxmlformats.org/officeDocument/2006/relationships/image" Target="../media/image41.jpeg"/><Relationship Id="rId5" Type="http://schemas.openxmlformats.org/officeDocument/2006/relationships/image" Target="../media/image33.jpeg"/><Relationship Id="rId4" Type="http://schemas.openxmlformats.org/officeDocument/2006/relationships/image" Target="../media/image32.jpeg"/></Relationships>
</file>

<file path=ppt/slides/_rels/slide58.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19.xml"/></Relationships>
</file>

<file path=ppt/slides/_rels/slide59.xml.rels><?xml version="1.0" encoding="UTF-8" standalone="yes"?>
<Relationships xmlns="http://schemas.openxmlformats.org/package/2006/relationships"><Relationship Id="rId3" Type="http://schemas.openxmlformats.org/officeDocument/2006/relationships/chart" Target="../charts/chart139.xml"/><Relationship Id="rId2" Type="http://schemas.openxmlformats.org/officeDocument/2006/relationships/notesSlide" Target="../notesSlides/notesSlide23.xml"/><Relationship Id="rId1" Type="http://schemas.openxmlformats.org/officeDocument/2006/relationships/slideLayout" Target="../slideLayouts/slideLayout34.xml"/><Relationship Id="rId5" Type="http://schemas.openxmlformats.org/officeDocument/2006/relationships/chart" Target="../charts/chart141.xml"/><Relationship Id="rId4" Type="http://schemas.openxmlformats.org/officeDocument/2006/relationships/chart" Target="../charts/chart140.xml"/></Relationships>
</file>

<file path=ppt/slides/_rels/slide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5.xml"/></Relationships>
</file>

<file path=ppt/slides/_rels/slide60.xml.rels><?xml version="1.0" encoding="UTF-8" standalone="yes"?>
<Relationships xmlns="http://schemas.openxmlformats.org/package/2006/relationships"><Relationship Id="rId3" Type="http://schemas.openxmlformats.org/officeDocument/2006/relationships/chart" Target="../charts/chart143.xml"/><Relationship Id="rId2" Type="http://schemas.openxmlformats.org/officeDocument/2006/relationships/chart" Target="../charts/chart142.xml"/><Relationship Id="rId1" Type="http://schemas.openxmlformats.org/officeDocument/2006/relationships/slideLayout" Target="../slideLayouts/slideLayout173.xml"/></Relationships>
</file>

<file path=ppt/slides/_rels/slide61.xml.rels><?xml version="1.0" encoding="UTF-8" standalone="yes"?>
<Relationships xmlns="http://schemas.openxmlformats.org/package/2006/relationships"><Relationship Id="rId2" Type="http://schemas.openxmlformats.org/officeDocument/2006/relationships/slideLayout" Target="../slideLayouts/slideLayout34.xml"/><Relationship Id="rId1" Type="http://schemas.openxmlformats.org/officeDocument/2006/relationships/tags" Target="../tags/tag17.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43.xml"/></Relationships>
</file>

<file path=ppt/slides/_rels/slide6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5.xml"/><Relationship Id="rId1" Type="http://schemas.openxmlformats.org/officeDocument/2006/relationships/slideLayout" Target="../slideLayouts/slideLayout434.xml"/></Relationships>
</file>

<file path=ppt/slides/_rels/slide64.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26.xml"/><Relationship Id="rId1" Type="http://schemas.openxmlformats.org/officeDocument/2006/relationships/slideLayout" Target="../slideLayouts/slideLayout499.xml"/></Relationships>
</file>

<file path=ppt/slides/_rels/slide65.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27.xml"/><Relationship Id="rId1" Type="http://schemas.openxmlformats.org/officeDocument/2006/relationships/slideLayout" Target="../slideLayouts/slideLayout499.xml"/><Relationship Id="rId4" Type="http://schemas.openxmlformats.org/officeDocument/2006/relationships/image" Target="../media/image45.jpeg"/></Relationships>
</file>

<file path=ppt/slides/_rels/slide66.xml.rels><?xml version="1.0" encoding="UTF-8" standalone="yes"?>
<Relationships xmlns="http://schemas.openxmlformats.org/package/2006/relationships"><Relationship Id="rId3" Type="http://schemas.openxmlformats.org/officeDocument/2006/relationships/chart" Target="../charts/chart144.xml"/><Relationship Id="rId2" Type="http://schemas.openxmlformats.org/officeDocument/2006/relationships/notesSlide" Target="../notesSlides/notesSlide28.xml"/><Relationship Id="rId1" Type="http://schemas.openxmlformats.org/officeDocument/2006/relationships/slideLayout" Target="../slideLayouts/slideLayout323.xml"/><Relationship Id="rId4" Type="http://schemas.openxmlformats.org/officeDocument/2006/relationships/chart" Target="../charts/chart145.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60.xml"/></Relationships>
</file>

<file path=ppt/slides/_rels/slide6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0.xml"/><Relationship Id="rId1" Type="http://schemas.openxmlformats.org/officeDocument/2006/relationships/slideLayout" Target="../slideLayouts/slideLayout376.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9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9.xml"/></Relationships>
</file>

<file path=ppt/slides/_rels/slide7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2.xml"/><Relationship Id="rId1" Type="http://schemas.openxmlformats.org/officeDocument/2006/relationships/slideLayout" Target="../slideLayouts/slideLayout415.xml"/></Relationships>
</file>

<file path=ppt/slides/_rels/slide71.xml.rels><?xml version="1.0" encoding="UTF-8" standalone="yes"?>
<Relationships xmlns="http://schemas.openxmlformats.org/package/2006/relationships"><Relationship Id="rId3" Type="http://schemas.openxmlformats.org/officeDocument/2006/relationships/chart" Target="../charts/chart146.xml"/><Relationship Id="rId2" Type="http://schemas.openxmlformats.org/officeDocument/2006/relationships/notesSlide" Target="../notesSlides/notesSlide33.xml"/><Relationship Id="rId1" Type="http://schemas.openxmlformats.org/officeDocument/2006/relationships/slideLayout" Target="../slideLayouts/slideLayout173.xml"/></Relationships>
</file>

<file path=ppt/slides/_rels/slide72.xml.rels><?xml version="1.0" encoding="UTF-8" standalone="yes"?>
<Relationships xmlns="http://schemas.openxmlformats.org/package/2006/relationships"><Relationship Id="rId8" Type="http://schemas.openxmlformats.org/officeDocument/2006/relationships/chart" Target="../charts/chart151.xml"/><Relationship Id="rId3" Type="http://schemas.openxmlformats.org/officeDocument/2006/relationships/notesSlide" Target="../notesSlides/notesSlide34.xml"/><Relationship Id="rId7" Type="http://schemas.openxmlformats.org/officeDocument/2006/relationships/chart" Target="../charts/chart150.xml"/><Relationship Id="rId2" Type="http://schemas.openxmlformats.org/officeDocument/2006/relationships/slideLayout" Target="../slideLayouts/slideLayout480.xml"/><Relationship Id="rId1" Type="http://schemas.openxmlformats.org/officeDocument/2006/relationships/tags" Target="../tags/tag18.xml"/><Relationship Id="rId6" Type="http://schemas.openxmlformats.org/officeDocument/2006/relationships/chart" Target="../charts/chart149.xml"/><Relationship Id="rId5" Type="http://schemas.openxmlformats.org/officeDocument/2006/relationships/chart" Target="../charts/chart148.xml"/><Relationship Id="rId10" Type="http://schemas.openxmlformats.org/officeDocument/2006/relationships/chart" Target="../charts/chart153.xml"/><Relationship Id="rId4" Type="http://schemas.openxmlformats.org/officeDocument/2006/relationships/chart" Target="../charts/chart147.xml"/><Relationship Id="rId9" Type="http://schemas.openxmlformats.org/officeDocument/2006/relationships/chart" Target="../charts/chart152.xml"/></Relationships>
</file>

<file path=ppt/slides/_rels/slide73.xml.rels><?xml version="1.0" encoding="UTF-8" standalone="yes"?>
<Relationships xmlns="http://schemas.openxmlformats.org/package/2006/relationships"><Relationship Id="rId2" Type="http://schemas.openxmlformats.org/officeDocument/2006/relationships/chart" Target="../charts/chart154.xml"/><Relationship Id="rId1" Type="http://schemas.openxmlformats.org/officeDocument/2006/relationships/slideLayout" Target="../slideLayouts/slideLayout173.xml"/></Relationships>
</file>

<file path=ppt/slides/_rels/slide7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5.xml"/><Relationship Id="rId1" Type="http://schemas.openxmlformats.org/officeDocument/2006/relationships/slideLayout" Target="../slideLayouts/slideLayout455.xml"/></Relationships>
</file>

<file path=ppt/slides/_rels/slide75.xml.rels><?xml version="1.0" encoding="UTF-8" standalone="yes"?>
<Relationships xmlns="http://schemas.openxmlformats.org/package/2006/relationships"><Relationship Id="rId3" Type="http://schemas.openxmlformats.org/officeDocument/2006/relationships/chart" Target="../charts/chart155.xml"/><Relationship Id="rId2" Type="http://schemas.openxmlformats.org/officeDocument/2006/relationships/notesSlide" Target="../notesSlides/notesSlide36.xml"/><Relationship Id="rId1" Type="http://schemas.openxmlformats.org/officeDocument/2006/relationships/slideLayout" Target="../slideLayouts/slideLayout173.xml"/><Relationship Id="rId5" Type="http://schemas.openxmlformats.org/officeDocument/2006/relationships/chart" Target="../charts/chart157.xml"/><Relationship Id="rId4" Type="http://schemas.openxmlformats.org/officeDocument/2006/relationships/chart" Target="../charts/chart156.xml"/></Relationships>
</file>

<file path=ppt/slides/_rels/slide76.xml.rels><?xml version="1.0" encoding="UTF-8" standalone="yes"?>
<Relationships xmlns="http://schemas.openxmlformats.org/package/2006/relationships"><Relationship Id="rId3" Type="http://schemas.openxmlformats.org/officeDocument/2006/relationships/chart" Target="../charts/chart158.xml"/><Relationship Id="rId2" Type="http://schemas.openxmlformats.org/officeDocument/2006/relationships/notesSlide" Target="../notesSlides/notesSlide37.xml"/><Relationship Id="rId1" Type="http://schemas.openxmlformats.org/officeDocument/2006/relationships/slideLayout" Target="../slideLayouts/slideLayout173.xml"/><Relationship Id="rId4" Type="http://schemas.openxmlformats.org/officeDocument/2006/relationships/chart" Target="../charts/chart159.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48.xml"/></Relationships>
</file>

<file path=ppt/slides/_rels/slide78.xml.rels><?xml version="1.0" encoding="UTF-8" standalone="yes"?>
<Relationships xmlns="http://schemas.openxmlformats.org/package/2006/relationships"><Relationship Id="rId3" Type="http://schemas.openxmlformats.org/officeDocument/2006/relationships/image" Target="../media/image31.jpeg"/><Relationship Id="rId7" Type="http://schemas.openxmlformats.org/officeDocument/2006/relationships/image" Target="../media/image33.jpeg"/><Relationship Id="rId2" Type="http://schemas.openxmlformats.org/officeDocument/2006/relationships/image" Target="../media/image40.jpeg"/><Relationship Id="rId1" Type="http://schemas.openxmlformats.org/officeDocument/2006/relationships/slideLayout" Target="../slideLayouts/slideLayout150.xml"/><Relationship Id="rId6" Type="http://schemas.openxmlformats.org/officeDocument/2006/relationships/image" Target="../media/image42.jpg"/><Relationship Id="rId5" Type="http://schemas.openxmlformats.org/officeDocument/2006/relationships/image" Target="../media/image41.jpeg"/><Relationship Id="rId4" Type="http://schemas.openxmlformats.org/officeDocument/2006/relationships/image" Target="../media/image32.jpeg"/></Relationships>
</file>

<file path=ppt/slides/_rels/slide79.xml.rels><?xml version="1.0" encoding="UTF-8" standalone="yes"?>
<Relationships xmlns="http://schemas.openxmlformats.org/package/2006/relationships"><Relationship Id="rId8" Type="http://schemas.openxmlformats.org/officeDocument/2006/relationships/chart" Target="../charts/chart161.xml"/><Relationship Id="rId13" Type="http://schemas.openxmlformats.org/officeDocument/2006/relationships/chart" Target="../charts/chart166.xml"/><Relationship Id="rId3" Type="http://schemas.openxmlformats.org/officeDocument/2006/relationships/image" Target="../media/image31.jpeg"/><Relationship Id="rId7" Type="http://schemas.openxmlformats.org/officeDocument/2006/relationships/chart" Target="../charts/chart160.xml"/><Relationship Id="rId12" Type="http://schemas.openxmlformats.org/officeDocument/2006/relationships/chart" Target="../charts/chart165.xml"/><Relationship Id="rId2" Type="http://schemas.openxmlformats.org/officeDocument/2006/relationships/image" Target="../media/image40.jpeg"/><Relationship Id="rId1" Type="http://schemas.openxmlformats.org/officeDocument/2006/relationships/slideLayout" Target="../slideLayouts/slideLayout150.xml"/><Relationship Id="rId6" Type="http://schemas.openxmlformats.org/officeDocument/2006/relationships/image" Target="../media/image42.jpg"/><Relationship Id="rId11" Type="http://schemas.openxmlformats.org/officeDocument/2006/relationships/chart" Target="../charts/chart164.xml"/><Relationship Id="rId5" Type="http://schemas.openxmlformats.org/officeDocument/2006/relationships/image" Target="../media/image41.jpeg"/><Relationship Id="rId10" Type="http://schemas.openxmlformats.org/officeDocument/2006/relationships/chart" Target="../charts/chart163.xml"/><Relationship Id="rId4" Type="http://schemas.openxmlformats.org/officeDocument/2006/relationships/image" Target="../media/image32.jpeg"/><Relationship Id="rId9" Type="http://schemas.openxmlformats.org/officeDocument/2006/relationships/chart" Target="../charts/chart162.xml"/><Relationship Id="rId14" Type="http://schemas.openxmlformats.org/officeDocument/2006/relationships/image" Target="../media/image33.jpeg"/></Relationships>
</file>

<file path=ppt/slides/_rels/slide8.xml.rels><?xml version="1.0" encoding="UTF-8" standalone="yes"?>
<Relationships xmlns="http://schemas.openxmlformats.org/package/2006/relationships"><Relationship Id="rId8" Type="http://schemas.openxmlformats.org/officeDocument/2006/relationships/chart" Target="../charts/chart6.xml"/><Relationship Id="rId3" Type="http://schemas.openxmlformats.org/officeDocument/2006/relationships/chart" Target="../charts/chart1.xml"/><Relationship Id="rId7" Type="http://schemas.openxmlformats.org/officeDocument/2006/relationships/chart" Target="../charts/chart5.xml"/><Relationship Id="rId2" Type="http://schemas.openxmlformats.org/officeDocument/2006/relationships/notesSlide" Target="../notesSlides/notesSlide3.xml"/><Relationship Id="rId1" Type="http://schemas.openxmlformats.org/officeDocument/2006/relationships/slideLayout" Target="../slideLayouts/slideLayout229.xml"/><Relationship Id="rId6" Type="http://schemas.openxmlformats.org/officeDocument/2006/relationships/chart" Target="../charts/chart4.xml"/><Relationship Id="rId5" Type="http://schemas.openxmlformats.org/officeDocument/2006/relationships/chart" Target="../charts/chart3.xml"/><Relationship Id="rId4" Type="http://schemas.openxmlformats.org/officeDocument/2006/relationships/chart" Target="../charts/chart2.xml"/></Relationships>
</file>

<file path=ppt/slides/_rels/slide80.xml.rels><?xml version="1.0" encoding="UTF-8" standalone="yes"?>
<Relationships xmlns="http://schemas.openxmlformats.org/package/2006/relationships"><Relationship Id="rId8" Type="http://schemas.openxmlformats.org/officeDocument/2006/relationships/image" Target="../media/image33.jpeg"/><Relationship Id="rId3" Type="http://schemas.openxmlformats.org/officeDocument/2006/relationships/image" Target="../media/image40.jpeg"/><Relationship Id="rId7" Type="http://schemas.openxmlformats.org/officeDocument/2006/relationships/image" Target="../media/image42.jpg"/><Relationship Id="rId2" Type="http://schemas.openxmlformats.org/officeDocument/2006/relationships/chart" Target="../charts/chart167.xml"/><Relationship Id="rId1" Type="http://schemas.openxmlformats.org/officeDocument/2006/relationships/slideLayout" Target="../slideLayouts/slideLayout150.xml"/><Relationship Id="rId6" Type="http://schemas.openxmlformats.org/officeDocument/2006/relationships/image" Target="../media/image41.jpeg"/><Relationship Id="rId5" Type="http://schemas.openxmlformats.org/officeDocument/2006/relationships/image" Target="../media/image32.jpeg"/><Relationship Id="rId4" Type="http://schemas.openxmlformats.org/officeDocument/2006/relationships/image" Target="../media/image31.jpeg"/></Relationships>
</file>

<file path=ppt/slides/_rels/slide81.xml.rels><?xml version="1.0" encoding="UTF-8" standalone="yes"?>
<Relationships xmlns="http://schemas.openxmlformats.org/package/2006/relationships"><Relationship Id="rId8" Type="http://schemas.openxmlformats.org/officeDocument/2006/relationships/chart" Target="../charts/chart173.xml"/><Relationship Id="rId13" Type="http://schemas.openxmlformats.org/officeDocument/2006/relationships/image" Target="../media/image42.jpg"/><Relationship Id="rId3" Type="http://schemas.openxmlformats.org/officeDocument/2006/relationships/chart" Target="../charts/chart168.xml"/><Relationship Id="rId7" Type="http://schemas.openxmlformats.org/officeDocument/2006/relationships/chart" Target="../charts/chart172.xml"/><Relationship Id="rId12" Type="http://schemas.openxmlformats.org/officeDocument/2006/relationships/image" Target="../media/image33.jpeg"/><Relationship Id="rId2" Type="http://schemas.openxmlformats.org/officeDocument/2006/relationships/notesSlide" Target="../notesSlides/notesSlide38.xml"/><Relationship Id="rId1" Type="http://schemas.openxmlformats.org/officeDocument/2006/relationships/slideLayout" Target="../slideLayouts/slideLayout34.xml"/><Relationship Id="rId6" Type="http://schemas.openxmlformats.org/officeDocument/2006/relationships/chart" Target="../charts/chart171.xml"/><Relationship Id="rId11" Type="http://schemas.openxmlformats.org/officeDocument/2006/relationships/image" Target="../media/image32.jpeg"/><Relationship Id="rId5" Type="http://schemas.openxmlformats.org/officeDocument/2006/relationships/chart" Target="../charts/chart170.xml"/><Relationship Id="rId15" Type="http://schemas.openxmlformats.org/officeDocument/2006/relationships/chart" Target="../charts/chart174.xml"/><Relationship Id="rId10" Type="http://schemas.openxmlformats.org/officeDocument/2006/relationships/image" Target="../media/image31.jpeg"/><Relationship Id="rId4" Type="http://schemas.openxmlformats.org/officeDocument/2006/relationships/chart" Target="../charts/chart169.xml"/><Relationship Id="rId9" Type="http://schemas.openxmlformats.org/officeDocument/2006/relationships/image" Target="../media/image40.jpeg"/><Relationship Id="rId14" Type="http://schemas.openxmlformats.org/officeDocument/2006/relationships/image" Target="../media/image41.jpeg"/></Relationships>
</file>

<file path=ppt/slides/_rels/slide9.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90.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DB6FABD-2939-4A74-8787-14641A735DB2}"/>
              </a:ext>
            </a:extLst>
          </p:cNvPr>
          <p:cNvPicPr>
            <a:picLocks noChangeAspect="1"/>
          </p:cNvPicPr>
          <p:nvPr/>
        </p:nvPicPr>
        <p:blipFill rotWithShape="1">
          <a:blip r:embed="rId4"/>
          <a:srcRect t="8418" r="10352" b="16025"/>
          <a:stretch/>
        </p:blipFill>
        <p:spPr>
          <a:xfrm>
            <a:off x="0" y="0"/>
            <a:ext cx="12192000" cy="6850476"/>
          </a:xfrm>
          <a:prstGeom prst="rect">
            <a:avLst/>
          </a:prstGeom>
        </p:spPr>
      </p:pic>
      <p:pic>
        <p:nvPicPr>
          <p:cNvPr id="20" name="Picture 19"/>
          <p:cNvPicPr>
            <a:picLocks noChangeAspect="1"/>
          </p:cNvPicPr>
          <p:nvPr/>
        </p:nvPicPr>
        <p:blipFill>
          <a:blip r:embed="rId5"/>
          <a:stretch>
            <a:fillRect/>
          </a:stretch>
        </p:blipFill>
        <p:spPr>
          <a:xfrm>
            <a:off x="7420487" y="5473981"/>
            <a:ext cx="3273038" cy="1321880"/>
          </a:xfrm>
          <a:prstGeom prst="rect">
            <a:avLst/>
          </a:prstGeom>
        </p:spPr>
      </p:pic>
      <p:pic>
        <p:nvPicPr>
          <p:cNvPr id="21" name="Picture 20"/>
          <p:cNvPicPr>
            <a:picLocks noChangeAspect="1"/>
          </p:cNvPicPr>
          <p:nvPr/>
        </p:nvPicPr>
        <p:blipFill>
          <a:blip r:embed="rId6"/>
          <a:stretch>
            <a:fillRect/>
          </a:stretch>
        </p:blipFill>
        <p:spPr>
          <a:xfrm>
            <a:off x="10868772" y="5850377"/>
            <a:ext cx="1104581" cy="945484"/>
          </a:xfrm>
          <a:prstGeom prst="rect">
            <a:avLst/>
          </a:prstGeom>
        </p:spPr>
      </p:pic>
      <p:sp>
        <p:nvSpPr>
          <p:cNvPr id="23" name="Title 4"/>
          <p:cNvSpPr txBox="1">
            <a:spLocks/>
          </p:cNvSpPr>
          <p:nvPr/>
        </p:nvSpPr>
        <p:spPr>
          <a:xfrm>
            <a:off x="367200" y="2253419"/>
            <a:ext cx="4665663" cy="1787237"/>
          </a:xfrm>
          <a:prstGeom prst="rect">
            <a:avLst/>
          </a:prstGeom>
        </p:spPr>
        <p:txBody>
          <a:bodyPr vert="horz" lIns="0" tIns="0" rIns="0" bIns="0" rtlCol="0" anchor="b">
            <a:noAutofit/>
          </a:bodyPr>
          <a:lstStyle>
            <a:lvl1pPr algn="l" defTabSz="914400" rtl="0" eaLnBrk="1" latinLnBrk="0" hangingPunct="1">
              <a:lnSpc>
                <a:spcPct val="100000"/>
              </a:lnSpc>
              <a:spcBef>
                <a:spcPts val="600"/>
              </a:spcBef>
              <a:buNone/>
              <a:defRPr sz="2400" b="1" kern="1200">
                <a:solidFill>
                  <a:schemeClr val="tx1"/>
                </a:solidFill>
                <a:latin typeface="+mj-lt"/>
                <a:ea typeface="+mj-ea"/>
                <a:cs typeface="+mj-cs"/>
              </a:defRPr>
            </a:lvl1pPr>
          </a:lstStyle>
          <a:p>
            <a:r>
              <a:rPr lang="en-GB" dirty="0">
                <a:solidFill>
                  <a:schemeClr val="bg1"/>
                </a:solidFill>
              </a:rPr>
              <a:t>Understanding young low income women in South Africa: Behavioural, sociological and product market opportunities and challenges</a:t>
            </a:r>
          </a:p>
        </p:txBody>
      </p:sp>
      <p:sp>
        <p:nvSpPr>
          <p:cNvPr id="29" name="Subtitle 5"/>
          <p:cNvSpPr>
            <a:spLocks noGrp="1"/>
          </p:cNvSpPr>
          <p:nvPr>
            <p:ph type="subTitle" idx="1"/>
          </p:nvPr>
        </p:nvSpPr>
        <p:spPr>
          <a:xfrm>
            <a:off x="367200" y="4309193"/>
            <a:ext cx="3419189" cy="1882298"/>
          </a:xfrm>
        </p:spPr>
        <p:txBody>
          <a:bodyPr>
            <a:normAutofit/>
          </a:bodyPr>
          <a:lstStyle/>
          <a:p>
            <a:r>
              <a:rPr lang="en-GB" sz="1600" dirty="0">
                <a:solidFill>
                  <a:schemeClr val="bg1"/>
                </a:solidFill>
              </a:rPr>
              <a:t>Project Sasha </a:t>
            </a:r>
            <a:r>
              <a:rPr lang="en-GB" sz="1600">
                <a:solidFill>
                  <a:schemeClr val="bg1"/>
                </a:solidFill>
              </a:rPr>
              <a:t>Fierce </a:t>
            </a:r>
          </a:p>
          <a:p>
            <a:r>
              <a:rPr lang="en-GB" sz="1600">
                <a:solidFill>
                  <a:schemeClr val="bg1"/>
                </a:solidFill>
              </a:rPr>
              <a:t>Quantitative </a:t>
            </a:r>
            <a:r>
              <a:rPr lang="en-GB" sz="1600" dirty="0">
                <a:solidFill>
                  <a:schemeClr val="bg1"/>
                </a:solidFill>
              </a:rPr>
              <a:t>Presentation</a:t>
            </a:r>
          </a:p>
          <a:p>
            <a:r>
              <a:rPr lang="en-GB" sz="1600" dirty="0">
                <a:solidFill>
                  <a:schemeClr val="bg1"/>
                </a:solidFill>
              </a:rPr>
              <a:t>February 2018</a:t>
            </a:r>
          </a:p>
        </p:txBody>
      </p:sp>
      <p:pic>
        <p:nvPicPr>
          <p:cNvPr id="11" name="Picture 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7200" y="457201"/>
            <a:ext cx="2567641" cy="493777"/>
          </a:xfrm>
          <a:prstGeom prst="rect">
            <a:avLst/>
          </a:prstGeom>
        </p:spPr>
      </p:pic>
      <p:pic>
        <p:nvPicPr>
          <p:cNvPr id="13" name="Picture 1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774645" y="249831"/>
            <a:ext cx="5781364" cy="5794414"/>
          </a:xfrm>
          <a:prstGeom prst="rect">
            <a:avLst/>
          </a:prstGeom>
        </p:spPr>
      </p:pic>
    </p:spTree>
    <p:extLst>
      <p:ext uri="{BB962C8B-B14F-4D97-AF65-F5344CB8AC3E}">
        <p14:creationId xmlns:p14="http://schemas.microsoft.com/office/powerpoint/2010/main" val="25100109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ZA" dirty="0"/>
              <a:t>Sexually active market</a:t>
            </a:r>
          </a:p>
        </p:txBody>
      </p:sp>
      <p:sp>
        <p:nvSpPr>
          <p:cNvPr id="3" name="Slide Number Placeholder 2"/>
          <p:cNvSpPr>
            <a:spLocks noGrp="1"/>
          </p:cNvSpPr>
          <p:nvPr>
            <p:ph type="sldNum" sz="quarter" idx="4"/>
          </p:nvPr>
        </p:nvSpPr>
        <p:spPr/>
        <p:txBody>
          <a:bodyPr/>
          <a:lstStyle/>
          <a:p>
            <a:fld id="{4034BEE3-566C-4068-A777-C3A4762E861B}" type="slidenum">
              <a:rPr lang="en-GB" smtClean="0">
                <a:solidFill>
                  <a:srgbClr val="717171"/>
                </a:solidFill>
              </a:rPr>
              <a:pPr/>
              <a:t>10</a:t>
            </a:fld>
            <a:endParaRPr lang="en-GB" dirty="0">
              <a:solidFill>
                <a:srgbClr val="717171"/>
              </a:solidFill>
            </a:endParaRPr>
          </a:p>
        </p:txBody>
      </p:sp>
      <p:sp>
        <p:nvSpPr>
          <p:cNvPr id="5" name="Oval 4"/>
          <p:cNvSpPr/>
          <p:nvPr/>
        </p:nvSpPr>
        <p:spPr bwMode="ltGray">
          <a:xfrm>
            <a:off x="1624467" y="1482719"/>
            <a:ext cx="4468969" cy="4262907"/>
          </a:xfrm>
          <a:prstGeom prst="ellipse">
            <a:avLst/>
          </a:pr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en-ZA" sz="1600" b="0" dirty="0" err="1"/>
          </a:p>
        </p:txBody>
      </p:sp>
      <p:sp>
        <p:nvSpPr>
          <p:cNvPr id="6" name="Oval 5"/>
          <p:cNvSpPr/>
          <p:nvPr/>
        </p:nvSpPr>
        <p:spPr bwMode="ltGray">
          <a:xfrm>
            <a:off x="2857619" y="2543577"/>
            <a:ext cx="3142445" cy="2975020"/>
          </a:xfrm>
          <a:prstGeom prst="ellipse">
            <a:avLst/>
          </a:prstGeom>
          <a:solidFill>
            <a:srgbClr val="71717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en-ZA" sz="1600" b="0" dirty="0" err="1"/>
          </a:p>
        </p:txBody>
      </p:sp>
      <p:sp>
        <p:nvSpPr>
          <p:cNvPr id="7" name="Oval 6"/>
          <p:cNvSpPr/>
          <p:nvPr/>
        </p:nvSpPr>
        <p:spPr bwMode="ltGray">
          <a:xfrm>
            <a:off x="3490175" y="3065173"/>
            <a:ext cx="2343955" cy="2240922"/>
          </a:xfrm>
          <a:prstGeom prst="ellipse">
            <a:avLst/>
          </a:prstGeom>
          <a:solidFill>
            <a:schemeClr val="bg1">
              <a:lumMod val="65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en-ZA" sz="1600" b="0" dirty="0"/>
          </a:p>
        </p:txBody>
      </p:sp>
      <p:cxnSp>
        <p:nvCxnSpPr>
          <p:cNvPr id="10" name="Straight Connector 9"/>
          <p:cNvCxnSpPr/>
          <p:nvPr/>
        </p:nvCxnSpPr>
        <p:spPr>
          <a:xfrm flipV="1">
            <a:off x="4911378" y="4839652"/>
            <a:ext cx="2236595" cy="0"/>
          </a:xfrm>
          <a:prstGeom prst="line">
            <a:avLst/>
          </a:prstGeom>
          <a:ln w="12700">
            <a:solidFill>
              <a:schemeClr val="bg1">
                <a:lumMod val="75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V="1">
            <a:off x="5190349" y="4006364"/>
            <a:ext cx="1943056" cy="0"/>
          </a:xfrm>
          <a:prstGeom prst="line">
            <a:avLst/>
          </a:prstGeom>
          <a:ln w="12700">
            <a:solidFill>
              <a:schemeClr val="bg1">
                <a:lumMod val="75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V="1">
            <a:off x="5128347" y="2913836"/>
            <a:ext cx="1911686" cy="16523"/>
          </a:xfrm>
          <a:prstGeom prst="line">
            <a:avLst/>
          </a:prstGeom>
          <a:ln w="12700">
            <a:solidFill>
              <a:schemeClr val="bg1">
                <a:lumMod val="75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5011734" y="1786055"/>
            <a:ext cx="1943056" cy="0"/>
          </a:xfrm>
          <a:prstGeom prst="line">
            <a:avLst/>
          </a:prstGeom>
          <a:ln w="12700">
            <a:solidFill>
              <a:schemeClr val="bg1">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18" name="Rectangle 17"/>
          <p:cNvSpPr/>
          <p:nvPr/>
        </p:nvSpPr>
        <p:spPr bwMode="ltGray">
          <a:xfrm>
            <a:off x="3783514" y="3314474"/>
            <a:ext cx="682580" cy="309093"/>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r>
              <a:rPr lang="en-ZA" sz="1600" b="1" dirty="0">
                <a:solidFill>
                  <a:schemeClr val="bg1"/>
                </a:solidFill>
              </a:rPr>
              <a:t>36%</a:t>
            </a:r>
          </a:p>
        </p:txBody>
      </p:sp>
      <p:sp>
        <p:nvSpPr>
          <p:cNvPr id="19" name="Rectangle 18"/>
          <p:cNvSpPr/>
          <p:nvPr/>
        </p:nvSpPr>
        <p:spPr bwMode="ltGray">
          <a:xfrm>
            <a:off x="3392055" y="2862742"/>
            <a:ext cx="682580" cy="309093"/>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r>
              <a:rPr lang="en-ZA" sz="1600" b="1" dirty="0">
                <a:solidFill>
                  <a:schemeClr val="bg1"/>
                </a:solidFill>
              </a:rPr>
              <a:t>44%</a:t>
            </a:r>
          </a:p>
        </p:txBody>
      </p:sp>
      <p:sp>
        <p:nvSpPr>
          <p:cNvPr id="20" name="Rectangle 19"/>
          <p:cNvSpPr/>
          <p:nvPr/>
        </p:nvSpPr>
        <p:spPr bwMode="ltGray">
          <a:xfrm>
            <a:off x="2361782" y="1937298"/>
            <a:ext cx="811368" cy="309093"/>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r>
              <a:rPr lang="en-ZA" sz="1600" b="1" dirty="0">
                <a:solidFill>
                  <a:schemeClr val="bg1"/>
                </a:solidFill>
              </a:rPr>
              <a:t>100%</a:t>
            </a:r>
          </a:p>
        </p:txBody>
      </p:sp>
      <p:sp>
        <p:nvSpPr>
          <p:cNvPr id="21" name="Rectangle 20"/>
          <p:cNvSpPr/>
          <p:nvPr/>
        </p:nvSpPr>
        <p:spPr bwMode="ltGray">
          <a:xfrm>
            <a:off x="7147973" y="1520245"/>
            <a:ext cx="2627290" cy="45817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r>
              <a:rPr lang="en-ZA" sz="1600" b="1" dirty="0">
                <a:solidFill>
                  <a:schemeClr val="tx1"/>
                </a:solidFill>
              </a:rPr>
              <a:t>Total market</a:t>
            </a:r>
          </a:p>
        </p:txBody>
      </p:sp>
      <p:sp>
        <p:nvSpPr>
          <p:cNvPr id="22" name="Rectangle 21"/>
          <p:cNvSpPr/>
          <p:nvPr/>
        </p:nvSpPr>
        <p:spPr bwMode="ltGray">
          <a:xfrm>
            <a:off x="7147973" y="2751201"/>
            <a:ext cx="2627290" cy="45817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r>
              <a:rPr lang="en-ZA" sz="1600" b="1" dirty="0">
                <a:solidFill>
                  <a:schemeClr val="tx1"/>
                </a:solidFill>
              </a:rPr>
              <a:t>Ever had sex</a:t>
            </a:r>
          </a:p>
        </p:txBody>
      </p:sp>
      <p:sp>
        <p:nvSpPr>
          <p:cNvPr id="25" name="Rectangle 24"/>
          <p:cNvSpPr/>
          <p:nvPr/>
        </p:nvSpPr>
        <p:spPr bwMode="ltGray">
          <a:xfrm>
            <a:off x="7147973" y="3828453"/>
            <a:ext cx="3593206" cy="45817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r>
              <a:rPr lang="en-ZA" sz="1600" b="1" dirty="0">
                <a:solidFill>
                  <a:schemeClr val="tx1"/>
                </a:solidFill>
              </a:rPr>
              <a:t>Sexually active in p3m</a:t>
            </a:r>
          </a:p>
        </p:txBody>
      </p:sp>
      <p:sp>
        <p:nvSpPr>
          <p:cNvPr id="26" name="Rectangle 25"/>
          <p:cNvSpPr/>
          <p:nvPr/>
        </p:nvSpPr>
        <p:spPr bwMode="ltGray">
          <a:xfrm>
            <a:off x="7147973" y="4676619"/>
            <a:ext cx="3593206" cy="45817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r>
              <a:rPr lang="en-ZA" sz="1600" b="1" dirty="0">
                <a:solidFill>
                  <a:schemeClr val="tx1"/>
                </a:solidFill>
              </a:rPr>
              <a:t>Multiple sexual partners in p12m</a:t>
            </a:r>
          </a:p>
        </p:txBody>
      </p:sp>
      <p:sp>
        <p:nvSpPr>
          <p:cNvPr id="28" name="Rectangle 27"/>
          <p:cNvSpPr/>
          <p:nvPr/>
        </p:nvSpPr>
        <p:spPr bwMode="ltGray">
          <a:xfrm>
            <a:off x="4833991" y="4342184"/>
            <a:ext cx="682580" cy="309093"/>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r>
              <a:rPr lang="en-ZA" sz="1600" b="0" dirty="0">
                <a:solidFill>
                  <a:schemeClr val="tx1"/>
                </a:solidFill>
              </a:rPr>
              <a:t>7%</a:t>
            </a:r>
          </a:p>
        </p:txBody>
      </p:sp>
      <p:sp>
        <p:nvSpPr>
          <p:cNvPr id="8" name="Oval 7"/>
          <p:cNvSpPr/>
          <p:nvPr/>
        </p:nvSpPr>
        <p:spPr bwMode="ltGray">
          <a:xfrm>
            <a:off x="4623515" y="4262908"/>
            <a:ext cx="1000916" cy="957326"/>
          </a:xfrm>
          <a:prstGeom prst="ellipse">
            <a:avLst/>
          </a:prstGeom>
          <a:solidFill>
            <a:schemeClr val="bg1">
              <a:lumMod val="85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ZA" sz="1600" b="0" dirty="0">
              <a:solidFill>
                <a:schemeClr val="tx1"/>
              </a:solidFill>
            </a:endParaRPr>
          </a:p>
        </p:txBody>
      </p:sp>
      <p:sp>
        <p:nvSpPr>
          <p:cNvPr id="31" name="Rectangle 30"/>
          <p:cNvSpPr/>
          <p:nvPr/>
        </p:nvSpPr>
        <p:spPr bwMode="ltGray">
          <a:xfrm>
            <a:off x="4726131" y="4366104"/>
            <a:ext cx="682580" cy="309093"/>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r>
              <a:rPr lang="en-ZA" sz="1600" b="1" dirty="0">
                <a:solidFill>
                  <a:schemeClr val="tx1"/>
                </a:solidFill>
              </a:rPr>
              <a:t>7%</a:t>
            </a:r>
          </a:p>
        </p:txBody>
      </p:sp>
      <p:sp>
        <p:nvSpPr>
          <p:cNvPr id="23" name="Rectangle 22"/>
          <p:cNvSpPr/>
          <p:nvPr/>
        </p:nvSpPr>
        <p:spPr>
          <a:xfrm>
            <a:off x="0" y="5806485"/>
            <a:ext cx="913799" cy="3399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defRPr/>
            </a:pPr>
            <a:r>
              <a:rPr lang="en-US" sz="1200" kern="0" dirty="0">
                <a:solidFill>
                  <a:srgbClr val="717171">
                    <a:lumMod val="75000"/>
                  </a:srgbClr>
                </a:solidFill>
              </a:rPr>
              <a:t>n= 1500</a:t>
            </a:r>
          </a:p>
        </p:txBody>
      </p:sp>
    </p:spTree>
    <p:extLst>
      <p:ext uri="{BB962C8B-B14F-4D97-AF65-F5344CB8AC3E}">
        <p14:creationId xmlns:p14="http://schemas.microsoft.com/office/powerpoint/2010/main" val="2377799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4034BEE3-566C-4068-A777-C3A4762E861B}" type="slidenum">
              <a:rPr lang="en-GB" smtClean="0">
                <a:solidFill>
                  <a:srgbClr val="717171"/>
                </a:solidFill>
              </a:rPr>
              <a:pPr/>
              <a:t>11</a:t>
            </a:fld>
            <a:endParaRPr lang="en-GB" dirty="0">
              <a:solidFill>
                <a:srgbClr val="717171"/>
              </a:solidFill>
            </a:endParaRPr>
          </a:p>
        </p:txBody>
      </p:sp>
      <p:sp>
        <p:nvSpPr>
          <p:cNvPr id="5" name="Title 2"/>
          <p:cNvSpPr txBox="1">
            <a:spLocks/>
          </p:cNvSpPr>
          <p:nvPr/>
        </p:nvSpPr>
        <p:spPr>
          <a:xfrm>
            <a:off x="359999" y="430717"/>
            <a:ext cx="11466875" cy="404119"/>
          </a:xfrm>
          <a:prstGeom prst="rect">
            <a:avLst/>
          </a:prstGeom>
        </p:spPr>
        <p:txBody>
          <a:bodyPr vert="horz" lIns="0" tIns="0" rIns="0" bIns="0" rtlCol="0" anchor="t">
            <a:noAutofit/>
          </a:bodyPr>
          <a:lstStyle>
            <a:lvl1pPr algn="l" defTabSz="914400" rtl="0" eaLnBrk="1" latinLnBrk="0" hangingPunct="1">
              <a:lnSpc>
                <a:spcPct val="100000"/>
              </a:lnSpc>
              <a:spcBef>
                <a:spcPts val="600"/>
              </a:spcBef>
              <a:buNone/>
              <a:defRPr sz="2400" b="1" kern="1200">
                <a:solidFill>
                  <a:schemeClr val="tx1"/>
                </a:solidFill>
                <a:latin typeface="+mj-lt"/>
                <a:ea typeface="+mj-ea"/>
                <a:cs typeface="+mj-cs"/>
              </a:defRPr>
            </a:lvl1pPr>
          </a:lstStyle>
          <a:p>
            <a:r>
              <a:rPr lang="en-ZA" dirty="0"/>
              <a:t>HIV vulnerability/ risk definition</a:t>
            </a:r>
          </a:p>
        </p:txBody>
      </p:sp>
      <p:sp>
        <p:nvSpPr>
          <p:cNvPr id="6" name="Text Placeholder 4"/>
          <p:cNvSpPr txBox="1">
            <a:spLocks/>
          </p:cNvSpPr>
          <p:nvPr/>
        </p:nvSpPr>
        <p:spPr>
          <a:xfrm>
            <a:off x="86027" y="1230414"/>
            <a:ext cx="11477331" cy="396875"/>
          </a:xfrm>
          <a:prstGeom prst="rect">
            <a:avLst/>
          </a:prstGeom>
        </p:spPr>
        <p:txBody>
          <a:bodyPr/>
          <a:lstStyle>
            <a:lvl1pPr marL="0" indent="0" algn="l" defTabSz="914400" rtl="0" eaLnBrk="1" latinLnBrk="0" hangingPunct="1">
              <a:lnSpc>
                <a:spcPct val="100000"/>
              </a:lnSpc>
              <a:spcBef>
                <a:spcPts val="1200"/>
              </a:spcBef>
              <a:buFont typeface="Arial" panose="020B0604020202020204" pitchFamily="34" charset="0"/>
              <a:buNone/>
              <a:defRPr sz="1600" kern="1200">
                <a:solidFill>
                  <a:schemeClr val="tx1"/>
                </a:solidFill>
                <a:latin typeface="+mn-lt"/>
                <a:ea typeface="+mn-ea"/>
                <a:cs typeface="+mn-cs"/>
              </a:defRPr>
            </a:lvl1pPr>
            <a:lvl2pPr marL="180975" indent="-180975" algn="l" defTabSz="914400" rtl="0" eaLnBrk="1" latinLnBrk="0" hangingPunct="1">
              <a:lnSpc>
                <a:spcPct val="100000"/>
              </a:lnSpc>
              <a:spcBef>
                <a:spcPts val="600"/>
              </a:spcBef>
              <a:buFont typeface="Wingdings" panose="05000000000000000000" pitchFamily="2" charset="2"/>
              <a:buChar char="§"/>
              <a:defRPr sz="1600" kern="1200">
                <a:solidFill>
                  <a:schemeClr val="tx1"/>
                </a:solidFill>
                <a:latin typeface="+mn-lt"/>
                <a:ea typeface="+mn-ea"/>
                <a:cs typeface="+mn-cs"/>
              </a:defRPr>
            </a:lvl2pPr>
            <a:lvl3pPr marL="361950" indent="-180975" algn="l" defTabSz="914400" rtl="0" eaLnBrk="1" latinLnBrk="0" hangingPunct="1">
              <a:lnSpc>
                <a:spcPct val="100000"/>
              </a:lnSpc>
              <a:spcBef>
                <a:spcPts val="600"/>
              </a:spcBef>
              <a:buFont typeface="Wingdings" panose="05000000000000000000" pitchFamily="2" charset="2"/>
              <a:buChar char="§"/>
              <a:defRPr sz="1600" kern="1200">
                <a:solidFill>
                  <a:schemeClr val="tx1"/>
                </a:solidFill>
                <a:latin typeface="+mn-lt"/>
                <a:ea typeface="+mn-ea"/>
                <a:cs typeface="+mn-cs"/>
              </a:defRPr>
            </a:lvl3pPr>
            <a:lvl4pPr marL="542925" indent="-180975" algn="l" defTabSz="914400" rtl="0" eaLnBrk="1" latinLnBrk="0" hangingPunct="1">
              <a:lnSpc>
                <a:spcPct val="100000"/>
              </a:lnSpc>
              <a:spcBef>
                <a:spcPts val="600"/>
              </a:spcBef>
              <a:buFont typeface="Wingdings" panose="05000000000000000000" pitchFamily="2" charset="2"/>
              <a:buChar char="§"/>
              <a:defRPr sz="1600" kern="1200">
                <a:solidFill>
                  <a:schemeClr val="tx1"/>
                </a:solidFill>
                <a:latin typeface="+mn-lt"/>
                <a:ea typeface="+mn-ea"/>
                <a:cs typeface="+mn-cs"/>
              </a:defRPr>
            </a:lvl4pPr>
            <a:lvl5pPr marL="714375" indent="-171450" algn="l" defTabSz="914400" rtl="0" eaLnBrk="1" latinLnBrk="0" hangingPunct="1">
              <a:lnSpc>
                <a:spcPct val="100000"/>
              </a:lnSpc>
              <a:spcBef>
                <a:spcPts val="600"/>
              </a:spcBef>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31775">
              <a:spcBef>
                <a:spcPts val="0"/>
              </a:spcBef>
            </a:pPr>
            <a:r>
              <a:rPr lang="en-GB" b="1" dirty="0"/>
              <a:t>The risk score is based on:</a:t>
            </a:r>
          </a:p>
          <a:p>
            <a:pPr marL="1031875" lvl="1" indent="-342900">
              <a:spcBef>
                <a:spcPts val="0"/>
              </a:spcBef>
            </a:pPr>
            <a:r>
              <a:rPr lang="en-GB" dirty="0"/>
              <a:t>Sexually active</a:t>
            </a:r>
          </a:p>
          <a:p>
            <a:pPr marL="1031875" lvl="1" indent="-342900">
              <a:spcBef>
                <a:spcPts val="0"/>
              </a:spcBef>
            </a:pPr>
            <a:r>
              <a:rPr lang="en-GB" dirty="0"/>
              <a:t>Abstinence</a:t>
            </a:r>
          </a:p>
          <a:p>
            <a:pPr marL="1031875" lvl="1" indent="-342900">
              <a:spcBef>
                <a:spcPts val="0"/>
              </a:spcBef>
            </a:pPr>
            <a:r>
              <a:rPr lang="en-GB" dirty="0"/>
              <a:t>Number of partners</a:t>
            </a:r>
          </a:p>
          <a:p>
            <a:pPr marL="1031875" lvl="1" indent="-342900">
              <a:spcBef>
                <a:spcPts val="0"/>
              </a:spcBef>
            </a:pPr>
            <a:r>
              <a:rPr lang="en-GB" dirty="0"/>
              <a:t>Condom use</a:t>
            </a:r>
          </a:p>
          <a:p>
            <a:pPr marL="1031875" lvl="1" indent="-342900">
              <a:spcBef>
                <a:spcPts val="0"/>
              </a:spcBef>
            </a:pPr>
            <a:r>
              <a:rPr lang="en-GB" dirty="0"/>
              <a:t>Type of partner (casual or not)</a:t>
            </a:r>
          </a:p>
          <a:p>
            <a:endParaRPr lang="en-ZA" dirty="0"/>
          </a:p>
        </p:txBody>
      </p:sp>
      <p:grpSp>
        <p:nvGrpSpPr>
          <p:cNvPr id="7" name="Group 6"/>
          <p:cNvGrpSpPr/>
          <p:nvPr/>
        </p:nvGrpSpPr>
        <p:grpSpPr>
          <a:xfrm>
            <a:off x="996287" y="3037038"/>
            <a:ext cx="9977226" cy="621196"/>
            <a:chOff x="1784792" y="745425"/>
            <a:chExt cx="11498580" cy="474658"/>
          </a:xfrm>
          <a:solidFill>
            <a:srgbClr val="333333"/>
          </a:solidFill>
        </p:grpSpPr>
        <p:sp>
          <p:nvSpPr>
            <p:cNvPr id="8" name="Arrow: Striped Right 24"/>
            <p:cNvSpPr/>
            <p:nvPr/>
          </p:nvSpPr>
          <p:spPr bwMode="ltGray">
            <a:xfrm>
              <a:off x="1784792" y="745425"/>
              <a:ext cx="11498580" cy="474658"/>
            </a:xfrm>
            <a:prstGeom prst="stripedRightArrow">
              <a:avLst>
                <a:gd name="adj1" fmla="val 100000"/>
                <a:gd name="adj2" fmla="val 50000"/>
              </a:avLst>
            </a:pr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en-US" sz="1600" b="1" dirty="0" err="1"/>
            </a:p>
          </p:txBody>
        </p:sp>
        <p:sp>
          <p:nvSpPr>
            <p:cNvPr id="9" name="TextBox 8"/>
            <p:cNvSpPr txBox="1"/>
            <p:nvPr/>
          </p:nvSpPr>
          <p:spPr>
            <a:xfrm>
              <a:off x="2197163" y="865167"/>
              <a:ext cx="2452247" cy="235173"/>
            </a:xfrm>
            <a:prstGeom prst="rect">
              <a:avLst/>
            </a:prstGeom>
            <a:noFill/>
          </p:spPr>
          <p:txBody>
            <a:bodyPr wrap="square" lIns="0" tIns="0" rIns="0" bIns="0" rtlCol="0">
              <a:spAutoFit/>
            </a:bodyPr>
            <a:lstStyle/>
            <a:p>
              <a:r>
                <a:rPr lang="en-GB" sz="2000" b="1" i="1" dirty="0">
                  <a:solidFill>
                    <a:schemeClr val="bg1"/>
                  </a:solidFill>
                </a:rPr>
                <a:t>Lower risk</a:t>
              </a:r>
            </a:p>
          </p:txBody>
        </p:sp>
        <p:sp>
          <p:nvSpPr>
            <p:cNvPr id="10" name="TextBox 9"/>
            <p:cNvSpPr txBox="1"/>
            <p:nvPr/>
          </p:nvSpPr>
          <p:spPr>
            <a:xfrm>
              <a:off x="10848431" y="865167"/>
              <a:ext cx="1646743" cy="235173"/>
            </a:xfrm>
            <a:prstGeom prst="rect">
              <a:avLst/>
            </a:prstGeom>
            <a:noFill/>
          </p:spPr>
          <p:txBody>
            <a:bodyPr wrap="square" lIns="0" tIns="0" rIns="0" bIns="0" rtlCol="0">
              <a:spAutoFit/>
            </a:bodyPr>
            <a:lstStyle/>
            <a:p>
              <a:r>
                <a:rPr lang="en-GB" sz="2000" b="1" i="1" dirty="0">
                  <a:solidFill>
                    <a:schemeClr val="bg1"/>
                  </a:solidFill>
                </a:rPr>
                <a:t>Higher risk</a:t>
              </a:r>
            </a:p>
          </p:txBody>
        </p:sp>
      </p:grpSp>
      <p:sp>
        <p:nvSpPr>
          <p:cNvPr id="11" name="Rectangle 10"/>
          <p:cNvSpPr/>
          <p:nvPr/>
        </p:nvSpPr>
        <p:spPr bwMode="ltGray">
          <a:xfrm>
            <a:off x="7363447" y="3814943"/>
            <a:ext cx="2884715" cy="2121308"/>
          </a:xfrm>
          <a:prstGeom prst="rect">
            <a:avLst/>
          </a:prstGeom>
          <a:solidFill>
            <a:schemeClr val="bg1">
              <a:lumMod val="6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228600" indent="-228600">
              <a:buFont typeface="+mj-lt"/>
              <a:buAutoNum type="arabicPeriod"/>
              <a:defRPr/>
            </a:pPr>
            <a:r>
              <a:rPr lang="en-ZA" dirty="0">
                <a:solidFill>
                  <a:schemeClr val="bg1"/>
                </a:solidFill>
              </a:rPr>
              <a:t>Sexually active with multiple partners </a:t>
            </a:r>
          </a:p>
          <a:p>
            <a:pPr marL="228600" indent="-228600">
              <a:buFont typeface="+mj-lt"/>
              <a:buAutoNum type="arabicPeriod"/>
              <a:defRPr/>
            </a:pPr>
            <a:r>
              <a:rPr lang="en-ZA" dirty="0">
                <a:solidFill>
                  <a:schemeClr val="bg1"/>
                </a:solidFill>
              </a:rPr>
              <a:t>Sexually active with a single partner but does not use a condom or does not actively avoid casual sex</a:t>
            </a:r>
          </a:p>
        </p:txBody>
      </p:sp>
      <p:sp>
        <p:nvSpPr>
          <p:cNvPr id="12" name="Rectangle 11"/>
          <p:cNvSpPr/>
          <p:nvPr/>
        </p:nvSpPr>
        <p:spPr bwMode="ltGray">
          <a:xfrm>
            <a:off x="4326367" y="3819211"/>
            <a:ext cx="2823322" cy="2121234"/>
          </a:xfrm>
          <a:prstGeom prst="rect">
            <a:avLst/>
          </a:prstGeom>
          <a:solidFill>
            <a:schemeClr val="bg1">
              <a:lumMod val="6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228600" indent="-228600">
              <a:buAutoNum type="arabicPeriod"/>
              <a:defRPr/>
            </a:pPr>
            <a:r>
              <a:rPr lang="en-ZA" dirty="0">
                <a:solidFill>
                  <a:schemeClr val="bg1"/>
                </a:solidFill>
              </a:rPr>
              <a:t>Not yet sexually active but does not intend to abstain</a:t>
            </a:r>
          </a:p>
          <a:p>
            <a:pPr marL="228600" indent="-228600">
              <a:buFontTx/>
              <a:buAutoNum type="arabicPeriod"/>
              <a:defRPr/>
            </a:pPr>
            <a:r>
              <a:rPr lang="en-ZA" dirty="0">
                <a:solidFill>
                  <a:schemeClr val="bg1"/>
                </a:solidFill>
              </a:rPr>
              <a:t>Sexually active and uses a condom but has just one partner or avoids casual sex </a:t>
            </a:r>
          </a:p>
          <a:p>
            <a:pPr marL="228600" indent="-228600">
              <a:buAutoNum type="arabicPeriod"/>
              <a:defRPr/>
            </a:pPr>
            <a:endParaRPr lang="en-ZA" dirty="0">
              <a:solidFill>
                <a:schemeClr val="bg1"/>
              </a:solidFill>
            </a:endParaRPr>
          </a:p>
        </p:txBody>
      </p:sp>
      <p:sp>
        <p:nvSpPr>
          <p:cNvPr id="13" name="Rectangle 12"/>
          <p:cNvSpPr/>
          <p:nvPr/>
        </p:nvSpPr>
        <p:spPr bwMode="ltGray">
          <a:xfrm>
            <a:off x="1515085" y="3814943"/>
            <a:ext cx="2597524" cy="2112379"/>
          </a:xfrm>
          <a:prstGeom prst="rect">
            <a:avLst/>
          </a:prstGeom>
          <a:solidFill>
            <a:schemeClr val="bg1">
              <a:lumMod val="6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defRPr/>
            </a:pPr>
            <a:r>
              <a:rPr lang="en-GB" dirty="0">
                <a:solidFill>
                  <a:schemeClr val="bg1"/>
                </a:solidFill>
              </a:rPr>
              <a:t>1. Not yet sexually active and intentionally  abstains from having sex</a:t>
            </a:r>
          </a:p>
        </p:txBody>
      </p:sp>
    </p:spTree>
    <p:extLst>
      <p:ext uri="{BB962C8B-B14F-4D97-AF65-F5344CB8AC3E}">
        <p14:creationId xmlns:p14="http://schemas.microsoft.com/office/powerpoint/2010/main" val="36691537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0000" y="335183"/>
            <a:ext cx="11466875" cy="404119"/>
          </a:xfrm>
        </p:spPr>
        <p:txBody>
          <a:bodyPr/>
          <a:lstStyle/>
          <a:p>
            <a:r>
              <a:rPr lang="en-ZA" dirty="0"/>
              <a:t>Derived level of vulnerability/ risk of HIV in the market</a:t>
            </a:r>
            <a:br>
              <a:rPr lang="en-ZA" dirty="0"/>
            </a:br>
            <a:r>
              <a:rPr lang="en-ZA" sz="1800" b="0" dirty="0"/>
              <a:t>7 in 10 of the market is at risk to HIV infection</a:t>
            </a:r>
            <a:endParaRPr lang="en-ZA" b="0" dirty="0"/>
          </a:p>
        </p:txBody>
      </p:sp>
      <p:sp>
        <p:nvSpPr>
          <p:cNvPr id="3" name="Slide Number Placeholder 2"/>
          <p:cNvSpPr>
            <a:spLocks noGrp="1"/>
          </p:cNvSpPr>
          <p:nvPr>
            <p:ph type="sldNum" sz="quarter" idx="4"/>
          </p:nvPr>
        </p:nvSpPr>
        <p:spPr/>
        <p:txBody>
          <a:bodyPr/>
          <a:lstStyle/>
          <a:p>
            <a:fld id="{4034BEE3-566C-4068-A777-C3A4762E861B}" type="slidenum">
              <a:rPr lang="en-GB" smtClean="0">
                <a:solidFill>
                  <a:srgbClr val="717171"/>
                </a:solidFill>
              </a:rPr>
              <a:pPr/>
              <a:t>12</a:t>
            </a:fld>
            <a:endParaRPr lang="en-GB" dirty="0">
              <a:solidFill>
                <a:srgbClr val="717171"/>
              </a:solidFill>
            </a:endParaRPr>
          </a:p>
        </p:txBody>
      </p:sp>
      <p:graphicFrame>
        <p:nvGraphicFramePr>
          <p:cNvPr id="5" name="Content Placeholder 7"/>
          <p:cNvGraphicFramePr>
            <a:graphicFrameLocks/>
          </p:cNvGraphicFramePr>
          <p:nvPr>
            <p:extLst>
              <p:ext uri="{D42A27DB-BD31-4B8C-83A1-F6EECF244321}">
                <p14:modId xmlns:p14="http://schemas.microsoft.com/office/powerpoint/2010/main" val="3266191697"/>
              </p:ext>
            </p:extLst>
          </p:nvPr>
        </p:nvGraphicFramePr>
        <p:xfrm>
          <a:off x="1063200" y="1699542"/>
          <a:ext cx="9793713" cy="4116628"/>
        </p:xfrm>
        <a:graphic>
          <a:graphicData uri="http://schemas.openxmlformats.org/drawingml/2006/chart">
            <c:chart xmlns:c="http://schemas.openxmlformats.org/drawingml/2006/chart" xmlns:r="http://schemas.openxmlformats.org/officeDocument/2006/relationships" r:id="rId3"/>
          </a:graphicData>
        </a:graphic>
      </p:graphicFrame>
      <p:sp>
        <p:nvSpPr>
          <p:cNvPr id="6" name="Rectangle 5"/>
          <p:cNvSpPr/>
          <p:nvPr/>
        </p:nvSpPr>
        <p:spPr bwMode="ltGray">
          <a:xfrm>
            <a:off x="360000" y="1699542"/>
            <a:ext cx="3161122" cy="374918"/>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r>
              <a:rPr lang="en-ZA" sz="1600" b="1" dirty="0">
                <a:solidFill>
                  <a:schemeClr val="tx1"/>
                </a:solidFill>
              </a:rPr>
              <a:t>Level of HIV vulnerability/ risk</a:t>
            </a:r>
          </a:p>
        </p:txBody>
      </p:sp>
      <p:sp>
        <p:nvSpPr>
          <p:cNvPr id="4" name="Rectangle 3"/>
          <p:cNvSpPr/>
          <p:nvPr/>
        </p:nvSpPr>
        <p:spPr bwMode="ltGray">
          <a:xfrm>
            <a:off x="2218544" y="2263515"/>
            <a:ext cx="4909214" cy="2248524"/>
          </a:xfrm>
          <a:prstGeom prst="rect">
            <a:avLst/>
          </a:prstGeom>
          <a:no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en-ZA" sz="1600" b="0" dirty="0" err="1"/>
          </a:p>
        </p:txBody>
      </p:sp>
    </p:spTree>
    <p:extLst>
      <p:ext uri="{BB962C8B-B14F-4D97-AF65-F5344CB8AC3E}">
        <p14:creationId xmlns:p14="http://schemas.microsoft.com/office/powerpoint/2010/main" val="2054100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ZA" dirty="0"/>
              <a:t>What is the level of sexual behaviour across age groups?</a:t>
            </a:r>
          </a:p>
        </p:txBody>
      </p:sp>
      <p:sp>
        <p:nvSpPr>
          <p:cNvPr id="3" name="Slide Number Placeholder 2"/>
          <p:cNvSpPr>
            <a:spLocks noGrp="1"/>
          </p:cNvSpPr>
          <p:nvPr>
            <p:ph type="sldNum" sz="quarter" idx="4"/>
          </p:nvPr>
        </p:nvSpPr>
        <p:spPr/>
        <p:txBody>
          <a:bodyPr/>
          <a:lstStyle/>
          <a:p>
            <a:fld id="{4034BEE3-566C-4068-A777-C3A4762E861B}" type="slidenum">
              <a:rPr lang="en-GB" smtClean="0">
                <a:solidFill>
                  <a:srgbClr val="717171"/>
                </a:solidFill>
              </a:rPr>
              <a:pPr/>
              <a:t>13</a:t>
            </a:fld>
            <a:endParaRPr lang="en-GB" dirty="0">
              <a:solidFill>
                <a:srgbClr val="717171"/>
              </a:solidFill>
            </a:endParaRPr>
          </a:p>
        </p:txBody>
      </p:sp>
      <p:sp>
        <p:nvSpPr>
          <p:cNvPr id="4" name="Text Placeholder 3"/>
          <p:cNvSpPr>
            <a:spLocks noGrp="1"/>
          </p:cNvSpPr>
          <p:nvPr>
            <p:ph type="body" sz="quarter" idx="18"/>
          </p:nvPr>
        </p:nvSpPr>
        <p:spPr/>
        <p:txBody>
          <a:bodyPr/>
          <a:lstStyle/>
          <a:p>
            <a:endParaRPr lang="en-ZA"/>
          </a:p>
        </p:txBody>
      </p:sp>
      <p:graphicFrame>
        <p:nvGraphicFramePr>
          <p:cNvPr id="5" name="Content Placeholder 5"/>
          <p:cNvGraphicFramePr>
            <a:graphicFrameLocks/>
          </p:cNvGraphicFramePr>
          <p:nvPr>
            <p:extLst>
              <p:ext uri="{D42A27DB-BD31-4B8C-83A1-F6EECF244321}">
                <p14:modId xmlns:p14="http://schemas.microsoft.com/office/powerpoint/2010/main" val="4136904196"/>
              </p:ext>
            </p:extLst>
          </p:nvPr>
        </p:nvGraphicFramePr>
        <p:xfrm>
          <a:off x="359999" y="1728166"/>
          <a:ext cx="6461760" cy="400367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203491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p:cNvSpPr>
            <a:spLocks noGrp="1"/>
          </p:cNvSpPr>
          <p:nvPr>
            <p:ph type="title"/>
          </p:nvPr>
        </p:nvSpPr>
        <p:spPr>
          <a:xfrm>
            <a:off x="456898" y="329713"/>
            <a:ext cx="10611435" cy="404119"/>
          </a:xfrm>
        </p:spPr>
        <p:txBody>
          <a:bodyPr/>
          <a:lstStyle/>
          <a:p>
            <a:pPr>
              <a:defRPr/>
            </a:pPr>
            <a:r>
              <a:rPr lang="en-US" sz="2000" dirty="0">
                <a:solidFill>
                  <a:srgbClr val="717171"/>
                </a:solidFill>
              </a:rPr>
              <a:t>What steps are the market actively taking to protect themselves from contracting HIV?</a:t>
            </a:r>
          </a:p>
        </p:txBody>
      </p:sp>
      <p:sp>
        <p:nvSpPr>
          <p:cNvPr id="2" name="Slide Number Placeholder 1"/>
          <p:cNvSpPr>
            <a:spLocks noGrp="1"/>
          </p:cNvSpPr>
          <p:nvPr>
            <p:ph type="sldNum" sz="quarter" idx="4"/>
          </p:nvPr>
        </p:nvSpPr>
        <p:spPr/>
        <p:txBody>
          <a:bodyPr/>
          <a:lstStyle/>
          <a:p>
            <a:pPr>
              <a:defRPr/>
            </a:pPr>
            <a:fld id="{3C304309-6068-4AE8-9E85-8D3E75390E26}" type="slidenum">
              <a:rPr lang="en-AU" sz="1800" kern="0" smtClean="0">
                <a:solidFill>
                  <a:srgbClr val="717171"/>
                </a:solidFill>
              </a:rPr>
              <a:pPr>
                <a:defRPr/>
              </a:pPr>
              <a:t>14</a:t>
            </a:fld>
            <a:endParaRPr lang="en-AU" sz="1800" kern="0" dirty="0">
              <a:solidFill>
                <a:srgbClr val="717171"/>
              </a:solidFill>
            </a:endParaRPr>
          </a:p>
        </p:txBody>
      </p:sp>
      <p:graphicFrame>
        <p:nvGraphicFramePr>
          <p:cNvPr id="36" name="Chart 35"/>
          <p:cNvGraphicFramePr/>
          <p:nvPr>
            <p:extLst>
              <p:ext uri="{D42A27DB-BD31-4B8C-83A1-F6EECF244321}">
                <p14:modId xmlns:p14="http://schemas.microsoft.com/office/powerpoint/2010/main" val="4248526614"/>
              </p:ext>
            </p:extLst>
          </p:nvPr>
        </p:nvGraphicFramePr>
        <p:xfrm>
          <a:off x="695460" y="2004792"/>
          <a:ext cx="10921284" cy="3339940"/>
        </p:xfrm>
        <a:graphic>
          <a:graphicData uri="http://schemas.openxmlformats.org/drawingml/2006/chart">
            <c:chart xmlns:c="http://schemas.openxmlformats.org/drawingml/2006/chart" xmlns:r="http://schemas.openxmlformats.org/officeDocument/2006/relationships" r:id="rId2"/>
          </a:graphicData>
        </a:graphic>
      </p:graphicFrame>
      <p:sp>
        <p:nvSpPr>
          <p:cNvPr id="8" name="Rectangle 7"/>
          <p:cNvSpPr/>
          <p:nvPr/>
        </p:nvSpPr>
        <p:spPr bwMode="ltGray">
          <a:xfrm>
            <a:off x="456899" y="1313007"/>
            <a:ext cx="4775529" cy="52180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defRPr/>
            </a:pPr>
            <a:r>
              <a:rPr lang="en-US" sz="1600" b="1" dirty="0">
                <a:solidFill>
                  <a:srgbClr val="717171"/>
                </a:solidFill>
              </a:rPr>
              <a:t>Steps actively taken to protect from HIV (%)</a:t>
            </a:r>
          </a:p>
        </p:txBody>
      </p:sp>
      <p:sp>
        <p:nvSpPr>
          <p:cNvPr id="17" name="Rectangle 16"/>
          <p:cNvSpPr/>
          <p:nvPr/>
        </p:nvSpPr>
        <p:spPr>
          <a:xfrm>
            <a:off x="0" y="5806485"/>
            <a:ext cx="913799" cy="3399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defRPr/>
            </a:pPr>
            <a:r>
              <a:rPr lang="en-US" sz="1200" kern="0" dirty="0">
                <a:solidFill>
                  <a:srgbClr val="717171">
                    <a:lumMod val="75000"/>
                  </a:srgbClr>
                </a:solidFill>
              </a:rPr>
              <a:t>n= 1500</a:t>
            </a:r>
          </a:p>
        </p:txBody>
      </p:sp>
    </p:spTree>
    <p:extLst>
      <p:ext uri="{BB962C8B-B14F-4D97-AF65-F5344CB8AC3E}">
        <p14:creationId xmlns:p14="http://schemas.microsoft.com/office/powerpoint/2010/main" val="2311910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0416ED-B3DB-47EA-A252-F6B23744C306}"/>
              </a:ext>
            </a:extLst>
          </p:cNvPr>
          <p:cNvPicPr>
            <a:picLocks noChangeAspect="1"/>
          </p:cNvPicPr>
          <p:nvPr/>
        </p:nvPicPr>
        <p:blipFill rotWithShape="1">
          <a:blip r:embed="rId2"/>
          <a:srcRect t="21530" r="9968" b="7990"/>
          <a:stretch/>
        </p:blipFill>
        <p:spPr>
          <a:xfrm>
            <a:off x="0" y="0"/>
            <a:ext cx="12192000" cy="6858000"/>
          </a:xfrm>
          <a:prstGeom prst="rect">
            <a:avLst/>
          </a:prstGeom>
        </p:spPr>
      </p:pic>
      <p:sp>
        <p:nvSpPr>
          <p:cNvPr id="6" name="Rectangle 5">
            <a:extLst>
              <a:ext uri="{FF2B5EF4-FFF2-40B4-BE49-F238E27FC236}">
                <a16:creationId xmlns:a16="http://schemas.microsoft.com/office/drawing/2014/main" id="{6E5E1454-8574-400D-99BC-DAE9C09EA9BE}"/>
              </a:ext>
            </a:extLst>
          </p:cNvPr>
          <p:cNvSpPr/>
          <p:nvPr/>
        </p:nvSpPr>
        <p:spPr>
          <a:xfrm flipH="1">
            <a:off x="-4766" y="1350076"/>
            <a:ext cx="10571165" cy="3896590"/>
          </a:xfrm>
          <a:prstGeom prst="rect">
            <a:avLst/>
          </a:prstGeom>
          <a:gradFill>
            <a:gsLst>
              <a:gs pos="0">
                <a:srgbClr val="000000">
                  <a:alpha val="0"/>
                </a:srgbClr>
              </a:gs>
              <a:gs pos="100000">
                <a:srgbClr val="0000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sz="1600" dirty="0">
              <a:solidFill>
                <a:srgbClr val="FFFFFF"/>
              </a:solidFill>
            </a:endParaRPr>
          </a:p>
        </p:txBody>
      </p:sp>
      <p:sp>
        <p:nvSpPr>
          <p:cNvPr id="8" name="Text Placeholder 1"/>
          <p:cNvSpPr txBox="1">
            <a:spLocks/>
          </p:cNvSpPr>
          <p:nvPr/>
        </p:nvSpPr>
        <p:spPr>
          <a:xfrm>
            <a:off x="512762" y="3137255"/>
            <a:ext cx="8508408" cy="1585557"/>
          </a:xfrm>
          <a:prstGeom prst="rect">
            <a:avLst/>
          </a:prstGeom>
        </p:spPr>
        <p:txBody>
          <a:bodyPr vert="horz" lIns="0" tIns="0" rIns="0" bIns="0" rtlCol="0" anchor="t">
            <a:noAutofit/>
          </a:bodyPr>
          <a:lstStyle>
            <a:lvl1pPr marL="0" indent="0" algn="l" defTabSz="914400" rtl="0" eaLnBrk="1" latinLnBrk="0" hangingPunct="1">
              <a:lnSpc>
                <a:spcPct val="100000"/>
              </a:lnSpc>
              <a:spcBef>
                <a:spcPts val="200"/>
              </a:spcBef>
              <a:buFont typeface="Arial" panose="020B0604020202020204" pitchFamily="34" charset="0"/>
              <a:buNone/>
              <a:defRPr sz="2400" b="1" kern="1200">
                <a:solidFill>
                  <a:schemeClr val="tx1"/>
                </a:solidFill>
                <a:latin typeface="+mn-lt"/>
                <a:ea typeface="+mn-ea"/>
                <a:cs typeface="+mn-cs"/>
              </a:defRPr>
            </a:lvl1pPr>
            <a:lvl2pPr marL="0" indent="0" algn="l" defTabSz="914400" rtl="0" eaLnBrk="1" latinLnBrk="0" hangingPunct="1">
              <a:lnSpc>
                <a:spcPct val="100000"/>
              </a:lnSpc>
              <a:spcBef>
                <a:spcPts val="200"/>
              </a:spcBef>
              <a:buFont typeface="Wingdings" panose="05000000000000000000" pitchFamily="2" charset="2"/>
              <a:buNone/>
              <a:defRPr sz="2200" b="0" kern="1200">
                <a:solidFill>
                  <a:schemeClr val="tx1"/>
                </a:solidFill>
                <a:latin typeface="+mn-lt"/>
                <a:ea typeface="+mn-ea"/>
                <a:cs typeface="+mn-cs"/>
              </a:defRPr>
            </a:lvl2pPr>
            <a:lvl3pPr marL="361950" indent="-180975" algn="l" defTabSz="914400" rtl="0" eaLnBrk="1" latinLnBrk="0" hangingPunct="1">
              <a:lnSpc>
                <a:spcPct val="100000"/>
              </a:lnSpc>
              <a:spcBef>
                <a:spcPts val="600"/>
              </a:spcBef>
              <a:buFont typeface="Wingdings" panose="05000000000000000000" pitchFamily="2" charset="2"/>
              <a:buChar char="§"/>
              <a:defRPr sz="1600" kern="1200">
                <a:solidFill>
                  <a:schemeClr val="tx1"/>
                </a:solidFill>
                <a:latin typeface="+mn-lt"/>
                <a:ea typeface="+mn-ea"/>
                <a:cs typeface="+mn-cs"/>
              </a:defRPr>
            </a:lvl3pPr>
            <a:lvl4pPr marL="542925" indent="-180975" algn="l" defTabSz="914400" rtl="0" eaLnBrk="1" latinLnBrk="0" hangingPunct="1">
              <a:lnSpc>
                <a:spcPct val="100000"/>
              </a:lnSpc>
              <a:spcBef>
                <a:spcPts val="600"/>
              </a:spcBef>
              <a:buFont typeface="Wingdings" panose="05000000000000000000" pitchFamily="2" charset="2"/>
              <a:buChar char="§"/>
              <a:defRPr sz="1600" kern="1200">
                <a:solidFill>
                  <a:schemeClr val="tx1"/>
                </a:solidFill>
                <a:latin typeface="+mn-lt"/>
                <a:ea typeface="+mn-ea"/>
                <a:cs typeface="+mn-cs"/>
              </a:defRPr>
            </a:lvl4pPr>
            <a:lvl5pPr marL="714375" indent="-171450" algn="l" defTabSz="914400" rtl="0" eaLnBrk="1" latinLnBrk="0" hangingPunct="1">
              <a:lnSpc>
                <a:spcPct val="100000"/>
              </a:lnSpc>
              <a:spcBef>
                <a:spcPts val="600"/>
              </a:spcBef>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rgbClr val="FFFFFF"/>
                </a:solidFill>
              </a:rPr>
              <a:t>Understanding the markets distinct beliefs, attitudes and lifestyles towards sexual health</a:t>
            </a:r>
          </a:p>
          <a:p>
            <a:r>
              <a:rPr lang="en-US" dirty="0">
                <a:solidFill>
                  <a:srgbClr val="FFFFFF"/>
                </a:solidFill>
              </a:rPr>
              <a:t> </a:t>
            </a:r>
            <a:r>
              <a:rPr lang="en-US" sz="3200" dirty="0">
                <a:solidFill>
                  <a:srgbClr val="FFFFFF"/>
                </a:solidFill>
              </a:rPr>
              <a:t>- An introduction to consumer segments</a:t>
            </a:r>
          </a:p>
        </p:txBody>
      </p:sp>
      <p:sp>
        <p:nvSpPr>
          <p:cNvPr id="9" name="Text Placeholder 2"/>
          <p:cNvSpPr txBox="1">
            <a:spLocks/>
          </p:cNvSpPr>
          <p:nvPr/>
        </p:nvSpPr>
        <p:spPr>
          <a:xfrm>
            <a:off x="512399" y="2717072"/>
            <a:ext cx="976676" cy="411163"/>
          </a:xfrm>
          <a:prstGeom prst="rect">
            <a:avLst/>
          </a:prstGeom>
        </p:spPr>
        <p:txBody>
          <a:bodyPr vert="horz" lIns="0" tIns="0" rIns="0" bIns="0" rtlCol="0" anchor="t">
            <a:noAutofit/>
          </a:bodyPr>
          <a:lstStyle>
            <a:lvl1pPr marL="0" indent="0" algn="l" defTabSz="914400" rtl="0" eaLnBrk="1" latinLnBrk="0" hangingPunct="1">
              <a:lnSpc>
                <a:spcPct val="100000"/>
              </a:lnSpc>
              <a:spcBef>
                <a:spcPts val="200"/>
              </a:spcBef>
              <a:buFont typeface="Arial" panose="020B0604020202020204" pitchFamily="34" charset="0"/>
              <a:buNone/>
              <a:defRPr sz="2400" b="1" kern="1200">
                <a:solidFill>
                  <a:schemeClr val="tx1"/>
                </a:solidFill>
                <a:latin typeface="+mn-lt"/>
                <a:ea typeface="+mn-ea"/>
                <a:cs typeface="+mn-cs"/>
              </a:defRPr>
            </a:lvl1pPr>
            <a:lvl2pPr marL="0" indent="0" algn="l" defTabSz="914400" rtl="0" eaLnBrk="1" latinLnBrk="0" hangingPunct="1">
              <a:lnSpc>
                <a:spcPct val="100000"/>
              </a:lnSpc>
              <a:spcBef>
                <a:spcPts val="200"/>
              </a:spcBef>
              <a:buFont typeface="Wingdings" panose="05000000000000000000" pitchFamily="2" charset="2"/>
              <a:buNone/>
              <a:defRPr sz="2200" b="0" kern="1200">
                <a:solidFill>
                  <a:schemeClr val="tx1"/>
                </a:solidFill>
                <a:latin typeface="+mn-lt"/>
                <a:ea typeface="+mn-ea"/>
                <a:cs typeface="+mn-cs"/>
              </a:defRPr>
            </a:lvl2pPr>
            <a:lvl3pPr marL="361950" indent="-180975" algn="l" defTabSz="914400" rtl="0" eaLnBrk="1" latinLnBrk="0" hangingPunct="1">
              <a:lnSpc>
                <a:spcPct val="100000"/>
              </a:lnSpc>
              <a:spcBef>
                <a:spcPts val="600"/>
              </a:spcBef>
              <a:buFont typeface="Wingdings" panose="05000000000000000000" pitchFamily="2" charset="2"/>
              <a:buChar char="§"/>
              <a:defRPr sz="1600" kern="1200">
                <a:solidFill>
                  <a:schemeClr val="tx1"/>
                </a:solidFill>
                <a:latin typeface="+mn-lt"/>
                <a:ea typeface="+mn-ea"/>
                <a:cs typeface="+mn-cs"/>
              </a:defRPr>
            </a:lvl3pPr>
            <a:lvl4pPr marL="542925" indent="-180975" algn="l" defTabSz="914400" rtl="0" eaLnBrk="1" latinLnBrk="0" hangingPunct="1">
              <a:lnSpc>
                <a:spcPct val="100000"/>
              </a:lnSpc>
              <a:spcBef>
                <a:spcPts val="600"/>
              </a:spcBef>
              <a:buFont typeface="Wingdings" panose="05000000000000000000" pitchFamily="2" charset="2"/>
              <a:buChar char="§"/>
              <a:defRPr sz="1600" kern="1200">
                <a:solidFill>
                  <a:schemeClr val="tx1"/>
                </a:solidFill>
                <a:latin typeface="+mn-lt"/>
                <a:ea typeface="+mn-ea"/>
                <a:cs typeface="+mn-cs"/>
              </a:defRPr>
            </a:lvl4pPr>
            <a:lvl5pPr marL="714375" indent="-171450" algn="l" defTabSz="914400" rtl="0" eaLnBrk="1" latinLnBrk="0" hangingPunct="1">
              <a:lnSpc>
                <a:spcPct val="100000"/>
              </a:lnSpc>
              <a:spcBef>
                <a:spcPts val="600"/>
              </a:spcBef>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rgbClr val="FFFFFF"/>
                </a:solidFill>
              </a:rPr>
              <a:t>4</a:t>
            </a:r>
          </a:p>
        </p:txBody>
      </p:sp>
    </p:spTree>
    <p:extLst>
      <p:ext uri="{BB962C8B-B14F-4D97-AF65-F5344CB8AC3E}">
        <p14:creationId xmlns:p14="http://schemas.microsoft.com/office/powerpoint/2010/main" val="2754391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62562" y="264881"/>
            <a:ext cx="11466875" cy="404119"/>
          </a:xfrm>
        </p:spPr>
        <p:txBody>
          <a:bodyPr/>
          <a:lstStyle/>
          <a:p>
            <a:r>
              <a:rPr lang="en-ZA" dirty="0"/>
              <a:t>The research uncovered </a:t>
            </a:r>
            <a:r>
              <a:rPr lang="en-ZA" dirty="0">
                <a:solidFill>
                  <a:srgbClr val="717171"/>
                </a:solidFill>
              </a:rPr>
              <a:t>six differentiated young women psychographic consumer segments</a:t>
            </a:r>
            <a:endParaRPr lang="en-ZA" dirty="0"/>
          </a:p>
        </p:txBody>
      </p:sp>
      <p:grpSp>
        <p:nvGrpSpPr>
          <p:cNvPr id="26" name="Group 25"/>
          <p:cNvGrpSpPr/>
          <p:nvPr/>
        </p:nvGrpSpPr>
        <p:grpSpPr>
          <a:xfrm>
            <a:off x="1346423" y="1456540"/>
            <a:ext cx="8452177" cy="4960255"/>
            <a:chOff x="882783" y="1456540"/>
            <a:chExt cx="8452177" cy="4960255"/>
          </a:xfrm>
        </p:grpSpPr>
        <p:graphicFrame>
          <p:nvGraphicFramePr>
            <p:cNvPr id="7" name="Chart 6"/>
            <p:cNvGraphicFramePr/>
            <p:nvPr>
              <p:extLst>
                <p:ext uri="{D42A27DB-BD31-4B8C-83A1-F6EECF244321}">
                  <p14:modId xmlns:p14="http://schemas.microsoft.com/office/powerpoint/2010/main" val="2055189386"/>
                </p:ext>
              </p:extLst>
            </p:nvPr>
          </p:nvGraphicFramePr>
          <p:xfrm>
            <a:off x="1980035" y="1456540"/>
            <a:ext cx="6408592" cy="427239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8" name="Chart 7"/>
            <p:cNvGraphicFramePr/>
            <p:nvPr>
              <p:extLst>
                <p:ext uri="{D42A27DB-BD31-4B8C-83A1-F6EECF244321}">
                  <p14:modId xmlns:p14="http://schemas.microsoft.com/office/powerpoint/2010/main" val="1924668243"/>
                </p:ext>
              </p:extLst>
            </p:nvPr>
          </p:nvGraphicFramePr>
          <p:xfrm>
            <a:off x="2896014" y="1925873"/>
            <a:ext cx="4494758" cy="3288314"/>
          </p:xfrm>
          <a:graphic>
            <a:graphicData uri="http://schemas.openxmlformats.org/drawingml/2006/chart">
              <c:chart xmlns:c="http://schemas.openxmlformats.org/drawingml/2006/chart" xmlns:r="http://schemas.openxmlformats.org/officeDocument/2006/relationships" r:id="rId4"/>
            </a:graphicData>
          </a:graphic>
        </p:graphicFrame>
        <p:sp>
          <p:nvSpPr>
            <p:cNvPr id="10" name="Rectangle 9"/>
            <p:cNvSpPr/>
            <p:nvPr/>
          </p:nvSpPr>
          <p:spPr bwMode="ltGray">
            <a:xfrm>
              <a:off x="6579060" y="1836736"/>
              <a:ext cx="1592240" cy="516834"/>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ZA" sz="1400" b="1" dirty="0">
                  <a:solidFill>
                    <a:srgbClr val="717171"/>
                  </a:solidFill>
                </a:rPr>
                <a:t>The Good Girl</a:t>
              </a:r>
            </a:p>
          </p:txBody>
        </p:sp>
        <p:sp>
          <p:nvSpPr>
            <p:cNvPr id="11" name="Rectangle 10"/>
            <p:cNvSpPr/>
            <p:nvPr/>
          </p:nvSpPr>
          <p:spPr bwMode="ltGray">
            <a:xfrm>
              <a:off x="4670226" y="5736183"/>
              <a:ext cx="2177350" cy="68061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ZA" sz="1400" b="1" dirty="0">
                  <a:solidFill>
                    <a:srgbClr val="717171"/>
                  </a:solidFill>
                </a:rPr>
                <a:t>Liberated Survivalist</a:t>
              </a:r>
            </a:p>
          </p:txBody>
        </p:sp>
        <p:sp>
          <p:nvSpPr>
            <p:cNvPr id="12" name="Rectangle 11"/>
            <p:cNvSpPr/>
            <p:nvPr/>
          </p:nvSpPr>
          <p:spPr bwMode="ltGray">
            <a:xfrm>
              <a:off x="1980035" y="1597090"/>
              <a:ext cx="2690191" cy="516834"/>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ZA" sz="1400" b="1" dirty="0">
                  <a:solidFill>
                    <a:srgbClr val="717171"/>
                  </a:solidFill>
                </a:rPr>
                <a:t>Responsible Mother</a:t>
              </a:r>
            </a:p>
          </p:txBody>
        </p:sp>
        <p:sp>
          <p:nvSpPr>
            <p:cNvPr id="13" name="Rectangle 12"/>
            <p:cNvSpPr/>
            <p:nvPr/>
          </p:nvSpPr>
          <p:spPr bwMode="ltGray">
            <a:xfrm>
              <a:off x="6837222" y="4101524"/>
              <a:ext cx="2497738" cy="516834"/>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r"/>
              <a:r>
                <a:rPr lang="en-ZA" sz="1400" b="1" dirty="0">
                  <a:solidFill>
                    <a:srgbClr val="717171"/>
                  </a:solidFill>
                </a:rPr>
                <a:t>Conservative Survivalist</a:t>
              </a:r>
            </a:p>
          </p:txBody>
        </p:sp>
        <p:sp>
          <p:nvSpPr>
            <p:cNvPr id="14" name="Rectangle 13"/>
            <p:cNvSpPr/>
            <p:nvPr/>
          </p:nvSpPr>
          <p:spPr bwMode="ltGray">
            <a:xfrm>
              <a:off x="882783" y="3584100"/>
              <a:ext cx="2194504" cy="516834"/>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ZA" sz="1400" b="1" dirty="0">
                  <a:solidFill>
                    <a:srgbClr val="717171"/>
                  </a:solidFill>
                </a:rPr>
                <a:t>Protection Savvy</a:t>
              </a:r>
            </a:p>
          </p:txBody>
        </p:sp>
        <p:sp>
          <p:nvSpPr>
            <p:cNvPr id="15" name="Rectangle 14"/>
            <p:cNvSpPr/>
            <p:nvPr/>
          </p:nvSpPr>
          <p:spPr bwMode="ltGray">
            <a:xfrm>
              <a:off x="1604063" y="4974541"/>
              <a:ext cx="1882646" cy="516834"/>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ZA" sz="1400" b="1" dirty="0">
                  <a:solidFill>
                    <a:srgbClr val="717171"/>
                  </a:solidFill>
                </a:rPr>
                <a:t>Gender Prisoner</a:t>
              </a:r>
            </a:p>
          </p:txBody>
        </p:sp>
      </p:grpSp>
    </p:spTree>
    <p:extLst>
      <p:ext uri="{BB962C8B-B14F-4D97-AF65-F5344CB8AC3E}">
        <p14:creationId xmlns:p14="http://schemas.microsoft.com/office/powerpoint/2010/main" val="2851607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60000" y="342174"/>
            <a:ext cx="11466875" cy="404119"/>
          </a:xfrm>
        </p:spPr>
        <p:txBody>
          <a:bodyPr/>
          <a:lstStyle/>
          <a:p>
            <a:r>
              <a:rPr lang="en-GB" dirty="0"/>
              <a:t>Overview of consumer segments</a:t>
            </a:r>
            <a:endParaRPr lang="en-US" dirty="0"/>
          </a:p>
        </p:txBody>
      </p:sp>
      <p:sp>
        <p:nvSpPr>
          <p:cNvPr id="4" name="Slide Number Placeholder 3"/>
          <p:cNvSpPr>
            <a:spLocks noGrp="1"/>
          </p:cNvSpPr>
          <p:nvPr>
            <p:ph type="sldNum" sz="quarter" idx="4"/>
          </p:nvPr>
        </p:nvSpPr>
        <p:spPr/>
        <p:txBody>
          <a:bodyPr/>
          <a:lstStyle/>
          <a:p>
            <a:fld id="{4034BEE3-566C-4068-A777-C3A4762E861B}" type="slidenum">
              <a:rPr lang="en-GB" smtClean="0">
                <a:solidFill>
                  <a:srgbClr val="717171"/>
                </a:solidFill>
              </a:rPr>
              <a:pPr/>
              <a:t>17</a:t>
            </a:fld>
            <a:endParaRPr lang="en-GB" dirty="0">
              <a:solidFill>
                <a:srgbClr val="717171"/>
              </a:solidFill>
            </a:endParaRPr>
          </a:p>
        </p:txBody>
      </p:sp>
      <p:sp>
        <p:nvSpPr>
          <p:cNvPr id="29" name="Rectangle 28"/>
          <p:cNvSpPr/>
          <p:nvPr/>
        </p:nvSpPr>
        <p:spPr bwMode="ltGray">
          <a:xfrm>
            <a:off x="257577" y="2867961"/>
            <a:ext cx="1884712" cy="3172764"/>
          </a:xfrm>
          <a:prstGeom prst="rect">
            <a:avLst/>
          </a:prstGeom>
          <a:solidFill>
            <a:schemeClr val="bg1">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US" sz="1200" dirty="0">
                <a:solidFill>
                  <a:srgbClr val="717171"/>
                </a:solidFill>
              </a:rPr>
              <a:t>Young and inexperienced. Least likely to have a boyfriend or to have had sex and most likely to be in school. Comes from a stable family who are very protective and hence has little exposure to toxic influences. Enjoys being at home, watching TV, reading books or doing puzzles. Main focus is to complete her education. </a:t>
            </a:r>
          </a:p>
        </p:txBody>
      </p:sp>
      <p:pic>
        <p:nvPicPr>
          <p:cNvPr id="59" name="Picture 5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58919" y="1625076"/>
            <a:ext cx="1092998" cy="1036728"/>
          </a:xfrm>
          <a:prstGeom prst="ellipse">
            <a:avLst/>
          </a:prstGeom>
          <a:ln w="76200">
            <a:solidFill>
              <a:schemeClr val="accent1"/>
            </a:solidFill>
          </a:ln>
        </p:spPr>
      </p:pic>
      <p:pic>
        <p:nvPicPr>
          <p:cNvPr id="55" name="Picture 5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81661" y="1625076"/>
            <a:ext cx="1177372" cy="1010816"/>
          </a:xfrm>
          <a:prstGeom prst="ellipse">
            <a:avLst/>
          </a:prstGeom>
          <a:ln w="76200">
            <a:solidFill>
              <a:schemeClr val="accent4"/>
            </a:solidFill>
          </a:ln>
        </p:spPr>
      </p:pic>
      <p:pic>
        <p:nvPicPr>
          <p:cNvPr id="65" name="Picture 6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8527" y="1625076"/>
            <a:ext cx="993327" cy="996686"/>
          </a:xfrm>
          <a:prstGeom prst="ellipse">
            <a:avLst/>
          </a:prstGeom>
          <a:ln w="76200">
            <a:solidFill>
              <a:schemeClr val="bg2"/>
            </a:solidFill>
          </a:ln>
        </p:spPr>
      </p:pic>
      <p:sp>
        <p:nvSpPr>
          <p:cNvPr id="5" name="Oval 4"/>
          <p:cNvSpPr/>
          <p:nvPr/>
        </p:nvSpPr>
        <p:spPr>
          <a:xfrm>
            <a:off x="1508225" y="2217753"/>
            <a:ext cx="620246" cy="510254"/>
          </a:xfrm>
          <a:prstGeom prst="ellipse">
            <a:avLst/>
          </a:prstGeom>
          <a:solidFill>
            <a:schemeClr val="bg1"/>
          </a:solidFill>
          <a:ln w="28575">
            <a:solidFill>
              <a:schemeClr val="bg2"/>
            </a:solidFill>
          </a:ln>
        </p:spPr>
        <p:txBody>
          <a:bodyPr wrap="square">
            <a:spAutoFit/>
          </a:bodyPr>
          <a:lstStyle/>
          <a:p>
            <a:endParaRPr lang="en-GB" b="1" dirty="0">
              <a:solidFill>
                <a:srgbClr val="FFFFFF">
                  <a:lumMod val="50000"/>
                </a:srgbClr>
              </a:solidFill>
            </a:endParaRPr>
          </a:p>
        </p:txBody>
      </p:sp>
      <p:sp>
        <p:nvSpPr>
          <p:cNvPr id="71" name="Oval 70"/>
          <p:cNvSpPr/>
          <p:nvPr/>
        </p:nvSpPr>
        <p:spPr>
          <a:xfrm>
            <a:off x="9117885" y="2217753"/>
            <a:ext cx="620246" cy="510254"/>
          </a:xfrm>
          <a:prstGeom prst="ellipse">
            <a:avLst/>
          </a:prstGeom>
          <a:solidFill>
            <a:schemeClr val="bg1"/>
          </a:solidFill>
          <a:ln w="28575">
            <a:solidFill>
              <a:schemeClr val="accent4"/>
            </a:solidFill>
          </a:ln>
        </p:spPr>
        <p:txBody>
          <a:bodyPr wrap="square">
            <a:spAutoFit/>
          </a:bodyPr>
          <a:lstStyle/>
          <a:p>
            <a:endParaRPr lang="en-GB" b="1" dirty="0">
              <a:solidFill>
                <a:srgbClr val="FFFFFF">
                  <a:lumMod val="50000"/>
                </a:srgbClr>
              </a:solidFill>
            </a:endParaRPr>
          </a:p>
        </p:txBody>
      </p:sp>
      <p:sp>
        <p:nvSpPr>
          <p:cNvPr id="72" name="Oval 71"/>
          <p:cNvSpPr/>
          <p:nvPr/>
        </p:nvSpPr>
        <p:spPr>
          <a:xfrm>
            <a:off x="7147830" y="2217753"/>
            <a:ext cx="620246" cy="510254"/>
          </a:xfrm>
          <a:prstGeom prst="ellipse">
            <a:avLst/>
          </a:prstGeom>
          <a:solidFill>
            <a:schemeClr val="bg1"/>
          </a:solidFill>
          <a:ln w="28575">
            <a:solidFill>
              <a:schemeClr val="accent1"/>
            </a:solidFill>
          </a:ln>
        </p:spPr>
        <p:txBody>
          <a:bodyPr wrap="square">
            <a:spAutoFit/>
          </a:bodyPr>
          <a:lstStyle/>
          <a:p>
            <a:endParaRPr lang="en-GB" b="1" dirty="0">
              <a:solidFill>
                <a:srgbClr val="FFFFFF">
                  <a:lumMod val="50000"/>
                </a:srgbClr>
              </a:solidFill>
            </a:endParaRPr>
          </a:p>
        </p:txBody>
      </p:sp>
      <p:sp>
        <p:nvSpPr>
          <p:cNvPr id="8" name="TextBox 7"/>
          <p:cNvSpPr txBox="1"/>
          <p:nvPr/>
        </p:nvSpPr>
        <p:spPr>
          <a:xfrm>
            <a:off x="1609858" y="2357707"/>
            <a:ext cx="508773" cy="246221"/>
          </a:xfrm>
          <a:prstGeom prst="rect">
            <a:avLst/>
          </a:prstGeom>
          <a:noFill/>
        </p:spPr>
        <p:txBody>
          <a:bodyPr wrap="square" lIns="0" tIns="0" rIns="0" bIns="0" rtlCol="0">
            <a:spAutoFit/>
          </a:bodyPr>
          <a:lstStyle/>
          <a:p>
            <a:r>
              <a:rPr lang="en-ZA" sz="1600" b="1" dirty="0">
                <a:solidFill>
                  <a:srgbClr val="E5007E"/>
                </a:solidFill>
              </a:rPr>
              <a:t>21%</a:t>
            </a:r>
          </a:p>
        </p:txBody>
      </p:sp>
      <p:sp>
        <p:nvSpPr>
          <p:cNvPr id="76" name="TextBox 75"/>
          <p:cNvSpPr txBox="1"/>
          <p:nvPr/>
        </p:nvSpPr>
        <p:spPr>
          <a:xfrm>
            <a:off x="9209242" y="2353781"/>
            <a:ext cx="508773" cy="246221"/>
          </a:xfrm>
          <a:prstGeom prst="rect">
            <a:avLst/>
          </a:prstGeom>
          <a:noFill/>
        </p:spPr>
        <p:txBody>
          <a:bodyPr wrap="square" lIns="0" tIns="0" rIns="0" bIns="0" rtlCol="0">
            <a:spAutoFit/>
          </a:bodyPr>
          <a:lstStyle/>
          <a:p>
            <a:r>
              <a:rPr lang="en-ZA" sz="1600" b="1" dirty="0">
                <a:solidFill>
                  <a:srgbClr val="7A2280"/>
                </a:solidFill>
              </a:rPr>
              <a:t>12%</a:t>
            </a:r>
          </a:p>
        </p:txBody>
      </p:sp>
      <p:sp>
        <p:nvSpPr>
          <p:cNvPr id="77" name="TextBox 76"/>
          <p:cNvSpPr txBox="1"/>
          <p:nvPr/>
        </p:nvSpPr>
        <p:spPr>
          <a:xfrm>
            <a:off x="7304112" y="2351712"/>
            <a:ext cx="508773" cy="246221"/>
          </a:xfrm>
          <a:prstGeom prst="rect">
            <a:avLst/>
          </a:prstGeom>
          <a:noFill/>
        </p:spPr>
        <p:txBody>
          <a:bodyPr wrap="square" lIns="0" tIns="0" rIns="0" bIns="0" rtlCol="0">
            <a:spAutoFit/>
          </a:bodyPr>
          <a:lstStyle/>
          <a:p>
            <a:r>
              <a:rPr lang="en-ZA" sz="1600" b="1" dirty="0">
                <a:solidFill>
                  <a:srgbClr val="C50017"/>
                </a:solidFill>
              </a:rPr>
              <a:t>8%</a:t>
            </a:r>
          </a:p>
        </p:txBody>
      </p:sp>
      <p:sp>
        <p:nvSpPr>
          <p:cNvPr id="81" name="Rectangle 80"/>
          <p:cNvSpPr/>
          <p:nvPr/>
        </p:nvSpPr>
        <p:spPr bwMode="ltGray">
          <a:xfrm>
            <a:off x="8151838" y="2867961"/>
            <a:ext cx="1854558" cy="3172764"/>
          </a:xfrm>
          <a:prstGeom prst="rect">
            <a:avLst/>
          </a:prstGeom>
          <a:solidFill>
            <a:schemeClr val="bg1">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US" sz="1200" dirty="0">
                <a:solidFill>
                  <a:srgbClr val="717171"/>
                </a:solidFill>
              </a:rPr>
              <a:t>These women are slightly older and seeking work. They are financially constrained and likely to have their own children and live with their extended family. They are determined to work hard to support their family but also still want to enjoy the freedom to socialize with friends at nightclubs or taverns. </a:t>
            </a:r>
            <a:endParaRPr lang="en-GB" sz="1200" dirty="0">
              <a:solidFill>
                <a:schemeClr val="accent1"/>
              </a:solidFill>
              <a:highlight>
                <a:srgbClr val="FFFF00"/>
              </a:highlight>
            </a:endParaRPr>
          </a:p>
        </p:txBody>
      </p:sp>
      <p:sp>
        <p:nvSpPr>
          <p:cNvPr id="82" name="Rectangle 81"/>
          <p:cNvSpPr/>
          <p:nvPr/>
        </p:nvSpPr>
        <p:spPr bwMode="ltGray">
          <a:xfrm>
            <a:off x="6120456" y="2867961"/>
            <a:ext cx="1919291" cy="3172764"/>
          </a:xfrm>
          <a:prstGeom prst="rect">
            <a:avLst/>
          </a:prstGeom>
          <a:solidFill>
            <a:schemeClr val="bg1">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US" sz="1200" dirty="0">
                <a:solidFill>
                  <a:srgbClr val="717171"/>
                </a:solidFill>
              </a:rPr>
              <a:t>This girl is in her early twenties and enjoys a party. She has a number of regular sexual partners and is most likely to be involved in transactional sex. She does not use condoms - her partners disapprove of condom use and she lacks empowerment. She uses home remedies as HIV protection and is most likely to feel at high risk of HIV. Lives in an unstable household with little parental involvement</a:t>
            </a:r>
            <a:endParaRPr lang="en-GB" sz="1200" dirty="0">
              <a:solidFill>
                <a:srgbClr val="717171"/>
              </a:solidFill>
            </a:endParaRPr>
          </a:p>
        </p:txBody>
      </p:sp>
      <p:pic>
        <p:nvPicPr>
          <p:cNvPr id="39" name="Picture 3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278312" y="1625076"/>
            <a:ext cx="1096892" cy="1010816"/>
          </a:xfrm>
          <a:prstGeom prst="ellipse">
            <a:avLst/>
          </a:prstGeom>
          <a:ln w="76200">
            <a:solidFill>
              <a:schemeClr val="accent2"/>
            </a:solidFill>
          </a:ln>
        </p:spPr>
      </p:pic>
      <p:sp>
        <p:nvSpPr>
          <p:cNvPr id="41" name="Oval 40"/>
          <p:cNvSpPr/>
          <p:nvPr/>
        </p:nvSpPr>
        <p:spPr>
          <a:xfrm>
            <a:off x="11143419" y="2217753"/>
            <a:ext cx="620246" cy="510254"/>
          </a:xfrm>
          <a:prstGeom prst="ellipse">
            <a:avLst/>
          </a:prstGeom>
          <a:solidFill>
            <a:schemeClr val="bg1"/>
          </a:solidFill>
          <a:ln w="28575">
            <a:solidFill>
              <a:schemeClr val="accent2"/>
            </a:solidFill>
          </a:ln>
        </p:spPr>
        <p:txBody>
          <a:bodyPr wrap="square">
            <a:spAutoFit/>
          </a:bodyPr>
          <a:lstStyle/>
          <a:p>
            <a:endParaRPr lang="en-GB" b="1" dirty="0">
              <a:solidFill>
                <a:srgbClr val="FFFFFF">
                  <a:lumMod val="50000"/>
                </a:srgbClr>
              </a:solidFill>
            </a:endParaRPr>
          </a:p>
        </p:txBody>
      </p:sp>
      <p:sp>
        <p:nvSpPr>
          <p:cNvPr id="42" name="TextBox 41"/>
          <p:cNvSpPr txBox="1"/>
          <p:nvPr/>
        </p:nvSpPr>
        <p:spPr>
          <a:xfrm>
            <a:off x="11248576" y="2355884"/>
            <a:ext cx="508773" cy="246221"/>
          </a:xfrm>
          <a:prstGeom prst="rect">
            <a:avLst/>
          </a:prstGeom>
          <a:noFill/>
        </p:spPr>
        <p:txBody>
          <a:bodyPr wrap="square" lIns="0" tIns="0" rIns="0" bIns="0" rtlCol="0">
            <a:spAutoFit/>
          </a:bodyPr>
          <a:lstStyle/>
          <a:p>
            <a:r>
              <a:rPr lang="en-ZA" sz="1600" b="1" dirty="0">
                <a:solidFill>
                  <a:srgbClr val="F7911E"/>
                </a:solidFill>
              </a:rPr>
              <a:t>20%</a:t>
            </a:r>
          </a:p>
        </p:txBody>
      </p:sp>
      <p:sp>
        <p:nvSpPr>
          <p:cNvPr id="43" name="Rectangle 42"/>
          <p:cNvSpPr/>
          <p:nvPr/>
        </p:nvSpPr>
        <p:spPr bwMode="ltGray">
          <a:xfrm>
            <a:off x="10118489" y="2867961"/>
            <a:ext cx="1885421" cy="3172764"/>
          </a:xfrm>
          <a:prstGeom prst="rect">
            <a:avLst/>
          </a:prstGeom>
          <a:solidFill>
            <a:schemeClr val="bg1">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US" sz="1200" dirty="0">
                <a:solidFill>
                  <a:srgbClr val="717171"/>
                </a:solidFill>
              </a:rPr>
              <a:t>These women are oldest, fairly better off financially and most likely to have their own children and be married/ have a partner (although small). Their main ambition is to get a good job and earn their own money in order to support their families. They are empowered and their attitudes and social norms are highly supportive of condoms and safe sex</a:t>
            </a:r>
            <a:endParaRPr lang="en-GB" sz="1200" dirty="0">
              <a:solidFill>
                <a:srgbClr val="717171"/>
              </a:solidFill>
              <a:highlight>
                <a:srgbClr val="FFFF00"/>
              </a:highlight>
            </a:endParaRPr>
          </a:p>
        </p:txBody>
      </p:sp>
      <p:pic>
        <p:nvPicPr>
          <p:cNvPr id="34" name="Picture 3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497529" y="1625076"/>
            <a:ext cx="1156308" cy="1010816"/>
          </a:xfrm>
          <a:prstGeom prst="ellipse">
            <a:avLst/>
          </a:prstGeom>
          <a:ln w="76200">
            <a:solidFill>
              <a:schemeClr val="tx2"/>
            </a:solidFill>
          </a:ln>
        </p:spPr>
      </p:pic>
      <p:sp>
        <p:nvSpPr>
          <p:cNvPr id="35" name="Oval 34"/>
          <p:cNvSpPr/>
          <p:nvPr/>
        </p:nvSpPr>
        <p:spPr>
          <a:xfrm>
            <a:off x="3312827" y="2217753"/>
            <a:ext cx="620246" cy="510254"/>
          </a:xfrm>
          <a:prstGeom prst="ellipse">
            <a:avLst/>
          </a:prstGeom>
          <a:solidFill>
            <a:schemeClr val="bg1"/>
          </a:solidFill>
          <a:ln w="28575">
            <a:solidFill>
              <a:schemeClr val="tx2"/>
            </a:solidFill>
          </a:ln>
        </p:spPr>
        <p:txBody>
          <a:bodyPr wrap="square">
            <a:spAutoFit/>
          </a:bodyPr>
          <a:lstStyle/>
          <a:p>
            <a:endParaRPr lang="en-GB" b="1" dirty="0">
              <a:solidFill>
                <a:srgbClr val="FFFFFF">
                  <a:lumMod val="50000"/>
                </a:srgbClr>
              </a:solidFill>
            </a:endParaRPr>
          </a:p>
        </p:txBody>
      </p:sp>
      <p:sp>
        <p:nvSpPr>
          <p:cNvPr id="36" name="TextBox 35"/>
          <p:cNvSpPr txBox="1"/>
          <p:nvPr/>
        </p:nvSpPr>
        <p:spPr>
          <a:xfrm>
            <a:off x="3418689" y="2342274"/>
            <a:ext cx="508773" cy="246221"/>
          </a:xfrm>
          <a:prstGeom prst="rect">
            <a:avLst/>
          </a:prstGeom>
          <a:noFill/>
        </p:spPr>
        <p:txBody>
          <a:bodyPr wrap="square" lIns="0" tIns="0" rIns="0" bIns="0" rtlCol="0">
            <a:spAutoFit/>
          </a:bodyPr>
          <a:lstStyle/>
          <a:p>
            <a:r>
              <a:rPr lang="en-ZA" sz="1600" b="1" dirty="0">
                <a:solidFill>
                  <a:srgbClr val="81C341"/>
                </a:solidFill>
              </a:rPr>
              <a:t>17%</a:t>
            </a:r>
          </a:p>
        </p:txBody>
      </p:sp>
      <p:sp>
        <p:nvSpPr>
          <p:cNvPr id="37" name="Rectangle 36"/>
          <p:cNvSpPr/>
          <p:nvPr/>
        </p:nvSpPr>
        <p:spPr bwMode="ltGray">
          <a:xfrm>
            <a:off x="2248989" y="2867961"/>
            <a:ext cx="1782290" cy="3172764"/>
          </a:xfrm>
          <a:prstGeom prst="rect">
            <a:avLst/>
          </a:prstGeom>
          <a:solidFill>
            <a:schemeClr val="bg1">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US" sz="1200" dirty="0">
                <a:solidFill>
                  <a:srgbClr val="717171"/>
                </a:solidFill>
              </a:rPr>
              <a:t>These women are young adults, most likely to be living in urban areas, relatively  poor  and in university or looking for work. Even though they like to keep up with the latest fashions, they broach life more conservatively both in dress and their everyday endeavors. 1 in 4 are sexually active and relatively less vulnerable to HIV. </a:t>
            </a:r>
            <a:endParaRPr lang="en-GB" sz="1200" dirty="0">
              <a:solidFill>
                <a:srgbClr val="717171"/>
              </a:solidFill>
              <a:highlight>
                <a:srgbClr val="FFFF00"/>
              </a:highlight>
            </a:endParaRPr>
          </a:p>
        </p:txBody>
      </p:sp>
      <p:pic>
        <p:nvPicPr>
          <p:cNvPr id="44" name="Picture 4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525754" y="1625076"/>
            <a:ext cx="1052879" cy="980080"/>
          </a:xfrm>
          <a:prstGeom prst="ellipse">
            <a:avLst/>
          </a:prstGeom>
          <a:ln w="76200">
            <a:solidFill>
              <a:schemeClr val="accent6"/>
            </a:solidFill>
          </a:ln>
        </p:spPr>
      </p:pic>
      <p:sp>
        <p:nvSpPr>
          <p:cNvPr id="45" name="Oval 44"/>
          <p:cNvSpPr/>
          <p:nvPr/>
        </p:nvSpPr>
        <p:spPr>
          <a:xfrm>
            <a:off x="5246266" y="2217753"/>
            <a:ext cx="620246" cy="510254"/>
          </a:xfrm>
          <a:prstGeom prst="ellipse">
            <a:avLst/>
          </a:prstGeom>
          <a:solidFill>
            <a:schemeClr val="bg1"/>
          </a:solidFill>
          <a:ln w="28575">
            <a:solidFill>
              <a:schemeClr val="accent6"/>
            </a:solidFill>
          </a:ln>
        </p:spPr>
        <p:txBody>
          <a:bodyPr wrap="square">
            <a:spAutoFit/>
          </a:bodyPr>
          <a:lstStyle/>
          <a:p>
            <a:endParaRPr lang="en-GB" b="1" dirty="0">
              <a:solidFill>
                <a:srgbClr val="FFFFFF">
                  <a:lumMod val="50000"/>
                </a:srgbClr>
              </a:solidFill>
            </a:endParaRPr>
          </a:p>
        </p:txBody>
      </p:sp>
      <p:sp>
        <p:nvSpPr>
          <p:cNvPr id="46" name="TextBox 45"/>
          <p:cNvSpPr txBox="1"/>
          <p:nvPr/>
        </p:nvSpPr>
        <p:spPr>
          <a:xfrm>
            <a:off x="5351386" y="2357706"/>
            <a:ext cx="508773" cy="246221"/>
          </a:xfrm>
          <a:prstGeom prst="rect">
            <a:avLst/>
          </a:prstGeom>
          <a:noFill/>
        </p:spPr>
        <p:txBody>
          <a:bodyPr wrap="square" lIns="0" tIns="0" rIns="0" bIns="0" rtlCol="0">
            <a:spAutoFit/>
          </a:bodyPr>
          <a:lstStyle/>
          <a:p>
            <a:r>
              <a:rPr lang="en-ZA" sz="1600" b="1" dirty="0">
                <a:solidFill>
                  <a:srgbClr val="4655A5"/>
                </a:solidFill>
              </a:rPr>
              <a:t>21%</a:t>
            </a:r>
          </a:p>
        </p:txBody>
      </p:sp>
      <p:sp>
        <p:nvSpPr>
          <p:cNvPr id="47" name="Rectangle 46"/>
          <p:cNvSpPr/>
          <p:nvPr/>
        </p:nvSpPr>
        <p:spPr bwMode="ltGray">
          <a:xfrm>
            <a:off x="4157328" y="2867959"/>
            <a:ext cx="1859604" cy="3172766"/>
          </a:xfrm>
          <a:prstGeom prst="rect">
            <a:avLst/>
          </a:prstGeom>
          <a:solidFill>
            <a:schemeClr val="bg1">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US" sz="1200" dirty="0">
                <a:solidFill>
                  <a:srgbClr val="717171"/>
                </a:solidFill>
              </a:rPr>
              <a:t>Reasonably young but out of school and living in the poorest household. These women are idealistic and free spirited – supportive of women's rights and strive to work hard to support their family and lead a better life. </a:t>
            </a:r>
          </a:p>
          <a:p>
            <a:r>
              <a:rPr lang="en-US" sz="1200" dirty="0">
                <a:solidFill>
                  <a:srgbClr val="717171"/>
                </a:solidFill>
              </a:rPr>
              <a:t>They are also most likely to have one night stands and multiple partners and have little intention to prevent themselves from HIV. </a:t>
            </a:r>
            <a:endParaRPr lang="en-GB" sz="1200" dirty="0">
              <a:solidFill>
                <a:srgbClr val="717171"/>
              </a:solidFill>
              <a:highlight>
                <a:srgbClr val="FFFF00"/>
              </a:highlight>
            </a:endParaRPr>
          </a:p>
        </p:txBody>
      </p:sp>
      <p:sp>
        <p:nvSpPr>
          <p:cNvPr id="54" name="TextBox 53"/>
          <p:cNvSpPr txBox="1"/>
          <p:nvPr/>
        </p:nvSpPr>
        <p:spPr>
          <a:xfrm>
            <a:off x="10306175" y="1000955"/>
            <a:ext cx="1133340" cy="430887"/>
          </a:xfrm>
          <a:prstGeom prst="rect">
            <a:avLst/>
          </a:prstGeom>
          <a:noFill/>
        </p:spPr>
        <p:txBody>
          <a:bodyPr wrap="square" lIns="0" tIns="0" rIns="0" bIns="0" rtlCol="0">
            <a:spAutoFit/>
          </a:bodyPr>
          <a:lstStyle/>
          <a:p>
            <a:r>
              <a:rPr lang="en-GB" sz="1400" b="1" kern="0" dirty="0">
                <a:solidFill>
                  <a:srgbClr val="FFFFFF">
                    <a:lumMod val="50000"/>
                  </a:srgbClr>
                </a:solidFill>
              </a:rPr>
              <a:t>Responsible </a:t>
            </a:r>
          </a:p>
          <a:p>
            <a:pPr algn="ctr"/>
            <a:r>
              <a:rPr lang="en-GB" sz="1400" b="1" kern="0" dirty="0">
                <a:solidFill>
                  <a:srgbClr val="FFFFFF">
                    <a:lumMod val="50000"/>
                  </a:srgbClr>
                </a:solidFill>
              </a:rPr>
              <a:t>Mom (n=266)</a:t>
            </a:r>
          </a:p>
        </p:txBody>
      </p:sp>
      <p:sp>
        <p:nvSpPr>
          <p:cNvPr id="56" name="TextBox 55"/>
          <p:cNvSpPr txBox="1"/>
          <p:nvPr/>
        </p:nvSpPr>
        <p:spPr>
          <a:xfrm>
            <a:off x="706682" y="1000955"/>
            <a:ext cx="1032242" cy="646331"/>
          </a:xfrm>
          <a:prstGeom prst="rect">
            <a:avLst/>
          </a:prstGeom>
          <a:noFill/>
        </p:spPr>
        <p:txBody>
          <a:bodyPr wrap="square" lIns="0" tIns="0" rIns="0" bIns="0" rtlCol="0">
            <a:spAutoFit/>
          </a:bodyPr>
          <a:lstStyle/>
          <a:p>
            <a:pPr algn="ctr"/>
            <a:r>
              <a:rPr lang="en-GB" sz="1400" b="1" kern="0" dirty="0">
                <a:solidFill>
                  <a:srgbClr val="FFFFFF">
                    <a:lumMod val="50000"/>
                  </a:srgbClr>
                </a:solidFill>
              </a:rPr>
              <a:t>The Good Girl (n=317)</a:t>
            </a:r>
          </a:p>
          <a:p>
            <a:pPr algn="ctr"/>
            <a:endParaRPr lang="en-GB" sz="1400" b="1" kern="0" dirty="0">
              <a:solidFill>
                <a:srgbClr val="FFFFFF">
                  <a:lumMod val="50000"/>
                </a:srgbClr>
              </a:solidFill>
            </a:endParaRPr>
          </a:p>
        </p:txBody>
      </p:sp>
      <p:sp>
        <p:nvSpPr>
          <p:cNvPr id="57" name="TextBox 56"/>
          <p:cNvSpPr txBox="1"/>
          <p:nvPr/>
        </p:nvSpPr>
        <p:spPr>
          <a:xfrm>
            <a:off x="2322000" y="1000955"/>
            <a:ext cx="1753440" cy="430887"/>
          </a:xfrm>
          <a:prstGeom prst="rect">
            <a:avLst/>
          </a:prstGeom>
          <a:noFill/>
        </p:spPr>
        <p:txBody>
          <a:bodyPr wrap="square" lIns="0" tIns="0" rIns="0" bIns="0" rtlCol="0">
            <a:spAutoFit/>
          </a:bodyPr>
          <a:lstStyle/>
          <a:p>
            <a:pPr algn="ctr"/>
            <a:r>
              <a:rPr lang="en-GB" sz="1400" b="1" kern="0" dirty="0">
                <a:solidFill>
                  <a:srgbClr val="FFFFFF">
                    <a:lumMod val="50000"/>
                  </a:srgbClr>
                </a:solidFill>
              </a:rPr>
              <a:t>Conservative Survivalist (n=283)</a:t>
            </a:r>
          </a:p>
        </p:txBody>
      </p:sp>
      <p:sp>
        <p:nvSpPr>
          <p:cNvPr id="58" name="TextBox 57"/>
          <p:cNvSpPr txBox="1"/>
          <p:nvPr/>
        </p:nvSpPr>
        <p:spPr>
          <a:xfrm>
            <a:off x="8211439" y="1000955"/>
            <a:ext cx="1402863" cy="646331"/>
          </a:xfrm>
          <a:prstGeom prst="rect">
            <a:avLst/>
          </a:prstGeom>
          <a:noFill/>
        </p:spPr>
        <p:txBody>
          <a:bodyPr wrap="square" lIns="0" tIns="0" rIns="0" bIns="0" rtlCol="0">
            <a:spAutoFit/>
          </a:bodyPr>
          <a:lstStyle/>
          <a:p>
            <a:pPr algn="ctr"/>
            <a:r>
              <a:rPr lang="en-GB" sz="1400" b="1" kern="0" dirty="0">
                <a:solidFill>
                  <a:srgbClr val="FFFFFF">
                    <a:lumMod val="50000"/>
                  </a:srgbClr>
                </a:solidFill>
              </a:rPr>
              <a:t>Protection Savvy (n=191)</a:t>
            </a:r>
          </a:p>
          <a:p>
            <a:pPr algn="ctr"/>
            <a:endParaRPr lang="en-GB" sz="1400" b="1" kern="0" dirty="0">
              <a:solidFill>
                <a:srgbClr val="FFFFFF">
                  <a:lumMod val="50000"/>
                </a:srgbClr>
              </a:solidFill>
            </a:endParaRPr>
          </a:p>
        </p:txBody>
      </p:sp>
      <p:sp>
        <p:nvSpPr>
          <p:cNvPr id="60" name="TextBox 59"/>
          <p:cNvSpPr txBox="1"/>
          <p:nvPr/>
        </p:nvSpPr>
        <p:spPr>
          <a:xfrm>
            <a:off x="6274816" y="1000955"/>
            <a:ext cx="1408668" cy="646331"/>
          </a:xfrm>
          <a:prstGeom prst="rect">
            <a:avLst/>
          </a:prstGeom>
          <a:noFill/>
        </p:spPr>
        <p:txBody>
          <a:bodyPr wrap="square" lIns="0" tIns="0" rIns="0" bIns="0" rtlCol="0">
            <a:spAutoFit/>
          </a:bodyPr>
          <a:lstStyle/>
          <a:p>
            <a:pPr algn="ctr"/>
            <a:r>
              <a:rPr lang="en-GB" sz="1400" b="1" kern="0" dirty="0">
                <a:solidFill>
                  <a:srgbClr val="FFFFFF">
                    <a:lumMod val="50000"/>
                  </a:srgbClr>
                </a:solidFill>
              </a:rPr>
              <a:t>Gender Prisoner (n=136)</a:t>
            </a:r>
          </a:p>
          <a:p>
            <a:pPr algn="ctr"/>
            <a:endParaRPr lang="en-GB" sz="1400" b="1" kern="0" dirty="0">
              <a:solidFill>
                <a:srgbClr val="FFFFFF">
                  <a:lumMod val="50000"/>
                </a:srgbClr>
              </a:solidFill>
            </a:endParaRPr>
          </a:p>
        </p:txBody>
      </p:sp>
      <p:sp>
        <p:nvSpPr>
          <p:cNvPr id="61" name="TextBox 60"/>
          <p:cNvSpPr txBox="1"/>
          <p:nvPr/>
        </p:nvSpPr>
        <p:spPr>
          <a:xfrm>
            <a:off x="4390231" y="1000955"/>
            <a:ext cx="1693963" cy="430887"/>
          </a:xfrm>
          <a:prstGeom prst="rect">
            <a:avLst/>
          </a:prstGeom>
          <a:noFill/>
        </p:spPr>
        <p:txBody>
          <a:bodyPr wrap="square" lIns="0" tIns="0" rIns="0" bIns="0" rtlCol="0">
            <a:spAutoFit/>
          </a:bodyPr>
          <a:lstStyle/>
          <a:p>
            <a:pPr algn="ctr"/>
            <a:r>
              <a:rPr lang="en-GB" sz="1400" b="1" kern="0" dirty="0">
                <a:solidFill>
                  <a:srgbClr val="FFFFFF">
                    <a:lumMod val="50000"/>
                  </a:srgbClr>
                </a:solidFill>
              </a:rPr>
              <a:t>Liberated Survivalist (n=307)</a:t>
            </a:r>
          </a:p>
        </p:txBody>
      </p:sp>
      <p:sp>
        <p:nvSpPr>
          <p:cNvPr id="2" name="Rectangle 1"/>
          <p:cNvSpPr/>
          <p:nvPr/>
        </p:nvSpPr>
        <p:spPr bwMode="ltGray">
          <a:xfrm>
            <a:off x="7887021" y="430488"/>
            <a:ext cx="1966651" cy="438912"/>
          </a:xfrm>
          <a:prstGeom prst="rect">
            <a:avLst/>
          </a:prstGeom>
          <a:solidFill>
            <a:srgbClr val="71717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r>
              <a:rPr lang="en-ZA" sz="1600" b="0" dirty="0"/>
              <a:t>Constrained mom</a:t>
            </a:r>
          </a:p>
        </p:txBody>
      </p:sp>
    </p:spTree>
    <p:extLst>
      <p:ext uri="{BB962C8B-B14F-4D97-AF65-F5344CB8AC3E}">
        <p14:creationId xmlns:p14="http://schemas.microsoft.com/office/powerpoint/2010/main" val="6809512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4034BEE3-566C-4068-A777-C3A4762E861B}" type="slidenum">
              <a:rPr lang="en-GB" smtClean="0">
                <a:solidFill>
                  <a:srgbClr val="717171"/>
                </a:solidFill>
              </a:rPr>
              <a:pPr/>
              <a:t>18</a:t>
            </a:fld>
            <a:endParaRPr lang="en-GB" dirty="0">
              <a:solidFill>
                <a:srgbClr val="717171"/>
              </a:solidFill>
            </a:endParaRPr>
          </a:p>
        </p:txBody>
      </p:sp>
      <p:sp>
        <p:nvSpPr>
          <p:cNvPr id="31" name="Oval 30"/>
          <p:cNvSpPr/>
          <p:nvPr/>
        </p:nvSpPr>
        <p:spPr bwMode="ltGray">
          <a:xfrm>
            <a:off x="1734320" y="5029609"/>
            <a:ext cx="655200" cy="656532"/>
          </a:xfrm>
          <a:prstGeom prst="ellipse">
            <a:avLst/>
          </a:prstGeom>
          <a:solidFill>
            <a:srgbClr val="71717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sz="1100" dirty="0">
                <a:solidFill>
                  <a:srgbClr val="FFFFFF"/>
                </a:solidFill>
              </a:rPr>
              <a:t>At risk: </a:t>
            </a:r>
          </a:p>
          <a:p>
            <a:pPr algn="ctr"/>
            <a:r>
              <a:rPr lang="en-US" sz="2000" dirty="0">
                <a:solidFill>
                  <a:srgbClr val="FFFFFF"/>
                </a:solidFill>
              </a:rPr>
              <a:t>2%</a:t>
            </a:r>
          </a:p>
        </p:txBody>
      </p:sp>
      <p:sp>
        <p:nvSpPr>
          <p:cNvPr id="46" name="Oval 45"/>
          <p:cNvSpPr/>
          <p:nvPr/>
        </p:nvSpPr>
        <p:spPr bwMode="ltGray">
          <a:xfrm>
            <a:off x="8988038" y="4992084"/>
            <a:ext cx="655200" cy="656532"/>
          </a:xfrm>
          <a:prstGeom prst="ellipse">
            <a:avLst/>
          </a:prstGeom>
          <a:solidFill>
            <a:srgbClr val="71717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sz="1100" dirty="0">
                <a:solidFill>
                  <a:srgbClr val="FFFFFF"/>
                </a:solidFill>
              </a:rPr>
              <a:t>At risk: </a:t>
            </a:r>
          </a:p>
          <a:p>
            <a:pPr algn="ctr"/>
            <a:r>
              <a:rPr lang="en-US" sz="2000" dirty="0">
                <a:solidFill>
                  <a:srgbClr val="FFFFFF"/>
                </a:solidFill>
              </a:rPr>
              <a:t>54%</a:t>
            </a:r>
          </a:p>
        </p:txBody>
      </p:sp>
      <p:sp>
        <p:nvSpPr>
          <p:cNvPr id="49" name="Oval 48"/>
          <p:cNvSpPr/>
          <p:nvPr/>
        </p:nvSpPr>
        <p:spPr bwMode="ltGray">
          <a:xfrm>
            <a:off x="3511839" y="4992084"/>
            <a:ext cx="655200" cy="656532"/>
          </a:xfrm>
          <a:prstGeom prst="ellipse">
            <a:avLst/>
          </a:prstGeom>
          <a:solidFill>
            <a:srgbClr val="71717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sz="1100" dirty="0">
                <a:solidFill>
                  <a:srgbClr val="FFFFFF"/>
                </a:solidFill>
              </a:rPr>
              <a:t>At risk: </a:t>
            </a:r>
          </a:p>
          <a:p>
            <a:pPr algn="ctr"/>
            <a:r>
              <a:rPr lang="en-US" sz="2000" dirty="0">
                <a:solidFill>
                  <a:srgbClr val="FFFFFF"/>
                </a:solidFill>
              </a:rPr>
              <a:t>24%</a:t>
            </a:r>
          </a:p>
        </p:txBody>
      </p:sp>
      <p:sp>
        <p:nvSpPr>
          <p:cNvPr id="66" name="Oval 65"/>
          <p:cNvSpPr/>
          <p:nvPr/>
        </p:nvSpPr>
        <p:spPr bwMode="ltGray">
          <a:xfrm>
            <a:off x="7140095" y="5001075"/>
            <a:ext cx="655200" cy="656532"/>
          </a:xfrm>
          <a:prstGeom prst="ellipse">
            <a:avLst/>
          </a:prstGeom>
          <a:solidFill>
            <a:srgbClr val="71717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sz="1100" dirty="0">
                <a:solidFill>
                  <a:srgbClr val="FFFFFF"/>
                </a:solidFill>
              </a:rPr>
              <a:t>At risk: </a:t>
            </a:r>
          </a:p>
          <a:p>
            <a:pPr algn="ctr"/>
            <a:r>
              <a:rPr lang="en-US" sz="2000" dirty="0">
                <a:solidFill>
                  <a:srgbClr val="FFFFFF"/>
                </a:solidFill>
              </a:rPr>
              <a:t>43%</a:t>
            </a:r>
          </a:p>
        </p:txBody>
      </p:sp>
      <p:graphicFrame>
        <p:nvGraphicFramePr>
          <p:cNvPr id="127" name="Chart 126"/>
          <p:cNvGraphicFramePr/>
          <p:nvPr>
            <p:extLst>
              <p:ext uri="{D42A27DB-BD31-4B8C-83A1-F6EECF244321}">
                <p14:modId xmlns:p14="http://schemas.microsoft.com/office/powerpoint/2010/main" val="934940372"/>
              </p:ext>
            </p:extLst>
          </p:nvPr>
        </p:nvGraphicFramePr>
        <p:xfrm>
          <a:off x="1033677" y="3506185"/>
          <a:ext cx="1956502" cy="146932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31" name="Chart 130"/>
          <p:cNvGraphicFramePr/>
          <p:nvPr>
            <p:extLst>
              <p:ext uri="{D42A27DB-BD31-4B8C-83A1-F6EECF244321}">
                <p14:modId xmlns:p14="http://schemas.microsoft.com/office/powerpoint/2010/main" val="3059427471"/>
              </p:ext>
            </p:extLst>
          </p:nvPr>
        </p:nvGraphicFramePr>
        <p:xfrm>
          <a:off x="8288461" y="3506185"/>
          <a:ext cx="1956502" cy="146932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32" name="Chart 131"/>
          <p:cNvGraphicFramePr/>
          <p:nvPr>
            <p:extLst>
              <p:ext uri="{D42A27DB-BD31-4B8C-83A1-F6EECF244321}">
                <p14:modId xmlns:p14="http://schemas.microsoft.com/office/powerpoint/2010/main" val="3861744453"/>
              </p:ext>
            </p:extLst>
          </p:nvPr>
        </p:nvGraphicFramePr>
        <p:xfrm>
          <a:off x="6398115" y="3531752"/>
          <a:ext cx="1956502" cy="146932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33" name="Chart 132"/>
          <p:cNvGraphicFramePr/>
          <p:nvPr>
            <p:extLst>
              <p:ext uri="{D42A27DB-BD31-4B8C-83A1-F6EECF244321}">
                <p14:modId xmlns:p14="http://schemas.microsoft.com/office/powerpoint/2010/main" val="938103494"/>
              </p:ext>
            </p:extLst>
          </p:nvPr>
        </p:nvGraphicFramePr>
        <p:xfrm>
          <a:off x="2831605" y="3506185"/>
          <a:ext cx="1956502" cy="1469320"/>
        </p:xfrm>
        <a:graphic>
          <a:graphicData uri="http://schemas.openxmlformats.org/drawingml/2006/chart">
            <c:chart xmlns:c="http://schemas.openxmlformats.org/drawingml/2006/chart" xmlns:r="http://schemas.openxmlformats.org/officeDocument/2006/relationships" r:id="rId5"/>
          </a:graphicData>
        </a:graphic>
      </p:graphicFrame>
      <p:sp>
        <p:nvSpPr>
          <p:cNvPr id="134" name="Title 2"/>
          <p:cNvSpPr>
            <a:spLocks noGrp="1"/>
          </p:cNvSpPr>
          <p:nvPr>
            <p:ph type="title"/>
          </p:nvPr>
        </p:nvSpPr>
        <p:spPr/>
        <p:txBody>
          <a:bodyPr/>
          <a:lstStyle/>
          <a:p>
            <a:r>
              <a:rPr lang="en-GB" dirty="0"/>
              <a:t>Overview of segments – level of risk</a:t>
            </a:r>
            <a:endParaRPr lang="en-US" dirty="0"/>
          </a:p>
        </p:txBody>
      </p:sp>
      <p:sp>
        <p:nvSpPr>
          <p:cNvPr id="42" name="Oval 41"/>
          <p:cNvSpPr/>
          <p:nvPr/>
        </p:nvSpPr>
        <p:spPr bwMode="ltGray">
          <a:xfrm>
            <a:off x="10819713" y="5025546"/>
            <a:ext cx="655200" cy="656532"/>
          </a:xfrm>
          <a:prstGeom prst="ellipse">
            <a:avLst/>
          </a:prstGeom>
          <a:solidFill>
            <a:srgbClr val="71717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sz="1100" dirty="0">
                <a:solidFill>
                  <a:srgbClr val="FFFFFF"/>
                </a:solidFill>
              </a:rPr>
              <a:t>At risk: </a:t>
            </a:r>
          </a:p>
          <a:p>
            <a:pPr algn="ctr"/>
            <a:r>
              <a:rPr lang="en-US" sz="2000" dirty="0">
                <a:solidFill>
                  <a:srgbClr val="FFFFFF"/>
                </a:solidFill>
              </a:rPr>
              <a:t>40%</a:t>
            </a:r>
          </a:p>
        </p:txBody>
      </p:sp>
      <p:graphicFrame>
        <p:nvGraphicFramePr>
          <p:cNvPr id="43" name="Chart 42"/>
          <p:cNvGraphicFramePr/>
          <p:nvPr>
            <p:extLst>
              <p:ext uri="{D42A27DB-BD31-4B8C-83A1-F6EECF244321}">
                <p14:modId xmlns:p14="http://schemas.microsoft.com/office/powerpoint/2010/main" val="2751374146"/>
              </p:ext>
            </p:extLst>
          </p:nvPr>
        </p:nvGraphicFramePr>
        <p:xfrm>
          <a:off x="10131737" y="3516845"/>
          <a:ext cx="1956502" cy="1469320"/>
        </p:xfrm>
        <a:graphic>
          <a:graphicData uri="http://schemas.openxmlformats.org/drawingml/2006/chart">
            <c:chart xmlns:c="http://schemas.openxmlformats.org/drawingml/2006/chart" xmlns:r="http://schemas.openxmlformats.org/officeDocument/2006/relationships" r:id="rId6"/>
          </a:graphicData>
        </a:graphic>
      </p:graphicFrame>
      <p:sp>
        <p:nvSpPr>
          <p:cNvPr id="3" name="Rectangle 2"/>
          <p:cNvSpPr/>
          <p:nvPr/>
        </p:nvSpPr>
        <p:spPr bwMode="ltGray">
          <a:xfrm>
            <a:off x="-36071" y="4058549"/>
            <a:ext cx="1514100" cy="629339"/>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r"/>
            <a:r>
              <a:rPr lang="en-ZA" sz="1200" b="1" dirty="0">
                <a:solidFill>
                  <a:srgbClr val="717171"/>
                </a:solidFill>
              </a:rPr>
              <a:t>% Ever had sex</a:t>
            </a:r>
          </a:p>
        </p:txBody>
      </p:sp>
      <p:sp>
        <p:nvSpPr>
          <p:cNvPr id="47" name="Rectangle 46"/>
          <p:cNvSpPr/>
          <p:nvPr/>
        </p:nvSpPr>
        <p:spPr bwMode="ltGray">
          <a:xfrm>
            <a:off x="96590" y="5174061"/>
            <a:ext cx="1381439" cy="629339"/>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r"/>
            <a:r>
              <a:rPr lang="en-ZA" sz="1200" b="1" dirty="0">
                <a:solidFill>
                  <a:srgbClr val="717171"/>
                </a:solidFill>
              </a:rPr>
              <a:t>% Derived HIV risk*</a:t>
            </a:r>
          </a:p>
        </p:txBody>
      </p:sp>
      <p:sp>
        <p:nvSpPr>
          <p:cNvPr id="48" name="Oval 47"/>
          <p:cNvSpPr/>
          <p:nvPr/>
        </p:nvSpPr>
        <p:spPr bwMode="ltGray">
          <a:xfrm>
            <a:off x="5315774" y="5002898"/>
            <a:ext cx="655200" cy="656532"/>
          </a:xfrm>
          <a:prstGeom prst="ellipse">
            <a:avLst/>
          </a:prstGeom>
          <a:solidFill>
            <a:srgbClr val="71717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sz="1100" dirty="0">
                <a:solidFill>
                  <a:srgbClr val="FFFFFF"/>
                </a:solidFill>
              </a:rPr>
              <a:t>At risk: </a:t>
            </a:r>
          </a:p>
          <a:p>
            <a:pPr algn="ctr"/>
            <a:r>
              <a:rPr lang="en-US" sz="2000" dirty="0">
                <a:solidFill>
                  <a:srgbClr val="FFFFFF"/>
                </a:solidFill>
              </a:rPr>
              <a:t>31%</a:t>
            </a:r>
          </a:p>
        </p:txBody>
      </p:sp>
      <p:graphicFrame>
        <p:nvGraphicFramePr>
          <p:cNvPr id="53" name="Chart 52"/>
          <p:cNvGraphicFramePr/>
          <p:nvPr>
            <p:extLst>
              <p:ext uri="{D42A27DB-BD31-4B8C-83A1-F6EECF244321}">
                <p14:modId xmlns:p14="http://schemas.microsoft.com/office/powerpoint/2010/main" val="1770970848"/>
              </p:ext>
            </p:extLst>
          </p:nvPr>
        </p:nvGraphicFramePr>
        <p:xfrm>
          <a:off x="4605991" y="3506185"/>
          <a:ext cx="1956502" cy="1469320"/>
        </p:xfrm>
        <a:graphic>
          <a:graphicData uri="http://schemas.openxmlformats.org/drawingml/2006/chart">
            <c:chart xmlns:c="http://schemas.openxmlformats.org/drawingml/2006/chart" xmlns:r="http://schemas.openxmlformats.org/officeDocument/2006/relationships" r:id="rId7"/>
          </a:graphicData>
        </a:graphic>
      </p:graphicFrame>
      <p:pic>
        <p:nvPicPr>
          <p:cNvPr id="84" name="Picture 8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836604" y="1890028"/>
            <a:ext cx="1092998" cy="1036728"/>
          </a:xfrm>
          <a:prstGeom prst="ellipse">
            <a:avLst/>
          </a:prstGeom>
          <a:ln w="76200">
            <a:solidFill>
              <a:srgbClr val="C50017"/>
            </a:solidFill>
          </a:ln>
        </p:spPr>
      </p:pic>
      <p:pic>
        <p:nvPicPr>
          <p:cNvPr id="85" name="Picture 8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674002" y="1890028"/>
            <a:ext cx="1177372" cy="1010816"/>
          </a:xfrm>
          <a:prstGeom prst="ellipse">
            <a:avLst/>
          </a:prstGeom>
          <a:ln w="76200">
            <a:solidFill>
              <a:srgbClr val="7A2280"/>
            </a:solidFill>
          </a:ln>
        </p:spPr>
      </p:pic>
      <p:pic>
        <p:nvPicPr>
          <p:cNvPr id="86" name="Picture 85"/>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545396" y="1890028"/>
            <a:ext cx="993327" cy="996686"/>
          </a:xfrm>
          <a:prstGeom prst="ellipse">
            <a:avLst/>
          </a:prstGeom>
          <a:ln w="76200">
            <a:solidFill>
              <a:srgbClr val="E5007E"/>
            </a:solidFill>
          </a:ln>
        </p:spPr>
      </p:pic>
      <p:sp>
        <p:nvSpPr>
          <p:cNvPr id="87" name="Oval 86"/>
          <p:cNvSpPr/>
          <p:nvPr/>
        </p:nvSpPr>
        <p:spPr>
          <a:xfrm>
            <a:off x="2315094" y="2482705"/>
            <a:ext cx="620246" cy="510254"/>
          </a:xfrm>
          <a:prstGeom prst="ellipse">
            <a:avLst/>
          </a:prstGeom>
          <a:solidFill>
            <a:srgbClr val="FFFFFF"/>
          </a:solidFill>
          <a:ln w="28575">
            <a:solidFill>
              <a:srgbClr val="E5007E"/>
            </a:solidFill>
          </a:ln>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1" i="0" u="none" strike="noStrike" kern="0" cap="none" spc="0" normalizeH="0" baseline="0" noProof="0" dirty="0">
              <a:ln>
                <a:noFill/>
              </a:ln>
              <a:solidFill>
                <a:srgbClr val="FFFFFF">
                  <a:lumMod val="50000"/>
                </a:srgbClr>
              </a:solidFill>
              <a:effectLst/>
              <a:uLnTx/>
              <a:uFillTx/>
            </a:endParaRPr>
          </a:p>
        </p:txBody>
      </p:sp>
      <p:sp>
        <p:nvSpPr>
          <p:cNvPr id="88" name="Oval 87"/>
          <p:cNvSpPr/>
          <p:nvPr/>
        </p:nvSpPr>
        <p:spPr>
          <a:xfrm>
            <a:off x="9510226" y="2482705"/>
            <a:ext cx="620246" cy="510254"/>
          </a:xfrm>
          <a:prstGeom prst="ellipse">
            <a:avLst/>
          </a:prstGeom>
          <a:solidFill>
            <a:srgbClr val="FFFFFF"/>
          </a:solidFill>
          <a:ln w="28575">
            <a:solidFill>
              <a:srgbClr val="7A2280"/>
            </a:solidFill>
          </a:ln>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1" i="0" u="none" strike="noStrike" kern="0" cap="none" spc="0" normalizeH="0" baseline="0" noProof="0" dirty="0">
              <a:ln>
                <a:noFill/>
              </a:ln>
              <a:solidFill>
                <a:srgbClr val="FFFFFF">
                  <a:lumMod val="50000"/>
                </a:srgbClr>
              </a:solidFill>
              <a:effectLst/>
              <a:uLnTx/>
              <a:uFillTx/>
            </a:endParaRPr>
          </a:p>
        </p:txBody>
      </p:sp>
      <p:sp>
        <p:nvSpPr>
          <p:cNvPr id="89" name="Oval 88"/>
          <p:cNvSpPr/>
          <p:nvPr/>
        </p:nvSpPr>
        <p:spPr>
          <a:xfrm>
            <a:off x="7625515" y="2482705"/>
            <a:ext cx="620246" cy="510254"/>
          </a:xfrm>
          <a:prstGeom prst="ellipse">
            <a:avLst/>
          </a:prstGeom>
          <a:solidFill>
            <a:srgbClr val="FFFFFF"/>
          </a:solidFill>
          <a:ln w="28575">
            <a:solidFill>
              <a:srgbClr val="C50017"/>
            </a:solidFill>
          </a:ln>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1" i="0" u="none" strike="noStrike" kern="0" cap="none" spc="0" normalizeH="0" baseline="0" noProof="0" dirty="0">
              <a:ln>
                <a:noFill/>
              </a:ln>
              <a:solidFill>
                <a:srgbClr val="FFFFFF">
                  <a:lumMod val="50000"/>
                </a:srgbClr>
              </a:solidFill>
              <a:effectLst/>
              <a:uLnTx/>
              <a:uFillTx/>
            </a:endParaRPr>
          </a:p>
        </p:txBody>
      </p:sp>
      <p:sp>
        <p:nvSpPr>
          <p:cNvPr id="90" name="TextBox 89"/>
          <p:cNvSpPr txBox="1"/>
          <p:nvPr/>
        </p:nvSpPr>
        <p:spPr>
          <a:xfrm>
            <a:off x="2416727" y="2622659"/>
            <a:ext cx="508773" cy="246221"/>
          </a:xfrm>
          <a:prstGeom prst="rect">
            <a:avLst/>
          </a:prstGeom>
          <a:noFill/>
        </p:spPr>
        <p:txBody>
          <a:bodyPr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ZA" sz="1600" b="1" i="0" u="none" strike="noStrike" kern="0" cap="none" spc="0" normalizeH="0" baseline="0" noProof="0" dirty="0">
                <a:ln>
                  <a:noFill/>
                </a:ln>
                <a:solidFill>
                  <a:srgbClr val="E5007E"/>
                </a:solidFill>
                <a:effectLst/>
                <a:uLnTx/>
                <a:uFillTx/>
              </a:rPr>
              <a:t>21%</a:t>
            </a:r>
          </a:p>
        </p:txBody>
      </p:sp>
      <p:sp>
        <p:nvSpPr>
          <p:cNvPr id="91" name="TextBox 90"/>
          <p:cNvSpPr txBox="1"/>
          <p:nvPr/>
        </p:nvSpPr>
        <p:spPr>
          <a:xfrm>
            <a:off x="9601583" y="2618733"/>
            <a:ext cx="508773" cy="246221"/>
          </a:xfrm>
          <a:prstGeom prst="rect">
            <a:avLst/>
          </a:prstGeom>
          <a:noFill/>
        </p:spPr>
        <p:txBody>
          <a:bodyPr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ZA" sz="1600" b="1" i="0" u="none" strike="noStrike" kern="0" cap="none" spc="0" normalizeH="0" baseline="0" noProof="0" dirty="0">
                <a:ln>
                  <a:noFill/>
                </a:ln>
                <a:solidFill>
                  <a:srgbClr val="7A2280"/>
                </a:solidFill>
                <a:effectLst/>
                <a:uLnTx/>
                <a:uFillTx/>
              </a:rPr>
              <a:t>12%</a:t>
            </a:r>
          </a:p>
        </p:txBody>
      </p:sp>
      <p:sp>
        <p:nvSpPr>
          <p:cNvPr id="92" name="TextBox 91"/>
          <p:cNvSpPr txBox="1"/>
          <p:nvPr/>
        </p:nvSpPr>
        <p:spPr>
          <a:xfrm>
            <a:off x="7781797" y="2616664"/>
            <a:ext cx="508773" cy="246221"/>
          </a:xfrm>
          <a:prstGeom prst="rect">
            <a:avLst/>
          </a:prstGeom>
          <a:noFill/>
        </p:spPr>
        <p:txBody>
          <a:bodyPr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ZA" sz="1600" b="1" i="0" u="none" strike="noStrike" kern="0" cap="none" spc="0" normalizeH="0" baseline="0" noProof="0" dirty="0">
                <a:ln>
                  <a:noFill/>
                </a:ln>
                <a:solidFill>
                  <a:srgbClr val="C50017"/>
                </a:solidFill>
                <a:effectLst/>
                <a:uLnTx/>
                <a:uFillTx/>
              </a:rPr>
              <a:t>8%</a:t>
            </a:r>
          </a:p>
        </p:txBody>
      </p:sp>
      <p:pic>
        <p:nvPicPr>
          <p:cNvPr id="93" name="Picture 92"/>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585309" y="1890028"/>
            <a:ext cx="1096892" cy="1010816"/>
          </a:xfrm>
          <a:prstGeom prst="ellipse">
            <a:avLst/>
          </a:prstGeom>
          <a:ln w="76200">
            <a:solidFill>
              <a:srgbClr val="F7911E"/>
            </a:solidFill>
          </a:ln>
        </p:spPr>
      </p:pic>
      <p:sp>
        <p:nvSpPr>
          <p:cNvPr id="94" name="Oval 93"/>
          <p:cNvSpPr/>
          <p:nvPr/>
        </p:nvSpPr>
        <p:spPr>
          <a:xfrm>
            <a:off x="11450416" y="2482705"/>
            <a:ext cx="620246" cy="510254"/>
          </a:xfrm>
          <a:prstGeom prst="ellipse">
            <a:avLst/>
          </a:prstGeom>
          <a:solidFill>
            <a:srgbClr val="FFFFFF"/>
          </a:solidFill>
          <a:ln w="28575">
            <a:solidFill>
              <a:srgbClr val="F7911E"/>
            </a:solidFill>
          </a:ln>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1" i="0" u="none" strike="noStrike" kern="0" cap="none" spc="0" normalizeH="0" baseline="0" noProof="0" dirty="0">
              <a:ln>
                <a:noFill/>
              </a:ln>
              <a:solidFill>
                <a:srgbClr val="FFFFFF">
                  <a:lumMod val="50000"/>
                </a:srgbClr>
              </a:solidFill>
              <a:effectLst/>
              <a:uLnTx/>
              <a:uFillTx/>
            </a:endParaRPr>
          </a:p>
        </p:txBody>
      </p:sp>
      <p:sp>
        <p:nvSpPr>
          <p:cNvPr id="95" name="TextBox 94"/>
          <p:cNvSpPr txBox="1"/>
          <p:nvPr/>
        </p:nvSpPr>
        <p:spPr>
          <a:xfrm>
            <a:off x="11555573" y="2620836"/>
            <a:ext cx="508773" cy="246221"/>
          </a:xfrm>
          <a:prstGeom prst="rect">
            <a:avLst/>
          </a:prstGeom>
          <a:noFill/>
        </p:spPr>
        <p:txBody>
          <a:bodyPr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ZA" sz="1600" b="1" i="0" u="none" strike="noStrike" kern="0" cap="none" spc="0" normalizeH="0" baseline="0" noProof="0" dirty="0">
                <a:ln>
                  <a:noFill/>
                </a:ln>
                <a:solidFill>
                  <a:srgbClr val="F7911E"/>
                </a:solidFill>
                <a:effectLst/>
                <a:uLnTx/>
                <a:uFillTx/>
              </a:rPr>
              <a:t>20%</a:t>
            </a:r>
          </a:p>
        </p:txBody>
      </p:sp>
      <p:pic>
        <p:nvPicPr>
          <p:cNvPr id="96" name="Picture 95"/>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231246" y="1890028"/>
            <a:ext cx="1156308" cy="1010816"/>
          </a:xfrm>
          <a:prstGeom prst="ellipse">
            <a:avLst/>
          </a:prstGeom>
          <a:ln w="76200">
            <a:solidFill>
              <a:srgbClr val="81C341"/>
            </a:solidFill>
          </a:ln>
        </p:spPr>
      </p:pic>
      <p:sp>
        <p:nvSpPr>
          <p:cNvPr id="98" name="Oval 97"/>
          <p:cNvSpPr/>
          <p:nvPr/>
        </p:nvSpPr>
        <p:spPr>
          <a:xfrm>
            <a:off x="4046544" y="2482705"/>
            <a:ext cx="620246" cy="510254"/>
          </a:xfrm>
          <a:prstGeom prst="ellipse">
            <a:avLst/>
          </a:prstGeom>
          <a:solidFill>
            <a:srgbClr val="FFFFFF"/>
          </a:solidFill>
          <a:ln w="28575">
            <a:solidFill>
              <a:srgbClr val="81C341"/>
            </a:solidFill>
          </a:ln>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1" i="0" u="none" strike="noStrike" kern="0" cap="none" spc="0" normalizeH="0" baseline="0" noProof="0" dirty="0">
              <a:ln>
                <a:noFill/>
              </a:ln>
              <a:solidFill>
                <a:srgbClr val="FFFFFF">
                  <a:lumMod val="50000"/>
                </a:srgbClr>
              </a:solidFill>
              <a:effectLst/>
              <a:uLnTx/>
              <a:uFillTx/>
            </a:endParaRPr>
          </a:p>
        </p:txBody>
      </p:sp>
      <p:sp>
        <p:nvSpPr>
          <p:cNvPr id="99" name="TextBox 98"/>
          <p:cNvSpPr txBox="1"/>
          <p:nvPr/>
        </p:nvSpPr>
        <p:spPr>
          <a:xfrm>
            <a:off x="4152406" y="2607226"/>
            <a:ext cx="508773" cy="246221"/>
          </a:xfrm>
          <a:prstGeom prst="rect">
            <a:avLst/>
          </a:prstGeom>
          <a:noFill/>
        </p:spPr>
        <p:txBody>
          <a:bodyPr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ZA" sz="1600" b="1" i="0" u="none" strike="noStrike" kern="0" cap="none" spc="0" normalizeH="0" baseline="0" noProof="0" dirty="0">
                <a:ln>
                  <a:noFill/>
                </a:ln>
                <a:solidFill>
                  <a:srgbClr val="81C341"/>
                </a:solidFill>
                <a:effectLst/>
                <a:uLnTx/>
                <a:uFillTx/>
              </a:rPr>
              <a:t>17%</a:t>
            </a:r>
          </a:p>
        </p:txBody>
      </p:sp>
      <p:pic>
        <p:nvPicPr>
          <p:cNvPr id="101" name="Picture 100"/>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064399" y="1890028"/>
            <a:ext cx="1052879" cy="980080"/>
          </a:xfrm>
          <a:prstGeom prst="ellipse">
            <a:avLst/>
          </a:prstGeom>
          <a:ln w="76200">
            <a:solidFill>
              <a:srgbClr val="4655A5"/>
            </a:solidFill>
          </a:ln>
        </p:spPr>
      </p:pic>
      <p:sp>
        <p:nvSpPr>
          <p:cNvPr id="105" name="Oval 104"/>
          <p:cNvSpPr/>
          <p:nvPr/>
        </p:nvSpPr>
        <p:spPr>
          <a:xfrm>
            <a:off x="5784911" y="2482705"/>
            <a:ext cx="620246" cy="510254"/>
          </a:xfrm>
          <a:prstGeom prst="ellipse">
            <a:avLst/>
          </a:prstGeom>
          <a:solidFill>
            <a:srgbClr val="FFFFFF"/>
          </a:solidFill>
          <a:ln w="28575">
            <a:solidFill>
              <a:srgbClr val="4655A5"/>
            </a:solidFill>
          </a:ln>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1" i="0" u="none" strike="noStrike" kern="0" cap="none" spc="0" normalizeH="0" baseline="0" noProof="0" dirty="0">
              <a:ln>
                <a:noFill/>
              </a:ln>
              <a:solidFill>
                <a:srgbClr val="FFFFFF">
                  <a:lumMod val="50000"/>
                </a:srgbClr>
              </a:solidFill>
              <a:effectLst/>
              <a:uLnTx/>
              <a:uFillTx/>
            </a:endParaRPr>
          </a:p>
        </p:txBody>
      </p:sp>
      <p:sp>
        <p:nvSpPr>
          <p:cNvPr id="110" name="TextBox 109"/>
          <p:cNvSpPr txBox="1"/>
          <p:nvPr/>
        </p:nvSpPr>
        <p:spPr>
          <a:xfrm>
            <a:off x="5902223" y="2622658"/>
            <a:ext cx="508773" cy="246221"/>
          </a:xfrm>
          <a:prstGeom prst="rect">
            <a:avLst/>
          </a:prstGeom>
          <a:noFill/>
        </p:spPr>
        <p:txBody>
          <a:bodyPr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ZA" sz="1600" b="1" i="0" u="none" strike="noStrike" kern="0" cap="none" spc="0" normalizeH="0" baseline="0" noProof="0" dirty="0">
                <a:ln>
                  <a:noFill/>
                </a:ln>
                <a:solidFill>
                  <a:srgbClr val="4655A5"/>
                </a:solidFill>
                <a:effectLst/>
                <a:uLnTx/>
                <a:uFillTx/>
              </a:rPr>
              <a:t>21%</a:t>
            </a:r>
          </a:p>
        </p:txBody>
      </p:sp>
      <p:sp>
        <p:nvSpPr>
          <p:cNvPr id="116" name="TextBox 115"/>
          <p:cNvSpPr txBox="1"/>
          <p:nvPr/>
        </p:nvSpPr>
        <p:spPr>
          <a:xfrm>
            <a:off x="10613172" y="1265907"/>
            <a:ext cx="1133340" cy="430887"/>
          </a:xfrm>
          <a:prstGeom prst="rect">
            <a:avLst/>
          </a:prstGeom>
          <a:noFill/>
        </p:spPr>
        <p:txBody>
          <a:bodyPr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400" b="1" i="0" u="none" strike="noStrike" kern="0" cap="none" spc="0" normalizeH="0" baseline="0" noProof="0" dirty="0">
                <a:ln>
                  <a:noFill/>
                </a:ln>
                <a:solidFill>
                  <a:srgbClr val="FFFFFF">
                    <a:lumMod val="50000"/>
                  </a:srgbClr>
                </a:solidFill>
                <a:effectLst/>
                <a:uLnTx/>
                <a:uFillTx/>
              </a:rPr>
              <a:t>Responsible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400" b="1" i="0" u="none" strike="noStrike" kern="0" cap="none" spc="0" normalizeH="0" baseline="0" noProof="0" dirty="0">
                <a:ln>
                  <a:noFill/>
                </a:ln>
                <a:solidFill>
                  <a:srgbClr val="FFFFFF">
                    <a:lumMod val="50000"/>
                  </a:srgbClr>
                </a:solidFill>
                <a:effectLst/>
                <a:uLnTx/>
                <a:uFillTx/>
              </a:rPr>
              <a:t>Mom (n=266)</a:t>
            </a:r>
          </a:p>
        </p:txBody>
      </p:sp>
      <p:sp>
        <p:nvSpPr>
          <p:cNvPr id="121" name="TextBox 120"/>
          <p:cNvSpPr txBox="1"/>
          <p:nvPr/>
        </p:nvSpPr>
        <p:spPr>
          <a:xfrm>
            <a:off x="1513551" y="1265907"/>
            <a:ext cx="1032242" cy="646331"/>
          </a:xfrm>
          <a:prstGeom prst="rect">
            <a:avLst/>
          </a:prstGeom>
          <a:no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400" b="1" i="0" u="none" strike="noStrike" kern="0" cap="none" spc="0" normalizeH="0" baseline="0" noProof="0" dirty="0">
                <a:ln>
                  <a:noFill/>
                </a:ln>
                <a:solidFill>
                  <a:srgbClr val="FFFFFF">
                    <a:lumMod val="50000"/>
                  </a:srgbClr>
                </a:solidFill>
                <a:effectLst/>
                <a:uLnTx/>
                <a:uFillTx/>
              </a:rPr>
              <a:t>The Good Girl (n=317)</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400" b="1" i="0" u="none" strike="noStrike" kern="0" cap="none" spc="0" normalizeH="0" baseline="0" noProof="0" dirty="0">
              <a:ln>
                <a:noFill/>
              </a:ln>
              <a:solidFill>
                <a:srgbClr val="FFFFFF">
                  <a:lumMod val="50000"/>
                </a:srgbClr>
              </a:solidFill>
              <a:effectLst/>
              <a:uLnTx/>
              <a:uFillTx/>
            </a:endParaRPr>
          </a:p>
        </p:txBody>
      </p:sp>
      <p:sp>
        <p:nvSpPr>
          <p:cNvPr id="122" name="TextBox 121"/>
          <p:cNvSpPr txBox="1"/>
          <p:nvPr/>
        </p:nvSpPr>
        <p:spPr>
          <a:xfrm>
            <a:off x="3055717" y="1265907"/>
            <a:ext cx="1753440" cy="430887"/>
          </a:xfrm>
          <a:prstGeom prst="rect">
            <a:avLst/>
          </a:prstGeom>
          <a:no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400" b="1" i="0" u="none" strike="noStrike" kern="0" cap="none" spc="0" normalizeH="0" baseline="0" noProof="0" dirty="0">
                <a:ln>
                  <a:noFill/>
                </a:ln>
                <a:solidFill>
                  <a:srgbClr val="FFFFFF">
                    <a:lumMod val="50000"/>
                  </a:srgbClr>
                </a:solidFill>
                <a:effectLst/>
                <a:uLnTx/>
                <a:uFillTx/>
              </a:rPr>
              <a:t>Conservative Survivalist (n=283)</a:t>
            </a:r>
          </a:p>
        </p:txBody>
      </p:sp>
      <p:sp>
        <p:nvSpPr>
          <p:cNvPr id="123" name="TextBox 122"/>
          <p:cNvSpPr txBox="1"/>
          <p:nvPr/>
        </p:nvSpPr>
        <p:spPr>
          <a:xfrm>
            <a:off x="8603780" y="1265907"/>
            <a:ext cx="1402863" cy="646331"/>
          </a:xfrm>
          <a:prstGeom prst="rect">
            <a:avLst/>
          </a:prstGeom>
          <a:no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400" b="1" i="0" u="none" strike="noStrike" kern="0" cap="none" spc="0" normalizeH="0" baseline="0" noProof="0" dirty="0">
                <a:ln>
                  <a:noFill/>
                </a:ln>
                <a:solidFill>
                  <a:srgbClr val="FFFFFF">
                    <a:lumMod val="50000"/>
                  </a:srgbClr>
                </a:solidFill>
                <a:effectLst/>
                <a:uLnTx/>
                <a:uFillTx/>
              </a:rPr>
              <a:t>Protection Savvy (n=191)</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400" b="1" i="0" u="none" strike="noStrike" kern="0" cap="none" spc="0" normalizeH="0" baseline="0" noProof="0" dirty="0">
              <a:ln>
                <a:noFill/>
              </a:ln>
              <a:solidFill>
                <a:srgbClr val="FFFFFF">
                  <a:lumMod val="50000"/>
                </a:srgbClr>
              </a:solidFill>
              <a:effectLst/>
              <a:uLnTx/>
              <a:uFillTx/>
            </a:endParaRPr>
          </a:p>
        </p:txBody>
      </p:sp>
      <p:sp>
        <p:nvSpPr>
          <p:cNvPr id="124" name="TextBox 123"/>
          <p:cNvSpPr txBox="1"/>
          <p:nvPr/>
        </p:nvSpPr>
        <p:spPr>
          <a:xfrm>
            <a:off x="6862229" y="1265907"/>
            <a:ext cx="1408668" cy="646331"/>
          </a:xfrm>
          <a:prstGeom prst="rect">
            <a:avLst/>
          </a:prstGeom>
          <a:no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400" b="1" i="0" u="none" strike="noStrike" kern="0" cap="none" spc="0" normalizeH="0" baseline="0" noProof="0" dirty="0">
                <a:ln>
                  <a:noFill/>
                </a:ln>
                <a:solidFill>
                  <a:srgbClr val="FFFFFF">
                    <a:lumMod val="50000"/>
                  </a:srgbClr>
                </a:solidFill>
                <a:effectLst/>
                <a:uLnTx/>
                <a:uFillTx/>
              </a:rPr>
              <a:t>Gender Prisoner (n=136)</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400" b="1" i="0" u="none" strike="noStrike" kern="0" cap="none" spc="0" normalizeH="0" baseline="0" noProof="0" dirty="0">
              <a:ln>
                <a:noFill/>
              </a:ln>
              <a:solidFill>
                <a:srgbClr val="FFFFFF">
                  <a:lumMod val="50000"/>
                </a:srgbClr>
              </a:solidFill>
              <a:effectLst/>
              <a:uLnTx/>
              <a:uFillTx/>
            </a:endParaRPr>
          </a:p>
        </p:txBody>
      </p:sp>
      <p:sp>
        <p:nvSpPr>
          <p:cNvPr id="125" name="TextBox 124"/>
          <p:cNvSpPr txBox="1"/>
          <p:nvPr/>
        </p:nvSpPr>
        <p:spPr>
          <a:xfrm>
            <a:off x="4928876" y="1265907"/>
            <a:ext cx="1693963" cy="430887"/>
          </a:xfrm>
          <a:prstGeom prst="rect">
            <a:avLst/>
          </a:prstGeom>
          <a:no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400" b="1" i="0" u="none" strike="noStrike" kern="0" cap="none" spc="0" normalizeH="0" baseline="0" noProof="0" dirty="0">
                <a:ln>
                  <a:noFill/>
                </a:ln>
                <a:solidFill>
                  <a:srgbClr val="FFFFFF">
                    <a:lumMod val="50000"/>
                  </a:srgbClr>
                </a:solidFill>
                <a:effectLst/>
                <a:uLnTx/>
                <a:uFillTx/>
              </a:rPr>
              <a:t>Liberated Survivalist (n=307)</a:t>
            </a:r>
          </a:p>
        </p:txBody>
      </p:sp>
    </p:spTree>
    <p:extLst>
      <p:ext uri="{BB962C8B-B14F-4D97-AF65-F5344CB8AC3E}">
        <p14:creationId xmlns:p14="http://schemas.microsoft.com/office/powerpoint/2010/main" val="16247475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ZA" sz="2000" dirty="0"/>
              <a:t>What is the level of sexual behaviour across consumer groups?</a:t>
            </a:r>
          </a:p>
        </p:txBody>
      </p:sp>
      <p:sp>
        <p:nvSpPr>
          <p:cNvPr id="3" name="Slide Number Placeholder 2"/>
          <p:cNvSpPr>
            <a:spLocks noGrp="1"/>
          </p:cNvSpPr>
          <p:nvPr>
            <p:ph type="sldNum" sz="quarter" idx="4"/>
          </p:nvPr>
        </p:nvSpPr>
        <p:spPr/>
        <p:txBody>
          <a:bodyPr/>
          <a:lstStyle/>
          <a:p>
            <a:fld id="{4034BEE3-566C-4068-A777-C3A4762E861B}" type="slidenum">
              <a:rPr lang="en-GB" smtClean="0">
                <a:solidFill>
                  <a:srgbClr val="717171"/>
                </a:solidFill>
              </a:rPr>
              <a:pPr/>
              <a:t>19</a:t>
            </a:fld>
            <a:endParaRPr lang="en-GB" dirty="0">
              <a:solidFill>
                <a:srgbClr val="717171"/>
              </a:solidFill>
            </a:endParaRPr>
          </a:p>
        </p:txBody>
      </p:sp>
      <p:graphicFrame>
        <p:nvGraphicFramePr>
          <p:cNvPr id="8" name="Content Placeholder 5"/>
          <p:cNvGraphicFramePr>
            <a:graphicFrameLocks/>
          </p:cNvGraphicFramePr>
          <p:nvPr>
            <p:extLst>
              <p:ext uri="{D42A27DB-BD31-4B8C-83A1-F6EECF244321}">
                <p14:modId xmlns:p14="http://schemas.microsoft.com/office/powerpoint/2010/main" val="4099283896"/>
              </p:ext>
            </p:extLst>
          </p:nvPr>
        </p:nvGraphicFramePr>
        <p:xfrm>
          <a:off x="987568" y="1871601"/>
          <a:ext cx="6461760" cy="4003675"/>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8126324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9E5333D-DA25-47DF-B1C7-823FE6C2BA19}"/>
              </a:ext>
            </a:extLst>
          </p:cNvPr>
          <p:cNvPicPr>
            <a:picLocks noChangeAspect="1"/>
          </p:cNvPicPr>
          <p:nvPr/>
        </p:nvPicPr>
        <p:blipFill rotWithShape="1">
          <a:blip r:embed="rId2"/>
          <a:srcRect t="9623" b="6205"/>
          <a:stretch/>
        </p:blipFill>
        <p:spPr>
          <a:xfrm>
            <a:off x="0" y="16544"/>
            <a:ext cx="12192000" cy="6841456"/>
          </a:xfrm>
          <a:prstGeom prst="rect">
            <a:avLst/>
          </a:prstGeom>
        </p:spPr>
      </p:pic>
      <p:sp>
        <p:nvSpPr>
          <p:cNvPr id="3" name="Text Placeholder 2"/>
          <p:cNvSpPr>
            <a:spLocks noGrp="1"/>
          </p:cNvSpPr>
          <p:nvPr>
            <p:ph type="body" sz="quarter" idx="16"/>
          </p:nvPr>
        </p:nvSpPr>
        <p:spPr/>
        <p:txBody>
          <a:bodyPr/>
          <a:lstStyle/>
          <a:p>
            <a:r>
              <a:rPr lang="en-US" dirty="0">
                <a:solidFill>
                  <a:schemeClr val="bg1"/>
                </a:solidFill>
              </a:rPr>
              <a:t>1</a:t>
            </a:r>
          </a:p>
        </p:txBody>
      </p:sp>
      <p:sp>
        <p:nvSpPr>
          <p:cNvPr id="8" name="Subtitle 5"/>
          <p:cNvSpPr>
            <a:spLocks noGrp="1"/>
          </p:cNvSpPr>
          <p:nvPr>
            <p:ph type="body" sz="quarter" idx="15"/>
          </p:nvPr>
        </p:nvSpPr>
        <p:spPr/>
        <p:txBody>
          <a:bodyPr/>
          <a:lstStyle/>
          <a:p>
            <a:r>
              <a:rPr lang="en-ZA" dirty="0">
                <a:solidFill>
                  <a:schemeClr val="bg1"/>
                </a:solidFill>
              </a:rPr>
              <a:t>Background and Objectives</a:t>
            </a:r>
          </a:p>
          <a:p>
            <a:endParaRPr lang="en-ZA" sz="2400" b="1" dirty="0">
              <a:solidFill>
                <a:schemeClr val="bg1"/>
              </a:solidFill>
            </a:endParaRPr>
          </a:p>
        </p:txBody>
      </p:sp>
    </p:spTree>
    <p:extLst>
      <p:ext uri="{BB962C8B-B14F-4D97-AF65-F5344CB8AC3E}">
        <p14:creationId xmlns:p14="http://schemas.microsoft.com/office/powerpoint/2010/main" val="3064256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p:cNvSpPr/>
          <p:nvPr/>
        </p:nvSpPr>
        <p:spPr bwMode="ltGray">
          <a:xfrm>
            <a:off x="219455" y="4157472"/>
            <a:ext cx="11607419" cy="1516581"/>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en-ZA" sz="1600" b="0" dirty="0" err="1"/>
          </a:p>
        </p:txBody>
      </p:sp>
      <p:sp>
        <p:nvSpPr>
          <p:cNvPr id="3" name="Slide Number Placeholder 2"/>
          <p:cNvSpPr>
            <a:spLocks noGrp="1"/>
          </p:cNvSpPr>
          <p:nvPr>
            <p:ph type="sldNum" sz="quarter" idx="4"/>
          </p:nvPr>
        </p:nvSpPr>
        <p:spPr/>
        <p:txBody>
          <a:bodyPr/>
          <a:lstStyle/>
          <a:p>
            <a:fld id="{4034BEE3-566C-4068-A777-C3A4762E861B}" type="slidenum">
              <a:rPr lang="en-GB" smtClean="0">
                <a:solidFill>
                  <a:srgbClr val="717171"/>
                </a:solidFill>
              </a:rPr>
              <a:pPr/>
              <a:t>20</a:t>
            </a:fld>
            <a:endParaRPr lang="en-GB" dirty="0">
              <a:solidFill>
                <a:srgbClr val="717171"/>
              </a:solidFill>
            </a:endParaRPr>
          </a:p>
        </p:txBody>
      </p:sp>
      <p:graphicFrame>
        <p:nvGraphicFramePr>
          <p:cNvPr id="9" name="Chart 8"/>
          <p:cNvGraphicFramePr/>
          <p:nvPr>
            <p:extLst>
              <p:ext uri="{D42A27DB-BD31-4B8C-83A1-F6EECF244321}">
                <p14:modId xmlns:p14="http://schemas.microsoft.com/office/powerpoint/2010/main" val="2627050091"/>
              </p:ext>
            </p:extLst>
          </p:nvPr>
        </p:nvGraphicFramePr>
        <p:xfrm>
          <a:off x="6842622" y="1845888"/>
          <a:ext cx="4817661" cy="3889126"/>
        </p:xfrm>
        <a:graphic>
          <a:graphicData uri="http://schemas.openxmlformats.org/drawingml/2006/chart">
            <c:chart xmlns:c="http://schemas.openxmlformats.org/drawingml/2006/chart" xmlns:r="http://schemas.openxmlformats.org/officeDocument/2006/relationships" r:id="rId3"/>
          </a:graphicData>
        </a:graphic>
      </p:graphicFrame>
      <p:cxnSp>
        <p:nvCxnSpPr>
          <p:cNvPr id="11" name="Straight Connector 10"/>
          <p:cNvCxnSpPr/>
          <p:nvPr/>
        </p:nvCxnSpPr>
        <p:spPr>
          <a:xfrm>
            <a:off x="9030110" y="2141458"/>
            <a:ext cx="0" cy="3640551"/>
          </a:xfrm>
          <a:prstGeom prst="line">
            <a:avLst/>
          </a:prstGeom>
          <a:ln w="12700">
            <a:solidFill>
              <a:schemeClr val="bg1">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bwMode="ltGray">
          <a:xfrm>
            <a:off x="7332936" y="1552167"/>
            <a:ext cx="4201337" cy="424963"/>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r>
              <a:rPr lang="en-ZA" sz="1400" b="1" dirty="0">
                <a:solidFill>
                  <a:schemeClr val="tx1"/>
                </a:solidFill>
              </a:rPr>
              <a:t>Level of HIV vulnerability/ risk denial index</a:t>
            </a:r>
          </a:p>
        </p:txBody>
      </p:sp>
      <p:sp>
        <p:nvSpPr>
          <p:cNvPr id="15" name="Title 5"/>
          <p:cNvSpPr>
            <a:spLocks noGrp="1"/>
          </p:cNvSpPr>
          <p:nvPr>
            <p:ph type="title"/>
          </p:nvPr>
        </p:nvSpPr>
        <p:spPr>
          <a:xfrm>
            <a:off x="330128" y="152165"/>
            <a:ext cx="11466875" cy="404119"/>
          </a:xfrm>
        </p:spPr>
        <p:txBody>
          <a:bodyPr/>
          <a:lstStyle/>
          <a:p>
            <a:r>
              <a:rPr lang="en-ZA" sz="2000" dirty="0"/>
              <a:t>Which segments are most vulnerable to contracting HIV?</a:t>
            </a:r>
            <a:br>
              <a:rPr lang="en-ZA" sz="2000" dirty="0"/>
            </a:br>
            <a:r>
              <a:rPr lang="en-ZA" sz="1800" b="0" dirty="0"/>
              <a:t>Responsible Moms, followed by Protection Savvy’s are cause for concern as they are least in touch with reality regarding their exposure to contacting HIV . While Gender Prisoners are the second most ‘at risk’ group, they are more in tune to their vulnerability in the market.</a:t>
            </a:r>
            <a:br>
              <a:rPr lang="en-ZA" sz="2000" dirty="0"/>
            </a:br>
            <a:endParaRPr lang="en-GB" sz="2000" dirty="0"/>
          </a:p>
        </p:txBody>
      </p:sp>
      <p:sp>
        <p:nvSpPr>
          <p:cNvPr id="23" name="Rectangle 22"/>
          <p:cNvSpPr/>
          <p:nvPr/>
        </p:nvSpPr>
        <p:spPr bwMode="ltGray">
          <a:xfrm>
            <a:off x="2173991" y="1578936"/>
            <a:ext cx="2067508" cy="409433"/>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r>
              <a:rPr lang="en-ZA" sz="1400" b="1" dirty="0">
                <a:solidFill>
                  <a:schemeClr val="tx1"/>
                </a:solidFill>
              </a:rPr>
              <a:t>Perceived vulnerability/ risk</a:t>
            </a:r>
          </a:p>
        </p:txBody>
      </p:sp>
      <p:sp>
        <p:nvSpPr>
          <p:cNvPr id="21" name="Rectangle 20"/>
          <p:cNvSpPr/>
          <p:nvPr/>
        </p:nvSpPr>
        <p:spPr bwMode="ltGray">
          <a:xfrm>
            <a:off x="4486656" y="1578936"/>
            <a:ext cx="2355966" cy="409433"/>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r>
              <a:rPr lang="en-ZA" sz="1400" b="1" dirty="0">
                <a:solidFill>
                  <a:schemeClr val="tx1"/>
                </a:solidFill>
              </a:rPr>
              <a:t>Derived actual vulnerability/ risk</a:t>
            </a:r>
          </a:p>
        </p:txBody>
      </p:sp>
      <p:graphicFrame>
        <p:nvGraphicFramePr>
          <p:cNvPr id="25" name="Content Placeholder 8"/>
          <p:cNvGraphicFramePr>
            <a:graphicFrameLocks/>
          </p:cNvGraphicFramePr>
          <p:nvPr>
            <p:extLst>
              <p:ext uri="{D42A27DB-BD31-4B8C-83A1-F6EECF244321}">
                <p14:modId xmlns:p14="http://schemas.microsoft.com/office/powerpoint/2010/main" val="734963481"/>
              </p:ext>
            </p:extLst>
          </p:nvPr>
        </p:nvGraphicFramePr>
        <p:xfrm>
          <a:off x="1544068" y="2141458"/>
          <a:ext cx="4519498" cy="3860161"/>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26" name="Content Placeholder 8"/>
          <p:cNvGraphicFramePr>
            <a:graphicFrameLocks/>
          </p:cNvGraphicFramePr>
          <p:nvPr>
            <p:extLst>
              <p:ext uri="{D42A27DB-BD31-4B8C-83A1-F6EECF244321}">
                <p14:modId xmlns:p14="http://schemas.microsoft.com/office/powerpoint/2010/main" val="3720343219"/>
              </p:ext>
            </p:extLst>
          </p:nvPr>
        </p:nvGraphicFramePr>
        <p:xfrm>
          <a:off x="3694231" y="2141458"/>
          <a:ext cx="3638706" cy="3860161"/>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2" name="Table 1"/>
          <p:cNvGraphicFramePr>
            <a:graphicFrameLocks noGrp="1"/>
          </p:cNvGraphicFramePr>
          <p:nvPr>
            <p:extLst>
              <p:ext uri="{D42A27DB-BD31-4B8C-83A1-F6EECF244321}">
                <p14:modId xmlns:p14="http://schemas.microsoft.com/office/powerpoint/2010/main" val="2949269293"/>
              </p:ext>
            </p:extLst>
          </p:nvPr>
        </p:nvGraphicFramePr>
        <p:xfrm>
          <a:off x="-147312" y="2231138"/>
          <a:ext cx="2585850" cy="3377185"/>
        </p:xfrm>
        <a:graphic>
          <a:graphicData uri="http://schemas.openxmlformats.org/drawingml/2006/table">
            <a:tbl>
              <a:tblPr>
                <a:tableStyleId>{5C22544A-7EE6-4342-B048-85BDC9FD1C3A}</a:tableStyleId>
              </a:tblPr>
              <a:tblGrid>
                <a:gridCol w="2585850">
                  <a:extLst>
                    <a:ext uri="{9D8B030D-6E8A-4147-A177-3AD203B41FA5}">
                      <a16:colId xmlns:a16="http://schemas.microsoft.com/office/drawing/2014/main" val="20000"/>
                    </a:ext>
                  </a:extLst>
                </a:gridCol>
              </a:tblGrid>
              <a:tr h="482455">
                <a:tc>
                  <a:txBody>
                    <a:bodyPr/>
                    <a:lstStyle/>
                    <a:p>
                      <a:pPr algn="r" fontAlgn="ctr"/>
                      <a:r>
                        <a:rPr lang="en-ZA" sz="1400" b="1" i="0" u="none" strike="noStrike" dirty="0">
                          <a:solidFill>
                            <a:schemeClr val="tx1"/>
                          </a:solidFill>
                          <a:effectLst/>
                          <a:latin typeface="Verdana" panose="020B0604030504040204" pitchFamily="34" charset="0"/>
                        </a:rPr>
                        <a:t>Total market</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482455">
                <a:tc>
                  <a:txBody>
                    <a:bodyPr/>
                    <a:lstStyle/>
                    <a:p>
                      <a:pPr algn="r" fontAlgn="ctr"/>
                      <a:r>
                        <a:rPr lang="en-ZA" sz="1400" u="none" strike="noStrike" dirty="0">
                          <a:solidFill>
                            <a:schemeClr val="tx1"/>
                          </a:solidFill>
                          <a:effectLst/>
                        </a:rPr>
                        <a:t>The Good Girl</a:t>
                      </a:r>
                      <a:endParaRPr lang="en-ZA" sz="1400" b="0" i="0" u="none" strike="noStrike" dirty="0">
                        <a:solidFill>
                          <a:schemeClr val="tx1"/>
                        </a:solidFill>
                        <a:effectLst/>
                        <a:latin typeface="Verdana" panose="020B0604030504040204" pitchFamily="34"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482455">
                <a:tc>
                  <a:txBody>
                    <a:bodyPr/>
                    <a:lstStyle/>
                    <a:p>
                      <a:pPr algn="r" fontAlgn="ctr"/>
                      <a:r>
                        <a:rPr lang="en-ZA" sz="1400" u="none" strike="noStrike" dirty="0">
                          <a:solidFill>
                            <a:schemeClr val="tx1"/>
                          </a:solidFill>
                          <a:effectLst/>
                        </a:rPr>
                        <a:t>Conservative Survivalists</a:t>
                      </a:r>
                      <a:endParaRPr lang="en-ZA" sz="1400" b="0" i="0" u="none" strike="noStrike" dirty="0">
                        <a:solidFill>
                          <a:schemeClr val="tx1"/>
                        </a:solidFill>
                        <a:effectLst/>
                        <a:latin typeface="Verdana" panose="020B0604030504040204" pitchFamily="34"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482455">
                <a:tc>
                  <a:txBody>
                    <a:bodyPr/>
                    <a:lstStyle/>
                    <a:p>
                      <a:pPr algn="r" fontAlgn="ctr"/>
                      <a:r>
                        <a:rPr lang="en-ZA" sz="1400" u="none" strike="noStrike" dirty="0">
                          <a:solidFill>
                            <a:schemeClr val="tx1"/>
                          </a:solidFill>
                          <a:effectLst/>
                        </a:rPr>
                        <a:t>Liberated Survivalists</a:t>
                      </a:r>
                      <a:endParaRPr lang="en-ZA" sz="1400" b="0" i="0" u="none" strike="noStrike" dirty="0">
                        <a:solidFill>
                          <a:schemeClr val="tx1"/>
                        </a:solidFill>
                        <a:effectLst/>
                        <a:latin typeface="Verdana" panose="020B0604030504040204" pitchFamily="34"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482455">
                <a:tc>
                  <a:txBody>
                    <a:bodyPr/>
                    <a:lstStyle/>
                    <a:p>
                      <a:pPr algn="r" fontAlgn="ctr"/>
                      <a:r>
                        <a:rPr lang="en-ZA" sz="1400" u="none" strike="noStrike" dirty="0">
                          <a:solidFill>
                            <a:schemeClr val="tx1"/>
                          </a:solidFill>
                          <a:effectLst/>
                        </a:rPr>
                        <a:t>Gender Prisoner</a:t>
                      </a:r>
                      <a:endParaRPr lang="en-ZA" sz="1400" b="0" i="0" u="none" strike="noStrike" dirty="0">
                        <a:solidFill>
                          <a:schemeClr val="tx1"/>
                        </a:solidFill>
                        <a:effectLst/>
                        <a:latin typeface="Verdana" panose="020B0604030504040204" pitchFamily="34"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482455">
                <a:tc>
                  <a:txBody>
                    <a:bodyPr/>
                    <a:lstStyle/>
                    <a:p>
                      <a:pPr algn="r" fontAlgn="ctr"/>
                      <a:r>
                        <a:rPr lang="en-ZA" sz="1400" u="none" strike="noStrike" dirty="0">
                          <a:solidFill>
                            <a:schemeClr val="tx1"/>
                          </a:solidFill>
                          <a:effectLst/>
                        </a:rPr>
                        <a:t>Protection Savvy</a:t>
                      </a:r>
                      <a:endParaRPr lang="en-ZA" sz="1400" b="0" i="0" u="none" strike="noStrike" dirty="0">
                        <a:solidFill>
                          <a:schemeClr val="tx1"/>
                        </a:solidFill>
                        <a:effectLst/>
                        <a:latin typeface="Verdana" panose="020B0604030504040204" pitchFamily="34"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482455">
                <a:tc>
                  <a:txBody>
                    <a:bodyPr/>
                    <a:lstStyle/>
                    <a:p>
                      <a:pPr algn="r" fontAlgn="ctr"/>
                      <a:r>
                        <a:rPr lang="en-ZA" sz="1400" u="none" strike="noStrike" dirty="0">
                          <a:solidFill>
                            <a:schemeClr val="tx1"/>
                          </a:solidFill>
                          <a:effectLst/>
                        </a:rPr>
                        <a:t>Responsible Moms</a:t>
                      </a:r>
                      <a:endParaRPr lang="en-ZA" sz="1400" b="0" i="0" u="none" strike="noStrike" dirty="0">
                        <a:solidFill>
                          <a:schemeClr val="tx1"/>
                        </a:solidFill>
                        <a:effectLst/>
                        <a:latin typeface="Verdana" panose="020B0604030504040204" pitchFamily="34"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bl>
          </a:graphicData>
        </a:graphic>
      </p:graphicFrame>
      <p:cxnSp>
        <p:nvCxnSpPr>
          <p:cNvPr id="8" name="Straight Connector 7"/>
          <p:cNvCxnSpPr/>
          <p:nvPr/>
        </p:nvCxnSpPr>
        <p:spPr>
          <a:xfrm>
            <a:off x="6680504" y="5869187"/>
            <a:ext cx="779056" cy="0"/>
          </a:xfrm>
          <a:prstGeom prst="line">
            <a:avLst/>
          </a:prstGeom>
          <a:ln w="12700">
            <a:solidFill>
              <a:schemeClr val="bg1">
                <a:lumMod val="85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6680504" y="1389888"/>
            <a:ext cx="779056" cy="0"/>
          </a:xfrm>
          <a:prstGeom prst="line">
            <a:avLst/>
          </a:prstGeom>
          <a:ln w="12700">
            <a:solidFill>
              <a:schemeClr val="bg1">
                <a:lumMod val="85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flipV="1">
            <a:off x="6364224" y="3493008"/>
            <a:ext cx="327391" cy="0"/>
          </a:xfrm>
          <a:prstGeom prst="line">
            <a:avLst/>
          </a:prstGeom>
          <a:ln w="12700">
            <a:solidFill>
              <a:schemeClr val="bg1">
                <a:lumMod val="85000"/>
              </a:schemeClr>
            </a:solidFill>
            <a:tailEnd type="none"/>
          </a:ln>
        </p:spPr>
        <p:style>
          <a:lnRef idx="1">
            <a:schemeClr val="accent1"/>
          </a:lnRef>
          <a:fillRef idx="0">
            <a:schemeClr val="accent1"/>
          </a:fillRef>
          <a:effectRef idx="0">
            <a:schemeClr val="accent1"/>
          </a:effectRef>
          <a:fontRef idx="minor">
            <a:schemeClr val="tx1"/>
          </a:fontRef>
        </p:style>
      </p:cxnSp>
      <p:sp>
        <p:nvSpPr>
          <p:cNvPr id="30" name="Rectangle 29"/>
          <p:cNvSpPr/>
          <p:nvPr/>
        </p:nvSpPr>
        <p:spPr bwMode="ltGray">
          <a:xfrm>
            <a:off x="10046720" y="3493008"/>
            <a:ext cx="1692177" cy="1060704"/>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r>
              <a:rPr lang="en-ZA" sz="1600" b="0" dirty="0">
                <a:solidFill>
                  <a:schemeClr val="bg1">
                    <a:lumMod val="65000"/>
                  </a:schemeClr>
                </a:solidFill>
              </a:rPr>
              <a:t>In denial</a:t>
            </a:r>
          </a:p>
        </p:txBody>
      </p:sp>
      <p:sp>
        <p:nvSpPr>
          <p:cNvPr id="31" name="Rectangle 30"/>
          <p:cNvSpPr/>
          <p:nvPr/>
        </p:nvSpPr>
        <p:spPr bwMode="ltGray">
          <a:xfrm>
            <a:off x="6831511" y="3431381"/>
            <a:ext cx="1692177" cy="1060704"/>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ZA" sz="1600" b="0" dirty="0">
                <a:solidFill>
                  <a:schemeClr val="bg1">
                    <a:lumMod val="65000"/>
                  </a:schemeClr>
                </a:solidFill>
              </a:rPr>
              <a:t>In touch with reality</a:t>
            </a:r>
          </a:p>
        </p:txBody>
      </p:sp>
      <p:sp>
        <p:nvSpPr>
          <p:cNvPr id="19" name="Rectangle 18"/>
          <p:cNvSpPr/>
          <p:nvPr/>
        </p:nvSpPr>
        <p:spPr>
          <a:xfrm>
            <a:off x="0" y="5806485"/>
            <a:ext cx="913799" cy="3399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defRPr/>
            </a:pPr>
            <a:r>
              <a:rPr lang="en-US" sz="1200" kern="0" dirty="0">
                <a:solidFill>
                  <a:srgbClr val="717171">
                    <a:lumMod val="75000"/>
                  </a:srgbClr>
                </a:solidFill>
              </a:rPr>
              <a:t>n= 1500</a:t>
            </a:r>
          </a:p>
        </p:txBody>
      </p:sp>
      <p:cxnSp>
        <p:nvCxnSpPr>
          <p:cNvPr id="6" name="Straight Connector 5"/>
          <p:cNvCxnSpPr/>
          <p:nvPr/>
        </p:nvCxnSpPr>
        <p:spPr>
          <a:xfrm flipH="1">
            <a:off x="6679423" y="1389888"/>
            <a:ext cx="1081" cy="4479299"/>
          </a:xfrm>
          <a:prstGeom prst="line">
            <a:avLst/>
          </a:prstGeom>
          <a:ln w="12700">
            <a:solidFill>
              <a:schemeClr val="bg1">
                <a:lumMod val="85000"/>
              </a:schemeClr>
            </a:solidFill>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14861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60000" y="321225"/>
            <a:ext cx="11832000" cy="404119"/>
          </a:xfrm>
        </p:spPr>
        <p:txBody>
          <a:bodyPr/>
          <a:lstStyle/>
          <a:p>
            <a:r>
              <a:rPr lang="en-ZA" dirty="0"/>
              <a:t>HIV vulnerability/ risk category by segment</a:t>
            </a:r>
          </a:p>
        </p:txBody>
      </p:sp>
      <p:sp>
        <p:nvSpPr>
          <p:cNvPr id="3" name="Slide Number Placeholder 2"/>
          <p:cNvSpPr>
            <a:spLocks noGrp="1"/>
          </p:cNvSpPr>
          <p:nvPr>
            <p:ph type="sldNum" sz="quarter" idx="4"/>
          </p:nvPr>
        </p:nvSpPr>
        <p:spPr/>
        <p:txBody>
          <a:bodyPr/>
          <a:lstStyle/>
          <a:p>
            <a:fld id="{4034BEE3-566C-4068-A777-C3A4762E861B}" type="slidenum">
              <a:rPr lang="en-GB" smtClean="0">
                <a:solidFill>
                  <a:srgbClr val="717171"/>
                </a:solidFill>
              </a:rPr>
              <a:pPr/>
              <a:t>21</a:t>
            </a:fld>
            <a:endParaRPr lang="en-GB" dirty="0">
              <a:solidFill>
                <a:srgbClr val="717171"/>
              </a:solidFill>
            </a:endParaRPr>
          </a:p>
        </p:txBody>
      </p:sp>
      <p:sp>
        <p:nvSpPr>
          <p:cNvPr id="4" name="Text Placeholder 3"/>
          <p:cNvSpPr>
            <a:spLocks noGrp="1"/>
          </p:cNvSpPr>
          <p:nvPr>
            <p:ph type="body" sz="quarter" idx="17"/>
          </p:nvPr>
        </p:nvSpPr>
        <p:spPr>
          <a:xfrm>
            <a:off x="354771" y="760711"/>
            <a:ext cx="11477331" cy="396875"/>
          </a:xfrm>
        </p:spPr>
        <p:txBody>
          <a:bodyPr/>
          <a:lstStyle/>
          <a:p>
            <a:r>
              <a:rPr lang="en-GB" sz="1800" dirty="0">
                <a:solidFill>
                  <a:srgbClr val="717171"/>
                </a:solidFill>
              </a:rPr>
              <a:t>The Good Girl is the segment at lowest risk among both sexually active and inactive girls, followed by Conservative Survivalists. </a:t>
            </a:r>
            <a:r>
              <a:rPr lang="en-ZA" sz="1800" dirty="0">
                <a:solidFill>
                  <a:srgbClr val="717171"/>
                </a:solidFill>
              </a:rPr>
              <a:t>Gender Prisoners are the most at risk group.</a:t>
            </a:r>
            <a:endParaRPr lang="en-ZA" sz="1800" dirty="0"/>
          </a:p>
          <a:p>
            <a:endParaRPr lang="en-ZA" sz="1800" dirty="0"/>
          </a:p>
        </p:txBody>
      </p:sp>
      <p:graphicFrame>
        <p:nvGraphicFramePr>
          <p:cNvPr id="6" name="Content Placeholder 7"/>
          <p:cNvGraphicFramePr>
            <a:graphicFrameLocks/>
          </p:cNvGraphicFramePr>
          <p:nvPr>
            <p:extLst>
              <p:ext uri="{D42A27DB-BD31-4B8C-83A1-F6EECF244321}">
                <p14:modId xmlns:p14="http://schemas.microsoft.com/office/powerpoint/2010/main" val="3381958400"/>
              </p:ext>
            </p:extLst>
          </p:nvPr>
        </p:nvGraphicFramePr>
        <p:xfrm>
          <a:off x="999744" y="1692860"/>
          <a:ext cx="10594847" cy="3561892"/>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7" name="Table 6"/>
          <p:cNvGraphicFramePr>
            <a:graphicFrameLocks noGrp="1"/>
          </p:cNvGraphicFramePr>
          <p:nvPr>
            <p:extLst>
              <p:ext uri="{D42A27DB-BD31-4B8C-83A1-F6EECF244321}">
                <p14:modId xmlns:p14="http://schemas.microsoft.com/office/powerpoint/2010/main" val="5582396"/>
              </p:ext>
            </p:extLst>
          </p:nvPr>
        </p:nvGraphicFramePr>
        <p:xfrm>
          <a:off x="914398" y="5468699"/>
          <a:ext cx="10814304" cy="518160"/>
        </p:xfrm>
        <a:graphic>
          <a:graphicData uri="http://schemas.openxmlformats.org/drawingml/2006/table">
            <a:tbl>
              <a:tblPr firstRow="1" bandRow="1">
                <a:tableStyleId>{5C22544A-7EE6-4342-B048-85BDC9FD1C3A}</a:tableStyleId>
              </a:tblPr>
              <a:tblGrid>
                <a:gridCol w="1802384">
                  <a:extLst>
                    <a:ext uri="{9D8B030D-6E8A-4147-A177-3AD203B41FA5}">
                      <a16:colId xmlns:a16="http://schemas.microsoft.com/office/drawing/2014/main" val="20000"/>
                    </a:ext>
                  </a:extLst>
                </a:gridCol>
                <a:gridCol w="1802384">
                  <a:extLst>
                    <a:ext uri="{9D8B030D-6E8A-4147-A177-3AD203B41FA5}">
                      <a16:colId xmlns:a16="http://schemas.microsoft.com/office/drawing/2014/main" val="20001"/>
                    </a:ext>
                  </a:extLst>
                </a:gridCol>
                <a:gridCol w="1802384">
                  <a:extLst>
                    <a:ext uri="{9D8B030D-6E8A-4147-A177-3AD203B41FA5}">
                      <a16:colId xmlns:a16="http://schemas.microsoft.com/office/drawing/2014/main" val="20002"/>
                    </a:ext>
                  </a:extLst>
                </a:gridCol>
                <a:gridCol w="1802384">
                  <a:extLst>
                    <a:ext uri="{9D8B030D-6E8A-4147-A177-3AD203B41FA5}">
                      <a16:colId xmlns:a16="http://schemas.microsoft.com/office/drawing/2014/main" val="20003"/>
                    </a:ext>
                  </a:extLst>
                </a:gridCol>
                <a:gridCol w="1802384">
                  <a:extLst>
                    <a:ext uri="{9D8B030D-6E8A-4147-A177-3AD203B41FA5}">
                      <a16:colId xmlns:a16="http://schemas.microsoft.com/office/drawing/2014/main" val="20004"/>
                    </a:ext>
                  </a:extLst>
                </a:gridCol>
                <a:gridCol w="1802384">
                  <a:extLst>
                    <a:ext uri="{9D8B030D-6E8A-4147-A177-3AD203B41FA5}">
                      <a16:colId xmlns:a16="http://schemas.microsoft.com/office/drawing/2014/main" val="20005"/>
                    </a:ext>
                  </a:extLst>
                </a:gridCol>
              </a:tblGrid>
              <a:tr h="321327">
                <a:tc>
                  <a:txBody>
                    <a:bodyPr/>
                    <a:lstStyle/>
                    <a:p>
                      <a:pPr algn="ctr"/>
                      <a:r>
                        <a:rPr lang="en-ZA" sz="1400" dirty="0">
                          <a:solidFill>
                            <a:schemeClr val="bg1"/>
                          </a:solidFill>
                        </a:rPr>
                        <a:t>The</a:t>
                      </a:r>
                      <a:r>
                        <a:rPr lang="en-ZA" sz="1400" baseline="0" dirty="0">
                          <a:solidFill>
                            <a:schemeClr val="bg1"/>
                          </a:solidFill>
                        </a:rPr>
                        <a:t> Good Girl</a:t>
                      </a:r>
                      <a:endParaRPr lang="en-ZA" sz="1400" dirty="0">
                        <a:solidFill>
                          <a:schemeClr val="bg1"/>
                        </a:solidFill>
                      </a:endParaRPr>
                    </a:p>
                  </a:txBody>
                  <a:tcPr anchor="ctr">
                    <a:solidFill>
                      <a:schemeClr val="bg2"/>
                    </a:solidFill>
                  </a:tcPr>
                </a:tc>
                <a:tc>
                  <a:txBody>
                    <a:bodyPr/>
                    <a:lstStyle/>
                    <a:p>
                      <a:pPr algn="ctr"/>
                      <a:r>
                        <a:rPr lang="en-ZA" sz="1400" dirty="0">
                          <a:solidFill>
                            <a:schemeClr val="bg1"/>
                          </a:solidFill>
                        </a:rPr>
                        <a:t>Conservative Survivalist</a:t>
                      </a:r>
                    </a:p>
                  </a:txBody>
                  <a:tcPr anchor="ctr">
                    <a:solidFill>
                      <a:schemeClr val="tx2"/>
                    </a:solidFill>
                  </a:tcPr>
                </a:tc>
                <a:tc>
                  <a:txBody>
                    <a:bodyPr/>
                    <a:lstStyle/>
                    <a:p>
                      <a:pPr algn="ctr"/>
                      <a:r>
                        <a:rPr lang="en-ZA" sz="1400" dirty="0">
                          <a:solidFill>
                            <a:schemeClr val="bg1"/>
                          </a:solidFill>
                        </a:rPr>
                        <a:t>Liberated Survivalist</a:t>
                      </a:r>
                    </a:p>
                  </a:txBody>
                  <a:tcPr anchor="ctr">
                    <a:solidFill>
                      <a:schemeClr val="accent6"/>
                    </a:solidFill>
                  </a:tcPr>
                </a:tc>
                <a:tc>
                  <a:txBody>
                    <a:bodyPr/>
                    <a:lstStyle/>
                    <a:p>
                      <a:pPr algn="ctr"/>
                      <a:r>
                        <a:rPr lang="en-ZA" sz="1400" dirty="0">
                          <a:solidFill>
                            <a:schemeClr val="bg1"/>
                          </a:solidFill>
                        </a:rPr>
                        <a:t>Gender Prisoner</a:t>
                      </a:r>
                    </a:p>
                  </a:txBody>
                  <a:tcPr anchor="ctr">
                    <a:solidFill>
                      <a:schemeClr val="accent1"/>
                    </a:solidFill>
                  </a:tcPr>
                </a:tc>
                <a:tc>
                  <a:txBody>
                    <a:bodyPr/>
                    <a:lstStyle/>
                    <a:p>
                      <a:pPr algn="ctr"/>
                      <a:r>
                        <a:rPr lang="en-ZA" sz="1400" dirty="0">
                          <a:solidFill>
                            <a:schemeClr val="bg1"/>
                          </a:solidFill>
                        </a:rPr>
                        <a:t>Protection Savvy</a:t>
                      </a:r>
                    </a:p>
                  </a:txBody>
                  <a:tcPr anchor="ctr">
                    <a:solidFill>
                      <a:schemeClr val="accent4"/>
                    </a:solidFill>
                  </a:tcPr>
                </a:tc>
                <a:tc>
                  <a:txBody>
                    <a:bodyPr/>
                    <a:lstStyle/>
                    <a:p>
                      <a:pPr algn="ctr"/>
                      <a:r>
                        <a:rPr lang="en-ZA" sz="1400" dirty="0">
                          <a:solidFill>
                            <a:schemeClr val="bg1"/>
                          </a:solidFill>
                        </a:rPr>
                        <a:t>Responsible Mom</a:t>
                      </a:r>
                    </a:p>
                  </a:txBody>
                  <a:tcPr anchor="ctr">
                    <a:solidFill>
                      <a:schemeClr val="accent2"/>
                    </a:solidFill>
                  </a:tcPr>
                </a:tc>
                <a:extLst>
                  <a:ext uri="{0D108BD9-81ED-4DB2-BD59-A6C34878D82A}">
                    <a16:rowId xmlns:a16="http://schemas.microsoft.com/office/drawing/2014/main" val="10000"/>
                  </a:ext>
                </a:extLst>
              </a:tr>
            </a:tbl>
          </a:graphicData>
        </a:graphic>
      </p:graphicFrame>
      <p:sp>
        <p:nvSpPr>
          <p:cNvPr id="8" name="Rectangle 7"/>
          <p:cNvSpPr/>
          <p:nvPr/>
        </p:nvSpPr>
        <p:spPr>
          <a:xfrm>
            <a:off x="6327648" y="2072640"/>
            <a:ext cx="1792224" cy="3889835"/>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ZA" sz="1600" dirty="0"/>
          </a:p>
        </p:txBody>
      </p:sp>
    </p:spTree>
    <p:extLst>
      <p:ext uri="{BB962C8B-B14F-4D97-AF65-F5344CB8AC3E}">
        <p14:creationId xmlns:p14="http://schemas.microsoft.com/office/powerpoint/2010/main" val="3325433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60000" y="333453"/>
            <a:ext cx="11466875" cy="404119"/>
          </a:xfrm>
        </p:spPr>
        <p:txBody>
          <a:bodyPr/>
          <a:lstStyle/>
          <a:p>
            <a:r>
              <a:rPr lang="en-ZA" dirty="0"/>
              <a:t>Axis dynamics based on level of HIV risk and household stability</a:t>
            </a:r>
          </a:p>
        </p:txBody>
      </p:sp>
      <p:sp>
        <p:nvSpPr>
          <p:cNvPr id="3" name="Slide Number Placeholder 2"/>
          <p:cNvSpPr>
            <a:spLocks noGrp="1"/>
          </p:cNvSpPr>
          <p:nvPr>
            <p:ph type="sldNum" sz="quarter" idx="4"/>
          </p:nvPr>
        </p:nvSpPr>
        <p:spPr/>
        <p:txBody>
          <a:bodyPr/>
          <a:lstStyle/>
          <a:p>
            <a:fld id="{4034BEE3-566C-4068-A777-C3A4762E861B}" type="slidenum">
              <a:rPr lang="en-GB" smtClean="0">
                <a:solidFill>
                  <a:srgbClr val="717171"/>
                </a:solidFill>
              </a:rPr>
              <a:pPr/>
              <a:t>22</a:t>
            </a:fld>
            <a:endParaRPr lang="en-GB" dirty="0">
              <a:solidFill>
                <a:srgbClr val="717171"/>
              </a:solidFill>
            </a:endParaRPr>
          </a:p>
        </p:txBody>
      </p:sp>
      <p:sp>
        <p:nvSpPr>
          <p:cNvPr id="5" name="Text Placeholder 4"/>
          <p:cNvSpPr>
            <a:spLocks noGrp="1"/>
          </p:cNvSpPr>
          <p:nvPr>
            <p:ph type="body" sz="quarter" idx="18"/>
          </p:nvPr>
        </p:nvSpPr>
        <p:spPr/>
        <p:txBody>
          <a:bodyPr/>
          <a:lstStyle/>
          <a:p>
            <a:endParaRPr lang="en-ZA" dirty="0"/>
          </a:p>
        </p:txBody>
      </p:sp>
      <p:grpSp>
        <p:nvGrpSpPr>
          <p:cNvPr id="4" name="Group 3">
            <a:extLst>
              <a:ext uri="{FF2B5EF4-FFF2-40B4-BE49-F238E27FC236}">
                <a16:creationId xmlns:a16="http://schemas.microsoft.com/office/drawing/2014/main" id="{393A70C3-599F-824A-A479-1955701FA495}"/>
              </a:ext>
            </a:extLst>
          </p:cNvPr>
          <p:cNvGrpSpPr/>
          <p:nvPr/>
        </p:nvGrpSpPr>
        <p:grpSpPr>
          <a:xfrm>
            <a:off x="1139687" y="1105440"/>
            <a:ext cx="10084903" cy="4909756"/>
            <a:chOff x="1139687" y="1105440"/>
            <a:chExt cx="10084903" cy="4909756"/>
          </a:xfrm>
        </p:grpSpPr>
        <p:cxnSp>
          <p:nvCxnSpPr>
            <p:cNvPr id="7" name="Straight Connector 6"/>
            <p:cNvCxnSpPr>
              <a:stCxn id="9" idx="2"/>
              <a:endCxn id="10" idx="0"/>
            </p:cNvCxnSpPr>
            <p:nvPr/>
          </p:nvCxnSpPr>
          <p:spPr>
            <a:xfrm flipH="1">
              <a:off x="6068193" y="1453468"/>
              <a:ext cx="55756" cy="4218011"/>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a:stCxn id="11" idx="3"/>
              <a:endCxn id="12" idx="1"/>
            </p:cNvCxnSpPr>
            <p:nvPr/>
          </p:nvCxnSpPr>
          <p:spPr>
            <a:xfrm>
              <a:off x="2274516" y="3617854"/>
              <a:ext cx="7777645" cy="0"/>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bwMode="ltGray">
            <a:xfrm>
              <a:off x="5476037" y="1105440"/>
              <a:ext cx="1295824" cy="348028"/>
            </a:xfrm>
            <a:prstGeom prst="rect">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ZA" sz="1400" b="1" dirty="0">
                  <a:solidFill>
                    <a:srgbClr val="FFFFFF"/>
                  </a:solidFill>
                </a:rPr>
                <a:t>PRIVILEGED</a:t>
              </a:r>
            </a:p>
          </p:txBody>
        </p:sp>
        <p:sp>
          <p:nvSpPr>
            <p:cNvPr id="10" name="Rectangle 9"/>
            <p:cNvSpPr/>
            <p:nvPr/>
          </p:nvSpPr>
          <p:spPr bwMode="ltGray">
            <a:xfrm>
              <a:off x="5491912" y="5671479"/>
              <a:ext cx="1152562" cy="343717"/>
            </a:xfrm>
            <a:prstGeom prst="rect">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ZA" sz="1400" b="1" dirty="0">
                  <a:solidFill>
                    <a:srgbClr val="FFFFFF"/>
                  </a:solidFill>
                </a:rPr>
                <a:t>SURVIVAL</a:t>
              </a:r>
            </a:p>
          </p:txBody>
        </p:sp>
        <p:sp>
          <p:nvSpPr>
            <p:cNvPr id="11" name="Rectangle 10"/>
            <p:cNvSpPr/>
            <p:nvPr/>
          </p:nvSpPr>
          <p:spPr bwMode="ltGray">
            <a:xfrm>
              <a:off x="1139687" y="3430311"/>
              <a:ext cx="1134829" cy="375086"/>
            </a:xfrm>
            <a:prstGeom prst="rect">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ZA" sz="1400" b="1" dirty="0">
                  <a:solidFill>
                    <a:srgbClr val="FFFFFF"/>
                  </a:solidFill>
                </a:rPr>
                <a:t>LOW RISK</a:t>
              </a:r>
            </a:p>
          </p:txBody>
        </p:sp>
        <p:sp>
          <p:nvSpPr>
            <p:cNvPr id="12" name="Rectangle 11"/>
            <p:cNvSpPr/>
            <p:nvPr/>
          </p:nvSpPr>
          <p:spPr bwMode="ltGray">
            <a:xfrm>
              <a:off x="10052161" y="3430311"/>
              <a:ext cx="1172429" cy="375086"/>
            </a:xfrm>
            <a:prstGeom prst="rect">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ZA" sz="1400" b="1" dirty="0">
                  <a:solidFill>
                    <a:srgbClr val="FFFFFF"/>
                  </a:solidFill>
                </a:rPr>
                <a:t>HIGH RISK</a:t>
              </a:r>
            </a:p>
          </p:txBody>
        </p:sp>
        <p:grpSp>
          <p:nvGrpSpPr>
            <p:cNvPr id="26" name="noun_project_1570.eps"/>
            <p:cNvGrpSpPr>
              <a:grpSpLocks/>
            </p:cNvGrpSpPr>
            <p:nvPr/>
          </p:nvGrpSpPr>
          <p:grpSpPr bwMode="auto">
            <a:xfrm>
              <a:off x="5973009" y="1785207"/>
              <a:ext cx="579437" cy="608012"/>
              <a:chOff x="2826" y="1937"/>
              <a:chExt cx="366" cy="383"/>
            </a:xfrm>
            <a:solidFill>
              <a:schemeClr val="accent2"/>
            </a:solidFill>
          </p:grpSpPr>
          <p:sp>
            <p:nvSpPr>
              <p:cNvPr id="29" name="Freeform 199"/>
              <p:cNvSpPr>
                <a:spLocks noEditPoints="1"/>
              </p:cNvSpPr>
              <p:nvPr/>
            </p:nvSpPr>
            <p:spPr bwMode="auto">
              <a:xfrm>
                <a:off x="2827" y="2028"/>
                <a:ext cx="365" cy="292"/>
              </a:xfrm>
              <a:custGeom>
                <a:avLst/>
                <a:gdLst>
                  <a:gd name="T0" fmla="*/ 27 w 3289"/>
                  <a:gd name="T1" fmla="*/ 16 h 2626"/>
                  <a:gd name="T2" fmla="*/ 28 w 3289"/>
                  <a:gd name="T3" fmla="*/ 17 h 2626"/>
                  <a:gd name="T4" fmla="*/ 28 w 3289"/>
                  <a:gd name="T5" fmla="*/ 16 h 2626"/>
                  <a:gd name="T6" fmla="*/ 27 w 3289"/>
                  <a:gd name="T7" fmla="*/ 16 h 2626"/>
                  <a:gd name="T8" fmla="*/ 23 w 3289"/>
                  <a:gd name="T9" fmla="*/ 13 h 2626"/>
                  <a:gd name="T10" fmla="*/ 24 w 3289"/>
                  <a:gd name="T11" fmla="*/ 14 h 2626"/>
                  <a:gd name="T12" fmla="*/ 25 w 3289"/>
                  <a:gd name="T13" fmla="*/ 13 h 2626"/>
                  <a:gd name="T14" fmla="*/ 24 w 3289"/>
                  <a:gd name="T15" fmla="*/ 13 h 2626"/>
                  <a:gd name="T16" fmla="*/ 13 w 3289"/>
                  <a:gd name="T17" fmla="*/ 0 h 2626"/>
                  <a:gd name="T18" fmla="*/ 16 w 3289"/>
                  <a:gd name="T19" fmla="*/ 1 h 2626"/>
                  <a:gd name="T20" fmla="*/ 19 w 3289"/>
                  <a:gd name="T21" fmla="*/ 3 h 2626"/>
                  <a:gd name="T22" fmla="*/ 15 w 3289"/>
                  <a:gd name="T23" fmla="*/ 7 h 2626"/>
                  <a:gd name="T24" fmla="*/ 15 w 3289"/>
                  <a:gd name="T25" fmla="*/ 9 h 2626"/>
                  <a:gd name="T26" fmla="*/ 16 w 3289"/>
                  <a:gd name="T27" fmla="*/ 10 h 2626"/>
                  <a:gd name="T28" fmla="*/ 17 w 3289"/>
                  <a:gd name="T29" fmla="*/ 11 h 2626"/>
                  <a:gd name="T30" fmla="*/ 25 w 3289"/>
                  <a:gd name="T31" fmla="*/ 7 h 2626"/>
                  <a:gd name="T32" fmla="*/ 25 w 3289"/>
                  <a:gd name="T33" fmla="*/ 6 h 2626"/>
                  <a:gd name="T34" fmla="*/ 24 w 3289"/>
                  <a:gd name="T35" fmla="*/ 5 h 2626"/>
                  <a:gd name="T36" fmla="*/ 24 w 3289"/>
                  <a:gd name="T37" fmla="*/ 6 h 2626"/>
                  <a:gd name="T38" fmla="*/ 19 w 3289"/>
                  <a:gd name="T39" fmla="*/ 9 h 2626"/>
                  <a:gd name="T40" fmla="*/ 18 w 3289"/>
                  <a:gd name="T41" fmla="*/ 10 h 2626"/>
                  <a:gd name="T42" fmla="*/ 17 w 3289"/>
                  <a:gd name="T43" fmla="*/ 9 h 2626"/>
                  <a:gd name="T44" fmla="*/ 16 w 3289"/>
                  <a:gd name="T45" fmla="*/ 9 h 2626"/>
                  <a:gd name="T46" fmla="*/ 17 w 3289"/>
                  <a:gd name="T47" fmla="*/ 8 h 2626"/>
                  <a:gd name="T48" fmla="*/ 23 w 3289"/>
                  <a:gd name="T49" fmla="*/ 2 h 2626"/>
                  <a:gd name="T50" fmla="*/ 26 w 3289"/>
                  <a:gd name="T51" fmla="*/ 0 h 2626"/>
                  <a:gd name="T52" fmla="*/ 30 w 3289"/>
                  <a:gd name="T53" fmla="*/ 0 h 2626"/>
                  <a:gd name="T54" fmla="*/ 33 w 3289"/>
                  <a:gd name="T55" fmla="*/ 1 h 2626"/>
                  <a:gd name="T56" fmla="*/ 36 w 3289"/>
                  <a:gd name="T57" fmla="*/ 2 h 2626"/>
                  <a:gd name="T58" fmla="*/ 38 w 3289"/>
                  <a:gd name="T59" fmla="*/ 5 h 2626"/>
                  <a:gd name="T60" fmla="*/ 40 w 3289"/>
                  <a:gd name="T61" fmla="*/ 8 h 2626"/>
                  <a:gd name="T62" fmla="*/ 41 w 3289"/>
                  <a:gd name="T63" fmla="*/ 11 h 2626"/>
                  <a:gd name="T64" fmla="*/ 40 w 3289"/>
                  <a:gd name="T65" fmla="*/ 14 h 2626"/>
                  <a:gd name="T66" fmla="*/ 39 w 3289"/>
                  <a:gd name="T67" fmla="*/ 17 h 2626"/>
                  <a:gd name="T68" fmla="*/ 25 w 3289"/>
                  <a:gd name="T69" fmla="*/ 32 h 2626"/>
                  <a:gd name="T70" fmla="*/ 23 w 3289"/>
                  <a:gd name="T71" fmla="*/ 32 h 2626"/>
                  <a:gd name="T72" fmla="*/ 22 w 3289"/>
                  <a:gd name="T73" fmla="*/ 32 h 2626"/>
                  <a:gd name="T74" fmla="*/ 22 w 3289"/>
                  <a:gd name="T75" fmla="*/ 31 h 2626"/>
                  <a:gd name="T76" fmla="*/ 22 w 3289"/>
                  <a:gd name="T77" fmla="*/ 30 h 2626"/>
                  <a:gd name="T78" fmla="*/ 31 w 3289"/>
                  <a:gd name="T79" fmla="*/ 20 h 2626"/>
                  <a:gd name="T80" fmla="*/ 31 w 3289"/>
                  <a:gd name="T81" fmla="*/ 20 h 2626"/>
                  <a:gd name="T82" fmla="*/ 30 w 3289"/>
                  <a:gd name="T83" fmla="*/ 19 h 2626"/>
                  <a:gd name="T84" fmla="*/ 21 w 3289"/>
                  <a:gd name="T85" fmla="*/ 29 h 2626"/>
                  <a:gd name="T86" fmla="*/ 20 w 3289"/>
                  <a:gd name="T87" fmla="*/ 29 h 2626"/>
                  <a:gd name="T88" fmla="*/ 12 w 3289"/>
                  <a:gd name="T89" fmla="*/ 21 h 2626"/>
                  <a:gd name="T90" fmla="*/ 10 w 3289"/>
                  <a:gd name="T91" fmla="*/ 19 h 2626"/>
                  <a:gd name="T92" fmla="*/ 9 w 3289"/>
                  <a:gd name="T93" fmla="*/ 19 h 2626"/>
                  <a:gd name="T94" fmla="*/ 9 w 3289"/>
                  <a:gd name="T95" fmla="*/ 20 h 2626"/>
                  <a:gd name="T96" fmla="*/ 10 w 3289"/>
                  <a:gd name="T97" fmla="*/ 22 h 2626"/>
                  <a:gd name="T98" fmla="*/ 18 w 3289"/>
                  <a:gd name="T99" fmla="*/ 30 h 2626"/>
                  <a:gd name="T100" fmla="*/ 18 w 3289"/>
                  <a:gd name="T101" fmla="*/ 31 h 2626"/>
                  <a:gd name="T102" fmla="*/ 17 w 3289"/>
                  <a:gd name="T103" fmla="*/ 32 h 2626"/>
                  <a:gd name="T104" fmla="*/ 16 w 3289"/>
                  <a:gd name="T105" fmla="*/ 32 h 2626"/>
                  <a:gd name="T106" fmla="*/ 2 w 3289"/>
                  <a:gd name="T107" fmla="*/ 18 h 2626"/>
                  <a:gd name="T108" fmla="*/ 1 w 3289"/>
                  <a:gd name="T109" fmla="*/ 15 h 2626"/>
                  <a:gd name="T110" fmla="*/ 0 w 3289"/>
                  <a:gd name="T111" fmla="*/ 12 h 2626"/>
                  <a:gd name="T112" fmla="*/ 0 w 3289"/>
                  <a:gd name="T113" fmla="*/ 8 h 2626"/>
                  <a:gd name="T114" fmla="*/ 2 w 3289"/>
                  <a:gd name="T115" fmla="*/ 5 h 2626"/>
                  <a:gd name="T116" fmla="*/ 4 w 3289"/>
                  <a:gd name="T117" fmla="*/ 3 h 2626"/>
                  <a:gd name="T118" fmla="*/ 7 w 3289"/>
                  <a:gd name="T119" fmla="*/ 1 h 2626"/>
                  <a:gd name="T120" fmla="*/ 10 w 3289"/>
                  <a:gd name="T121" fmla="*/ 0 h 262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3289"/>
                  <a:gd name="T184" fmla="*/ 0 h 2626"/>
                  <a:gd name="T185" fmla="*/ 3289 w 3289"/>
                  <a:gd name="T186" fmla="*/ 2626 h 262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3289" h="2626">
                    <a:moveTo>
                      <a:pt x="2211" y="1289"/>
                    </a:moveTo>
                    <a:lnTo>
                      <a:pt x="2194" y="1291"/>
                    </a:lnTo>
                    <a:lnTo>
                      <a:pt x="2177" y="1297"/>
                    </a:lnTo>
                    <a:lnTo>
                      <a:pt x="2164" y="1309"/>
                    </a:lnTo>
                    <a:lnTo>
                      <a:pt x="1549" y="1923"/>
                    </a:lnTo>
                    <a:lnTo>
                      <a:pt x="1645" y="2018"/>
                    </a:lnTo>
                    <a:lnTo>
                      <a:pt x="2259" y="1403"/>
                    </a:lnTo>
                    <a:lnTo>
                      <a:pt x="2270" y="1390"/>
                    </a:lnTo>
                    <a:lnTo>
                      <a:pt x="2276" y="1374"/>
                    </a:lnTo>
                    <a:lnTo>
                      <a:pt x="2278" y="1357"/>
                    </a:lnTo>
                    <a:lnTo>
                      <a:pt x="2276" y="1339"/>
                    </a:lnTo>
                    <a:lnTo>
                      <a:pt x="2270" y="1323"/>
                    </a:lnTo>
                    <a:lnTo>
                      <a:pt x="2259" y="1309"/>
                    </a:lnTo>
                    <a:lnTo>
                      <a:pt x="2244" y="1297"/>
                    </a:lnTo>
                    <a:lnTo>
                      <a:pt x="2228" y="1291"/>
                    </a:lnTo>
                    <a:lnTo>
                      <a:pt x="2211" y="1289"/>
                    </a:lnTo>
                    <a:close/>
                    <a:moveTo>
                      <a:pt x="1933" y="1011"/>
                    </a:moveTo>
                    <a:lnTo>
                      <a:pt x="1915" y="1013"/>
                    </a:lnTo>
                    <a:lnTo>
                      <a:pt x="1899" y="1019"/>
                    </a:lnTo>
                    <a:lnTo>
                      <a:pt x="1886" y="1031"/>
                    </a:lnTo>
                    <a:lnTo>
                      <a:pt x="1883" y="1030"/>
                    </a:lnTo>
                    <a:lnTo>
                      <a:pt x="1270" y="1644"/>
                    </a:lnTo>
                    <a:lnTo>
                      <a:pt x="1365" y="1740"/>
                    </a:lnTo>
                    <a:lnTo>
                      <a:pt x="1981" y="1125"/>
                    </a:lnTo>
                    <a:lnTo>
                      <a:pt x="1992" y="1112"/>
                    </a:lnTo>
                    <a:lnTo>
                      <a:pt x="1998" y="1096"/>
                    </a:lnTo>
                    <a:lnTo>
                      <a:pt x="2000" y="1078"/>
                    </a:lnTo>
                    <a:lnTo>
                      <a:pt x="1998" y="1061"/>
                    </a:lnTo>
                    <a:lnTo>
                      <a:pt x="1992" y="1045"/>
                    </a:lnTo>
                    <a:lnTo>
                      <a:pt x="1981" y="1031"/>
                    </a:lnTo>
                    <a:lnTo>
                      <a:pt x="1966" y="1019"/>
                    </a:lnTo>
                    <a:lnTo>
                      <a:pt x="1950" y="1013"/>
                    </a:lnTo>
                    <a:lnTo>
                      <a:pt x="1933" y="1011"/>
                    </a:lnTo>
                    <a:close/>
                    <a:moveTo>
                      <a:pt x="899" y="0"/>
                    </a:moveTo>
                    <a:lnTo>
                      <a:pt x="968" y="1"/>
                    </a:lnTo>
                    <a:lnTo>
                      <a:pt x="1036" y="7"/>
                    </a:lnTo>
                    <a:lnTo>
                      <a:pt x="1104" y="19"/>
                    </a:lnTo>
                    <a:lnTo>
                      <a:pt x="1171" y="36"/>
                    </a:lnTo>
                    <a:lnTo>
                      <a:pt x="1237" y="57"/>
                    </a:lnTo>
                    <a:lnTo>
                      <a:pt x="1302" y="85"/>
                    </a:lnTo>
                    <a:lnTo>
                      <a:pt x="1364" y="116"/>
                    </a:lnTo>
                    <a:lnTo>
                      <a:pt x="1425" y="154"/>
                    </a:lnTo>
                    <a:lnTo>
                      <a:pt x="1483" y="196"/>
                    </a:lnTo>
                    <a:lnTo>
                      <a:pt x="1538" y="243"/>
                    </a:lnTo>
                    <a:lnTo>
                      <a:pt x="1270" y="503"/>
                    </a:lnTo>
                    <a:lnTo>
                      <a:pt x="1238" y="538"/>
                    </a:lnTo>
                    <a:lnTo>
                      <a:pt x="1215" y="573"/>
                    </a:lnTo>
                    <a:lnTo>
                      <a:pt x="1200" y="607"/>
                    </a:lnTo>
                    <a:lnTo>
                      <a:pt x="1191" y="641"/>
                    </a:lnTo>
                    <a:lnTo>
                      <a:pt x="1188" y="673"/>
                    </a:lnTo>
                    <a:lnTo>
                      <a:pt x="1192" y="705"/>
                    </a:lnTo>
                    <a:lnTo>
                      <a:pt x="1202" y="735"/>
                    </a:lnTo>
                    <a:lnTo>
                      <a:pt x="1217" y="764"/>
                    </a:lnTo>
                    <a:lnTo>
                      <a:pt x="1235" y="791"/>
                    </a:lnTo>
                    <a:lnTo>
                      <a:pt x="1258" y="816"/>
                    </a:lnTo>
                    <a:lnTo>
                      <a:pt x="1285" y="838"/>
                    </a:lnTo>
                    <a:lnTo>
                      <a:pt x="1314" y="858"/>
                    </a:lnTo>
                    <a:lnTo>
                      <a:pt x="1347" y="875"/>
                    </a:lnTo>
                    <a:lnTo>
                      <a:pt x="1381" y="889"/>
                    </a:lnTo>
                    <a:lnTo>
                      <a:pt x="1417" y="899"/>
                    </a:lnTo>
                    <a:lnTo>
                      <a:pt x="1455" y="907"/>
                    </a:lnTo>
                    <a:lnTo>
                      <a:pt x="997" y="1366"/>
                    </a:lnTo>
                    <a:lnTo>
                      <a:pt x="1089" y="1459"/>
                    </a:lnTo>
                    <a:lnTo>
                      <a:pt x="2002" y="546"/>
                    </a:lnTo>
                    <a:lnTo>
                      <a:pt x="2013" y="531"/>
                    </a:lnTo>
                    <a:lnTo>
                      <a:pt x="2019" y="515"/>
                    </a:lnTo>
                    <a:lnTo>
                      <a:pt x="2021" y="498"/>
                    </a:lnTo>
                    <a:lnTo>
                      <a:pt x="2019" y="481"/>
                    </a:lnTo>
                    <a:lnTo>
                      <a:pt x="2013" y="465"/>
                    </a:lnTo>
                    <a:lnTo>
                      <a:pt x="2002" y="451"/>
                    </a:lnTo>
                    <a:lnTo>
                      <a:pt x="1987" y="440"/>
                    </a:lnTo>
                    <a:lnTo>
                      <a:pt x="1972" y="434"/>
                    </a:lnTo>
                    <a:lnTo>
                      <a:pt x="1955" y="432"/>
                    </a:lnTo>
                    <a:lnTo>
                      <a:pt x="1938" y="434"/>
                    </a:lnTo>
                    <a:lnTo>
                      <a:pt x="1921" y="440"/>
                    </a:lnTo>
                    <a:lnTo>
                      <a:pt x="1907" y="451"/>
                    </a:lnTo>
                    <a:lnTo>
                      <a:pt x="1653" y="704"/>
                    </a:lnTo>
                    <a:lnTo>
                      <a:pt x="1631" y="723"/>
                    </a:lnTo>
                    <a:lnTo>
                      <a:pt x="1606" y="741"/>
                    </a:lnTo>
                    <a:lnTo>
                      <a:pt x="1580" y="756"/>
                    </a:lnTo>
                    <a:lnTo>
                      <a:pt x="1552" y="769"/>
                    </a:lnTo>
                    <a:lnTo>
                      <a:pt x="1524" y="778"/>
                    </a:lnTo>
                    <a:lnTo>
                      <a:pt x="1495" y="785"/>
                    </a:lnTo>
                    <a:lnTo>
                      <a:pt x="1466" y="788"/>
                    </a:lnTo>
                    <a:lnTo>
                      <a:pt x="1438" y="787"/>
                    </a:lnTo>
                    <a:lnTo>
                      <a:pt x="1411" y="783"/>
                    </a:lnTo>
                    <a:lnTo>
                      <a:pt x="1386" y="774"/>
                    </a:lnTo>
                    <a:lnTo>
                      <a:pt x="1362" y="763"/>
                    </a:lnTo>
                    <a:lnTo>
                      <a:pt x="1342" y="746"/>
                    </a:lnTo>
                    <a:lnTo>
                      <a:pt x="1330" y="731"/>
                    </a:lnTo>
                    <a:lnTo>
                      <a:pt x="1324" y="715"/>
                    </a:lnTo>
                    <a:lnTo>
                      <a:pt x="1322" y="698"/>
                    </a:lnTo>
                    <a:lnTo>
                      <a:pt x="1324" y="681"/>
                    </a:lnTo>
                    <a:lnTo>
                      <a:pt x="1330" y="664"/>
                    </a:lnTo>
                    <a:lnTo>
                      <a:pt x="1342" y="650"/>
                    </a:lnTo>
                    <a:lnTo>
                      <a:pt x="1724" y="268"/>
                    </a:lnTo>
                    <a:lnTo>
                      <a:pt x="1776" y="219"/>
                    </a:lnTo>
                    <a:lnTo>
                      <a:pt x="1831" y="176"/>
                    </a:lnTo>
                    <a:lnTo>
                      <a:pt x="1890" y="137"/>
                    </a:lnTo>
                    <a:lnTo>
                      <a:pt x="1949" y="103"/>
                    </a:lnTo>
                    <a:lnTo>
                      <a:pt x="2012" y="73"/>
                    </a:lnTo>
                    <a:lnTo>
                      <a:pt x="2075" y="49"/>
                    </a:lnTo>
                    <a:lnTo>
                      <a:pt x="2139" y="29"/>
                    </a:lnTo>
                    <a:lnTo>
                      <a:pt x="2205" y="15"/>
                    </a:lnTo>
                    <a:lnTo>
                      <a:pt x="2272" y="5"/>
                    </a:lnTo>
                    <a:lnTo>
                      <a:pt x="2339" y="0"/>
                    </a:lnTo>
                    <a:lnTo>
                      <a:pt x="2406" y="0"/>
                    </a:lnTo>
                    <a:lnTo>
                      <a:pt x="2473" y="5"/>
                    </a:lnTo>
                    <a:lnTo>
                      <a:pt x="2538" y="15"/>
                    </a:lnTo>
                    <a:lnTo>
                      <a:pt x="2604" y="29"/>
                    </a:lnTo>
                    <a:lnTo>
                      <a:pt x="2669" y="49"/>
                    </a:lnTo>
                    <a:lnTo>
                      <a:pt x="2733" y="73"/>
                    </a:lnTo>
                    <a:lnTo>
                      <a:pt x="2794" y="103"/>
                    </a:lnTo>
                    <a:lnTo>
                      <a:pt x="2855" y="137"/>
                    </a:lnTo>
                    <a:lnTo>
                      <a:pt x="2912" y="176"/>
                    </a:lnTo>
                    <a:lnTo>
                      <a:pt x="2967" y="219"/>
                    </a:lnTo>
                    <a:lnTo>
                      <a:pt x="3020" y="268"/>
                    </a:lnTo>
                    <a:lnTo>
                      <a:pt x="3069" y="320"/>
                    </a:lnTo>
                    <a:lnTo>
                      <a:pt x="3113" y="376"/>
                    </a:lnTo>
                    <a:lnTo>
                      <a:pt x="3152" y="434"/>
                    </a:lnTo>
                    <a:lnTo>
                      <a:pt x="3186" y="493"/>
                    </a:lnTo>
                    <a:lnTo>
                      <a:pt x="3216" y="556"/>
                    </a:lnTo>
                    <a:lnTo>
                      <a:pt x="3240" y="618"/>
                    </a:lnTo>
                    <a:lnTo>
                      <a:pt x="3259" y="683"/>
                    </a:lnTo>
                    <a:lnTo>
                      <a:pt x="3274" y="749"/>
                    </a:lnTo>
                    <a:lnTo>
                      <a:pt x="3284" y="816"/>
                    </a:lnTo>
                    <a:lnTo>
                      <a:pt x="3289" y="882"/>
                    </a:lnTo>
                    <a:lnTo>
                      <a:pt x="3289" y="949"/>
                    </a:lnTo>
                    <a:lnTo>
                      <a:pt x="3284" y="1016"/>
                    </a:lnTo>
                    <a:lnTo>
                      <a:pt x="3274" y="1083"/>
                    </a:lnTo>
                    <a:lnTo>
                      <a:pt x="3259" y="1149"/>
                    </a:lnTo>
                    <a:lnTo>
                      <a:pt x="3240" y="1213"/>
                    </a:lnTo>
                    <a:lnTo>
                      <a:pt x="3216" y="1276"/>
                    </a:lnTo>
                    <a:lnTo>
                      <a:pt x="3186" y="1339"/>
                    </a:lnTo>
                    <a:lnTo>
                      <a:pt x="3152" y="1398"/>
                    </a:lnTo>
                    <a:lnTo>
                      <a:pt x="3113" y="1456"/>
                    </a:lnTo>
                    <a:lnTo>
                      <a:pt x="3069" y="1512"/>
                    </a:lnTo>
                    <a:lnTo>
                      <a:pt x="3020" y="1564"/>
                    </a:lnTo>
                    <a:lnTo>
                      <a:pt x="1996" y="2588"/>
                    </a:lnTo>
                    <a:lnTo>
                      <a:pt x="1976" y="2604"/>
                    </a:lnTo>
                    <a:lnTo>
                      <a:pt x="1954" y="2616"/>
                    </a:lnTo>
                    <a:lnTo>
                      <a:pt x="1929" y="2623"/>
                    </a:lnTo>
                    <a:lnTo>
                      <a:pt x="1905" y="2626"/>
                    </a:lnTo>
                    <a:lnTo>
                      <a:pt x="1879" y="2623"/>
                    </a:lnTo>
                    <a:lnTo>
                      <a:pt x="1856" y="2616"/>
                    </a:lnTo>
                    <a:lnTo>
                      <a:pt x="1834" y="2604"/>
                    </a:lnTo>
                    <a:lnTo>
                      <a:pt x="1813" y="2588"/>
                    </a:lnTo>
                    <a:lnTo>
                      <a:pt x="1796" y="2567"/>
                    </a:lnTo>
                    <a:lnTo>
                      <a:pt x="1785" y="2545"/>
                    </a:lnTo>
                    <a:lnTo>
                      <a:pt x="1777" y="2522"/>
                    </a:lnTo>
                    <a:lnTo>
                      <a:pt x="1775" y="2496"/>
                    </a:lnTo>
                    <a:lnTo>
                      <a:pt x="1777" y="2472"/>
                    </a:lnTo>
                    <a:lnTo>
                      <a:pt x="1785" y="2448"/>
                    </a:lnTo>
                    <a:lnTo>
                      <a:pt x="1796" y="2425"/>
                    </a:lnTo>
                    <a:lnTo>
                      <a:pt x="1813" y="2405"/>
                    </a:lnTo>
                    <a:lnTo>
                      <a:pt x="2460" y="1759"/>
                    </a:lnTo>
                    <a:lnTo>
                      <a:pt x="2537" y="1681"/>
                    </a:lnTo>
                    <a:lnTo>
                      <a:pt x="2548" y="1668"/>
                    </a:lnTo>
                    <a:lnTo>
                      <a:pt x="2554" y="1652"/>
                    </a:lnTo>
                    <a:lnTo>
                      <a:pt x="2556" y="1635"/>
                    </a:lnTo>
                    <a:lnTo>
                      <a:pt x="2554" y="1618"/>
                    </a:lnTo>
                    <a:lnTo>
                      <a:pt x="2548" y="1601"/>
                    </a:lnTo>
                    <a:lnTo>
                      <a:pt x="2537" y="1587"/>
                    </a:lnTo>
                    <a:lnTo>
                      <a:pt x="2522" y="1575"/>
                    </a:lnTo>
                    <a:lnTo>
                      <a:pt x="2507" y="1569"/>
                    </a:lnTo>
                    <a:lnTo>
                      <a:pt x="2490" y="1567"/>
                    </a:lnTo>
                    <a:lnTo>
                      <a:pt x="2473" y="1569"/>
                    </a:lnTo>
                    <a:lnTo>
                      <a:pt x="2456" y="1575"/>
                    </a:lnTo>
                    <a:lnTo>
                      <a:pt x="2442" y="1587"/>
                    </a:lnTo>
                    <a:lnTo>
                      <a:pt x="1736" y="2292"/>
                    </a:lnTo>
                    <a:lnTo>
                      <a:pt x="1716" y="2309"/>
                    </a:lnTo>
                    <a:lnTo>
                      <a:pt x="1692" y="2321"/>
                    </a:lnTo>
                    <a:lnTo>
                      <a:pt x="1669" y="2327"/>
                    </a:lnTo>
                    <a:lnTo>
                      <a:pt x="1645" y="2331"/>
                    </a:lnTo>
                    <a:lnTo>
                      <a:pt x="1619" y="2327"/>
                    </a:lnTo>
                    <a:lnTo>
                      <a:pt x="1596" y="2321"/>
                    </a:lnTo>
                    <a:lnTo>
                      <a:pt x="1573" y="2309"/>
                    </a:lnTo>
                    <a:lnTo>
                      <a:pt x="1552" y="2292"/>
                    </a:lnTo>
                    <a:lnTo>
                      <a:pt x="995" y="1735"/>
                    </a:lnTo>
                    <a:lnTo>
                      <a:pt x="846" y="1587"/>
                    </a:lnTo>
                    <a:lnTo>
                      <a:pt x="833" y="1575"/>
                    </a:lnTo>
                    <a:lnTo>
                      <a:pt x="816" y="1569"/>
                    </a:lnTo>
                    <a:lnTo>
                      <a:pt x="799" y="1567"/>
                    </a:lnTo>
                    <a:lnTo>
                      <a:pt x="782" y="1569"/>
                    </a:lnTo>
                    <a:lnTo>
                      <a:pt x="766" y="1575"/>
                    </a:lnTo>
                    <a:lnTo>
                      <a:pt x="751" y="1587"/>
                    </a:lnTo>
                    <a:lnTo>
                      <a:pt x="740" y="1601"/>
                    </a:lnTo>
                    <a:lnTo>
                      <a:pt x="734" y="1618"/>
                    </a:lnTo>
                    <a:lnTo>
                      <a:pt x="732" y="1635"/>
                    </a:lnTo>
                    <a:lnTo>
                      <a:pt x="734" y="1652"/>
                    </a:lnTo>
                    <a:lnTo>
                      <a:pt x="740" y="1668"/>
                    </a:lnTo>
                    <a:lnTo>
                      <a:pt x="751" y="1681"/>
                    </a:lnTo>
                    <a:lnTo>
                      <a:pt x="828" y="1759"/>
                    </a:lnTo>
                    <a:lnTo>
                      <a:pt x="1440" y="2371"/>
                    </a:lnTo>
                    <a:lnTo>
                      <a:pt x="1456" y="2391"/>
                    </a:lnTo>
                    <a:lnTo>
                      <a:pt x="1467" y="2413"/>
                    </a:lnTo>
                    <a:lnTo>
                      <a:pt x="1475" y="2438"/>
                    </a:lnTo>
                    <a:lnTo>
                      <a:pt x="1477" y="2462"/>
                    </a:lnTo>
                    <a:lnTo>
                      <a:pt x="1475" y="2487"/>
                    </a:lnTo>
                    <a:lnTo>
                      <a:pt x="1467" y="2511"/>
                    </a:lnTo>
                    <a:lnTo>
                      <a:pt x="1456" y="2533"/>
                    </a:lnTo>
                    <a:lnTo>
                      <a:pt x="1440" y="2553"/>
                    </a:lnTo>
                    <a:lnTo>
                      <a:pt x="1420" y="2570"/>
                    </a:lnTo>
                    <a:lnTo>
                      <a:pt x="1396" y="2582"/>
                    </a:lnTo>
                    <a:lnTo>
                      <a:pt x="1373" y="2589"/>
                    </a:lnTo>
                    <a:lnTo>
                      <a:pt x="1347" y="2592"/>
                    </a:lnTo>
                    <a:lnTo>
                      <a:pt x="1323" y="2589"/>
                    </a:lnTo>
                    <a:lnTo>
                      <a:pt x="1300" y="2582"/>
                    </a:lnTo>
                    <a:lnTo>
                      <a:pt x="1276" y="2570"/>
                    </a:lnTo>
                    <a:lnTo>
                      <a:pt x="1256" y="2553"/>
                    </a:lnTo>
                    <a:lnTo>
                      <a:pt x="268" y="1564"/>
                    </a:lnTo>
                    <a:lnTo>
                      <a:pt x="219" y="1512"/>
                    </a:lnTo>
                    <a:lnTo>
                      <a:pt x="175" y="1456"/>
                    </a:lnTo>
                    <a:lnTo>
                      <a:pt x="136" y="1398"/>
                    </a:lnTo>
                    <a:lnTo>
                      <a:pt x="102" y="1339"/>
                    </a:lnTo>
                    <a:lnTo>
                      <a:pt x="74" y="1276"/>
                    </a:lnTo>
                    <a:lnTo>
                      <a:pt x="49" y="1213"/>
                    </a:lnTo>
                    <a:lnTo>
                      <a:pt x="29" y="1149"/>
                    </a:lnTo>
                    <a:lnTo>
                      <a:pt x="14" y="1083"/>
                    </a:lnTo>
                    <a:lnTo>
                      <a:pt x="5" y="1016"/>
                    </a:lnTo>
                    <a:lnTo>
                      <a:pt x="0" y="949"/>
                    </a:lnTo>
                    <a:lnTo>
                      <a:pt x="0" y="882"/>
                    </a:lnTo>
                    <a:lnTo>
                      <a:pt x="5" y="816"/>
                    </a:lnTo>
                    <a:lnTo>
                      <a:pt x="14" y="749"/>
                    </a:lnTo>
                    <a:lnTo>
                      <a:pt x="29" y="683"/>
                    </a:lnTo>
                    <a:lnTo>
                      <a:pt x="49" y="618"/>
                    </a:lnTo>
                    <a:lnTo>
                      <a:pt x="74" y="556"/>
                    </a:lnTo>
                    <a:lnTo>
                      <a:pt x="102" y="493"/>
                    </a:lnTo>
                    <a:lnTo>
                      <a:pt x="136" y="434"/>
                    </a:lnTo>
                    <a:lnTo>
                      <a:pt x="175" y="376"/>
                    </a:lnTo>
                    <a:lnTo>
                      <a:pt x="219" y="320"/>
                    </a:lnTo>
                    <a:lnTo>
                      <a:pt x="268" y="268"/>
                    </a:lnTo>
                    <a:lnTo>
                      <a:pt x="322" y="218"/>
                    </a:lnTo>
                    <a:lnTo>
                      <a:pt x="378" y="174"/>
                    </a:lnTo>
                    <a:lnTo>
                      <a:pt x="438" y="133"/>
                    </a:lnTo>
                    <a:lnTo>
                      <a:pt x="499" y="99"/>
                    </a:lnTo>
                    <a:lnTo>
                      <a:pt x="563" y="70"/>
                    </a:lnTo>
                    <a:lnTo>
                      <a:pt x="629" y="45"/>
                    </a:lnTo>
                    <a:lnTo>
                      <a:pt x="695" y="26"/>
                    </a:lnTo>
                    <a:lnTo>
                      <a:pt x="762" y="12"/>
                    </a:lnTo>
                    <a:lnTo>
                      <a:pt x="830" y="4"/>
                    </a:lnTo>
                    <a:lnTo>
                      <a:pt x="899" y="0"/>
                    </a:lnTo>
                    <a:close/>
                  </a:path>
                </a:pathLst>
              </a:custGeom>
              <a:grp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en-ZA" dirty="0">
                  <a:solidFill>
                    <a:srgbClr val="717171"/>
                  </a:solidFill>
                </a:endParaRPr>
              </a:p>
            </p:txBody>
          </p:sp>
          <p:sp>
            <p:nvSpPr>
              <p:cNvPr id="30" name="Freeform 200"/>
              <p:cNvSpPr>
                <a:spLocks/>
              </p:cNvSpPr>
              <p:nvPr/>
            </p:nvSpPr>
            <p:spPr bwMode="auto">
              <a:xfrm>
                <a:off x="2826" y="1937"/>
                <a:ext cx="364" cy="91"/>
              </a:xfrm>
              <a:custGeom>
                <a:avLst/>
                <a:gdLst>
                  <a:gd name="T0" fmla="*/ 20 w 3275"/>
                  <a:gd name="T1" fmla="*/ 0 h 822"/>
                  <a:gd name="T2" fmla="*/ 20 w 3275"/>
                  <a:gd name="T3" fmla="*/ 0 h 822"/>
                  <a:gd name="T4" fmla="*/ 20 w 3275"/>
                  <a:gd name="T5" fmla="*/ 0 h 822"/>
                  <a:gd name="T6" fmla="*/ 20 w 3275"/>
                  <a:gd name="T7" fmla="*/ 0 h 822"/>
                  <a:gd name="T8" fmla="*/ 39 w 3275"/>
                  <a:gd name="T9" fmla="*/ 7 h 822"/>
                  <a:gd name="T10" fmla="*/ 40 w 3275"/>
                  <a:gd name="T11" fmla="*/ 8 h 822"/>
                  <a:gd name="T12" fmla="*/ 40 w 3275"/>
                  <a:gd name="T13" fmla="*/ 8 h 822"/>
                  <a:gd name="T14" fmla="*/ 40 w 3275"/>
                  <a:gd name="T15" fmla="*/ 9 h 822"/>
                  <a:gd name="T16" fmla="*/ 40 w 3275"/>
                  <a:gd name="T17" fmla="*/ 9 h 822"/>
                  <a:gd name="T18" fmla="*/ 40 w 3275"/>
                  <a:gd name="T19" fmla="*/ 10 h 822"/>
                  <a:gd name="T20" fmla="*/ 40 w 3275"/>
                  <a:gd name="T21" fmla="*/ 10 h 822"/>
                  <a:gd name="T22" fmla="*/ 39 w 3275"/>
                  <a:gd name="T23" fmla="*/ 10 h 822"/>
                  <a:gd name="T24" fmla="*/ 38 w 3275"/>
                  <a:gd name="T25" fmla="*/ 10 h 822"/>
                  <a:gd name="T26" fmla="*/ 36 w 3275"/>
                  <a:gd name="T27" fmla="*/ 9 h 822"/>
                  <a:gd name="T28" fmla="*/ 35 w 3275"/>
                  <a:gd name="T29" fmla="*/ 9 h 822"/>
                  <a:gd name="T30" fmla="*/ 33 w 3275"/>
                  <a:gd name="T31" fmla="*/ 8 h 822"/>
                  <a:gd name="T32" fmla="*/ 31 w 3275"/>
                  <a:gd name="T33" fmla="*/ 7 h 822"/>
                  <a:gd name="T34" fmla="*/ 28 w 3275"/>
                  <a:gd name="T35" fmla="*/ 7 h 822"/>
                  <a:gd name="T36" fmla="*/ 26 w 3275"/>
                  <a:gd name="T37" fmla="*/ 6 h 822"/>
                  <a:gd name="T38" fmla="*/ 23 w 3275"/>
                  <a:gd name="T39" fmla="*/ 6 h 822"/>
                  <a:gd name="T40" fmla="*/ 20 w 3275"/>
                  <a:gd name="T41" fmla="*/ 6 h 822"/>
                  <a:gd name="T42" fmla="*/ 17 w 3275"/>
                  <a:gd name="T43" fmla="*/ 6 h 822"/>
                  <a:gd name="T44" fmla="*/ 14 w 3275"/>
                  <a:gd name="T45" fmla="*/ 7 h 822"/>
                  <a:gd name="T46" fmla="*/ 11 w 3275"/>
                  <a:gd name="T47" fmla="*/ 7 h 822"/>
                  <a:gd name="T48" fmla="*/ 9 w 3275"/>
                  <a:gd name="T49" fmla="*/ 8 h 822"/>
                  <a:gd name="T50" fmla="*/ 2 w 3275"/>
                  <a:gd name="T51" fmla="*/ 10 h 822"/>
                  <a:gd name="T52" fmla="*/ 2 w 3275"/>
                  <a:gd name="T53" fmla="*/ 10 h 822"/>
                  <a:gd name="T54" fmla="*/ 1 w 3275"/>
                  <a:gd name="T55" fmla="*/ 10 h 822"/>
                  <a:gd name="T56" fmla="*/ 0 w 3275"/>
                  <a:gd name="T57" fmla="*/ 10 h 822"/>
                  <a:gd name="T58" fmla="*/ 0 w 3275"/>
                  <a:gd name="T59" fmla="*/ 9 h 822"/>
                  <a:gd name="T60" fmla="*/ 0 w 3275"/>
                  <a:gd name="T61" fmla="*/ 9 h 822"/>
                  <a:gd name="T62" fmla="*/ 0 w 3275"/>
                  <a:gd name="T63" fmla="*/ 8 h 822"/>
                  <a:gd name="T64" fmla="*/ 0 w 3275"/>
                  <a:gd name="T65" fmla="*/ 8 h 822"/>
                  <a:gd name="T66" fmla="*/ 1 w 3275"/>
                  <a:gd name="T67" fmla="*/ 7 h 822"/>
                  <a:gd name="T68" fmla="*/ 4 w 3275"/>
                  <a:gd name="T69" fmla="*/ 1 h 822"/>
                  <a:gd name="T70" fmla="*/ 8 w 3275"/>
                  <a:gd name="T71" fmla="*/ 4 h 822"/>
                  <a:gd name="T72" fmla="*/ 19 w 3275"/>
                  <a:gd name="T73" fmla="*/ 0 h 822"/>
                  <a:gd name="T74" fmla="*/ 19 w 3275"/>
                  <a:gd name="T75" fmla="*/ 0 h 822"/>
                  <a:gd name="T76" fmla="*/ 19 w 3275"/>
                  <a:gd name="T77" fmla="*/ 0 h 822"/>
                  <a:gd name="T78" fmla="*/ 20 w 3275"/>
                  <a:gd name="T79" fmla="*/ 0 h 822"/>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3275"/>
                  <a:gd name="T121" fmla="*/ 0 h 822"/>
                  <a:gd name="T122" fmla="*/ 3275 w 3275"/>
                  <a:gd name="T123" fmla="*/ 822 h 822"/>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3275" h="822">
                    <a:moveTo>
                      <a:pt x="1595" y="0"/>
                    </a:moveTo>
                    <a:lnTo>
                      <a:pt x="1602" y="0"/>
                    </a:lnTo>
                    <a:lnTo>
                      <a:pt x="1607" y="0"/>
                    </a:lnTo>
                    <a:lnTo>
                      <a:pt x="1614" y="1"/>
                    </a:lnTo>
                    <a:lnTo>
                      <a:pt x="1619" y="2"/>
                    </a:lnTo>
                    <a:lnTo>
                      <a:pt x="1625" y="3"/>
                    </a:lnTo>
                    <a:lnTo>
                      <a:pt x="1632" y="5"/>
                    </a:lnTo>
                    <a:lnTo>
                      <a:pt x="1636" y="6"/>
                    </a:lnTo>
                    <a:lnTo>
                      <a:pt x="1639" y="7"/>
                    </a:lnTo>
                    <a:lnTo>
                      <a:pt x="3195" y="584"/>
                    </a:lnTo>
                    <a:lnTo>
                      <a:pt x="3217" y="595"/>
                    </a:lnTo>
                    <a:lnTo>
                      <a:pt x="3237" y="610"/>
                    </a:lnTo>
                    <a:lnTo>
                      <a:pt x="3253" y="628"/>
                    </a:lnTo>
                    <a:lnTo>
                      <a:pt x="3264" y="648"/>
                    </a:lnTo>
                    <a:lnTo>
                      <a:pt x="3272" y="670"/>
                    </a:lnTo>
                    <a:lnTo>
                      <a:pt x="3275" y="693"/>
                    </a:lnTo>
                    <a:lnTo>
                      <a:pt x="3274" y="718"/>
                    </a:lnTo>
                    <a:lnTo>
                      <a:pt x="3267" y="741"/>
                    </a:lnTo>
                    <a:lnTo>
                      <a:pt x="3256" y="764"/>
                    </a:lnTo>
                    <a:lnTo>
                      <a:pt x="3241" y="785"/>
                    </a:lnTo>
                    <a:lnTo>
                      <a:pt x="3222" y="799"/>
                    </a:lnTo>
                    <a:lnTo>
                      <a:pt x="3200" y="812"/>
                    </a:lnTo>
                    <a:lnTo>
                      <a:pt x="3177" y="819"/>
                    </a:lnTo>
                    <a:lnTo>
                      <a:pt x="3153" y="822"/>
                    </a:lnTo>
                    <a:lnTo>
                      <a:pt x="3130" y="820"/>
                    </a:lnTo>
                    <a:lnTo>
                      <a:pt x="3109" y="813"/>
                    </a:lnTo>
                    <a:lnTo>
                      <a:pt x="2936" y="750"/>
                    </a:lnTo>
                    <a:lnTo>
                      <a:pt x="2915" y="745"/>
                    </a:lnTo>
                    <a:lnTo>
                      <a:pt x="2895" y="738"/>
                    </a:lnTo>
                    <a:lnTo>
                      <a:pt x="2861" y="723"/>
                    </a:lnTo>
                    <a:lnTo>
                      <a:pt x="2826" y="708"/>
                    </a:lnTo>
                    <a:lnTo>
                      <a:pt x="2663" y="649"/>
                    </a:lnTo>
                    <a:lnTo>
                      <a:pt x="2574" y="621"/>
                    </a:lnTo>
                    <a:lnTo>
                      <a:pt x="2481" y="597"/>
                    </a:lnTo>
                    <a:lnTo>
                      <a:pt x="2383" y="576"/>
                    </a:lnTo>
                    <a:lnTo>
                      <a:pt x="2282" y="557"/>
                    </a:lnTo>
                    <a:lnTo>
                      <a:pt x="2178" y="541"/>
                    </a:lnTo>
                    <a:lnTo>
                      <a:pt x="2072" y="527"/>
                    </a:lnTo>
                    <a:lnTo>
                      <a:pt x="1963" y="516"/>
                    </a:lnTo>
                    <a:lnTo>
                      <a:pt x="1851" y="509"/>
                    </a:lnTo>
                    <a:lnTo>
                      <a:pt x="1739" y="505"/>
                    </a:lnTo>
                    <a:lnTo>
                      <a:pt x="1624" y="502"/>
                    </a:lnTo>
                    <a:lnTo>
                      <a:pt x="1500" y="505"/>
                    </a:lnTo>
                    <a:lnTo>
                      <a:pt x="1378" y="510"/>
                    </a:lnTo>
                    <a:lnTo>
                      <a:pt x="1257" y="518"/>
                    </a:lnTo>
                    <a:lnTo>
                      <a:pt x="1140" y="531"/>
                    </a:lnTo>
                    <a:lnTo>
                      <a:pt x="1025" y="547"/>
                    </a:lnTo>
                    <a:lnTo>
                      <a:pt x="914" y="566"/>
                    </a:lnTo>
                    <a:lnTo>
                      <a:pt x="807" y="588"/>
                    </a:lnTo>
                    <a:lnTo>
                      <a:pt x="704" y="614"/>
                    </a:lnTo>
                    <a:lnTo>
                      <a:pt x="605" y="641"/>
                    </a:lnTo>
                    <a:lnTo>
                      <a:pt x="168" y="813"/>
                    </a:lnTo>
                    <a:lnTo>
                      <a:pt x="144" y="820"/>
                    </a:lnTo>
                    <a:lnTo>
                      <a:pt x="122" y="822"/>
                    </a:lnTo>
                    <a:lnTo>
                      <a:pt x="99" y="819"/>
                    </a:lnTo>
                    <a:lnTo>
                      <a:pt x="75" y="812"/>
                    </a:lnTo>
                    <a:lnTo>
                      <a:pt x="54" y="801"/>
                    </a:lnTo>
                    <a:lnTo>
                      <a:pt x="35" y="786"/>
                    </a:lnTo>
                    <a:lnTo>
                      <a:pt x="19" y="767"/>
                    </a:lnTo>
                    <a:lnTo>
                      <a:pt x="7" y="743"/>
                    </a:lnTo>
                    <a:lnTo>
                      <a:pt x="1" y="720"/>
                    </a:lnTo>
                    <a:lnTo>
                      <a:pt x="0" y="696"/>
                    </a:lnTo>
                    <a:lnTo>
                      <a:pt x="2" y="672"/>
                    </a:lnTo>
                    <a:lnTo>
                      <a:pt x="10" y="650"/>
                    </a:lnTo>
                    <a:lnTo>
                      <a:pt x="21" y="629"/>
                    </a:lnTo>
                    <a:lnTo>
                      <a:pt x="36" y="611"/>
                    </a:lnTo>
                    <a:lnTo>
                      <a:pt x="55" y="596"/>
                    </a:lnTo>
                    <a:lnTo>
                      <a:pt x="77" y="584"/>
                    </a:lnTo>
                    <a:lnTo>
                      <a:pt x="296" y="499"/>
                    </a:lnTo>
                    <a:lnTo>
                      <a:pt x="296" y="95"/>
                    </a:lnTo>
                    <a:lnTo>
                      <a:pt x="661" y="95"/>
                    </a:lnTo>
                    <a:lnTo>
                      <a:pt x="661" y="356"/>
                    </a:lnTo>
                    <a:lnTo>
                      <a:pt x="1552" y="7"/>
                    </a:lnTo>
                    <a:lnTo>
                      <a:pt x="1555" y="6"/>
                    </a:lnTo>
                    <a:lnTo>
                      <a:pt x="1559" y="5"/>
                    </a:lnTo>
                    <a:lnTo>
                      <a:pt x="1566" y="3"/>
                    </a:lnTo>
                    <a:lnTo>
                      <a:pt x="1571" y="2"/>
                    </a:lnTo>
                    <a:lnTo>
                      <a:pt x="1577" y="1"/>
                    </a:lnTo>
                    <a:lnTo>
                      <a:pt x="1583" y="0"/>
                    </a:lnTo>
                    <a:lnTo>
                      <a:pt x="1589" y="0"/>
                    </a:lnTo>
                    <a:lnTo>
                      <a:pt x="1595" y="0"/>
                    </a:lnTo>
                    <a:close/>
                  </a:path>
                </a:pathLst>
              </a:custGeom>
              <a:grp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en-ZA" dirty="0">
                  <a:solidFill>
                    <a:srgbClr val="717171"/>
                  </a:solidFill>
                </a:endParaRPr>
              </a:p>
            </p:txBody>
          </p:sp>
        </p:grpSp>
        <p:sp>
          <p:nvSpPr>
            <p:cNvPr id="28" name="Rectangle 27"/>
            <p:cNvSpPr/>
            <p:nvPr/>
          </p:nvSpPr>
          <p:spPr>
            <a:xfrm>
              <a:off x="6645733" y="1858084"/>
              <a:ext cx="1414405" cy="49977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ZA" sz="1400" b="1" dirty="0">
                  <a:solidFill>
                    <a:srgbClr val="FFFFFF"/>
                  </a:solidFill>
                </a:rPr>
                <a:t>Responsible Mother</a:t>
              </a:r>
            </a:p>
          </p:txBody>
        </p:sp>
        <p:grpSp>
          <p:nvGrpSpPr>
            <p:cNvPr id="14" name="Group 13"/>
            <p:cNvGrpSpPr/>
            <p:nvPr/>
          </p:nvGrpSpPr>
          <p:grpSpPr>
            <a:xfrm>
              <a:off x="1357778" y="2291625"/>
              <a:ext cx="2131323" cy="570106"/>
              <a:chOff x="2720911" y="1249805"/>
              <a:chExt cx="2131323" cy="570106"/>
            </a:xfrm>
          </p:grpSpPr>
          <p:sp>
            <p:nvSpPr>
              <p:cNvPr id="23" name="noun_project_1085.eps"/>
              <p:cNvSpPr>
                <a:spLocks noEditPoints="1"/>
              </p:cNvSpPr>
              <p:nvPr/>
            </p:nvSpPr>
            <p:spPr bwMode="auto">
              <a:xfrm>
                <a:off x="2720911" y="1249805"/>
                <a:ext cx="648678" cy="570106"/>
              </a:xfrm>
              <a:custGeom>
                <a:avLst/>
                <a:gdLst>
                  <a:gd name="T0" fmla="*/ 44733811 w 3587"/>
                  <a:gd name="T1" fmla="*/ 50743800 h 2960"/>
                  <a:gd name="T2" fmla="*/ 48584878 w 3587"/>
                  <a:gd name="T3" fmla="*/ 58715561 h 2960"/>
                  <a:gd name="T4" fmla="*/ 56932078 w 3587"/>
                  <a:gd name="T5" fmla="*/ 55926397 h 2960"/>
                  <a:gd name="T6" fmla="*/ 55246046 w 3587"/>
                  <a:gd name="T7" fmla="*/ 47247138 h 2960"/>
                  <a:gd name="T8" fmla="*/ 19421399 w 3587"/>
                  <a:gd name="T9" fmla="*/ 47247138 h 2960"/>
                  <a:gd name="T10" fmla="*/ 17735367 w 3587"/>
                  <a:gd name="T11" fmla="*/ 55926397 h 2960"/>
                  <a:gd name="T12" fmla="*/ 26082567 w 3587"/>
                  <a:gd name="T13" fmla="*/ 58715561 h 2960"/>
                  <a:gd name="T14" fmla="*/ 29933634 w 3587"/>
                  <a:gd name="T15" fmla="*/ 50743800 h 2960"/>
                  <a:gd name="T16" fmla="*/ 19067629 w 3587"/>
                  <a:gd name="T17" fmla="*/ 44291631 h 2960"/>
                  <a:gd name="T18" fmla="*/ 37156766 w 3587"/>
                  <a:gd name="T19" fmla="*/ 26995438 h 2960"/>
                  <a:gd name="T20" fmla="*/ 40841192 w 3587"/>
                  <a:gd name="T21" fmla="*/ 26266877 h 2960"/>
                  <a:gd name="T22" fmla="*/ 34159247 w 3587"/>
                  <a:gd name="T23" fmla="*/ 26932969 h 2960"/>
                  <a:gd name="T24" fmla="*/ 38863718 w 3587"/>
                  <a:gd name="T25" fmla="*/ 22749440 h 2960"/>
                  <a:gd name="T26" fmla="*/ 37614704 w 3587"/>
                  <a:gd name="T27" fmla="*/ 23124108 h 2960"/>
                  <a:gd name="T28" fmla="*/ 35658006 w 3587"/>
                  <a:gd name="T29" fmla="*/ 23498632 h 2960"/>
                  <a:gd name="T30" fmla="*/ 46003601 w 3587"/>
                  <a:gd name="T31" fmla="*/ 15235591 h 2960"/>
                  <a:gd name="T32" fmla="*/ 45462414 w 3587"/>
                  <a:gd name="T33" fmla="*/ 20168457 h 2960"/>
                  <a:gd name="T34" fmla="*/ 42464896 w 3587"/>
                  <a:gd name="T35" fmla="*/ 17275418 h 2960"/>
                  <a:gd name="T36" fmla="*/ 44255096 w 3587"/>
                  <a:gd name="T37" fmla="*/ 15318834 h 2960"/>
                  <a:gd name="T38" fmla="*/ 32056829 w 3587"/>
                  <a:gd name="T39" fmla="*/ 17608393 h 2960"/>
                  <a:gd name="T40" fmla="*/ 27373278 w 3587"/>
                  <a:gd name="T41" fmla="*/ 19273552 h 2960"/>
                  <a:gd name="T42" fmla="*/ 28705396 w 3587"/>
                  <a:gd name="T43" fmla="*/ 17337887 h 2960"/>
                  <a:gd name="T44" fmla="*/ 43838710 w 3587"/>
                  <a:gd name="T45" fmla="*/ 10240400 h 2960"/>
                  <a:gd name="T46" fmla="*/ 46211794 w 3587"/>
                  <a:gd name="T47" fmla="*/ 12654752 h 2960"/>
                  <a:gd name="T48" fmla="*/ 42902058 w 3587"/>
                  <a:gd name="T49" fmla="*/ 10719087 h 2960"/>
                  <a:gd name="T50" fmla="*/ 31224201 w 3587"/>
                  <a:gd name="T51" fmla="*/ 11718154 h 2960"/>
                  <a:gd name="T52" fmla="*/ 27394054 w 3587"/>
                  <a:gd name="T53" fmla="*/ 11905415 h 2960"/>
                  <a:gd name="T54" fmla="*/ 31286673 w 3587"/>
                  <a:gd name="T55" fmla="*/ 6910225 h 2960"/>
                  <a:gd name="T56" fmla="*/ 23376490 w 3587"/>
                  <a:gd name="T57" fmla="*/ 14860922 h 2960"/>
                  <a:gd name="T58" fmla="*/ 26748699 w 3587"/>
                  <a:gd name="T59" fmla="*/ 27723855 h 2960"/>
                  <a:gd name="T60" fmla="*/ 41694740 w 3587"/>
                  <a:gd name="T61" fmla="*/ 31074949 h 2960"/>
                  <a:gd name="T62" fmla="*/ 50978737 w 3587"/>
                  <a:gd name="T63" fmla="*/ 22666196 h 2960"/>
                  <a:gd name="T64" fmla="*/ 48834623 w 3587"/>
                  <a:gd name="T65" fmla="*/ 9387045 h 2960"/>
                  <a:gd name="T66" fmla="*/ 40050260 w 3587"/>
                  <a:gd name="T67" fmla="*/ 270650 h 2960"/>
                  <a:gd name="T68" fmla="*/ 53143628 w 3587"/>
                  <a:gd name="T69" fmla="*/ 7388912 h 2960"/>
                  <a:gd name="T70" fmla="*/ 66611542 w 3587"/>
                  <a:gd name="T71" fmla="*/ 5432327 h 2960"/>
                  <a:gd name="T72" fmla="*/ 74604973 w 3587"/>
                  <a:gd name="T73" fmla="*/ 16255577 h 2960"/>
                  <a:gd name="T74" fmla="*/ 68859681 w 3587"/>
                  <a:gd name="T75" fmla="*/ 28556435 h 2960"/>
                  <a:gd name="T76" fmla="*/ 55225126 w 3587"/>
                  <a:gd name="T77" fmla="*/ 29222528 h 2960"/>
                  <a:gd name="T78" fmla="*/ 57910427 w 3587"/>
                  <a:gd name="T79" fmla="*/ 33947213 h 2960"/>
                  <a:gd name="T80" fmla="*/ 64384323 w 3587"/>
                  <a:gd name="T81" fmla="*/ 42418290 h 2960"/>
                  <a:gd name="T82" fmla="*/ 64904733 w 3587"/>
                  <a:gd name="T83" fmla="*/ 45790159 h 2960"/>
                  <a:gd name="T84" fmla="*/ 64467571 w 3587"/>
                  <a:gd name="T85" fmla="*/ 46768452 h 2960"/>
                  <a:gd name="T86" fmla="*/ 60970418 w 3587"/>
                  <a:gd name="T87" fmla="*/ 45810934 h 2960"/>
                  <a:gd name="T88" fmla="*/ 60699753 w 3587"/>
                  <a:gd name="T89" fmla="*/ 48454386 h 2960"/>
                  <a:gd name="T90" fmla="*/ 58951248 w 3587"/>
                  <a:gd name="T91" fmla="*/ 47434400 h 2960"/>
                  <a:gd name="T92" fmla="*/ 58035372 w 3587"/>
                  <a:gd name="T93" fmla="*/ 58507380 h 2960"/>
                  <a:gd name="T94" fmla="*/ 47127670 w 3587"/>
                  <a:gd name="T95" fmla="*/ 60651226 h 2960"/>
                  <a:gd name="T96" fmla="*/ 33867806 w 3587"/>
                  <a:gd name="T97" fmla="*/ 59152554 h 2960"/>
                  <a:gd name="T98" fmla="*/ 23584683 w 3587"/>
                  <a:gd name="T99" fmla="*/ 61608599 h 2960"/>
                  <a:gd name="T100" fmla="*/ 14675376 w 3587"/>
                  <a:gd name="T101" fmla="*/ 54656824 h 2960"/>
                  <a:gd name="T102" fmla="*/ 15924390 w 3587"/>
                  <a:gd name="T103" fmla="*/ 46144053 h 2960"/>
                  <a:gd name="T104" fmla="*/ 13197392 w 3587"/>
                  <a:gd name="T105" fmla="*/ 48537630 h 2960"/>
                  <a:gd name="T106" fmla="*/ 12115019 w 3587"/>
                  <a:gd name="T107" fmla="*/ 47080651 h 2960"/>
                  <a:gd name="T108" fmla="*/ 11178223 w 3587"/>
                  <a:gd name="T109" fmla="*/ 45249004 h 2960"/>
                  <a:gd name="T110" fmla="*/ 9034252 w 3587"/>
                  <a:gd name="T111" fmla="*/ 45561204 h 2960"/>
                  <a:gd name="T112" fmla="*/ 10886781 w 3587"/>
                  <a:gd name="T113" fmla="*/ 40982231 h 2960"/>
                  <a:gd name="T114" fmla="*/ 22856080 w 3587"/>
                  <a:gd name="T115" fmla="*/ 29576277 h 2960"/>
                  <a:gd name="T116" fmla="*/ 13176616 w 3587"/>
                  <a:gd name="T117" fmla="*/ 30783525 h 2960"/>
                  <a:gd name="T118" fmla="*/ 1582008 w 3587"/>
                  <a:gd name="T119" fmla="*/ 23894075 h 2960"/>
                  <a:gd name="T120" fmla="*/ 2248139 w 3587"/>
                  <a:gd name="T121" fmla="*/ 10219481 h 2960"/>
                  <a:gd name="T122" fmla="*/ 14404710 w 3587"/>
                  <a:gd name="T123" fmla="*/ 4454179 h 2960"/>
                  <a:gd name="T124" fmla="*/ 25853598 w 3587"/>
                  <a:gd name="T125" fmla="*/ 3642374 h 2960"/>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3587"/>
                  <a:gd name="T190" fmla="*/ 0 h 2960"/>
                  <a:gd name="T191" fmla="*/ 3587 w 3587"/>
                  <a:gd name="T192" fmla="*/ 2960 h 2960"/>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3587" h="2960">
                    <a:moveTo>
                      <a:pt x="2459" y="2203"/>
                    </a:moveTo>
                    <a:lnTo>
                      <a:pt x="2414" y="2206"/>
                    </a:lnTo>
                    <a:lnTo>
                      <a:pt x="2373" y="2214"/>
                    </a:lnTo>
                    <a:lnTo>
                      <a:pt x="2334" y="2228"/>
                    </a:lnTo>
                    <a:lnTo>
                      <a:pt x="2296" y="2247"/>
                    </a:lnTo>
                    <a:lnTo>
                      <a:pt x="2262" y="2270"/>
                    </a:lnTo>
                    <a:lnTo>
                      <a:pt x="2232" y="2297"/>
                    </a:lnTo>
                    <a:lnTo>
                      <a:pt x="2204" y="2328"/>
                    </a:lnTo>
                    <a:lnTo>
                      <a:pt x="2182" y="2362"/>
                    </a:lnTo>
                    <a:lnTo>
                      <a:pt x="2163" y="2399"/>
                    </a:lnTo>
                    <a:lnTo>
                      <a:pt x="2149" y="2438"/>
                    </a:lnTo>
                    <a:lnTo>
                      <a:pt x="2140" y="2481"/>
                    </a:lnTo>
                    <a:lnTo>
                      <a:pt x="2137" y="2524"/>
                    </a:lnTo>
                    <a:lnTo>
                      <a:pt x="2140" y="2568"/>
                    </a:lnTo>
                    <a:lnTo>
                      <a:pt x="2149" y="2609"/>
                    </a:lnTo>
                    <a:lnTo>
                      <a:pt x="2163" y="2650"/>
                    </a:lnTo>
                    <a:lnTo>
                      <a:pt x="2182" y="2687"/>
                    </a:lnTo>
                    <a:lnTo>
                      <a:pt x="2204" y="2720"/>
                    </a:lnTo>
                    <a:lnTo>
                      <a:pt x="2232" y="2752"/>
                    </a:lnTo>
                    <a:lnTo>
                      <a:pt x="2262" y="2779"/>
                    </a:lnTo>
                    <a:lnTo>
                      <a:pt x="2296" y="2802"/>
                    </a:lnTo>
                    <a:lnTo>
                      <a:pt x="2334" y="2821"/>
                    </a:lnTo>
                    <a:lnTo>
                      <a:pt x="2373" y="2834"/>
                    </a:lnTo>
                    <a:lnTo>
                      <a:pt x="2414" y="2842"/>
                    </a:lnTo>
                    <a:lnTo>
                      <a:pt x="2459" y="2846"/>
                    </a:lnTo>
                    <a:lnTo>
                      <a:pt x="2502" y="2842"/>
                    </a:lnTo>
                    <a:lnTo>
                      <a:pt x="2544" y="2834"/>
                    </a:lnTo>
                    <a:lnTo>
                      <a:pt x="2583" y="2821"/>
                    </a:lnTo>
                    <a:lnTo>
                      <a:pt x="2620" y="2802"/>
                    </a:lnTo>
                    <a:lnTo>
                      <a:pt x="2654" y="2779"/>
                    </a:lnTo>
                    <a:lnTo>
                      <a:pt x="2685" y="2752"/>
                    </a:lnTo>
                    <a:lnTo>
                      <a:pt x="2712" y="2720"/>
                    </a:lnTo>
                    <a:lnTo>
                      <a:pt x="2735" y="2687"/>
                    </a:lnTo>
                    <a:lnTo>
                      <a:pt x="2753" y="2650"/>
                    </a:lnTo>
                    <a:lnTo>
                      <a:pt x="2767" y="2609"/>
                    </a:lnTo>
                    <a:lnTo>
                      <a:pt x="2776" y="2568"/>
                    </a:lnTo>
                    <a:lnTo>
                      <a:pt x="2779" y="2524"/>
                    </a:lnTo>
                    <a:lnTo>
                      <a:pt x="2776" y="2481"/>
                    </a:lnTo>
                    <a:lnTo>
                      <a:pt x="2767" y="2438"/>
                    </a:lnTo>
                    <a:lnTo>
                      <a:pt x="2753" y="2399"/>
                    </a:lnTo>
                    <a:lnTo>
                      <a:pt x="2735" y="2362"/>
                    </a:lnTo>
                    <a:lnTo>
                      <a:pt x="2712" y="2328"/>
                    </a:lnTo>
                    <a:lnTo>
                      <a:pt x="2685" y="2297"/>
                    </a:lnTo>
                    <a:lnTo>
                      <a:pt x="2654" y="2270"/>
                    </a:lnTo>
                    <a:lnTo>
                      <a:pt x="2620" y="2247"/>
                    </a:lnTo>
                    <a:lnTo>
                      <a:pt x="2583" y="2228"/>
                    </a:lnTo>
                    <a:lnTo>
                      <a:pt x="2544" y="2214"/>
                    </a:lnTo>
                    <a:lnTo>
                      <a:pt x="2502" y="2206"/>
                    </a:lnTo>
                    <a:lnTo>
                      <a:pt x="2459" y="2203"/>
                    </a:lnTo>
                    <a:close/>
                    <a:moveTo>
                      <a:pt x="1128" y="2203"/>
                    </a:moveTo>
                    <a:lnTo>
                      <a:pt x="1085" y="2206"/>
                    </a:lnTo>
                    <a:lnTo>
                      <a:pt x="1044" y="2214"/>
                    </a:lnTo>
                    <a:lnTo>
                      <a:pt x="1004" y="2228"/>
                    </a:lnTo>
                    <a:lnTo>
                      <a:pt x="967" y="2247"/>
                    </a:lnTo>
                    <a:lnTo>
                      <a:pt x="933" y="2270"/>
                    </a:lnTo>
                    <a:lnTo>
                      <a:pt x="902" y="2297"/>
                    </a:lnTo>
                    <a:lnTo>
                      <a:pt x="875" y="2328"/>
                    </a:lnTo>
                    <a:lnTo>
                      <a:pt x="852" y="2362"/>
                    </a:lnTo>
                    <a:lnTo>
                      <a:pt x="834" y="2399"/>
                    </a:lnTo>
                    <a:lnTo>
                      <a:pt x="820" y="2438"/>
                    </a:lnTo>
                    <a:lnTo>
                      <a:pt x="811" y="2481"/>
                    </a:lnTo>
                    <a:lnTo>
                      <a:pt x="808" y="2524"/>
                    </a:lnTo>
                    <a:lnTo>
                      <a:pt x="811" y="2568"/>
                    </a:lnTo>
                    <a:lnTo>
                      <a:pt x="820" y="2609"/>
                    </a:lnTo>
                    <a:lnTo>
                      <a:pt x="834" y="2650"/>
                    </a:lnTo>
                    <a:lnTo>
                      <a:pt x="852" y="2687"/>
                    </a:lnTo>
                    <a:lnTo>
                      <a:pt x="875" y="2720"/>
                    </a:lnTo>
                    <a:lnTo>
                      <a:pt x="902" y="2752"/>
                    </a:lnTo>
                    <a:lnTo>
                      <a:pt x="933" y="2779"/>
                    </a:lnTo>
                    <a:lnTo>
                      <a:pt x="967" y="2802"/>
                    </a:lnTo>
                    <a:lnTo>
                      <a:pt x="1004" y="2821"/>
                    </a:lnTo>
                    <a:lnTo>
                      <a:pt x="1044" y="2834"/>
                    </a:lnTo>
                    <a:lnTo>
                      <a:pt x="1085" y="2842"/>
                    </a:lnTo>
                    <a:lnTo>
                      <a:pt x="1128" y="2846"/>
                    </a:lnTo>
                    <a:lnTo>
                      <a:pt x="1173" y="2842"/>
                    </a:lnTo>
                    <a:lnTo>
                      <a:pt x="1214" y="2834"/>
                    </a:lnTo>
                    <a:lnTo>
                      <a:pt x="1253" y="2821"/>
                    </a:lnTo>
                    <a:lnTo>
                      <a:pt x="1291" y="2802"/>
                    </a:lnTo>
                    <a:lnTo>
                      <a:pt x="1325" y="2779"/>
                    </a:lnTo>
                    <a:lnTo>
                      <a:pt x="1355" y="2752"/>
                    </a:lnTo>
                    <a:lnTo>
                      <a:pt x="1383" y="2720"/>
                    </a:lnTo>
                    <a:lnTo>
                      <a:pt x="1405" y="2687"/>
                    </a:lnTo>
                    <a:lnTo>
                      <a:pt x="1424" y="2650"/>
                    </a:lnTo>
                    <a:lnTo>
                      <a:pt x="1438" y="2609"/>
                    </a:lnTo>
                    <a:lnTo>
                      <a:pt x="1447" y="2568"/>
                    </a:lnTo>
                    <a:lnTo>
                      <a:pt x="1450" y="2524"/>
                    </a:lnTo>
                    <a:lnTo>
                      <a:pt x="1447" y="2481"/>
                    </a:lnTo>
                    <a:lnTo>
                      <a:pt x="1438" y="2438"/>
                    </a:lnTo>
                    <a:lnTo>
                      <a:pt x="1424" y="2399"/>
                    </a:lnTo>
                    <a:lnTo>
                      <a:pt x="1405" y="2362"/>
                    </a:lnTo>
                    <a:lnTo>
                      <a:pt x="1383" y="2328"/>
                    </a:lnTo>
                    <a:lnTo>
                      <a:pt x="1355" y="2297"/>
                    </a:lnTo>
                    <a:lnTo>
                      <a:pt x="1325" y="2270"/>
                    </a:lnTo>
                    <a:lnTo>
                      <a:pt x="1291" y="2247"/>
                    </a:lnTo>
                    <a:lnTo>
                      <a:pt x="1253" y="2228"/>
                    </a:lnTo>
                    <a:lnTo>
                      <a:pt x="1214" y="2214"/>
                    </a:lnTo>
                    <a:lnTo>
                      <a:pt x="1173" y="2206"/>
                    </a:lnTo>
                    <a:lnTo>
                      <a:pt x="1128" y="2203"/>
                    </a:lnTo>
                    <a:close/>
                    <a:moveTo>
                      <a:pt x="916" y="2128"/>
                    </a:moveTo>
                    <a:lnTo>
                      <a:pt x="913" y="2131"/>
                    </a:lnTo>
                    <a:lnTo>
                      <a:pt x="917" y="2129"/>
                    </a:lnTo>
                    <a:lnTo>
                      <a:pt x="916" y="2128"/>
                    </a:lnTo>
                    <a:close/>
                    <a:moveTo>
                      <a:pt x="1625" y="1235"/>
                    </a:moveTo>
                    <a:lnTo>
                      <a:pt x="1635" y="1235"/>
                    </a:lnTo>
                    <a:lnTo>
                      <a:pt x="1644" y="1240"/>
                    </a:lnTo>
                    <a:lnTo>
                      <a:pt x="1669" y="1261"/>
                    </a:lnTo>
                    <a:lnTo>
                      <a:pt x="1696" y="1277"/>
                    </a:lnTo>
                    <a:lnTo>
                      <a:pt x="1724" y="1288"/>
                    </a:lnTo>
                    <a:lnTo>
                      <a:pt x="1754" y="1295"/>
                    </a:lnTo>
                    <a:lnTo>
                      <a:pt x="1785" y="1297"/>
                    </a:lnTo>
                    <a:lnTo>
                      <a:pt x="1815" y="1295"/>
                    </a:lnTo>
                    <a:lnTo>
                      <a:pt x="1846" y="1288"/>
                    </a:lnTo>
                    <a:lnTo>
                      <a:pt x="1875" y="1277"/>
                    </a:lnTo>
                    <a:lnTo>
                      <a:pt x="1902" y="1261"/>
                    </a:lnTo>
                    <a:lnTo>
                      <a:pt x="1926" y="1240"/>
                    </a:lnTo>
                    <a:lnTo>
                      <a:pt x="1936" y="1235"/>
                    </a:lnTo>
                    <a:lnTo>
                      <a:pt x="1945" y="1235"/>
                    </a:lnTo>
                    <a:lnTo>
                      <a:pt x="1953" y="1238"/>
                    </a:lnTo>
                    <a:lnTo>
                      <a:pt x="1959" y="1245"/>
                    </a:lnTo>
                    <a:lnTo>
                      <a:pt x="1962" y="1253"/>
                    </a:lnTo>
                    <a:lnTo>
                      <a:pt x="1962" y="1262"/>
                    </a:lnTo>
                    <a:lnTo>
                      <a:pt x="1956" y="1271"/>
                    </a:lnTo>
                    <a:lnTo>
                      <a:pt x="1929" y="1294"/>
                    </a:lnTo>
                    <a:lnTo>
                      <a:pt x="1900" y="1312"/>
                    </a:lnTo>
                    <a:lnTo>
                      <a:pt x="1869" y="1325"/>
                    </a:lnTo>
                    <a:lnTo>
                      <a:pt x="1836" y="1334"/>
                    </a:lnTo>
                    <a:lnTo>
                      <a:pt x="1802" y="1339"/>
                    </a:lnTo>
                    <a:lnTo>
                      <a:pt x="1769" y="1339"/>
                    </a:lnTo>
                    <a:lnTo>
                      <a:pt x="1735" y="1334"/>
                    </a:lnTo>
                    <a:lnTo>
                      <a:pt x="1702" y="1325"/>
                    </a:lnTo>
                    <a:lnTo>
                      <a:pt x="1671" y="1312"/>
                    </a:lnTo>
                    <a:lnTo>
                      <a:pt x="1641" y="1294"/>
                    </a:lnTo>
                    <a:lnTo>
                      <a:pt x="1614" y="1271"/>
                    </a:lnTo>
                    <a:lnTo>
                      <a:pt x="1609" y="1262"/>
                    </a:lnTo>
                    <a:lnTo>
                      <a:pt x="1608" y="1253"/>
                    </a:lnTo>
                    <a:lnTo>
                      <a:pt x="1611" y="1245"/>
                    </a:lnTo>
                    <a:lnTo>
                      <a:pt x="1617" y="1238"/>
                    </a:lnTo>
                    <a:lnTo>
                      <a:pt x="1625" y="1235"/>
                    </a:lnTo>
                    <a:close/>
                    <a:moveTo>
                      <a:pt x="1786" y="987"/>
                    </a:moveTo>
                    <a:lnTo>
                      <a:pt x="1795" y="987"/>
                    </a:lnTo>
                    <a:lnTo>
                      <a:pt x="1803" y="990"/>
                    </a:lnTo>
                    <a:lnTo>
                      <a:pt x="1809" y="997"/>
                    </a:lnTo>
                    <a:lnTo>
                      <a:pt x="1867" y="1093"/>
                    </a:lnTo>
                    <a:lnTo>
                      <a:pt x="1872" y="1103"/>
                    </a:lnTo>
                    <a:lnTo>
                      <a:pt x="1871" y="1113"/>
                    </a:lnTo>
                    <a:lnTo>
                      <a:pt x="1866" y="1123"/>
                    </a:lnTo>
                    <a:lnTo>
                      <a:pt x="1858" y="1129"/>
                    </a:lnTo>
                    <a:lnTo>
                      <a:pt x="1848" y="1133"/>
                    </a:lnTo>
                    <a:lnTo>
                      <a:pt x="1838" y="1131"/>
                    </a:lnTo>
                    <a:lnTo>
                      <a:pt x="1828" y="1127"/>
                    </a:lnTo>
                    <a:lnTo>
                      <a:pt x="1822" y="1118"/>
                    </a:lnTo>
                    <a:lnTo>
                      <a:pt x="1820" y="1117"/>
                    </a:lnTo>
                    <a:lnTo>
                      <a:pt x="1815" y="1115"/>
                    </a:lnTo>
                    <a:lnTo>
                      <a:pt x="1807" y="1111"/>
                    </a:lnTo>
                    <a:lnTo>
                      <a:pt x="1797" y="1107"/>
                    </a:lnTo>
                    <a:lnTo>
                      <a:pt x="1786" y="1106"/>
                    </a:lnTo>
                    <a:lnTo>
                      <a:pt x="1774" y="1107"/>
                    </a:lnTo>
                    <a:lnTo>
                      <a:pt x="1764" y="1111"/>
                    </a:lnTo>
                    <a:lnTo>
                      <a:pt x="1757" y="1115"/>
                    </a:lnTo>
                    <a:lnTo>
                      <a:pt x="1751" y="1117"/>
                    </a:lnTo>
                    <a:lnTo>
                      <a:pt x="1750" y="1118"/>
                    </a:lnTo>
                    <a:lnTo>
                      <a:pt x="1742" y="1127"/>
                    </a:lnTo>
                    <a:lnTo>
                      <a:pt x="1734" y="1131"/>
                    </a:lnTo>
                    <a:lnTo>
                      <a:pt x="1724" y="1133"/>
                    </a:lnTo>
                    <a:lnTo>
                      <a:pt x="1713" y="1129"/>
                    </a:lnTo>
                    <a:lnTo>
                      <a:pt x="1705" y="1123"/>
                    </a:lnTo>
                    <a:lnTo>
                      <a:pt x="1701" y="1113"/>
                    </a:lnTo>
                    <a:lnTo>
                      <a:pt x="1700" y="1103"/>
                    </a:lnTo>
                    <a:lnTo>
                      <a:pt x="1704" y="1093"/>
                    </a:lnTo>
                    <a:lnTo>
                      <a:pt x="1762" y="997"/>
                    </a:lnTo>
                    <a:lnTo>
                      <a:pt x="1769" y="990"/>
                    </a:lnTo>
                    <a:lnTo>
                      <a:pt x="1777" y="987"/>
                    </a:lnTo>
                    <a:lnTo>
                      <a:pt x="1786" y="987"/>
                    </a:lnTo>
                    <a:close/>
                    <a:moveTo>
                      <a:pt x="2154" y="719"/>
                    </a:moveTo>
                    <a:lnTo>
                      <a:pt x="2184" y="722"/>
                    </a:lnTo>
                    <a:lnTo>
                      <a:pt x="2210" y="732"/>
                    </a:lnTo>
                    <a:lnTo>
                      <a:pt x="2234" y="747"/>
                    </a:lnTo>
                    <a:lnTo>
                      <a:pt x="2253" y="767"/>
                    </a:lnTo>
                    <a:lnTo>
                      <a:pt x="2269" y="789"/>
                    </a:lnTo>
                    <a:lnTo>
                      <a:pt x="2277" y="817"/>
                    </a:lnTo>
                    <a:lnTo>
                      <a:pt x="2281" y="846"/>
                    </a:lnTo>
                    <a:lnTo>
                      <a:pt x="2277" y="874"/>
                    </a:lnTo>
                    <a:lnTo>
                      <a:pt x="2269" y="902"/>
                    </a:lnTo>
                    <a:lnTo>
                      <a:pt x="2253" y="926"/>
                    </a:lnTo>
                    <a:lnTo>
                      <a:pt x="2234" y="945"/>
                    </a:lnTo>
                    <a:lnTo>
                      <a:pt x="2210" y="959"/>
                    </a:lnTo>
                    <a:lnTo>
                      <a:pt x="2184" y="969"/>
                    </a:lnTo>
                    <a:lnTo>
                      <a:pt x="2154" y="972"/>
                    </a:lnTo>
                    <a:lnTo>
                      <a:pt x="2125" y="969"/>
                    </a:lnTo>
                    <a:lnTo>
                      <a:pt x="2099" y="959"/>
                    </a:lnTo>
                    <a:lnTo>
                      <a:pt x="2075" y="945"/>
                    </a:lnTo>
                    <a:lnTo>
                      <a:pt x="2056" y="926"/>
                    </a:lnTo>
                    <a:lnTo>
                      <a:pt x="2040" y="902"/>
                    </a:lnTo>
                    <a:lnTo>
                      <a:pt x="2032" y="874"/>
                    </a:lnTo>
                    <a:lnTo>
                      <a:pt x="2028" y="846"/>
                    </a:lnTo>
                    <a:lnTo>
                      <a:pt x="2028" y="832"/>
                    </a:lnTo>
                    <a:lnTo>
                      <a:pt x="2031" y="819"/>
                    </a:lnTo>
                    <a:lnTo>
                      <a:pt x="2040" y="830"/>
                    </a:lnTo>
                    <a:lnTo>
                      <a:pt x="2053" y="838"/>
                    </a:lnTo>
                    <a:lnTo>
                      <a:pt x="2067" y="844"/>
                    </a:lnTo>
                    <a:lnTo>
                      <a:pt x="2083" y="846"/>
                    </a:lnTo>
                    <a:lnTo>
                      <a:pt x="2102" y="843"/>
                    </a:lnTo>
                    <a:lnTo>
                      <a:pt x="2120" y="833"/>
                    </a:lnTo>
                    <a:lnTo>
                      <a:pt x="2134" y="820"/>
                    </a:lnTo>
                    <a:lnTo>
                      <a:pt x="2142" y="803"/>
                    </a:lnTo>
                    <a:lnTo>
                      <a:pt x="2146" y="782"/>
                    </a:lnTo>
                    <a:lnTo>
                      <a:pt x="2144" y="764"/>
                    </a:lnTo>
                    <a:lnTo>
                      <a:pt x="2136" y="749"/>
                    </a:lnTo>
                    <a:lnTo>
                      <a:pt x="2126" y="736"/>
                    </a:lnTo>
                    <a:lnTo>
                      <a:pt x="2112" y="726"/>
                    </a:lnTo>
                    <a:lnTo>
                      <a:pt x="2133" y="721"/>
                    </a:lnTo>
                    <a:lnTo>
                      <a:pt x="2154" y="719"/>
                    </a:lnTo>
                    <a:close/>
                    <a:moveTo>
                      <a:pt x="1414" y="719"/>
                    </a:moveTo>
                    <a:lnTo>
                      <a:pt x="1442" y="722"/>
                    </a:lnTo>
                    <a:lnTo>
                      <a:pt x="1470" y="732"/>
                    </a:lnTo>
                    <a:lnTo>
                      <a:pt x="1492" y="747"/>
                    </a:lnTo>
                    <a:lnTo>
                      <a:pt x="1512" y="767"/>
                    </a:lnTo>
                    <a:lnTo>
                      <a:pt x="1527" y="789"/>
                    </a:lnTo>
                    <a:lnTo>
                      <a:pt x="1537" y="817"/>
                    </a:lnTo>
                    <a:lnTo>
                      <a:pt x="1540" y="846"/>
                    </a:lnTo>
                    <a:lnTo>
                      <a:pt x="1537" y="874"/>
                    </a:lnTo>
                    <a:lnTo>
                      <a:pt x="1527" y="902"/>
                    </a:lnTo>
                    <a:lnTo>
                      <a:pt x="1512" y="926"/>
                    </a:lnTo>
                    <a:lnTo>
                      <a:pt x="1492" y="945"/>
                    </a:lnTo>
                    <a:lnTo>
                      <a:pt x="1470" y="959"/>
                    </a:lnTo>
                    <a:lnTo>
                      <a:pt x="1442" y="969"/>
                    </a:lnTo>
                    <a:lnTo>
                      <a:pt x="1414" y="972"/>
                    </a:lnTo>
                    <a:lnTo>
                      <a:pt x="1385" y="969"/>
                    </a:lnTo>
                    <a:lnTo>
                      <a:pt x="1358" y="959"/>
                    </a:lnTo>
                    <a:lnTo>
                      <a:pt x="1335" y="945"/>
                    </a:lnTo>
                    <a:lnTo>
                      <a:pt x="1315" y="926"/>
                    </a:lnTo>
                    <a:lnTo>
                      <a:pt x="1300" y="902"/>
                    </a:lnTo>
                    <a:lnTo>
                      <a:pt x="1290" y="874"/>
                    </a:lnTo>
                    <a:lnTo>
                      <a:pt x="1287" y="846"/>
                    </a:lnTo>
                    <a:lnTo>
                      <a:pt x="1288" y="832"/>
                    </a:lnTo>
                    <a:lnTo>
                      <a:pt x="1290" y="819"/>
                    </a:lnTo>
                    <a:lnTo>
                      <a:pt x="1300" y="830"/>
                    </a:lnTo>
                    <a:lnTo>
                      <a:pt x="1312" y="838"/>
                    </a:lnTo>
                    <a:lnTo>
                      <a:pt x="1326" y="844"/>
                    </a:lnTo>
                    <a:lnTo>
                      <a:pt x="1342" y="846"/>
                    </a:lnTo>
                    <a:lnTo>
                      <a:pt x="1362" y="843"/>
                    </a:lnTo>
                    <a:lnTo>
                      <a:pt x="1379" y="833"/>
                    </a:lnTo>
                    <a:lnTo>
                      <a:pt x="1394" y="820"/>
                    </a:lnTo>
                    <a:lnTo>
                      <a:pt x="1402" y="803"/>
                    </a:lnTo>
                    <a:lnTo>
                      <a:pt x="1405" y="782"/>
                    </a:lnTo>
                    <a:lnTo>
                      <a:pt x="1403" y="764"/>
                    </a:lnTo>
                    <a:lnTo>
                      <a:pt x="1396" y="749"/>
                    </a:lnTo>
                    <a:lnTo>
                      <a:pt x="1385" y="736"/>
                    </a:lnTo>
                    <a:lnTo>
                      <a:pt x="1372" y="726"/>
                    </a:lnTo>
                    <a:lnTo>
                      <a:pt x="1392" y="721"/>
                    </a:lnTo>
                    <a:lnTo>
                      <a:pt x="1414" y="719"/>
                    </a:lnTo>
                    <a:close/>
                    <a:moveTo>
                      <a:pt x="2090" y="492"/>
                    </a:moveTo>
                    <a:lnTo>
                      <a:pt x="2106" y="492"/>
                    </a:lnTo>
                    <a:lnTo>
                      <a:pt x="2147" y="501"/>
                    </a:lnTo>
                    <a:lnTo>
                      <a:pt x="2187" y="513"/>
                    </a:lnTo>
                    <a:lnTo>
                      <a:pt x="2226" y="528"/>
                    </a:lnTo>
                    <a:lnTo>
                      <a:pt x="2239" y="536"/>
                    </a:lnTo>
                    <a:lnTo>
                      <a:pt x="2247" y="547"/>
                    </a:lnTo>
                    <a:lnTo>
                      <a:pt x="2251" y="559"/>
                    </a:lnTo>
                    <a:lnTo>
                      <a:pt x="2251" y="572"/>
                    </a:lnTo>
                    <a:lnTo>
                      <a:pt x="2248" y="584"/>
                    </a:lnTo>
                    <a:lnTo>
                      <a:pt x="2240" y="595"/>
                    </a:lnTo>
                    <a:lnTo>
                      <a:pt x="2232" y="603"/>
                    </a:lnTo>
                    <a:lnTo>
                      <a:pt x="2220" y="608"/>
                    </a:lnTo>
                    <a:lnTo>
                      <a:pt x="2207" y="609"/>
                    </a:lnTo>
                    <a:lnTo>
                      <a:pt x="2191" y="605"/>
                    </a:lnTo>
                    <a:lnTo>
                      <a:pt x="2160" y="592"/>
                    </a:lnTo>
                    <a:lnTo>
                      <a:pt x="2127" y="583"/>
                    </a:lnTo>
                    <a:lnTo>
                      <a:pt x="2092" y="576"/>
                    </a:lnTo>
                    <a:lnTo>
                      <a:pt x="2078" y="571"/>
                    </a:lnTo>
                    <a:lnTo>
                      <a:pt x="2067" y="563"/>
                    </a:lnTo>
                    <a:lnTo>
                      <a:pt x="2061" y="552"/>
                    </a:lnTo>
                    <a:lnTo>
                      <a:pt x="2058" y="540"/>
                    </a:lnTo>
                    <a:lnTo>
                      <a:pt x="2058" y="527"/>
                    </a:lnTo>
                    <a:lnTo>
                      <a:pt x="2061" y="515"/>
                    </a:lnTo>
                    <a:lnTo>
                      <a:pt x="2067" y="505"/>
                    </a:lnTo>
                    <a:lnTo>
                      <a:pt x="2077" y="497"/>
                    </a:lnTo>
                    <a:lnTo>
                      <a:pt x="2090" y="492"/>
                    </a:lnTo>
                    <a:close/>
                    <a:moveTo>
                      <a:pt x="1477" y="492"/>
                    </a:moveTo>
                    <a:lnTo>
                      <a:pt x="1490" y="497"/>
                    </a:lnTo>
                    <a:lnTo>
                      <a:pt x="1500" y="505"/>
                    </a:lnTo>
                    <a:lnTo>
                      <a:pt x="1507" y="515"/>
                    </a:lnTo>
                    <a:lnTo>
                      <a:pt x="1510" y="527"/>
                    </a:lnTo>
                    <a:lnTo>
                      <a:pt x="1511" y="540"/>
                    </a:lnTo>
                    <a:lnTo>
                      <a:pt x="1508" y="552"/>
                    </a:lnTo>
                    <a:lnTo>
                      <a:pt x="1500" y="563"/>
                    </a:lnTo>
                    <a:lnTo>
                      <a:pt x="1489" y="571"/>
                    </a:lnTo>
                    <a:lnTo>
                      <a:pt x="1475" y="576"/>
                    </a:lnTo>
                    <a:lnTo>
                      <a:pt x="1441" y="583"/>
                    </a:lnTo>
                    <a:lnTo>
                      <a:pt x="1408" y="592"/>
                    </a:lnTo>
                    <a:lnTo>
                      <a:pt x="1376" y="605"/>
                    </a:lnTo>
                    <a:lnTo>
                      <a:pt x="1361" y="609"/>
                    </a:lnTo>
                    <a:lnTo>
                      <a:pt x="1348" y="608"/>
                    </a:lnTo>
                    <a:lnTo>
                      <a:pt x="1336" y="603"/>
                    </a:lnTo>
                    <a:lnTo>
                      <a:pt x="1327" y="595"/>
                    </a:lnTo>
                    <a:lnTo>
                      <a:pt x="1321" y="584"/>
                    </a:lnTo>
                    <a:lnTo>
                      <a:pt x="1316" y="572"/>
                    </a:lnTo>
                    <a:lnTo>
                      <a:pt x="1316" y="559"/>
                    </a:lnTo>
                    <a:lnTo>
                      <a:pt x="1321" y="547"/>
                    </a:lnTo>
                    <a:lnTo>
                      <a:pt x="1328" y="536"/>
                    </a:lnTo>
                    <a:lnTo>
                      <a:pt x="1341" y="528"/>
                    </a:lnTo>
                    <a:lnTo>
                      <a:pt x="1380" y="513"/>
                    </a:lnTo>
                    <a:lnTo>
                      <a:pt x="1421" y="501"/>
                    </a:lnTo>
                    <a:lnTo>
                      <a:pt x="1462" y="492"/>
                    </a:lnTo>
                    <a:lnTo>
                      <a:pt x="1477" y="492"/>
                    </a:lnTo>
                    <a:close/>
                    <a:moveTo>
                      <a:pt x="1614" y="321"/>
                    </a:moveTo>
                    <a:lnTo>
                      <a:pt x="1558" y="324"/>
                    </a:lnTo>
                    <a:lnTo>
                      <a:pt x="1503" y="332"/>
                    </a:lnTo>
                    <a:lnTo>
                      <a:pt x="1452" y="346"/>
                    </a:lnTo>
                    <a:lnTo>
                      <a:pt x="1403" y="365"/>
                    </a:lnTo>
                    <a:lnTo>
                      <a:pt x="1357" y="388"/>
                    </a:lnTo>
                    <a:lnTo>
                      <a:pt x="1313" y="416"/>
                    </a:lnTo>
                    <a:lnTo>
                      <a:pt x="1274" y="448"/>
                    </a:lnTo>
                    <a:lnTo>
                      <a:pt x="1238" y="483"/>
                    </a:lnTo>
                    <a:lnTo>
                      <a:pt x="1207" y="524"/>
                    </a:lnTo>
                    <a:lnTo>
                      <a:pt x="1178" y="566"/>
                    </a:lnTo>
                    <a:lnTo>
                      <a:pt x="1155" y="613"/>
                    </a:lnTo>
                    <a:lnTo>
                      <a:pt x="1137" y="662"/>
                    </a:lnTo>
                    <a:lnTo>
                      <a:pt x="1123" y="714"/>
                    </a:lnTo>
                    <a:lnTo>
                      <a:pt x="1115" y="768"/>
                    </a:lnTo>
                    <a:lnTo>
                      <a:pt x="1112" y="824"/>
                    </a:lnTo>
                    <a:lnTo>
                      <a:pt x="1112" y="914"/>
                    </a:lnTo>
                    <a:lnTo>
                      <a:pt x="1115" y="974"/>
                    </a:lnTo>
                    <a:lnTo>
                      <a:pt x="1124" y="1032"/>
                    </a:lnTo>
                    <a:lnTo>
                      <a:pt x="1138" y="1089"/>
                    </a:lnTo>
                    <a:lnTo>
                      <a:pt x="1159" y="1143"/>
                    </a:lnTo>
                    <a:lnTo>
                      <a:pt x="1184" y="1196"/>
                    </a:lnTo>
                    <a:lnTo>
                      <a:pt x="1213" y="1245"/>
                    </a:lnTo>
                    <a:lnTo>
                      <a:pt x="1247" y="1289"/>
                    </a:lnTo>
                    <a:lnTo>
                      <a:pt x="1285" y="1332"/>
                    </a:lnTo>
                    <a:lnTo>
                      <a:pt x="1327" y="1370"/>
                    </a:lnTo>
                    <a:lnTo>
                      <a:pt x="1373" y="1404"/>
                    </a:lnTo>
                    <a:lnTo>
                      <a:pt x="1422" y="1434"/>
                    </a:lnTo>
                    <a:lnTo>
                      <a:pt x="1473" y="1459"/>
                    </a:lnTo>
                    <a:lnTo>
                      <a:pt x="1527" y="1479"/>
                    </a:lnTo>
                    <a:lnTo>
                      <a:pt x="1584" y="1493"/>
                    </a:lnTo>
                    <a:lnTo>
                      <a:pt x="1642" y="1502"/>
                    </a:lnTo>
                    <a:lnTo>
                      <a:pt x="1703" y="1505"/>
                    </a:lnTo>
                    <a:lnTo>
                      <a:pt x="1884" y="1505"/>
                    </a:lnTo>
                    <a:lnTo>
                      <a:pt x="1945" y="1502"/>
                    </a:lnTo>
                    <a:lnTo>
                      <a:pt x="2003" y="1493"/>
                    </a:lnTo>
                    <a:lnTo>
                      <a:pt x="2060" y="1479"/>
                    </a:lnTo>
                    <a:lnTo>
                      <a:pt x="2114" y="1459"/>
                    </a:lnTo>
                    <a:lnTo>
                      <a:pt x="2165" y="1434"/>
                    </a:lnTo>
                    <a:lnTo>
                      <a:pt x="2214" y="1404"/>
                    </a:lnTo>
                    <a:lnTo>
                      <a:pt x="2260" y="1370"/>
                    </a:lnTo>
                    <a:lnTo>
                      <a:pt x="2302" y="1332"/>
                    </a:lnTo>
                    <a:lnTo>
                      <a:pt x="2340" y="1289"/>
                    </a:lnTo>
                    <a:lnTo>
                      <a:pt x="2374" y="1245"/>
                    </a:lnTo>
                    <a:lnTo>
                      <a:pt x="2403" y="1196"/>
                    </a:lnTo>
                    <a:lnTo>
                      <a:pt x="2428" y="1143"/>
                    </a:lnTo>
                    <a:lnTo>
                      <a:pt x="2449" y="1089"/>
                    </a:lnTo>
                    <a:lnTo>
                      <a:pt x="2463" y="1032"/>
                    </a:lnTo>
                    <a:lnTo>
                      <a:pt x="2472" y="974"/>
                    </a:lnTo>
                    <a:lnTo>
                      <a:pt x="2475" y="914"/>
                    </a:lnTo>
                    <a:lnTo>
                      <a:pt x="2475" y="782"/>
                    </a:lnTo>
                    <a:lnTo>
                      <a:pt x="2472" y="726"/>
                    </a:lnTo>
                    <a:lnTo>
                      <a:pt x="2464" y="672"/>
                    </a:lnTo>
                    <a:lnTo>
                      <a:pt x="2450" y="622"/>
                    </a:lnTo>
                    <a:lnTo>
                      <a:pt x="2431" y="574"/>
                    </a:lnTo>
                    <a:lnTo>
                      <a:pt x="2407" y="529"/>
                    </a:lnTo>
                    <a:lnTo>
                      <a:pt x="2378" y="488"/>
                    </a:lnTo>
                    <a:lnTo>
                      <a:pt x="2346" y="451"/>
                    </a:lnTo>
                    <a:lnTo>
                      <a:pt x="2309" y="418"/>
                    </a:lnTo>
                    <a:lnTo>
                      <a:pt x="2267" y="390"/>
                    </a:lnTo>
                    <a:lnTo>
                      <a:pt x="2223" y="366"/>
                    </a:lnTo>
                    <a:lnTo>
                      <a:pt x="2175" y="346"/>
                    </a:lnTo>
                    <a:lnTo>
                      <a:pt x="2125" y="333"/>
                    </a:lnTo>
                    <a:lnTo>
                      <a:pt x="2071" y="324"/>
                    </a:lnTo>
                    <a:lnTo>
                      <a:pt x="2015" y="321"/>
                    </a:lnTo>
                    <a:lnTo>
                      <a:pt x="1614" y="321"/>
                    </a:lnTo>
                    <a:close/>
                    <a:moveTo>
                      <a:pt x="1773" y="0"/>
                    </a:moveTo>
                    <a:lnTo>
                      <a:pt x="1849" y="3"/>
                    </a:lnTo>
                    <a:lnTo>
                      <a:pt x="1924" y="13"/>
                    </a:lnTo>
                    <a:lnTo>
                      <a:pt x="1997" y="28"/>
                    </a:lnTo>
                    <a:lnTo>
                      <a:pt x="2066" y="50"/>
                    </a:lnTo>
                    <a:lnTo>
                      <a:pt x="2134" y="76"/>
                    </a:lnTo>
                    <a:lnTo>
                      <a:pt x="2199" y="109"/>
                    </a:lnTo>
                    <a:lnTo>
                      <a:pt x="2260" y="146"/>
                    </a:lnTo>
                    <a:lnTo>
                      <a:pt x="2317" y="187"/>
                    </a:lnTo>
                    <a:lnTo>
                      <a:pt x="2372" y="233"/>
                    </a:lnTo>
                    <a:lnTo>
                      <a:pt x="2422" y="284"/>
                    </a:lnTo>
                    <a:lnTo>
                      <a:pt x="2467" y="338"/>
                    </a:lnTo>
                    <a:lnTo>
                      <a:pt x="2509" y="395"/>
                    </a:lnTo>
                    <a:lnTo>
                      <a:pt x="2553" y="355"/>
                    </a:lnTo>
                    <a:lnTo>
                      <a:pt x="2602" y="319"/>
                    </a:lnTo>
                    <a:lnTo>
                      <a:pt x="2653" y="287"/>
                    </a:lnTo>
                    <a:lnTo>
                      <a:pt x="2709" y="261"/>
                    </a:lnTo>
                    <a:lnTo>
                      <a:pt x="2766" y="240"/>
                    </a:lnTo>
                    <a:lnTo>
                      <a:pt x="2827" y="224"/>
                    </a:lnTo>
                    <a:lnTo>
                      <a:pt x="2889" y="214"/>
                    </a:lnTo>
                    <a:lnTo>
                      <a:pt x="2954" y="211"/>
                    </a:lnTo>
                    <a:lnTo>
                      <a:pt x="3019" y="214"/>
                    </a:lnTo>
                    <a:lnTo>
                      <a:pt x="3082" y="224"/>
                    </a:lnTo>
                    <a:lnTo>
                      <a:pt x="3143" y="240"/>
                    </a:lnTo>
                    <a:lnTo>
                      <a:pt x="3200" y="261"/>
                    </a:lnTo>
                    <a:lnTo>
                      <a:pt x="3256" y="289"/>
                    </a:lnTo>
                    <a:lnTo>
                      <a:pt x="3308" y="320"/>
                    </a:lnTo>
                    <a:lnTo>
                      <a:pt x="3357" y="356"/>
                    </a:lnTo>
                    <a:lnTo>
                      <a:pt x="3401" y="397"/>
                    </a:lnTo>
                    <a:lnTo>
                      <a:pt x="3443" y="442"/>
                    </a:lnTo>
                    <a:lnTo>
                      <a:pt x="3479" y="491"/>
                    </a:lnTo>
                    <a:lnTo>
                      <a:pt x="3511" y="543"/>
                    </a:lnTo>
                    <a:lnTo>
                      <a:pt x="3537" y="599"/>
                    </a:lnTo>
                    <a:lnTo>
                      <a:pt x="3559" y="658"/>
                    </a:lnTo>
                    <a:lnTo>
                      <a:pt x="3574" y="718"/>
                    </a:lnTo>
                    <a:lnTo>
                      <a:pt x="3584" y="781"/>
                    </a:lnTo>
                    <a:lnTo>
                      <a:pt x="3587" y="846"/>
                    </a:lnTo>
                    <a:lnTo>
                      <a:pt x="3584" y="910"/>
                    </a:lnTo>
                    <a:lnTo>
                      <a:pt x="3574" y="974"/>
                    </a:lnTo>
                    <a:lnTo>
                      <a:pt x="3559" y="1035"/>
                    </a:lnTo>
                    <a:lnTo>
                      <a:pt x="3537" y="1092"/>
                    </a:lnTo>
                    <a:lnTo>
                      <a:pt x="3511" y="1148"/>
                    </a:lnTo>
                    <a:lnTo>
                      <a:pt x="3479" y="1200"/>
                    </a:lnTo>
                    <a:lnTo>
                      <a:pt x="3443" y="1249"/>
                    </a:lnTo>
                    <a:lnTo>
                      <a:pt x="3401" y="1294"/>
                    </a:lnTo>
                    <a:lnTo>
                      <a:pt x="3357" y="1335"/>
                    </a:lnTo>
                    <a:lnTo>
                      <a:pt x="3308" y="1372"/>
                    </a:lnTo>
                    <a:lnTo>
                      <a:pt x="3256" y="1404"/>
                    </a:lnTo>
                    <a:lnTo>
                      <a:pt x="3200" y="1430"/>
                    </a:lnTo>
                    <a:lnTo>
                      <a:pt x="3143" y="1452"/>
                    </a:lnTo>
                    <a:lnTo>
                      <a:pt x="3082" y="1467"/>
                    </a:lnTo>
                    <a:lnTo>
                      <a:pt x="3019" y="1477"/>
                    </a:lnTo>
                    <a:lnTo>
                      <a:pt x="2954" y="1479"/>
                    </a:lnTo>
                    <a:lnTo>
                      <a:pt x="2889" y="1477"/>
                    </a:lnTo>
                    <a:lnTo>
                      <a:pt x="2827" y="1467"/>
                    </a:lnTo>
                    <a:lnTo>
                      <a:pt x="2766" y="1452"/>
                    </a:lnTo>
                    <a:lnTo>
                      <a:pt x="2709" y="1431"/>
                    </a:lnTo>
                    <a:lnTo>
                      <a:pt x="2653" y="1404"/>
                    </a:lnTo>
                    <a:lnTo>
                      <a:pt x="2602" y="1373"/>
                    </a:lnTo>
                    <a:lnTo>
                      <a:pt x="2553" y="1336"/>
                    </a:lnTo>
                    <a:lnTo>
                      <a:pt x="2509" y="1296"/>
                    </a:lnTo>
                    <a:lnTo>
                      <a:pt x="2471" y="1349"/>
                    </a:lnTo>
                    <a:lnTo>
                      <a:pt x="2428" y="1400"/>
                    </a:lnTo>
                    <a:lnTo>
                      <a:pt x="2459" y="1407"/>
                    </a:lnTo>
                    <a:lnTo>
                      <a:pt x="2489" y="1419"/>
                    </a:lnTo>
                    <a:lnTo>
                      <a:pt x="2521" y="1436"/>
                    </a:lnTo>
                    <a:lnTo>
                      <a:pt x="2611" y="1498"/>
                    </a:lnTo>
                    <a:lnTo>
                      <a:pt x="2698" y="1563"/>
                    </a:lnTo>
                    <a:lnTo>
                      <a:pt x="2782" y="1631"/>
                    </a:lnTo>
                    <a:lnTo>
                      <a:pt x="2861" y="1702"/>
                    </a:lnTo>
                    <a:lnTo>
                      <a:pt x="2938" y="1777"/>
                    </a:lnTo>
                    <a:lnTo>
                      <a:pt x="3011" y="1855"/>
                    </a:lnTo>
                    <a:lnTo>
                      <a:pt x="3033" y="1883"/>
                    </a:lnTo>
                    <a:lnTo>
                      <a:pt x="3049" y="1911"/>
                    </a:lnTo>
                    <a:lnTo>
                      <a:pt x="3061" y="1940"/>
                    </a:lnTo>
                    <a:lnTo>
                      <a:pt x="3068" y="1969"/>
                    </a:lnTo>
                    <a:lnTo>
                      <a:pt x="3070" y="1997"/>
                    </a:lnTo>
                    <a:lnTo>
                      <a:pt x="3068" y="2024"/>
                    </a:lnTo>
                    <a:lnTo>
                      <a:pt x="3081" y="2029"/>
                    </a:lnTo>
                    <a:lnTo>
                      <a:pt x="3093" y="2038"/>
                    </a:lnTo>
                    <a:lnTo>
                      <a:pt x="3122" y="2069"/>
                    </a:lnTo>
                    <a:lnTo>
                      <a:pt x="3148" y="2102"/>
                    </a:lnTo>
                    <a:lnTo>
                      <a:pt x="3171" y="2138"/>
                    </a:lnTo>
                    <a:lnTo>
                      <a:pt x="3176" y="2153"/>
                    </a:lnTo>
                    <a:lnTo>
                      <a:pt x="3176" y="2166"/>
                    </a:lnTo>
                    <a:lnTo>
                      <a:pt x="3173" y="2178"/>
                    </a:lnTo>
                    <a:lnTo>
                      <a:pt x="3165" y="2189"/>
                    </a:lnTo>
                    <a:lnTo>
                      <a:pt x="3154" y="2197"/>
                    </a:lnTo>
                    <a:lnTo>
                      <a:pt x="3143" y="2201"/>
                    </a:lnTo>
                    <a:lnTo>
                      <a:pt x="3129" y="2203"/>
                    </a:lnTo>
                    <a:lnTo>
                      <a:pt x="3118" y="2200"/>
                    </a:lnTo>
                    <a:lnTo>
                      <a:pt x="3106" y="2193"/>
                    </a:lnTo>
                    <a:lnTo>
                      <a:pt x="3096" y="2181"/>
                    </a:lnTo>
                    <a:lnTo>
                      <a:pt x="3079" y="2154"/>
                    </a:lnTo>
                    <a:lnTo>
                      <a:pt x="3061" y="2129"/>
                    </a:lnTo>
                    <a:lnTo>
                      <a:pt x="3039" y="2105"/>
                    </a:lnTo>
                    <a:lnTo>
                      <a:pt x="3023" y="2129"/>
                    </a:lnTo>
                    <a:lnTo>
                      <a:pt x="3048" y="2156"/>
                    </a:lnTo>
                    <a:lnTo>
                      <a:pt x="3071" y="2187"/>
                    </a:lnTo>
                    <a:lnTo>
                      <a:pt x="3090" y="2218"/>
                    </a:lnTo>
                    <a:lnTo>
                      <a:pt x="3096" y="2233"/>
                    </a:lnTo>
                    <a:lnTo>
                      <a:pt x="3097" y="2247"/>
                    </a:lnTo>
                    <a:lnTo>
                      <a:pt x="3093" y="2259"/>
                    </a:lnTo>
                    <a:lnTo>
                      <a:pt x="3085" y="2270"/>
                    </a:lnTo>
                    <a:lnTo>
                      <a:pt x="3074" y="2277"/>
                    </a:lnTo>
                    <a:lnTo>
                      <a:pt x="3062" y="2282"/>
                    </a:lnTo>
                    <a:lnTo>
                      <a:pt x="3050" y="2283"/>
                    </a:lnTo>
                    <a:lnTo>
                      <a:pt x="3037" y="2280"/>
                    </a:lnTo>
                    <a:lnTo>
                      <a:pt x="3026" y="2274"/>
                    </a:lnTo>
                    <a:lnTo>
                      <a:pt x="3016" y="2262"/>
                    </a:lnTo>
                    <a:lnTo>
                      <a:pt x="2990" y="2222"/>
                    </a:lnTo>
                    <a:lnTo>
                      <a:pt x="2960" y="2186"/>
                    </a:lnTo>
                    <a:lnTo>
                      <a:pt x="2929" y="2201"/>
                    </a:lnTo>
                    <a:lnTo>
                      <a:pt x="2957" y="2236"/>
                    </a:lnTo>
                    <a:lnTo>
                      <a:pt x="2981" y="2273"/>
                    </a:lnTo>
                    <a:lnTo>
                      <a:pt x="2986" y="2288"/>
                    </a:lnTo>
                    <a:lnTo>
                      <a:pt x="2987" y="2301"/>
                    </a:lnTo>
                    <a:lnTo>
                      <a:pt x="2983" y="2314"/>
                    </a:lnTo>
                    <a:lnTo>
                      <a:pt x="2975" y="2324"/>
                    </a:lnTo>
                    <a:lnTo>
                      <a:pt x="2964" y="2332"/>
                    </a:lnTo>
                    <a:lnTo>
                      <a:pt x="2953" y="2337"/>
                    </a:lnTo>
                    <a:lnTo>
                      <a:pt x="2940" y="2338"/>
                    </a:lnTo>
                    <a:lnTo>
                      <a:pt x="2927" y="2336"/>
                    </a:lnTo>
                    <a:lnTo>
                      <a:pt x="2916" y="2328"/>
                    </a:lnTo>
                    <a:lnTo>
                      <a:pt x="2907" y="2316"/>
                    </a:lnTo>
                    <a:lnTo>
                      <a:pt x="2888" y="2287"/>
                    </a:lnTo>
                    <a:lnTo>
                      <a:pt x="2867" y="2260"/>
                    </a:lnTo>
                    <a:lnTo>
                      <a:pt x="2844" y="2235"/>
                    </a:lnTo>
                    <a:lnTo>
                      <a:pt x="2839" y="2229"/>
                    </a:lnTo>
                    <a:lnTo>
                      <a:pt x="2836" y="2224"/>
                    </a:lnTo>
                    <a:lnTo>
                      <a:pt x="2833" y="2218"/>
                    </a:lnTo>
                    <a:lnTo>
                      <a:pt x="2802" y="2214"/>
                    </a:lnTo>
                    <a:lnTo>
                      <a:pt x="2772" y="2204"/>
                    </a:lnTo>
                    <a:lnTo>
                      <a:pt x="2803" y="2240"/>
                    </a:lnTo>
                    <a:lnTo>
                      <a:pt x="2832" y="2279"/>
                    </a:lnTo>
                    <a:lnTo>
                      <a:pt x="2856" y="2322"/>
                    </a:lnTo>
                    <a:lnTo>
                      <a:pt x="2874" y="2368"/>
                    </a:lnTo>
                    <a:lnTo>
                      <a:pt x="2888" y="2414"/>
                    </a:lnTo>
                    <a:lnTo>
                      <a:pt x="2897" y="2464"/>
                    </a:lnTo>
                    <a:lnTo>
                      <a:pt x="2899" y="2516"/>
                    </a:lnTo>
                    <a:lnTo>
                      <a:pt x="2896" y="2571"/>
                    </a:lnTo>
                    <a:lnTo>
                      <a:pt x="2886" y="2626"/>
                    </a:lnTo>
                    <a:lnTo>
                      <a:pt x="2870" y="2677"/>
                    </a:lnTo>
                    <a:lnTo>
                      <a:pt x="2848" y="2725"/>
                    </a:lnTo>
                    <a:lnTo>
                      <a:pt x="2820" y="2769"/>
                    </a:lnTo>
                    <a:lnTo>
                      <a:pt x="2788" y="2811"/>
                    </a:lnTo>
                    <a:lnTo>
                      <a:pt x="2751" y="2848"/>
                    </a:lnTo>
                    <a:lnTo>
                      <a:pt x="2710" y="2880"/>
                    </a:lnTo>
                    <a:lnTo>
                      <a:pt x="2665" y="2908"/>
                    </a:lnTo>
                    <a:lnTo>
                      <a:pt x="2617" y="2930"/>
                    </a:lnTo>
                    <a:lnTo>
                      <a:pt x="2566" y="2946"/>
                    </a:lnTo>
                    <a:lnTo>
                      <a:pt x="2513" y="2957"/>
                    </a:lnTo>
                    <a:lnTo>
                      <a:pt x="2459" y="2960"/>
                    </a:lnTo>
                    <a:lnTo>
                      <a:pt x="2407" y="2957"/>
                    </a:lnTo>
                    <a:lnTo>
                      <a:pt x="2357" y="2948"/>
                    </a:lnTo>
                    <a:lnTo>
                      <a:pt x="2309" y="2934"/>
                    </a:lnTo>
                    <a:lnTo>
                      <a:pt x="2264" y="2914"/>
                    </a:lnTo>
                    <a:lnTo>
                      <a:pt x="2221" y="2890"/>
                    </a:lnTo>
                    <a:lnTo>
                      <a:pt x="2182" y="2862"/>
                    </a:lnTo>
                    <a:lnTo>
                      <a:pt x="2146" y="2829"/>
                    </a:lnTo>
                    <a:lnTo>
                      <a:pt x="2113" y="2792"/>
                    </a:lnTo>
                    <a:lnTo>
                      <a:pt x="2072" y="2811"/>
                    </a:lnTo>
                    <a:lnTo>
                      <a:pt x="2028" y="2826"/>
                    </a:lnTo>
                    <a:lnTo>
                      <a:pt x="1983" y="2837"/>
                    </a:lnTo>
                    <a:lnTo>
                      <a:pt x="1936" y="2843"/>
                    </a:lnTo>
                    <a:lnTo>
                      <a:pt x="1887" y="2846"/>
                    </a:lnTo>
                    <a:lnTo>
                      <a:pt x="1684" y="2846"/>
                    </a:lnTo>
                    <a:lnTo>
                      <a:pt x="1627" y="2842"/>
                    </a:lnTo>
                    <a:lnTo>
                      <a:pt x="1573" y="2834"/>
                    </a:lnTo>
                    <a:lnTo>
                      <a:pt x="1521" y="2820"/>
                    </a:lnTo>
                    <a:lnTo>
                      <a:pt x="1472" y="2800"/>
                    </a:lnTo>
                    <a:lnTo>
                      <a:pt x="1440" y="2835"/>
                    </a:lnTo>
                    <a:lnTo>
                      <a:pt x="1404" y="2866"/>
                    </a:lnTo>
                    <a:lnTo>
                      <a:pt x="1365" y="2894"/>
                    </a:lnTo>
                    <a:lnTo>
                      <a:pt x="1323" y="2916"/>
                    </a:lnTo>
                    <a:lnTo>
                      <a:pt x="1279" y="2935"/>
                    </a:lnTo>
                    <a:lnTo>
                      <a:pt x="1233" y="2948"/>
                    </a:lnTo>
                    <a:lnTo>
                      <a:pt x="1184" y="2957"/>
                    </a:lnTo>
                    <a:lnTo>
                      <a:pt x="1133" y="2960"/>
                    </a:lnTo>
                    <a:lnTo>
                      <a:pt x="1078" y="2957"/>
                    </a:lnTo>
                    <a:lnTo>
                      <a:pt x="1025" y="2946"/>
                    </a:lnTo>
                    <a:lnTo>
                      <a:pt x="974" y="2930"/>
                    </a:lnTo>
                    <a:lnTo>
                      <a:pt x="926" y="2908"/>
                    </a:lnTo>
                    <a:lnTo>
                      <a:pt x="882" y="2880"/>
                    </a:lnTo>
                    <a:lnTo>
                      <a:pt x="840" y="2848"/>
                    </a:lnTo>
                    <a:lnTo>
                      <a:pt x="803" y="2811"/>
                    </a:lnTo>
                    <a:lnTo>
                      <a:pt x="771" y="2769"/>
                    </a:lnTo>
                    <a:lnTo>
                      <a:pt x="744" y="2725"/>
                    </a:lnTo>
                    <a:lnTo>
                      <a:pt x="722" y="2677"/>
                    </a:lnTo>
                    <a:lnTo>
                      <a:pt x="705" y="2626"/>
                    </a:lnTo>
                    <a:lnTo>
                      <a:pt x="696" y="2571"/>
                    </a:lnTo>
                    <a:lnTo>
                      <a:pt x="692" y="2516"/>
                    </a:lnTo>
                    <a:lnTo>
                      <a:pt x="695" y="2464"/>
                    </a:lnTo>
                    <a:lnTo>
                      <a:pt x="703" y="2414"/>
                    </a:lnTo>
                    <a:lnTo>
                      <a:pt x="717" y="2368"/>
                    </a:lnTo>
                    <a:lnTo>
                      <a:pt x="737" y="2322"/>
                    </a:lnTo>
                    <a:lnTo>
                      <a:pt x="760" y="2279"/>
                    </a:lnTo>
                    <a:lnTo>
                      <a:pt x="788" y="2239"/>
                    </a:lnTo>
                    <a:lnTo>
                      <a:pt x="820" y="2203"/>
                    </a:lnTo>
                    <a:lnTo>
                      <a:pt x="792" y="2213"/>
                    </a:lnTo>
                    <a:lnTo>
                      <a:pt x="765" y="2217"/>
                    </a:lnTo>
                    <a:lnTo>
                      <a:pt x="763" y="2223"/>
                    </a:lnTo>
                    <a:lnTo>
                      <a:pt x="759" y="2229"/>
                    </a:lnTo>
                    <a:lnTo>
                      <a:pt x="754" y="2235"/>
                    </a:lnTo>
                    <a:lnTo>
                      <a:pt x="732" y="2260"/>
                    </a:lnTo>
                    <a:lnTo>
                      <a:pt x="710" y="2287"/>
                    </a:lnTo>
                    <a:lnTo>
                      <a:pt x="691" y="2316"/>
                    </a:lnTo>
                    <a:lnTo>
                      <a:pt x="683" y="2328"/>
                    </a:lnTo>
                    <a:lnTo>
                      <a:pt x="671" y="2336"/>
                    </a:lnTo>
                    <a:lnTo>
                      <a:pt x="658" y="2338"/>
                    </a:lnTo>
                    <a:lnTo>
                      <a:pt x="646" y="2337"/>
                    </a:lnTo>
                    <a:lnTo>
                      <a:pt x="634" y="2332"/>
                    </a:lnTo>
                    <a:lnTo>
                      <a:pt x="623" y="2324"/>
                    </a:lnTo>
                    <a:lnTo>
                      <a:pt x="615" y="2314"/>
                    </a:lnTo>
                    <a:lnTo>
                      <a:pt x="611" y="2301"/>
                    </a:lnTo>
                    <a:lnTo>
                      <a:pt x="612" y="2288"/>
                    </a:lnTo>
                    <a:lnTo>
                      <a:pt x="617" y="2273"/>
                    </a:lnTo>
                    <a:lnTo>
                      <a:pt x="640" y="2237"/>
                    </a:lnTo>
                    <a:lnTo>
                      <a:pt x="666" y="2203"/>
                    </a:lnTo>
                    <a:lnTo>
                      <a:pt x="651" y="2197"/>
                    </a:lnTo>
                    <a:lnTo>
                      <a:pt x="636" y="2188"/>
                    </a:lnTo>
                    <a:lnTo>
                      <a:pt x="607" y="2224"/>
                    </a:lnTo>
                    <a:lnTo>
                      <a:pt x="582" y="2262"/>
                    </a:lnTo>
                    <a:lnTo>
                      <a:pt x="572" y="2274"/>
                    </a:lnTo>
                    <a:lnTo>
                      <a:pt x="561" y="2280"/>
                    </a:lnTo>
                    <a:lnTo>
                      <a:pt x="548" y="2283"/>
                    </a:lnTo>
                    <a:lnTo>
                      <a:pt x="536" y="2282"/>
                    </a:lnTo>
                    <a:lnTo>
                      <a:pt x="524" y="2277"/>
                    </a:lnTo>
                    <a:lnTo>
                      <a:pt x="513" y="2270"/>
                    </a:lnTo>
                    <a:lnTo>
                      <a:pt x="505" y="2259"/>
                    </a:lnTo>
                    <a:lnTo>
                      <a:pt x="502" y="2247"/>
                    </a:lnTo>
                    <a:lnTo>
                      <a:pt x="502" y="2233"/>
                    </a:lnTo>
                    <a:lnTo>
                      <a:pt x="508" y="2218"/>
                    </a:lnTo>
                    <a:lnTo>
                      <a:pt x="537" y="2174"/>
                    </a:lnTo>
                    <a:lnTo>
                      <a:pt x="571" y="2132"/>
                    </a:lnTo>
                    <a:lnTo>
                      <a:pt x="562" y="2121"/>
                    </a:lnTo>
                    <a:lnTo>
                      <a:pt x="554" y="2109"/>
                    </a:lnTo>
                    <a:lnTo>
                      <a:pt x="526" y="2144"/>
                    </a:lnTo>
                    <a:lnTo>
                      <a:pt x="502" y="2181"/>
                    </a:lnTo>
                    <a:lnTo>
                      <a:pt x="492" y="2193"/>
                    </a:lnTo>
                    <a:lnTo>
                      <a:pt x="480" y="2200"/>
                    </a:lnTo>
                    <a:lnTo>
                      <a:pt x="468" y="2203"/>
                    </a:lnTo>
                    <a:lnTo>
                      <a:pt x="455" y="2201"/>
                    </a:lnTo>
                    <a:lnTo>
                      <a:pt x="443" y="2197"/>
                    </a:lnTo>
                    <a:lnTo>
                      <a:pt x="434" y="2189"/>
                    </a:lnTo>
                    <a:lnTo>
                      <a:pt x="426" y="2178"/>
                    </a:lnTo>
                    <a:lnTo>
                      <a:pt x="422" y="2166"/>
                    </a:lnTo>
                    <a:lnTo>
                      <a:pt x="422" y="2153"/>
                    </a:lnTo>
                    <a:lnTo>
                      <a:pt x="427" y="2138"/>
                    </a:lnTo>
                    <a:lnTo>
                      <a:pt x="450" y="2102"/>
                    </a:lnTo>
                    <a:lnTo>
                      <a:pt x="476" y="2069"/>
                    </a:lnTo>
                    <a:lnTo>
                      <a:pt x="505" y="2038"/>
                    </a:lnTo>
                    <a:lnTo>
                      <a:pt x="514" y="2030"/>
                    </a:lnTo>
                    <a:lnTo>
                      <a:pt x="523" y="2027"/>
                    </a:lnTo>
                    <a:lnTo>
                      <a:pt x="521" y="1998"/>
                    </a:lnTo>
                    <a:lnTo>
                      <a:pt x="523" y="1969"/>
                    </a:lnTo>
                    <a:lnTo>
                      <a:pt x="529" y="1941"/>
                    </a:lnTo>
                    <a:lnTo>
                      <a:pt x="541" y="1911"/>
                    </a:lnTo>
                    <a:lnTo>
                      <a:pt x="558" y="1883"/>
                    </a:lnTo>
                    <a:lnTo>
                      <a:pt x="580" y="1855"/>
                    </a:lnTo>
                    <a:lnTo>
                      <a:pt x="653" y="1777"/>
                    </a:lnTo>
                    <a:lnTo>
                      <a:pt x="729" y="1702"/>
                    </a:lnTo>
                    <a:lnTo>
                      <a:pt x="810" y="1631"/>
                    </a:lnTo>
                    <a:lnTo>
                      <a:pt x="894" y="1563"/>
                    </a:lnTo>
                    <a:lnTo>
                      <a:pt x="980" y="1498"/>
                    </a:lnTo>
                    <a:lnTo>
                      <a:pt x="1071" y="1436"/>
                    </a:lnTo>
                    <a:lnTo>
                      <a:pt x="1098" y="1421"/>
                    </a:lnTo>
                    <a:lnTo>
                      <a:pt x="1125" y="1410"/>
                    </a:lnTo>
                    <a:lnTo>
                      <a:pt x="1087" y="1367"/>
                    </a:lnTo>
                    <a:lnTo>
                      <a:pt x="1053" y="1321"/>
                    </a:lnTo>
                    <a:lnTo>
                      <a:pt x="1010" y="1356"/>
                    </a:lnTo>
                    <a:lnTo>
                      <a:pt x="963" y="1387"/>
                    </a:lnTo>
                    <a:lnTo>
                      <a:pt x="913" y="1415"/>
                    </a:lnTo>
                    <a:lnTo>
                      <a:pt x="862" y="1437"/>
                    </a:lnTo>
                    <a:lnTo>
                      <a:pt x="808" y="1456"/>
                    </a:lnTo>
                    <a:lnTo>
                      <a:pt x="751" y="1469"/>
                    </a:lnTo>
                    <a:lnTo>
                      <a:pt x="692" y="1477"/>
                    </a:lnTo>
                    <a:lnTo>
                      <a:pt x="633" y="1479"/>
                    </a:lnTo>
                    <a:lnTo>
                      <a:pt x="568" y="1477"/>
                    </a:lnTo>
                    <a:lnTo>
                      <a:pt x="505" y="1467"/>
                    </a:lnTo>
                    <a:lnTo>
                      <a:pt x="445" y="1452"/>
                    </a:lnTo>
                    <a:lnTo>
                      <a:pt x="387" y="1430"/>
                    </a:lnTo>
                    <a:lnTo>
                      <a:pt x="332" y="1404"/>
                    </a:lnTo>
                    <a:lnTo>
                      <a:pt x="279" y="1372"/>
                    </a:lnTo>
                    <a:lnTo>
                      <a:pt x="230" y="1335"/>
                    </a:lnTo>
                    <a:lnTo>
                      <a:pt x="186" y="1294"/>
                    </a:lnTo>
                    <a:lnTo>
                      <a:pt x="145" y="1249"/>
                    </a:lnTo>
                    <a:lnTo>
                      <a:pt x="108" y="1200"/>
                    </a:lnTo>
                    <a:lnTo>
                      <a:pt x="76" y="1148"/>
                    </a:lnTo>
                    <a:lnTo>
                      <a:pt x="50" y="1092"/>
                    </a:lnTo>
                    <a:lnTo>
                      <a:pt x="28" y="1035"/>
                    </a:lnTo>
                    <a:lnTo>
                      <a:pt x="13" y="974"/>
                    </a:lnTo>
                    <a:lnTo>
                      <a:pt x="3" y="910"/>
                    </a:lnTo>
                    <a:lnTo>
                      <a:pt x="0" y="846"/>
                    </a:lnTo>
                    <a:lnTo>
                      <a:pt x="3" y="781"/>
                    </a:lnTo>
                    <a:lnTo>
                      <a:pt x="13" y="718"/>
                    </a:lnTo>
                    <a:lnTo>
                      <a:pt x="28" y="658"/>
                    </a:lnTo>
                    <a:lnTo>
                      <a:pt x="50" y="599"/>
                    </a:lnTo>
                    <a:lnTo>
                      <a:pt x="76" y="543"/>
                    </a:lnTo>
                    <a:lnTo>
                      <a:pt x="108" y="491"/>
                    </a:lnTo>
                    <a:lnTo>
                      <a:pt x="145" y="442"/>
                    </a:lnTo>
                    <a:lnTo>
                      <a:pt x="186" y="397"/>
                    </a:lnTo>
                    <a:lnTo>
                      <a:pt x="230" y="356"/>
                    </a:lnTo>
                    <a:lnTo>
                      <a:pt x="279" y="320"/>
                    </a:lnTo>
                    <a:lnTo>
                      <a:pt x="332" y="289"/>
                    </a:lnTo>
                    <a:lnTo>
                      <a:pt x="387" y="261"/>
                    </a:lnTo>
                    <a:lnTo>
                      <a:pt x="445" y="240"/>
                    </a:lnTo>
                    <a:lnTo>
                      <a:pt x="505" y="224"/>
                    </a:lnTo>
                    <a:lnTo>
                      <a:pt x="568" y="214"/>
                    </a:lnTo>
                    <a:lnTo>
                      <a:pt x="633" y="211"/>
                    </a:lnTo>
                    <a:lnTo>
                      <a:pt x="692" y="214"/>
                    </a:lnTo>
                    <a:lnTo>
                      <a:pt x="751" y="222"/>
                    </a:lnTo>
                    <a:lnTo>
                      <a:pt x="808" y="236"/>
                    </a:lnTo>
                    <a:lnTo>
                      <a:pt x="862" y="254"/>
                    </a:lnTo>
                    <a:lnTo>
                      <a:pt x="913" y="277"/>
                    </a:lnTo>
                    <a:lnTo>
                      <a:pt x="963" y="304"/>
                    </a:lnTo>
                    <a:lnTo>
                      <a:pt x="1010" y="335"/>
                    </a:lnTo>
                    <a:lnTo>
                      <a:pt x="1053" y="371"/>
                    </a:lnTo>
                    <a:lnTo>
                      <a:pt x="1095" y="317"/>
                    </a:lnTo>
                    <a:lnTo>
                      <a:pt x="1140" y="266"/>
                    </a:lnTo>
                    <a:lnTo>
                      <a:pt x="1189" y="219"/>
                    </a:lnTo>
                    <a:lnTo>
                      <a:pt x="1242" y="175"/>
                    </a:lnTo>
                    <a:lnTo>
                      <a:pt x="1299" y="136"/>
                    </a:lnTo>
                    <a:lnTo>
                      <a:pt x="1359" y="101"/>
                    </a:lnTo>
                    <a:lnTo>
                      <a:pt x="1422" y="72"/>
                    </a:lnTo>
                    <a:lnTo>
                      <a:pt x="1488" y="47"/>
                    </a:lnTo>
                    <a:lnTo>
                      <a:pt x="1555" y="27"/>
                    </a:lnTo>
                    <a:lnTo>
                      <a:pt x="1626" y="12"/>
                    </a:lnTo>
                    <a:lnTo>
                      <a:pt x="1699" y="3"/>
                    </a:lnTo>
                    <a:lnTo>
                      <a:pt x="1773" y="0"/>
                    </a:lnTo>
                    <a:close/>
                  </a:path>
                </a:pathLst>
              </a:custGeom>
              <a:solidFill>
                <a:schemeClr val="bg2"/>
              </a:solidFill>
              <a:ln>
                <a:noFill/>
              </a:ln>
            </p:spPr>
            <p:txBody>
              <a:bodyPr/>
              <a:lstStyle/>
              <a:p>
                <a:endParaRPr lang="en-ZA" dirty="0">
                  <a:solidFill>
                    <a:srgbClr val="717171"/>
                  </a:solidFill>
                </a:endParaRPr>
              </a:p>
            </p:txBody>
          </p:sp>
          <p:sp>
            <p:nvSpPr>
              <p:cNvPr id="25" name="Rectangle 24"/>
              <p:cNvSpPr/>
              <p:nvPr/>
            </p:nvSpPr>
            <p:spPr>
              <a:xfrm>
                <a:off x="3437829" y="1293347"/>
                <a:ext cx="1414405" cy="49977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ZA" sz="1400" b="1" dirty="0">
                    <a:solidFill>
                      <a:srgbClr val="FFFFFF"/>
                    </a:solidFill>
                  </a:rPr>
                  <a:t>The Good </a:t>
                </a:r>
              </a:p>
              <a:p>
                <a:pPr algn="ctr"/>
                <a:r>
                  <a:rPr lang="en-ZA" sz="1400" b="1" dirty="0">
                    <a:solidFill>
                      <a:srgbClr val="FFFFFF"/>
                    </a:solidFill>
                  </a:rPr>
                  <a:t>Girl</a:t>
                </a:r>
              </a:p>
            </p:txBody>
          </p:sp>
        </p:grpSp>
        <p:grpSp>
          <p:nvGrpSpPr>
            <p:cNvPr id="15" name="Group 14"/>
            <p:cNvGrpSpPr/>
            <p:nvPr/>
          </p:nvGrpSpPr>
          <p:grpSpPr>
            <a:xfrm>
              <a:off x="7723826" y="3256671"/>
              <a:ext cx="2036701" cy="618504"/>
              <a:chOff x="4630803" y="2987547"/>
              <a:chExt cx="2036701" cy="618504"/>
            </a:xfrm>
          </p:grpSpPr>
          <p:sp>
            <p:nvSpPr>
              <p:cNvPr id="20" name="noun_project_1381.eps"/>
              <p:cNvSpPr>
                <a:spLocks noEditPoints="1"/>
              </p:cNvSpPr>
              <p:nvPr/>
            </p:nvSpPr>
            <p:spPr bwMode="auto">
              <a:xfrm>
                <a:off x="4630803" y="2987547"/>
                <a:ext cx="541337" cy="603250"/>
              </a:xfrm>
              <a:custGeom>
                <a:avLst/>
                <a:gdLst>
                  <a:gd name="T0" fmla="*/ 44657133 w 3074"/>
                  <a:gd name="T1" fmla="*/ 85473106 h 3423"/>
                  <a:gd name="T2" fmla="*/ 46517825 w 3074"/>
                  <a:gd name="T3" fmla="*/ 83640621 h 3423"/>
                  <a:gd name="T4" fmla="*/ 49836111 w 3074"/>
                  <a:gd name="T5" fmla="*/ 84758652 h 3423"/>
                  <a:gd name="T6" fmla="*/ 94244940 w 3074"/>
                  <a:gd name="T7" fmla="*/ 33512185 h 3423"/>
                  <a:gd name="T8" fmla="*/ 51851773 w 3074"/>
                  <a:gd name="T9" fmla="*/ 90411367 h 3423"/>
                  <a:gd name="T10" fmla="*/ 46641800 w 3074"/>
                  <a:gd name="T11" fmla="*/ 98362353 h 3423"/>
                  <a:gd name="T12" fmla="*/ 43013398 w 3074"/>
                  <a:gd name="T13" fmla="*/ 90411367 h 3423"/>
                  <a:gd name="T14" fmla="*/ 92982 w 3074"/>
                  <a:gd name="T15" fmla="*/ 33512185 h 3423"/>
                  <a:gd name="T16" fmla="*/ 18079846 w 3074"/>
                  <a:gd name="T17" fmla="*/ 9131228 h 3423"/>
                  <a:gd name="T18" fmla="*/ 8218144 w 3074"/>
                  <a:gd name="T19" fmla="*/ 22610684 h 3423"/>
                  <a:gd name="T20" fmla="*/ 3163141 w 3074"/>
                  <a:gd name="T21" fmla="*/ 32269733 h 3423"/>
                  <a:gd name="T22" fmla="*/ 2636068 w 3074"/>
                  <a:gd name="T23" fmla="*/ 23231734 h 3423"/>
                  <a:gd name="T24" fmla="*/ 16560263 w 3074"/>
                  <a:gd name="T25" fmla="*/ 8696458 h 3423"/>
                  <a:gd name="T26" fmla="*/ 82522546 w 3074"/>
                  <a:gd name="T27" fmla="*/ 10994729 h 3423"/>
                  <a:gd name="T28" fmla="*/ 94338098 w 3074"/>
                  <a:gd name="T29" fmla="*/ 26896702 h 3423"/>
                  <a:gd name="T30" fmla="*/ 90740690 w 3074"/>
                  <a:gd name="T31" fmla="*/ 32207699 h 3423"/>
                  <a:gd name="T32" fmla="*/ 85499724 w 3074"/>
                  <a:gd name="T33" fmla="*/ 18790453 h 3423"/>
                  <a:gd name="T34" fmla="*/ 74397384 w 3074"/>
                  <a:gd name="T35" fmla="*/ 6615483 h 3423"/>
                  <a:gd name="T36" fmla="*/ 58116243 w 3074"/>
                  <a:gd name="T37" fmla="*/ 14504259 h 3423"/>
                  <a:gd name="T38" fmla="*/ 59325710 w 3074"/>
                  <a:gd name="T39" fmla="*/ 32331944 h 3423"/>
                  <a:gd name="T40" fmla="*/ 48936759 w 3074"/>
                  <a:gd name="T41" fmla="*/ 30375215 h 3423"/>
                  <a:gd name="T42" fmla="*/ 36873080 w 3074"/>
                  <a:gd name="T43" fmla="*/ 31865981 h 3423"/>
                  <a:gd name="T44" fmla="*/ 36345831 w 3074"/>
                  <a:gd name="T45" fmla="*/ 18200245 h 3423"/>
                  <a:gd name="T46" fmla="*/ 40625458 w 3074"/>
                  <a:gd name="T47" fmla="*/ 7888952 h 3423"/>
                  <a:gd name="T48" fmla="*/ 45835430 w 3074"/>
                  <a:gd name="T49" fmla="*/ 2826269 h 3423"/>
                  <a:gd name="T50" fmla="*/ 50177220 w 3074"/>
                  <a:gd name="T51" fmla="*/ 2733218 h 3423"/>
                  <a:gd name="T52" fmla="*/ 69900801 w 3074"/>
                  <a:gd name="T53" fmla="*/ 11895463 h 3423"/>
                  <a:gd name="T54" fmla="*/ 77064447 w 3074"/>
                  <a:gd name="T55" fmla="*/ 30654722 h 3423"/>
                  <a:gd name="T56" fmla="*/ 68846303 w 3074"/>
                  <a:gd name="T57" fmla="*/ 31151703 h 3423"/>
                  <a:gd name="T58" fmla="*/ 61093420 w 3074"/>
                  <a:gd name="T59" fmla="*/ 27579963 h 3423"/>
                  <a:gd name="T60" fmla="*/ 57837121 w 3074"/>
                  <a:gd name="T61" fmla="*/ 10808449 h 3423"/>
                  <a:gd name="T62" fmla="*/ 51448676 w 3074"/>
                  <a:gd name="T63" fmla="*/ 2764235 h 3423"/>
                  <a:gd name="T64" fmla="*/ 56007423 w 3074"/>
                  <a:gd name="T65" fmla="*/ 2205220 h 3423"/>
                  <a:gd name="T66" fmla="*/ 41679955 w 3074"/>
                  <a:gd name="T67" fmla="*/ 2515745 h 3423"/>
                  <a:gd name="T68" fmla="*/ 40253354 w 3074"/>
                  <a:gd name="T69" fmla="*/ 6242748 h 3423"/>
                  <a:gd name="T70" fmla="*/ 34826248 w 3074"/>
                  <a:gd name="T71" fmla="*/ 18821470 h 3423"/>
                  <a:gd name="T72" fmla="*/ 31321998 w 3074"/>
                  <a:gd name="T73" fmla="*/ 31710718 h 3423"/>
                  <a:gd name="T74" fmla="*/ 20343811 w 3074"/>
                  <a:gd name="T75" fmla="*/ 31803946 h 3423"/>
                  <a:gd name="T76" fmla="*/ 20250653 w 3074"/>
                  <a:gd name="T77" fmla="*/ 20343254 h 3423"/>
                  <a:gd name="T78" fmla="*/ 31291004 w 3074"/>
                  <a:gd name="T79" fmla="*/ 5342014 h 3423"/>
                  <a:gd name="T80" fmla="*/ 67016605 w 3074"/>
                  <a:gd name="T81" fmla="*/ 3478513 h 3423"/>
                  <a:gd name="T82" fmla="*/ 82243425 w 3074"/>
                  <a:gd name="T83" fmla="*/ 15995201 h 3423"/>
                  <a:gd name="T84" fmla="*/ 87546379 w 3074"/>
                  <a:gd name="T85" fmla="*/ 32518224 h 3423"/>
                  <a:gd name="T86" fmla="*/ 79142272 w 3074"/>
                  <a:gd name="T87" fmla="*/ 32393979 h 3423"/>
                  <a:gd name="T88" fmla="*/ 73622184 w 3074"/>
                  <a:gd name="T89" fmla="*/ 15684500 h 3423"/>
                  <a:gd name="T90" fmla="*/ 59325710 w 3074"/>
                  <a:gd name="T91" fmla="*/ 2329465 h 3423"/>
                  <a:gd name="T92" fmla="*/ 36097880 w 3074"/>
                  <a:gd name="T93" fmla="*/ 2049781 h 3423"/>
                  <a:gd name="T94" fmla="*/ 22762745 w 3074"/>
                  <a:gd name="T95" fmla="*/ 13199949 h 3423"/>
                  <a:gd name="T96" fmla="*/ 16994530 w 3074"/>
                  <a:gd name="T97" fmla="*/ 30809985 h 3423"/>
                  <a:gd name="T98" fmla="*/ 9334629 w 3074"/>
                  <a:gd name="T99" fmla="*/ 31928191 h 3423"/>
                  <a:gd name="T100" fmla="*/ 10885206 w 3074"/>
                  <a:gd name="T101" fmla="*/ 19535748 h 3423"/>
                  <a:gd name="T102" fmla="*/ 24127182 w 3074"/>
                  <a:gd name="T103" fmla="*/ 5559487 h 3423"/>
                  <a:gd name="T104" fmla="*/ 50394178 w 3074"/>
                  <a:gd name="T105" fmla="*/ 31017 h 3423"/>
                  <a:gd name="T106" fmla="*/ 56689642 w 3074"/>
                  <a:gd name="T107" fmla="*/ 1242276 h 3423"/>
                  <a:gd name="T108" fmla="*/ 47479164 w 3074"/>
                  <a:gd name="T109" fmla="*/ 2143009 h 3423"/>
                  <a:gd name="T110" fmla="*/ 38237693 w 3074"/>
                  <a:gd name="T111" fmla="*/ 1242276 h 3423"/>
                  <a:gd name="T112" fmla="*/ 44501987 w 3074"/>
                  <a:gd name="T113" fmla="*/ 31017 h 3423"/>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3074"/>
                  <a:gd name="T172" fmla="*/ 0 h 3423"/>
                  <a:gd name="T173" fmla="*/ 3074 w 3074"/>
                  <a:gd name="T174" fmla="*/ 3423 h 3423"/>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3074" h="3423">
                    <a:moveTo>
                      <a:pt x="1469" y="2851"/>
                    </a:moveTo>
                    <a:lnTo>
                      <a:pt x="1485" y="2871"/>
                    </a:lnTo>
                    <a:lnTo>
                      <a:pt x="1488" y="2869"/>
                    </a:lnTo>
                    <a:lnTo>
                      <a:pt x="1482" y="2859"/>
                    </a:lnTo>
                    <a:lnTo>
                      <a:pt x="1476" y="2855"/>
                    </a:lnTo>
                    <a:lnTo>
                      <a:pt x="1469" y="2851"/>
                    </a:lnTo>
                    <a:close/>
                    <a:moveTo>
                      <a:pt x="210" y="1073"/>
                    </a:moveTo>
                    <a:lnTo>
                      <a:pt x="244" y="1073"/>
                    </a:lnTo>
                    <a:lnTo>
                      <a:pt x="1440" y="2752"/>
                    </a:lnTo>
                    <a:lnTo>
                      <a:pt x="1442" y="2746"/>
                    </a:lnTo>
                    <a:lnTo>
                      <a:pt x="550" y="1077"/>
                    </a:lnTo>
                    <a:lnTo>
                      <a:pt x="583" y="1077"/>
                    </a:lnTo>
                    <a:lnTo>
                      <a:pt x="1461" y="2717"/>
                    </a:lnTo>
                    <a:lnTo>
                      <a:pt x="1465" y="2713"/>
                    </a:lnTo>
                    <a:lnTo>
                      <a:pt x="1470" y="2709"/>
                    </a:lnTo>
                    <a:lnTo>
                      <a:pt x="1104" y="1073"/>
                    </a:lnTo>
                    <a:lnTo>
                      <a:pt x="1138" y="1073"/>
                    </a:lnTo>
                    <a:lnTo>
                      <a:pt x="1500" y="2693"/>
                    </a:lnTo>
                    <a:lnTo>
                      <a:pt x="1515" y="2689"/>
                    </a:lnTo>
                    <a:lnTo>
                      <a:pt x="1529" y="2688"/>
                    </a:lnTo>
                    <a:lnTo>
                      <a:pt x="1547" y="2690"/>
                    </a:lnTo>
                    <a:lnTo>
                      <a:pt x="1564" y="2695"/>
                    </a:lnTo>
                    <a:lnTo>
                      <a:pt x="1927" y="1073"/>
                    </a:lnTo>
                    <a:lnTo>
                      <a:pt x="1961" y="1073"/>
                    </a:lnTo>
                    <a:lnTo>
                      <a:pt x="1594" y="2714"/>
                    </a:lnTo>
                    <a:lnTo>
                      <a:pt x="1601" y="2721"/>
                    </a:lnTo>
                    <a:lnTo>
                      <a:pt x="1607" y="2729"/>
                    </a:lnTo>
                    <a:lnTo>
                      <a:pt x="2491" y="1077"/>
                    </a:lnTo>
                    <a:lnTo>
                      <a:pt x="2525" y="1077"/>
                    </a:lnTo>
                    <a:lnTo>
                      <a:pt x="1622" y="2765"/>
                    </a:lnTo>
                    <a:lnTo>
                      <a:pt x="1623" y="2769"/>
                    </a:lnTo>
                    <a:lnTo>
                      <a:pt x="2830" y="1073"/>
                    </a:lnTo>
                    <a:lnTo>
                      <a:pt x="2863" y="1073"/>
                    </a:lnTo>
                    <a:lnTo>
                      <a:pt x="1583" y="2873"/>
                    </a:lnTo>
                    <a:lnTo>
                      <a:pt x="1586" y="2874"/>
                    </a:lnTo>
                    <a:lnTo>
                      <a:pt x="3039" y="1079"/>
                    </a:lnTo>
                    <a:lnTo>
                      <a:pt x="3073" y="1079"/>
                    </a:lnTo>
                    <a:lnTo>
                      <a:pt x="1615" y="2879"/>
                    </a:lnTo>
                    <a:lnTo>
                      <a:pt x="1622" y="2881"/>
                    </a:lnTo>
                    <a:lnTo>
                      <a:pt x="1629" y="2884"/>
                    </a:lnTo>
                    <a:lnTo>
                      <a:pt x="1632" y="2884"/>
                    </a:lnTo>
                    <a:lnTo>
                      <a:pt x="1648" y="2886"/>
                    </a:lnTo>
                    <a:lnTo>
                      <a:pt x="1660" y="2892"/>
                    </a:lnTo>
                    <a:lnTo>
                      <a:pt x="1669" y="2901"/>
                    </a:lnTo>
                    <a:lnTo>
                      <a:pt x="1672" y="2911"/>
                    </a:lnTo>
                    <a:lnTo>
                      <a:pt x="1672" y="3087"/>
                    </a:lnTo>
                    <a:lnTo>
                      <a:pt x="1669" y="3098"/>
                    </a:lnTo>
                    <a:lnTo>
                      <a:pt x="1660" y="3106"/>
                    </a:lnTo>
                    <a:lnTo>
                      <a:pt x="1648" y="3113"/>
                    </a:lnTo>
                    <a:lnTo>
                      <a:pt x="1632" y="3115"/>
                    </a:lnTo>
                    <a:lnTo>
                      <a:pt x="1632" y="3423"/>
                    </a:lnTo>
                    <a:lnTo>
                      <a:pt x="1569" y="3423"/>
                    </a:lnTo>
                    <a:lnTo>
                      <a:pt x="1568" y="3167"/>
                    </a:lnTo>
                    <a:lnTo>
                      <a:pt x="1504" y="3167"/>
                    </a:lnTo>
                    <a:lnTo>
                      <a:pt x="1504" y="3423"/>
                    </a:lnTo>
                    <a:lnTo>
                      <a:pt x="1432" y="3423"/>
                    </a:lnTo>
                    <a:lnTo>
                      <a:pt x="1432" y="3115"/>
                    </a:lnTo>
                    <a:lnTo>
                      <a:pt x="1428" y="3115"/>
                    </a:lnTo>
                    <a:lnTo>
                      <a:pt x="1412" y="3113"/>
                    </a:lnTo>
                    <a:lnTo>
                      <a:pt x="1399" y="3106"/>
                    </a:lnTo>
                    <a:lnTo>
                      <a:pt x="1390" y="3098"/>
                    </a:lnTo>
                    <a:lnTo>
                      <a:pt x="1387" y="3087"/>
                    </a:lnTo>
                    <a:lnTo>
                      <a:pt x="1387" y="2911"/>
                    </a:lnTo>
                    <a:lnTo>
                      <a:pt x="1390" y="2901"/>
                    </a:lnTo>
                    <a:lnTo>
                      <a:pt x="1399" y="2892"/>
                    </a:lnTo>
                    <a:lnTo>
                      <a:pt x="1412" y="2886"/>
                    </a:lnTo>
                    <a:lnTo>
                      <a:pt x="1428" y="2884"/>
                    </a:lnTo>
                    <a:lnTo>
                      <a:pt x="1431" y="2884"/>
                    </a:lnTo>
                    <a:lnTo>
                      <a:pt x="1434" y="2884"/>
                    </a:lnTo>
                    <a:lnTo>
                      <a:pt x="1446" y="2880"/>
                    </a:lnTo>
                    <a:lnTo>
                      <a:pt x="1458" y="2878"/>
                    </a:lnTo>
                    <a:lnTo>
                      <a:pt x="3" y="1079"/>
                    </a:lnTo>
                    <a:lnTo>
                      <a:pt x="37" y="1079"/>
                    </a:lnTo>
                    <a:lnTo>
                      <a:pt x="1445" y="2820"/>
                    </a:lnTo>
                    <a:lnTo>
                      <a:pt x="1440" y="2807"/>
                    </a:lnTo>
                    <a:lnTo>
                      <a:pt x="1436" y="2794"/>
                    </a:lnTo>
                    <a:lnTo>
                      <a:pt x="210" y="1073"/>
                    </a:lnTo>
                    <a:close/>
                    <a:moveTo>
                      <a:pt x="723" y="188"/>
                    </a:moveTo>
                    <a:lnTo>
                      <a:pt x="675" y="222"/>
                    </a:lnTo>
                    <a:lnTo>
                      <a:pt x="628" y="257"/>
                    </a:lnTo>
                    <a:lnTo>
                      <a:pt x="583" y="294"/>
                    </a:lnTo>
                    <a:lnTo>
                      <a:pt x="539" y="333"/>
                    </a:lnTo>
                    <a:lnTo>
                      <a:pt x="496" y="373"/>
                    </a:lnTo>
                    <a:lnTo>
                      <a:pt x="455" y="417"/>
                    </a:lnTo>
                    <a:lnTo>
                      <a:pt x="417" y="463"/>
                    </a:lnTo>
                    <a:lnTo>
                      <a:pt x="381" y="510"/>
                    </a:lnTo>
                    <a:lnTo>
                      <a:pt x="347" y="561"/>
                    </a:lnTo>
                    <a:lnTo>
                      <a:pt x="316" y="614"/>
                    </a:lnTo>
                    <a:lnTo>
                      <a:pt x="289" y="669"/>
                    </a:lnTo>
                    <a:lnTo>
                      <a:pt x="265" y="728"/>
                    </a:lnTo>
                    <a:lnTo>
                      <a:pt x="245" y="789"/>
                    </a:lnTo>
                    <a:lnTo>
                      <a:pt x="228" y="853"/>
                    </a:lnTo>
                    <a:lnTo>
                      <a:pt x="215" y="921"/>
                    </a:lnTo>
                    <a:lnTo>
                      <a:pt x="208" y="992"/>
                    </a:lnTo>
                    <a:lnTo>
                      <a:pt x="205" y="1065"/>
                    </a:lnTo>
                    <a:lnTo>
                      <a:pt x="175" y="1053"/>
                    </a:lnTo>
                    <a:lnTo>
                      <a:pt x="149" y="1045"/>
                    </a:lnTo>
                    <a:lnTo>
                      <a:pt x="124" y="1040"/>
                    </a:lnTo>
                    <a:lnTo>
                      <a:pt x="102" y="1039"/>
                    </a:lnTo>
                    <a:lnTo>
                      <a:pt x="79" y="1041"/>
                    </a:lnTo>
                    <a:lnTo>
                      <a:pt x="55" y="1046"/>
                    </a:lnTo>
                    <a:lnTo>
                      <a:pt x="29" y="1053"/>
                    </a:lnTo>
                    <a:lnTo>
                      <a:pt x="0" y="1065"/>
                    </a:lnTo>
                    <a:lnTo>
                      <a:pt x="4" y="1002"/>
                    </a:lnTo>
                    <a:lnTo>
                      <a:pt x="15" y="938"/>
                    </a:lnTo>
                    <a:lnTo>
                      <a:pt x="32" y="874"/>
                    </a:lnTo>
                    <a:lnTo>
                      <a:pt x="55" y="811"/>
                    </a:lnTo>
                    <a:lnTo>
                      <a:pt x="85" y="748"/>
                    </a:lnTo>
                    <a:lnTo>
                      <a:pt x="120" y="687"/>
                    </a:lnTo>
                    <a:lnTo>
                      <a:pt x="159" y="627"/>
                    </a:lnTo>
                    <a:lnTo>
                      <a:pt x="203" y="570"/>
                    </a:lnTo>
                    <a:lnTo>
                      <a:pt x="251" y="513"/>
                    </a:lnTo>
                    <a:lnTo>
                      <a:pt x="301" y="460"/>
                    </a:lnTo>
                    <a:lnTo>
                      <a:pt x="357" y="410"/>
                    </a:lnTo>
                    <a:lnTo>
                      <a:pt x="413" y="363"/>
                    </a:lnTo>
                    <a:lnTo>
                      <a:pt x="472" y="319"/>
                    </a:lnTo>
                    <a:lnTo>
                      <a:pt x="534" y="280"/>
                    </a:lnTo>
                    <a:lnTo>
                      <a:pt x="596" y="244"/>
                    </a:lnTo>
                    <a:lnTo>
                      <a:pt x="659" y="214"/>
                    </a:lnTo>
                    <a:lnTo>
                      <a:pt x="723" y="188"/>
                    </a:lnTo>
                    <a:close/>
                    <a:moveTo>
                      <a:pt x="2352" y="179"/>
                    </a:moveTo>
                    <a:lnTo>
                      <a:pt x="2415" y="205"/>
                    </a:lnTo>
                    <a:lnTo>
                      <a:pt x="2478" y="236"/>
                    </a:lnTo>
                    <a:lnTo>
                      <a:pt x="2541" y="272"/>
                    </a:lnTo>
                    <a:lnTo>
                      <a:pt x="2601" y="311"/>
                    </a:lnTo>
                    <a:lnTo>
                      <a:pt x="2661" y="354"/>
                    </a:lnTo>
                    <a:lnTo>
                      <a:pt x="2718" y="401"/>
                    </a:lnTo>
                    <a:lnTo>
                      <a:pt x="2772" y="452"/>
                    </a:lnTo>
                    <a:lnTo>
                      <a:pt x="2824" y="505"/>
                    </a:lnTo>
                    <a:lnTo>
                      <a:pt x="2872" y="560"/>
                    </a:lnTo>
                    <a:lnTo>
                      <a:pt x="2915" y="619"/>
                    </a:lnTo>
                    <a:lnTo>
                      <a:pt x="2955" y="678"/>
                    </a:lnTo>
                    <a:lnTo>
                      <a:pt x="2990" y="739"/>
                    </a:lnTo>
                    <a:lnTo>
                      <a:pt x="3018" y="802"/>
                    </a:lnTo>
                    <a:lnTo>
                      <a:pt x="3042" y="866"/>
                    </a:lnTo>
                    <a:lnTo>
                      <a:pt x="3060" y="929"/>
                    </a:lnTo>
                    <a:lnTo>
                      <a:pt x="3070" y="993"/>
                    </a:lnTo>
                    <a:lnTo>
                      <a:pt x="3074" y="1057"/>
                    </a:lnTo>
                    <a:lnTo>
                      <a:pt x="3045" y="1045"/>
                    </a:lnTo>
                    <a:lnTo>
                      <a:pt x="3019" y="1037"/>
                    </a:lnTo>
                    <a:lnTo>
                      <a:pt x="2996" y="1031"/>
                    </a:lnTo>
                    <a:lnTo>
                      <a:pt x="2973" y="1030"/>
                    </a:lnTo>
                    <a:lnTo>
                      <a:pt x="2949" y="1031"/>
                    </a:lnTo>
                    <a:lnTo>
                      <a:pt x="2926" y="1037"/>
                    </a:lnTo>
                    <a:lnTo>
                      <a:pt x="2899" y="1045"/>
                    </a:lnTo>
                    <a:lnTo>
                      <a:pt x="2869" y="1057"/>
                    </a:lnTo>
                    <a:lnTo>
                      <a:pt x="2865" y="982"/>
                    </a:lnTo>
                    <a:lnTo>
                      <a:pt x="2858" y="912"/>
                    </a:lnTo>
                    <a:lnTo>
                      <a:pt x="2846" y="844"/>
                    </a:lnTo>
                    <a:lnTo>
                      <a:pt x="2829" y="781"/>
                    </a:lnTo>
                    <a:lnTo>
                      <a:pt x="2809" y="719"/>
                    </a:lnTo>
                    <a:lnTo>
                      <a:pt x="2785" y="661"/>
                    </a:lnTo>
                    <a:lnTo>
                      <a:pt x="2757" y="605"/>
                    </a:lnTo>
                    <a:lnTo>
                      <a:pt x="2727" y="552"/>
                    </a:lnTo>
                    <a:lnTo>
                      <a:pt x="2694" y="502"/>
                    </a:lnTo>
                    <a:lnTo>
                      <a:pt x="2657" y="454"/>
                    </a:lnTo>
                    <a:lnTo>
                      <a:pt x="2619" y="408"/>
                    </a:lnTo>
                    <a:lnTo>
                      <a:pt x="2578" y="365"/>
                    </a:lnTo>
                    <a:lnTo>
                      <a:pt x="2535" y="324"/>
                    </a:lnTo>
                    <a:lnTo>
                      <a:pt x="2492" y="285"/>
                    </a:lnTo>
                    <a:lnTo>
                      <a:pt x="2446" y="248"/>
                    </a:lnTo>
                    <a:lnTo>
                      <a:pt x="2399" y="213"/>
                    </a:lnTo>
                    <a:lnTo>
                      <a:pt x="2352" y="179"/>
                    </a:lnTo>
                    <a:close/>
                    <a:moveTo>
                      <a:pt x="1618" y="88"/>
                    </a:moveTo>
                    <a:lnTo>
                      <a:pt x="1671" y="136"/>
                    </a:lnTo>
                    <a:lnTo>
                      <a:pt x="1719" y="186"/>
                    </a:lnTo>
                    <a:lnTo>
                      <a:pt x="1760" y="238"/>
                    </a:lnTo>
                    <a:lnTo>
                      <a:pt x="1796" y="292"/>
                    </a:lnTo>
                    <a:lnTo>
                      <a:pt x="1827" y="348"/>
                    </a:lnTo>
                    <a:lnTo>
                      <a:pt x="1853" y="406"/>
                    </a:lnTo>
                    <a:lnTo>
                      <a:pt x="1874" y="467"/>
                    </a:lnTo>
                    <a:lnTo>
                      <a:pt x="1892" y="530"/>
                    </a:lnTo>
                    <a:lnTo>
                      <a:pt x="1906" y="596"/>
                    </a:lnTo>
                    <a:lnTo>
                      <a:pt x="1915" y="665"/>
                    </a:lnTo>
                    <a:lnTo>
                      <a:pt x="1923" y="736"/>
                    </a:lnTo>
                    <a:lnTo>
                      <a:pt x="1927" y="811"/>
                    </a:lnTo>
                    <a:lnTo>
                      <a:pt x="1929" y="888"/>
                    </a:lnTo>
                    <a:lnTo>
                      <a:pt x="1929" y="969"/>
                    </a:lnTo>
                    <a:lnTo>
                      <a:pt x="1928" y="1052"/>
                    </a:lnTo>
                    <a:lnTo>
                      <a:pt x="1913" y="1041"/>
                    </a:lnTo>
                    <a:lnTo>
                      <a:pt x="1892" y="1030"/>
                    </a:lnTo>
                    <a:lnTo>
                      <a:pt x="1865" y="1020"/>
                    </a:lnTo>
                    <a:lnTo>
                      <a:pt x="1835" y="1011"/>
                    </a:lnTo>
                    <a:lnTo>
                      <a:pt x="1798" y="1003"/>
                    </a:lnTo>
                    <a:lnTo>
                      <a:pt x="1759" y="995"/>
                    </a:lnTo>
                    <a:lnTo>
                      <a:pt x="1717" y="989"/>
                    </a:lnTo>
                    <a:lnTo>
                      <a:pt x="1672" y="983"/>
                    </a:lnTo>
                    <a:lnTo>
                      <a:pt x="1625" y="980"/>
                    </a:lnTo>
                    <a:lnTo>
                      <a:pt x="1578" y="978"/>
                    </a:lnTo>
                    <a:lnTo>
                      <a:pt x="1529" y="977"/>
                    </a:lnTo>
                    <a:lnTo>
                      <a:pt x="1480" y="977"/>
                    </a:lnTo>
                    <a:lnTo>
                      <a:pt x="1432" y="979"/>
                    </a:lnTo>
                    <a:lnTo>
                      <a:pt x="1384" y="982"/>
                    </a:lnTo>
                    <a:lnTo>
                      <a:pt x="1340" y="988"/>
                    </a:lnTo>
                    <a:lnTo>
                      <a:pt x="1297" y="994"/>
                    </a:lnTo>
                    <a:lnTo>
                      <a:pt x="1257" y="1004"/>
                    </a:lnTo>
                    <a:lnTo>
                      <a:pt x="1221" y="1014"/>
                    </a:lnTo>
                    <a:lnTo>
                      <a:pt x="1189" y="1026"/>
                    </a:lnTo>
                    <a:lnTo>
                      <a:pt x="1161" y="1041"/>
                    </a:lnTo>
                    <a:lnTo>
                      <a:pt x="1140" y="1058"/>
                    </a:lnTo>
                    <a:lnTo>
                      <a:pt x="1139" y="974"/>
                    </a:lnTo>
                    <a:lnTo>
                      <a:pt x="1141" y="895"/>
                    </a:lnTo>
                    <a:lnTo>
                      <a:pt x="1144" y="823"/>
                    </a:lnTo>
                    <a:lnTo>
                      <a:pt x="1149" y="756"/>
                    </a:lnTo>
                    <a:lnTo>
                      <a:pt x="1155" y="695"/>
                    </a:lnTo>
                    <a:lnTo>
                      <a:pt x="1163" y="638"/>
                    </a:lnTo>
                    <a:lnTo>
                      <a:pt x="1172" y="586"/>
                    </a:lnTo>
                    <a:lnTo>
                      <a:pt x="1182" y="537"/>
                    </a:lnTo>
                    <a:lnTo>
                      <a:pt x="1194" y="492"/>
                    </a:lnTo>
                    <a:lnTo>
                      <a:pt x="1207" y="451"/>
                    </a:lnTo>
                    <a:lnTo>
                      <a:pt x="1222" y="413"/>
                    </a:lnTo>
                    <a:lnTo>
                      <a:pt x="1237" y="377"/>
                    </a:lnTo>
                    <a:lnTo>
                      <a:pt x="1254" y="343"/>
                    </a:lnTo>
                    <a:lnTo>
                      <a:pt x="1272" y="312"/>
                    </a:lnTo>
                    <a:lnTo>
                      <a:pt x="1291" y="282"/>
                    </a:lnTo>
                    <a:lnTo>
                      <a:pt x="1310" y="254"/>
                    </a:lnTo>
                    <a:lnTo>
                      <a:pt x="1331" y="226"/>
                    </a:lnTo>
                    <a:lnTo>
                      <a:pt x="1354" y="199"/>
                    </a:lnTo>
                    <a:lnTo>
                      <a:pt x="1376" y="173"/>
                    </a:lnTo>
                    <a:lnTo>
                      <a:pt x="1399" y="146"/>
                    </a:lnTo>
                    <a:lnTo>
                      <a:pt x="1424" y="119"/>
                    </a:lnTo>
                    <a:lnTo>
                      <a:pt x="1448" y="91"/>
                    </a:lnTo>
                    <a:lnTo>
                      <a:pt x="1453" y="91"/>
                    </a:lnTo>
                    <a:lnTo>
                      <a:pt x="1463" y="91"/>
                    </a:lnTo>
                    <a:lnTo>
                      <a:pt x="1478" y="91"/>
                    </a:lnTo>
                    <a:lnTo>
                      <a:pt x="1495" y="91"/>
                    </a:lnTo>
                    <a:lnTo>
                      <a:pt x="1515" y="91"/>
                    </a:lnTo>
                    <a:lnTo>
                      <a:pt x="1535" y="92"/>
                    </a:lnTo>
                    <a:lnTo>
                      <a:pt x="1556" y="92"/>
                    </a:lnTo>
                    <a:lnTo>
                      <a:pt x="1576" y="92"/>
                    </a:lnTo>
                    <a:lnTo>
                      <a:pt x="1593" y="91"/>
                    </a:lnTo>
                    <a:lnTo>
                      <a:pt x="1606" y="91"/>
                    </a:lnTo>
                    <a:lnTo>
                      <a:pt x="1615" y="90"/>
                    </a:lnTo>
                    <a:lnTo>
                      <a:pt x="1618" y="88"/>
                    </a:lnTo>
                    <a:close/>
                    <a:moveTo>
                      <a:pt x="1809" y="69"/>
                    </a:moveTo>
                    <a:lnTo>
                      <a:pt x="1873" y="89"/>
                    </a:lnTo>
                    <a:lnTo>
                      <a:pt x="1934" y="116"/>
                    </a:lnTo>
                    <a:lnTo>
                      <a:pt x="1995" y="149"/>
                    </a:lnTo>
                    <a:lnTo>
                      <a:pt x="2052" y="186"/>
                    </a:lnTo>
                    <a:lnTo>
                      <a:pt x="2106" y="229"/>
                    </a:lnTo>
                    <a:lnTo>
                      <a:pt x="2158" y="276"/>
                    </a:lnTo>
                    <a:lnTo>
                      <a:pt x="2208" y="328"/>
                    </a:lnTo>
                    <a:lnTo>
                      <a:pt x="2254" y="383"/>
                    </a:lnTo>
                    <a:lnTo>
                      <a:pt x="2296" y="442"/>
                    </a:lnTo>
                    <a:lnTo>
                      <a:pt x="2336" y="504"/>
                    </a:lnTo>
                    <a:lnTo>
                      <a:pt x="2371" y="568"/>
                    </a:lnTo>
                    <a:lnTo>
                      <a:pt x="2402" y="634"/>
                    </a:lnTo>
                    <a:lnTo>
                      <a:pt x="2428" y="703"/>
                    </a:lnTo>
                    <a:lnTo>
                      <a:pt x="2449" y="772"/>
                    </a:lnTo>
                    <a:lnTo>
                      <a:pt x="2466" y="843"/>
                    </a:lnTo>
                    <a:lnTo>
                      <a:pt x="2478" y="915"/>
                    </a:lnTo>
                    <a:lnTo>
                      <a:pt x="2485" y="987"/>
                    </a:lnTo>
                    <a:lnTo>
                      <a:pt x="2486" y="1058"/>
                    </a:lnTo>
                    <a:lnTo>
                      <a:pt x="2466" y="1045"/>
                    </a:lnTo>
                    <a:lnTo>
                      <a:pt x="2442" y="1033"/>
                    </a:lnTo>
                    <a:lnTo>
                      <a:pt x="2412" y="1024"/>
                    </a:lnTo>
                    <a:lnTo>
                      <a:pt x="2378" y="1015"/>
                    </a:lnTo>
                    <a:lnTo>
                      <a:pt x="2342" y="1009"/>
                    </a:lnTo>
                    <a:lnTo>
                      <a:pt x="2303" y="1005"/>
                    </a:lnTo>
                    <a:lnTo>
                      <a:pt x="2261" y="1003"/>
                    </a:lnTo>
                    <a:lnTo>
                      <a:pt x="2220" y="1003"/>
                    </a:lnTo>
                    <a:lnTo>
                      <a:pt x="2178" y="1004"/>
                    </a:lnTo>
                    <a:lnTo>
                      <a:pt x="2136" y="1007"/>
                    </a:lnTo>
                    <a:lnTo>
                      <a:pt x="2097" y="1013"/>
                    </a:lnTo>
                    <a:lnTo>
                      <a:pt x="2059" y="1021"/>
                    </a:lnTo>
                    <a:lnTo>
                      <a:pt x="2025" y="1031"/>
                    </a:lnTo>
                    <a:lnTo>
                      <a:pt x="1993" y="1043"/>
                    </a:lnTo>
                    <a:lnTo>
                      <a:pt x="1967" y="1058"/>
                    </a:lnTo>
                    <a:lnTo>
                      <a:pt x="1969" y="970"/>
                    </a:lnTo>
                    <a:lnTo>
                      <a:pt x="1970" y="888"/>
                    </a:lnTo>
                    <a:lnTo>
                      <a:pt x="1967" y="811"/>
                    </a:lnTo>
                    <a:lnTo>
                      <a:pt x="1963" y="737"/>
                    </a:lnTo>
                    <a:lnTo>
                      <a:pt x="1956" y="669"/>
                    </a:lnTo>
                    <a:lnTo>
                      <a:pt x="1946" y="606"/>
                    </a:lnTo>
                    <a:lnTo>
                      <a:pt x="1933" y="547"/>
                    </a:lnTo>
                    <a:lnTo>
                      <a:pt x="1920" y="492"/>
                    </a:lnTo>
                    <a:lnTo>
                      <a:pt x="1904" y="440"/>
                    </a:lnTo>
                    <a:lnTo>
                      <a:pt x="1886" y="393"/>
                    </a:lnTo>
                    <a:lnTo>
                      <a:pt x="1865" y="348"/>
                    </a:lnTo>
                    <a:lnTo>
                      <a:pt x="1844" y="307"/>
                    </a:lnTo>
                    <a:lnTo>
                      <a:pt x="1821" y="268"/>
                    </a:lnTo>
                    <a:lnTo>
                      <a:pt x="1796" y="233"/>
                    </a:lnTo>
                    <a:lnTo>
                      <a:pt x="1770" y="201"/>
                    </a:lnTo>
                    <a:lnTo>
                      <a:pt x="1743" y="170"/>
                    </a:lnTo>
                    <a:lnTo>
                      <a:pt x="1715" y="141"/>
                    </a:lnTo>
                    <a:lnTo>
                      <a:pt x="1685" y="115"/>
                    </a:lnTo>
                    <a:lnTo>
                      <a:pt x="1655" y="89"/>
                    </a:lnTo>
                    <a:lnTo>
                      <a:pt x="1659" y="89"/>
                    </a:lnTo>
                    <a:lnTo>
                      <a:pt x="1671" y="87"/>
                    </a:lnTo>
                    <a:lnTo>
                      <a:pt x="1686" y="86"/>
                    </a:lnTo>
                    <a:lnTo>
                      <a:pt x="1704" y="84"/>
                    </a:lnTo>
                    <a:lnTo>
                      <a:pt x="1724" y="82"/>
                    </a:lnTo>
                    <a:lnTo>
                      <a:pt x="1745" y="80"/>
                    </a:lnTo>
                    <a:lnTo>
                      <a:pt x="1765" y="77"/>
                    </a:lnTo>
                    <a:lnTo>
                      <a:pt x="1783" y="75"/>
                    </a:lnTo>
                    <a:lnTo>
                      <a:pt x="1796" y="73"/>
                    </a:lnTo>
                    <a:lnTo>
                      <a:pt x="1806" y="71"/>
                    </a:lnTo>
                    <a:lnTo>
                      <a:pt x="1809" y="69"/>
                    </a:lnTo>
                    <a:close/>
                    <a:moveTo>
                      <a:pt x="1236" y="62"/>
                    </a:moveTo>
                    <a:lnTo>
                      <a:pt x="1240" y="64"/>
                    </a:lnTo>
                    <a:lnTo>
                      <a:pt x="1249" y="67"/>
                    </a:lnTo>
                    <a:lnTo>
                      <a:pt x="1263" y="69"/>
                    </a:lnTo>
                    <a:lnTo>
                      <a:pt x="1280" y="72"/>
                    </a:lnTo>
                    <a:lnTo>
                      <a:pt x="1301" y="75"/>
                    </a:lnTo>
                    <a:lnTo>
                      <a:pt x="1323" y="77"/>
                    </a:lnTo>
                    <a:lnTo>
                      <a:pt x="1344" y="81"/>
                    </a:lnTo>
                    <a:lnTo>
                      <a:pt x="1365" y="83"/>
                    </a:lnTo>
                    <a:lnTo>
                      <a:pt x="1383" y="85"/>
                    </a:lnTo>
                    <a:lnTo>
                      <a:pt x="1398" y="87"/>
                    </a:lnTo>
                    <a:lnTo>
                      <a:pt x="1409" y="89"/>
                    </a:lnTo>
                    <a:lnTo>
                      <a:pt x="1413" y="89"/>
                    </a:lnTo>
                    <a:lnTo>
                      <a:pt x="1383" y="115"/>
                    </a:lnTo>
                    <a:lnTo>
                      <a:pt x="1354" y="141"/>
                    </a:lnTo>
                    <a:lnTo>
                      <a:pt x="1325" y="170"/>
                    </a:lnTo>
                    <a:lnTo>
                      <a:pt x="1298" y="201"/>
                    </a:lnTo>
                    <a:lnTo>
                      <a:pt x="1272" y="233"/>
                    </a:lnTo>
                    <a:lnTo>
                      <a:pt x="1247" y="268"/>
                    </a:lnTo>
                    <a:lnTo>
                      <a:pt x="1224" y="307"/>
                    </a:lnTo>
                    <a:lnTo>
                      <a:pt x="1203" y="348"/>
                    </a:lnTo>
                    <a:lnTo>
                      <a:pt x="1183" y="393"/>
                    </a:lnTo>
                    <a:lnTo>
                      <a:pt x="1165" y="440"/>
                    </a:lnTo>
                    <a:lnTo>
                      <a:pt x="1149" y="492"/>
                    </a:lnTo>
                    <a:lnTo>
                      <a:pt x="1135" y="547"/>
                    </a:lnTo>
                    <a:lnTo>
                      <a:pt x="1123" y="606"/>
                    </a:lnTo>
                    <a:lnTo>
                      <a:pt x="1113" y="669"/>
                    </a:lnTo>
                    <a:lnTo>
                      <a:pt x="1105" y="737"/>
                    </a:lnTo>
                    <a:lnTo>
                      <a:pt x="1101" y="811"/>
                    </a:lnTo>
                    <a:lnTo>
                      <a:pt x="1098" y="888"/>
                    </a:lnTo>
                    <a:lnTo>
                      <a:pt x="1099" y="970"/>
                    </a:lnTo>
                    <a:lnTo>
                      <a:pt x="1101" y="1058"/>
                    </a:lnTo>
                    <a:lnTo>
                      <a:pt x="1075" y="1043"/>
                    </a:lnTo>
                    <a:lnTo>
                      <a:pt x="1045" y="1031"/>
                    </a:lnTo>
                    <a:lnTo>
                      <a:pt x="1010" y="1021"/>
                    </a:lnTo>
                    <a:lnTo>
                      <a:pt x="972" y="1013"/>
                    </a:lnTo>
                    <a:lnTo>
                      <a:pt x="932" y="1007"/>
                    </a:lnTo>
                    <a:lnTo>
                      <a:pt x="891" y="1004"/>
                    </a:lnTo>
                    <a:lnTo>
                      <a:pt x="848" y="1003"/>
                    </a:lnTo>
                    <a:lnTo>
                      <a:pt x="807" y="1003"/>
                    </a:lnTo>
                    <a:lnTo>
                      <a:pt x="765" y="1005"/>
                    </a:lnTo>
                    <a:lnTo>
                      <a:pt x="726" y="1009"/>
                    </a:lnTo>
                    <a:lnTo>
                      <a:pt x="690" y="1015"/>
                    </a:lnTo>
                    <a:lnTo>
                      <a:pt x="656" y="1024"/>
                    </a:lnTo>
                    <a:lnTo>
                      <a:pt x="626" y="1033"/>
                    </a:lnTo>
                    <a:lnTo>
                      <a:pt x="602" y="1045"/>
                    </a:lnTo>
                    <a:lnTo>
                      <a:pt x="583" y="1058"/>
                    </a:lnTo>
                    <a:lnTo>
                      <a:pt x="583" y="990"/>
                    </a:lnTo>
                    <a:lnTo>
                      <a:pt x="588" y="922"/>
                    </a:lnTo>
                    <a:lnTo>
                      <a:pt x="598" y="854"/>
                    </a:lnTo>
                    <a:lnTo>
                      <a:pt x="613" y="787"/>
                    </a:lnTo>
                    <a:lnTo>
                      <a:pt x="631" y="720"/>
                    </a:lnTo>
                    <a:lnTo>
                      <a:pt x="653" y="655"/>
                    </a:lnTo>
                    <a:lnTo>
                      <a:pt x="679" y="590"/>
                    </a:lnTo>
                    <a:lnTo>
                      <a:pt x="709" y="528"/>
                    </a:lnTo>
                    <a:lnTo>
                      <a:pt x="742" y="468"/>
                    </a:lnTo>
                    <a:lnTo>
                      <a:pt x="779" y="410"/>
                    </a:lnTo>
                    <a:lnTo>
                      <a:pt x="820" y="355"/>
                    </a:lnTo>
                    <a:lnTo>
                      <a:pt x="862" y="303"/>
                    </a:lnTo>
                    <a:lnTo>
                      <a:pt x="909" y="256"/>
                    </a:lnTo>
                    <a:lnTo>
                      <a:pt x="957" y="211"/>
                    </a:lnTo>
                    <a:lnTo>
                      <a:pt x="1009" y="172"/>
                    </a:lnTo>
                    <a:lnTo>
                      <a:pt x="1062" y="136"/>
                    </a:lnTo>
                    <a:lnTo>
                      <a:pt x="1118" y="106"/>
                    </a:lnTo>
                    <a:lnTo>
                      <a:pt x="1176" y="81"/>
                    </a:lnTo>
                    <a:lnTo>
                      <a:pt x="1236" y="62"/>
                    </a:lnTo>
                    <a:close/>
                    <a:moveTo>
                      <a:pt x="1857" y="33"/>
                    </a:moveTo>
                    <a:lnTo>
                      <a:pt x="1937" y="46"/>
                    </a:lnTo>
                    <a:lnTo>
                      <a:pt x="2014" y="64"/>
                    </a:lnTo>
                    <a:lnTo>
                      <a:pt x="2089" y="86"/>
                    </a:lnTo>
                    <a:lnTo>
                      <a:pt x="2161" y="112"/>
                    </a:lnTo>
                    <a:lnTo>
                      <a:pt x="2228" y="144"/>
                    </a:lnTo>
                    <a:lnTo>
                      <a:pt x="2294" y="179"/>
                    </a:lnTo>
                    <a:lnTo>
                      <a:pt x="2356" y="219"/>
                    </a:lnTo>
                    <a:lnTo>
                      <a:pt x="2414" y="261"/>
                    </a:lnTo>
                    <a:lnTo>
                      <a:pt x="2469" y="307"/>
                    </a:lnTo>
                    <a:lnTo>
                      <a:pt x="2520" y="355"/>
                    </a:lnTo>
                    <a:lnTo>
                      <a:pt x="2568" y="406"/>
                    </a:lnTo>
                    <a:lnTo>
                      <a:pt x="2612" y="459"/>
                    </a:lnTo>
                    <a:lnTo>
                      <a:pt x="2652" y="515"/>
                    </a:lnTo>
                    <a:lnTo>
                      <a:pt x="2688" y="572"/>
                    </a:lnTo>
                    <a:lnTo>
                      <a:pt x="2720" y="629"/>
                    </a:lnTo>
                    <a:lnTo>
                      <a:pt x="2748" y="689"/>
                    </a:lnTo>
                    <a:lnTo>
                      <a:pt x="2772" y="748"/>
                    </a:lnTo>
                    <a:lnTo>
                      <a:pt x="2791" y="808"/>
                    </a:lnTo>
                    <a:lnTo>
                      <a:pt x="2806" y="869"/>
                    </a:lnTo>
                    <a:lnTo>
                      <a:pt x="2816" y="928"/>
                    </a:lnTo>
                    <a:lnTo>
                      <a:pt x="2822" y="988"/>
                    </a:lnTo>
                    <a:lnTo>
                      <a:pt x="2823" y="1047"/>
                    </a:lnTo>
                    <a:lnTo>
                      <a:pt x="2798" y="1037"/>
                    </a:lnTo>
                    <a:lnTo>
                      <a:pt x="2770" y="1028"/>
                    </a:lnTo>
                    <a:lnTo>
                      <a:pt x="2740" y="1023"/>
                    </a:lnTo>
                    <a:lnTo>
                      <a:pt x="2708" y="1018"/>
                    </a:lnTo>
                    <a:lnTo>
                      <a:pt x="2677" y="1018"/>
                    </a:lnTo>
                    <a:lnTo>
                      <a:pt x="2644" y="1020"/>
                    </a:lnTo>
                    <a:lnTo>
                      <a:pt x="2612" y="1025"/>
                    </a:lnTo>
                    <a:lnTo>
                      <a:pt x="2581" y="1032"/>
                    </a:lnTo>
                    <a:lnTo>
                      <a:pt x="2552" y="1043"/>
                    </a:lnTo>
                    <a:lnTo>
                      <a:pt x="2527" y="1057"/>
                    </a:lnTo>
                    <a:lnTo>
                      <a:pt x="2524" y="985"/>
                    </a:lnTo>
                    <a:lnTo>
                      <a:pt x="2515" y="913"/>
                    </a:lnTo>
                    <a:lnTo>
                      <a:pt x="2502" y="842"/>
                    </a:lnTo>
                    <a:lnTo>
                      <a:pt x="2485" y="772"/>
                    </a:lnTo>
                    <a:lnTo>
                      <a:pt x="2464" y="703"/>
                    </a:lnTo>
                    <a:lnTo>
                      <a:pt x="2438" y="635"/>
                    </a:lnTo>
                    <a:lnTo>
                      <a:pt x="2408" y="569"/>
                    </a:lnTo>
                    <a:lnTo>
                      <a:pt x="2374" y="505"/>
                    </a:lnTo>
                    <a:lnTo>
                      <a:pt x="2336" y="443"/>
                    </a:lnTo>
                    <a:lnTo>
                      <a:pt x="2294" y="384"/>
                    </a:lnTo>
                    <a:lnTo>
                      <a:pt x="2249" y="329"/>
                    </a:lnTo>
                    <a:lnTo>
                      <a:pt x="2201" y="276"/>
                    </a:lnTo>
                    <a:lnTo>
                      <a:pt x="2149" y="227"/>
                    </a:lnTo>
                    <a:lnTo>
                      <a:pt x="2095" y="182"/>
                    </a:lnTo>
                    <a:lnTo>
                      <a:pt x="2036" y="142"/>
                    </a:lnTo>
                    <a:lnTo>
                      <a:pt x="1976" y="106"/>
                    </a:lnTo>
                    <a:lnTo>
                      <a:pt x="1913" y="75"/>
                    </a:lnTo>
                    <a:lnTo>
                      <a:pt x="1847" y="50"/>
                    </a:lnTo>
                    <a:lnTo>
                      <a:pt x="1853" y="47"/>
                    </a:lnTo>
                    <a:lnTo>
                      <a:pt x="1856" y="40"/>
                    </a:lnTo>
                    <a:lnTo>
                      <a:pt x="1857" y="33"/>
                    </a:lnTo>
                    <a:close/>
                    <a:moveTo>
                      <a:pt x="1215" y="33"/>
                    </a:moveTo>
                    <a:lnTo>
                      <a:pt x="1216" y="40"/>
                    </a:lnTo>
                    <a:lnTo>
                      <a:pt x="1219" y="47"/>
                    </a:lnTo>
                    <a:lnTo>
                      <a:pt x="1224" y="50"/>
                    </a:lnTo>
                    <a:lnTo>
                      <a:pt x="1164" y="66"/>
                    </a:lnTo>
                    <a:lnTo>
                      <a:pt x="1106" y="88"/>
                    </a:lnTo>
                    <a:lnTo>
                      <a:pt x="1050" y="116"/>
                    </a:lnTo>
                    <a:lnTo>
                      <a:pt x="997" y="147"/>
                    </a:lnTo>
                    <a:lnTo>
                      <a:pt x="946" y="184"/>
                    </a:lnTo>
                    <a:lnTo>
                      <a:pt x="898" y="225"/>
                    </a:lnTo>
                    <a:lnTo>
                      <a:pt x="852" y="271"/>
                    </a:lnTo>
                    <a:lnTo>
                      <a:pt x="810" y="318"/>
                    </a:lnTo>
                    <a:lnTo>
                      <a:pt x="770" y="370"/>
                    </a:lnTo>
                    <a:lnTo>
                      <a:pt x="734" y="425"/>
                    </a:lnTo>
                    <a:lnTo>
                      <a:pt x="700" y="483"/>
                    </a:lnTo>
                    <a:lnTo>
                      <a:pt x="669" y="542"/>
                    </a:lnTo>
                    <a:lnTo>
                      <a:pt x="641" y="604"/>
                    </a:lnTo>
                    <a:lnTo>
                      <a:pt x="617" y="666"/>
                    </a:lnTo>
                    <a:lnTo>
                      <a:pt x="596" y="731"/>
                    </a:lnTo>
                    <a:lnTo>
                      <a:pt x="578" y="796"/>
                    </a:lnTo>
                    <a:lnTo>
                      <a:pt x="564" y="861"/>
                    </a:lnTo>
                    <a:lnTo>
                      <a:pt x="554" y="926"/>
                    </a:lnTo>
                    <a:lnTo>
                      <a:pt x="548" y="992"/>
                    </a:lnTo>
                    <a:lnTo>
                      <a:pt x="545" y="1057"/>
                    </a:lnTo>
                    <a:lnTo>
                      <a:pt x="519" y="1043"/>
                    </a:lnTo>
                    <a:lnTo>
                      <a:pt x="490" y="1032"/>
                    </a:lnTo>
                    <a:lnTo>
                      <a:pt x="460" y="1025"/>
                    </a:lnTo>
                    <a:lnTo>
                      <a:pt x="428" y="1020"/>
                    </a:lnTo>
                    <a:lnTo>
                      <a:pt x="395" y="1018"/>
                    </a:lnTo>
                    <a:lnTo>
                      <a:pt x="363" y="1018"/>
                    </a:lnTo>
                    <a:lnTo>
                      <a:pt x="331" y="1023"/>
                    </a:lnTo>
                    <a:lnTo>
                      <a:pt x="301" y="1028"/>
                    </a:lnTo>
                    <a:lnTo>
                      <a:pt x="274" y="1037"/>
                    </a:lnTo>
                    <a:lnTo>
                      <a:pt x="249" y="1047"/>
                    </a:lnTo>
                    <a:lnTo>
                      <a:pt x="251" y="988"/>
                    </a:lnTo>
                    <a:lnTo>
                      <a:pt x="256" y="928"/>
                    </a:lnTo>
                    <a:lnTo>
                      <a:pt x="266" y="869"/>
                    </a:lnTo>
                    <a:lnTo>
                      <a:pt x="281" y="808"/>
                    </a:lnTo>
                    <a:lnTo>
                      <a:pt x="300" y="748"/>
                    </a:lnTo>
                    <a:lnTo>
                      <a:pt x="324" y="689"/>
                    </a:lnTo>
                    <a:lnTo>
                      <a:pt x="351" y="629"/>
                    </a:lnTo>
                    <a:lnTo>
                      <a:pt x="383" y="572"/>
                    </a:lnTo>
                    <a:lnTo>
                      <a:pt x="419" y="515"/>
                    </a:lnTo>
                    <a:lnTo>
                      <a:pt x="460" y="459"/>
                    </a:lnTo>
                    <a:lnTo>
                      <a:pt x="503" y="406"/>
                    </a:lnTo>
                    <a:lnTo>
                      <a:pt x="551" y="355"/>
                    </a:lnTo>
                    <a:lnTo>
                      <a:pt x="603" y="307"/>
                    </a:lnTo>
                    <a:lnTo>
                      <a:pt x="657" y="261"/>
                    </a:lnTo>
                    <a:lnTo>
                      <a:pt x="716" y="219"/>
                    </a:lnTo>
                    <a:lnTo>
                      <a:pt x="778" y="179"/>
                    </a:lnTo>
                    <a:lnTo>
                      <a:pt x="843" y="144"/>
                    </a:lnTo>
                    <a:lnTo>
                      <a:pt x="911" y="112"/>
                    </a:lnTo>
                    <a:lnTo>
                      <a:pt x="983" y="86"/>
                    </a:lnTo>
                    <a:lnTo>
                      <a:pt x="1057" y="64"/>
                    </a:lnTo>
                    <a:lnTo>
                      <a:pt x="1135" y="46"/>
                    </a:lnTo>
                    <a:lnTo>
                      <a:pt x="1215" y="33"/>
                    </a:lnTo>
                    <a:close/>
                    <a:moveTo>
                      <a:pt x="1531" y="0"/>
                    </a:moveTo>
                    <a:lnTo>
                      <a:pt x="1580" y="0"/>
                    </a:lnTo>
                    <a:lnTo>
                      <a:pt x="1625" y="1"/>
                    </a:lnTo>
                    <a:lnTo>
                      <a:pt x="1669" y="3"/>
                    </a:lnTo>
                    <a:lnTo>
                      <a:pt x="1708" y="6"/>
                    </a:lnTo>
                    <a:lnTo>
                      <a:pt x="1743" y="10"/>
                    </a:lnTo>
                    <a:lnTo>
                      <a:pt x="1774" y="14"/>
                    </a:lnTo>
                    <a:lnTo>
                      <a:pt x="1798" y="18"/>
                    </a:lnTo>
                    <a:lnTo>
                      <a:pt x="1817" y="23"/>
                    </a:lnTo>
                    <a:lnTo>
                      <a:pt x="1828" y="29"/>
                    </a:lnTo>
                    <a:lnTo>
                      <a:pt x="1832" y="34"/>
                    </a:lnTo>
                    <a:lnTo>
                      <a:pt x="1828" y="40"/>
                    </a:lnTo>
                    <a:lnTo>
                      <a:pt x="1817" y="46"/>
                    </a:lnTo>
                    <a:lnTo>
                      <a:pt x="1798" y="50"/>
                    </a:lnTo>
                    <a:lnTo>
                      <a:pt x="1774" y="55"/>
                    </a:lnTo>
                    <a:lnTo>
                      <a:pt x="1743" y="58"/>
                    </a:lnTo>
                    <a:lnTo>
                      <a:pt x="1708" y="63"/>
                    </a:lnTo>
                    <a:lnTo>
                      <a:pt x="1669" y="65"/>
                    </a:lnTo>
                    <a:lnTo>
                      <a:pt x="1625" y="67"/>
                    </a:lnTo>
                    <a:lnTo>
                      <a:pt x="1580" y="69"/>
                    </a:lnTo>
                    <a:lnTo>
                      <a:pt x="1531" y="69"/>
                    </a:lnTo>
                    <a:lnTo>
                      <a:pt x="1481" y="69"/>
                    </a:lnTo>
                    <a:lnTo>
                      <a:pt x="1435" y="67"/>
                    </a:lnTo>
                    <a:lnTo>
                      <a:pt x="1392" y="65"/>
                    </a:lnTo>
                    <a:lnTo>
                      <a:pt x="1353" y="63"/>
                    </a:lnTo>
                    <a:lnTo>
                      <a:pt x="1318" y="58"/>
                    </a:lnTo>
                    <a:lnTo>
                      <a:pt x="1287" y="55"/>
                    </a:lnTo>
                    <a:lnTo>
                      <a:pt x="1262" y="50"/>
                    </a:lnTo>
                    <a:lnTo>
                      <a:pt x="1244" y="46"/>
                    </a:lnTo>
                    <a:lnTo>
                      <a:pt x="1233" y="40"/>
                    </a:lnTo>
                    <a:lnTo>
                      <a:pt x="1228" y="34"/>
                    </a:lnTo>
                    <a:lnTo>
                      <a:pt x="1233" y="29"/>
                    </a:lnTo>
                    <a:lnTo>
                      <a:pt x="1244" y="23"/>
                    </a:lnTo>
                    <a:lnTo>
                      <a:pt x="1262" y="18"/>
                    </a:lnTo>
                    <a:lnTo>
                      <a:pt x="1287" y="14"/>
                    </a:lnTo>
                    <a:lnTo>
                      <a:pt x="1318" y="10"/>
                    </a:lnTo>
                    <a:lnTo>
                      <a:pt x="1353" y="6"/>
                    </a:lnTo>
                    <a:lnTo>
                      <a:pt x="1392" y="3"/>
                    </a:lnTo>
                    <a:lnTo>
                      <a:pt x="1435" y="1"/>
                    </a:lnTo>
                    <a:lnTo>
                      <a:pt x="1481" y="0"/>
                    </a:lnTo>
                    <a:lnTo>
                      <a:pt x="1531" y="0"/>
                    </a:lnTo>
                    <a:close/>
                  </a:path>
                </a:pathLst>
              </a:custGeom>
              <a:solidFill>
                <a:schemeClr val="accent4"/>
              </a:solidFill>
              <a:ln>
                <a:noFill/>
              </a:ln>
            </p:spPr>
            <p:txBody>
              <a:bodyPr/>
              <a:lstStyle/>
              <a:p>
                <a:endParaRPr lang="en-ZA" dirty="0">
                  <a:solidFill>
                    <a:srgbClr val="717171"/>
                  </a:solidFill>
                </a:endParaRPr>
              </a:p>
            </p:txBody>
          </p:sp>
          <p:sp>
            <p:nvSpPr>
              <p:cNvPr id="22" name="Rectangle 21"/>
              <p:cNvSpPr/>
              <p:nvPr/>
            </p:nvSpPr>
            <p:spPr>
              <a:xfrm>
                <a:off x="5253099" y="3106279"/>
                <a:ext cx="1414405" cy="49977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ZA" sz="1400" b="1" dirty="0">
                    <a:solidFill>
                      <a:srgbClr val="FFFFFF"/>
                    </a:solidFill>
                  </a:rPr>
                  <a:t>Protection</a:t>
                </a:r>
              </a:p>
              <a:p>
                <a:pPr algn="ctr"/>
                <a:r>
                  <a:rPr lang="en-ZA" sz="1400" b="1" dirty="0">
                    <a:solidFill>
                      <a:srgbClr val="FFFFFF"/>
                    </a:solidFill>
                  </a:rPr>
                  <a:t>Savvy</a:t>
                </a:r>
              </a:p>
            </p:txBody>
          </p:sp>
        </p:grpSp>
        <p:sp>
          <p:nvSpPr>
            <p:cNvPr id="19" name="Rectangle 18"/>
            <p:cNvSpPr/>
            <p:nvPr/>
          </p:nvSpPr>
          <p:spPr>
            <a:xfrm>
              <a:off x="3595021" y="4186435"/>
              <a:ext cx="1414405" cy="49977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ZA" sz="1400" b="1" dirty="0">
                  <a:solidFill>
                    <a:srgbClr val="FFFFFF"/>
                  </a:solidFill>
                </a:rPr>
                <a:t>Conservative Survivalist</a:t>
              </a:r>
            </a:p>
          </p:txBody>
        </p:sp>
        <p:grpSp>
          <p:nvGrpSpPr>
            <p:cNvPr id="34" name="Group 33"/>
            <p:cNvGrpSpPr/>
            <p:nvPr/>
          </p:nvGrpSpPr>
          <p:grpSpPr>
            <a:xfrm>
              <a:off x="6716105" y="4609149"/>
              <a:ext cx="2161514" cy="585676"/>
              <a:chOff x="6720534" y="4334293"/>
              <a:chExt cx="2161514" cy="585676"/>
            </a:xfrm>
          </p:grpSpPr>
          <p:sp>
            <p:nvSpPr>
              <p:cNvPr id="31" name="noun_project_0905.eps"/>
              <p:cNvSpPr>
                <a:spLocks noEditPoints="1"/>
              </p:cNvSpPr>
              <p:nvPr/>
            </p:nvSpPr>
            <p:spPr bwMode="auto">
              <a:xfrm>
                <a:off x="6720534" y="4334293"/>
                <a:ext cx="674648" cy="585676"/>
              </a:xfrm>
              <a:custGeom>
                <a:avLst/>
                <a:gdLst>
                  <a:gd name="T0" fmla="*/ 26928325 w 3453"/>
                  <a:gd name="T1" fmla="*/ 20125908 h 2279"/>
                  <a:gd name="T2" fmla="*/ 44288420 w 3453"/>
                  <a:gd name="T3" fmla="*/ 17858483 h 2279"/>
                  <a:gd name="T4" fmla="*/ 55103391 w 3453"/>
                  <a:gd name="T5" fmla="*/ 9783447 h 2279"/>
                  <a:gd name="T6" fmla="*/ 79818937 w 3453"/>
                  <a:gd name="T7" fmla="*/ 7050236 h 2279"/>
                  <a:gd name="T8" fmla="*/ 64890005 w 3453"/>
                  <a:gd name="T9" fmla="*/ 124245 h 2279"/>
                  <a:gd name="T10" fmla="*/ 86052464 w 3453"/>
                  <a:gd name="T11" fmla="*/ 6832764 h 2279"/>
                  <a:gd name="T12" fmla="*/ 92379381 w 3453"/>
                  <a:gd name="T13" fmla="*/ 16057197 h 2279"/>
                  <a:gd name="T14" fmla="*/ 102945075 w 3453"/>
                  <a:gd name="T15" fmla="*/ 25995906 h 2279"/>
                  <a:gd name="T16" fmla="*/ 107214923 w 3453"/>
                  <a:gd name="T17" fmla="*/ 40717603 h 2279"/>
                  <a:gd name="T18" fmla="*/ 97428486 w 3453"/>
                  <a:gd name="T19" fmla="*/ 53016613 h 2279"/>
                  <a:gd name="T20" fmla="*/ 88296491 w 3453"/>
                  <a:gd name="T21" fmla="*/ 56402065 h 2279"/>
                  <a:gd name="T22" fmla="*/ 87361524 w 3453"/>
                  <a:gd name="T23" fmla="*/ 51836374 h 2279"/>
                  <a:gd name="T24" fmla="*/ 93657193 w 3453"/>
                  <a:gd name="T25" fmla="*/ 48885867 h 2279"/>
                  <a:gd name="T26" fmla="*/ 98830937 w 3453"/>
                  <a:gd name="T27" fmla="*/ 44320352 h 2279"/>
                  <a:gd name="T28" fmla="*/ 100171068 w 3453"/>
                  <a:gd name="T29" fmla="*/ 42115138 h 2279"/>
                  <a:gd name="T30" fmla="*/ 100825686 w 3453"/>
                  <a:gd name="T31" fmla="*/ 40313851 h 2279"/>
                  <a:gd name="T32" fmla="*/ 101199602 w 3453"/>
                  <a:gd name="T33" fmla="*/ 38605616 h 2279"/>
                  <a:gd name="T34" fmla="*/ 100763367 w 3453"/>
                  <a:gd name="T35" fmla="*/ 34071119 h 2279"/>
                  <a:gd name="T36" fmla="*/ 92909184 w 3453"/>
                  <a:gd name="T37" fmla="*/ 25312648 h 2279"/>
                  <a:gd name="T38" fmla="*/ 77699725 w 3453"/>
                  <a:gd name="T39" fmla="*/ 23014205 h 2279"/>
                  <a:gd name="T40" fmla="*/ 64360202 w 3453"/>
                  <a:gd name="T41" fmla="*/ 30809911 h 2279"/>
                  <a:gd name="T42" fmla="*/ 62427771 w 3453"/>
                  <a:gd name="T43" fmla="*/ 38791896 h 2279"/>
                  <a:gd name="T44" fmla="*/ 70936396 w 3453"/>
                  <a:gd name="T45" fmla="*/ 49413864 h 2279"/>
                  <a:gd name="T46" fmla="*/ 85803186 w 3453"/>
                  <a:gd name="T47" fmla="*/ 52302337 h 2279"/>
                  <a:gd name="T48" fmla="*/ 81782615 w 3453"/>
                  <a:gd name="T49" fmla="*/ 57023114 h 2279"/>
                  <a:gd name="T50" fmla="*/ 63238100 w 3453"/>
                  <a:gd name="T51" fmla="*/ 50997854 h 2279"/>
                  <a:gd name="T52" fmla="*/ 55976215 w 3453"/>
                  <a:gd name="T53" fmla="*/ 37301133 h 2279"/>
                  <a:gd name="T54" fmla="*/ 62614729 w 3453"/>
                  <a:gd name="T55" fmla="*/ 24132409 h 2279"/>
                  <a:gd name="T56" fmla="*/ 71777973 w 3453"/>
                  <a:gd name="T57" fmla="*/ 14473207 h 2279"/>
                  <a:gd name="T58" fmla="*/ 51207636 w 3453"/>
                  <a:gd name="T59" fmla="*/ 16460949 h 2279"/>
                  <a:gd name="T60" fmla="*/ 48028465 w 3453"/>
                  <a:gd name="T61" fmla="*/ 21212919 h 2279"/>
                  <a:gd name="T62" fmla="*/ 36184959 w 3453"/>
                  <a:gd name="T63" fmla="*/ 29691883 h 2279"/>
                  <a:gd name="T64" fmla="*/ 47467591 w 3453"/>
                  <a:gd name="T65" fmla="*/ 40313851 h 2279"/>
                  <a:gd name="T66" fmla="*/ 51176388 w 3453"/>
                  <a:gd name="T67" fmla="*/ 54600603 h 2279"/>
                  <a:gd name="T68" fmla="*/ 40704261 w 3453"/>
                  <a:gd name="T69" fmla="*/ 67179296 h 2279"/>
                  <a:gd name="T70" fmla="*/ 23001322 w 3453"/>
                  <a:gd name="T71" fmla="*/ 70657800 h 2279"/>
                  <a:gd name="T72" fmla="*/ 23313095 w 3453"/>
                  <a:gd name="T73" fmla="*/ 65564288 h 2279"/>
                  <a:gd name="T74" fmla="*/ 27801150 w 3453"/>
                  <a:gd name="T75" fmla="*/ 65595305 h 2279"/>
                  <a:gd name="T76" fmla="*/ 41951002 w 3453"/>
                  <a:gd name="T77" fmla="*/ 59197311 h 2279"/>
                  <a:gd name="T78" fmla="*/ 45036429 w 3453"/>
                  <a:gd name="T79" fmla="*/ 48854850 h 2279"/>
                  <a:gd name="T80" fmla="*/ 36870649 w 3453"/>
                  <a:gd name="T81" fmla="*/ 39071402 h 2279"/>
                  <a:gd name="T82" fmla="*/ 22128674 w 3453"/>
                  <a:gd name="T83" fmla="*/ 36710926 h 2279"/>
                  <a:gd name="T84" fmla="*/ 9287882 w 3453"/>
                  <a:gd name="T85" fmla="*/ 43326393 h 2279"/>
                  <a:gd name="T86" fmla="*/ 6358165 w 3453"/>
                  <a:gd name="T87" fmla="*/ 51059888 h 2279"/>
                  <a:gd name="T88" fmla="*/ 6576195 w 3453"/>
                  <a:gd name="T89" fmla="*/ 53140858 h 2279"/>
                  <a:gd name="T90" fmla="*/ 7230813 w 3453"/>
                  <a:gd name="T91" fmla="*/ 55439124 h 2279"/>
                  <a:gd name="T92" fmla="*/ 8165780 w 3453"/>
                  <a:gd name="T93" fmla="*/ 57209569 h 2279"/>
                  <a:gd name="T94" fmla="*/ 11469590 w 3453"/>
                  <a:gd name="T95" fmla="*/ 60905546 h 2279"/>
                  <a:gd name="T96" fmla="*/ 15334274 w 3453"/>
                  <a:gd name="T97" fmla="*/ 63359074 h 2279"/>
                  <a:gd name="T98" fmla="*/ 19323596 w 3453"/>
                  <a:gd name="T99" fmla="*/ 64787802 h 2279"/>
                  <a:gd name="T100" fmla="*/ 19978214 w 3453"/>
                  <a:gd name="T101" fmla="*/ 70254048 h 2279"/>
                  <a:gd name="T102" fmla="*/ 13744688 w 3453"/>
                  <a:gd name="T103" fmla="*/ 68483779 h 2279"/>
                  <a:gd name="T104" fmla="*/ 1496018 w 3453"/>
                  <a:gd name="T105" fmla="*/ 57675355 h 2279"/>
                  <a:gd name="T106" fmla="*/ 2462233 w 3453"/>
                  <a:gd name="T107" fmla="*/ 42674152 h 2279"/>
                  <a:gd name="T108" fmla="*/ 13900575 w 3453"/>
                  <a:gd name="T109" fmla="*/ 32611374 h 2279"/>
                  <a:gd name="T110" fmla="*/ 22565086 w 3453"/>
                  <a:gd name="T111" fmla="*/ 21740916 h 2279"/>
                  <a:gd name="T112" fmla="*/ 25525875 w 3453"/>
                  <a:gd name="T113" fmla="*/ 16616211 h 2279"/>
                  <a:gd name="T114" fmla="*/ 49742689 w 3453"/>
                  <a:gd name="T115" fmla="*/ 9534958 h 2279"/>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3453"/>
                  <a:gd name="T175" fmla="*/ 0 h 2279"/>
                  <a:gd name="T176" fmla="*/ 3453 w 3453"/>
                  <a:gd name="T177" fmla="*/ 2279 h 2279"/>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3453" h="2279">
                    <a:moveTo>
                      <a:pt x="687" y="2102"/>
                    </a:moveTo>
                    <a:lnTo>
                      <a:pt x="687" y="2102"/>
                    </a:lnTo>
                    <a:close/>
                    <a:moveTo>
                      <a:pt x="1415" y="542"/>
                    </a:moveTo>
                    <a:lnTo>
                      <a:pt x="1319" y="558"/>
                    </a:lnTo>
                    <a:lnTo>
                      <a:pt x="1195" y="580"/>
                    </a:lnTo>
                    <a:lnTo>
                      <a:pt x="846" y="642"/>
                    </a:lnTo>
                    <a:lnTo>
                      <a:pt x="864" y="648"/>
                    </a:lnTo>
                    <a:lnTo>
                      <a:pt x="879" y="657"/>
                    </a:lnTo>
                    <a:lnTo>
                      <a:pt x="892" y="668"/>
                    </a:lnTo>
                    <a:lnTo>
                      <a:pt x="903" y="683"/>
                    </a:lnTo>
                    <a:lnTo>
                      <a:pt x="921" y="681"/>
                    </a:lnTo>
                    <a:lnTo>
                      <a:pt x="1171" y="637"/>
                    </a:lnTo>
                    <a:lnTo>
                      <a:pt x="1342" y="606"/>
                    </a:lnTo>
                    <a:lnTo>
                      <a:pt x="1426" y="592"/>
                    </a:lnTo>
                    <a:lnTo>
                      <a:pt x="1423" y="583"/>
                    </a:lnTo>
                    <a:lnTo>
                      <a:pt x="1421" y="575"/>
                    </a:lnTo>
                    <a:lnTo>
                      <a:pt x="1416" y="553"/>
                    </a:lnTo>
                    <a:lnTo>
                      <a:pt x="1416" y="547"/>
                    </a:lnTo>
                    <a:lnTo>
                      <a:pt x="1415" y="542"/>
                    </a:lnTo>
                    <a:close/>
                    <a:moveTo>
                      <a:pt x="1866" y="185"/>
                    </a:moveTo>
                    <a:lnTo>
                      <a:pt x="1722" y="308"/>
                    </a:lnTo>
                    <a:lnTo>
                      <a:pt x="1559" y="446"/>
                    </a:lnTo>
                    <a:lnTo>
                      <a:pt x="1576" y="456"/>
                    </a:lnTo>
                    <a:lnTo>
                      <a:pt x="1592" y="466"/>
                    </a:lnTo>
                    <a:lnTo>
                      <a:pt x="1768" y="315"/>
                    </a:lnTo>
                    <a:lnTo>
                      <a:pt x="1887" y="213"/>
                    </a:lnTo>
                    <a:lnTo>
                      <a:pt x="1876" y="199"/>
                    </a:lnTo>
                    <a:lnTo>
                      <a:pt x="1866" y="185"/>
                    </a:lnTo>
                    <a:close/>
                    <a:moveTo>
                      <a:pt x="2047" y="110"/>
                    </a:moveTo>
                    <a:lnTo>
                      <a:pt x="2046" y="130"/>
                    </a:lnTo>
                    <a:lnTo>
                      <a:pt x="2041" y="151"/>
                    </a:lnTo>
                    <a:lnTo>
                      <a:pt x="2282" y="194"/>
                    </a:lnTo>
                    <a:lnTo>
                      <a:pt x="2549" y="241"/>
                    </a:lnTo>
                    <a:lnTo>
                      <a:pt x="2561" y="227"/>
                    </a:lnTo>
                    <a:lnTo>
                      <a:pt x="2574" y="214"/>
                    </a:lnTo>
                    <a:lnTo>
                      <a:pt x="2590" y="205"/>
                    </a:lnTo>
                    <a:lnTo>
                      <a:pt x="2262" y="147"/>
                    </a:lnTo>
                    <a:lnTo>
                      <a:pt x="2063" y="111"/>
                    </a:lnTo>
                    <a:lnTo>
                      <a:pt x="2056" y="110"/>
                    </a:lnTo>
                    <a:lnTo>
                      <a:pt x="2047" y="110"/>
                    </a:lnTo>
                    <a:close/>
                    <a:moveTo>
                      <a:pt x="2043" y="0"/>
                    </a:moveTo>
                    <a:lnTo>
                      <a:pt x="2063" y="1"/>
                    </a:lnTo>
                    <a:lnTo>
                      <a:pt x="2082" y="4"/>
                    </a:lnTo>
                    <a:lnTo>
                      <a:pt x="2172" y="19"/>
                    </a:lnTo>
                    <a:lnTo>
                      <a:pt x="2652" y="104"/>
                    </a:lnTo>
                    <a:lnTo>
                      <a:pt x="2680" y="111"/>
                    </a:lnTo>
                    <a:lnTo>
                      <a:pt x="2705" y="123"/>
                    </a:lnTo>
                    <a:lnTo>
                      <a:pt x="2727" y="138"/>
                    </a:lnTo>
                    <a:lnTo>
                      <a:pt x="2743" y="155"/>
                    </a:lnTo>
                    <a:lnTo>
                      <a:pt x="2755" y="175"/>
                    </a:lnTo>
                    <a:lnTo>
                      <a:pt x="2761" y="197"/>
                    </a:lnTo>
                    <a:lnTo>
                      <a:pt x="2761" y="220"/>
                    </a:lnTo>
                    <a:lnTo>
                      <a:pt x="2755" y="242"/>
                    </a:lnTo>
                    <a:lnTo>
                      <a:pt x="2744" y="264"/>
                    </a:lnTo>
                    <a:lnTo>
                      <a:pt x="2727" y="287"/>
                    </a:lnTo>
                    <a:lnTo>
                      <a:pt x="2712" y="305"/>
                    </a:lnTo>
                    <a:lnTo>
                      <a:pt x="2712" y="367"/>
                    </a:lnTo>
                    <a:lnTo>
                      <a:pt x="2937" y="367"/>
                    </a:lnTo>
                    <a:lnTo>
                      <a:pt x="2941" y="419"/>
                    </a:lnTo>
                    <a:lnTo>
                      <a:pt x="2950" y="469"/>
                    </a:lnTo>
                    <a:lnTo>
                      <a:pt x="2964" y="517"/>
                    </a:lnTo>
                    <a:lnTo>
                      <a:pt x="2984" y="565"/>
                    </a:lnTo>
                    <a:lnTo>
                      <a:pt x="3007" y="609"/>
                    </a:lnTo>
                    <a:lnTo>
                      <a:pt x="3034" y="649"/>
                    </a:lnTo>
                    <a:lnTo>
                      <a:pt x="3077" y="669"/>
                    </a:lnTo>
                    <a:lnTo>
                      <a:pt x="3128" y="698"/>
                    </a:lnTo>
                    <a:lnTo>
                      <a:pt x="3177" y="729"/>
                    </a:lnTo>
                    <a:lnTo>
                      <a:pt x="3222" y="762"/>
                    </a:lnTo>
                    <a:lnTo>
                      <a:pt x="3264" y="799"/>
                    </a:lnTo>
                    <a:lnTo>
                      <a:pt x="3303" y="837"/>
                    </a:lnTo>
                    <a:lnTo>
                      <a:pt x="3341" y="883"/>
                    </a:lnTo>
                    <a:lnTo>
                      <a:pt x="3373" y="931"/>
                    </a:lnTo>
                    <a:lnTo>
                      <a:pt x="3402" y="981"/>
                    </a:lnTo>
                    <a:lnTo>
                      <a:pt x="3424" y="1034"/>
                    </a:lnTo>
                    <a:lnTo>
                      <a:pt x="3439" y="1088"/>
                    </a:lnTo>
                    <a:lnTo>
                      <a:pt x="3449" y="1143"/>
                    </a:lnTo>
                    <a:lnTo>
                      <a:pt x="3453" y="1201"/>
                    </a:lnTo>
                    <a:lnTo>
                      <a:pt x="3450" y="1256"/>
                    </a:lnTo>
                    <a:lnTo>
                      <a:pt x="3440" y="1311"/>
                    </a:lnTo>
                    <a:lnTo>
                      <a:pt x="3425" y="1363"/>
                    </a:lnTo>
                    <a:lnTo>
                      <a:pt x="3405" y="1415"/>
                    </a:lnTo>
                    <a:lnTo>
                      <a:pt x="3379" y="1464"/>
                    </a:lnTo>
                    <a:lnTo>
                      <a:pt x="3348" y="1511"/>
                    </a:lnTo>
                    <a:lnTo>
                      <a:pt x="3311" y="1555"/>
                    </a:lnTo>
                    <a:lnTo>
                      <a:pt x="3272" y="1598"/>
                    </a:lnTo>
                    <a:lnTo>
                      <a:pt x="3227" y="1636"/>
                    </a:lnTo>
                    <a:lnTo>
                      <a:pt x="3178" y="1673"/>
                    </a:lnTo>
                    <a:lnTo>
                      <a:pt x="3126" y="1707"/>
                    </a:lnTo>
                    <a:lnTo>
                      <a:pt x="3071" y="1736"/>
                    </a:lnTo>
                    <a:lnTo>
                      <a:pt x="3012" y="1762"/>
                    </a:lnTo>
                    <a:lnTo>
                      <a:pt x="2989" y="1771"/>
                    </a:lnTo>
                    <a:lnTo>
                      <a:pt x="2947" y="1786"/>
                    </a:lnTo>
                    <a:lnTo>
                      <a:pt x="2904" y="1799"/>
                    </a:lnTo>
                    <a:lnTo>
                      <a:pt x="2880" y="1805"/>
                    </a:lnTo>
                    <a:lnTo>
                      <a:pt x="2861" y="1810"/>
                    </a:lnTo>
                    <a:lnTo>
                      <a:pt x="2845" y="1813"/>
                    </a:lnTo>
                    <a:lnTo>
                      <a:pt x="2833" y="1816"/>
                    </a:lnTo>
                    <a:lnTo>
                      <a:pt x="2822" y="1819"/>
                    </a:lnTo>
                    <a:lnTo>
                      <a:pt x="2812" y="1820"/>
                    </a:lnTo>
                    <a:lnTo>
                      <a:pt x="2798" y="1802"/>
                    </a:lnTo>
                    <a:lnTo>
                      <a:pt x="2789" y="1781"/>
                    </a:lnTo>
                    <a:lnTo>
                      <a:pt x="2784" y="1758"/>
                    </a:lnTo>
                    <a:lnTo>
                      <a:pt x="2782" y="1734"/>
                    </a:lnTo>
                    <a:lnTo>
                      <a:pt x="2785" y="1710"/>
                    </a:lnTo>
                    <a:lnTo>
                      <a:pt x="2792" y="1689"/>
                    </a:lnTo>
                    <a:lnTo>
                      <a:pt x="2803" y="1669"/>
                    </a:lnTo>
                    <a:lnTo>
                      <a:pt x="2815" y="1649"/>
                    </a:lnTo>
                    <a:lnTo>
                      <a:pt x="2833" y="1644"/>
                    </a:lnTo>
                    <a:lnTo>
                      <a:pt x="2846" y="1641"/>
                    </a:lnTo>
                    <a:lnTo>
                      <a:pt x="2859" y="1636"/>
                    </a:lnTo>
                    <a:lnTo>
                      <a:pt x="2872" y="1632"/>
                    </a:lnTo>
                    <a:lnTo>
                      <a:pt x="2887" y="1628"/>
                    </a:lnTo>
                    <a:lnTo>
                      <a:pt x="2905" y="1622"/>
                    </a:lnTo>
                    <a:lnTo>
                      <a:pt x="2956" y="1600"/>
                    </a:lnTo>
                    <a:lnTo>
                      <a:pt x="3005" y="1574"/>
                    </a:lnTo>
                    <a:lnTo>
                      <a:pt x="3050" y="1545"/>
                    </a:lnTo>
                    <a:lnTo>
                      <a:pt x="3092" y="1514"/>
                    </a:lnTo>
                    <a:lnTo>
                      <a:pt x="3128" y="1479"/>
                    </a:lnTo>
                    <a:lnTo>
                      <a:pt x="3128" y="1478"/>
                    </a:lnTo>
                    <a:lnTo>
                      <a:pt x="3145" y="1461"/>
                    </a:lnTo>
                    <a:lnTo>
                      <a:pt x="3162" y="1442"/>
                    </a:lnTo>
                    <a:lnTo>
                      <a:pt x="3162" y="1441"/>
                    </a:lnTo>
                    <a:lnTo>
                      <a:pt x="3167" y="1433"/>
                    </a:lnTo>
                    <a:lnTo>
                      <a:pt x="3171" y="1427"/>
                    </a:lnTo>
                    <a:lnTo>
                      <a:pt x="3190" y="1401"/>
                    </a:lnTo>
                    <a:lnTo>
                      <a:pt x="3191" y="1399"/>
                    </a:lnTo>
                    <a:lnTo>
                      <a:pt x="3194" y="1393"/>
                    </a:lnTo>
                    <a:lnTo>
                      <a:pt x="3198" y="1386"/>
                    </a:lnTo>
                    <a:lnTo>
                      <a:pt x="3206" y="1372"/>
                    </a:lnTo>
                    <a:lnTo>
                      <a:pt x="3207" y="1371"/>
                    </a:lnTo>
                    <a:lnTo>
                      <a:pt x="3213" y="1359"/>
                    </a:lnTo>
                    <a:lnTo>
                      <a:pt x="3214" y="1356"/>
                    </a:lnTo>
                    <a:lnTo>
                      <a:pt x="3219" y="1343"/>
                    </a:lnTo>
                    <a:lnTo>
                      <a:pt x="3220" y="1342"/>
                    </a:lnTo>
                    <a:lnTo>
                      <a:pt x="3222" y="1335"/>
                    </a:lnTo>
                    <a:lnTo>
                      <a:pt x="3226" y="1329"/>
                    </a:lnTo>
                    <a:lnTo>
                      <a:pt x="3227" y="1326"/>
                    </a:lnTo>
                    <a:lnTo>
                      <a:pt x="3229" y="1320"/>
                    </a:lnTo>
                    <a:lnTo>
                      <a:pt x="3231" y="1314"/>
                    </a:lnTo>
                    <a:lnTo>
                      <a:pt x="3232" y="1311"/>
                    </a:lnTo>
                    <a:lnTo>
                      <a:pt x="3235" y="1298"/>
                    </a:lnTo>
                    <a:lnTo>
                      <a:pt x="3236" y="1296"/>
                    </a:lnTo>
                    <a:lnTo>
                      <a:pt x="3239" y="1283"/>
                    </a:lnTo>
                    <a:lnTo>
                      <a:pt x="3240" y="1279"/>
                    </a:lnTo>
                    <a:lnTo>
                      <a:pt x="3242" y="1268"/>
                    </a:lnTo>
                    <a:lnTo>
                      <a:pt x="3243" y="1264"/>
                    </a:lnTo>
                    <a:lnTo>
                      <a:pt x="3244" y="1258"/>
                    </a:lnTo>
                    <a:lnTo>
                      <a:pt x="3245" y="1250"/>
                    </a:lnTo>
                    <a:lnTo>
                      <a:pt x="3245" y="1249"/>
                    </a:lnTo>
                    <a:lnTo>
                      <a:pt x="3247" y="1243"/>
                    </a:lnTo>
                    <a:lnTo>
                      <a:pt x="3247" y="1236"/>
                    </a:lnTo>
                    <a:lnTo>
                      <a:pt x="3248" y="1231"/>
                    </a:lnTo>
                    <a:lnTo>
                      <a:pt x="3248" y="1220"/>
                    </a:lnTo>
                    <a:lnTo>
                      <a:pt x="3249" y="1216"/>
                    </a:lnTo>
                    <a:lnTo>
                      <a:pt x="3249" y="1201"/>
                    </a:lnTo>
                    <a:lnTo>
                      <a:pt x="3247" y="1165"/>
                    </a:lnTo>
                    <a:lnTo>
                      <a:pt x="3241" y="1131"/>
                    </a:lnTo>
                    <a:lnTo>
                      <a:pt x="3241" y="1130"/>
                    </a:lnTo>
                    <a:lnTo>
                      <a:pt x="3233" y="1097"/>
                    </a:lnTo>
                    <a:lnTo>
                      <a:pt x="3222" y="1066"/>
                    </a:lnTo>
                    <a:lnTo>
                      <a:pt x="3211" y="1040"/>
                    </a:lnTo>
                    <a:lnTo>
                      <a:pt x="3196" y="1013"/>
                    </a:lnTo>
                    <a:lnTo>
                      <a:pt x="3170" y="974"/>
                    </a:lnTo>
                    <a:lnTo>
                      <a:pt x="3141" y="937"/>
                    </a:lnTo>
                    <a:lnTo>
                      <a:pt x="3106" y="903"/>
                    </a:lnTo>
                    <a:lnTo>
                      <a:pt x="3069" y="870"/>
                    </a:lnTo>
                    <a:lnTo>
                      <a:pt x="3027" y="841"/>
                    </a:lnTo>
                    <a:lnTo>
                      <a:pt x="2981" y="815"/>
                    </a:lnTo>
                    <a:lnTo>
                      <a:pt x="2932" y="792"/>
                    </a:lnTo>
                    <a:lnTo>
                      <a:pt x="2881" y="773"/>
                    </a:lnTo>
                    <a:lnTo>
                      <a:pt x="2854" y="763"/>
                    </a:lnTo>
                    <a:lnTo>
                      <a:pt x="2799" y="750"/>
                    </a:lnTo>
                    <a:lnTo>
                      <a:pt x="2743" y="739"/>
                    </a:lnTo>
                    <a:lnTo>
                      <a:pt x="2684" y="733"/>
                    </a:lnTo>
                    <a:lnTo>
                      <a:pt x="2624" y="731"/>
                    </a:lnTo>
                    <a:lnTo>
                      <a:pt x="2557" y="733"/>
                    </a:lnTo>
                    <a:lnTo>
                      <a:pt x="2493" y="741"/>
                    </a:lnTo>
                    <a:lnTo>
                      <a:pt x="2431" y="754"/>
                    </a:lnTo>
                    <a:lnTo>
                      <a:pt x="2371" y="772"/>
                    </a:lnTo>
                    <a:lnTo>
                      <a:pt x="2314" y="793"/>
                    </a:lnTo>
                    <a:lnTo>
                      <a:pt x="2261" y="819"/>
                    </a:lnTo>
                    <a:lnTo>
                      <a:pt x="2212" y="848"/>
                    </a:lnTo>
                    <a:lnTo>
                      <a:pt x="2167" y="882"/>
                    </a:lnTo>
                    <a:lnTo>
                      <a:pt x="2129" y="915"/>
                    </a:lnTo>
                    <a:lnTo>
                      <a:pt x="2095" y="953"/>
                    </a:lnTo>
                    <a:lnTo>
                      <a:pt x="2065" y="992"/>
                    </a:lnTo>
                    <a:lnTo>
                      <a:pt x="2041" y="1034"/>
                    </a:lnTo>
                    <a:lnTo>
                      <a:pt x="2022" y="1077"/>
                    </a:lnTo>
                    <a:lnTo>
                      <a:pt x="2014" y="1104"/>
                    </a:lnTo>
                    <a:lnTo>
                      <a:pt x="2008" y="1130"/>
                    </a:lnTo>
                    <a:lnTo>
                      <a:pt x="2003" y="1158"/>
                    </a:lnTo>
                    <a:lnTo>
                      <a:pt x="2001" y="1185"/>
                    </a:lnTo>
                    <a:lnTo>
                      <a:pt x="2000" y="1201"/>
                    </a:lnTo>
                    <a:lnTo>
                      <a:pt x="2003" y="1249"/>
                    </a:lnTo>
                    <a:lnTo>
                      <a:pt x="2013" y="1296"/>
                    </a:lnTo>
                    <a:lnTo>
                      <a:pt x="2029" y="1341"/>
                    </a:lnTo>
                    <a:lnTo>
                      <a:pt x="2050" y="1384"/>
                    </a:lnTo>
                    <a:lnTo>
                      <a:pt x="2076" y="1425"/>
                    </a:lnTo>
                    <a:lnTo>
                      <a:pt x="2107" y="1464"/>
                    </a:lnTo>
                    <a:lnTo>
                      <a:pt x="2143" y="1500"/>
                    </a:lnTo>
                    <a:lnTo>
                      <a:pt x="2184" y="1534"/>
                    </a:lnTo>
                    <a:lnTo>
                      <a:pt x="2228" y="1564"/>
                    </a:lnTo>
                    <a:lnTo>
                      <a:pt x="2276" y="1591"/>
                    </a:lnTo>
                    <a:lnTo>
                      <a:pt x="2327" y="1614"/>
                    </a:lnTo>
                    <a:lnTo>
                      <a:pt x="2381" y="1634"/>
                    </a:lnTo>
                    <a:lnTo>
                      <a:pt x="2439" y="1650"/>
                    </a:lnTo>
                    <a:lnTo>
                      <a:pt x="2499" y="1663"/>
                    </a:lnTo>
                    <a:lnTo>
                      <a:pt x="2561" y="1669"/>
                    </a:lnTo>
                    <a:lnTo>
                      <a:pt x="2624" y="1672"/>
                    </a:lnTo>
                    <a:lnTo>
                      <a:pt x="2697" y="1669"/>
                    </a:lnTo>
                    <a:lnTo>
                      <a:pt x="2766" y="1659"/>
                    </a:lnTo>
                    <a:lnTo>
                      <a:pt x="2753" y="1684"/>
                    </a:lnTo>
                    <a:lnTo>
                      <a:pt x="2745" y="1710"/>
                    </a:lnTo>
                    <a:lnTo>
                      <a:pt x="2743" y="1738"/>
                    </a:lnTo>
                    <a:lnTo>
                      <a:pt x="2745" y="1762"/>
                    </a:lnTo>
                    <a:lnTo>
                      <a:pt x="2750" y="1785"/>
                    </a:lnTo>
                    <a:lnTo>
                      <a:pt x="2761" y="1806"/>
                    </a:lnTo>
                    <a:lnTo>
                      <a:pt x="2773" y="1826"/>
                    </a:lnTo>
                    <a:lnTo>
                      <a:pt x="2713" y="1832"/>
                    </a:lnTo>
                    <a:lnTo>
                      <a:pt x="2654" y="1835"/>
                    </a:lnTo>
                    <a:lnTo>
                      <a:pt x="2624" y="1836"/>
                    </a:lnTo>
                    <a:lnTo>
                      <a:pt x="2547" y="1833"/>
                    </a:lnTo>
                    <a:lnTo>
                      <a:pt x="2473" y="1825"/>
                    </a:lnTo>
                    <a:lnTo>
                      <a:pt x="2399" y="1812"/>
                    </a:lnTo>
                    <a:lnTo>
                      <a:pt x="2329" y="1794"/>
                    </a:lnTo>
                    <a:lnTo>
                      <a:pt x="2262" y="1772"/>
                    </a:lnTo>
                    <a:lnTo>
                      <a:pt x="2198" y="1745"/>
                    </a:lnTo>
                    <a:lnTo>
                      <a:pt x="2137" y="1715"/>
                    </a:lnTo>
                    <a:lnTo>
                      <a:pt x="2081" y="1680"/>
                    </a:lnTo>
                    <a:lnTo>
                      <a:pt x="2029" y="1642"/>
                    </a:lnTo>
                    <a:lnTo>
                      <a:pt x="1980" y="1600"/>
                    </a:lnTo>
                    <a:lnTo>
                      <a:pt x="1937" y="1556"/>
                    </a:lnTo>
                    <a:lnTo>
                      <a:pt x="1900" y="1508"/>
                    </a:lnTo>
                    <a:lnTo>
                      <a:pt x="1867" y="1457"/>
                    </a:lnTo>
                    <a:lnTo>
                      <a:pt x="1840" y="1405"/>
                    </a:lnTo>
                    <a:lnTo>
                      <a:pt x="1819" y="1351"/>
                    </a:lnTo>
                    <a:lnTo>
                      <a:pt x="1805" y="1294"/>
                    </a:lnTo>
                    <a:lnTo>
                      <a:pt x="1799" y="1248"/>
                    </a:lnTo>
                    <a:lnTo>
                      <a:pt x="1796" y="1201"/>
                    </a:lnTo>
                    <a:lnTo>
                      <a:pt x="1799" y="1148"/>
                    </a:lnTo>
                    <a:lnTo>
                      <a:pt x="1809" y="1094"/>
                    </a:lnTo>
                    <a:lnTo>
                      <a:pt x="1822" y="1043"/>
                    </a:lnTo>
                    <a:lnTo>
                      <a:pt x="1842" y="993"/>
                    </a:lnTo>
                    <a:lnTo>
                      <a:pt x="1866" y="946"/>
                    </a:lnTo>
                    <a:lnTo>
                      <a:pt x="1897" y="900"/>
                    </a:lnTo>
                    <a:lnTo>
                      <a:pt x="1930" y="856"/>
                    </a:lnTo>
                    <a:lnTo>
                      <a:pt x="1968" y="815"/>
                    </a:lnTo>
                    <a:lnTo>
                      <a:pt x="2009" y="777"/>
                    </a:lnTo>
                    <a:lnTo>
                      <a:pt x="2054" y="741"/>
                    </a:lnTo>
                    <a:lnTo>
                      <a:pt x="2103" y="708"/>
                    </a:lnTo>
                    <a:lnTo>
                      <a:pt x="2155" y="679"/>
                    </a:lnTo>
                    <a:lnTo>
                      <a:pt x="2172" y="669"/>
                    </a:lnTo>
                    <a:lnTo>
                      <a:pt x="2229" y="643"/>
                    </a:lnTo>
                    <a:lnTo>
                      <a:pt x="2254" y="602"/>
                    </a:lnTo>
                    <a:lnTo>
                      <a:pt x="2275" y="559"/>
                    </a:lnTo>
                    <a:lnTo>
                      <a:pt x="2290" y="513"/>
                    </a:lnTo>
                    <a:lnTo>
                      <a:pt x="2303" y="466"/>
                    </a:lnTo>
                    <a:lnTo>
                      <a:pt x="2310" y="417"/>
                    </a:lnTo>
                    <a:lnTo>
                      <a:pt x="2312" y="367"/>
                    </a:lnTo>
                    <a:lnTo>
                      <a:pt x="2536" y="367"/>
                    </a:lnTo>
                    <a:lnTo>
                      <a:pt x="2536" y="350"/>
                    </a:lnTo>
                    <a:lnTo>
                      <a:pt x="2535" y="350"/>
                    </a:lnTo>
                    <a:lnTo>
                      <a:pt x="2309" y="310"/>
                    </a:lnTo>
                    <a:lnTo>
                      <a:pt x="1971" y="251"/>
                    </a:lnTo>
                    <a:lnTo>
                      <a:pt x="1860" y="345"/>
                    </a:lnTo>
                    <a:lnTo>
                      <a:pt x="1643" y="530"/>
                    </a:lnTo>
                    <a:lnTo>
                      <a:pt x="1652" y="550"/>
                    </a:lnTo>
                    <a:lnTo>
                      <a:pt x="1655" y="570"/>
                    </a:lnTo>
                    <a:lnTo>
                      <a:pt x="1654" y="590"/>
                    </a:lnTo>
                    <a:lnTo>
                      <a:pt x="1647" y="610"/>
                    </a:lnTo>
                    <a:lnTo>
                      <a:pt x="1636" y="631"/>
                    </a:lnTo>
                    <a:lnTo>
                      <a:pt x="1619" y="648"/>
                    </a:lnTo>
                    <a:lnTo>
                      <a:pt x="1597" y="664"/>
                    </a:lnTo>
                    <a:lnTo>
                      <a:pt x="1571" y="676"/>
                    </a:lnTo>
                    <a:lnTo>
                      <a:pt x="1541" y="683"/>
                    </a:lnTo>
                    <a:lnTo>
                      <a:pt x="1413" y="706"/>
                    </a:lnTo>
                    <a:lnTo>
                      <a:pt x="1143" y="753"/>
                    </a:lnTo>
                    <a:lnTo>
                      <a:pt x="940" y="789"/>
                    </a:lnTo>
                    <a:lnTo>
                      <a:pt x="915" y="792"/>
                    </a:lnTo>
                    <a:lnTo>
                      <a:pt x="915" y="810"/>
                    </a:lnTo>
                    <a:lnTo>
                      <a:pt x="1139" y="810"/>
                    </a:lnTo>
                    <a:lnTo>
                      <a:pt x="1143" y="860"/>
                    </a:lnTo>
                    <a:lnTo>
                      <a:pt x="1150" y="909"/>
                    </a:lnTo>
                    <a:lnTo>
                      <a:pt x="1161" y="956"/>
                    </a:lnTo>
                    <a:lnTo>
                      <a:pt x="1178" y="1002"/>
                    </a:lnTo>
                    <a:lnTo>
                      <a:pt x="1199" y="1045"/>
                    </a:lnTo>
                    <a:lnTo>
                      <a:pt x="1224" y="1086"/>
                    </a:lnTo>
                    <a:lnTo>
                      <a:pt x="1280" y="1112"/>
                    </a:lnTo>
                    <a:lnTo>
                      <a:pt x="1336" y="1142"/>
                    </a:lnTo>
                    <a:lnTo>
                      <a:pt x="1389" y="1177"/>
                    </a:lnTo>
                    <a:lnTo>
                      <a:pt x="1438" y="1215"/>
                    </a:lnTo>
                    <a:lnTo>
                      <a:pt x="1482" y="1254"/>
                    </a:lnTo>
                    <a:lnTo>
                      <a:pt x="1523" y="1298"/>
                    </a:lnTo>
                    <a:lnTo>
                      <a:pt x="1556" y="1342"/>
                    </a:lnTo>
                    <a:lnTo>
                      <a:pt x="1586" y="1387"/>
                    </a:lnTo>
                    <a:lnTo>
                      <a:pt x="1611" y="1435"/>
                    </a:lnTo>
                    <a:lnTo>
                      <a:pt x="1630" y="1486"/>
                    </a:lnTo>
                    <a:lnTo>
                      <a:pt x="1644" y="1537"/>
                    </a:lnTo>
                    <a:lnTo>
                      <a:pt x="1653" y="1589"/>
                    </a:lnTo>
                    <a:lnTo>
                      <a:pt x="1656" y="1644"/>
                    </a:lnTo>
                    <a:lnTo>
                      <a:pt x="1653" y="1701"/>
                    </a:lnTo>
                    <a:lnTo>
                      <a:pt x="1642" y="1758"/>
                    </a:lnTo>
                    <a:lnTo>
                      <a:pt x="1626" y="1812"/>
                    </a:lnTo>
                    <a:lnTo>
                      <a:pt x="1604" y="1866"/>
                    </a:lnTo>
                    <a:lnTo>
                      <a:pt x="1576" y="1916"/>
                    </a:lnTo>
                    <a:lnTo>
                      <a:pt x="1543" y="1964"/>
                    </a:lnTo>
                    <a:lnTo>
                      <a:pt x="1505" y="2010"/>
                    </a:lnTo>
                    <a:lnTo>
                      <a:pt x="1461" y="2053"/>
                    </a:lnTo>
                    <a:lnTo>
                      <a:pt x="1414" y="2093"/>
                    </a:lnTo>
                    <a:lnTo>
                      <a:pt x="1361" y="2129"/>
                    </a:lnTo>
                    <a:lnTo>
                      <a:pt x="1306" y="2163"/>
                    </a:lnTo>
                    <a:lnTo>
                      <a:pt x="1246" y="2192"/>
                    </a:lnTo>
                    <a:lnTo>
                      <a:pt x="1183" y="2217"/>
                    </a:lnTo>
                    <a:lnTo>
                      <a:pt x="1116" y="2239"/>
                    </a:lnTo>
                    <a:lnTo>
                      <a:pt x="1048" y="2256"/>
                    </a:lnTo>
                    <a:lnTo>
                      <a:pt x="977" y="2269"/>
                    </a:lnTo>
                    <a:lnTo>
                      <a:pt x="904" y="2276"/>
                    </a:lnTo>
                    <a:lnTo>
                      <a:pt x="828" y="2279"/>
                    </a:lnTo>
                    <a:lnTo>
                      <a:pt x="799" y="2278"/>
                    </a:lnTo>
                    <a:lnTo>
                      <a:pt x="738" y="2275"/>
                    </a:lnTo>
                    <a:lnTo>
                      <a:pt x="680" y="2269"/>
                    </a:lnTo>
                    <a:lnTo>
                      <a:pt x="692" y="2249"/>
                    </a:lnTo>
                    <a:lnTo>
                      <a:pt x="702" y="2228"/>
                    </a:lnTo>
                    <a:lnTo>
                      <a:pt x="708" y="2205"/>
                    </a:lnTo>
                    <a:lnTo>
                      <a:pt x="710" y="2180"/>
                    </a:lnTo>
                    <a:lnTo>
                      <a:pt x="707" y="2152"/>
                    </a:lnTo>
                    <a:lnTo>
                      <a:pt x="700" y="2126"/>
                    </a:lnTo>
                    <a:lnTo>
                      <a:pt x="687" y="2102"/>
                    </a:lnTo>
                    <a:lnTo>
                      <a:pt x="748" y="2111"/>
                    </a:lnTo>
                    <a:lnTo>
                      <a:pt x="749" y="2111"/>
                    </a:lnTo>
                    <a:lnTo>
                      <a:pt x="778" y="2113"/>
                    </a:lnTo>
                    <a:lnTo>
                      <a:pt x="780" y="2113"/>
                    </a:lnTo>
                    <a:lnTo>
                      <a:pt x="808" y="2114"/>
                    </a:lnTo>
                    <a:lnTo>
                      <a:pt x="812" y="2114"/>
                    </a:lnTo>
                    <a:lnTo>
                      <a:pt x="828" y="2114"/>
                    </a:lnTo>
                    <a:lnTo>
                      <a:pt x="892" y="2112"/>
                    </a:lnTo>
                    <a:lnTo>
                      <a:pt x="954" y="2104"/>
                    </a:lnTo>
                    <a:lnTo>
                      <a:pt x="1014" y="2093"/>
                    </a:lnTo>
                    <a:lnTo>
                      <a:pt x="1071" y="2077"/>
                    </a:lnTo>
                    <a:lnTo>
                      <a:pt x="1126" y="2057"/>
                    </a:lnTo>
                    <a:lnTo>
                      <a:pt x="1177" y="2034"/>
                    </a:lnTo>
                    <a:lnTo>
                      <a:pt x="1225" y="2007"/>
                    </a:lnTo>
                    <a:lnTo>
                      <a:pt x="1269" y="1977"/>
                    </a:lnTo>
                    <a:lnTo>
                      <a:pt x="1309" y="1943"/>
                    </a:lnTo>
                    <a:lnTo>
                      <a:pt x="1346" y="1906"/>
                    </a:lnTo>
                    <a:lnTo>
                      <a:pt x="1376" y="1868"/>
                    </a:lnTo>
                    <a:lnTo>
                      <a:pt x="1403" y="1827"/>
                    </a:lnTo>
                    <a:lnTo>
                      <a:pt x="1424" y="1784"/>
                    </a:lnTo>
                    <a:lnTo>
                      <a:pt x="1439" y="1739"/>
                    </a:lnTo>
                    <a:lnTo>
                      <a:pt x="1448" y="1692"/>
                    </a:lnTo>
                    <a:lnTo>
                      <a:pt x="1452" y="1644"/>
                    </a:lnTo>
                    <a:lnTo>
                      <a:pt x="1450" y="1608"/>
                    </a:lnTo>
                    <a:lnTo>
                      <a:pt x="1445" y="1573"/>
                    </a:lnTo>
                    <a:lnTo>
                      <a:pt x="1438" y="1545"/>
                    </a:lnTo>
                    <a:lnTo>
                      <a:pt x="1430" y="1519"/>
                    </a:lnTo>
                    <a:lnTo>
                      <a:pt x="1411" y="1474"/>
                    </a:lnTo>
                    <a:lnTo>
                      <a:pt x="1384" y="1431"/>
                    </a:lnTo>
                    <a:lnTo>
                      <a:pt x="1354" y="1390"/>
                    </a:lnTo>
                    <a:lnTo>
                      <a:pt x="1319" y="1353"/>
                    </a:lnTo>
                    <a:lnTo>
                      <a:pt x="1278" y="1317"/>
                    </a:lnTo>
                    <a:lnTo>
                      <a:pt x="1233" y="1286"/>
                    </a:lnTo>
                    <a:lnTo>
                      <a:pt x="1183" y="1258"/>
                    </a:lnTo>
                    <a:lnTo>
                      <a:pt x="1131" y="1232"/>
                    </a:lnTo>
                    <a:lnTo>
                      <a:pt x="1075" y="1211"/>
                    </a:lnTo>
                    <a:lnTo>
                      <a:pt x="1016" y="1195"/>
                    </a:lnTo>
                    <a:lnTo>
                      <a:pt x="954" y="1183"/>
                    </a:lnTo>
                    <a:lnTo>
                      <a:pt x="908" y="1177"/>
                    </a:lnTo>
                    <a:lnTo>
                      <a:pt x="868" y="1175"/>
                    </a:lnTo>
                    <a:lnTo>
                      <a:pt x="828" y="1174"/>
                    </a:lnTo>
                    <a:lnTo>
                      <a:pt x="768" y="1176"/>
                    </a:lnTo>
                    <a:lnTo>
                      <a:pt x="710" y="1182"/>
                    </a:lnTo>
                    <a:lnTo>
                      <a:pt x="653" y="1193"/>
                    </a:lnTo>
                    <a:lnTo>
                      <a:pt x="599" y="1206"/>
                    </a:lnTo>
                    <a:lnTo>
                      <a:pt x="571" y="1215"/>
                    </a:lnTo>
                    <a:lnTo>
                      <a:pt x="516" y="1237"/>
                    </a:lnTo>
                    <a:lnTo>
                      <a:pt x="465" y="1261"/>
                    </a:lnTo>
                    <a:lnTo>
                      <a:pt x="417" y="1290"/>
                    </a:lnTo>
                    <a:lnTo>
                      <a:pt x="373" y="1321"/>
                    </a:lnTo>
                    <a:lnTo>
                      <a:pt x="333" y="1357"/>
                    </a:lnTo>
                    <a:lnTo>
                      <a:pt x="298" y="1395"/>
                    </a:lnTo>
                    <a:lnTo>
                      <a:pt x="269" y="1435"/>
                    </a:lnTo>
                    <a:lnTo>
                      <a:pt x="257" y="1455"/>
                    </a:lnTo>
                    <a:lnTo>
                      <a:pt x="242" y="1483"/>
                    </a:lnTo>
                    <a:lnTo>
                      <a:pt x="230" y="1509"/>
                    </a:lnTo>
                    <a:lnTo>
                      <a:pt x="219" y="1540"/>
                    </a:lnTo>
                    <a:lnTo>
                      <a:pt x="212" y="1573"/>
                    </a:lnTo>
                    <a:lnTo>
                      <a:pt x="206" y="1608"/>
                    </a:lnTo>
                    <a:lnTo>
                      <a:pt x="204" y="1644"/>
                    </a:lnTo>
                    <a:lnTo>
                      <a:pt x="204" y="1658"/>
                    </a:lnTo>
                    <a:lnTo>
                      <a:pt x="204" y="1663"/>
                    </a:lnTo>
                    <a:lnTo>
                      <a:pt x="205" y="1674"/>
                    </a:lnTo>
                    <a:lnTo>
                      <a:pt x="205" y="1677"/>
                    </a:lnTo>
                    <a:lnTo>
                      <a:pt x="207" y="1692"/>
                    </a:lnTo>
                    <a:lnTo>
                      <a:pt x="207" y="1693"/>
                    </a:lnTo>
                    <a:lnTo>
                      <a:pt x="208" y="1700"/>
                    </a:lnTo>
                    <a:lnTo>
                      <a:pt x="209" y="1707"/>
                    </a:lnTo>
                    <a:lnTo>
                      <a:pt x="211" y="1711"/>
                    </a:lnTo>
                    <a:lnTo>
                      <a:pt x="213" y="1721"/>
                    </a:lnTo>
                    <a:lnTo>
                      <a:pt x="214" y="1725"/>
                    </a:lnTo>
                    <a:lnTo>
                      <a:pt x="217" y="1739"/>
                    </a:lnTo>
                    <a:lnTo>
                      <a:pt x="217" y="1740"/>
                    </a:lnTo>
                    <a:lnTo>
                      <a:pt x="221" y="1754"/>
                    </a:lnTo>
                    <a:lnTo>
                      <a:pt x="222" y="1757"/>
                    </a:lnTo>
                    <a:lnTo>
                      <a:pt x="226" y="1768"/>
                    </a:lnTo>
                    <a:lnTo>
                      <a:pt x="227" y="1770"/>
                    </a:lnTo>
                    <a:lnTo>
                      <a:pt x="232" y="1785"/>
                    </a:lnTo>
                    <a:lnTo>
                      <a:pt x="234" y="1786"/>
                    </a:lnTo>
                    <a:lnTo>
                      <a:pt x="239" y="1799"/>
                    </a:lnTo>
                    <a:lnTo>
                      <a:pt x="240" y="1801"/>
                    </a:lnTo>
                    <a:lnTo>
                      <a:pt x="246" y="1813"/>
                    </a:lnTo>
                    <a:lnTo>
                      <a:pt x="246" y="1814"/>
                    </a:lnTo>
                    <a:lnTo>
                      <a:pt x="250" y="1822"/>
                    </a:lnTo>
                    <a:lnTo>
                      <a:pt x="254" y="1828"/>
                    </a:lnTo>
                    <a:lnTo>
                      <a:pt x="254" y="1829"/>
                    </a:lnTo>
                    <a:lnTo>
                      <a:pt x="262" y="1842"/>
                    </a:lnTo>
                    <a:lnTo>
                      <a:pt x="263" y="1844"/>
                    </a:lnTo>
                    <a:lnTo>
                      <a:pt x="281" y="1870"/>
                    </a:lnTo>
                    <a:lnTo>
                      <a:pt x="290" y="1882"/>
                    </a:lnTo>
                    <a:lnTo>
                      <a:pt x="291" y="1883"/>
                    </a:lnTo>
                    <a:lnTo>
                      <a:pt x="325" y="1921"/>
                    </a:lnTo>
                    <a:lnTo>
                      <a:pt x="344" y="1940"/>
                    </a:lnTo>
                    <a:lnTo>
                      <a:pt x="346" y="1942"/>
                    </a:lnTo>
                    <a:lnTo>
                      <a:pt x="364" y="1959"/>
                    </a:lnTo>
                    <a:lnTo>
                      <a:pt x="368" y="1961"/>
                    </a:lnTo>
                    <a:lnTo>
                      <a:pt x="387" y="1977"/>
                    </a:lnTo>
                    <a:lnTo>
                      <a:pt x="390" y="1979"/>
                    </a:lnTo>
                    <a:lnTo>
                      <a:pt x="413" y="1994"/>
                    </a:lnTo>
                    <a:lnTo>
                      <a:pt x="462" y="2025"/>
                    </a:lnTo>
                    <a:lnTo>
                      <a:pt x="463" y="2026"/>
                    </a:lnTo>
                    <a:lnTo>
                      <a:pt x="464" y="2026"/>
                    </a:lnTo>
                    <a:lnTo>
                      <a:pt x="490" y="2039"/>
                    </a:lnTo>
                    <a:lnTo>
                      <a:pt x="492" y="2040"/>
                    </a:lnTo>
                    <a:lnTo>
                      <a:pt x="518" y="2052"/>
                    </a:lnTo>
                    <a:lnTo>
                      <a:pt x="519" y="2052"/>
                    </a:lnTo>
                    <a:lnTo>
                      <a:pt x="548" y="2063"/>
                    </a:lnTo>
                    <a:lnTo>
                      <a:pt x="566" y="2070"/>
                    </a:lnTo>
                    <a:lnTo>
                      <a:pt x="580" y="2075"/>
                    </a:lnTo>
                    <a:lnTo>
                      <a:pt x="593" y="2079"/>
                    </a:lnTo>
                    <a:lnTo>
                      <a:pt x="606" y="2082"/>
                    </a:lnTo>
                    <a:lnTo>
                      <a:pt x="620" y="2086"/>
                    </a:lnTo>
                    <a:lnTo>
                      <a:pt x="638" y="2092"/>
                    </a:lnTo>
                    <a:lnTo>
                      <a:pt x="650" y="2112"/>
                    </a:lnTo>
                    <a:lnTo>
                      <a:pt x="661" y="2132"/>
                    </a:lnTo>
                    <a:lnTo>
                      <a:pt x="668" y="2152"/>
                    </a:lnTo>
                    <a:lnTo>
                      <a:pt x="670" y="2175"/>
                    </a:lnTo>
                    <a:lnTo>
                      <a:pt x="669" y="2201"/>
                    </a:lnTo>
                    <a:lnTo>
                      <a:pt x="664" y="2224"/>
                    </a:lnTo>
                    <a:lnTo>
                      <a:pt x="655" y="2245"/>
                    </a:lnTo>
                    <a:lnTo>
                      <a:pt x="641" y="2262"/>
                    </a:lnTo>
                    <a:lnTo>
                      <a:pt x="630" y="2261"/>
                    </a:lnTo>
                    <a:lnTo>
                      <a:pt x="620" y="2259"/>
                    </a:lnTo>
                    <a:lnTo>
                      <a:pt x="606" y="2256"/>
                    </a:lnTo>
                    <a:lnTo>
                      <a:pt x="592" y="2253"/>
                    </a:lnTo>
                    <a:lnTo>
                      <a:pt x="572" y="2248"/>
                    </a:lnTo>
                    <a:lnTo>
                      <a:pt x="548" y="2241"/>
                    </a:lnTo>
                    <a:lnTo>
                      <a:pt x="506" y="2229"/>
                    </a:lnTo>
                    <a:lnTo>
                      <a:pt x="464" y="2214"/>
                    </a:lnTo>
                    <a:lnTo>
                      <a:pt x="441" y="2205"/>
                    </a:lnTo>
                    <a:lnTo>
                      <a:pt x="382" y="2179"/>
                    </a:lnTo>
                    <a:lnTo>
                      <a:pt x="326" y="2148"/>
                    </a:lnTo>
                    <a:lnTo>
                      <a:pt x="274" y="2116"/>
                    </a:lnTo>
                    <a:lnTo>
                      <a:pt x="225" y="2079"/>
                    </a:lnTo>
                    <a:lnTo>
                      <a:pt x="181" y="2039"/>
                    </a:lnTo>
                    <a:lnTo>
                      <a:pt x="140" y="1998"/>
                    </a:lnTo>
                    <a:lnTo>
                      <a:pt x="105" y="1954"/>
                    </a:lnTo>
                    <a:lnTo>
                      <a:pt x="74" y="1906"/>
                    </a:lnTo>
                    <a:lnTo>
                      <a:pt x="48" y="1857"/>
                    </a:lnTo>
                    <a:lnTo>
                      <a:pt x="27" y="1806"/>
                    </a:lnTo>
                    <a:lnTo>
                      <a:pt x="13" y="1754"/>
                    </a:lnTo>
                    <a:lnTo>
                      <a:pt x="3" y="1699"/>
                    </a:lnTo>
                    <a:lnTo>
                      <a:pt x="0" y="1644"/>
                    </a:lnTo>
                    <a:lnTo>
                      <a:pt x="3" y="1586"/>
                    </a:lnTo>
                    <a:lnTo>
                      <a:pt x="14" y="1531"/>
                    </a:lnTo>
                    <a:lnTo>
                      <a:pt x="29" y="1476"/>
                    </a:lnTo>
                    <a:lnTo>
                      <a:pt x="51" y="1424"/>
                    </a:lnTo>
                    <a:lnTo>
                      <a:pt x="79" y="1374"/>
                    </a:lnTo>
                    <a:lnTo>
                      <a:pt x="112" y="1326"/>
                    </a:lnTo>
                    <a:lnTo>
                      <a:pt x="150" y="1279"/>
                    </a:lnTo>
                    <a:lnTo>
                      <a:pt x="187" y="1241"/>
                    </a:lnTo>
                    <a:lnTo>
                      <a:pt x="229" y="1205"/>
                    </a:lnTo>
                    <a:lnTo>
                      <a:pt x="275" y="1171"/>
                    </a:lnTo>
                    <a:lnTo>
                      <a:pt x="324" y="1140"/>
                    </a:lnTo>
                    <a:lnTo>
                      <a:pt x="376" y="1112"/>
                    </a:lnTo>
                    <a:lnTo>
                      <a:pt x="418" y="1092"/>
                    </a:lnTo>
                    <a:lnTo>
                      <a:pt x="446" y="1050"/>
                    </a:lnTo>
                    <a:lnTo>
                      <a:pt x="469" y="1006"/>
                    </a:lnTo>
                    <a:lnTo>
                      <a:pt x="488" y="960"/>
                    </a:lnTo>
                    <a:lnTo>
                      <a:pt x="503" y="912"/>
                    </a:lnTo>
                    <a:lnTo>
                      <a:pt x="512" y="861"/>
                    </a:lnTo>
                    <a:lnTo>
                      <a:pt x="516" y="810"/>
                    </a:lnTo>
                    <a:lnTo>
                      <a:pt x="740" y="810"/>
                    </a:lnTo>
                    <a:lnTo>
                      <a:pt x="740" y="728"/>
                    </a:lnTo>
                    <a:lnTo>
                      <a:pt x="740" y="724"/>
                    </a:lnTo>
                    <a:lnTo>
                      <a:pt x="724" y="700"/>
                    </a:lnTo>
                    <a:lnTo>
                      <a:pt x="712" y="678"/>
                    </a:lnTo>
                    <a:lnTo>
                      <a:pt x="706" y="655"/>
                    </a:lnTo>
                    <a:lnTo>
                      <a:pt x="706" y="632"/>
                    </a:lnTo>
                    <a:lnTo>
                      <a:pt x="712" y="609"/>
                    </a:lnTo>
                    <a:lnTo>
                      <a:pt x="724" y="588"/>
                    </a:lnTo>
                    <a:lnTo>
                      <a:pt x="741" y="570"/>
                    </a:lnTo>
                    <a:lnTo>
                      <a:pt x="763" y="555"/>
                    </a:lnTo>
                    <a:lnTo>
                      <a:pt x="790" y="544"/>
                    </a:lnTo>
                    <a:lnTo>
                      <a:pt x="819" y="535"/>
                    </a:lnTo>
                    <a:lnTo>
                      <a:pt x="1288" y="453"/>
                    </a:lnTo>
                    <a:lnTo>
                      <a:pt x="1290" y="453"/>
                    </a:lnTo>
                    <a:lnTo>
                      <a:pt x="1420" y="430"/>
                    </a:lnTo>
                    <a:lnTo>
                      <a:pt x="1440" y="426"/>
                    </a:lnTo>
                    <a:lnTo>
                      <a:pt x="1461" y="426"/>
                    </a:lnTo>
                    <a:lnTo>
                      <a:pt x="1462" y="426"/>
                    </a:lnTo>
                    <a:lnTo>
                      <a:pt x="1475" y="412"/>
                    </a:lnTo>
                    <a:lnTo>
                      <a:pt x="1488" y="399"/>
                    </a:lnTo>
                    <a:lnTo>
                      <a:pt x="1596" y="307"/>
                    </a:lnTo>
                    <a:lnTo>
                      <a:pt x="1895" y="53"/>
                    </a:lnTo>
                    <a:lnTo>
                      <a:pt x="1919" y="35"/>
                    </a:lnTo>
                    <a:lnTo>
                      <a:pt x="1943" y="22"/>
                    </a:lnTo>
                    <a:lnTo>
                      <a:pt x="1974" y="11"/>
                    </a:lnTo>
                    <a:lnTo>
                      <a:pt x="2008" y="3"/>
                    </a:lnTo>
                    <a:lnTo>
                      <a:pt x="2043" y="0"/>
                    </a:lnTo>
                    <a:close/>
                  </a:path>
                </a:pathLst>
              </a:custGeom>
              <a:solidFill>
                <a:schemeClr val="accent1"/>
              </a:solidFill>
              <a:ln>
                <a:noFill/>
              </a:ln>
            </p:spPr>
            <p:txBody>
              <a:bodyPr/>
              <a:lstStyle/>
              <a:p>
                <a:endParaRPr lang="en-ZA" dirty="0">
                  <a:solidFill>
                    <a:srgbClr val="717171"/>
                  </a:solidFill>
                </a:endParaRPr>
              </a:p>
            </p:txBody>
          </p:sp>
          <p:sp>
            <p:nvSpPr>
              <p:cNvPr id="33" name="Rectangle 32"/>
              <p:cNvSpPr/>
              <p:nvPr/>
            </p:nvSpPr>
            <p:spPr>
              <a:xfrm>
                <a:off x="7467643" y="4349942"/>
                <a:ext cx="1414405" cy="4997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ZA" sz="1400" b="1" dirty="0">
                    <a:solidFill>
                      <a:srgbClr val="FFFFFF"/>
                    </a:solidFill>
                  </a:rPr>
                  <a:t>Gender</a:t>
                </a:r>
              </a:p>
              <a:p>
                <a:pPr algn="ctr"/>
                <a:r>
                  <a:rPr lang="en-ZA" sz="1400" b="1" dirty="0">
                    <a:solidFill>
                      <a:srgbClr val="FFFFFF"/>
                    </a:solidFill>
                  </a:rPr>
                  <a:t>Prisoner</a:t>
                </a:r>
              </a:p>
            </p:txBody>
          </p:sp>
        </p:grpSp>
        <p:sp>
          <p:nvSpPr>
            <p:cNvPr id="36" name="Rectangle 35"/>
            <p:cNvSpPr/>
            <p:nvPr/>
          </p:nvSpPr>
          <p:spPr>
            <a:xfrm>
              <a:off x="5134875" y="4799062"/>
              <a:ext cx="1414405" cy="49977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ZA" sz="1400" b="1" dirty="0">
                  <a:solidFill>
                    <a:srgbClr val="FFFFFF"/>
                  </a:solidFill>
                </a:rPr>
                <a:t>Liberated Survivalist</a:t>
              </a:r>
            </a:p>
          </p:txBody>
        </p:sp>
        <p:grpSp>
          <p:nvGrpSpPr>
            <p:cNvPr id="46" name="Group 45"/>
            <p:cNvGrpSpPr/>
            <p:nvPr/>
          </p:nvGrpSpPr>
          <p:grpSpPr>
            <a:xfrm>
              <a:off x="4497381" y="4837251"/>
              <a:ext cx="512045" cy="556637"/>
              <a:chOff x="5556255" y="5173663"/>
              <a:chExt cx="528638" cy="574675"/>
            </a:xfrm>
          </p:grpSpPr>
          <p:sp>
            <p:nvSpPr>
              <p:cNvPr id="47" name="Freeform 58"/>
              <p:cNvSpPr>
                <a:spLocks noEditPoints="1"/>
              </p:cNvSpPr>
              <p:nvPr/>
            </p:nvSpPr>
            <p:spPr bwMode="auto">
              <a:xfrm>
                <a:off x="5556255" y="5307013"/>
                <a:ext cx="493713" cy="441325"/>
              </a:xfrm>
              <a:custGeom>
                <a:avLst/>
                <a:gdLst>
                  <a:gd name="T0" fmla="*/ 104 w 130"/>
                  <a:gd name="T1" fmla="*/ 86 h 116"/>
                  <a:gd name="T2" fmla="*/ 123 w 130"/>
                  <a:gd name="T3" fmla="*/ 75 h 116"/>
                  <a:gd name="T4" fmla="*/ 121 w 130"/>
                  <a:gd name="T5" fmla="*/ 40 h 116"/>
                  <a:gd name="T6" fmla="*/ 103 w 130"/>
                  <a:gd name="T7" fmla="*/ 85 h 116"/>
                  <a:gd name="T8" fmla="*/ 103 w 130"/>
                  <a:gd name="T9" fmla="*/ 85 h 116"/>
                  <a:gd name="T10" fmla="*/ 95 w 130"/>
                  <a:gd name="T11" fmla="*/ 82 h 116"/>
                  <a:gd name="T12" fmla="*/ 95 w 130"/>
                  <a:gd name="T13" fmla="*/ 82 h 116"/>
                  <a:gd name="T14" fmla="*/ 109 w 130"/>
                  <a:gd name="T15" fmla="*/ 21 h 116"/>
                  <a:gd name="T16" fmla="*/ 107 w 130"/>
                  <a:gd name="T17" fmla="*/ 19 h 116"/>
                  <a:gd name="T18" fmla="*/ 65 w 130"/>
                  <a:gd name="T19" fmla="*/ 0 h 116"/>
                  <a:gd name="T20" fmla="*/ 63 w 130"/>
                  <a:gd name="T21" fmla="*/ 0 h 116"/>
                  <a:gd name="T22" fmla="*/ 17 w 130"/>
                  <a:gd name="T23" fmla="*/ 21 h 116"/>
                  <a:gd name="T24" fmla="*/ 3 w 130"/>
                  <a:gd name="T25" fmla="*/ 70 h 116"/>
                  <a:gd name="T26" fmla="*/ 4 w 130"/>
                  <a:gd name="T27" fmla="*/ 74 h 116"/>
                  <a:gd name="T28" fmla="*/ 34 w 130"/>
                  <a:gd name="T29" fmla="*/ 113 h 116"/>
                  <a:gd name="T30" fmla="*/ 45 w 130"/>
                  <a:gd name="T31" fmla="*/ 116 h 116"/>
                  <a:gd name="T32" fmla="*/ 66 w 130"/>
                  <a:gd name="T33" fmla="*/ 102 h 116"/>
                  <a:gd name="T34" fmla="*/ 70 w 130"/>
                  <a:gd name="T35" fmla="*/ 93 h 116"/>
                  <a:gd name="T36" fmla="*/ 70 w 130"/>
                  <a:gd name="T37" fmla="*/ 87 h 116"/>
                  <a:gd name="T38" fmla="*/ 69 w 130"/>
                  <a:gd name="T39" fmla="*/ 81 h 116"/>
                  <a:gd name="T40" fmla="*/ 77 w 130"/>
                  <a:gd name="T41" fmla="*/ 74 h 116"/>
                  <a:gd name="T42" fmla="*/ 80 w 130"/>
                  <a:gd name="T43" fmla="*/ 75 h 116"/>
                  <a:gd name="T44" fmla="*/ 95 w 130"/>
                  <a:gd name="T45" fmla="*/ 82 h 116"/>
                  <a:gd name="T46" fmla="*/ 93 w 130"/>
                  <a:gd name="T47" fmla="*/ 36 h 116"/>
                  <a:gd name="T48" fmla="*/ 86 w 130"/>
                  <a:gd name="T49" fmla="*/ 40 h 116"/>
                  <a:gd name="T50" fmla="*/ 82 w 130"/>
                  <a:gd name="T51" fmla="*/ 38 h 116"/>
                  <a:gd name="T52" fmla="*/ 78 w 130"/>
                  <a:gd name="T53" fmla="*/ 33 h 116"/>
                  <a:gd name="T54" fmla="*/ 79 w 130"/>
                  <a:gd name="T55" fmla="*/ 27 h 116"/>
                  <a:gd name="T56" fmla="*/ 86 w 130"/>
                  <a:gd name="T57" fmla="*/ 23 h 116"/>
                  <a:gd name="T58" fmla="*/ 91 w 130"/>
                  <a:gd name="T59" fmla="*/ 24 h 116"/>
                  <a:gd name="T60" fmla="*/ 95 w 130"/>
                  <a:gd name="T61" fmla="*/ 29 h 116"/>
                  <a:gd name="T62" fmla="*/ 93 w 130"/>
                  <a:gd name="T63" fmla="*/ 36 h 116"/>
                  <a:gd name="T64" fmla="*/ 29 w 130"/>
                  <a:gd name="T65" fmla="*/ 51 h 116"/>
                  <a:gd name="T66" fmla="*/ 25 w 130"/>
                  <a:gd name="T67" fmla="*/ 50 h 116"/>
                  <a:gd name="T68" fmla="*/ 21 w 130"/>
                  <a:gd name="T69" fmla="*/ 45 h 116"/>
                  <a:gd name="T70" fmla="*/ 22 w 130"/>
                  <a:gd name="T71" fmla="*/ 38 h 116"/>
                  <a:gd name="T72" fmla="*/ 29 w 130"/>
                  <a:gd name="T73" fmla="*/ 34 h 116"/>
                  <a:gd name="T74" fmla="*/ 34 w 130"/>
                  <a:gd name="T75" fmla="*/ 35 h 116"/>
                  <a:gd name="T76" fmla="*/ 37 w 130"/>
                  <a:gd name="T77" fmla="*/ 47 h 116"/>
                  <a:gd name="T78" fmla="*/ 29 w 130"/>
                  <a:gd name="T79" fmla="*/ 51 h 116"/>
                  <a:gd name="T80" fmla="*/ 21 w 130"/>
                  <a:gd name="T81" fmla="*/ 70 h 116"/>
                  <a:gd name="T82" fmla="*/ 28 w 130"/>
                  <a:gd name="T83" fmla="*/ 66 h 116"/>
                  <a:gd name="T84" fmla="*/ 32 w 130"/>
                  <a:gd name="T85" fmla="*/ 67 h 116"/>
                  <a:gd name="T86" fmla="*/ 36 w 130"/>
                  <a:gd name="T87" fmla="*/ 72 h 116"/>
                  <a:gd name="T88" fmla="*/ 35 w 130"/>
                  <a:gd name="T89" fmla="*/ 79 h 116"/>
                  <a:gd name="T90" fmla="*/ 28 w 130"/>
                  <a:gd name="T91" fmla="*/ 83 h 116"/>
                  <a:gd name="T92" fmla="*/ 23 w 130"/>
                  <a:gd name="T93" fmla="*/ 81 h 116"/>
                  <a:gd name="T94" fmla="*/ 20 w 130"/>
                  <a:gd name="T95" fmla="*/ 76 h 116"/>
                  <a:gd name="T96" fmla="*/ 21 w 130"/>
                  <a:gd name="T97" fmla="*/ 70 h 116"/>
                  <a:gd name="T98" fmla="*/ 48 w 130"/>
                  <a:gd name="T99" fmla="*/ 20 h 116"/>
                  <a:gd name="T100" fmla="*/ 55 w 130"/>
                  <a:gd name="T101" fmla="*/ 16 h 116"/>
                  <a:gd name="T102" fmla="*/ 59 w 130"/>
                  <a:gd name="T103" fmla="*/ 17 h 116"/>
                  <a:gd name="T104" fmla="*/ 62 w 130"/>
                  <a:gd name="T105" fmla="*/ 29 h 116"/>
                  <a:gd name="T106" fmla="*/ 55 w 130"/>
                  <a:gd name="T107" fmla="*/ 32 h 116"/>
                  <a:gd name="T108" fmla="*/ 50 w 130"/>
                  <a:gd name="T109" fmla="*/ 31 h 116"/>
                  <a:gd name="T110" fmla="*/ 47 w 130"/>
                  <a:gd name="T111" fmla="*/ 26 h 116"/>
                  <a:gd name="T112" fmla="*/ 48 w 130"/>
                  <a:gd name="T113" fmla="*/ 2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30" h="116">
                    <a:moveTo>
                      <a:pt x="104" y="86"/>
                    </a:moveTo>
                    <a:cubicBezTo>
                      <a:pt x="110" y="87"/>
                      <a:pt x="117" y="85"/>
                      <a:pt x="123" y="75"/>
                    </a:cubicBezTo>
                    <a:cubicBezTo>
                      <a:pt x="126" y="69"/>
                      <a:pt x="130" y="58"/>
                      <a:pt x="121" y="40"/>
                    </a:cubicBezTo>
                    <a:moveTo>
                      <a:pt x="103" y="85"/>
                    </a:moveTo>
                    <a:cubicBezTo>
                      <a:pt x="103" y="85"/>
                      <a:pt x="103" y="85"/>
                      <a:pt x="103" y="85"/>
                    </a:cubicBezTo>
                    <a:moveTo>
                      <a:pt x="95" y="82"/>
                    </a:moveTo>
                    <a:cubicBezTo>
                      <a:pt x="95" y="82"/>
                      <a:pt x="95" y="82"/>
                      <a:pt x="95" y="82"/>
                    </a:cubicBezTo>
                    <a:moveTo>
                      <a:pt x="109" y="21"/>
                    </a:moveTo>
                    <a:cubicBezTo>
                      <a:pt x="108" y="20"/>
                      <a:pt x="107" y="19"/>
                      <a:pt x="107" y="19"/>
                    </a:cubicBezTo>
                    <a:cubicBezTo>
                      <a:pt x="96" y="7"/>
                      <a:pt x="80" y="0"/>
                      <a:pt x="65" y="0"/>
                    </a:cubicBezTo>
                    <a:cubicBezTo>
                      <a:pt x="64" y="0"/>
                      <a:pt x="63" y="0"/>
                      <a:pt x="63" y="0"/>
                    </a:cubicBezTo>
                    <a:cubicBezTo>
                      <a:pt x="45" y="0"/>
                      <a:pt x="29" y="8"/>
                      <a:pt x="17" y="21"/>
                    </a:cubicBezTo>
                    <a:cubicBezTo>
                      <a:pt x="5" y="35"/>
                      <a:pt x="0" y="52"/>
                      <a:pt x="3" y="70"/>
                    </a:cubicBezTo>
                    <a:cubicBezTo>
                      <a:pt x="3" y="71"/>
                      <a:pt x="3" y="72"/>
                      <a:pt x="4" y="74"/>
                    </a:cubicBezTo>
                    <a:cubicBezTo>
                      <a:pt x="8" y="93"/>
                      <a:pt x="19" y="107"/>
                      <a:pt x="34" y="113"/>
                    </a:cubicBezTo>
                    <a:cubicBezTo>
                      <a:pt x="37" y="115"/>
                      <a:pt x="41" y="116"/>
                      <a:pt x="45" y="116"/>
                    </a:cubicBezTo>
                    <a:cubicBezTo>
                      <a:pt x="54" y="116"/>
                      <a:pt x="62" y="111"/>
                      <a:pt x="66" y="102"/>
                    </a:cubicBezTo>
                    <a:cubicBezTo>
                      <a:pt x="68" y="99"/>
                      <a:pt x="69" y="96"/>
                      <a:pt x="70" y="93"/>
                    </a:cubicBezTo>
                    <a:cubicBezTo>
                      <a:pt x="70" y="91"/>
                      <a:pt x="70" y="89"/>
                      <a:pt x="70" y="87"/>
                    </a:cubicBezTo>
                    <a:cubicBezTo>
                      <a:pt x="69" y="85"/>
                      <a:pt x="69" y="83"/>
                      <a:pt x="69" y="81"/>
                    </a:cubicBezTo>
                    <a:cubicBezTo>
                      <a:pt x="70" y="77"/>
                      <a:pt x="73" y="74"/>
                      <a:pt x="77" y="74"/>
                    </a:cubicBezTo>
                    <a:cubicBezTo>
                      <a:pt x="78" y="74"/>
                      <a:pt x="79" y="74"/>
                      <a:pt x="80" y="75"/>
                    </a:cubicBezTo>
                    <a:cubicBezTo>
                      <a:pt x="83" y="75"/>
                      <a:pt x="88" y="79"/>
                      <a:pt x="95" y="82"/>
                    </a:cubicBezTo>
                    <a:moveTo>
                      <a:pt x="93" y="36"/>
                    </a:moveTo>
                    <a:cubicBezTo>
                      <a:pt x="92" y="38"/>
                      <a:pt x="89" y="40"/>
                      <a:pt x="86" y="40"/>
                    </a:cubicBezTo>
                    <a:cubicBezTo>
                      <a:pt x="85" y="40"/>
                      <a:pt x="83" y="39"/>
                      <a:pt x="82" y="38"/>
                    </a:cubicBezTo>
                    <a:cubicBezTo>
                      <a:pt x="80" y="37"/>
                      <a:pt x="79" y="35"/>
                      <a:pt x="78" y="33"/>
                    </a:cubicBezTo>
                    <a:cubicBezTo>
                      <a:pt x="78" y="31"/>
                      <a:pt x="78" y="29"/>
                      <a:pt x="79" y="27"/>
                    </a:cubicBezTo>
                    <a:cubicBezTo>
                      <a:pt x="81" y="24"/>
                      <a:pt x="83" y="23"/>
                      <a:pt x="86" y="23"/>
                    </a:cubicBezTo>
                    <a:cubicBezTo>
                      <a:pt x="88" y="23"/>
                      <a:pt x="89" y="23"/>
                      <a:pt x="91" y="24"/>
                    </a:cubicBezTo>
                    <a:cubicBezTo>
                      <a:pt x="93" y="25"/>
                      <a:pt x="94" y="27"/>
                      <a:pt x="95" y="29"/>
                    </a:cubicBezTo>
                    <a:cubicBezTo>
                      <a:pt x="95" y="32"/>
                      <a:pt x="95" y="34"/>
                      <a:pt x="93" y="36"/>
                    </a:cubicBezTo>
                    <a:close/>
                    <a:moveTo>
                      <a:pt x="29" y="51"/>
                    </a:moveTo>
                    <a:cubicBezTo>
                      <a:pt x="28" y="51"/>
                      <a:pt x="26" y="51"/>
                      <a:pt x="25" y="50"/>
                    </a:cubicBezTo>
                    <a:cubicBezTo>
                      <a:pt x="23" y="49"/>
                      <a:pt x="22" y="47"/>
                      <a:pt x="21" y="45"/>
                    </a:cubicBezTo>
                    <a:cubicBezTo>
                      <a:pt x="21" y="42"/>
                      <a:pt x="21" y="40"/>
                      <a:pt x="22" y="38"/>
                    </a:cubicBezTo>
                    <a:cubicBezTo>
                      <a:pt x="24" y="36"/>
                      <a:pt x="27" y="34"/>
                      <a:pt x="29" y="34"/>
                    </a:cubicBezTo>
                    <a:cubicBezTo>
                      <a:pt x="31" y="34"/>
                      <a:pt x="33" y="35"/>
                      <a:pt x="34" y="35"/>
                    </a:cubicBezTo>
                    <a:cubicBezTo>
                      <a:pt x="38" y="38"/>
                      <a:pt x="39" y="43"/>
                      <a:pt x="37" y="47"/>
                    </a:cubicBezTo>
                    <a:cubicBezTo>
                      <a:pt x="35" y="50"/>
                      <a:pt x="32" y="51"/>
                      <a:pt x="29" y="51"/>
                    </a:cubicBezTo>
                    <a:close/>
                    <a:moveTo>
                      <a:pt x="21" y="70"/>
                    </a:moveTo>
                    <a:cubicBezTo>
                      <a:pt x="22" y="67"/>
                      <a:pt x="25" y="66"/>
                      <a:pt x="28" y="66"/>
                    </a:cubicBezTo>
                    <a:cubicBezTo>
                      <a:pt x="29" y="66"/>
                      <a:pt x="31" y="66"/>
                      <a:pt x="32" y="67"/>
                    </a:cubicBezTo>
                    <a:cubicBezTo>
                      <a:pt x="34" y="68"/>
                      <a:pt x="35" y="70"/>
                      <a:pt x="36" y="72"/>
                    </a:cubicBezTo>
                    <a:cubicBezTo>
                      <a:pt x="36" y="74"/>
                      <a:pt x="36" y="77"/>
                      <a:pt x="35" y="79"/>
                    </a:cubicBezTo>
                    <a:cubicBezTo>
                      <a:pt x="33" y="81"/>
                      <a:pt x="31" y="83"/>
                      <a:pt x="28" y="83"/>
                    </a:cubicBezTo>
                    <a:cubicBezTo>
                      <a:pt x="26" y="83"/>
                      <a:pt x="25" y="82"/>
                      <a:pt x="23" y="81"/>
                    </a:cubicBezTo>
                    <a:cubicBezTo>
                      <a:pt x="21" y="80"/>
                      <a:pt x="20" y="78"/>
                      <a:pt x="20" y="76"/>
                    </a:cubicBezTo>
                    <a:cubicBezTo>
                      <a:pt x="19" y="74"/>
                      <a:pt x="19" y="72"/>
                      <a:pt x="21" y="70"/>
                    </a:cubicBezTo>
                    <a:close/>
                    <a:moveTo>
                      <a:pt x="48" y="20"/>
                    </a:moveTo>
                    <a:cubicBezTo>
                      <a:pt x="49" y="17"/>
                      <a:pt x="52" y="16"/>
                      <a:pt x="55" y="16"/>
                    </a:cubicBezTo>
                    <a:cubicBezTo>
                      <a:pt x="56" y="16"/>
                      <a:pt x="58" y="16"/>
                      <a:pt x="59" y="17"/>
                    </a:cubicBezTo>
                    <a:cubicBezTo>
                      <a:pt x="63" y="19"/>
                      <a:pt x="64" y="25"/>
                      <a:pt x="62" y="29"/>
                    </a:cubicBezTo>
                    <a:cubicBezTo>
                      <a:pt x="60" y="31"/>
                      <a:pt x="58" y="32"/>
                      <a:pt x="55" y="32"/>
                    </a:cubicBezTo>
                    <a:cubicBezTo>
                      <a:pt x="53" y="32"/>
                      <a:pt x="52" y="32"/>
                      <a:pt x="50" y="31"/>
                    </a:cubicBezTo>
                    <a:cubicBezTo>
                      <a:pt x="48" y="30"/>
                      <a:pt x="47" y="28"/>
                      <a:pt x="47" y="26"/>
                    </a:cubicBezTo>
                    <a:cubicBezTo>
                      <a:pt x="46" y="24"/>
                      <a:pt x="46" y="21"/>
                      <a:pt x="48" y="20"/>
                    </a:cubicBezTo>
                    <a:close/>
                  </a:path>
                </a:pathLst>
              </a:custGeom>
              <a:noFill/>
              <a:ln w="30163" cap="flat">
                <a:solidFill>
                  <a:schemeClr val="accent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48" name="Freeform 59"/>
              <p:cNvSpPr>
                <a:spLocks/>
              </p:cNvSpPr>
              <p:nvPr/>
            </p:nvSpPr>
            <p:spPr bwMode="auto">
              <a:xfrm>
                <a:off x="5973768" y="5321301"/>
                <a:ext cx="76200" cy="49213"/>
              </a:xfrm>
              <a:custGeom>
                <a:avLst/>
                <a:gdLst>
                  <a:gd name="T0" fmla="*/ 0 w 20"/>
                  <a:gd name="T1" fmla="*/ 8 h 13"/>
                  <a:gd name="T2" fmla="*/ 12 w 20"/>
                  <a:gd name="T3" fmla="*/ 1 h 13"/>
                  <a:gd name="T4" fmla="*/ 18 w 20"/>
                  <a:gd name="T5" fmla="*/ 13 h 13"/>
                </a:gdLst>
                <a:ahLst/>
                <a:cxnLst>
                  <a:cxn ang="0">
                    <a:pos x="T0" y="T1"/>
                  </a:cxn>
                  <a:cxn ang="0">
                    <a:pos x="T2" y="T3"/>
                  </a:cxn>
                  <a:cxn ang="0">
                    <a:pos x="T4" y="T5"/>
                  </a:cxn>
                </a:cxnLst>
                <a:rect l="0" t="0" r="r" b="b"/>
                <a:pathLst>
                  <a:path w="20" h="13">
                    <a:moveTo>
                      <a:pt x="0" y="8"/>
                    </a:moveTo>
                    <a:cubicBezTo>
                      <a:pt x="1" y="3"/>
                      <a:pt x="7" y="0"/>
                      <a:pt x="12" y="1"/>
                    </a:cubicBezTo>
                    <a:cubicBezTo>
                      <a:pt x="17" y="3"/>
                      <a:pt x="20" y="8"/>
                      <a:pt x="18" y="13"/>
                    </a:cubicBezTo>
                  </a:path>
                </a:pathLst>
              </a:custGeom>
              <a:noFill/>
              <a:ln w="30163" cap="flat">
                <a:solidFill>
                  <a:schemeClr val="accent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49" name="Freeform 60"/>
              <p:cNvSpPr>
                <a:spLocks/>
              </p:cNvSpPr>
              <p:nvPr/>
            </p:nvSpPr>
            <p:spPr bwMode="auto">
              <a:xfrm>
                <a:off x="5902330" y="5356226"/>
                <a:ext cx="139700" cy="323850"/>
              </a:xfrm>
              <a:custGeom>
                <a:avLst/>
                <a:gdLst>
                  <a:gd name="T0" fmla="*/ 24 w 88"/>
                  <a:gd name="T1" fmla="*/ 204 h 204"/>
                  <a:gd name="T2" fmla="*/ 0 w 88"/>
                  <a:gd name="T3" fmla="*/ 196 h 204"/>
                  <a:gd name="T4" fmla="*/ 45 w 88"/>
                  <a:gd name="T5" fmla="*/ 0 h 204"/>
                  <a:gd name="T6" fmla="*/ 88 w 88"/>
                  <a:gd name="T7" fmla="*/ 14 h 204"/>
                  <a:gd name="T8" fmla="*/ 24 w 88"/>
                  <a:gd name="T9" fmla="*/ 204 h 204"/>
                </a:gdLst>
                <a:ahLst/>
                <a:cxnLst>
                  <a:cxn ang="0">
                    <a:pos x="T0" y="T1"/>
                  </a:cxn>
                  <a:cxn ang="0">
                    <a:pos x="T2" y="T3"/>
                  </a:cxn>
                  <a:cxn ang="0">
                    <a:pos x="T4" y="T5"/>
                  </a:cxn>
                  <a:cxn ang="0">
                    <a:pos x="T6" y="T7"/>
                  </a:cxn>
                  <a:cxn ang="0">
                    <a:pos x="T8" y="T9"/>
                  </a:cxn>
                </a:cxnLst>
                <a:rect l="0" t="0" r="r" b="b"/>
                <a:pathLst>
                  <a:path w="88" h="204">
                    <a:moveTo>
                      <a:pt x="24" y="204"/>
                    </a:moveTo>
                    <a:lnTo>
                      <a:pt x="0" y="196"/>
                    </a:lnTo>
                    <a:lnTo>
                      <a:pt x="45" y="0"/>
                    </a:lnTo>
                    <a:lnTo>
                      <a:pt x="88" y="14"/>
                    </a:lnTo>
                    <a:lnTo>
                      <a:pt x="24" y="204"/>
                    </a:lnTo>
                    <a:close/>
                  </a:path>
                </a:pathLst>
              </a:custGeom>
              <a:noFill/>
              <a:ln w="30163" cap="flat">
                <a:solidFill>
                  <a:schemeClr val="accent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50" name="Freeform 61"/>
              <p:cNvSpPr>
                <a:spLocks/>
              </p:cNvSpPr>
              <p:nvPr/>
            </p:nvSpPr>
            <p:spPr bwMode="auto">
              <a:xfrm>
                <a:off x="5995993" y="5173663"/>
                <a:ext cx="88900" cy="152400"/>
              </a:xfrm>
              <a:custGeom>
                <a:avLst/>
                <a:gdLst>
                  <a:gd name="T0" fmla="*/ 7 w 23"/>
                  <a:gd name="T1" fmla="*/ 35 h 40"/>
                  <a:gd name="T2" fmla="*/ 1 w 23"/>
                  <a:gd name="T3" fmla="*/ 25 h 40"/>
                  <a:gd name="T4" fmla="*/ 17 w 23"/>
                  <a:gd name="T5" fmla="*/ 0 h 40"/>
                  <a:gd name="T6" fmla="*/ 7 w 23"/>
                  <a:gd name="T7" fmla="*/ 35 h 40"/>
                </a:gdLst>
                <a:ahLst/>
                <a:cxnLst>
                  <a:cxn ang="0">
                    <a:pos x="T0" y="T1"/>
                  </a:cxn>
                  <a:cxn ang="0">
                    <a:pos x="T2" y="T3"/>
                  </a:cxn>
                  <a:cxn ang="0">
                    <a:pos x="T4" y="T5"/>
                  </a:cxn>
                  <a:cxn ang="0">
                    <a:pos x="T6" y="T7"/>
                  </a:cxn>
                </a:cxnLst>
                <a:rect l="0" t="0" r="r" b="b"/>
                <a:pathLst>
                  <a:path w="23" h="40">
                    <a:moveTo>
                      <a:pt x="7" y="35"/>
                    </a:moveTo>
                    <a:cubicBezTo>
                      <a:pt x="2" y="34"/>
                      <a:pt x="0" y="28"/>
                      <a:pt x="1" y="25"/>
                    </a:cubicBezTo>
                    <a:cubicBezTo>
                      <a:pt x="2" y="22"/>
                      <a:pt x="11" y="21"/>
                      <a:pt x="17" y="0"/>
                    </a:cubicBezTo>
                    <a:cubicBezTo>
                      <a:pt x="14" y="10"/>
                      <a:pt x="23" y="40"/>
                      <a:pt x="7" y="35"/>
                    </a:cubicBezTo>
                    <a:close/>
                  </a:path>
                </a:pathLst>
              </a:custGeom>
              <a:noFill/>
              <a:ln w="30163" cap="rnd">
                <a:solidFill>
                  <a:schemeClr val="accent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grpSp>
        <p:grpSp>
          <p:nvGrpSpPr>
            <p:cNvPr id="51" name="Group 50"/>
            <p:cNvGrpSpPr/>
            <p:nvPr/>
          </p:nvGrpSpPr>
          <p:grpSpPr>
            <a:xfrm>
              <a:off x="3046864" y="4113969"/>
              <a:ext cx="475696" cy="573601"/>
              <a:chOff x="3467100" y="266700"/>
              <a:chExt cx="5245100" cy="6324601"/>
            </a:xfrm>
            <a:solidFill>
              <a:schemeClr val="tx2"/>
            </a:solidFill>
          </p:grpSpPr>
          <p:sp>
            <p:nvSpPr>
              <p:cNvPr id="52" name="Freeform 51"/>
              <p:cNvSpPr>
                <a:spLocks/>
              </p:cNvSpPr>
              <p:nvPr/>
            </p:nvSpPr>
            <p:spPr bwMode="auto">
              <a:xfrm>
                <a:off x="4195763" y="266700"/>
                <a:ext cx="628650" cy="1687513"/>
              </a:xfrm>
              <a:custGeom>
                <a:avLst/>
                <a:gdLst>
                  <a:gd name="T0" fmla="*/ 0 w 396"/>
                  <a:gd name="T1" fmla="*/ 956 h 1063"/>
                  <a:gd name="T2" fmla="*/ 8 w 396"/>
                  <a:gd name="T3" fmla="*/ 997 h 1063"/>
                  <a:gd name="T4" fmla="*/ 30 w 396"/>
                  <a:gd name="T5" fmla="*/ 1031 h 1063"/>
                  <a:gd name="T6" fmla="*/ 64 w 396"/>
                  <a:gd name="T7" fmla="*/ 1053 h 1063"/>
                  <a:gd name="T8" fmla="*/ 106 w 396"/>
                  <a:gd name="T9" fmla="*/ 1063 h 1063"/>
                  <a:gd name="T10" fmla="*/ 128 w 396"/>
                  <a:gd name="T11" fmla="*/ 1061 h 1063"/>
                  <a:gd name="T12" fmla="*/ 166 w 396"/>
                  <a:gd name="T13" fmla="*/ 1045 h 1063"/>
                  <a:gd name="T14" fmla="*/ 196 w 396"/>
                  <a:gd name="T15" fmla="*/ 1015 h 1063"/>
                  <a:gd name="T16" fmla="*/ 212 w 396"/>
                  <a:gd name="T17" fmla="*/ 978 h 1063"/>
                  <a:gd name="T18" fmla="*/ 214 w 396"/>
                  <a:gd name="T19" fmla="*/ 956 h 1063"/>
                  <a:gd name="T20" fmla="*/ 218 w 396"/>
                  <a:gd name="T21" fmla="*/ 912 h 1063"/>
                  <a:gd name="T22" fmla="*/ 230 w 396"/>
                  <a:gd name="T23" fmla="*/ 878 h 1063"/>
                  <a:gd name="T24" fmla="*/ 252 w 396"/>
                  <a:gd name="T25" fmla="*/ 846 h 1063"/>
                  <a:gd name="T26" fmla="*/ 278 w 396"/>
                  <a:gd name="T27" fmla="*/ 814 h 1063"/>
                  <a:gd name="T28" fmla="*/ 318 w 396"/>
                  <a:gd name="T29" fmla="*/ 766 h 1063"/>
                  <a:gd name="T30" fmla="*/ 356 w 396"/>
                  <a:gd name="T31" fmla="*/ 706 h 1063"/>
                  <a:gd name="T32" fmla="*/ 378 w 396"/>
                  <a:gd name="T33" fmla="*/ 650 h 1063"/>
                  <a:gd name="T34" fmla="*/ 388 w 396"/>
                  <a:gd name="T35" fmla="*/ 608 h 1063"/>
                  <a:gd name="T36" fmla="*/ 394 w 396"/>
                  <a:gd name="T37" fmla="*/ 558 h 1063"/>
                  <a:gd name="T38" fmla="*/ 396 w 396"/>
                  <a:gd name="T39" fmla="*/ 532 h 1063"/>
                  <a:gd name="T40" fmla="*/ 392 w 396"/>
                  <a:gd name="T41" fmla="*/ 480 h 1063"/>
                  <a:gd name="T42" fmla="*/ 384 w 396"/>
                  <a:gd name="T43" fmla="*/ 434 h 1063"/>
                  <a:gd name="T44" fmla="*/ 372 w 396"/>
                  <a:gd name="T45" fmla="*/ 394 h 1063"/>
                  <a:gd name="T46" fmla="*/ 338 w 396"/>
                  <a:gd name="T47" fmla="*/ 326 h 1063"/>
                  <a:gd name="T48" fmla="*/ 298 w 396"/>
                  <a:gd name="T49" fmla="*/ 272 h 1063"/>
                  <a:gd name="T50" fmla="*/ 278 w 396"/>
                  <a:gd name="T51" fmla="*/ 250 h 1063"/>
                  <a:gd name="T52" fmla="*/ 240 w 396"/>
                  <a:gd name="T53" fmla="*/ 202 h 1063"/>
                  <a:gd name="T54" fmla="*/ 224 w 396"/>
                  <a:gd name="T55" fmla="*/ 170 h 1063"/>
                  <a:gd name="T56" fmla="*/ 214 w 396"/>
                  <a:gd name="T57" fmla="*/ 132 h 1063"/>
                  <a:gd name="T58" fmla="*/ 214 w 396"/>
                  <a:gd name="T59" fmla="*/ 108 h 1063"/>
                  <a:gd name="T60" fmla="*/ 206 w 396"/>
                  <a:gd name="T61" fmla="*/ 66 h 1063"/>
                  <a:gd name="T62" fmla="*/ 182 w 396"/>
                  <a:gd name="T63" fmla="*/ 32 h 1063"/>
                  <a:gd name="T64" fmla="*/ 148 w 396"/>
                  <a:gd name="T65" fmla="*/ 10 h 1063"/>
                  <a:gd name="T66" fmla="*/ 106 w 396"/>
                  <a:gd name="T67" fmla="*/ 0 h 1063"/>
                  <a:gd name="T68" fmla="*/ 84 w 396"/>
                  <a:gd name="T69" fmla="*/ 4 h 1063"/>
                  <a:gd name="T70" fmla="*/ 46 w 396"/>
                  <a:gd name="T71" fmla="*/ 20 h 1063"/>
                  <a:gd name="T72" fmla="*/ 18 w 396"/>
                  <a:gd name="T73" fmla="*/ 48 h 1063"/>
                  <a:gd name="T74" fmla="*/ 2 w 396"/>
                  <a:gd name="T75" fmla="*/ 86 h 1063"/>
                  <a:gd name="T76" fmla="*/ 0 w 396"/>
                  <a:gd name="T77" fmla="*/ 108 h 1063"/>
                  <a:gd name="T78" fmla="*/ 2 w 396"/>
                  <a:gd name="T79" fmla="*/ 160 h 1063"/>
                  <a:gd name="T80" fmla="*/ 10 w 396"/>
                  <a:gd name="T81" fmla="*/ 206 h 1063"/>
                  <a:gd name="T82" fmla="*/ 24 w 396"/>
                  <a:gd name="T83" fmla="*/ 246 h 1063"/>
                  <a:gd name="T84" fmla="*/ 58 w 396"/>
                  <a:gd name="T85" fmla="*/ 314 h 1063"/>
                  <a:gd name="T86" fmla="*/ 98 w 396"/>
                  <a:gd name="T87" fmla="*/ 368 h 1063"/>
                  <a:gd name="T88" fmla="*/ 116 w 396"/>
                  <a:gd name="T89" fmla="*/ 390 h 1063"/>
                  <a:gd name="T90" fmla="*/ 154 w 396"/>
                  <a:gd name="T91" fmla="*/ 438 h 1063"/>
                  <a:gd name="T92" fmla="*/ 172 w 396"/>
                  <a:gd name="T93" fmla="*/ 470 h 1063"/>
                  <a:gd name="T94" fmla="*/ 180 w 396"/>
                  <a:gd name="T95" fmla="*/ 508 h 1063"/>
                  <a:gd name="T96" fmla="*/ 182 w 396"/>
                  <a:gd name="T97" fmla="*/ 532 h 1063"/>
                  <a:gd name="T98" fmla="*/ 178 w 396"/>
                  <a:gd name="T99" fmla="*/ 576 h 1063"/>
                  <a:gd name="T100" fmla="*/ 164 w 396"/>
                  <a:gd name="T101" fmla="*/ 610 h 1063"/>
                  <a:gd name="T102" fmla="*/ 144 w 396"/>
                  <a:gd name="T103" fmla="*/ 642 h 1063"/>
                  <a:gd name="T104" fmla="*/ 116 w 396"/>
                  <a:gd name="T105" fmla="*/ 674 h 1063"/>
                  <a:gd name="T106" fmla="*/ 78 w 396"/>
                  <a:gd name="T107" fmla="*/ 722 h 1063"/>
                  <a:gd name="T108" fmla="*/ 40 w 396"/>
                  <a:gd name="T109" fmla="*/ 782 h 1063"/>
                  <a:gd name="T110" fmla="*/ 16 w 396"/>
                  <a:gd name="T111" fmla="*/ 838 h 1063"/>
                  <a:gd name="T112" fmla="*/ 6 w 396"/>
                  <a:gd name="T113" fmla="*/ 882 h 1063"/>
                  <a:gd name="T114" fmla="*/ 0 w 396"/>
                  <a:gd name="T115" fmla="*/ 930 h 1063"/>
                  <a:gd name="T116" fmla="*/ 0 w 396"/>
                  <a:gd name="T117" fmla="*/ 956 h 10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96" h="1063">
                    <a:moveTo>
                      <a:pt x="0" y="956"/>
                    </a:moveTo>
                    <a:lnTo>
                      <a:pt x="0" y="956"/>
                    </a:lnTo>
                    <a:lnTo>
                      <a:pt x="2" y="978"/>
                    </a:lnTo>
                    <a:lnTo>
                      <a:pt x="8" y="997"/>
                    </a:lnTo>
                    <a:lnTo>
                      <a:pt x="18" y="1015"/>
                    </a:lnTo>
                    <a:lnTo>
                      <a:pt x="30" y="1031"/>
                    </a:lnTo>
                    <a:lnTo>
                      <a:pt x="46" y="1045"/>
                    </a:lnTo>
                    <a:lnTo>
                      <a:pt x="64" y="1053"/>
                    </a:lnTo>
                    <a:lnTo>
                      <a:pt x="84" y="1061"/>
                    </a:lnTo>
                    <a:lnTo>
                      <a:pt x="106" y="1063"/>
                    </a:lnTo>
                    <a:lnTo>
                      <a:pt x="106" y="1063"/>
                    </a:lnTo>
                    <a:lnTo>
                      <a:pt x="128" y="1061"/>
                    </a:lnTo>
                    <a:lnTo>
                      <a:pt x="148" y="1053"/>
                    </a:lnTo>
                    <a:lnTo>
                      <a:pt x="166" y="1045"/>
                    </a:lnTo>
                    <a:lnTo>
                      <a:pt x="182" y="1031"/>
                    </a:lnTo>
                    <a:lnTo>
                      <a:pt x="196" y="1015"/>
                    </a:lnTo>
                    <a:lnTo>
                      <a:pt x="206" y="997"/>
                    </a:lnTo>
                    <a:lnTo>
                      <a:pt x="212" y="978"/>
                    </a:lnTo>
                    <a:lnTo>
                      <a:pt x="214" y="956"/>
                    </a:lnTo>
                    <a:lnTo>
                      <a:pt x="214" y="956"/>
                    </a:lnTo>
                    <a:lnTo>
                      <a:pt x="214" y="934"/>
                    </a:lnTo>
                    <a:lnTo>
                      <a:pt x="218" y="912"/>
                    </a:lnTo>
                    <a:lnTo>
                      <a:pt x="224" y="894"/>
                    </a:lnTo>
                    <a:lnTo>
                      <a:pt x="230" y="878"/>
                    </a:lnTo>
                    <a:lnTo>
                      <a:pt x="240" y="862"/>
                    </a:lnTo>
                    <a:lnTo>
                      <a:pt x="252" y="846"/>
                    </a:lnTo>
                    <a:lnTo>
                      <a:pt x="278" y="814"/>
                    </a:lnTo>
                    <a:lnTo>
                      <a:pt x="278" y="814"/>
                    </a:lnTo>
                    <a:lnTo>
                      <a:pt x="298" y="792"/>
                    </a:lnTo>
                    <a:lnTo>
                      <a:pt x="318" y="766"/>
                    </a:lnTo>
                    <a:lnTo>
                      <a:pt x="338" y="738"/>
                    </a:lnTo>
                    <a:lnTo>
                      <a:pt x="356" y="706"/>
                    </a:lnTo>
                    <a:lnTo>
                      <a:pt x="372" y="670"/>
                    </a:lnTo>
                    <a:lnTo>
                      <a:pt x="378" y="650"/>
                    </a:lnTo>
                    <a:lnTo>
                      <a:pt x="384" y="630"/>
                    </a:lnTo>
                    <a:lnTo>
                      <a:pt x="388" y="608"/>
                    </a:lnTo>
                    <a:lnTo>
                      <a:pt x="392" y="584"/>
                    </a:lnTo>
                    <a:lnTo>
                      <a:pt x="394" y="558"/>
                    </a:lnTo>
                    <a:lnTo>
                      <a:pt x="396" y="532"/>
                    </a:lnTo>
                    <a:lnTo>
                      <a:pt x="396" y="532"/>
                    </a:lnTo>
                    <a:lnTo>
                      <a:pt x="394" y="506"/>
                    </a:lnTo>
                    <a:lnTo>
                      <a:pt x="392" y="480"/>
                    </a:lnTo>
                    <a:lnTo>
                      <a:pt x="388" y="456"/>
                    </a:lnTo>
                    <a:lnTo>
                      <a:pt x="384" y="434"/>
                    </a:lnTo>
                    <a:lnTo>
                      <a:pt x="378" y="414"/>
                    </a:lnTo>
                    <a:lnTo>
                      <a:pt x="372" y="394"/>
                    </a:lnTo>
                    <a:lnTo>
                      <a:pt x="356" y="358"/>
                    </a:lnTo>
                    <a:lnTo>
                      <a:pt x="338" y="326"/>
                    </a:lnTo>
                    <a:lnTo>
                      <a:pt x="318" y="298"/>
                    </a:lnTo>
                    <a:lnTo>
                      <a:pt x="298" y="272"/>
                    </a:lnTo>
                    <a:lnTo>
                      <a:pt x="278" y="250"/>
                    </a:lnTo>
                    <a:lnTo>
                      <a:pt x="278" y="250"/>
                    </a:lnTo>
                    <a:lnTo>
                      <a:pt x="252" y="218"/>
                    </a:lnTo>
                    <a:lnTo>
                      <a:pt x="240" y="202"/>
                    </a:lnTo>
                    <a:lnTo>
                      <a:pt x="230" y="186"/>
                    </a:lnTo>
                    <a:lnTo>
                      <a:pt x="224" y="170"/>
                    </a:lnTo>
                    <a:lnTo>
                      <a:pt x="218" y="152"/>
                    </a:lnTo>
                    <a:lnTo>
                      <a:pt x="214" y="132"/>
                    </a:lnTo>
                    <a:lnTo>
                      <a:pt x="214" y="108"/>
                    </a:lnTo>
                    <a:lnTo>
                      <a:pt x="214" y="108"/>
                    </a:lnTo>
                    <a:lnTo>
                      <a:pt x="212" y="86"/>
                    </a:lnTo>
                    <a:lnTo>
                      <a:pt x="206" y="66"/>
                    </a:lnTo>
                    <a:lnTo>
                      <a:pt x="196" y="48"/>
                    </a:lnTo>
                    <a:lnTo>
                      <a:pt x="182" y="32"/>
                    </a:lnTo>
                    <a:lnTo>
                      <a:pt x="166" y="20"/>
                    </a:lnTo>
                    <a:lnTo>
                      <a:pt x="148" y="10"/>
                    </a:lnTo>
                    <a:lnTo>
                      <a:pt x="128" y="4"/>
                    </a:lnTo>
                    <a:lnTo>
                      <a:pt x="106" y="0"/>
                    </a:lnTo>
                    <a:lnTo>
                      <a:pt x="106" y="0"/>
                    </a:lnTo>
                    <a:lnTo>
                      <a:pt x="84" y="4"/>
                    </a:lnTo>
                    <a:lnTo>
                      <a:pt x="64" y="10"/>
                    </a:lnTo>
                    <a:lnTo>
                      <a:pt x="46" y="20"/>
                    </a:lnTo>
                    <a:lnTo>
                      <a:pt x="30" y="32"/>
                    </a:lnTo>
                    <a:lnTo>
                      <a:pt x="18" y="48"/>
                    </a:lnTo>
                    <a:lnTo>
                      <a:pt x="8" y="66"/>
                    </a:lnTo>
                    <a:lnTo>
                      <a:pt x="2" y="86"/>
                    </a:lnTo>
                    <a:lnTo>
                      <a:pt x="0" y="108"/>
                    </a:lnTo>
                    <a:lnTo>
                      <a:pt x="0" y="108"/>
                    </a:lnTo>
                    <a:lnTo>
                      <a:pt x="0" y="134"/>
                    </a:lnTo>
                    <a:lnTo>
                      <a:pt x="2" y="160"/>
                    </a:lnTo>
                    <a:lnTo>
                      <a:pt x="6" y="184"/>
                    </a:lnTo>
                    <a:lnTo>
                      <a:pt x="10" y="206"/>
                    </a:lnTo>
                    <a:lnTo>
                      <a:pt x="16" y="226"/>
                    </a:lnTo>
                    <a:lnTo>
                      <a:pt x="24" y="246"/>
                    </a:lnTo>
                    <a:lnTo>
                      <a:pt x="40" y="282"/>
                    </a:lnTo>
                    <a:lnTo>
                      <a:pt x="58" y="314"/>
                    </a:lnTo>
                    <a:lnTo>
                      <a:pt x="78" y="342"/>
                    </a:lnTo>
                    <a:lnTo>
                      <a:pt x="98" y="368"/>
                    </a:lnTo>
                    <a:lnTo>
                      <a:pt x="116" y="390"/>
                    </a:lnTo>
                    <a:lnTo>
                      <a:pt x="116" y="390"/>
                    </a:lnTo>
                    <a:lnTo>
                      <a:pt x="144" y="422"/>
                    </a:lnTo>
                    <a:lnTo>
                      <a:pt x="154" y="438"/>
                    </a:lnTo>
                    <a:lnTo>
                      <a:pt x="164" y="454"/>
                    </a:lnTo>
                    <a:lnTo>
                      <a:pt x="172" y="470"/>
                    </a:lnTo>
                    <a:lnTo>
                      <a:pt x="178" y="488"/>
                    </a:lnTo>
                    <a:lnTo>
                      <a:pt x="180" y="508"/>
                    </a:lnTo>
                    <a:lnTo>
                      <a:pt x="182" y="532"/>
                    </a:lnTo>
                    <a:lnTo>
                      <a:pt x="182" y="532"/>
                    </a:lnTo>
                    <a:lnTo>
                      <a:pt x="180" y="556"/>
                    </a:lnTo>
                    <a:lnTo>
                      <a:pt x="178" y="576"/>
                    </a:lnTo>
                    <a:lnTo>
                      <a:pt x="172" y="594"/>
                    </a:lnTo>
                    <a:lnTo>
                      <a:pt x="164" y="610"/>
                    </a:lnTo>
                    <a:lnTo>
                      <a:pt x="154" y="626"/>
                    </a:lnTo>
                    <a:lnTo>
                      <a:pt x="144" y="642"/>
                    </a:lnTo>
                    <a:lnTo>
                      <a:pt x="116" y="674"/>
                    </a:lnTo>
                    <a:lnTo>
                      <a:pt x="116" y="674"/>
                    </a:lnTo>
                    <a:lnTo>
                      <a:pt x="98" y="698"/>
                    </a:lnTo>
                    <a:lnTo>
                      <a:pt x="78" y="722"/>
                    </a:lnTo>
                    <a:lnTo>
                      <a:pt x="58" y="750"/>
                    </a:lnTo>
                    <a:lnTo>
                      <a:pt x="40" y="782"/>
                    </a:lnTo>
                    <a:lnTo>
                      <a:pt x="24" y="818"/>
                    </a:lnTo>
                    <a:lnTo>
                      <a:pt x="16" y="838"/>
                    </a:lnTo>
                    <a:lnTo>
                      <a:pt x="10" y="858"/>
                    </a:lnTo>
                    <a:lnTo>
                      <a:pt x="6" y="882"/>
                    </a:lnTo>
                    <a:lnTo>
                      <a:pt x="2" y="904"/>
                    </a:lnTo>
                    <a:lnTo>
                      <a:pt x="0" y="930"/>
                    </a:lnTo>
                    <a:lnTo>
                      <a:pt x="0" y="956"/>
                    </a:lnTo>
                    <a:lnTo>
                      <a:pt x="0" y="956"/>
                    </a:lnTo>
                    <a:close/>
                  </a:path>
                </a:pathLst>
              </a:custGeom>
              <a:grpFill/>
              <a:ln w="9525">
                <a:solidFill>
                  <a:schemeClr val="tx2"/>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dirty="0"/>
              </a:p>
            </p:txBody>
          </p:sp>
          <p:sp>
            <p:nvSpPr>
              <p:cNvPr id="53" name="Freeform 52"/>
              <p:cNvSpPr>
                <a:spLocks/>
              </p:cNvSpPr>
              <p:nvPr/>
            </p:nvSpPr>
            <p:spPr bwMode="auto">
              <a:xfrm>
                <a:off x="5205413" y="266700"/>
                <a:ext cx="630238" cy="1687513"/>
              </a:xfrm>
              <a:custGeom>
                <a:avLst/>
                <a:gdLst>
                  <a:gd name="T0" fmla="*/ 0 w 397"/>
                  <a:gd name="T1" fmla="*/ 956 h 1063"/>
                  <a:gd name="T2" fmla="*/ 8 w 397"/>
                  <a:gd name="T3" fmla="*/ 997 h 1063"/>
                  <a:gd name="T4" fmla="*/ 30 w 397"/>
                  <a:gd name="T5" fmla="*/ 1031 h 1063"/>
                  <a:gd name="T6" fmla="*/ 64 w 397"/>
                  <a:gd name="T7" fmla="*/ 1053 h 1063"/>
                  <a:gd name="T8" fmla="*/ 106 w 397"/>
                  <a:gd name="T9" fmla="*/ 1063 h 1063"/>
                  <a:gd name="T10" fmla="*/ 128 w 397"/>
                  <a:gd name="T11" fmla="*/ 1061 h 1063"/>
                  <a:gd name="T12" fmla="*/ 167 w 397"/>
                  <a:gd name="T13" fmla="*/ 1045 h 1063"/>
                  <a:gd name="T14" fmla="*/ 195 w 397"/>
                  <a:gd name="T15" fmla="*/ 1015 h 1063"/>
                  <a:gd name="T16" fmla="*/ 213 w 397"/>
                  <a:gd name="T17" fmla="*/ 978 h 1063"/>
                  <a:gd name="T18" fmla="*/ 215 w 397"/>
                  <a:gd name="T19" fmla="*/ 956 h 1063"/>
                  <a:gd name="T20" fmla="*/ 219 w 397"/>
                  <a:gd name="T21" fmla="*/ 912 h 1063"/>
                  <a:gd name="T22" fmla="*/ 231 w 397"/>
                  <a:gd name="T23" fmla="*/ 878 h 1063"/>
                  <a:gd name="T24" fmla="*/ 253 w 397"/>
                  <a:gd name="T25" fmla="*/ 846 h 1063"/>
                  <a:gd name="T26" fmla="*/ 279 w 397"/>
                  <a:gd name="T27" fmla="*/ 814 h 1063"/>
                  <a:gd name="T28" fmla="*/ 319 w 397"/>
                  <a:gd name="T29" fmla="*/ 766 h 1063"/>
                  <a:gd name="T30" fmla="*/ 357 w 397"/>
                  <a:gd name="T31" fmla="*/ 706 h 1063"/>
                  <a:gd name="T32" fmla="*/ 379 w 397"/>
                  <a:gd name="T33" fmla="*/ 650 h 1063"/>
                  <a:gd name="T34" fmla="*/ 389 w 397"/>
                  <a:gd name="T35" fmla="*/ 608 h 1063"/>
                  <a:gd name="T36" fmla="*/ 395 w 397"/>
                  <a:gd name="T37" fmla="*/ 558 h 1063"/>
                  <a:gd name="T38" fmla="*/ 397 w 397"/>
                  <a:gd name="T39" fmla="*/ 532 h 1063"/>
                  <a:gd name="T40" fmla="*/ 393 w 397"/>
                  <a:gd name="T41" fmla="*/ 480 h 1063"/>
                  <a:gd name="T42" fmla="*/ 385 w 397"/>
                  <a:gd name="T43" fmla="*/ 434 h 1063"/>
                  <a:gd name="T44" fmla="*/ 373 w 397"/>
                  <a:gd name="T45" fmla="*/ 394 h 1063"/>
                  <a:gd name="T46" fmla="*/ 337 w 397"/>
                  <a:gd name="T47" fmla="*/ 326 h 1063"/>
                  <a:gd name="T48" fmla="*/ 299 w 397"/>
                  <a:gd name="T49" fmla="*/ 272 h 1063"/>
                  <a:gd name="T50" fmla="*/ 279 w 397"/>
                  <a:gd name="T51" fmla="*/ 250 h 1063"/>
                  <a:gd name="T52" fmla="*/ 241 w 397"/>
                  <a:gd name="T53" fmla="*/ 202 h 1063"/>
                  <a:gd name="T54" fmla="*/ 225 w 397"/>
                  <a:gd name="T55" fmla="*/ 170 h 1063"/>
                  <a:gd name="T56" fmla="*/ 215 w 397"/>
                  <a:gd name="T57" fmla="*/ 132 h 1063"/>
                  <a:gd name="T58" fmla="*/ 215 w 397"/>
                  <a:gd name="T59" fmla="*/ 108 h 1063"/>
                  <a:gd name="T60" fmla="*/ 205 w 397"/>
                  <a:gd name="T61" fmla="*/ 66 h 1063"/>
                  <a:gd name="T62" fmla="*/ 183 w 397"/>
                  <a:gd name="T63" fmla="*/ 32 h 1063"/>
                  <a:gd name="T64" fmla="*/ 149 w 397"/>
                  <a:gd name="T65" fmla="*/ 10 h 1063"/>
                  <a:gd name="T66" fmla="*/ 106 w 397"/>
                  <a:gd name="T67" fmla="*/ 0 h 1063"/>
                  <a:gd name="T68" fmla="*/ 84 w 397"/>
                  <a:gd name="T69" fmla="*/ 4 h 1063"/>
                  <a:gd name="T70" fmla="*/ 46 w 397"/>
                  <a:gd name="T71" fmla="*/ 20 h 1063"/>
                  <a:gd name="T72" fmla="*/ 18 w 397"/>
                  <a:gd name="T73" fmla="*/ 48 h 1063"/>
                  <a:gd name="T74" fmla="*/ 2 w 397"/>
                  <a:gd name="T75" fmla="*/ 86 h 1063"/>
                  <a:gd name="T76" fmla="*/ 0 w 397"/>
                  <a:gd name="T77" fmla="*/ 108 h 1063"/>
                  <a:gd name="T78" fmla="*/ 2 w 397"/>
                  <a:gd name="T79" fmla="*/ 160 h 1063"/>
                  <a:gd name="T80" fmla="*/ 10 w 397"/>
                  <a:gd name="T81" fmla="*/ 206 h 1063"/>
                  <a:gd name="T82" fmla="*/ 24 w 397"/>
                  <a:gd name="T83" fmla="*/ 246 h 1063"/>
                  <a:gd name="T84" fmla="*/ 58 w 397"/>
                  <a:gd name="T85" fmla="*/ 314 h 1063"/>
                  <a:gd name="T86" fmla="*/ 96 w 397"/>
                  <a:gd name="T87" fmla="*/ 368 h 1063"/>
                  <a:gd name="T88" fmla="*/ 116 w 397"/>
                  <a:gd name="T89" fmla="*/ 390 h 1063"/>
                  <a:gd name="T90" fmla="*/ 155 w 397"/>
                  <a:gd name="T91" fmla="*/ 438 h 1063"/>
                  <a:gd name="T92" fmla="*/ 173 w 397"/>
                  <a:gd name="T93" fmla="*/ 470 h 1063"/>
                  <a:gd name="T94" fmla="*/ 181 w 397"/>
                  <a:gd name="T95" fmla="*/ 508 h 1063"/>
                  <a:gd name="T96" fmla="*/ 183 w 397"/>
                  <a:gd name="T97" fmla="*/ 532 h 1063"/>
                  <a:gd name="T98" fmla="*/ 177 w 397"/>
                  <a:gd name="T99" fmla="*/ 576 h 1063"/>
                  <a:gd name="T100" fmla="*/ 165 w 397"/>
                  <a:gd name="T101" fmla="*/ 610 h 1063"/>
                  <a:gd name="T102" fmla="*/ 145 w 397"/>
                  <a:gd name="T103" fmla="*/ 642 h 1063"/>
                  <a:gd name="T104" fmla="*/ 116 w 397"/>
                  <a:gd name="T105" fmla="*/ 674 h 1063"/>
                  <a:gd name="T106" fmla="*/ 76 w 397"/>
                  <a:gd name="T107" fmla="*/ 722 h 1063"/>
                  <a:gd name="T108" fmla="*/ 40 w 397"/>
                  <a:gd name="T109" fmla="*/ 782 h 1063"/>
                  <a:gd name="T110" fmla="*/ 16 w 397"/>
                  <a:gd name="T111" fmla="*/ 838 h 1063"/>
                  <a:gd name="T112" fmla="*/ 6 w 397"/>
                  <a:gd name="T113" fmla="*/ 882 h 1063"/>
                  <a:gd name="T114" fmla="*/ 0 w 397"/>
                  <a:gd name="T115" fmla="*/ 930 h 1063"/>
                  <a:gd name="T116" fmla="*/ 0 w 397"/>
                  <a:gd name="T117" fmla="*/ 956 h 10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97" h="1063">
                    <a:moveTo>
                      <a:pt x="0" y="956"/>
                    </a:moveTo>
                    <a:lnTo>
                      <a:pt x="0" y="956"/>
                    </a:lnTo>
                    <a:lnTo>
                      <a:pt x="2" y="978"/>
                    </a:lnTo>
                    <a:lnTo>
                      <a:pt x="8" y="997"/>
                    </a:lnTo>
                    <a:lnTo>
                      <a:pt x="18" y="1015"/>
                    </a:lnTo>
                    <a:lnTo>
                      <a:pt x="30" y="1031"/>
                    </a:lnTo>
                    <a:lnTo>
                      <a:pt x="46" y="1045"/>
                    </a:lnTo>
                    <a:lnTo>
                      <a:pt x="64" y="1053"/>
                    </a:lnTo>
                    <a:lnTo>
                      <a:pt x="84" y="1061"/>
                    </a:lnTo>
                    <a:lnTo>
                      <a:pt x="106" y="1063"/>
                    </a:lnTo>
                    <a:lnTo>
                      <a:pt x="106" y="1063"/>
                    </a:lnTo>
                    <a:lnTo>
                      <a:pt x="128" y="1061"/>
                    </a:lnTo>
                    <a:lnTo>
                      <a:pt x="149" y="1053"/>
                    </a:lnTo>
                    <a:lnTo>
                      <a:pt x="167" y="1045"/>
                    </a:lnTo>
                    <a:lnTo>
                      <a:pt x="183" y="1031"/>
                    </a:lnTo>
                    <a:lnTo>
                      <a:pt x="195" y="1015"/>
                    </a:lnTo>
                    <a:lnTo>
                      <a:pt x="205" y="997"/>
                    </a:lnTo>
                    <a:lnTo>
                      <a:pt x="213" y="978"/>
                    </a:lnTo>
                    <a:lnTo>
                      <a:pt x="215" y="956"/>
                    </a:lnTo>
                    <a:lnTo>
                      <a:pt x="215" y="956"/>
                    </a:lnTo>
                    <a:lnTo>
                      <a:pt x="215" y="934"/>
                    </a:lnTo>
                    <a:lnTo>
                      <a:pt x="219" y="912"/>
                    </a:lnTo>
                    <a:lnTo>
                      <a:pt x="225" y="894"/>
                    </a:lnTo>
                    <a:lnTo>
                      <a:pt x="231" y="878"/>
                    </a:lnTo>
                    <a:lnTo>
                      <a:pt x="241" y="862"/>
                    </a:lnTo>
                    <a:lnTo>
                      <a:pt x="253" y="846"/>
                    </a:lnTo>
                    <a:lnTo>
                      <a:pt x="279" y="814"/>
                    </a:lnTo>
                    <a:lnTo>
                      <a:pt x="279" y="814"/>
                    </a:lnTo>
                    <a:lnTo>
                      <a:pt x="299" y="792"/>
                    </a:lnTo>
                    <a:lnTo>
                      <a:pt x="319" y="766"/>
                    </a:lnTo>
                    <a:lnTo>
                      <a:pt x="337" y="738"/>
                    </a:lnTo>
                    <a:lnTo>
                      <a:pt x="357" y="706"/>
                    </a:lnTo>
                    <a:lnTo>
                      <a:pt x="373" y="670"/>
                    </a:lnTo>
                    <a:lnTo>
                      <a:pt x="379" y="650"/>
                    </a:lnTo>
                    <a:lnTo>
                      <a:pt x="385" y="630"/>
                    </a:lnTo>
                    <a:lnTo>
                      <a:pt x="389" y="608"/>
                    </a:lnTo>
                    <a:lnTo>
                      <a:pt x="393" y="584"/>
                    </a:lnTo>
                    <a:lnTo>
                      <a:pt x="395" y="558"/>
                    </a:lnTo>
                    <a:lnTo>
                      <a:pt x="397" y="532"/>
                    </a:lnTo>
                    <a:lnTo>
                      <a:pt x="397" y="532"/>
                    </a:lnTo>
                    <a:lnTo>
                      <a:pt x="395" y="506"/>
                    </a:lnTo>
                    <a:lnTo>
                      <a:pt x="393" y="480"/>
                    </a:lnTo>
                    <a:lnTo>
                      <a:pt x="389" y="456"/>
                    </a:lnTo>
                    <a:lnTo>
                      <a:pt x="385" y="434"/>
                    </a:lnTo>
                    <a:lnTo>
                      <a:pt x="379" y="414"/>
                    </a:lnTo>
                    <a:lnTo>
                      <a:pt x="373" y="394"/>
                    </a:lnTo>
                    <a:lnTo>
                      <a:pt x="357" y="358"/>
                    </a:lnTo>
                    <a:lnTo>
                      <a:pt x="337" y="326"/>
                    </a:lnTo>
                    <a:lnTo>
                      <a:pt x="319" y="298"/>
                    </a:lnTo>
                    <a:lnTo>
                      <a:pt x="299" y="272"/>
                    </a:lnTo>
                    <a:lnTo>
                      <a:pt x="279" y="250"/>
                    </a:lnTo>
                    <a:lnTo>
                      <a:pt x="279" y="250"/>
                    </a:lnTo>
                    <a:lnTo>
                      <a:pt x="253" y="218"/>
                    </a:lnTo>
                    <a:lnTo>
                      <a:pt x="241" y="202"/>
                    </a:lnTo>
                    <a:lnTo>
                      <a:pt x="231" y="186"/>
                    </a:lnTo>
                    <a:lnTo>
                      <a:pt x="225" y="170"/>
                    </a:lnTo>
                    <a:lnTo>
                      <a:pt x="219" y="152"/>
                    </a:lnTo>
                    <a:lnTo>
                      <a:pt x="215" y="132"/>
                    </a:lnTo>
                    <a:lnTo>
                      <a:pt x="215" y="108"/>
                    </a:lnTo>
                    <a:lnTo>
                      <a:pt x="215" y="108"/>
                    </a:lnTo>
                    <a:lnTo>
                      <a:pt x="213" y="86"/>
                    </a:lnTo>
                    <a:lnTo>
                      <a:pt x="205" y="66"/>
                    </a:lnTo>
                    <a:lnTo>
                      <a:pt x="195" y="48"/>
                    </a:lnTo>
                    <a:lnTo>
                      <a:pt x="183" y="32"/>
                    </a:lnTo>
                    <a:lnTo>
                      <a:pt x="167" y="20"/>
                    </a:lnTo>
                    <a:lnTo>
                      <a:pt x="149" y="10"/>
                    </a:lnTo>
                    <a:lnTo>
                      <a:pt x="128" y="4"/>
                    </a:lnTo>
                    <a:lnTo>
                      <a:pt x="106" y="0"/>
                    </a:lnTo>
                    <a:lnTo>
                      <a:pt x="106" y="0"/>
                    </a:lnTo>
                    <a:lnTo>
                      <a:pt x="84" y="4"/>
                    </a:lnTo>
                    <a:lnTo>
                      <a:pt x="64" y="10"/>
                    </a:lnTo>
                    <a:lnTo>
                      <a:pt x="46" y="20"/>
                    </a:lnTo>
                    <a:lnTo>
                      <a:pt x="30" y="32"/>
                    </a:lnTo>
                    <a:lnTo>
                      <a:pt x="18" y="48"/>
                    </a:lnTo>
                    <a:lnTo>
                      <a:pt x="8" y="66"/>
                    </a:lnTo>
                    <a:lnTo>
                      <a:pt x="2" y="86"/>
                    </a:lnTo>
                    <a:lnTo>
                      <a:pt x="0" y="108"/>
                    </a:lnTo>
                    <a:lnTo>
                      <a:pt x="0" y="108"/>
                    </a:lnTo>
                    <a:lnTo>
                      <a:pt x="0" y="134"/>
                    </a:lnTo>
                    <a:lnTo>
                      <a:pt x="2" y="160"/>
                    </a:lnTo>
                    <a:lnTo>
                      <a:pt x="6" y="184"/>
                    </a:lnTo>
                    <a:lnTo>
                      <a:pt x="10" y="206"/>
                    </a:lnTo>
                    <a:lnTo>
                      <a:pt x="16" y="226"/>
                    </a:lnTo>
                    <a:lnTo>
                      <a:pt x="24" y="246"/>
                    </a:lnTo>
                    <a:lnTo>
                      <a:pt x="40" y="282"/>
                    </a:lnTo>
                    <a:lnTo>
                      <a:pt x="58" y="314"/>
                    </a:lnTo>
                    <a:lnTo>
                      <a:pt x="76" y="342"/>
                    </a:lnTo>
                    <a:lnTo>
                      <a:pt x="96" y="368"/>
                    </a:lnTo>
                    <a:lnTo>
                      <a:pt x="116" y="390"/>
                    </a:lnTo>
                    <a:lnTo>
                      <a:pt x="116" y="390"/>
                    </a:lnTo>
                    <a:lnTo>
                      <a:pt x="145" y="422"/>
                    </a:lnTo>
                    <a:lnTo>
                      <a:pt x="155" y="438"/>
                    </a:lnTo>
                    <a:lnTo>
                      <a:pt x="165" y="454"/>
                    </a:lnTo>
                    <a:lnTo>
                      <a:pt x="173" y="470"/>
                    </a:lnTo>
                    <a:lnTo>
                      <a:pt x="177" y="488"/>
                    </a:lnTo>
                    <a:lnTo>
                      <a:pt x="181" y="508"/>
                    </a:lnTo>
                    <a:lnTo>
                      <a:pt x="183" y="532"/>
                    </a:lnTo>
                    <a:lnTo>
                      <a:pt x="183" y="532"/>
                    </a:lnTo>
                    <a:lnTo>
                      <a:pt x="181" y="556"/>
                    </a:lnTo>
                    <a:lnTo>
                      <a:pt x="177" y="576"/>
                    </a:lnTo>
                    <a:lnTo>
                      <a:pt x="173" y="594"/>
                    </a:lnTo>
                    <a:lnTo>
                      <a:pt x="165" y="610"/>
                    </a:lnTo>
                    <a:lnTo>
                      <a:pt x="155" y="626"/>
                    </a:lnTo>
                    <a:lnTo>
                      <a:pt x="145" y="642"/>
                    </a:lnTo>
                    <a:lnTo>
                      <a:pt x="116" y="674"/>
                    </a:lnTo>
                    <a:lnTo>
                      <a:pt x="116" y="674"/>
                    </a:lnTo>
                    <a:lnTo>
                      <a:pt x="96" y="698"/>
                    </a:lnTo>
                    <a:lnTo>
                      <a:pt x="76" y="722"/>
                    </a:lnTo>
                    <a:lnTo>
                      <a:pt x="58" y="750"/>
                    </a:lnTo>
                    <a:lnTo>
                      <a:pt x="40" y="782"/>
                    </a:lnTo>
                    <a:lnTo>
                      <a:pt x="24" y="818"/>
                    </a:lnTo>
                    <a:lnTo>
                      <a:pt x="16" y="838"/>
                    </a:lnTo>
                    <a:lnTo>
                      <a:pt x="10" y="858"/>
                    </a:lnTo>
                    <a:lnTo>
                      <a:pt x="6" y="882"/>
                    </a:lnTo>
                    <a:lnTo>
                      <a:pt x="2" y="904"/>
                    </a:lnTo>
                    <a:lnTo>
                      <a:pt x="0" y="930"/>
                    </a:lnTo>
                    <a:lnTo>
                      <a:pt x="0" y="956"/>
                    </a:lnTo>
                    <a:lnTo>
                      <a:pt x="0" y="956"/>
                    </a:lnTo>
                    <a:close/>
                  </a:path>
                </a:pathLst>
              </a:custGeom>
              <a:grpFill/>
              <a:ln w="9525">
                <a:solidFill>
                  <a:schemeClr val="tx2"/>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dirty="0"/>
              </a:p>
            </p:txBody>
          </p:sp>
          <p:sp>
            <p:nvSpPr>
              <p:cNvPr id="54" name="Freeform 53"/>
              <p:cNvSpPr>
                <a:spLocks/>
              </p:cNvSpPr>
              <p:nvPr/>
            </p:nvSpPr>
            <p:spPr bwMode="auto">
              <a:xfrm>
                <a:off x="6213475" y="266700"/>
                <a:ext cx="630238" cy="1687513"/>
              </a:xfrm>
              <a:custGeom>
                <a:avLst/>
                <a:gdLst>
                  <a:gd name="T0" fmla="*/ 0 w 397"/>
                  <a:gd name="T1" fmla="*/ 956 h 1063"/>
                  <a:gd name="T2" fmla="*/ 10 w 397"/>
                  <a:gd name="T3" fmla="*/ 997 h 1063"/>
                  <a:gd name="T4" fmla="*/ 32 w 397"/>
                  <a:gd name="T5" fmla="*/ 1031 h 1063"/>
                  <a:gd name="T6" fmla="*/ 66 w 397"/>
                  <a:gd name="T7" fmla="*/ 1053 h 1063"/>
                  <a:gd name="T8" fmla="*/ 108 w 397"/>
                  <a:gd name="T9" fmla="*/ 1063 h 1063"/>
                  <a:gd name="T10" fmla="*/ 130 w 397"/>
                  <a:gd name="T11" fmla="*/ 1061 h 1063"/>
                  <a:gd name="T12" fmla="*/ 168 w 397"/>
                  <a:gd name="T13" fmla="*/ 1045 h 1063"/>
                  <a:gd name="T14" fmla="*/ 196 w 397"/>
                  <a:gd name="T15" fmla="*/ 1015 h 1063"/>
                  <a:gd name="T16" fmla="*/ 212 w 397"/>
                  <a:gd name="T17" fmla="*/ 978 h 1063"/>
                  <a:gd name="T18" fmla="*/ 214 w 397"/>
                  <a:gd name="T19" fmla="*/ 956 h 1063"/>
                  <a:gd name="T20" fmla="*/ 220 w 397"/>
                  <a:gd name="T21" fmla="*/ 912 h 1063"/>
                  <a:gd name="T22" fmla="*/ 232 w 397"/>
                  <a:gd name="T23" fmla="*/ 878 h 1063"/>
                  <a:gd name="T24" fmla="*/ 252 w 397"/>
                  <a:gd name="T25" fmla="*/ 846 h 1063"/>
                  <a:gd name="T26" fmla="*/ 280 w 397"/>
                  <a:gd name="T27" fmla="*/ 814 h 1063"/>
                  <a:gd name="T28" fmla="*/ 320 w 397"/>
                  <a:gd name="T29" fmla="*/ 766 h 1063"/>
                  <a:gd name="T30" fmla="*/ 357 w 397"/>
                  <a:gd name="T31" fmla="*/ 706 h 1063"/>
                  <a:gd name="T32" fmla="*/ 381 w 397"/>
                  <a:gd name="T33" fmla="*/ 650 h 1063"/>
                  <a:gd name="T34" fmla="*/ 391 w 397"/>
                  <a:gd name="T35" fmla="*/ 608 h 1063"/>
                  <a:gd name="T36" fmla="*/ 397 w 397"/>
                  <a:gd name="T37" fmla="*/ 558 h 1063"/>
                  <a:gd name="T38" fmla="*/ 397 w 397"/>
                  <a:gd name="T39" fmla="*/ 532 h 1063"/>
                  <a:gd name="T40" fmla="*/ 395 w 397"/>
                  <a:gd name="T41" fmla="*/ 480 h 1063"/>
                  <a:gd name="T42" fmla="*/ 387 w 397"/>
                  <a:gd name="T43" fmla="*/ 434 h 1063"/>
                  <a:gd name="T44" fmla="*/ 373 w 397"/>
                  <a:gd name="T45" fmla="*/ 394 h 1063"/>
                  <a:gd name="T46" fmla="*/ 339 w 397"/>
                  <a:gd name="T47" fmla="*/ 326 h 1063"/>
                  <a:gd name="T48" fmla="*/ 300 w 397"/>
                  <a:gd name="T49" fmla="*/ 272 h 1063"/>
                  <a:gd name="T50" fmla="*/ 280 w 397"/>
                  <a:gd name="T51" fmla="*/ 250 h 1063"/>
                  <a:gd name="T52" fmla="*/ 242 w 397"/>
                  <a:gd name="T53" fmla="*/ 202 h 1063"/>
                  <a:gd name="T54" fmla="*/ 224 w 397"/>
                  <a:gd name="T55" fmla="*/ 170 h 1063"/>
                  <a:gd name="T56" fmla="*/ 216 w 397"/>
                  <a:gd name="T57" fmla="*/ 132 h 1063"/>
                  <a:gd name="T58" fmla="*/ 214 w 397"/>
                  <a:gd name="T59" fmla="*/ 108 h 1063"/>
                  <a:gd name="T60" fmla="*/ 206 w 397"/>
                  <a:gd name="T61" fmla="*/ 66 h 1063"/>
                  <a:gd name="T62" fmla="*/ 184 w 397"/>
                  <a:gd name="T63" fmla="*/ 32 h 1063"/>
                  <a:gd name="T64" fmla="*/ 150 w 397"/>
                  <a:gd name="T65" fmla="*/ 10 h 1063"/>
                  <a:gd name="T66" fmla="*/ 108 w 397"/>
                  <a:gd name="T67" fmla="*/ 0 h 1063"/>
                  <a:gd name="T68" fmla="*/ 86 w 397"/>
                  <a:gd name="T69" fmla="*/ 4 h 1063"/>
                  <a:gd name="T70" fmla="*/ 48 w 397"/>
                  <a:gd name="T71" fmla="*/ 20 h 1063"/>
                  <a:gd name="T72" fmla="*/ 20 w 397"/>
                  <a:gd name="T73" fmla="*/ 48 h 1063"/>
                  <a:gd name="T74" fmla="*/ 4 w 397"/>
                  <a:gd name="T75" fmla="*/ 86 h 1063"/>
                  <a:gd name="T76" fmla="*/ 0 w 397"/>
                  <a:gd name="T77" fmla="*/ 108 h 1063"/>
                  <a:gd name="T78" fmla="*/ 4 w 397"/>
                  <a:gd name="T79" fmla="*/ 160 h 1063"/>
                  <a:gd name="T80" fmla="*/ 12 w 397"/>
                  <a:gd name="T81" fmla="*/ 206 h 1063"/>
                  <a:gd name="T82" fmla="*/ 24 w 397"/>
                  <a:gd name="T83" fmla="*/ 246 h 1063"/>
                  <a:gd name="T84" fmla="*/ 60 w 397"/>
                  <a:gd name="T85" fmla="*/ 314 h 1063"/>
                  <a:gd name="T86" fmla="*/ 98 w 397"/>
                  <a:gd name="T87" fmla="*/ 368 h 1063"/>
                  <a:gd name="T88" fmla="*/ 118 w 397"/>
                  <a:gd name="T89" fmla="*/ 390 h 1063"/>
                  <a:gd name="T90" fmla="*/ 156 w 397"/>
                  <a:gd name="T91" fmla="*/ 438 h 1063"/>
                  <a:gd name="T92" fmla="*/ 172 w 397"/>
                  <a:gd name="T93" fmla="*/ 470 h 1063"/>
                  <a:gd name="T94" fmla="*/ 182 w 397"/>
                  <a:gd name="T95" fmla="*/ 508 h 1063"/>
                  <a:gd name="T96" fmla="*/ 182 w 397"/>
                  <a:gd name="T97" fmla="*/ 532 h 1063"/>
                  <a:gd name="T98" fmla="*/ 178 w 397"/>
                  <a:gd name="T99" fmla="*/ 576 h 1063"/>
                  <a:gd name="T100" fmla="*/ 166 w 397"/>
                  <a:gd name="T101" fmla="*/ 610 h 1063"/>
                  <a:gd name="T102" fmla="*/ 146 w 397"/>
                  <a:gd name="T103" fmla="*/ 642 h 1063"/>
                  <a:gd name="T104" fmla="*/ 118 w 397"/>
                  <a:gd name="T105" fmla="*/ 674 h 1063"/>
                  <a:gd name="T106" fmla="*/ 78 w 397"/>
                  <a:gd name="T107" fmla="*/ 722 h 1063"/>
                  <a:gd name="T108" fmla="*/ 40 w 397"/>
                  <a:gd name="T109" fmla="*/ 782 h 1063"/>
                  <a:gd name="T110" fmla="*/ 18 w 397"/>
                  <a:gd name="T111" fmla="*/ 838 h 1063"/>
                  <a:gd name="T112" fmla="*/ 8 w 397"/>
                  <a:gd name="T113" fmla="*/ 882 h 1063"/>
                  <a:gd name="T114" fmla="*/ 2 w 397"/>
                  <a:gd name="T115" fmla="*/ 930 h 1063"/>
                  <a:gd name="T116" fmla="*/ 0 w 397"/>
                  <a:gd name="T117" fmla="*/ 956 h 10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97" h="1063">
                    <a:moveTo>
                      <a:pt x="0" y="956"/>
                    </a:moveTo>
                    <a:lnTo>
                      <a:pt x="0" y="956"/>
                    </a:lnTo>
                    <a:lnTo>
                      <a:pt x="4" y="978"/>
                    </a:lnTo>
                    <a:lnTo>
                      <a:pt x="10" y="997"/>
                    </a:lnTo>
                    <a:lnTo>
                      <a:pt x="20" y="1015"/>
                    </a:lnTo>
                    <a:lnTo>
                      <a:pt x="32" y="1031"/>
                    </a:lnTo>
                    <a:lnTo>
                      <a:pt x="48" y="1045"/>
                    </a:lnTo>
                    <a:lnTo>
                      <a:pt x="66" y="1053"/>
                    </a:lnTo>
                    <a:lnTo>
                      <a:pt x="86" y="1061"/>
                    </a:lnTo>
                    <a:lnTo>
                      <a:pt x="108" y="1063"/>
                    </a:lnTo>
                    <a:lnTo>
                      <a:pt x="108" y="1063"/>
                    </a:lnTo>
                    <a:lnTo>
                      <a:pt x="130" y="1061"/>
                    </a:lnTo>
                    <a:lnTo>
                      <a:pt x="150" y="1053"/>
                    </a:lnTo>
                    <a:lnTo>
                      <a:pt x="168" y="1045"/>
                    </a:lnTo>
                    <a:lnTo>
                      <a:pt x="184" y="1031"/>
                    </a:lnTo>
                    <a:lnTo>
                      <a:pt x="196" y="1015"/>
                    </a:lnTo>
                    <a:lnTo>
                      <a:pt x="206" y="997"/>
                    </a:lnTo>
                    <a:lnTo>
                      <a:pt x="212" y="978"/>
                    </a:lnTo>
                    <a:lnTo>
                      <a:pt x="214" y="956"/>
                    </a:lnTo>
                    <a:lnTo>
                      <a:pt x="214" y="956"/>
                    </a:lnTo>
                    <a:lnTo>
                      <a:pt x="216" y="934"/>
                    </a:lnTo>
                    <a:lnTo>
                      <a:pt x="220" y="912"/>
                    </a:lnTo>
                    <a:lnTo>
                      <a:pt x="224" y="894"/>
                    </a:lnTo>
                    <a:lnTo>
                      <a:pt x="232" y="878"/>
                    </a:lnTo>
                    <a:lnTo>
                      <a:pt x="242" y="862"/>
                    </a:lnTo>
                    <a:lnTo>
                      <a:pt x="252" y="846"/>
                    </a:lnTo>
                    <a:lnTo>
                      <a:pt x="280" y="814"/>
                    </a:lnTo>
                    <a:lnTo>
                      <a:pt x="280" y="814"/>
                    </a:lnTo>
                    <a:lnTo>
                      <a:pt x="300" y="792"/>
                    </a:lnTo>
                    <a:lnTo>
                      <a:pt x="320" y="766"/>
                    </a:lnTo>
                    <a:lnTo>
                      <a:pt x="339" y="738"/>
                    </a:lnTo>
                    <a:lnTo>
                      <a:pt x="357" y="706"/>
                    </a:lnTo>
                    <a:lnTo>
                      <a:pt x="373" y="670"/>
                    </a:lnTo>
                    <a:lnTo>
                      <a:pt x="381" y="650"/>
                    </a:lnTo>
                    <a:lnTo>
                      <a:pt x="387" y="630"/>
                    </a:lnTo>
                    <a:lnTo>
                      <a:pt x="391" y="608"/>
                    </a:lnTo>
                    <a:lnTo>
                      <a:pt x="395" y="584"/>
                    </a:lnTo>
                    <a:lnTo>
                      <a:pt x="397" y="558"/>
                    </a:lnTo>
                    <a:lnTo>
                      <a:pt x="397" y="532"/>
                    </a:lnTo>
                    <a:lnTo>
                      <a:pt x="397" y="532"/>
                    </a:lnTo>
                    <a:lnTo>
                      <a:pt x="397" y="506"/>
                    </a:lnTo>
                    <a:lnTo>
                      <a:pt x="395" y="480"/>
                    </a:lnTo>
                    <a:lnTo>
                      <a:pt x="391" y="456"/>
                    </a:lnTo>
                    <a:lnTo>
                      <a:pt x="387" y="434"/>
                    </a:lnTo>
                    <a:lnTo>
                      <a:pt x="381" y="414"/>
                    </a:lnTo>
                    <a:lnTo>
                      <a:pt x="373" y="394"/>
                    </a:lnTo>
                    <a:lnTo>
                      <a:pt x="357" y="358"/>
                    </a:lnTo>
                    <a:lnTo>
                      <a:pt x="339" y="326"/>
                    </a:lnTo>
                    <a:lnTo>
                      <a:pt x="320" y="298"/>
                    </a:lnTo>
                    <a:lnTo>
                      <a:pt x="300" y="272"/>
                    </a:lnTo>
                    <a:lnTo>
                      <a:pt x="280" y="250"/>
                    </a:lnTo>
                    <a:lnTo>
                      <a:pt x="280" y="250"/>
                    </a:lnTo>
                    <a:lnTo>
                      <a:pt x="252" y="218"/>
                    </a:lnTo>
                    <a:lnTo>
                      <a:pt x="242" y="202"/>
                    </a:lnTo>
                    <a:lnTo>
                      <a:pt x="232" y="186"/>
                    </a:lnTo>
                    <a:lnTo>
                      <a:pt x="224" y="170"/>
                    </a:lnTo>
                    <a:lnTo>
                      <a:pt x="220" y="152"/>
                    </a:lnTo>
                    <a:lnTo>
                      <a:pt x="216" y="132"/>
                    </a:lnTo>
                    <a:lnTo>
                      <a:pt x="214" y="108"/>
                    </a:lnTo>
                    <a:lnTo>
                      <a:pt x="214" y="108"/>
                    </a:lnTo>
                    <a:lnTo>
                      <a:pt x="212" y="86"/>
                    </a:lnTo>
                    <a:lnTo>
                      <a:pt x="206" y="66"/>
                    </a:lnTo>
                    <a:lnTo>
                      <a:pt x="196" y="48"/>
                    </a:lnTo>
                    <a:lnTo>
                      <a:pt x="184" y="32"/>
                    </a:lnTo>
                    <a:lnTo>
                      <a:pt x="168" y="20"/>
                    </a:lnTo>
                    <a:lnTo>
                      <a:pt x="150" y="10"/>
                    </a:lnTo>
                    <a:lnTo>
                      <a:pt x="130" y="4"/>
                    </a:lnTo>
                    <a:lnTo>
                      <a:pt x="108" y="0"/>
                    </a:lnTo>
                    <a:lnTo>
                      <a:pt x="108" y="0"/>
                    </a:lnTo>
                    <a:lnTo>
                      <a:pt x="86" y="4"/>
                    </a:lnTo>
                    <a:lnTo>
                      <a:pt x="66" y="10"/>
                    </a:lnTo>
                    <a:lnTo>
                      <a:pt x="48" y="20"/>
                    </a:lnTo>
                    <a:lnTo>
                      <a:pt x="32" y="32"/>
                    </a:lnTo>
                    <a:lnTo>
                      <a:pt x="20" y="48"/>
                    </a:lnTo>
                    <a:lnTo>
                      <a:pt x="10" y="66"/>
                    </a:lnTo>
                    <a:lnTo>
                      <a:pt x="4" y="86"/>
                    </a:lnTo>
                    <a:lnTo>
                      <a:pt x="0" y="108"/>
                    </a:lnTo>
                    <a:lnTo>
                      <a:pt x="0" y="108"/>
                    </a:lnTo>
                    <a:lnTo>
                      <a:pt x="2" y="134"/>
                    </a:lnTo>
                    <a:lnTo>
                      <a:pt x="4" y="160"/>
                    </a:lnTo>
                    <a:lnTo>
                      <a:pt x="8" y="184"/>
                    </a:lnTo>
                    <a:lnTo>
                      <a:pt x="12" y="206"/>
                    </a:lnTo>
                    <a:lnTo>
                      <a:pt x="18" y="226"/>
                    </a:lnTo>
                    <a:lnTo>
                      <a:pt x="24" y="246"/>
                    </a:lnTo>
                    <a:lnTo>
                      <a:pt x="40" y="282"/>
                    </a:lnTo>
                    <a:lnTo>
                      <a:pt x="60" y="314"/>
                    </a:lnTo>
                    <a:lnTo>
                      <a:pt x="78" y="342"/>
                    </a:lnTo>
                    <a:lnTo>
                      <a:pt x="98" y="368"/>
                    </a:lnTo>
                    <a:lnTo>
                      <a:pt x="118" y="390"/>
                    </a:lnTo>
                    <a:lnTo>
                      <a:pt x="118" y="390"/>
                    </a:lnTo>
                    <a:lnTo>
                      <a:pt x="146" y="422"/>
                    </a:lnTo>
                    <a:lnTo>
                      <a:pt x="156" y="438"/>
                    </a:lnTo>
                    <a:lnTo>
                      <a:pt x="166" y="454"/>
                    </a:lnTo>
                    <a:lnTo>
                      <a:pt x="172" y="470"/>
                    </a:lnTo>
                    <a:lnTo>
                      <a:pt x="178" y="488"/>
                    </a:lnTo>
                    <a:lnTo>
                      <a:pt x="182" y="508"/>
                    </a:lnTo>
                    <a:lnTo>
                      <a:pt x="182" y="532"/>
                    </a:lnTo>
                    <a:lnTo>
                      <a:pt x="182" y="532"/>
                    </a:lnTo>
                    <a:lnTo>
                      <a:pt x="182" y="556"/>
                    </a:lnTo>
                    <a:lnTo>
                      <a:pt x="178" y="576"/>
                    </a:lnTo>
                    <a:lnTo>
                      <a:pt x="172" y="594"/>
                    </a:lnTo>
                    <a:lnTo>
                      <a:pt x="166" y="610"/>
                    </a:lnTo>
                    <a:lnTo>
                      <a:pt x="156" y="626"/>
                    </a:lnTo>
                    <a:lnTo>
                      <a:pt x="146" y="642"/>
                    </a:lnTo>
                    <a:lnTo>
                      <a:pt x="118" y="674"/>
                    </a:lnTo>
                    <a:lnTo>
                      <a:pt x="118" y="674"/>
                    </a:lnTo>
                    <a:lnTo>
                      <a:pt x="98" y="698"/>
                    </a:lnTo>
                    <a:lnTo>
                      <a:pt x="78" y="722"/>
                    </a:lnTo>
                    <a:lnTo>
                      <a:pt x="60" y="750"/>
                    </a:lnTo>
                    <a:lnTo>
                      <a:pt x="40" y="782"/>
                    </a:lnTo>
                    <a:lnTo>
                      <a:pt x="24" y="818"/>
                    </a:lnTo>
                    <a:lnTo>
                      <a:pt x="18" y="838"/>
                    </a:lnTo>
                    <a:lnTo>
                      <a:pt x="12" y="858"/>
                    </a:lnTo>
                    <a:lnTo>
                      <a:pt x="8" y="882"/>
                    </a:lnTo>
                    <a:lnTo>
                      <a:pt x="4" y="904"/>
                    </a:lnTo>
                    <a:lnTo>
                      <a:pt x="2" y="930"/>
                    </a:lnTo>
                    <a:lnTo>
                      <a:pt x="0" y="956"/>
                    </a:lnTo>
                    <a:lnTo>
                      <a:pt x="0" y="956"/>
                    </a:lnTo>
                    <a:close/>
                  </a:path>
                </a:pathLst>
              </a:custGeom>
              <a:grpFill/>
              <a:ln w="9525">
                <a:solidFill>
                  <a:schemeClr val="tx2"/>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dirty="0"/>
              </a:p>
            </p:txBody>
          </p:sp>
          <p:sp>
            <p:nvSpPr>
              <p:cNvPr id="55" name="Freeform 54"/>
              <p:cNvSpPr>
                <a:spLocks noEditPoints="1"/>
              </p:cNvSpPr>
              <p:nvPr/>
            </p:nvSpPr>
            <p:spPr bwMode="auto">
              <a:xfrm>
                <a:off x="3467100" y="2401888"/>
                <a:ext cx="5245100" cy="4189413"/>
              </a:xfrm>
              <a:custGeom>
                <a:avLst/>
                <a:gdLst>
                  <a:gd name="T0" fmla="*/ 2499 w 3304"/>
                  <a:gd name="T1" fmla="*/ 502 h 2639"/>
                  <a:gd name="T2" fmla="*/ 2443 w 3304"/>
                  <a:gd name="T3" fmla="*/ 86 h 2639"/>
                  <a:gd name="T4" fmla="*/ 2399 w 3304"/>
                  <a:gd name="T5" fmla="*/ 18 h 2639"/>
                  <a:gd name="T6" fmla="*/ 106 w 3304"/>
                  <a:gd name="T7" fmla="*/ 0 h 2639"/>
                  <a:gd name="T8" fmla="*/ 48 w 3304"/>
                  <a:gd name="T9" fmla="*/ 18 h 2639"/>
                  <a:gd name="T10" fmla="*/ 2 w 3304"/>
                  <a:gd name="T11" fmla="*/ 86 h 2639"/>
                  <a:gd name="T12" fmla="*/ 2 w 3304"/>
                  <a:gd name="T13" fmla="*/ 2553 h 2639"/>
                  <a:gd name="T14" fmla="*/ 48 w 3304"/>
                  <a:gd name="T15" fmla="*/ 2621 h 2639"/>
                  <a:gd name="T16" fmla="*/ 2339 w 3304"/>
                  <a:gd name="T17" fmla="*/ 2639 h 2639"/>
                  <a:gd name="T18" fmla="*/ 2399 w 3304"/>
                  <a:gd name="T19" fmla="*/ 2621 h 2639"/>
                  <a:gd name="T20" fmla="*/ 2443 w 3304"/>
                  <a:gd name="T21" fmla="*/ 2553 h 2639"/>
                  <a:gd name="T22" fmla="*/ 2499 w 3304"/>
                  <a:gd name="T23" fmla="*/ 1993 h 2639"/>
                  <a:gd name="T24" fmla="*/ 2591 w 3304"/>
                  <a:gd name="T25" fmla="*/ 1995 h 2639"/>
                  <a:gd name="T26" fmla="*/ 2741 w 3304"/>
                  <a:gd name="T27" fmla="*/ 1973 h 2639"/>
                  <a:gd name="T28" fmla="*/ 2877 w 3304"/>
                  <a:gd name="T29" fmla="*/ 1923 h 2639"/>
                  <a:gd name="T30" fmla="*/ 3002 w 3304"/>
                  <a:gd name="T31" fmla="*/ 1847 h 2639"/>
                  <a:gd name="T32" fmla="*/ 3108 w 3304"/>
                  <a:gd name="T33" fmla="*/ 1751 h 2639"/>
                  <a:gd name="T34" fmla="*/ 3194 w 3304"/>
                  <a:gd name="T35" fmla="*/ 1636 h 2639"/>
                  <a:gd name="T36" fmla="*/ 3258 w 3304"/>
                  <a:gd name="T37" fmla="*/ 1506 h 2639"/>
                  <a:gd name="T38" fmla="*/ 3294 w 3304"/>
                  <a:gd name="T39" fmla="*/ 1362 h 2639"/>
                  <a:gd name="T40" fmla="*/ 3304 w 3304"/>
                  <a:gd name="T41" fmla="*/ 1248 h 2639"/>
                  <a:gd name="T42" fmla="*/ 3288 w 3304"/>
                  <a:gd name="T43" fmla="*/ 1098 h 2639"/>
                  <a:gd name="T44" fmla="*/ 3244 w 3304"/>
                  <a:gd name="T45" fmla="*/ 958 h 2639"/>
                  <a:gd name="T46" fmla="*/ 3176 w 3304"/>
                  <a:gd name="T47" fmla="*/ 830 h 2639"/>
                  <a:gd name="T48" fmla="*/ 3084 w 3304"/>
                  <a:gd name="T49" fmla="*/ 720 h 2639"/>
                  <a:gd name="T50" fmla="*/ 2972 w 3304"/>
                  <a:gd name="T51" fmla="*/ 628 h 2639"/>
                  <a:gd name="T52" fmla="*/ 2845 w 3304"/>
                  <a:gd name="T53" fmla="*/ 558 h 2639"/>
                  <a:gd name="T54" fmla="*/ 2703 w 3304"/>
                  <a:gd name="T55" fmla="*/ 514 h 2639"/>
                  <a:gd name="T56" fmla="*/ 2553 w 3304"/>
                  <a:gd name="T57" fmla="*/ 500 h 2639"/>
                  <a:gd name="T58" fmla="*/ 214 w 3304"/>
                  <a:gd name="T59" fmla="*/ 214 h 2639"/>
                  <a:gd name="T60" fmla="*/ 919 w 3304"/>
                  <a:gd name="T61" fmla="*/ 838 h 2639"/>
                  <a:gd name="T62" fmla="*/ 843 w 3304"/>
                  <a:gd name="T63" fmla="*/ 870 h 2639"/>
                  <a:gd name="T64" fmla="*/ 813 w 3304"/>
                  <a:gd name="T65" fmla="*/ 946 h 2639"/>
                  <a:gd name="T66" fmla="*/ 821 w 3304"/>
                  <a:gd name="T67" fmla="*/ 1594 h 2639"/>
                  <a:gd name="T68" fmla="*/ 877 w 3304"/>
                  <a:gd name="T69" fmla="*/ 1649 h 2639"/>
                  <a:gd name="T70" fmla="*/ 1526 w 3304"/>
                  <a:gd name="T71" fmla="*/ 1657 h 2639"/>
                  <a:gd name="T72" fmla="*/ 1602 w 3304"/>
                  <a:gd name="T73" fmla="*/ 1628 h 2639"/>
                  <a:gd name="T74" fmla="*/ 1634 w 3304"/>
                  <a:gd name="T75" fmla="*/ 1552 h 2639"/>
                  <a:gd name="T76" fmla="*/ 1626 w 3304"/>
                  <a:gd name="T77" fmla="*/ 904 h 2639"/>
                  <a:gd name="T78" fmla="*/ 1568 w 3304"/>
                  <a:gd name="T79" fmla="*/ 846 h 2639"/>
                  <a:gd name="T80" fmla="*/ 1330 w 3304"/>
                  <a:gd name="T81" fmla="*/ 214 h 2639"/>
                  <a:gd name="T82" fmla="*/ 2233 w 3304"/>
                  <a:gd name="T83" fmla="*/ 2425 h 2639"/>
                  <a:gd name="T84" fmla="*/ 1027 w 3304"/>
                  <a:gd name="T85" fmla="*/ 1052 h 2639"/>
                  <a:gd name="T86" fmla="*/ 2527 w 3304"/>
                  <a:gd name="T87" fmla="*/ 1781 h 2639"/>
                  <a:gd name="T88" fmla="*/ 2447 w 3304"/>
                  <a:gd name="T89" fmla="*/ 724 h 2639"/>
                  <a:gd name="T90" fmla="*/ 2527 w 3304"/>
                  <a:gd name="T91" fmla="*/ 714 h 2639"/>
                  <a:gd name="T92" fmla="*/ 2607 w 3304"/>
                  <a:gd name="T93" fmla="*/ 716 h 2639"/>
                  <a:gd name="T94" fmla="*/ 2713 w 3304"/>
                  <a:gd name="T95" fmla="*/ 738 h 2639"/>
                  <a:gd name="T96" fmla="*/ 2807 w 3304"/>
                  <a:gd name="T97" fmla="*/ 778 h 2639"/>
                  <a:gd name="T98" fmla="*/ 2894 w 3304"/>
                  <a:gd name="T99" fmla="*/ 836 h 2639"/>
                  <a:gd name="T100" fmla="*/ 2966 w 3304"/>
                  <a:gd name="T101" fmla="*/ 908 h 2639"/>
                  <a:gd name="T102" fmla="*/ 3024 w 3304"/>
                  <a:gd name="T103" fmla="*/ 994 h 2639"/>
                  <a:gd name="T104" fmla="*/ 3066 w 3304"/>
                  <a:gd name="T105" fmla="*/ 1090 h 2639"/>
                  <a:gd name="T106" fmla="*/ 3086 w 3304"/>
                  <a:gd name="T107" fmla="*/ 1194 h 2639"/>
                  <a:gd name="T108" fmla="*/ 3088 w 3304"/>
                  <a:gd name="T109" fmla="*/ 1276 h 2639"/>
                  <a:gd name="T110" fmla="*/ 3072 w 3304"/>
                  <a:gd name="T111" fmla="*/ 1382 h 2639"/>
                  <a:gd name="T112" fmla="*/ 3036 w 3304"/>
                  <a:gd name="T113" fmla="*/ 1480 h 2639"/>
                  <a:gd name="T114" fmla="*/ 2982 w 3304"/>
                  <a:gd name="T115" fmla="*/ 1568 h 2639"/>
                  <a:gd name="T116" fmla="*/ 2914 w 3304"/>
                  <a:gd name="T117" fmla="*/ 1643 h 2639"/>
                  <a:gd name="T118" fmla="*/ 2831 w 3304"/>
                  <a:gd name="T119" fmla="*/ 1705 h 2639"/>
                  <a:gd name="T120" fmla="*/ 2737 w 3304"/>
                  <a:gd name="T121" fmla="*/ 1751 h 2639"/>
                  <a:gd name="T122" fmla="*/ 2635 w 3304"/>
                  <a:gd name="T123" fmla="*/ 1777 h 2639"/>
                  <a:gd name="T124" fmla="*/ 2553 w 3304"/>
                  <a:gd name="T125" fmla="*/ 1783 h 26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304" h="2639">
                    <a:moveTo>
                      <a:pt x="2553" y="500"/>
                    </a:moveTo>
                    <a:lnTo>
                      <a:pt x="2553" y="500"/>
                    </a:lnTo>
                    <a:lnTo>
                      <a:pt x="2527" y="500"/>
                    </a:lnTo>
                    <a:lnTo>
                      <a:pt x="2499" y="502"/>
                    </a:lnTo>
                    <a:lnTo>
                      <a:pt x="2447" y="508"/>
                    </a:lnTo>
                    <a:lnTo>
                      <a:pt x="2447" y="108"/>
                    </a:lnTo>
                    <a:lnTo>
                      <a:pt x="2447" y="108"/>
                    </a:lnTo>
                    <a:lnTo>
                      <a:pt x="2443" y="86"/>
                    </a:lnTo>
                    <a:lnTo>
                      <a:pt x="2437" y="66"/>
                    </a:lnTo>
                    <a:lnTo>
                      <a:pt x="2427" y="48"/>
                    </a:lnTo>
                    <a:lnTo>
                      <a:pt x="2415" y="32"/>
                    </a:lnTo>
                    <a:lnTo>
                      <a:pt x="2399" y="18"/>
                    </a:lnTo>
                    <a:lnTo>
                      <a:pt x="2381" y="8"/>
                    </a:lnTo>
                    <a:lnTo>
                      <a:pt x="2361" y="2"/>
                    </a:lnTo>
                    <a:lnTo>
                      <a:pt x="2339" y="0"/>
                    </a:lnTo>
                    <a:lnTo>
                      <a:pt x="106" y="0"/>
                    </a:lnTo>
                    <a:lnTo>
                      <a:pt x="106" y="0"/>
                    </a:lnTo>
                    <a:lnTo>
                      <a:pt x="86" y="2"/>
                    </a:lnTo>
                    <a:lnTo>
                      <a:pt x="66" y="8"/>
                    </a:lnTo>
                    <a:lnTo>
                      <a:pt x="48" y="18"/>
                    </a:lnTo>
                    <a:lnTo>
                      <a:pt x="32" y="32"/>
                    </a:lnTo>
                    <a:lnTo>
                      <a:pt x="18" y="48"/>
                    </a:lnTo>
                    <a:lnTo>
                      <a:pt x="8" y="66"/>
                    </a:lnTo>
                    <a:lnTo>
                      <a:pt x="2" y="86"/>
                    </a:lnTo>
                    <a:lnTo>
                      <a:pt x="0" y="108"/>
                    </a:lnTo>
                    <a:lnTo>
                      <a:pt x="0" y="2531"/>
                    </a:lnTo>
                    <a:lnTo>
                      <a:pt x="0" y="2531"/>
                    </a:lnTo>
                    <a:lnTo>
                      <a:pt x="2" y="2553"/>
                    </a:lnTo>
                    <a:lnTo>
                      <a:pt x="8" y="2573"/>
                    </a:lnTo>
                    <a:lnTo>
                      <a:pt x="18" y="2591"/>
                    </a:lnTo>
                    <a:lnTo>
                      <a:pt x="32" y="2607"/>
                    </a:lnTo>
                    <a:lnTo>
                      <a:pt x="48" y="2621"/>
                    </a:lnTo>
                    <a:lnTo>
                      <a:pt x="66" y="2631"/>
                    </a:lnTo>
                    <a:lnTo>
                      <a:pt x="86" y="2637"/>
                    </a:lnTo>
                    <a:lnTo>
                      <a:pt x="106" y="2639"/>
                    </a:lnTo>
                    <a:lnTo>
                      <a:pt x="2339" y="2639"/>
                    </a:lnTo>
                    <a:lnTo>
                      <a:pt x="2339" y="2639"/>
                    </a:lnTo>
                    <a:lnTo>
                      <a:pt x="2361" y="2637"/>
                    </a:lnTo>
                    <a:lnTo>
                      <a:pt x="2381" y="2631"/>
                    </a:lnTo>
                    <a:lnTo>
                      <a:pt x="2399" y="2621"/>
                    </a:lnTo>
                    <a:lnTo>
                      <a:pt x="2415" y="2607"/>
                    </a:lnTo>
                    <a:lnTo>
                      <a:pt x="2427" y="2591"/>
                    </a:lnTo>
                    <a:lnTo>
                      <a:pt x="2437" y="2573"/>
                    </a:lnTo>
                    <a:lnTo>
                      <a:pt x="2443" y="2553"/>
                    </a:lnTo>
                    <a:lnTo>
                      <a:pt x="2447" y="2531"/>
                    </a:lnTo>
                    <a:lnTo>
                      <a:pt x="2447" y="1987"/>
                    </a:lnTo>
                    <a:lnTo>
                      <a:pt x="2447" y="1987"/>
                    </a:lnTo>
                    <a:lnTo>
                      <a:pt x="2499" y="1993"/>
                    </a:lnTo>
                    <a:lnTo>
                      <a:pt x="2527" y="1995"/>
                    </a:lnTo>
                    <a:lnTo>
                      <a:pt x="2553" y="1997"/>
                    </a:lnTo>
                    <a:lnTo>
                      <a:pt x="2553" y="1997"/>
                    </a:lnTo>
                    <a:lnTo>
                      <a:pt x="2591" y="1995"/>
                    </a:lnTo>
                    <a:lnTo>
                      <a:pt x="2629" y="1993"/>
                    </a:lnTo>
                    <a:lnTo>
                      <a:pt x="2667" y="1987"/>
                    </a:lnTo>
                    <a:lnTo>
                      <a:pt x="2703" y="1981"/>
                    </a:lnTo>
                    <a:lnTo>
                      <a:pt x="2741" y="1973"/>
                    </a:lnTo>
                    <a:lnTo>
                      <a:pt x="2775" y="1963"/>
                    </a:lnTo>
                    <a:lnTo>
                      <a:pt x="2811" y="1951"/>
                    </a:lnTo>
                    <a:lnTo>
                      <a:pt x="2845" y="1937"/>
                    </a:lnTo>
                    <a:lnTo>
                      <a:pt x="2877" y="1923"/>
                    </a:lnTo>
                    <a:lnTo>
                      <a:pt x="2910" y="1907"/>
                    </a:lnTo>
                    <a:lnTo>
                      <a:pt x="2942" y="1889"/>
                    </a:lnTo>
                    <a:lnTo>
                      <a:pt x="2972" y="1869"/>
                    </a:lnTo>
                    <a:lnTo>
                      <a:pt x="3002" y="1847"/>
                    </a:lnTo>
                    <a:lnTo>
                      <a:pt x="3030" y="1825"/>
                    </a:lnTo>
                    <a:lnTo>
                      <a:pt x="3058" y="1801"/>
                    </a:lnTo>
                    <a:lnTo>
                      <a:pt x="3084" y="1777"/>
                    </a:lnTo>
                    <a:lnTo>
                      <a:pt x="3108" y="1751"/>
                    </a:lnTo>
                    <a:lnTo>
                      <a:pt x="3132" y="1723"/>
                    </a:lnTo>
                    <a:lnTo>
                      <a:pt x="3154" y="1695"/>
                    </a:lnTo>
                    <a:lnTo>
                      <a:pt x="3176" y="1667"/>
                    </a:lnTo>
                    <a:lnTo>
                      <a:pt x="3194" y="1636"/>
                    </a:lnTo>
                    <a:lnTo>
                      <a:pt x="3212" y="1606"/>
                    </a:lnTo>
                    <a:lnTo>
                      <a:pt x="3230" y="1574"/>
                    </a:lnTo>
                    <a:lnTo>
                      <a:pt x="3244" y="1540"/>
                    </a:lnTo>
                    <a:lnTo>
                      <a:pt x="3258" y="1506"/>
                    </a:lnTo>
                    <a:lnTo>
                      <a:pt x="3270" y="1472"/>
                    </a:lnTo>
                    <a:lnTo>
                      <a:pt x="3280" y="1436"/>
                    </a:lnTo>
                    <a:lnTo>
                      <a:pt x="3288" y="1400"/>
                    </a:lnTo>
                    <a:lnTo>
                      <a:pt x="3294" y="1362"/>
                    </a:lnTo>
                    <a:lnTo>
                      <a:pt x="3300" y="1326"/>
                    </a:lnTo>
                    <a:lnTo>
                      <a:pt x="3302" y="1288"/>
                    </a:lnTo>
                    <a:lnTo>
                      <a:pt x="3304" y="1248"/>
                    </a:lnTo>
                    <a:lnTo>
                      <a:pt x="3304" y="1248"/>
                    </a:lnTo>
                    <a:lnTo>
                      <a:pt x="3302" y="1210"/>
                    </a:lnTo>
                    <a:lnTo>
                      <a:pt x="3300" y="1172"/>
                    </a:lnTo>
                    <a:lnTo>
                      <a:pt x="3294" y="1134"/>
                    </a:lnTo>
                    <a:lnTo>
                      <a:pt x="3288" y="1098"/>
                    </a:lnTo>
                    <a:lnTo>
                      <a:pt x="3280" y="1062"/>
                    </a:lnTo>
                    <a:lnTo>
                      <a:pt x="3270" y="1026"/>
                    </a:lnTo>
                    <a:lnTo>
                      <a:pt x="3258" y="992"/>
                    </a:lnTo>
                    <a:lnTo>
                      <a:pt x="3244" y="958"/>
                    </a:lnTo>
                    <a:lnTo>
                      <a:pt x="3230" y="924"/>
                    </a:lnTo>
                    <a:lnTo>
                      <a:pt x="3212" y="892"/>
                    </a:lnTo>
                    <a:lnTo>
                      <a:pt x="3194" y="860"/>
                    </a:lnTo>
                    <a:lnTo>
                      <a:pt x="3176" y="830"/>
                    </a:lnTo>
                    <a:lnTo>
                      <a:pt x="3154" y="800"/>
                    </a:lnTo>
                    <a:lnTo>
                      <a:pt x="3132" y="772"/>
                    </a:lnTo>
                    <a:lnTo>
                      <a:pt x="3108" y="746"/>
                    </a:lnTo>
                    <a:lnTo>
                      <a:pt x="3084" y="720"/>
                    </a:lnTo>
                    <a:lnTo>
                      <a:pt x="3058" y="694"/>
                    </a:lnTo>
                    <a:lnTo>
                      <a:pt x="3030" y="670"/>
                    </a:lnTo>
                    <a:lnTo>
                      <a:pt x="3002" y="648"/>
                    </a:lnTo>
                    <a:lnTo>
                      <a:pt x="2972" y="628"/>
                    </a:lnTo>
                    <a:lnTo>
                      <a:pt x="2942" y="608"/>
                    </a:lnTo>
                    <a:lnTo>
                      <a:pt x="2910" y="590"/>
                    </a:lnTo>
                    <a:lnTo>
                      <a:pt x="2877" y="574"/>
                    </a:lnTo>
                    <a:lnTo>
                      <a:pt x="2845" y="558"/>
                    </a:lnTo>
                    <a:lnTo>
                      <a:pt x="2811" y="546"/>
                    </a:lnTo>
                    <a:lnTo>
                      <a:pt x="2775" y="534"/>
                    </a:lnTo>
                    <a:lnTo>
                      <a:pt x="2741" y="524"/>
                    </a:lnTo>
                    <a:lnTo>
                      <a:pt x="2703" y="514"/>
                    </a:lnTo>
                    <a:lnTo>
                      <a:pt x="2667" y="508"/>
                    </a:lnTo>
                    <a:lnTo>
                      <a:pt x="2629" y="504"/>
                    </a:lnTo>
                    <a:lnTo>
                      <a:pt x="2591" y="500"/>
                    </a:lnTo>
                    <a:lnTo>
                      <a:pt x="2553" y="500"/>
                    </a:lnTo>
                    <a:lnTo>
                      <a:pt x="2553" y="500"/>
                    </a:lnTo>
                    <a:close/>
                    <a:moveTo>
                      <a:pt x="2233" y="2425"/>
                    </a:moveTo>
                    <a:lnTo>
                      <a:pt x="214" y="2425"/>
                    </a:lnTo>
                    <a:lnTo>
                      <a:pt x="214" y="214"/>
                    </a:lnTo>
                    <a:lnTo>
                      <a:pt x="1115" y="214"/>
                    </a:lnTo>
                    <a:lnTo>
                      <a:pt x="1115" y="838"/>
                    </a:lnTo>
                    <a:lnTo>
                      <a:pt x="919" y="838"/>
                    </a:lnTo>
                    <a:lnTo>
                      <a:pt x="919" y="838"/>
                    </a:lnTo>
                    <a:lnTo>
                      <a:pt x="897" y="840"/>
                    </a:lnTo>
                    <a:lnTo>
                      <a:pt x="877" y="846"/>
                    </a:lnTo>
                    <a:lnTo>
                      <a:pt x="859" y="856"/>
                    </a:lnTo>
                    <a:lnTo>
                      <a:pt x="843" y="870"/>
                    </a:lnTo>
                    <a:lnTo>
                      <a:pt x="831" y="886"/>
                    </a:lnTo>
                    <a:lnTo>
                      <a:pt x="821" y="904"/>
                    </a:lnTo>
                    <a:lnTo>
                      <a:pt x="815" y="924"/>
                    </a:lnTo>
                    <a:lnTo>
                      <a:pt x="813" y="946"/>
                    </a:lnTo>
                    <a:lnTo>
                      <a:pt x="813" y="1552"/>
                    </a:lnTo>
                    <a:lnTo>
                      <a:pt x="813" y="1552"/>
                    </a:lnTo>
                    <a:lnTo>
                      <a:pt x="815" y="1574"/>
                    </a:lnTo>
                    <a:lnTo>
                      <a:pt x="821" y="1594"/>
                    </a:lnTo>
                    <a:lnTo>
                      <a:pt x="831" y="1612"/>
                    </a:lnTo>
                    <a:lnTo>
                      <a:pt x="843" y="1628"/>
                    </a:lnTo>
                    <a:lnTo>
                      <a:pt x="859" y="1640"/>
                    </a:lnTo>
                    <a:lnTo>
                      <a:pt x="877" y="1649"/>
                    </a:lnTo>
                    <a:lnTo>
                      <a:pt x="897" y="1655"/>
                    </a:lnTo>
                    <a:lnTo>
                      <a:pt x="919" y="1657"/>
                    </a:lnTo>
                    <a:lnTo>
                      <a:pt x="1526" y="1657"/>
                    </a:lnTo>
                    <a:lnTo>
                      <a:pt x="1526" y="1657"/>
                    </a:lnTo>
                    <a:lnTo>
                      <a:pt x="1548" y="1655"/>
                    </a:lnTo>
                    <a:lnTo>
                      <a:pt x="1568" y="1649"/>
                    </a:lnTo>
                    <a:lnTo>
                      <a:pt x="1586" y="1640"/>
                    </a:lnTo>
                    <a:lnTo>
                      <a:pt x="1602" y="1628"/>
                    </a:lnTo>
                    <a:lnTo>
                      <a:pt x="1616" y="1612"/>
                    </a:lnTo>
                    <a:lnTo>
                      <a:pt x="1626" y="1594"/>
                    </a:lnTo>
                    <a:lnTo>
                      <a:pt x="1632" y="1574"/>
                    </a:lnTo>
                    <a:lnTo>
                      <a:pt x="1634" y="1552"/>
                    </a:lnTo>
                    <a:lnTo>
                      <a:pt x="1634" y="946"/>
                    </a:lnTo>
                    <a:lnTo>
                      <a:pt x="1634" y="946"/>
                    </a:lnTo>
                    <a:lnTo>
                      <a:pt x="1632" y="924"/>
                    </a:lnTo>
                    <a:lnTo>
                      <a:pt x="1626" y="904"/>
                    </a:lnTo>
                    <a:lnTo>
                      <a:pt x="1616" y="886"/>
                    </a:lnTo>
                    <a:lnTo>
                      <a:pt x="1602" y="870"/>
                    </a:lnTo>
                    <a:lnTo>
                      <a:pt x="1586" y="856"/>
                    </a:lnTo>
                    <a:lnTo>
                      <a:pt x="1568" y="846"/>
                    </a:lnTo>
                    <a:lnTo>
                      <a:pt x="1548" y="840"/>
                    </a:lnTo>
                    <a:lnTo>
                      <a:pt x="1526" y="838"/>
                    </a:lnTo>
                    <a:lnTo>
                      <a:pt x="1330" y="838"/>
                    </a:lnTo>
                    <a:lnTo>
                      <a:pt x="1330" y="214"/>
                    </a:lnTo>
                    <a:lnTo>
                      <a:pt x="2233" y="214"/>
                    </a:lnTo>
                    <a:lnTo>
                      <a:pt x="2233" y="644"/>
                    </a:lnTo>
                    <a:lnTo>
                      <a:pt x="2233" y="1853"/>
                    </a:lnTo>
                    <a:lnTo>
                      <a:pt x="2233" y="2425"/>
                    </a:lnTo>
                    <a:close/>
                    <a:moveTo>
                      <a:pt x="1420" y="1052"/>
                    </a:moveTo>
                    <a:lnTo>
                      <a:pt x="1420" y="1444"/>
                    </a:lnTo>
                    <a:lnTo>
                      <a:pt x="1027" y="1444"/>
                    </a:lnTo>
                    <a:lnTo>
                      <a:pt x="1027" y="1052"/>
                    </a:lnTo>
                    <a:lnTo>
                      <a:pt x="1420" y="1052"/>
                    </a:lnTo>
                    <a:close/>
                    <a:moveTo>
                      <a:pt x="2553" y="1783"/>
                    </a:moveTo>
                    <a:lnTo>
                      <a:pt x="2553" y="1783"/>
                    </a:lnTo>
                    <a:lnTo>
                      <a:pt x="2527" y="1781"/>
                    </a:lnTo>
                    <a:lnTo>
                      <a:pt x="2499" y="1779"/>
                    </a:lnTo>
                    <a:lnTo>
                      <a:pt x="2473" y="1777"/>
                    </a:lnTo>
                    <a:lnTo>
                      <a:pt x="2447" y="1771"/>
                    </a:lnTo>
                    <a:lnTo>
                      <a:pt x="2447" y="724"/>
                    </a:lnTo>
                    <a:lnTo>
                      <a:pt x="2447" y="724"/>
                    </a:lnTo>
                    <a:lnTo>
                      <a:pt x="2473" y="720"/>
                    </a:lnTo>
                    <a:lnTo>
                      <a:pt x="2499" y="716"/>
                    </a:lnTo>
                    <a:lnTo>
                      <a:pt x="2527" y="714"/>
                    </a:lnTo>
                    <a:lnTo>
                      <a:pt x="2553" y="714"/>
                    </a:lnTo>
                    <a:lnTo>
                      <a:pt x="2553" y="714"/>
                    </a:lnTo>
                    <a:lnTo>
                      <a:pt x="2581" y="714"/>
                    </a:lnTo>
                    <a:lnTo>
                      <a:pt x="2607" y="716"/>
                    </a:lnTo>
                    <a:lnTo>
                      <a:pt x="2635" y="720"/>
                    </a:lnTo>
                    <a:lnTo>
                      <a:pt x="2661" y="724"/>
                    </a:lnTo>
                    <a:lnTo>
                      <a:pt x="2687" y="730"/>
                    </a:lnTo>
                    <a:lnTo>
                      <a:pt x="2713" y="738"/>
                    </a:lnTo>
                    <a:lnTo>
                      <a:pt x="2737" y="746"/>
                    </a:lnTo>
                    <a:lnTo>
                      <a:pt x="2761" y="756"/>
                    </a:lnTo>
                    <a:lnTo>
                      <a:pt x="2785" y="766"/>
                    </a:lnTo>
                    <a:lnTo>
                      <a:pt x="2807" y="778"/>
                    </a:lnTo>
                    <a:lnTo>
                      <a:pt x="2831" y="792"/>
                    </a:lnTo>
                    <a:lnTo>
                      <a:pt x="2853" y="806"/>
                    </a:lnTo>
                    <a:lnTo>
                      <a:pt x="2873" y="820"/>
                    </a:lnTo>
                    <a:lnTo>
                      <a:pt x="2894" y="836"/>
                    </a:lnTo>
                    <a:lnTo>
                      <a:pt x="2914" y="852"/>
                    </a:lnTo>
                    <a:lnTo>
                      <a:pt x="2932" y="870"/>
                    </a:lnTo>
                    <a:lnTo>
                      <a:pt x="2950" y="890"/>
                    </a:lnTo>
                    <a:lnTo>
                      <a:pt x="2966" y="908"/>
                    </a:lnTo>
                    <a:lnTo>
                      <a:pt x="2982" y="928"/>
                    </a:lnTo>
                    <a:lnTo>
                      <a:pt x="2998" y="950"/>
                    </a:lnTo>
                    <a:lnTo>
                      <a:pt x="3012" y="972"/>
                    </a:lnTo>
                    <a:lnTo>
                      <a:pt x="3024" y="994"/>
                    </a:lnTo>
                    <a:lnTo>
                      <a:pt x="3036" y="1016"/>
                    </a:lnTo>
                    <a:lnTo>
                      <a:pt x="3048" y="1040"/>
                    </a:lnTo>
                    <a:lnTo>
                      <a:pt x="3056" y="1064"/>
                    </a:lnTo>
                    <a:lnTo>
                      <a:pt x="3066" y="1090"/>
                    </a:lnTo>
                    <a:lnTo>
                      <a:pt x="3072" y="1116"/>
                    </a:lnTo>
                    <a:lnTo>
                      <a:pt x="3078" y="1140"/>
                    </a:lnTo>
                    <a:lnTo>
                      <a:pt x="3082" y="1168"/>
                    </a:lnTo>
                    <a:lnTo>
                      <a:pt x="3086" y="1194"/>
                    </a:lnTo>
                    <a:lnTo>
                      <a:pt x="3088" y="1222"/>
                    </a:lnTo>
                    <a:lnTo>
                      <a:pt x="3090" y="1248"/>
                    </a:lnTo>
                    <a:lnTo>
                      <a:pt x="3090" y="1248"/>
                    </a:lnTo>
                    <a:lnTo>
                      <a:pt x="3088" y="1276"/>
                    </a:lnTo>
                    <a:lnTo>
                      <a:pt x="3086" y="1304"/>
                    </a:lnTo>
                    <a:lnTo>
                      <a:pt x="3082" y="1330"/>
                    </a:lnTo>
                    <a:lnTo>
                      <a:pt x="3078" y="1356"/>
                    </a:lnTo>
                    <a:lnTo>
                      <a:pt x="3072" y="1382"/>
                    </a:lnTo>
                    <a:lnTo>
                      <a:pt x="3066" y="1408"/>
                    </a:lnTo>
                    <a:lnTo>
                      <a:pt x="3056" y="1432"/>
                    </a:lnTo>
                    <a:lnTo>
                      <a:pt x="3048" y="1456"/>
                    </a:lnTo>
                    <a:lnTo>
                      <a:pt x="3036" y="1480"/>
                    </a:lnTo>
                    <a:lnTo>
                      <a:pt x="3024" y="1504"/>
                    </a:lnTo>
                    <a:lnTo>
                      <a:pt x="3012" y="1526"/>
                    </a:lnTo>
                    <a:lnTo>
                      <a:pt x="2998" y="1548"/>
                    </a:lnTo>
                    <a:lnTo>
                      <a:pt x="2982" y="1568"/>
                    </a:lnTo>
                    <a:lnTo>
                      <a:pt x="2966" y="1588"/>
                    </a:lnTo>
                    <a:lnTo>
                      <a:pt x="2950" y="1608"/>
                    </a:lnTo>
                    <a:lnTo>
                      <a:pt x="2932" y="1626"/>
                    </a:lnTo>
                    <a:lnTo>
                      <a:pt x="2914" y="1643"/>
                    </a:lnTo>
                    <a:lnTo>
                      <a:pt x="2894" y="1661"/>
                    </a:lnTo>
                    <a:lnTo>
                      <a:pt x="2873" y="1677"/>
                    </a:lnTo>
                    <a:lnTo>
                      <a:pt x="2853" y="1691"/>
                    </a:lnTo>
                    <a:lnTo>
                      <a:pt x="2831" y="1705"/>
                    </a:lnTo>
                    <a:lnTo>
                      <a:pt x="2807" y="1717"/>
                    </a:lnTo>
                    <a:lnTo>
                      <a:pt x="2785" y="1729"/>
                    </a:lnTo>
                    <a:lnTo>
                      <a:pt x="2761" y="1741"/>
                    </a:lnTo>
                    <a:lnTo>
                      <a:pt x="2737" y="1751"/>
                    </a:lnTo>
                    <a:lnTo>
                      <a:pt x="2713" y="1759"/>
                    </a:lnTo>
                    <a:lnTo>
                      <a:pt x="2687" y="1765"/>
                    </a:lnTo>
                    <a:lnTo>
                      <a:pt x="2661" y="1771"/>
                    </a:lnTo>
                    <a:lnTo>
                      <a:pt x="2635" y="1777"/>
                    </a:lnTo>
                    <a:lnTo>
                      <a:pt x="2607" y="1779"/>
                    </a:lnTo>
                    <a:lnTo>
                      <a:pt x="2581" y="1781"/>
                    </a:lnTo>
                    <a:lnTo>
                      <a:pt x="2553" y="1783"/>
                    </a:lnTo>
                    <a:lnTo>
                      <a:pt x="2553" y="1783"/>
                    </a:lnTo>
                    <a:close/>
                  </a:path>
                </a:pathLst>
              </a:custGeom>
              <a:grpFill/>
              <a:ln w="9525">
                <a:solidFill>
                  <a:schemeClr val="tx2"/>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dirty="0"/>
              </a:p>
            </p:txBody>
          </p:sp>
        </p:grpSp>
      </p:grpSp>
    </p:spTree>
    <p:extLst>
      <p:ext uri="{BB962C8B-B14F-4D97-AF65-F5344CB8AC3E}">
        <p14:creationId xmlns:p14="http://schemas.microsoft.com/office/powerpoint/2010/main" val="2950028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76499" y="1642369"/>
            <a:ext cx="11466875" cy="404119"/>
          </a:xfrm>
        </p:spPr>
        <p:txBody>
          <a:bodyPr/>
          <a:lstStyle/>
          <a:p>
            <a:pPr>
              <a:defRPr/>
            </a:pPr>
            <a:r>
              <a:rPr lang="en-GB" sz="1600" dirty="0"/>
              <a:t>Most important decision recently made (%)</a:t>
            </a:r>
            <a:endParaRPr lang="en-GB" sz="1600" b="0" dirty="0"/>
          </a:p>
        </p:txBody>
      </p:sp>
      <p:sp>
        <p:nvSpPr>
          <p:cNvPr id="3" name="Slide Number Placeholder 2"/>
          <p:cNvSpPr>
            <a:spLocks noGrp="1"/>
          </p:cNvSpPr>
          <p:nvPr>
            <p:ph type="sldNum" sz="quarter" idx="4"/>
          </p:nvPr>
        </p:nvSpPr>
        <p:spPr/>
        <p:txBody>
          <a:bodyPr/>
          <a:lstStyle/>
          <a:p>
            <a:fld id="{4034BEE3-566C-4068-A777-C3A4762E861B}" type="slidenum">
              <a:rPr lang="en-GB" smtClean="0">
                <a:solidFill>
                  <a:srgbClr val="717171"/>
                </a:solidFill>
              </a:rPr>
              <a:pPr/>
              <a:t>23</a:t>
            </a:fld>
            <a:endParaRPr lang="en-GB" dirty="0">
              <a:solidFill>
                <a:srgbClr val="717171"/>
              </a:solidFill>
            </a:endParaRPr>
          </a:p>
        </p:txBody>
      </p:sp>
      <p:graphicFrame>
        <p:nvGraphicFramePr>
          <p:cNvPr id="8" name="Chart 7"/>
          <p:cNvGraphicFramePr/>
          <p:nvPr>
            <p:extLst>
              <p:ext uri="{D42A27DB-BD31-4B8C-83A1-F6EECF244321}">
                <p14:modId xmlns:p14="http://schemas.microsoft.com/office/powerpoint/2010/main" val="2304291809"/>
              </p:ext>
            </p:extLst>
          </p:nvPr>
        </p:nvGraphicFramePr>
        <p:xfrm>
          <a:off x="2181496" y="1983339"/>
          <a:ext cx="9542283" cy="1804785"/>
        </p:xfrm>
        <a:graphic>
          <a:graphicData uri="http://schemas.openxmlformats.org/drawingml/2006/chart">
            <c:chart xmlns:c="http://schemas.openxmlformats.org/drawingml/2006/chart" xmlns:r="http://schemas.openxmlformats.org/officeDocument/2006/relationships" r:id="rId4"/>
          </a:graphicData>
        </a:graphic>
      </p:graphicFrame>
      <p:sp>
        <p:nvSpPr>
          <p:cNvPr id="9" name="Rectangle 8"/>
          <p:cNvSpPr/>
          <p:nvPr/>
        </p:nvSpPr>
        <p:spPr>
          <a:xfrm>
            <a:off x="347211" y="2584484"/>
            <a:ext cx="1012032" cy="3399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fontAlgn="b"/>
            <a:r>
              <a:rPr lang="en-US" sz="1400" b="1" dirty="0">
                <a:solidFill>
                  <a:srgbClr val="333333"/>
                </a:solidFill>
                <a:latin typeface="Arial" panose="020B0604020202020204" pitchFamily="34" charset="0"/>
              </a:rPr>
              <a:t>Total</a:t>
            </a:r>
          </a:p>
          <a:p>
            <a:pPr fontAlgn="b"/>
            <a:r>
              <a:rPr lang="en-US" sz="1400" b="1" dirty="0">
                <a:solidFill>
                  <a:srgbClr val="333333"/>
                </a:solidFill>
                <a:latin typeface="Arial" panose="020B0604020202020204" pitchFamily="34" charset="0"/>
              </a:rPr>
              <a:t>n= 1500</a:t>
            </a:r>
          </a:p>
        </p:txBody>
      </p:sp>
      <p:graphicFrame>
        <p:nvGraphicFramePr>
          <p:cNvPr id="10" name="Table 9"/>
          <p:cNvGraphicFramePr>
            <a:graphicFrameLocks noGrp="1"/>
          </p:cNvGraphicFramePr>
          <p:nvPr>
            <p:custDataLst>
              <p:tags r:id="rId1"/>
            </p:custDataLst>
            <p:extLst>
              <p:ext uri="{D42A27DB-BD31-4B8C-83A1-F6EECF244321}">
                <p14:modId xmlns:p14="http://schemas.microsoft.com/office/powerpoint/2010/main" val="3400917012"/>
              </p:ext>
            </p:extLst>
          </p:nvPr>
        </p:nvGraphicFramePr>
        <p:xfrm>
          <a:off x="115910" y="3711929"/>
          <a:ext cx="11544856" cy="2169888"/>
        </p:xfrm>
        <a:graphic>
          <a:graphicData uri="http://schemas.openxmlformats.org/drawingml/2006/table">
            <a:tbl>
              <a:tblPr bandRow="1">
                <a:tableStyleId>{5C22544A-7EE6-4342-B048-85BDC9FD1C3A}</a:tableStyleId>
              </a:tblPr>
              <a:tblGrid>
                <a:gridCol w="2235472">
                  <a:extLst>
                    <a:ext uri="{9D8B030D-6E8A-4147-A177-3AD203B41FA5}">
                      <a16:colId xmlns:a16="http://schemas.microsoft.com/office/drawing/2014/main" val="20000"/>
                    </a:ext>
                  </a:extLst>
                </a:gridCol>
                <a:gridCol w="1329912">
                  <a:extLst>
                    <a:ext uri="{9D8B030D-6E8A-4147-A177-3AD203B41FA5}">
                      <a16:colId xmlns:a16="http://schemas.microsoft.com/office/drawing/2014/main" val="20001"/>
                    </a:ext>
                  </a:extLst>
                </a:gridCol>
                <a:gridCol w="1329912">
                  <a:extLst>
                    <a:ext uri="{9D8B030D-6E8A-4147-A177-3AD203B41FA5}">
                      <a16:colId xmlns:a16="http://schemas.microsoft.com/office/drawing/2014/main" val="20002"/>
                    </a:ext>
                  </a:extLst>
                </a:gridCol>
                <a:gridCol w="1329912">
                  <a:extLst>
                    <a:ext uri="{9D8B030D-6E8A-4147-A177-3AD203B41FA5}">
                      <a16:colId xmlns:a16="http://schemas.microsoft.com/office/drawing/2014/main" val="20003"/>
                    </a:ext>
                  </a:extLst>
                </a:gridCol>
                <a:gridCol w="1329912">
                  <a:extLst>
                    <a:ext uri="{9D8B030D-6E8A-4147-A177-3AD203B41FA5}">
                      <a16:colId xmlns:a16="http://schemas.microsoft.com/office/drawing/2014/main" val="20004"/>
                    </a:ext>
                  </a:extLst>
                </a:gridCol>
                <a:gridCol w="1329912">
                  <a:extLst>
                    <a:ext uri="{9D8B030D-6E8A-4147-A177-3AD203B41FA5}">
                      <a16:colId xmlns:a16="http://schemas.microsoft.com/office/drawing/2014/main" val="20005"/>
                    </a:ext>
                  </a:extLst>
                </a:gridCol>
                <a:gridCol w="1329912">
                  <a:extLst>
                    <a:ext uri="{9D8B030D-6E8A-4147-A177-3AD203B41FA5}">
                      <a16:colId xmlns:a16="http://schemas.microsoft.com/office/drawing/2014/main" val="20006"/>
                    </a:ext>
                  </a:extLst>
                </a:gridCol>
                <a:gridCol w="1329912">
                  <a:extLst>
                    <a:ext uri="{9D8B030D-6E8A-4147-A177-3AD203B41FA5}">
                      <a16:colId xmlns:a16="http://schemas.microsoft.com/office/drawing/2014/main" val="20007"/>
                    </a:ext>
                  </a:extLst>
                </a:gridCol>
              </a:tblGrid>
              <a:tr h="361648">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ZA" sz="1400" b="1" i="0" u="none" strike="noStrike" dirty="0">
                          <a:solidFill>
                            <a:srgbClr val="333333"/>
                          </a:solidFill>
                          <a:effectLst/>
                          <a:latin typeface="Arial" panose="020B0604020202020204" pitchFamily="34" charset="0"/>
                        </a:rPr>
                        <a:t>The Good Girl</a:t>
                      </a:r>
                    </a:p>
                  </a:txBody>
                  <a:tcPr marL="9525" marR="9525" marT="9525" marB="0" anchor="ctr">
                    <a:lnL w="0" cmpd="sng">
                      <a:solidFill>
                        <a:schemeClr val="tx1"/>
                      </a:solidFill>
                    </a:lnL>
                    <a:lnR w="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ZA" sz="1600" b="0" i="0" u="none" strike="noStrike" dirty="0">
                          <a:solidFill>
                            <a:schemeClr val="bg1"/>
                          </a:solidFill>
                          <a:effectLst/>
                          <a:latin typeface="Arial" panose="020B0604020202020204" pitchFamily="34" charset="0"/>
                          <a:cs typeface="Arial" panose="020B0604020202020204" pitchFamily="34" charset="0"/>
                        </a:rPr>
                        <a:t>44</a:t>
                      </a:r>
                    </a:p>
                  </a:txBody>
                  <a:tcPr marL="9525" marR="9525" marT="9525" marB="0" anchor="ctr">
                    <a:lnL w="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0000"/>
                        <a:lumOff val="40000"/>
                      </a:schemeClr>
                    </a:solidFill>
                  </a:tcPr>
                </a:tc>
                <a:tc>
                  <a:txBody>
                    <a:bodyPr/>
                    <a:lstStyle/>
                    <a:p>
                      <a:pPr algn="ctr" fontAlgn="t"/>
                      <a:r>
                        <a:rPr lang="en-ZA" sz="1600" b="0" i="0" u="none" strike="noStrike" dirty="0">
                          <a:solidFill>
                            <a:schemeClr val="bg1"/>
                          </a:solidFill>
                          <a:effectLst/>
                          <a:latin typeface="Arial" panose="020B0604020202020204" pitchFamily="34" charset="0"/>
                          <a:cs typeface="Arial" panose="020B0604020202020204" pitchFamily="34" charset="0"/>
                        </a:rPr>
                        <a:t>5</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0000"/>
                        <a:lumOff val="40000"/>
                      </a:schemeClr>
                    </a:solidFill>
                  </a:tcPr>
                </a:tc>
                <a:tc>
                  <a:txBody>
                    <a:bodyPr/>
                    <a:lstStyle/>
                    <a:p>
                      <a:pPr algn="ctr" fontAlgn="t"/>
                      <a:r>
                        <a:rPr lang="en-ZA" sz="1600" b="0" i="0" u="none" strike="noStrike">
                          <a:solidFill>
                            <a:schemeClr val="bg1"/>
                          </a:solidFill>
                          <a:effectLst/>
                          <a:latin typeface="Arial" panose="020B0604020202020204" pitchFamily="34" charset="0"/>
                          <a:cs typeface="Arial" panose="020B0604020202020204" pitchFamily="34" charset="0"/>
                        </a:rPr>
                        <a:t>10</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0000"/>
                        <a:lumOff val="40000"/>
                      </a:schemeClr>
                    </a:solidFill>
                  </a:tcPr>
                </a:tc>
                <a:tc>
                  <a:txBody>
                    <a:bodyPr/>
                    <a:lstStyle/>
                    <a:p>
                      <a:pPr algn="ctr" fontAlgn="t"/>
                      <a:r>
                        <a:rPr lang="en-ZA" sz="1600" b="0" i="0" u="none" strike="noStrike">
                          <a:solidFill>
                            <a:schemeClr val="bg1"/>
                          </a:solidFill>
                          <a:effectLst/>
                          <a:latin typeface="Arial" panose="020B0604020202020204" pitchFamily="34" charset="0"/>
                          <a:cs typeface="Arial" panose="020B0604020202020204" pitchFamily="34" charset="0"/>
                        </a:rPr>
                        <a:t>5</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0000"/>
                        <a:lumOff val="40000"/>
                      </a:schemeClr>
                    </a:solidFill>
                  </a:tcPr>
                </a:tc>
                <a:tc>
                  <a:txBody>
                    <a:bodyPr/>
                    <a:lstStyle/>
                    <a:p>
                      <a:pPr algn="ctr" fontAlgn="t"/>
                      <a:r>
                        <a:rPr lang="en-ZA" sz="1600" b="0" i="0" u="none" strike="noStrike">
                          <a:solidFill>
                            <a:schemeClr val="bg1"/>
                          </a:solidFill>
                          <a:effectLst/>
                          <a:latin typeface="Arial" panose="020B0604020202020204" pitchFamily="34" charset="0"/>
                          <a:cs typeface="Arial" panose="020B0604020202020204" pitchFamily="34" charset="0"/>
                        </a:rPr>
                        <a:t>6</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0000"/>
                        <a:lumOff val="40000"/>
                      </a:schemeClr>
                    </a:solidFill>
                  </a:tcPr>
                </a:tc>
                <a:tc>
                  <a:txBody>
                    <a:bodyPr/>
                    <a:lstStyle/>
                    <a:p>
                      <a:pPr algn="ctr" fontAlgn="t"/>
                      <a:r>
                        <a:rPr lang="en-ZA" sz="1600" b="0" i="0" u="none" strike="noStrike">
                          <a:solidFill>
                            <a:schemeClr val="bg1"/>
                          </a:solidFill>
                          <a:effectLst/>
                          <a:latin typeface="Arial" panose="020B0604020202020204" pitchFamily="34" charset="0"/>
                          <a:cs typeface="Arial" panose="020B0604020202020204" pitchFamily="34" charset="0"/>
                        </a:rPr>
                        <a:t>4</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0000"/>
                        <a:lumOff val="40000"/>
                      </a:schemeClr>
                    </a:solidFill>
                  </a:tcPr>
                </a:tc>
                <a:tc>
                  <a:txBody>
                    <a:bodyPr/>
                    <a:lstStyle/>
                    <a:p>
                      <a:pPr algn="ctr" fontAlgn="t"/>
                      <a:r>
                        <a:rPr lang="en-ZA" sz="1600" b="0" i="0" u="none" strike="noStrike">
                          <a:solidFill>
                            <a:schemeClr val="bg1"/>
                          </a:solidFill>
                          <a:effectLst/>
                          <a:latin typeface="Arial" panose="020B0604020202020204" pitchFamily="34" charset="0"/>
                          <a:cs typeface="Arial" panose="020B0604020202020204" pitchFamily="34" charset="0"/>
                        </a:rPr>
                        <a:t>1</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0000"/>
                        <a:lumOff val="40000"/>
                      </a:schemeClr>
                    </a:solidFill>
                  </a:tcPr>
                </a:tc>
                <a:extLst>
                  <a:ext uri="{0D108BD9-81ED-4DB2-BD59-A6C34878D82A}">
                    <a16:rowId xmlns:a16="http://schemas.microsoft.com/office/drawing/2014/main" val="10000"/>
                  </a:ext>
                </a:extLst>
              </a:tr>
              <a:tr h="361648">
                <a:tc>
                  <a:txBody>
                    <a:bodyPr/>
                    <a:lstStyle/>
                    <a:p>
                      <a:pPr algn="l" rtl="0" fontAlgn="b"/>
                      <a:r>
                        <a:rPr lang="en-ZA" sz="1400" b="1" i="0" u="none" strike="noStrike" dirty="0">
                          <a:solidFill>
                            <a:srgbClr val="333333"/>
                          </a:solidFill>
                          <a:effectLst/>
                          <a:latin typeface="Arial" panose="020B0604020202020204" pitchFamily="34" charset="0"/>
                        </a:rPr>
                        <a:t>Conservative Survivalists</a:t>
                      </a:r>
                    </a:p>
                  </a:txBody>
                  <a:tcPr marL="9525" marR="9525" marT="9525" marB="0" anchor="ctr">
                    <a:lnL w="0" cmpd="sng">
                      <a:solidFill>
                        <a:schemeClr val="tx1"/>
                      </a:solidFill>
                    </a:lnL>
                    <a:lnR w="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ZA" sz="1600" b="0" i="0" u="none" strike="noStrike">
                          <a:solidFill>
                            <a:schemeClr val="bg1"/>
                          </a:solidFill>
                          <a:effectLst/>
                          <a:latin typeface="Arial" panose="020B0604020202020204" pitchFamily="34" charset="0"/>
                          <a:cs typeface="Arial" panose="020B0604020202020204" pitchFamily="34" charset="0"/>
                        </a:rPr>
                        <a:t>31</a:t>
                      </a:r>
                    </a:p>
                  </a:txBody>
                  <a:tcPr marL="9525" marR="9525" marT="9525" marB="0" anchor="ctr">
                    <a:lnL w="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0000"/>
                        <a:lumOff val="40000"/>
                      </a:schemeClr>
                    </a:solidFill>
                  </a:tcPr>
                </a:tc>
                <a:tc>
                  <a:txBody>
                    <a:bodyPr/>
                    <a:lstStyle/>
                    <a:p>
                      <a:pPr algn="ctr" fontAlgn="t"/>
                      <a:r>
                        <a:rPr lang="en-ZA" sz="1600" b="0" i="0" u="none" strike="noStrike" dirty="0">
                          <a:solidFill>
                            <a:schemeClr val="bg1"/>
                          </a:solidFill>
                          <a:effectLst/>
                          <a:latin typeface="Arial" panose="020B0604020202020204" pitchFamily="34" charset="0"/>
                          <a:cs typeface="Arial" panose="020B0604020202020204" pitchFamily="34" charset="0"/>
                        </a:rPr>
                        <a:t>15</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0000"/>
                        <a:lumOff val="40000"/>
                      </a:schemeClr>
                    </a:solidFill>
                  </a:tcPr>
                </a:tc>
                <a:tc>
                  <a:txBody>
                    <a:bodyPr/>
                    <a:lstStyle/>
                    <a:p>
                      <a:pPr algn="ctr" fontAlgn="t"/>
                      <a:r>
                        <a:rPr lang="en-ZA" sz="1600" b="0" i="0" u="none" strike="noStrike">
                          <a:solidFill>
                            <a:schemeClr val="bg1"/>
                          </a:solidFill>
                          <a:effectLst/>
                          <a:latin typeface="Arial" panose="020B0604020202020204" pitchFamily="34" charset="0"/>
                          <a:cs typeface="Arial" panose="020B0604020202020204" pitchFamily="34" charset="0"/>
                        </a:rPr>
                        <a:t>16</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0000"/>
                        <a:lumOff val="40000"/>
                      </a:schemeClr>
                    </a:solidFill>
                  </a:tcPr>
                </a:tc>
                <a:tc>
                  <a:txBody>
                    <a:bodyPr/>
                    <a:lstStyle/>
                    <a:p>
                      <a:pPr algn="ctr" fontAlgn="t"/>
                      <a:r>
                        <a:rPr lang="en-ZA" sz="1600" b="0" i="0" u="none" strike="noStrike">
                          <a:solidFill>
                            <a:schemeClr val="bg1"/>
                          </a:solidFill>
                          <a:effectLst/>
                          <a:latin typeface="Arial" panose="020B0604020202020204" pitchFamily="34" charset="0"/>
                          <a:cs typeface="Arial" panose="020B0604020202020204" pitchFamily="34" charset="0"/>
                        </a:rPr>
                        <a:t>6</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0000"/>
                        <a:lumOff val="40000"/>
                      </a:schemeClr>
                    </a:solidFill>
                  </a:tcPr>
                </a:tc>
                <a:tc>
                  <a:txBody>
                    <a:bodyPr/>
                    <a:lstStyle/>
                    <a:p>
                      <a:pPr algn="ctr" fontAlgn="t"/>
                      <a:r>
                        <a:rPr lang="en-ZA" sz="1600" b="0" i="0" u="none" strike="noStrike">
                          <a:solidFill>
                            <a:schemeClr val="bg1"/>
                          </a:solidFill>
                          <a:effectLst/>
                          <a:latin typeface="Arial" panose="020B0604020202020204" pitchFamily="34" charset="0"/>
                          <a:cs typeface="Arial" panose="020B0604020202020204" pitchFamily="34" charset="0"/>
                        </a:rPr>
                        <a:t>10</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0000"/>
                        <a:lumOff val="40000"/>
                      </a:schemeClr>
                    </a:solidFill>
                  </a:tcPr>
                </a:tc>
                <a:tc>
                  <a:txBody>
                    <a:bodyPr/>
                    <a:lstStyle/>
                    <a:p>
                      <a:pPr algn="ctr" fontAlgn="t"/>
                      <a:r>
                        <a:rPr lang="en-ZA" sz="1600" b="0" i="0" u="none" strike="noStrike">
                          <a:solidFill>
                            <a:schemeClr val="bg1"/>
                          </a:solidFill>
                          <a:effectLst/>
                          <a:latin typeface="Arial" panose="020B0604020202020204" pitchFamily="34" charset="0"/>
                          <a:cs typeface="Arial" panose="020B0604020202020204" pitchFamily="34" charset="0"/>
                        </a:rPr>
                        <a:t>3</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0000"/>
                        <a:lumOff val="40000"/>
                      </a:schemeClr>
                    </a:solidFill>
                  </a:tcPr>
                </a:tc>
                <a:tc>
                  <a:txBody>
                    <a:bodyPr/>
                    <a:lstStyle/>
                    <a:p>
                      <a:pPr algn="ctr" fontAlgn="t"/>
                      <a:r>
                        <a:rPr lang="en-ZA" sz="1600" b="0" i="0" u="none" strike="noStrike">
                          <a:solidFill>
                            <a:schemeClr val="bg1"/>
                          </a:solidFill>
                          <a:effectLst/>
                          <a:latin typeface="Arial" panose="020B0604020202020204" pitchFamily="34" charset="0"/>
                          <a:cs typeface="Arial" panose="020B0604020202020204" pitchFamily="34" charset="0"/>
                        </a:rPr>
                        <a:t>2</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0000"/>
                        <a:lumOff val="40000"/>
                      </a:schemeClr>
                    </a:solidFill>
                  </a:tcPr>
                </a:tc>
                <a:extLst>
                  <a:ext uri="{0D108BD9-81ED-4DB2-BD59-A6C34878D82A}">
                    <a16:rowId xmlns:a16="http://schemas.microsoft.com/office/drawing/2014/main" val="10001"/>
                  </a:ext>
                </a:extLst>
              </a:tr>
              <a:tr h="361648">
                <a:tc>
                  <a:txBody>
                    <a:bodyPr/>
                    <a:lstStyle/>
                    <a:p>
                      <a:pPr algn="l" rtl="0" fontAlgn="b"/>
                      <a:r>
                        <a:rPr lang="en-ZA" sz="1400" b="1" i="0" u="none" strike="noStrike" dirty="0">
                          <a:solidFill>
                            <a:srgbClr val="333333"/>
                          </a:solidFill>
                          <a:effectLst/>
                          <a:latin typeface="Arial" panose="020B0604020202020204" pitchFamily="34" charset="0"/>
                        </a:rPr>
                        <a:t>Liberated Survivalists</a:t>
                      </a:r>
                    </a:p>
                  </a:txBody>
                  <a:tcPr marL="9525" marR="9525" marT="9525" marB="0" anchor="ctr">
                    <a:lnL w="0" cmpd="sng">
                      <a:solidFill>
                        <a:schemeClr val="tx1"/>
                      </a:solidFill>
                    </a:lnL>
                    <a:lnR w="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ZA" sz="1600" b="0" i="0" u="none" strike="noStrike">
                          <a:solidFill>
                            <a:schemeClr val="bg1"/>
                          </a:solidFill>
                          <a:effectLst/>
                          <a:latin typeface="Arial" panose="020B0604020202020204" pitchFamily="34" charset="0"/>
                          <a:cs typeface="Arial" panose="020B0604020202020204" pitchFamily="34" charset="0"/>
                        </a:rPr>
                        <a:t>16</a:t>
                      </a:r>
                    </a:p>
                  </a:txBody>
                  <a:tcPr marL="9525" marR="9525" marT="9525" marB="0" anchor="ctr">
                    <a:lnL w="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0000"/>
                        <a:lumOff val="40000"/>
                      </a:schemeClr>
                    </a:solidFill>
                  </a:tcPr>
                </a:tc>
                <a:tc>
                  <a:txBody>
                    <a:bodyPr/>
                    <a:lstStyle/>
                    <a:p>
                      <a:pPr algn="ctr" fontAlgn="t"/>
                      <a:r>
                        <a:rPr lang="en-ZA" sz="1600" b="0" i="0" u="none" strike="noStrike" dirty="0">
                          <a:solidFill>
                            <a:schemeClr val="bg1"/>
                          </a:solidFill>
                          <a:effectLst/>
                          <a:latin typeface="Arial" panose="020B0604020202020204" pitchFamily="34" charset="0"/>
                          <a:cs typeface="Arial" panose="020B0604020202020204" pitchFamily="34" charset="0"/>
                        </a:rPr>
                        <a:t>12</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0000"/>
                        <a:lumOff val="40000"/>
                      </a:schemeClr>
                    </a:solidFill>
                  </a:tcPr>
                </a:tc>
                <a:tc>
                  <a:txBody>
                    <a:bodyPr/>
                    <a:lstStyle/>
                    <a:p>
                      <a:pPr algn="ctr" fontAlgn="t"/>
                      <a:r>
                        <a:rPr lang="en-ZA" sz="1600" b="0" i="0" u="none" strike="noStrike" dirty="0">
                          <a:solidFill>
                            <a:schemeClr val="bg1"/>
                          </a:solidFill>
                          <a:effectLst/>
                          <a:latin typeface="Arial" panose="020B0604020202020204" pitchFamily="34" charset="0"/>
                          <a:cs typeface="Arial" panose="020B0604020202020204" pitchFamily="34" charset="0"/>
                        </a:rPr>
                        <a:t>10</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0000"/>
                        <a:lumOff val="40000"/>
                      </a:schemeClr>
                    </a:solidFill>
                  </a:tcPr>
                </a:tc>
                <a:tc>
                  <a:txBody>
                    <a:bodyPr/>
                    <a:lstStyle/>
                    <a:p>
                      <a:pPr algn="ctr" fontAlgn="t"/>
                      <a:r>
                        <a:rPr lang="en-ZA" sz="1600" b="0" i="0" u="none" strike="noStrike" dirty="0">
                          <a:solidFill>
                            <a:schemeClr val="bg1"/>
                          </a:solidFill>
                          <a:effectLst/>
                          <a:latin typeface="Arial" panose="020B0604020202020204" pitchFamily="34" charset="0"/>
                          <a:cs typeface="Arial" panose="020B0604020202020204" pitchFamily="34" charset="0"/>
                        </a:rPr>
                        <a:t>7</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0000"/>
                        <a:lumOff val="40000"/>
                      </a:schemeClr>
                    </a:solidFill>
                  </a:tcPr>
                </a:tc>
                <a:tc>
                  <a:txBody>
                    <a:bodyPr/>
                    <a:lstStyle/>
                    <a:p>
                      <a:pPr algn="ctr" fontAlgn="t"/>
                      <a:r>
                        <a:rPr lang="en-ZA" sz="1600" b="0" i="0" u="none" strike="noStrike">
                          <a:solidFill>
                            <a:schemeClr val="bg1"/>
                          </a:solidFill>
                          <a:effectLst/>
                          <a:latin typeface="Arial" panose="020B0604020202020204" pitchFamily="34" charset="0"/>
                          <a:cs typeface="Arial" panose="020B0604020202020204" pitchFamily="34" charset="0"/>
                        </a:rPr>
                        <a:t>7</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0000"/>
                        <a:lumOff val="40000"/>
                      </a:schemeClr>
                    </a:solidFill>
                  </a:tcPr>
                </a:tc>
                <a:tc>
                  <a:txBody>
                    <a:bodyPr/>
                    <a:lstStyle/>
                    <a:p>
                      <a:pPr algn="ctr" fontAlgn="t"/>
                      <a:r>
                        <a:rPr lang="en-ZA" sz="1600" b="0" i="0" u="none" strike="noStrike">
                          <a:solidFill>
                            <a:schemeClr val="bg1"/>
                          </a:solidFill>
                          <a:effectLst/>
                          <a:latin typeface="Arial" panose="020B0604020202020204" pitchFamily="34" charset="0"/>
                          <a:cs typeface="Arial" panose="020B0604020202020204" pitchFamily="34" charset="0"/>
                        </a:rPr>
                        <a:t>5</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0000"/>
                        <a:lumOff val="40000"/>
                      </a:schemeClr>
                    </a:solidFill>
                  </a:tcPr>
                </a:tc>
                <a:tc>
                  <a:txBody>
                    <a:bodyPr/>
                    <a:lstStyle/>
                    <a:p>
                      <a:pPr algn="ctr" fontAlgn="t"/>
                      <a:r>
                        <a:rPr lang="en-ZA" sz="1600" b="0" i="0" u="none" strike="noStrike">
                          <a:solidFill>
                            <a:schemeClr val="bg1"/>
                          </a:solidFill>
                          <a:effectLst/>
                          <a:latin typeface="Arial" panose="020B0604020202020204" pitchFamily="34" charset="0"/>
                          <a:cs typeface="Arial" panose="020B0604020202020204" pitchFamily="34" charset="0"/>
                        </a:rPr>
                        <a:t>4</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0000"/>
                        <a:lumOff val="40000"/>
                      </a:schemeClr>
                    </a:solidFill>
                  </a:tcPr>
                </a:tc>
                <a:extLst>
                  <a:ext uri="{0D108BD9-81ED-4DB2-BD59-A6C34878D82A}">
                    <a16:rowId xmlns:a16="http://schemas.microsoft.com/office/drawing/2014/main" val="10002"/>
                  </a:ext>
                </a:extLst>
              </a:tr>
              <a:tr h="361648">
                <a:tc>
                  <a:txBody>
                    <a:bodyPr/>
                    <a:lstStyle/>
                    <a:p>
                      <a:pPr algn="l" rtl="0" fontAlgn="b"/>
                      <a:r>
                        <a:rPr lang="en-ZA" sz="1400" b="1" i="0" u="none" strike="noStrike" dirty="0">
                          <a:solidFill>
                            <a:srgbClr val="333333"/>
                          </a:solidFill>
                          <a:effectLst/>
                          <a:latin typeface="Arial" panose="020B0604020202020204" pitchFamily="34" charset="0"/>
                        </a:rPr>
                        <a:t>Gender Prisoners</a:t>
                      </a:r>
                    </a:p>
                  </a:txBody>
                  <a:tcPr marL="9525" marR="9525" marT="9525" marB="0" anchor="ctr">
                    <a:lnL w="0" cmpd="sng">
                      <a:solidFill>
                        <a:schemeClr val="tx1"/>
                      </a:solidFill>
                    </a:lnL>
                    <a:lnR w="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ZA" sz="1600" b="0" i="0" u="none" strike="noStrike">
                          <a:solidFill>
                            <a:schemeClr val="bg1"/>
                          </a:solidFill>
                          <a:effectLst/>
                          <a:latin typeface="Arial" panose="020B0604020202020204" pitchFamily="34" charset="0"/>
                          <a:cs typeface="Arial" panose="020B0604020202020204" pitchFamily="34" charset="0"/>
                        </a:rPr>
                        <a:t>9</a:t>
                      </a:r>
                    </a:p>
                  </a:txBody>
                  <a:tcPr marL="9525" marR="9525" marT="9525" marB="0" anchor="ctr">
                    <a:lnL w="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0000"/>
                        <a:lumOff val="40000"/>
                      </a:schemeClr>
                    </a:solidFill>
                  </a:tcPr>
                </a:tc>
                <a:tc>
                  <a:txBody>
                    <a:bodyPr/>
                    <a:lstStyle/>
                    <a:p>
                      <a:pPr algn="ctr" fontAlgn="t"/>
                      <a:r>
                        <a:rPr lang="en-ZA" sz="1600" b="0" i="0" u="none" strike="noStrike">
                          <a:solidFill>
                            <a:schemeClr val="bg1"/>
                          </a:solidFill>
                          <a:effectLst/>
                          <a:latin typeface="Arial" panose="020B0604020202020204" pitchFamily="34" charset="0"/>
                          <a:cs typeface="Arial" panose="020B0604020202020204" pitchFamily="34" charset="0"/>
                        </a:rPr>
                        <a:t>11</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0000"/>
                        <a:lumOff val="40000"/>
                      </a:schemeClr>
                    </a:solidFill>
                  </a:tcPr>
                </a:tc>
                <a:tc>
                  <a:txBody>
                    <a:bodyPr/>
                    <a:lstStyle/>
                    <a:p>
                      <a:pPr algn="ctr" fontAlgn="t"/>
                      <a:r>
                        <a:rPr lang="en-ZA" sz="1600" b="0" i="0" u="none" strike="noStrike" dirty="0">
                          <a:solidFill>
                            <a:schemeClr val="bg1"/>
                          </a:solidFill>
                          <a:effectLst/>
                          <a:latin typeface="Arial" panose="020B0604020202020204" pitchFamily="34" charset="0"/>
                          <a:cs typeface="Arial" panose="020B0604020202020204" pitchFamily="34" charset="0"/>
                        </a:rPr>
                        <a:t>15</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0000"/>
                        <a:lumOff val="40000"/>
                      </a:schemeClr>
                    </a:solidFill>
                  </a:tcPr>
                </a:tc>
                <a:tc>
                  <a:txBody>
                    <a:bodyPr/>
                    <a:lstStyle/>
                    <a:p>
                      <a:pPr algn="ctr" fontAlgn="t"/>
                      <a:r>
                        <a:rPr lang="en-ZA" sz="1600" b="0" i="0" u="none" strike="noStrike" dirty="0">
                          <a:solidFill>
                            <a:schemeClr val="bg1"/>
                          </a:solidFill>
                          <a:effectLst/>
                          <a:latin typeface="Arial" panose="020B0604020202020204" pitchFamily="34" charset="0"/>
                          <a:cs typeface="Arial" panose="020B0604020202020204" pitchFamily="34" charset="0"/>
                        </a:rPr>
                        <a:t>4</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0000"/>
                        <a:lumOff val="40000"/>
                      </a:schemeClr>
                    </a:solidFill>
                  </a:tcPr>
                </a:tc>
                <a:tc>
                  <a:txBody>
                    <a:bodyPr/>
                    <a:lstStyle/>
                    <a:p>
                      <a:pPr algn="ctr" fontAlgn="t"/>
                      <a:r>
                        <a:rPr lang="en-ZA" sz="1600" b="0" i="0" u="none" strike="noStrike" dirty="0">
                          <a:solidFill>
                            <a:schemeClr val="bg1"/>
                          </a:solidFill>
                          <a:effectLst/>
                          <a:latin typeface="Arial" panose="020B0604020202020204" pitchFamily="34" charset="0"/>
                          <a:cs typeface="Arial" panose="020B0604020202020204" pitchFamily="34" charset="0"/>
                        </a:rPr>
                        <a:t>4</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0000"/>
                        <a:lumOff val="40000"/>
                      </a:schemeClr>
                    </a:solidFill>
                  </a:tcPr>
                </a:tc>
                <a:tc>
                  <a:txBody>
                    <a:bodyPr/>
                    <a:lstStyle/>
                    <a:p>
                      <a:pPr algn="ctr" fontAlgn="t"/>
                      <a:r>
                        <a:rPr lang="en-ZA" sz="1600" b="0" i="0" u="none" strike="noStrike" dirty="0">
                          <a:solidFill>
                            <a:schemeClr val="bg1"/>
                          </a:solidFill>
                          <a:effectLst/>
                          <a:latin typeface="Arial" panose="020B0604020202020204" pitchFamily="34" charset="0"/>
                          <a:cs typeface="Arial" panose="020B0604020202020204" pitchFamily="34" charset="0"/>
                        </a:rPr>
                        <a:t>6</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0000"/>
                        <a:lumOff val="40000"/>
                      </a:schemeClr>
                    </a:solidFill>
                  </a:tcPr>
                </a:tc>
                <a:tc>
                  <a:txBody>
                    <a:bodyPr/>
                    <a:lstStyle/>
                    <a:p>
                      <a:pPr algn="ctr" fontAlgn="t"/>
                      <a:r>
                        <a:rPr lang="en-ZA" sz="1600" b="0" i="0" u="none" strike="noStrike">
                          <a:solidFill>
                            <a:schemeClr val="bg1"/>
                          </a:solidFill>
                          <a:effectLst/>
                          <a:latin typeface="Arial" panose="020B0604020202020204" pitchFamily="34" charset="0"/>
                          <a:cs typeface="Arial" panose="020B0604020202020204" pitchFamily="34" charset="0"/>
                        </a:rPr>
                        <a:t>5</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0000"/>
                        <a:lumOff val="40000"/>
                      </a:schemeClr>
                    </a:solidFill>
                  </a:tcPr>
                </a:tc>
                <a:extLst>
                  <a:ext uri="{0D108BD9-81ED-4DB2-BD59-A6C34878D82A}">
                    <a16:rowId xmlns:a16="http://schemas.microsoft.com/office/drawing/2014/main" val="10003"/>
                  </a:ext>
                </a:extLst>
              </a:tr>
              <a:tr h="361648">
                <a:tc>
                  <a:txBody>
                    <a:bodyPr/>
                    <a:lstStyle/>
                    <a:p>
                      <a:pPr algn="l" rtl="0" fontAlgn="b"/>
                      <a:r>
                        <a:rPr lang="en-ZA" sz="1400" b="1" i="0" u="none" strike="noStrike" dirty="0">
                          <a:solidFill>
                            <a:srgbClr val="333333"/>
                          </a:solidFill>
                          <a:effectLst/>
                          <a:latin typeface="Arial" panose="020B0604020202020204" pitchFamily="34" charset="0"/>
                        </a:rPr>
                        <a:t>Protection Savvy</a:t>
                      </a:r>
                    </a:p>
                  </a:txBody>
                  <a:tcPr marL="9525" marR="9525" marT="9525" marB="0" anchor="ctr">
                    <a:lnL w="0" cmpd="sng">
                      <a:solidFill>
                        <a:schemeClr val="tx1"/>
                      </a:solidFill>
                    </a:lnL>
                    <a:lnR w="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ZA" sz="1600" b="0" i="0" u="none" strike="noStrike">
                          <a:solidFill>
                            <a:schemeClr val="bg1"/>
                          </a:solidFill>
                          <a:effectLst/>
                          <a:latin typeface="Arial" panose="020B0604020202020204" pitchFamily="34" charset="0"/>
                          <a:cs typeface="Arial" panose="020B0604020202020204" pitchFamily="34" charset="0"/>
                        </a:rPr>
                        <a:t>12</a:t>
                      </a:r>
                    </a:p>
                  </a:txBody>
                  <a:tcPr marL="9525" marR="9525" marT="9525" marB="0" anchor="ctr">
                    <a:lnL w="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0000"/>
                        <a:lumOff val="40000"/>
                      </a:schemeClr>
                    </a:solidFill>
                  </a:tcPr>
                </a:tc>
                <a:tc>
                  <a:txBody>
                    <a:bodyPr/>
                    <a:lstStyle/>
                    <a:p>
                      <a:pPr algn="ctr" fontAlgn="t"/>
                      <a:r>
                        <a:rPr lang="en-ZA" sz="1600" b="0" i="0" u="none" strike="noStrike">
                          <a:solidFill>
                            <a:schemeClr val="bg1"/>
                          </a:solidFill>
                          <a:effectLst/>
                          <a:latin typeface="Arial" panose="020B0604020202020204" pitchFamily="34" charset="0"/>
                          <a:cs typeface="Arial" panose="020B0604020202020204" pitchFamily="34" charset="0"/>
                        </a:rPr>
                        <a:t>23</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0000"/>
                        <a:lumOff val="40000"/>
                      </a:schemeClr>
                    </a:solidFill>
                  </a:tcPr>
                </a:tc>
                <a:tc>
                  <a:txBody>
                    <a:bodyPr/>
                    <a:lstStyle/>
                    <a:p>
                      <a:pPr algn="ctr" fontAlgn="t"/>
                      <a:r>
                        <a:rPr lang="en-ZA" sz="1600" b="0" i="0" u="none" strike="noStrike">
                          <a:solidFill>
                            <a:schemeClr val="bg1"/>
                          </a:solidFill>
                          <a:effectLst/>
                          <a:latin typeface="Arial" panose="020B0604020202020204" pitchFamily="34" charset="0"/>
                          <a:cs typeface="Arial" panose="020B0604020202020204" pitchFamily="34" charset="0"/>
                        </a:rPr>
                        <a:t>10</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0000"/>
                        <a:lumOff val="40000"/>
                      </a:schemeClr>
                    </a:solidFill>
                  </a:tcPr>
                </a:tc>
                <a:tc>
                  <a:txBody>
                    <a:bodyPr/>
                    <a:lstStyle/>
                    <a:p>
                      <a:pPr algn="ctr" fontAlgn="t"/>
                      <a:r>
                        <a:rPr lang="en-ZA" sz="1600" b="0" i="0" u="none" strike="noStrike">
                          <a:solidFill>
                            <a:schemeClr val="bg1"/>
                          </a:solidFill>
                          <a:effectLst/>
                          <a:latin typeface="Arial" panose="020B0604020202020204" pitchFamily="34" charset="0"/>
                          <a:cs typeface="Arial" panose="020B0604020202020204" pitchFamily="34" charset="0"/>
                        </a:rPr>
                        <a:t>3</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0000"/>
                        <a:lumOff val="40000"/>
                      </a:schemeClr>
                    </a:solidFill>
                  </a:tcPr>
                </a:tc>
                <a:tc>
                  <a:txBody>
                    <a:bodyPr/>
                    <a:lstStyle/>
                    <a:p>
                      <a:pPr algn="ctr" fontAlgn="t"/>
                      <a:r>
                        <a:rPr lang="en-ZA" sz="1600" b="0" i="0" u="none" strike="noStrike" dirty="0">
                          <a:solidFill>
                            <a:schemeClr val="bg1"/>
                          </a:solidFill>
                          <a:effectLst/>
                          <a:latin typeface="Arial" panose="020B0604020202020204" pitchFamily="34" charset="0"/>
                          <a:cs typeface="Arial" panose="020B0604020202020204" pitchFamily="34" charset="0"/>
                        </a:rPr>
                        <a:t>2</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0000"/>
                        <a:lumOff val="40000"/>
                      </a:schemeClr>
                    </a:solidFill>
                  </a:tcPr>
                </a:tc>
                <a:tc>
                  <a:txBody>
                    <a:bodyPr/>
                    <a:lstStyle/>
                    <a:p>
                      <a:pPr algn="ctr" fontAlgn="t"/>
                      <a:r>
                        <a:rPr lang="en-ZA" sz="1600" b="0" i="0" u="none" strike="noStrike" dirty="0">
                          <a:solidFill>
                            <a:schemeClr val="bg1"/>
                          </a:solidFill>
                          <a:effectLst/>
                          <a:latin typeface="Arial" panose="020B0604020202020204" pitchFamily="34" charset="0"/>
                          <a:cs typeface="Arial" panose="020B0604020202020204" pitchFamily="34" charset="0"/>
                        </a:rPr>
                        <a:t>8</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0000"/>
                        <a:lumOff val="40000"/>
                      </a:schemeClr>
                    </a:solidFill>
                  </a:tcPr>
                </a:tc>
                <a:tc>
                  <a:txBody>
                    <a:bodyPr/>
                    <a:lstStyle/>
                    <a:p>
                      <a:pPr algn="ctr" fontAlgn="t"/>
                      <a:r>
                        <a:rPr lang="en-ZA" sz="1600" b="0" i="0" u="none" strike="noStrike" dirty="0">
                          <a:solidFill>
                            <a:schemeClr val="bg1"/>
                          </a:solidFill>
                          <a:effectLst/>
                          <a:latin typeface="Arial" panose="020B0604020202020204" pitchFamily="34" charset="0"/>
                          <a:cs typeface="Arial" panose="020B0604020202020204" pitchFamily="34" charset="0"/>
                        </a:rPr>
                        <a:t>8</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0000"/>
                        <a:lumOff val="40000"/>
                      </a:schemeClr>
                    </a:solidFill>
                  </a:tcPr>
                </a:tc>
                <a:extLst>
                  <a:ext uri="{0D108BD9-81ED-4DB2-BD59-A6C34878D82A}">
                    <a16:rowId xmlns:a16="http://schemas.microsoft.com/office/drawing/2014/main" val="10004"/>
                  </a:ext>
                </a:extLst>
              </a:tr>
              <a:tr h="361648">
                <a:tc>
                  <a:txBody>
                    <a:bodyPr/>
                    <a:lstStyle/>
                    <a:p>
                      <a:pPr algn="l" rtl="0" fontAlgn="b"/>
                      <a:r>
                        <a:rPr lang="en-ZA" sz="1400" b="1" i="0" u="none" strike="noStrike" dirty="0">
                          <a:solidFill>
                            <a:srgbClr val="333333"/>
                          </a:solidFill>
                          <a:effectLst/>
                          <a:latin typeface="Arial" panose="020B0604020202020204" pitchFamily="34" charset="0"/>
                        </a:rPr>
                        <a:t>Responsible mom</a:t>
                      </a:r>
                    </a:p>
                  </a:txBody>
                  <a:tcPr marL="9525" marR="9525" marT="9525" marB="0" anchor="ctr">
                    <a:lnL w="0" cmpd="sng">
                      <a:solidFill>
                        <a:schemeClr val="tx1"/>
                      </a:solidFill>
                    </a:lnL>
                    <a:lnR w="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DEDEDE"/>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ZA" sz="1600" b="0" i="0" u="none" strike="noStrike">
                          <a:solidFill>
                            <a:schemeClr val="bg1"/>
                          </a:solidFill>
                          <a:effectLst/>
                          <a:latin typeface="Arial" panose="020B0604020202020204" pitchFamily="34" charset="0"/>
                          <a:cs typeface="Arial" panose="020B0604020202020204" pitchFamily="34" charset="0"/>
                        </a:rPr>
                        <a:t>26</a:t>
                      </a:r>
                    </a:p>
                  </a:txBody>
                  <a:tcPr marL="9525" marR="9525" marT="9525" marB="0" anchor="ctr">
                    <a:lnL w="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DEDEDE"/>
                      </a:solidFill>
                      <a:prstDash val="solid"/>
                      <a:round/>
                      <a:headEnd type="none" w="med" len="med"/>
                      <a:tailEnd type="none" w="med" len="med"/>
                    </a:lnB>
                    <a:lnTlToBr w="12700" cmpd="sng">
                      <a:noFill/>
                      <a:prstDash val="solid"/>
                    </a:lnTlToBr>
                    <a:lnBlToTr w="12700" cmpd="sng">
                      <a:noFill/>
                      <a:prstDash val="solid"/>
                    </a:lnBlToTr>
                    <a:solidFill>
                      <a:schemeClr val="tx1">
                        <a:lumMod val="60000"/>
                        <a:lumOff val="40000"/>
                      </a:schemeClr>
                    </a:solidFill>
                  </a:tcPr>
                </a:tc>
                <a:tc>
                  <a:txBody>
                    <a:bodyPr/>
                    <a:lstStyle/>
                    <a:p>
                      <a:pPr algn="ctr" fontAlgn="t"/>
                      <a:r>
                        <a:rPr lang="en-ZA" sz="1600" b="0" i="0" u="none" strike="noStrike">
                          <a:solidFill>
                            <a:schemeClr val="bg1"/>
                          </a:solidFill>
                          <a:effectLst/>
                          <a:latin typeface="Arial" panose="020B0604020202020204" pitchFamily="34" charset="0"/>
                          <a:cs typeface="Arial" panose="020B0604020202020204" pitchFamily="34" charset="0"/>
                        </a:rPr>
                        <a:t>20</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DEDEDE"/>
                      </a:solidFill>
                      <a:prstDash val="solid"/>
                      <a:round/>
                      <a:headEnd type="none" w="med" len="med"/>
                      <a:tailEnd type="none" w="med" len="med"/>
                    </a:lnB>
                    <a:lnTlToBr w="12700" cmpd="sng">
                      <a:noFill/>
                      <a:prstDash val="solid"/>
                    </a:lnTlToBr>
                    <a:lnBlToTr w="12700" cmpd="sng">
                      <a:noFill/>
                      <a:prstDash val="solid"/>
                    </a:lnBlToTr>
                    <a:solidFill>
                      <a:schemeClr val="tx1">
                        <a:lumMod val="60000"/>
                        <a:lumOff val="40000"/>
                      </a:schemeClr>
                    </a:solidFill>
                  </a:tcPr>
                </a:tc>
                <a:tc>
                  <a:txBody>
                    <a:bodyPr/>
                    <a:lstStyle/>
                    <a:p>
                      <a:pPr algn="ctr" fontAlgn="t"/>
                      <a:r>
                        <a:rPr lang="en-ZA" sz="1600" b="0" i="0" u="none" strike="noStrike">
                          <a:solidFill>
                            <a:schemeClr val="bg1"/>
                          </a:solidFill>
                          <a:effectLst/>
                          <a:latin typeface="Arial" panose="020B0604020202020204" pitchFamily="34" charset="0"/>
                          <a:cs typeface="Arial" panose="020B0604020202020204" pitchFamily="34" charset="0"/>
                        </a:rPr>
                        <a:t>14</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DEDEDE"/>
                      </a:solidFill>
                      <a:prstDash val="solid"/>
                      <a:round/>
                      <a:headEnd type="none" w="med" len="med"/>
                      <a:tailEnd type="none" w="med" len="med"/>
                    </a:lnB>
                    <a:lnTlToBr w="12700" cmpd="sng">
                      <a:noFill/>
                      <a:prstDash val="solid"/>
                    </a:lnTlToBr>
                    <a:lnBlToTr w="12700" cmpd="sng">
                      <a:noFill/>
                      <a:prstDash val="solid"/>
                    </a:lnBlToTr>
                    <a:solidFill>
                      <a:schemeClr val="tx1">
                        <a:lumMod val="60000"/>
                        <a:lumOff val="40000"/>
                      </a:schemeClr>
                    </a:solidFill>
                  </a:tcPr>
                </a:tc>
                <a:tc>
                  <a:txBody>
                    <a:bodyPr/>
                    <a:lstStyle/>
                    <a:p>
                      <a:pPr algn="ctr" fontAlgn="t"/>
                      <a:r>
                        <a:rPr lang="en-ZA" sz="1600" b="0" i="0" u="none" strike="noStrike">
                          <a:solidFill>
                            <a:schemeClr val="bg1"/>
                          </a:solidFill>
                          <a:effectLst/>
                          <a:latin typeface="Arial" panose="020B0604020202020204" pitchFamily="34" charset="0"/>
                          <a:cs typeface="Arial" panose="020B0604020202020204" pitchFamily="34" charset="0"/>
                        </a:rPr>
                        <a:t>7</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DEDEDE"/>
                      </a:solidFill>
                      <a:prstDash val="solid"/>
                      <a:round/>
                      <a:headEnd type="none" w="med" len="med"/>
                      <a:tailEnd type="none" w="med" len="med"/>
                    </a:lnB>
                    <a:lnTlToBr w="12700" cmpd="sng">
                      <a:noFill/>
                      <a:prstDash val="solid"/>
                    </a:lnTlToBr>
                    <a:lnBlToTr w="12700" cmpd="sng">
                      <a:noFill/>
                      <a:prstDash val="solid"/>
                    </a:lnBlToTr>
                    <a:solidFill>
                      <a:schemeClr val="tx1">
                        <a:lumMod val="60000"/>
                        <a:lumOff val="40000"/>
                      </a:schemeClr>
                    </a:solidFill>
                  </a:tcPr>
                </a:tc>
                <a:tc>
                  <a:txBody>
                    <a:bodyPr/>
                    <a:lstStyle/>
                    <a:p>
                      <a:pPr algn="ctr" fontAlgn="t"/>
                      <a:r>
                        <a:rPr lang="en-ZA" sz="1600" b="0" i="0" u="none" strike="noStrike" dirty="0">
                          <a:solidFill>
                            <a:schemeClr val="bg1"/>
                          </a:solidFill>
                          <a:effectLst/>
                          <a:latin typeface="Arial" panose="020B0604020202020204" pitchFamily="34" charset="0"/>
                          <a:cs typeface="Arial" panose="020B0604020202020204" pitchFamily="34" charset="0"/>
                        </a:rPr>
                        <a:t>2</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DEDEDE"/>
                      </a:solidFill>
                      <a:prstDash val="solid"/>
                      <a:round/>
                      <a:headEnd type="none" w="med" len="med"/>
                      <a:tailEnd type="none" w="med" len="med"/>
                    </a:lnB>
                    <a:lnTlToBr w="12700" cmpd="sng">
                      <a:noFill/>
                      <a:prstDash val="solid"/>
                    </a:lnTlToBr>
                    <a:lnBlToTr w="12700" cmpd="sng">
                      <a:noFill/>
                      <a:prstDash val="solid"/>
                    </a:lnBlToTr>
                    <a:solidFill>
                      <a:schemeClr val="tx1">
                        <a:lumMod val="60000"/>
                        <a:lumOff val="40000"/>
                      </a:schemeClr>
                    </a:solidFill>
                  </a:tcPr>
                </a:tc>
                <a:tc>
                  <a:txBody>
                    <a:bodyPr/>
                    <a:lstStyle/>
                    <a:p>
                      <a:pPr algn="ctr" fontAlgn="t"/>
                      <a:r>
                        <a:rPr lang="en-ZA" sz="1600" b="0" i="0" u="none" strike="noStrike" dirty="0">
                          <a:solidFill>
                            <a:schemeClr val="bg1"/>
                          </a:solidFill>
                          <a:effectLst/>
                          <a:latin typeface="Arial" panose="020B0604020202020204" pitchFamily="34" charset="0"/>
                          <a:cs typeface="Arial" panose="020B0604020202020204" pitchFamily="34" charset="0"/>
                        </a:rPr>
                        <a:t>5</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DEDEDE"/>
                      </a:solidFill>
                      <a:prstDash val="solid"/>
                      <a:round/>
                      <a:headEnd type="none" w="med" len="med"/>
                      <a:tailEnd type="none" w="med" len="med"/>
                    </a:lnB>
                    <a:lnTlToBr w="12700" cmpd="sng">
                      <a:noFill/>
                      <a:prstDash val="solid"/>
                    </a:lnTlToBr>
                    <a:lnBlToTr w="12700" cmpd="sng">
                      <a:noFill/>
                      <a:prstDash val="solid"/>
                    </a:lnBlToTr>
                    <a:solidFill>
                      <a:schemeClr val="tx1">
                        <a:lumMod val="60000"/>
                        <a:lumOff val="40000"/>
                      </a:schemeClr>
                    </a:solidFill>
                  </a:tcPr>
                </a:tc>
                <a:tc>
                  <a:txBody>
                    <a:bodyPr/>
                    <a:lstStyle/>
                    <a:p>
                      <a:pPr algn="ctr" fontAlgn="t"/>
                      <a:r>
                        <a:rPr lang="en-ZA" sz="1600" b="0" i="0" u="none" strike="noStrike" dirty="0">
                          <a:solidFill>
                            <a:schemeClr val="bg1"/>
                          </a:solidFill>
                          <a:effectLst/>
                          <a:latin typeface="Arial" panose="020B0604020202020204" pitchFamily="34" charset="0"/>
                          <a:cs typeface="Arial" panose="020B0604020202020204" pitchFamily="34" charset="0"/>
                        </a:rPr>
                        <a:t>9</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DEDEDE"/>
                      </a:solidFill>
                      <a:prstDash val="solid"/>
                      <a:round/>
                      <a:headEnd type="none" w="med" len="med"/>
                      <a:tailEnd type="none" w="med" len="med"/>
                    </a:lnB>
                    <a:lnTlToBr w="12700" cmpd="sng">
                      <a:noFill/>
                      <a:prstDash val="solid"/>
                    </a:lnTlToBr>
                    <a:lnBlToTr w="12700" cmpd="sng">
                      <a:noFill/>
                      <a:prstDash val="solid"/>
                    </a:lnBlToTr>
                    <a:solidFill>
                      <a:schemeClr val="tx1">
                        <a:lumMod val="60000"/>
                        <a:lumOff val="40000"/>
                      </a:schemeClr>
                    </a:solidFill>
                  </a:tcPr>
                </a:tc>
                <a:extLst>
                  <a:ext uri="{0D108BD9-81ED-4DB2-BD59-A6C34878D82A}">
                    <a16:rowId xmlns:a16="http://schemas.microsoft.com/office/drawing/2014/main" val="10005"/>
                  </a:ext>
                </a:extLst>
              </a:tr>
            </a:tbl>
          </a:graphicData>
        </a:graphic>
      </p:graphicFrame>
      <p:sp>
        <p:nvSpPr>
          <p:cNvPr id="11" name="Oval 10"/>
          <p:cNvSpPr/>
          <p:nvPr/>
        </p:nvSpPr>
        <p:spPr>
          <a:xfrm>
            <a:off x="2780726" y="3669079"/>
            <a:ext cx="489159" cy="407773"/>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ZA" sz="1600" dirty="0"/>
          </a:p>
        </p:txBody>
      </p:sp>
      <p:sp>
        <p:nvSpPr>
          <p:cNvPr id="14" name="Oval 13"/>
          <p:cNvSpPr/>
          <p:nvPr/>
        </p:nvSpPr>
        <p:spPr>
          <a:xfrm>
            <a:off x="8210112" y="6370436"/>
            <a:ext cx="293333" cy="244528"/>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ZA" sz="1600" dirty="0"/>
          </a:p>
        </p:txBody>
      </p:sp>
      <p:sp>
        <p:nvSpPr>
          <p:cNvPr id="15" name="Rectangle 14"/>
          <p:cNvSpPr/>
          <p:nvPr/>
        </p:nvSpPr>
        <p:spPr>
          <a:xfrm>
            <a:off x="8514564" y="6302555"/>
            <a:ext cx="1766258" cy="3841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ZA" sz="1200" dirty="0">
                <a:solidFill>
                  <a:schemeClr val="tx1"/>
                </a:solidFill>
              </a:rPr>
              <a:t>Significantly higher than total market</a:t>
            </a:r>
          </a:p>
        </p:txBody>
      </p:sp>
      <p:sp>
        <p:nvSpPr>
          <p:cNvPr id="16" name="Oval 15"/>
          <p:cNvSpPr/>
          <p:nvPr/>
        </p:nvSpPr>
        <p:spPr>
          <a:xfrm>
            <a:off x="2780726" y="4052182"/>
            <a:ext cx="489159" cy="407773"/>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ZA" sz="1600" dirty="0"/>
          </a:p>
        </p:txBody>
      </p:sp>
      <p:sp>
        <p:nvSpPr>
          <p:cNvPr id="17" name="Oval 16"/>
          <p:cNvSpPr/>
          <p:nvPr/>
        </p:nvSpPr>
        <p:spPr>
          <a:xfrm>
            <a:off x="4107018" y="5131339"/>
            <a:ext cx="489159" cy="407773"/>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ZA" sz="1600" dirty="0"/>
          </a:p>
        </p:txBody>
      </p:sp>
      <p:sp>
        <p:nvSpPr>
          <p:cNvPr id="18" name="Oval 17"/>
          <p:cNvSpPr/>
          <p:nvPr/>
        </p:nvSpPr>
        <p:spPr>
          <a:xfrm>
            <a:off x="4119375" y="5501489"/>
            <a:ext cx="489159" cy="407773"/>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ZA" sz="1600" dirty="0"/>
          </a:p>
        </p:txBody>
      </p:sp>
      <p:sp>
        <p:nvSpPr>
          <p:cNvPr id="19" name="Oval 18"/>
          <p:cNvSpPr/>
          <p:nvPr/>
        </p:nvSpPr>
        <p:spPr>
          <a:xfrm>
            <a:off x="5446463" y="4052181"/>
            <a:ext cx="489159" cy="407773"/>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ZA" sz="1600" dirty="0"/>
          </a:p>
        </p:txBody>
      </p:sp>
      <p:sp>
        <p:nvSpPr>
          <p:cNvPr id="20" name="Oval 19"/>
          <p:cNvSpPr/>
          <p:nvPr/>
        </p:nvSpPr>
        <p:spPr>
          <a:xfrm>
            <a:off x="8112200" y="4052180"/>
            <a:ext cx="489159" cy="407773"/>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ZA" sz="1600" dirty="0"/>
          </a:p>
        </p:txBody>
      </p:sp>
      <p:sp>
        <p:nvSpPr>
          <p:cNvPr id="21" name="Oval 20"/>
          <p:cNvSpPr/>
          <p:nvPr/>
        </p:nvSpPr>
        <p:spPr>
          <a:xfrm>
            <a:off x="9409513" y="5134254"/>
            <a:ext cx="489159" cy="407773"/>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ZA" sz="1600" dirty="0"/>
          </a:p>
        </p:txBody>
      </p:sp>
      <p:sp>
        <p:nvSpPr>
          <p:cNvPr id="22" name="Oval 21"/>
          <p:cNvSpPr/>
          <p:nvPr/>
        </p:nvSpPr>
        <p:spPr>
          <a:xfrm>
            <a:off x="10759073" y="5502414"/>
            <a:ext cx="489159" cy="407773"/>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ZA" sz="1600" dirty="0"/>
          </a:p>
        </p:txBody>
      </p:sp>
      <p:sp>
        <p:nvSpPr>
          <p:cNvPr id="23" name="Oval 22"/>
          <p:cNvSpPr/>
          <p:nvPr/>
        </p:nvSpPr>
        <p:spPr>
          <a:xfrm>
            <a:off x="10746716" y="5131339"/>
            <a:ext cx="489159" cy="407773"/>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ZA" sz="1600" dirty="0"/>
          </a:p>
        </p:txBody>
      </p:sp>
      <p:sp>
        <p:nvSpPr>
          <p:cNvPr id="30" name="Title 1"/>
          <p:cNvSpPr txBox="1">
            <a:spLocks/>
          </p:cNvSpPr>
          <p:nvPr/>
        </p:nvSpPr>
        <p:spPr>
          <a:xfrm>
            <a:off x="347211" y="236511"/>
            <a:ext cx="11466875" cy="404119"/>
          </a:xfrm>
          <a:prstGeom prst="rect">
            <a:avLst/>
          </a:prstGeom>
        </p:spPr>
        <p:txBody>
          <a:bodyPr vert="horz" lIns="0" tIns="0" rIns="0" bIns="0" rtlCol="0" anchor="t">
            <a:noAutofit/>
          </a:bodyPr>
          <a:lstStyle>
            <a:lvl1pPr algn="l" defTabSz="914400" rtl="0" eaLnBrk="1" latinLnBrk="0" hangingPunct="1">
              <a:lnSpc>
                <a:spcPct val="100000"/>
              </a:lnSpc>
              <a:spcBef>
                <a:spcPts val="600"/>
              </a:spcBef>
              <a:buNone/>
              <a:defRPr sz="2000" b="1" kern="1200">
                <a:solidFill>
                  <a:schemeClr val="tx1"/>
                </a:solidFill>
                <a:latin typeface="+mj-lt"/>
                <a:ea typeface="+mj-ea"/>
                <a:cs typeface="+mj-cs"/>
              </a:defRPr>
            </a:lvl1pPr>
          </a:lstStyle>
          <a:p>
            <a:pPr>
              <a:defRPr/>
            </a:pPr>
            <a:r>
              <a:rPr lang="en-GB" dirty="0">
                <a:solidFill>
                  <a:srgbClr val="717171"/>
                </a:solidFill>
              </a:rPr>
              <a:t>What lifestyle changes has the market made recently?</a:t>
            </a:r>
            <a:br>
              <a:rPr lang="en-GB" dirty="0">
                <a:solidFill>
                  <a:srgbClr val="717171"/>
                </a:solidFill>
              </a:rPr>
            </a:br>
            <a:endParaRPr lang="en-GB" sz="1600" b="0" dirty="0">
              <a:solidFill>
                <a:srgbClr val="717171"/>
              </a:solidFill>
            </a:endParaRPr>
          </a:p>
        </p:txBody>
      </p:sp>
      <p:sp>
        <p:nvSpPr>
          <p:cNvPr id="31" name="Content Placeholder 26"/>
          <p:cNvSpPr txBox="1">
            <a:spLocks/>
          </p:cNvSpPr>
          <p:nvPr/>
        </p:nvSpPr>
        <p:spPr>
          <a:xfrm>
            <a:off x="347211" y="640630"/>
            <a:ext cx="11288275" cy="396875"/>
          </a:xfrm>
          <a:prstGeom prst="rect">
            <a:avLst/>
          </a:prstGeom>
        </p:spPr>
        <p:txBody>
          <a:bodyPr vert="horz" lIns="0" tIns="0" rIns="0" bIns="0" rtlCol="0">
            <a:noAutofit/>
          </a:bodyPr>
          <a:lstStyle>
            <a:lvl1pPr marL="0" indent="0" algn="l" defTabSz="914400" rtl="0" eaLnBrk="1" latinLnBrk="0" hangingPunct="1">
              <a:lnSpc>
                <a:spcPct val="100000"/>
              </a:lnSpc>
              <a:spcBef>
                <a:spcPts val="1200"/>
              </a:spcBef>
              <a:buFont typeface="Arial" panose="020B0604020202020204" pitchFamily="34" charset="0"/>
              <a:buNone/>
              <a:defRPr sz="1800" kern="1200">
                <a:solidFill>
                  <a:schemeClr val="tx1"/>
                </a:solidFill>
                <a:latin typeface="+mn-lt"/>
                <a:ea typeface="+mn-ea"/>
                <a:cs typeface="+mn-cs"/>
              </a:defRPr>
            </a:lvl1pPr>
            <a:lvl2pPr marL="180975" indent="-180975" algn="l" defTabSz="914400" rtl="0" eaLnBrk="1" latinLnBrk="0" hangingPunct="1">
              <a:lnSpc>
                <a:spcPct val="100000"/>
              </a:lnSpc>
              <a:spcBef>
                <a:spcPts val="600"/>
              </a:spcBef>
              <a:buFont typeface="Wingdings" panose="05000000000000000000" pitchFamily="2" charset="2"/>
              <a:buChar char="§"/>
              <a:defRPr sz="1400" kern="1200">
                <a:solidFill>
                  <a:schemeClr val="tx1"/>
                </a:solidFill>
                <a:latin typeface="+mn-lt"/>
                <a:ea typeface="+mn-ea"/>
                <a:cs typeface="+mn-cs"/>
              </a:defRPr>
            </a:lvl2pPr>
            <a:lvl3pPr marL="361950" indent="-180975" algn="l" defTabSz="914400" rtl="0" eaLnBrk="1" latinLnBrk="0" hangingPunct="1">
              <a:lnSpc>
                <a:spcPct val="100000"/>
              </a:lnSpc>
              <a:spcBef>
                <a:spcPts val="600"/>
              </a:spcBef>
              <a:buFont typeface="Wingdings" panose="05000000000000000000" pitchFamily="2" charset="2"/>
              <a:buChar char="§"/>
              <a:defRPr sz="1400" kern="1200">
                <a:solidFill>
                  <a:schemeClr val="tx1"/>
                </a:solidFill>
                <a:latin typeface="+mn-lt"/>
                <a:ea typeface="+mn-ea"/>
                <a:cs typeface="+mn-cs"/>
              </a:defRPr>
            </a:lvl3pPr>
            <a:lvl4pPr marL="542925" indent="-180975" algn="l" defTabSz="914400" rtl="0" eaLnBrk="1" latinLnBrk="0" hangingPunct="1">
              <a:lnSpc>
                <a:spcPct val="100000"/>
              </a:lnSpc>
              <a:spcBef>
                <a:spcPts val="600"/>
              </a:spcBef>
              <a:buFont typeface="Wingdings" panose="05000000000000000000" pitchFamily="2" charset="2"/>
              <a:buChar char="§"/>
              <a:defRPr sz="1400" kern="1200">
                <a:solidFill>
                  <a:schemeClr val="tx1"/>
                </a:solidFill>
                <a:latin typeface="+mn-lt"/>
                <a:ea typeface="+mn-ea"/>
                <a:cs typeface="+mn-cs"/>
              </a:defRPr>
            </a:lvl4pPr>
            <a:lvl5pPr marL="714375" indent="-171450" algn="l" defTabSz="914400" rtl="0" eaLnBrk="1" latinLnBrk="0" hangingPunct="1">
              <a:lnSpc>
                <a:spcPct val="100000"/>
              </a:lnSpc>
              <a:spcBef>
                <a:spcPts val="600"/>
              </a:spcBef>
              <a:buFont typeface="Wingdings" panose="05000000000000000000" pitchFamily="2" charset="2"/>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Majority of the market are looking to improve their economic position.</a:t>
            </a:r>
            <a:endParaRPr lang="en-ZA" dirty="0"/>
          </a:p>
          <a:p>
            <a:endParaRPr lang="en-GB" dirty="0"/>
          </a:p>
        </p:txBody>
      </p:sp>
    </p:spTree>
    <p:extLst>
      <p:ext uri="{BB962C8B-B14F-4D97-AF65-F5344CB8AC3E}">
        <p14:creationId xmlns:p14="http://schemas.microsoft.com/office/powerpoint/2010/main" val="2245553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0000" y="314807"/>
            <a:ext cx="11466875" cy="404119"/>
          </a:xfrm>
        </p:spPr>
        <p:txBody>
          <a:bodyPr/>
          <a:lstStyle/>
          <a:p>
            <a:r>
              <a:rPr lang="en-ZA" dirty="0"/>
              <a:t>Key indicators – attitudes, lifestyles, beliefs </a:t>
            </a:r>
          </a:p>
        </p:txBody>
      </p:sp>
      <p:sp>
        <p:nvSpPr>
          <p:cNvPr id="3" name="Slide Number Placeholder 2"/>
          <p:cNvSpPr>
            <a:spLocks noGrp="1"/>
          </p:cNvSpPr>
          <p:nvPr>
            <p:ph type="sldNum" sz="quarter" idx="4"/>
          </p:nvPr>
        </p:nvSpPr>
        <p:spPr/>
        <p:txBody>
          <a:bodyPr/>
          <a:lstStyle/>
          <a:p>
            <a:fld id="{4034BEE3-566C-4068-A777-C3A4762E861B}" type="slidenum">
              <a:rPr lang="en-GB" smtClean="0">
                <a:solidFill>
                  <a:srgbClr val="717171"/>
                </a:solidFill>
              </a:rPr>
              <a:pPr/>
              <a:t>24</a:t>
            </a:fld>
            <a:endParaRPr lang="en-GB" dirty="0">
              <a:solidFill>
                <a:srgbClr val="717171"/>
              </a:solidFill>
            </a:endParaRPr>
          </a:p>
        </p:txBody>
      </p:sp>
      <p:graphicFrame>
        <p:nvGraphicFramePr>
          <p:cNvPr id="5" name="Content Placeholder 6"/>
          <p:cNvGraphicFramePr>
            <a:graphicFrameLocks/>
          </p:cNvGraphicFramePr>
          <p:nvPr>
            <p:extLst>
              <p:ext uri="{D42A27DB-BD31-4B8C-83A1-F6EECF244321}">
                <p14:modId xmlns:p14="http://schemas.microsoft.com/office/powerpoint/2010/main" val="3009607052"/>
              </p:ext>
            </p:extLst>
          </p:nvPr>
        </p:nvGraphicFramePr>
        <p:xfrm>
          <a:off x="154547" y="817681"/>
          <a:ext cx="11672328" cy="5547360"/>
        </p:xfrm>
        <a:graphic>
          <a:graphicData uri="http://schemas.openxmlformats.org/drawingml/2006/table">
            <a:tbl>
              <a:tblPr firstRow="1" bandRow="1">
                <a:tableStyleId>{073A0DAA-6AF3-43AB-8588-CEC1D06C72B9}</a:tableStyleId>
              </a:tblPr>
              <a:tblGrid>
                <a:gridCol w="1575937">
                  <a:extLst>
                    <a:ext uri="{9D8B030D-6E8A-4147-A177-3AD203B41FA5}">
                      <a16:colId xmlns:a16="http://schemas.microsoft.com/office/drawing/2014/main" val="20000"/>
                    </a:ext>
                  </a:extLst>
                </a:gridCol>
                <a:gridCol w="1590202">
                  <a:extLst>
                    <a:ext uri="{9D8B030D-6E8A-4147-A177-3AD203B41FA5}">
                      <a16:colId xmlns:a16="http://schemas.microsoft.com/office/drawing/2014/main" val="20001"/>
                    </a:ext>
                  </a:extLst>
                </a:gridCol>
                <a:gridCol w="1659096">
                  <a:extLst>
                    <a:ext uri="{9D8B030D-6E8A-4147-A177-3AD203B41FA5}">
                      <a16:colId xmlns:a16="http://schemas.microsoft.com/office/drawing/2014/main" val="20003"/>
                    </a:ext>
                  </a:extLst>
                </a:gridCol>
                <a:gridCol w="1802801">
                  <a:extLst>
                    <a:ext uri="{9D8B030D-6E8A-4147-A177-3AD203B41FA5}">
                      <a16:colId xmlns:a16="http://schemas.microsoft.com/office/drawing/2014/main" val="20004"/>
                    </a:ext>
                  </a:extLst>
                </a:gridCol>
                <a:gridCol w="1802801">
                  <a:extLst>
                    <a:ext uri="{9D8B030D-6E8A-4147-A177-3AD203B41FA5}">
                      <a16:colId xmlns:a16="http://schemas.microsoft.com/office/drawing/2014/main" val="3653546307"/>
                    </a:ext>
                  </a:extLst>
                </a:gridCol>
                <a:gridCol w="1560060">
                  <a:extLst>
                    <a:ext uri="{9D8B030D-6E8A-4147-A177-3AD203B41FA5}">
                      <a16:colId xmlns:a16="http://schemas.microsoft.com/office/drawing/2014/main" val="20005"/>
                    </a:ext>
                  </a:extLst>
                </a:gridCol>
                <a:gridCol w="1681431">
                  <a:extLst>
                    <a:ext uri="{9D8B030D-6E8A-4147-A177-3AD203B41FA5}">
                      <a16:colId xmlns:a16="http://schemas.microsoft.com/office/drawing/2014/main" val="2552572408"/>
                    </a:ext>
                  </a:extLst>
                </a:gridCol>
              </a:tblGrid>
              <a:tr h="821103">
                <a:tc>
                  <a:txBody>
                    <a:bodyPr/>
                    <a:lstStyle/>
                    <a:p>
                      <a:pPr algn="ctr"/>
                      <a:endParaRPr lang="en-ZA" dirty="0"/>
                    </a:p>
                  </a:txBody>
                  <a:tcPr/>
                </a:tc>
                <a:tc>
                  <a:txBody>
                    <a:bodyPr/>
                    <a:lstStyle/>
                    <a:p>
                      <a:pPr algn="ctr"/>
                      <a:r>
                        <a:rPr lang="en-ZA" dirty="0"/>
                        <a:t>The</a:t>
                      </a:r>
                      <a:r>
                        <a:rPr lang="en-ZA" baseline="0" dirty="0"/>
                        <a:t> Good Girl – 21%</a:t>
                      </a:r>
                      <a:endParaRPr lang="en-ZA" dirty="0"/>
                    </a:p>
                  </a:txBody>
                  <a:tcPr>
                    <a:solidFill>
                      <a:schemeClr val="bg2"/>
                    </a:solidFill>
                  </a:tcPr>
                </a:tc>
                <a:tc>
                  <a:txBody>
                    <a:bodyPr/>
                    <a:lstStyle/>
                    <a:p>
                      <a:pPr algn="ctr"/>
                      <a:r>
                        <a:rPr lang="en-ZA" dirty="0"/>
                        <a:t>Conservative Survivalist – 17%</a:t>
                      </a:r>
                    </a:p>
                  </a:txBody>
                  <a:tcPr>
                    <a:solidFill>
                      <a:schemeClr val="tx2"/>
                    </a:solidFill>
                  </a:tcPr>
                </a:tc>
                <a:tc>
                  <a:txBody>
                    <a:bodyPr/>
                    <a:lstStyle/>
                    <a:p>
                      <a:pPr algn="ctr"/>
                      <a:r>
                        <a:rPr lang="en-ZA" dirty="0"/>
                        <a:t>Liberated Survivalist – 21%</a:t>
                      </a:r>
                    </a:p>
                  </a:txBody>
                  <a:tcPr>
                    <a:solidFill>
                      <a:schemeClr val="accent6"/>
                    </a:solidFill>
                  </a:tcPr>
                </a:tc>
                <a:tc>
                  <a:txBody>
                    <a:bodyPr/>
                    <a:lstStyle/>
                    <a:p>
                      <a:pPr algn="ctr"/>
                      <a:r>
                        <a:rPr lang="en-ZA" dirty="0"/>
                        <a:t>Gender Prisoner – 8%</a:t>
                      </a:r>
                    </a:p>
                  </a:txBody>
                  <a:tcPr>
                    <a:solidFill>
                      <a:schemeClr val="accent1"/>
                    </a:solidFill>
                  </a:tcPr>
                </a:tc>
                <a:tc>
                  <a:txBody>
                    <a:bodyPr/>
                    <a:lstStyle/>
                    <a:p>
                      <a:pPr algn="ctr"/>
                      <a:r>
                        <a:rPr lang="en-ZA" dirty="0"/>
                        <a:t>Protection Savvy – 12%</a:t>
                      </a:r>
                    </a:p>
                  </a:txBody>
                  <a:tcPr>
                    <a:solidFill>
                      <a:schemeClr val="accent4"/>
                    </a:solidFill>
                  </a:tcPr>
                </a:tc>
                <a:tc>
                  <a:txBody>
                    <a:bodyPr/>
                    <a:lstStyle/>
                    <a:p>
                      <a:pPr algn="ctr"/>
                      <a:r>
                        <a:rPr lang="en-ZA" dirty="0"/>
                        <a:t>Responsible Mom – 20%</a:t>
                      </a:r>
                    </a:p>
                  </a:txBody>
                  <a:tcPr>
                    <a:solidFill>
                      <a:schemeClr val="accent2"/>
                    </a:solidFill>
                  </a:tcPr>
                </a:tc>
                <a:extLst>
                  <a:ext uri="{0D108BD9-81ED-4DB2-BD59-A6C34878D82A}">
                    <a16:rowId xmlns:a16="http://schemas.microsoft.com/office/drawing/2014/main" val="10000"/>
                  </a:ext>
                </a:extLst>
              </a:tr>
              <a:tr h="1395875">
                <a:tc>
                  <a:txBody>
                    <a:bodyPr/>
                    <a:lstStyle/>
                    <a:p>
                      <a:r>
                        <a:rPr lang="en-ZA" sz="1400" b="1" dirty="0"/>
                        <a:t>Attitudes, lifestyles, beliefs</a:t>
                      </a:r>
                    </a:p>
                  </a:txBody>
                  <a:tcPr anchor="ctr">
                    <a:lnB w="28575" cap="flat" cmpd="sng" algn="ctr">
                      <a:solidFill>
                        <a:schemeClr val="bg1"/>
                      </a:solidFill>
                      <a:prstDash val="solid"/>
                      <a:round/>
                      <a:headEnd type="none" w="med" len="med"/>
                      <a:tailEnd type="none" w="med" len="med"/>
                    </a:lnB>
                    <a:solidFill>
                      <a:schemeClr val="bg1">
                        <a:lumMod val="95000"/>
                      </a:schemeClr>
                    </a:solidFill>
                  </a:tcPr>
                </a:tc>
                <a:tc>
                  <a:txBody>
                    <a:bodyPr/>
                    <a:lstStyle/>
                    <a:p>
                      <a:pPr marL="171450" indent="-171450" algn="l">
                        <a:buFont typeface="Arial" panose="020B0604020202020204" pitchFamily="34" charset="0"/>
                        <a:buChar char="•"/>
                      </a:pPr>
                      <a:r>
                        <a:rPr lang="en-ZA" sz="1200" dirty="0"/>
                        <a:t>Abstains from sex</a:t>
                      </a:r>
                    </a:p>
                    <a:p>
                      <a:pPr marL="171450" indent="-171450" algn="l">
                        <a:buFont typeface="Arial" panose="020B0604020202020204" pitchFamily="34" charset="0"/>
                        <a:buChar char="•"/>
                      </a:pPr>
                      <a:r>
                        <a:rPr lang="en-ZA" sz="1200" dirty="0"/>
                        <a:t>Protective</a:t>
                      </a:r>
                      <a:r>
                        <a:rPr lang="en-ZA" sz="1200" baseline="0" dirty="0"/>
                        <a:t> family, </a:t>
                      </a:r>
                    </a:p>
                    <a:p>
                      <a:pPr marL="171450" indent="-171450" algn="l">
                        <a:buFont typeface="Arial" panose="020B0604020202020204" pitchFamily="34" charset="0"/>
                        <a:buChar char="•"/>
                      </a:pPr>
                      <a:r>
                        <a:rPr lang="en-ZA" sz="1200" baseline="0" dirty="0"/>
                        <a:t>Prefers to be at home</a:t>
                      </a:r>
                      <a:endParaRPr lang="en-ZA" sz="1200" dirty="0"/>
                    </a:p>
                  </a:txBody>
                  <a:tcPr anchor="ctr">
                    <a:lnB w="28575" cap="flat" cmpd="sng" algn="ctr">
                      <a:solidFill>
                        <a:schemeClr val="bg1"/>
                      </a:solidFill>
                      <a:prstDash val="solid"/>
                      <a:round/>
                      <a:headEnd type="none" w="med" len="med"/>
                      <a:tailEnd type="none" w="med" len="med"/>
                    </a:lnB>
                    <a:solidFill>
                      <a:schemeClr val="bg1">
                        <a:lumMod val="95000"/>
                      </a:schemeClr>
                    </a:solidFill>
                  </a:tcPr>
                </a:tc>
                <a:tc>
                  <a:txBody>
                    <a:bodyPr/>
                    <a:lstStyle/>
                    <a:p>
                      <a:pPr marL="171450" indent="-171450" algn="l">
                        <a:buFont typeface="Arial" panose="020B0604020202020204" pitchFamily="34" charset="0"/>
                        <a:buChar char="•"/>
                      </a:pPr>
                      <a:r>
                        <a:rPr lang="en-ZA" sz="1200" dirty="0"/>
                        <a:t>Protective</a:t>
                      </a:r>
                      <a:r>
                        <a:rPr lang="en-ZA" sz="1200" baseline="0" dirty="0"/>
                        <a:t> family</a:t>
                      </a:r>
                    </a:p>
                    <a:p>
                      <a:pPr marL="171450" indent="-171450" algn="l">
                        <a:buFont typeface="Arial" panose="020B0604020202020204" pitchFamily="34" charset="0"/>
                        <a:buChar char="•"/>
                      </a:pPr>
                      <a:r>
                        <a:rPr lang="en-ZA" sz="1200" baseline="0" dirty="0"/>
                        <a:t>Hard working </a:t>
                      </a:r>
                    </a:p>
                    <a:p>
                      <a:pPr marL="171450" indent="-171450" algn="l">
                        <a:buFont typeface="Arial" panose="020B0604020202020204" pitchFamily="34" charset="0"/>
                        <a:buChar char="•"/>
                      </a:pPr>
                      <a:r>
                        <a:rPr lang="en-ZA" sz="1200" baseline="0" dirty="0"/>
                        <a:t>Keeps up with latest fashion</a:t>
                      </a:r>
                    </a:p>
                    <a:p>
                      <a:pPr marL="171450" indent="-171450" algn="l">
                        <a:buFont typeface="Arial" panose="020B0604020202020204" pitchFamily="34" charset="0"/>
                        <a:buChar char="•"/>
                      </a:pPr>
                      <a:r>
                        <a:rPr lang="en-ZA" sz="1200" baseline="0" dirty="0"/>
                        <a:t>Clothing part of identity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ZA" sz="1200" baseline="0" dirty="0"/>
                        <a:t>Conservative dress</a:t>
                      </a:r>
                    </a:p>
                  </a:txBody>
                  <a:tcPr anchor="ctr">
                    <a:lnB w="28575" cap="flat" cmpd="sng" algn="ctr">
                      <a:solidFill>
                        <a:schemeClr val="bg1"/>
                      </a:solidFill>
                      <a:prstDash val="solid"/>
                      <a:round/>
                      <a:headEnd type="none" w="med" len="med"/>
                      <a:tailEnd type="none" w="med" len="med"/>
                    </a:lnB>
                    <a:solidFill>
                      <a:schemeClr val="bg1">
                        <a:lumMod val="95000"/>
                      </a:schemeClr>
                    </a:solidFill>
                  </a:tcPr>
                </a:tc>
                <a:tc>
                  <a:txBody>
                    <a:bodyPr/>
                    <a:lstStyle/>
                    <a:p>
                      <a:pPr marL="171450" indent="-171450" algn="l">
                        <a:buFont typeface="Arial" panose="020B0604020202020204" pitchFamily="34" charset="0"/>
                        <a:buChar char="•"/>
                      </a:pPr>
                      <a:r>
                        <a:rPr lang="en-ZA" sz="1200" dirty="0"/>
                        <a:t>Hard working</a:t>
                      </a:r>
                    </a:p>
                    <a:p>
                      <a:pPr marL="171450" indent="-171450" algn="l">
                        <a:buFont typeface="Arial" panose="020B0604020202020204" pitchFamily="34" charset="0"/>
                        <a:buChar char="•"/>
                      </a:pPr>
                      <a:r>
                        <a:rPr lang="en-ZA" sz="1200" dirty="0"/>
                        <a:t>Puts family first</a:t>
                      </a:r>
                    </a:p>
                    <a:p>
                      <a:pPr marL="171450" indent="-171450" algn="l">
                        <a:buFont typeface="Arial" panose="020B0604020202020204" pitchFamily="34" charset="0"/>
                        <a:buChar char="•"/>
                      </a:pPr>
                      <a:r>
                        <a:rPr lang="en-ZA" sz="1200" dirty="0"/>
                        <a:t>Stands up for</a:t>
                      </a:r>
                      <a:r>
                        <a:rPr lang="en-ZA" sz="1200" baseline="0" dirty="0"/>
                        <a:t> women's rights</a:t>
                      </a:r>
                    </a:p>
                    <a:p>
                      <a:pPr marL="171450" indent="-171450" algn="l">
                        <a:buFont typeface="Arial" panose="020B0604020202020204" pitchFamily="34" charset="0"/>
                        <a:buChar char="•"/>
                      </a:pPr>
                      <a:r>
                        <a:rPr lang="en-ZA" sz="1200" baseline="0" dirty="0"/>
                        <a:t>Trust is key when selecting a partner</a:t>
                      </a:r>
                      <a:endParaRPr lang="en-ZA" sz="1200" dirty="0"/>
                    </a:p>
                  </a:txBody>
                  <a:tcPr anchor="ctr">
                    <a:lnB w="28575" cap="flat" cmpd="sng" algn="ctr">
                      <a:solidFill>
                        <a:schemeClr val="bg1"/>
                      </a:solidFill>
                      <a:prstDash val="solid"/>
                      <a:round/>
                      <a:headEnd type="none" w="med" len="med"/>
                      <a:tailEnd type="none" w="med" len="med"/>
                    </a:lnB>
                    <a:solidFill>
                      <a:schemeClr val="bg1">
                        <a:lumMod val="95000"/>
                      </a:schemeClr>
                    </a:solidFill>
                  </a:tcPr>
                </a:tc>
                <a:tc>
                  <a:txBody>
                    <a:bodyPr/>
                    <a:lstStyle/>
                    <a:p>
                      <a:pPr marL="171450" indent="-171450" algn="l">
                        <a:buFont typeface="Arial" panose="020B0604020202020204" pitchFamily="34" charset="0"/>
                        <a:buChar char="•"/>
                      </a:pPr>
                      <a:r>
                        <a:rPr lang="en-ZA" sz="1200" dirty="0"/>
                        <a:t>One</a:t>
                      </a:r>
                      <a:r>
                        <a:rPr lang="en-ZA" sz="1200" baseline="0" dirty="0"/>
                        <a:t> night stands</a:t>
                      </a:r>
                    </a:p>
                    <a:p>
                      <a:pPr marL="171450" indent="-171450" algn="l">
                        <a:buFont typeface="Arial" panose="020B0604020202020204" pitchFamily="34" charset="0"/>
                        <a:buChar char="•"/>
                      </a:pPr>
                      <a:r>
                        <a:rPr lang="en-ZA" sz="1200" baseline="0" dirty="0"/>
                        <a:t>Low self esteem</a:t>
                      </a:r>
                    </a:p>
                    <a:p>
                      <a:pPr marL="171450" indent="-171450" algn="l">
                        <a:buFont typeface="Arial" panose="020B0604020202020204" pitchFamily="34" charset="0"/>
                        <a:buChar char="•"/>
                      </a:pPr>
                      <a:r>
                        <a:rPr lang="en-ZA" sz="1200" baseline="0" dirty="0"/>
                        <a:t>Partner dictates protection to use</a:t>
                      </a:r>
                    </a:p>
                    <a:p>
                      <a:pPr marL="171450" indent="-171450" algn="l">
                        <a:buFont typeface="Arial" panose="020B0604020202020204" pitchFamily="34" charset="0"/>
                        <a:buChar char="•"/>
                      </a:pPr>
                      <a:r>
                        <a:rPr lang="en-ZA" sz="1200" baseline="0" dirty="0"/>
                        <a:t>Home remedies as HIV protection</a:t>
                      </a:r>
                    </a:p>
                    <a:p>
                      <a:pPr marL="171450" indent="-171450" algn="l">
                        <a:buFont typeface="Arial" panose="020B0604020202020204" pitchFamily="34" charset="0"/>
                        <a:buChar char="•"/>
                      </a:pPr>
                      <a:r>
                        <a:rPr lang="en-ZA" sz="1200" baseline="0" dirty="0"/>
                        <a:t>Blesser</a:t>
                      </a:r>
                      <a:endParaRPr lang="en-ZA" sz="1200" dirty="0"/>
                    </a:p>
                  </a:txBody>
                  <a:tcPr anchor="ctr">
                    <a:lnB w="28575" cap="flat" cmpd="sng" algn="ctr">
                      <a:solidFill>
                        <a:schemeClr val="bg1"/>
                      </a:solidFill>
                      <a:prstDash val="solid"/>
                      <a:round/>
                      <a:headEnd type="none" w="med" len="med"/>
                      <a:tailEnd type="none" w="med" len="med"/>
                    </a:lnB>
                    <a:solidFill>
                      <a:schemeClr val="bg1">
                        <a:lumMod val="95000"/>
                      </a:schemeClr>
                    </a:solidFill>
                  </a:tcPr>
                </a:tc>
                <a:tc>
                  <a:txBody>
                    <a:bodyPr/>
                    <a:lstStyle/>
                    <a:p>
                      <a:pPr marL="171450" indent="-171450" algn="l">
                        <a:buFont typeface="Arial" panose="020B0604020202020204" pitchFamily="34" charset="0"/>
                        <a:buChar char="•"/>
                      </a:pPr>
                      <a:r>
                        <a:rPr lang="en-ZA" sz="1200" dirty="0"/>
                        <a:t>Hard working</a:t>
                      </a:r>
                    </a:p>
                    <a:p>
                      <a:pPr marL="171450" indent="-171450" algn="l">
                        <a:buFont typeface="Arial" panose="020B0604020202020204" pitchFamily="34" charset="0"/>
                        <a:buChar char="•"/>
                      </a:pPr>
                      <a:r>
                        <a:rPr lang="en-ZA" sz="1200" dirty="0"/>
                        <a:t>Puts family first</a:t>
                      </a:r>
                    </a:p>
                    <a:p>
                      <a:pPr marL="171450" indent="-171450" algn="l">
                        <a:buFont typeface="Arial" panose="020B0604020202020204" pitchFamily="34" charset="0"/>
                        <a:buChar char="•"/>
                      </a:pPr>
                      <a:r>
                        <a:rPr lang="en-ZA" sz="1200" dirty="0"/>
                        <a:t>Stands up for</a:t>
                      </a:r>
                      <a:r>
                        <a:rPr lang="en-ZA" sz="1200" baseline="0" dirty="0"/>
                        <a:t> women's rights</a:t>
                      </a:r>
                    </a:p>
                    <a:p>
                      <a:pPr marL="171450" indent="-171450" algn="l">
                        <a:buFont typeface="Arial" panose="020B0604020202020204" pitchFamily="34" charset="0"/>
                        <a:buChar char="•"/>
                      </a:pPr>
                      <a:r>
                        <a:rPr lang="en-ZA" sz="1200" baseline="0" dirty="0"/>
                        <a:t>Sexually active</a:t>
                      </a:r>
                    </a:p>
                    <a:p>
                      <a:pPr marL="171450" indent="-171450" algn="l">
                        <a:buFont typeface="Arial" panose="020B0604020202020204" pitchFamily="34" charset="0"/>
                        <a:buChar char="•"/>
                      </a:pPr>
                      <a:r>
                        <a:rPr lang="en-ZA" sz="1200" baseline="0" dirty="0"/>
                        <a:t>Allowed a boyfriend</a:t>
                      </a:r>
                    </a:p>
                    <a:p>
                      <a:pPr marL="171450" indent="-171450" algn="l">
                        <a:buFont typeface="Arial" panose="020B0604020202020204" pitchFamily="34" charset="0"/>
                        <a:buChar char="•"/>
                      </a:pPr>
                      <a:endParaRPr lang="en-ZA" sz="1200" dirty="0"/>
                    </a:p>
                  </a:txBody>
                  <a:tcPr anchor="ctr">
                    <a:lnB w="28575" cap="flat" cmpd="sng" algn="ctr">
                      <a:solidFill>
                        <a:schemeClr val="bg1"/>
                      </a:solidFill>
                      <a:prstDash val="solid"/>
                      <a:round/>
                      <a:headEnd type="none" w="med" len="med"/>
                      <a:tailEnd type="none" w="med" len="med"/>
                    </a:lnB>
                    <a:solidFill>
                      <a:schemeClr val="bg1">
                        <a:lumMod val="95000"/>
                      </a:schemeClr>
                    </a:solidFill>
                  </a:tcPr>
                </a:tc>
                <a:tc>
                  <a:txBody>
                    <a:bodyPr/>
                    <a:lstStyle/>
                    <a:p>
                      <a:pPr marL="171450" indent="-171450" algn="l">
                        <a:buFont typeface="Arial" panose="020B0604020202020204" pitchFamily="34" charset="0"/>
                        <a:buChar char="•"/>
                      </a:pPr>
                      <a:r>
                        <a:rPr lang="en-ZA" sz="1200" baseline="0" dirty="0"/>
                        <a:t>Confides in partner about sex and HIV</a:t>
                      </a:r>
                    </a:p>
                    <a:p>
                      <a:pPr marL="171450" indent="-171450" algn="l">
                        <a:buFont typeface="Arial" panose="020B0604020202020204" pitchFamily="34" charset="0"/>
                        <a:buChar char="•"/>
                      </a:pPr>
                      <a:r>
                        <a:rPr lang="en-ZA" sz="1200" baseline="0" dirty="0"/>
                        <a:t>Trusting relationship</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ZA" sz="1200" dirty="0"/>
                        <a:t>Insists on using</a:t>
                      </a:r>
                      <a:r>
                        <a:rPr lang="en-ZA" sz="1200" baseline="0" dirty="0"/>
                        <a:t> a condom</a:t>
                      </a:r>
                    </a:p>
                  </a:txBody>
                  <a:tcPr anchor="ctr">
                    <a:lnB w="28575"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74772">
                <a:tc>
                  <a:txBody>
                    <a:bodyPr/>
                    <a:lstStyle/>
                    <a:p>
                      <a:r>
                        <a:rPr lang="en-ZA" sz="1400" b="1" dirty="0"/>
                        <a:t>Entertainment</a:t>
                      </a:r>
                      <a:r>
                        <a:rPr lang="en-ZA" sz="1400" b="1" baseline="0" dirty="0"/>
                        <a:t> Activities</a:t>
                      </a:r>
                      <a:endParaRPr lang="en-ZA" sz="1400" b="1" dirty="0"/>
                    </a:p>
                  </a:txBody>
                  <a:tcPr anchor="ct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r>
                        <a:rPr lang="en-ZA" sz="1200" dirty="0"/>
                        <a:t>TV, books, crosswords, religious gatherings</a:t>
                      </a:r>
                    </a:p>
                  </a:txBody>
                  <a:tcPr anchor="ct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r>
                        <a:rPr lang="en-ZA" sz="1200" dirty="0"/>
                        <a:t>Baking, TV, music</a:t>
                      </a:r>
                    </a:p>
                  </a:txBody>
                  <a:tcPr anchor="ct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r>
                        <a:rPr lang="en-ZA" sz="1200" dirty="0"/>
                        <a:t>Tavern/ shebeen</a:t>
                      </a:r>
                    </a:p>
                  </a:txBody>
                  <a:tcPr anchor="ct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r>
                        <a:rPr lang="en-ZA" sz="1200" dirty="0"/>
                        <a:t>Tavern/ shebeen, gambling,</a:t>
                      </a:r>
                      <a:r>
                        <a:rPr lang="en-ZA" sz="1200" baseline="0" dirty="0"/>
                        <a:t> traditional gathering, braai, picnic</a:t>
                      </a:r>
                      <a:endParaRPr lang="en-ZA" sz="1200" dirty="0"/>
                    </a:p>
                  </a:txBody>
                  <a:tcPr anchor="ct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ZA" sz="1200" dirty="0"/>
                        <a:t>Cooking, tavern/ shebeen, nightclub</a:t>
                      </a:r>
                    </a:p>
                  </a:txBody>
                  <a:tcPr anchor="ct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r>
                        <a:rPr lang="en-ZA" sz="1200" dirty="0"/>
                        <a:t>Music, cooking, TV, books</a:t>
                      </a:r>
                    </a:p>
                  </a:txBody>
                  <a:tcPr anchor="ct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73701">
                <a:tc>
                  <a:txBody>
                    <a:bodyPr/>
                    <a:lstStyle/>
                    <a:p>
                      <a:r>
                        <a:rPr lang="en-ZA" sz="1400" b="1" dirty="0"/>
                        <a:t>Sexually active</a:t>
                      </a:r>
                    </a:p>
                  </a:txBody>
                  <a:tcPr anchor="ct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r>
                        <a:rPr lang="en-ZA" sz="1200" dirty="0"/>
                        <a:t>10%</a:t>
                      </a:r>
                    </a:p>
                  </a:txBody>
                  <a:tcPr anchor="ct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r>
                        <a:rPr lang="en-ZA" sz="1200" dirty="0"/>
                        <a:t>37%</a:t>
                      </a:r>
                    </a:p>
                  </a:txBody>
                  <a:tcPr anchor="ct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r>
                        <a:rPr lang="en-ZA" sz="1200" dirty="0"/>
                        <a:t>39%</a:t>
                      </a:r>
                    </a:p>
                  </a:txBody>
                  <a:tcPr anchor="ct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r>
                        <a:rPr lang="en-ZA" sz="1200" dirty="0"/>
                        <a:t>51%</a:t>
                      </a:r>
                    </a:p>
                  </a:txBody>
                  <a:tcPr anchor="ct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r>
                        <a:rPr lang="en-ZA" sz="1200" dirty="0"/>
                        <a:t>71%</a:t>
                      </a:r>
                    </a:p>
                  </a:txBody>
                  <a:tcPr anchor="ct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r>
                        <a:rPr lang="en-ZA" sz="1200" dirty="0"/>
                        <a:t>71%</a:t>
                      </a:r>
                    </a:p>
                  </a:txBody>
                  <a:tcPr anchor="ct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73701">
                <a:tc>
                  <a:txBody>
                    <a:bodyPr/>
                    <a:lstStyle/>
                    <a:p>
                      <a:r>
                        <a:rPr lang="en-ZA" sz="1400" b="1" dirty="0"/>
                        <a:t>Derived High HIV risk</a:t>
                      </a:r>
                    </a:p>
                  </a:txBody>
                  <a:tcPr anchor="ct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r>
                        <a:rPr lang="en-ZA" sz="1200" dirty="0"/>
                        <a:t>2%</a:t>
                      </a:r>
                    </a:p>
                  </a:txBody>
                  <a:tcPr anchor="ct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r>
                        <a:rPr lang="en-ZA" sz="1200" dirty="0"/>
                        <a:t>24%</a:t>
                      </a:r>
                    </a:p>
                  </a:txBody>
                  <a:tcPr anchor="ct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r>
                        <a:rPr lang="en-ZA" sz="1200" dirty="0"/>
                        <a:t>31%</a:t>
                      </a:r>
                    </a:p>
                  </a:txBody>
                  <a:tcPr anchor="ct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r>
                        <a:rPr lang="en-ZA" sz="1200" dirty="0"/>
                        <a:t>43%</a:t>
                      </a:r>
                    </a:p>
                  </a:txBody>
                  <a:tcPr anchor="ct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r>
                        <a:rPr lang="en-ZA" sz="1200" dirty="0"/>
                        <a:t>54%</a:t>
                      </a:r>
                    </a:p>
                  </a:txBody>
                  <a:tcPr anchor="ct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r>
                        <a:rPr lang="en-ZA" sz="1200" dirty="0"/>
                        <a:t>40%</a:t>
                      </a:r>
                    </a:p>
                  </a:txBody>
                  <a:tcPr anchor="ct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465292">
                <a:tc>
                  <a:txBody>
                    <a:bodyPr/>
                    <a:lstStyle/>
                    <a:p>
                      <a:r>
                        <a:rPr lang="en-ZA" sz="1400" b="1" dirty="0"/>
                        <a:t>Sexual partners &gt; 1</a:t>
                      </a:r>
                    </a:p>
                  </a:txBody>
                  <a:tcPr anchor="ct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r>
                        <a:rPr lang="en-ZA" sz="1200" dirty="0"/>
                        <a:t>4%</a:t>
                      </a:r>
                    </a:p>
                  </a:txBody>
                  <a:tcPr anchor="ct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r>
                        <a:rPr lang="en-ZA" sz="1200" dirty="0"/>
                        <a:t>10%</a:t>
                      </a:r>
                    </a:p>
                  </a:txBody>
                  <a:tcPr anchor="ct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r>
                        <a:rPr lang="en-ZA" sz="1200" dirty="0"/>
                        <a:t>34%</a:t>
                      </a:r>
                    </a:p>
                  </a:txBody>
                  <a:tcPr anchor="ct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r>
                        <a:rPr lang="en-ZA" sz="1200" dirty="0"/>
                        <a:t>21%</a:t>
                      </a:r>
                    </a:p>
                  </a:txBody>
                  <a:tcPr anchor="ct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r>
                        <a:rPr lang="en-ZA" sz="1200" dirty="0"/>
                        <a:t>21%</a:t>
                      </a:r>
                    </a:p>
                  </a:txBody>
                  <a:tcPr anchor="ct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r>
                        <a:rPr lang="en-ZA" sz="1200" dirty="0"/>
                        <a:t>9%</a:t>
                      </a:r>
                    </a:p>
                  </a:txBody>
                  <a:tcPr anchor="ct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r h="412334">
                <a:tc>
                  <a:txBody>
                    <a:bodyPr/>
                    <a:lstStyle/>
                    <a:p>
                      <a:r>
                        <a:rPr lang="en-ZA" sz="1400" b="1" dirty="0"/>
                        <a:t>STD Prevention</a:t>
                      </a:r>
                    </a:p>
                  </a:txBody>
                  <a:tcPr anchor="ct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r>
                        <a:rPr lang="en-ZA" sz="1200" dirty="0"/>
                        <a:t>Abstinence </a:t>
                      </a:r>
                    </a:p>
                  </a:txBody>
                  <a:tcPr anchor="ct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r>
                        <a:rPr lang="en-ZA" sz="1200" dirty="0"/>
                        <a:t>Avoids casual</a:t>
                      </a:r>
                      <a:r>
                        <a:rPr lang="en-ZA" sz="1200" baseline="0" dirty="0"/>
                        <a:t> sex</a:t>
                      </a:r>
                      <a:endParaRPr lang="en-ZA" sz="1200" dirty="0"/>
                    </a:p>
                  </a:txBody>
                  <a:tcPr anchor="ct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r>
                        <a:rPr lang="en-ZA" sz="1200" dirty="0"/>
                        <a:t>Do nothing</a:t>
                      </a:r>
                    </a:p>
                  </a:txBody>
                  <a:tcPr anchor="ct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r>
                        <a:rPr lang="en-ZA" sz="1200" dirty="0"/>
                        <a:t>Do nothing, reduce frequency of sex</a:t>
                      </a:r>
                    </a:p>
                  </a:txBody>
                  <a:tcPr anchor="ct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r>
                        <a:rPr lang="en-ZA" sz="1200" dirty="0"/>
                        <a:t>Use condoms</a:t>
                      </a:r>
                    </a:p>
                  </a:txBody>
                  <a:tcPr anchor="ct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ZA" sz="1200" dirty="0"/>
                        <a:t>Use condoms,</a:t>
                      </a:r>
                      <a:r>
                        <a:rPr lang="en-ZA" sz="1200" baseline="0" dirty="0"/>
                        <a:t> one partner, faithful</a:t>
                      </a:r>
                      <a:endParaRPr lang="en-ZA" sz="1200" dirty="0"/>
                    </a:p>
                  </a:txBody>
                  <a:tcPr anchor="ct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6"/>
                  </a:ext>
                </a:extLst>
              </a:tr>
              <a:tr h="574772">
                <a:tc>
                  <a:txBody>
                    <a:bodyPr/>
                    <a:lstStyle/>
                    <a:p>
                      <a:r>
                        <a:rPr lang="en-ZA" sz="1400" b="1" dirty="0"/>
                        <a:t>Recent lifestyle change</a:t>
                      </a:r>
                    </a:p>
                  </a:txBody>
                  <a:tcPr anchor="ct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r>
                        <a:rPr lang="en-ZA" sz="1200" dirty="0"/>
                        <a:t>Complete education</a:t>
                      </a:r>
                    </a:p>
                  </a:txBody>
                  <a:tcPr anchor="ct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ZA" sz="1200" dirty="0"/>
                        <a:t>Complete education, look after health, stand up for my rights</a:t>
                      </a:r>
                    </a:p>
                  </a:txBody>
                  <a:tcPr anchor="ct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r>
                        <a:rPr lang="en-ZA" sz="1200" dirty="0"/>
                        <a:t>Find a boyfriend/ husband, stop having</a:t>
                      </a:r>
                      <a:r>
                        <a:rPr lang="en-ZA" sz="1200" baseline="0" dirty="0"/>
                        <a:t> one night stands</a:t>
                      </a:r>
                      <a:endParaRPr lang="en-ZA" sz="1200" dirty="0"/>
                    </a:p>
                  </a:txBody>
                  <a:tcPr anchor="ct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r>
                        <a:rPr lang="en-ZA" sz="1200" dirty="0"/>
                        <a:t>Find a boyfriend/ husband, stop having</a:t>
                      </a:r>
                      <a:r>
                        <a:rPr lang="en-ZA" sz="1200" baseline="0" dirty="0"/>
                        <a:t> one night stands</a:t>
                      </a:r>
                      <a:endParaRPr lang="en-ZA" sz="1200" dirty="0"/>
                    </a:p>
                  </a:txBody>
                  <a:tcPr anchor="ct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r>
                        <a:rPr lang="en-ZA" sz="1200" dirty="0"/>
                        <a:t>Find a job, have safe sex, check HIV status</a:t>
                      </a:r>
                    </a:p>
                  </a:txBody>
                  <a:tcPr anchor="ct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r>
                        <a:rPr lang="en-ZA" sz="1200" dirty="0"/>
                        <a:t>Look after health, find a job, save more</a:t>
                      </a:r>
                      <a:r>
                        <a:rPr lang="en-ZA" sz="1200" baseline="0" dirty="0"/>
                        <a:t> </a:t>
                      </a:r>
                      <a:r>
                        <a:rPr lang="en-ZA" sz="1200" dirty="0"/>
                        <a:t>money</a:t>
                      </a:r>
                    </a:p>
                  </a:txBody>
                  <a:tcPr anchor="ct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2428795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ZA" dirty="0"/>
              <a:t>Key indicators – demographics</a:t>
            </a:r>
          </a:p>
        </p:txBody>
      </p:sp>
      <p:sp>
        <p:nvSpPr>
          <p:cNvPr id="3" name="Slide Number Placeholder 2"/>
          <p:cNvSpPr>
            <a:spLocks noGrp="1"/>
          </p:cNvSpPr>
          <p:nvPr>
            <p:ph type="sldNum" sz="quarter" idx="4"/>
          </p:nvPr>
        </p:nvSpPr>
        <p:spPr/>
        <p:txBody>
          <a:bodyPr/>
          <a:lstStyle/>
          <a:p>
            <a:fld id="{4034BEE3-566C-4068-A777-C3A4762E861B}" type="slidenum">
              <a:rPr lang="en-GB" smtClean="0">
                <a:solidFill>
                  <a:srgbClr val="717171"/>
                </a:solidFill>
              </a:rPr>
              <a:pPr/>
              <a:t>25</a:t>
            </a:fld>
            <a:endParaRPr lang="en-GB" dirty="0">
              <a:solidFill>
                <a:srgbClr val="717171"/>
              </a:solidFill>
            </a:endParaRPr>
          </a:p>
        </p:txBody>
      </p:sp>
      <p:graphicFrame>
        <p:nvGraphicFramePr>
          <p:cNvPr id="5" name="Content Placeholder 6"/>
          <p:cNvGraphicFramePr>
            <a:graphicFrameLocks/>
          </p:cNvGraphicFramePr>
          <p:nvPr>
            <p:extLst>
              <p:ext uri="{D42A27DB-BD31-4B8C-83A1-F6EECF244321}">
                <p14:modId xmlns:p14="http://schemas.microsoft.com/office/powerpoint/2010/main" val="2436134874"/>
              </p:ext>
            </p:extLst>
          </p:nvPr>
        </p:nvGraphicFramePr>
        <p:xfrm>
          <a:off x="450498" y="1056066"/>
          <a:ext cx="11545884" cy="4674534"/>
        </p:xfrm>
        <a:graphic>
          <a:graphicData uri="http://schemas.openxmlformats.org/drawingml/2006/table">
            <a:tbl>
              <a:tblPr firstRow="1" bandRow="1">
                <a:tableStyleId>{073A0DAA-6AF3-43AB-8588-CEC1D06C72B9}</a:tableStyleId>
              </a:tblPr>
              <a:tblGrid>
                <a:gridCol w="1479953">
                  <a:extLst>
                    <a:ext uri="{9D8B030D-6E8A-4147-A177-3AD203B41FA5}">
                      <a16:colId xmlns:a16="http://schemas.microsoft.com/office/drawing/2014/main" val="20000"/>
                    </a:ext>
                  </a:extLst>
                </a:gridCol>
                <a:gridCol w="1597538">
                  <a:extLst>
                    <a:ext uri="{9D8B030D-6E8A-4147-A177-3AD203B41FA5}">
                      <a16:colId xmlns:a16="http://schemas.microsoft.com/office/drawing/2014/main" val="20001"/>
                    </a:ext>
                  </a:extLst>
                </a:gridCol>
                <a:gridCol w="1657847">
                  <a:extLst>
                    <a:ext uri="{9D8B030D-6E8A-4147-A177-3AD203B41FA5}">
                      <a16:colId xmlns:a16="http://schemas.microsoft.com/office/drawing/2014/main" val="20003"/>
                    </a:ext>
                  </a:extLst>
                </a:gridCol>
                <a:gridCol w="1733647">
                  <a:extLst>
                    <a:ext uri="{9D8B030D-6E8A-4147-A177-3AD203B41FA5}">
                      <a16:colId xmlns:a16="http://schemas.microsoft.com/office/drawing/2014/main" val="20004"/>
                    </a:ext>
                  </a:extLst>
                </a:gridCol>
                <a:gridCol w="1733647">
                  <a:extLst>
                    <a:ext uri="{9D8B030D-6E8A-4147-A177-3AD203B41FA5}">
                      <a16:colId xmlns:a16="http://schemas.microsoft.com/office/drawing/2014/main" val="447293459"/>
                    </a:ext>
                  </a:extLst>
                </a:gridCol>
                <a:gridCol w="1676106">
                  <a:extLst>
                    <a:ext uri="{9D8B030D-6E8A-4147-A177-3AD203B41FA5}">
                      <a16:colId xmlns:a16="http://schemas.microsoft.com/office/drawing/2014/main" val="20005"/>
                    </a:ext>
                  </a:extLst>
                </a:gridCol>
                <a:gridCol w="1667146">
                  <a:extLst>
                    <a:ext uri="{9D8B030D-6E8A-4147-A177-3AD203B41FA5}">
                      <a16:colId xmlns:a16="http://schemas.microsoft.com/office/drawing/2014/main" val="20006"/>
                    </a:ext>
                  </a:extLst>
                </a:gridCol>
              </a:tblGrid>
              <a:tr h="670199">
                <a:tc>
                  <a:txBody>
                    <a:bodyPr/>
                    <a:lstStyle/>
                    <a:p>
                      <a:pPr algn="ctr"/>
                      <a:endParaRPr lang="en-ZA" dirty="0"/>
                    </a:p>
                  </a:txBody>
                  <a:tcPr/>
                </a:tc>
                <a:tc>
                  <a:txBody>
                    <a:bodyPr/>
                    <a:lstStyle/>
                    <a:p>
                      <a:pPr algn="ctr"/>
                      <a:r>
                        <a:rPr lang="en-ZA" dirty="0"/>
                        <a:t>The</a:t>
                      </a:r>
                      <a:r>
                        <a:rPr lang="en-ZA" baseline="0" dirty="0"/>
                        <a:t> Good Girl – 21%</a:t>
                      </a:r>
                      <a:endParaRPr lang="en-ZA" dirty="0"/>
                    </a:p>
                  </a:txBody>
                  <a:tcPr>
                    <a:solidFill>
                      <a:schemeClr val="bg2"/>
                    </a:solidFill>
                  </a:tcPr>
                </a:tc>
                <a:tc>
                  <a:txBody>
                    <a:bodyPr/>
                    <a:lstStyle/>
                    <a:p>
                      <a:pPr algn="ctr"/>
                      <a:r>
                        <a:rPr lang="en-ZA" dirty="0"/>
                        <a:t>Conservative Survivalist – 17%</a:t>
                      </a:r>
                    </a:p>
                  </a:txBody>
                  <a:tcPr>
                    <a:solidFill>
                      <a:schemeClr val="tx2"/>
                    </a:solidFill>
                  </a:tcPr>
                </a:tc>
                <a:tc>
                  <a:txBody>
                    <a:bodyPr/>
                    <a:lstStyle/>
                    <a:p>
                      <a:pPr algn="ctr"/>
                      <a:r>
                        <a:rPr lang="en-ZA" dirty="0"/>
                        <a:t>Liberated Survivalist – 21%</a:t>
                      </a:r>
                    </a:p>
                  </a:txBody>
                  <a:tcPr>
                    <a:solidFill>
                      <a:schemeClr val="accent6"/>
                    </a:solidFill>
                  </a:tcPr>
                </a:tc>
                <a:tc>
                  <a:txBody>
                    <a:bodyPr/>
                    <a:lstStyle/>
                    <a:p>
                      <a:pPr algn="ctr"/>
                      <a:r>
                        <a:rPr lang="en-ZA" dirty="0"/>
                        <a:t>Gender Prisoner – 8%</a:t>
                      </a:r>
                    </a:p>
                  </a:txBody>
                  <a:tcPr>
                    <a:solidFill>
                      <a:srgbClr val="C50017"/>
                    </a:solidFill>
                  </a:tcPr>
                </a:tc>
                <a:tc>
                  <a:txBody>
                    <a:bodyPr/>
                    <a:lstStyle/>
                    <a:p>
                      <a:pPr algn="ctr"/>
                      <a:r>
                        <a:rPr lang="en-ZA" dirty="0"/>
                        <a:t>Protection Savvy – 12%</a:t>
                      </a:r>
                    </a:p>
                  </a:txBody>
                  <a:tcPr>
                    <a:solidFill>
                      <a:schemeClr val="accent4"/>
                    </a:solidFill>
                  </a:tcPr>
                </a:tc>
                <a:tc>
                  <a:txBody>
                    <a:bodyPr/>
                    <a:lstStyle/>
                    <a:p>
                      <a:pPr algn="ctr"/>
                      <a:r>
                        <a:rPr lang="en-ZA" dirty="0"/>
                        <a:t>Responsible Mom – 20%</a:t>
                      </a:r>
                    </a:p>
                  </a:txBody>
                  <a:tcPr>
                    <a:solidFill>
                      <a:schemeClr val="accent2"/>
                    </a:solidFill>
                  </a:tcPr>
                </a:tc>
                <a:extLst>
                  <a:ext uri="{0D108BD9-81ED-4DB2-BD59-A6C34878D82A}">
                    <a16:rowId xmlns:a16="http://schemas.microsoft.com/office/drawing/2014/main" val="10000"/>
                  </a:ext>
                </a:extLst>
              </a:tr>
              <a:tr h="649206">
                <a:tc>
                  <a:txBody>
                    <a:bodyPr/>
                    <a:lstStyle/>
                    <a:p>
                      <a:r>
                        <a:rPr lang="en-ZA" sz="1400" b="1" baseline="0" dirty="0"/>
                        <a:t>Age</a:t>
                      </a:r>
                      <a:endParaRPr lang="en-ZA" sz="1400" b="1" dirty="0"/>
                    </a:p>
                  </a:txBody>
                  <a:tcPr anchor="ctr">
                    <a:solidFill>
                      <a:schemeClr val="bg1">
                        <a:lumMod val="95000"/>
                      </a:schemeClr>
                    </a:solidFill>
                  </a:tcPr>
                </a:tc>
                <a:tc>
                  <a:txBody>
                    <a:bodyPr/>
                    <a:lstStyle/>
                    <a:p>
                      <a:pPr marL="0" indent="0" algn="ctr" defTabSz="914400" rtl="0" eaLnBrk="1" latinLnBrk="0" hangingPunct="1">
                        <a:buFont typeface="Arial" panose="020B0604020202020204" pitchFamily="34" charset="0"/>
                        <a:buNone/>
                      </a:pPr>
                      <a:r>
                        <a:rPr lang="en-ZA" sz="1200" kern="1200" dirty="0">
                          <a:solidFill>
                            <a:schemeClr val="dk1"/>
                          </a:solidFill>
                          <a:latin typeface="+mn-lt"/>
                          <a:ea typeface="+mn-ea"/>
                          <a:cs typeface="+mn-cs"/>
                        </a:rPr>
                        <a:t>14 – 17 years</a:t>
                      </a:r>
                    </a:p>
                  </a:txBody>
                  <a:tcPr anchor="ctr">
                    <a:solidFill>
                      <a:schemeClr val="bg1">
                        <a:lumMod val="95000"/>
                      </a:schemeClr>
                    </a:solidFill>
                  </a:tcPr>
                </a:tc>
                <a:tc>
                  <a:txBody>
                    <a:bodyPr/>
                    <a:lstStyle/>
                    <a:p>
                      <a:pPr marL="0" indent="0" algn="ctr" defTabSz="914400" rtl="0" eaLnBrk="1" latinLnBrk="0" hangingPunct="1">
                        <a:buFont typeface="Arial" panose="020B0604020202020204" pitchFamily="34" charset="0"/>
                        <a:buNone/>
                      </a:pPr>
                      <a:r>
                        <a:rPr lang="en-ZA" sz="1200" kern="1200" dirty="0">
                          <a:solidFill>
                            <a:schemeClr val="dk1"/>
                          </a:solidFill>
                          <a:latin typeface="+mn-lt"/>
                          <a:ea typeface="+mn-ea"/>
                          <a:cs typeface="+mn-cs"/>
                        </a:rPr>
                        <a:t>18 – 21 years</a:t>
                      </a:r>
                    </a:p>
                  </a:txBody>
                  <a:tcPr anchor="ctr">
                    <a:solidFill>
                      <a:schemeClr val="bg1">
                        <a:lumMod val="95000"/>
                      </a:schemeClr>
                    </a:solidFill>
                  </a:tcPr>
                </a:tc>
                <a:tc>
                  <a:txBody>
                    <a:bodyPr/>
                    <a:lstStyle/>
                    <a:p>
                      <a:pPr marL="0" indent="0" algn="ctr" defTabSz="914400" rtl="0" eaLnBrk="1" latinLnBrk="0" hangingPunct="1">
                        <a:buFont typeface="Arial" panose="020B0604020202020204" pitchFamily="34" charset="0"/>
                        <a:buNone/>
                      </a:pPr>
                      <a:r>
                        <a:rPr lang="en-ZA" sz="1200" kern="1200" dirty="0">
                          <a:solidFill>
                            <a:schemeClr val="dk1"/>
                          </a:solidFill>
                          <a:latin typeface="+mn-lt"/>
                          <a:ea typeface="+mn-ea"/>
                          <a:cs typeface="+mn-cs"/>
                        </a:rPr>
                        <a:t>14-25 years</a:t>
                      </a:r>
                    </a:p>
                  </a:txBody>
                  <a:tcPr anchor="c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ZA" sz="1200" kern="1200" dirty="0">
                          <a:solidFill>
                            <a:schemeClr val="dk1"/>
                          </a:solidFill>
                          <a:latin typeface="+mn-lt"/>
                          <a:ea typeface="+mn-ea"/>
                          <a:cs typeface="+mn-cs"/>
                        </a:rPr>
                        <a:t>20-25 years</a:t>
                      </a:r>
                    </a:p>
                  </a:txBody>
                  <a:tcPr anchor="c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ZA" sz="1200" kern="1200" dirty="0">
                          <a:solidFill>
                            <a:schemeClr val="dk1"/>
                          </a:solidFill>
                          <a:latin typeface="+mn-lt"/>
                          <a:ea typeface="+mn-ea"/>
                          <a:cs typeface="+mn-cs"/>
                        </a:rPr>
                        <a:t>22 - 25 years</a:t>
                      </a:r>
                    </a:p>
                  </a:txBody>
                  <a:tcPr anchor="ctr">
                    <a:solidFill>
                      <a:schemeClr val="bg1">
                        <a:lumMod val="95000"/>
                      </a:schemeClr>
                    </a:solidFill>
                  </a:tcPr>
                </a:tc>
                <a:tc>
                  <a:txBody>
                    <a:bodyPr/>
                    <a:lstStyle/>
                    <a:p>
                      <a:pPr marL="0" indent="0" algn="ctr" defTabSz="914400" rtl="0" eaLnBrk="1" latinLnBrk="0" hangingPunct="1">
                        <a:buFont typeface="Arial" panose="020B0604020202020204" pitchFamily="34" charset="0"/>
                        <a:buNone/>
                      </a:pPr>
                      <a:r>
                        <a:rPr lang="en-ZA" sz="1200" kern="1200" dirty="0">
                          <a:solidFill>
                            <a:schemeClr val="dk1"/>
                          </a:solidFill>
                          <a:latin typeface="+mn-lt"/>
                          <a:ea typeface="+mn-ea"/>
                          <a:cs typeface="+mn-cs"/>
                        </a:rPr>
                        <a:t>22 - 25 years</a:t>
                      </a:r>
                    </a:p>
                  </a:txBody>
                  <a:tcPr anchor="ctr">
                    <a:solidFill>
                      <a:schemeClr val="bg1">
                        <a:lumMod val="95000"/>
                      </a:schemeClr>
                    </a:solidFill>
                  </a:tcPr>
                </a:tc>
                <a:extLst>
                  <a:ext uri="{0D108BD9-81ED-4DB2-BD59-A6C34878D82A}">
                    <a16:rowId xmlns:a16="http://schemas.microsoft.com/office/drawing/2014/main" val="10001"/>
                  </a:ext>
                </a:extLst>
              </a:tr>
              <a:tr h="649206">
                <a:tc>
                  <a:txBody>
                    <a:bodyPr/>
                    <a:lstStyle/>
                    <a:p>
                      <a:r>
                        <a:rPr lang="en-ZA" sz="1400" b="1" dirty="0"/>
                        <a:t>Education</a:t>
                      </a:r>
                    </a:p>
                  </a:txBody>
                  <a:tcPr anchor="ctr">
                    <a:lnB w="28575" cap="flat" cmpd="sng" algn="ctr">
                      <a:solidFill>
                        <a:schemeClr val="bg1"/>
                      </a:solidFill>
                      <a:prstDash val="solid"/>
                      <a:round/>
                      <a:headEnd type="none" w="med" len="med"/>
                      <a:tailEnd type="none" w="med" len="med"/>
                    </a:lnB>
                    <a:solidFill>
                      <a:schemeClr val="bg1">
                        <a:lumMod val="95000"/>
                      </a:schemeClr>
                    </a:solidFill>
                  </a:tcPr>
                </a:tc>
                <a:tc>
                  <a:txBody>
                    <a:bodyPr/>
                    <a:lstStyle/>
                    <a:p>
                      <a:pPr marL="0" indent="0" algn="ctr" defTabSz="914400" rtl="0" eaLnBrk="1" latinLnBrk="0" hangingPunct="1">
                        <a:buFont typeface="Arial" panose="020B0604020202020204" pitchFamily="34" charset="0"/>
                        <a:buNone/>
                      </a:pPr>
                      <a:r>
                        <a:rPr lang="en-ZA" sz="1200" kern="1200" dirty="0">
                          <a:solidFill>
                            <a:schemeClr val="dk1"/>
                          </a:solidFill>
                          <a:latin typeface="+mn-lt"/>
                          <a:ea typeface="+mn-ea"/>
                          <a:cs typeface="+mn-cs"/>
                        </a:rPr>
                        <a:t>In school</a:t>
                      </a:r>
                    </a:p>
                  </a:txBody>
                  <a:tcPr anchor="ctr">
                    <a:lnB w="28575" cap="flat" cmpd="sng" algn="ctr">
                      <a:solidFill>
                        <a:schemeClr val="bg1"/>
                      </a:solidFill>
                      <a:prstDash val="solid"/>
                      <a:round/>
                      <a:headEnd type="none" w="med" len="med"/>
                      <a:tailEnd type="none" w="med" len="med"/>
                    </a:lnB>
                    <a:solidFill>
                      <a:schemeClr val="bg1">
                        <a:lumMod val="95000"/>
                      </a:schemeClr>
                    </a:solidFill>
                  </a:tcPr>
                </a:tc>
                <a:tc>
                  <a:txBody>
                    <a:bodyPr/>
                    <a:lstStyle/>
                    <a:p>
                      <a:pPr marL="0" indent="0" algn="ctr" defTabSz="914400" rtl="0" eaLnBrk="1" latinLnBrk="0" hangingPunct="1">
                        <a:buFont typeface="Arial" panose="020B0604020202020204" pitchFamily="34" charset="0"/>
                        <a:buNone/>
                      </a:pPr>
                      <a:r>
                        <a:rPr lang="en-ZA" sz="1200" kern="1200" dirty="0">
                          <a:solidFill>
                            <a:schemeClr val="dk1"/>
                          </a:solidFill>
                          <a:latin typeface="+mn-lt"/>
                          <a:ea typeface="+mn-ea"/>
                          <a:cs typeface="+mn-cs"/>
                        </a:rPr>
                        <a:t>Out of school/ in university</a:t>
                      </a:r>
                    </a:p>
                  </a:txBody>
                  <a:tcPr anchor="ctr">
                    <a:lnB w="28575" cap="flat" cmpd="sng" algn="ctr">
                      <a:solidFill>
                        <a:schemeClr val="bg1"/>
                      </a:solidFill>
                      <a:prstDash val="solid"/>
                      <a:round/>
                      <a:headEnd type="none" w="med" len="med"/>
                      <a:tailEnd type="none" w="med" len="med"/>
                    </a:lnB>
                    <a:solidFill>
                      <a:schemeClr val="bg1">
                        <a:lumMod val="95000"/>
                      </a:schemeClr>
                    </a:solidFill>
                  </a:tcPr>
                </a:tc>
                <a:tc>
                  <a:txBody>
                    <a:bodyPr/>
                    <a:lstStyle/>
                    <a:p>
                      <a:pPr marL="0" indent="0" algn="ctr" defTabSz="914400" rtl="0" eaLnBrk="1" latinLnBrk="0" hangingPunct="1">
                        <a:buFont typeface="Arial" panose="020B0604020202020204" pitchFamily="34" charset="0"/>
                        <a:buNone/>
                      </a:pPr>
                      <a:r>
                        <a:rPr lang="en-ZA" sz="1200" kern="1200" dirty="0">
                          <a:solidFill>
                            <a:schemeClr val="dk1"/>
                          </a:solidFill>
                          <a:latin typeface="+mn-lt"/>
                          <a:ea typeface="+mn-ea"/>
                          <a:cs typeface="+mn-cs"/>
                        </a:rPr>
                        <a:t>Out of school</a:t>
                      </a:r>
                    </a:p>
                  </a:txBody>
                  <a:tcPr anchor="ctr">
                    <a:lnB w="28575" cap="flat" cmpd="sng" algn="ctr">
                      <a:solidFill>
                        <a:schemeClr val="bg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ZA" sz="1200" kern="1200" dirty="0">
                          <a:solidFill>
                            <a:schemeClr val="dk1"/>
                          </a:solidFill>
                          <a:latin typeface="+mn-lt"/>
                          <a:ea typeface="+mn-ea"/>
                          <a:cs typeface="+mn-cs"/>
                        </a:rPr>
                        <a:t>Out of school</a:t>
                      </a:r>
                    </a:p>
                  </a:txBody>
                  <a:tcPr anchor="ctr">
                    <a:lnB w="28575" cap="flat" cmpd="sng" algn="ctr">
                      <a:solidFill>
                        <a:schemeClr val="bg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ZA" sz="1200" kern="1200" dirty="0">
                          <a:solidFill>
                            <a:schemeClr val="dk1"/>
                          </a:solidFill>
                          <a:latin typeface="+mn-lt"/>
                          <a:ea typeface="+mn-ea"/>
                          <a:cs typeface="+mn-cs"/>
                        </a:rPr>
                        <a:t>Out of school</a:t>
                      </a:r>
                    </a:p>
                  </a:txBody>
                  <a:tcPr anchor="ctr">
                    <a:lnB w="28575" cap="flat" cmpd="sng" algn="ctr">
                      <a:solidFill>
                        <a:schemeClr val="bg1"/>
                      </a:solidFill>
                      <a:prstDash val="solid"/>
                      <a:round/>
                      <a:headEnd type="none" w="med" len="med"/>
                      <a:tailEnd type="none" w="med" len="med"/>
                    </a:lnB>
                    <a:solidFill>
                      <a:schemeClr val="bg1">
                        <a:lumMod val="95000"/>
                      </a:schemeClr>
                    </a:solidFill>
                  </a:tcPr>
                </a:tc>
                <a:tc>
                  <a:txBody>
                    <a:bodyPr/>
                    <a:lstStyle/>
                    <a:p>
                      <a:pPr marL="0" indent="0" algn="ctr" defTabSz="914400" rtl="0" eaLnBrk="1" latinLnBrk="0" hangingPunct="1">
                        <a:buFont typeface="Arial" panose="020B0604020202020204" pitchFamily="34" charset="0"/>
                        <a:buNone/>
                      </a:pPr>
                      <a:r>
                        <a:rPr lang="en-ZA" sz="1200" kern="1200" dirty="0">
                          <a:solidFill>
                            <a:schemeClr val="dk1"/>
                          </a:solidFill>
                          <a:latin typeface="+mn-lt"/>
                          <a:ea typeface="+mn-ea"/>
                          <a:cs typeface="+mn-cs"/>
                        </a:rPr>
                        <a:t>Completed school</a:t>
                      </a:r>
                    </a:p>
                  </a:txBody>
                  <a:tcPr anchor="ctr">
                    <a:lnB w="28575"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692898">
                <a:tc>
                  <a:txBody>
                    <a:bodyPr/>
                    <a:lstStyle/>
                    <a:p>
                      <a:r>
                        <a:rPr lang="en-ZA" sz="1400" b="1" dirty="0"/>
                        <a:t>Work status</a:t>
                      </a:r>
                    </a:p>
                  </a:txBody>
                  <a:tcPr anchor="ct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95000"/>
                      </a:schemeClr>
                    </a:solidFill>
                  </a:tcPr>
                </a:tc>
                <a:tc>
                  <a:txBody>
                    <a:bodyPr/>
                    <a:lstStyle/>
                    <a:p>
                      <a:pPr marL="0" indent="0" algn="ctr" defTabSz="914400" rtl="0" eaLnBrk="1" latinLnBrk="0" hangingPunct="1">
                        <a:buFont typeface="Arial" panose="020B0604020202020204" pitchFamily="34" charset="0"/>
                        <a:buNone/>
                      </a:pPr>
                      <a:r>
                        <a:rPr lang="en-ZA" sz="1200" kern="1200" dirty="0">
                          <a:solidFill>
                            <a:schemeClr val="dk1"/>
                          </a:solidFill>
                          <a:latin typeface="+mn-lt"/>
                          <a:ea typeface="+mn-ea"/>
                          <a:cs typeface="+mn-cs"/>
                        </a:rPr>
                        <a:t>Scholar</a:t>
                      </a:r>
                    </a:p>
                  </a:txBody>
                  <a:tcPr anchor="ct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ZA" sz="1200" kern="1200" dirty="0">
                          <a:solidFill>
                            <a:schemeClr val="dk1"/>
                          </a:solidFill>
                          <a:latin typeface="+mn-lt"/>
                          <a:ea typeface="+mn-ea"/>
                          <a:cs typeface="+mn-cs"/>
                        </a:rPr>
                        <a:t>Student/seeking working</a:t>
                      </a:r>
                    </a:p>
                  </a:txBody>
                  <a:tcPr anchor="ct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95000"/>
                      </a:schemeClr>
                    </a:solidFill>
                  </a:tcPr>
                </a:tc>
                <a:tc>
                  <a:txBody>
                    <a:bodyPr/>
                    <a:lstStyle/>
                    <a:p>
                      <a:pPr marL="0" indent="0" algn="ctr" defTabSz="914400" rtl="0" eaLnBrk="1" latinLnBrk="0" hangingPunct="1">
                        <a:buFont typeface="Arial" panose="020B0604020202020204" pitchFamily="34" charset="0"/>
                        <a:buNone/>
                      </a:pPr>
                      <a:r>
                        <a:rPr lang="en-ZA" sz="1200" kern="1200" dirty="0">
                          <a:solidFill>
                            <a:schemeClr val="dk1"/>
                          </a:solidFill>
                          <a:latin typeface="+mn-lt"/>
                          <a:ea typeface="+mn-ea"/>
                          <a:cs typeface="+mn-cs"/>
                        </a:rPr>
                        <a:t>Student/seeking </a:t>
                      </a:r>
                    </a:p>
                    <a:p>
                      <a:pPr marL="0" indent="0" algn="ctr" defTabSz="914400" rtl="0" eaLnBrk="1" latinLnBrk="0" hangingPunct="1">
                        <a:buFont typeface="Arial" panose="020B0604020202020204" pitchFamily="34" charset="0"/>
                        <a:buNone/>
                      </a:pPr>
                      <a:r>
                        <a:rPr lang="en-ZA" sz="1200" kern="1200" dirty="0">
                          <a:solidFill>
                            <a:schemeClr val="dk1"/>
                          </a:solidFill>
                          <a:latin typeface="+mn-lt"/>
                          <a:ea typeface="+mn-ea"/>
                          <a:cs typeface="+mn-cs"/>
                        </a:rPr>
                        <a:t>working</a:t>
                      </a:r>
                    </a:p>
                  </a:txBody>
                  <a:tcPr anchor="ct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ZA" sz="1200" kern="1200" dirty="0">
                          <a:solidFill>
                            <a:schemeClr val="dk1"/>
                          </a:solidFill>
                          <a:latin typeface="+mn-lt"/>
                          <a:ea typeface="+mn-ea"/>
                          <a:cs typeface="+mn-cs"/>
                        </a:rPr>
                        <a:t>Student/seeking working</a:t>
                      </a:r>
                    </a:p>
                  </a:txBody>
                  <a:tcPr anchor="ct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ZA" sz="1200" kern="1200" dirty="0">
                          <a:solidFill>
                            <a:schemeClr val="dk1"/>
                          </a:solidFill>
                          <a:latin typeface="+mn-lt"/>
                          <a:ea typeface="+mn-ea"/>
                          <a:cs typeface="+mn-cs"/>
                        </a:rPr>
                        <a:t>Working or seeking work</a:t>
                      </a:r>
                    </a:p>
                  </a:txBody>
                  <a:tcPr anchor="ct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95000"/>
                      </a:schemeClr>
                    </a:solidFill>
                  </a:tcPr>
                </a:tc>
                <a:tc>
                  <a:txBody>
                    <a:bodyPr/>
                    <a:lstStyle/>
                    <a:p>
                      <a:pPr marL="0" indent="0" algn="ctr" defTabSz="914400" rtl="0" eaLnBrk="1" latinLnBrk="0" hangingPunct="1">
                        <a:buFont typeface="Arial" panose="020B0604020202020204" pitchFamily="34" charset="0"/>
                        <a:buNone/>
                      </a:pPr>
                      <a:r>
                        <a:rPr lang="en-ZA" sz="1200" kern="1200" dirty="0">
                          <a:solidFill>
                            <a:schemeClr val="dk1"/>
                          </a:solidFill>
                          <a:latin typeface="+mn-lt"/>
                          <a:ea typeface="+mn-ea"/>
                          <a:cs typeface="+mn-cs"/>
                        </a:rPr>
                        <a:t>Working or seeking work</a:t>
                      </a:r>
                    </a:p>
                  </a:txBody>
                  <a:tcPr anchor="ct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89608">
                <a:tc>
                  <a:txBody>
                    <a:bodyPr/>
                    <a:lstStyle/>
                    <a:p>
                      <a:r>
                        <a:rPr lang="en-ZA" sz="1400" b="1" dirty="0"/>
                        <a:t>Average HH income</a:t>
                      </a:r>
                    </a:p>
                  </a:txBody>
                  <a:tcPr anchor="ct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95000"/>
                      </a:schemeClr>
                    </a:solidFill>
                  </a:tcPr>
                </a:tc>
                <a:tc>
                  <a:txBody>
                    <a:bodyPr/>
                    <a:lstStyle/>
                    <a:p>
                      <a:pPr marL="0" indent="0" algn="ctr" defTabSz="914400" rtl="0" eaLnBrk="1" latinLnBrk="0" hangingPunct="1">
                        <a:buFont typeface="Arial" panose="020B0604020202020204" pitchFamily="34" charset="0"/>
                        <a:buNone/>
                      </a:pPr>
                      <a:r>
                        <a:rPr lang="en-ZA" sz="1200" kern="1200" dirty="0">
                          <a:solidFill>
                            <a:schemeClr val="dk1"/>
                          </a:solidFill>
                          <a:latin typeface="+mn-lt"/>
                          <a:ea typeface="+mn-ea"/>
                          <a:cs typeface="+mn-cs"/>
                        </a:rPr>
                        <a:t>R7200</a:t>
                      </a:r>
                    </a:p>
                  </a:txBody>
                  <a:tcPr anchor="ct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95000"/>
                      </a:schemeClr>
                    </a:solidFill>
                  </a:tcPr>
                </a:tc>
                <a:tc>
                  <a:txBody>
                    <a:bodyPr/>
                    <a:lstStyle/>
                    <a:p>
                      <a:pPr marL="0" indent="0" algn="ctr" defTabSz="914400" rtl="0" eaLnBrk="1" latinLnBrk="0" hangingPunct="1">
                        <a:buFont typeface="Arial" panose="020B0604020202020204" pitchFamily="34" charset="0"/>
                        <a:buNone/>
                      </a:pPr>
                      <a:r>
                        <a:rPr lang="en-ZA" sz="1200" kern="1200" dirty="0">
                          <a:solidFill>
                            <a:schemeClr val="dk1"/>
                          </a:solidFill>
                          <a:latin typeface="+mn-lt"/>
                          <a:ea typeface="+mn-ea"/>
                          <a:cs typeface="+mn-cs"/>
                        </a:rPr>
                        <a:t>R5615</a:t>
                      </a:r>
                    </a:p>
                  </a:txBody>
                  <a:tcPr anchor="ct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95000"/>
                      </a:schemeClr>
                    </a:solidFill>
                  </a:tcPr>
                </a:tc>
                <a:tc>
                  <a:txBody>
                    <a:bodyPr/>
                    <a:lstStyle/>
                    <a:p>
                      <a:pPr marL="0" indent="0" algn="ctr" defTabSz="914400" rtl="0" eaLnBrk="1" latinLnBrk="0" hangingPunct="1">
                        <a:buFont typeface="Arial" panose="020B0604020202020204" pitchFamily="34" charset="0"/>
                        <a:buNone/>
                      </a:pPr>
                      <a:r>
                        <a:rPr lang="en-ZA" sz="1200" kern="1200" dirty="0">
                          <a:solidFill>
                            <a:schemeClr val="dk1"/>
                          </a:solidFill>
                          <a:latin typeface="+mn-lt"/>
                          <a:ea typeface="+mn-ea"/>
                          <a:cs typeface="+mn-cs"/>
                        </a:rPr>
                        <a:t>R4915</a:t>
                      </a:r>
                    </a:p>
                  </a:txBody>
                  <a:tcPr anchor="ct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95000"/>
                      </a:schemeClr>
                    </a:solidFill>
                  </a:tcPr>
                </a:tc>
                <a:tc>
                  <a:txBody>
                    <a:bodyPr/>
                    <a:lstStyle/>
                    <a:p>
                      <a:pPr marL="0" indent="0" algn="ctr" defTabSz="914400" rtl="0" eaLnBrk="1" latinLnBrk="0" hangingPunct="1">
                        <a:buFont typeface="Arial" panose="020B0604020202020204" pitchFamily="34" charset="0"/>
                        <a:buNone/>
                      </a:pPr>
                      <a:r>
                        <a:rPr lang="en-ZA" sz="1200" kern="1200" dirty="0">
                          <a:solidFill>
                            <a:schemeClr val="dk1"/>
                          </a:solidFill>
                          <a:latin typeface="+mn-lt"/>
                          <a:ea typeface="+mn-ea"/>
                          <a:cs typeface="+mn-cs"/>
                        </a:rPr>
                        <a:t>R8005</a:t>
                      </a:r>
                    </a:p>
                  </a:txBody>
                  <a:tcPr anchor="ct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95000"/>
                      </a:schemeClr>
                    </a:solidFill>
                  </a:tcPr>
                </a:tc>
                <a:tc>
                  <a:txBody>
                    <a:bodyPr/>
                    <a:lstStyle/>
                    <a:p>
                      <a:pPr marL="0" indent="0" algn="ctr" defTabSz="914400" rtl="0" eaLnBrk="1" latinLnBrk="0" hangingPunct="1">
                        <a:buFont typeface="Arial" panose="020B0604020202020204" pitchFamily="34" charset="0"/>
                        <a:buNone/>
                      </a:pPr>
                      <a:r>
                        <a:rPr lang="en-ZA" sz="1200" kern="1200" dirty="0">
                          <a:solidFill>
                            <a:schemeClr val="dk1"/>
                          </a:solidFill>
                          <a:latin typeface="+mn-lt"/>
                          <a:ea typeface="+mn-ea"/>
                          <a:cs typeface="+mn-cs"/>
                        </a:rPr>
                        <a:t>R6555</a:t>
                      </a:r>
                    </a:p>
                  </a:txBody>
                  <a:tcPr anchor="ct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95000"/>
                      </a:schemeClr>
                    </a:solidFill>
                  </a:tcPr>
                </a:tc>
                <a:tc>
                  <a:txBody>
                    <a:bodyPr/>
                    <a:lstStyle/>
                    <a:p>
                      <a:pPr marL="0" indent="0" algn="ctr" defTabSz="914400" rtl="0" eaLnBrk="1" latinLnBrk="0" hangingPunct="1">
                        <a:buFont typeface="Arial" panose="020B0604020202020204" pitchFamily="34" charset="0"/>
                        <a:buNone/>
                      </a:pPr>
                      <a:r>
                        <a:rPr lang="en-ZA" sz="1200" kern="1200" dirty="0">
                          <a:solidFill>
                            <a:schemeClr val="dk1"/>
                          </a:solidFill>
                          <a:latin typeface="+mn-lt"/>
                          <a:ea typeface="+mn-ea"/>
                          <a:cs typeface="+mn-cs"/>
                        </a:rPr>
                        <a:t>R8880</a:t>
                      </a:r>
                    </a:p>
                  </a:txBody>
                  <a:tcPr anchor="ct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89608">
                <a:tc>
                  <a:txBody>
                    <a:bodyPr/>
                    <a:lstStyle/>
                    <a:p>
                      <a:r>
                        <a:rPr lang="en-ZA" sz="1400" b="1" dirty="0"/>
                        <a:t>Household structure</a:t>
                      </a:r>
                    </a:p>
                  </a:txBody>
                  <a:tcPr anchor="ct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ZA" sz="1200" kern="1200" dirty="0">
                          <a:solidFill>
                            <a:schemeClr val="dk1"/>
                          </a:solidFill>
                          <a:latin typeface="+mn-lt"/>
                          <a:ea typeface="+mn-ea"/>
                          <a:cs typeface="+mn-cs"/>
                        </a:rPr>
                        <a:t>Stable (&lt;5)</a:t>
                      </a:r>
                    </a:p>
                  </a:txBody>
                  <a:tcPr anchor="ct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95000"/>
                      </a:schemeClr>
                    </a:solidFill>
                  </a:tcPr>
                </a:tc>
                <a:tc>
                  <a:txBody>
                    <a:bodyPr/>
                    <a:lstStyle/>
                    <a:p>
                      <a:pPr marL="0" indent="0" algn="ctr" defTabSz="914400" rtl="0" eaLnBrk="1" latinLnBrk="0" hangingPunct="1">
                        <a:buFont typeface="Arial" panose="020B0604020202020204" pitchFamily="34" charset="0"/>
                        <a:buNone/>
                      </a:pPr>
                      <a:r>
                        <a:rPr lang="en-ZA" sz="1200" kern="1200" dirty="0">
                          <a:solidFill>
                            <a:schemeClr val="dk1"/>
                          </a:solidFill>
                          <a:latin typeface="+mn-lt"/>
                          <a:ea typeface="+mn-ea"/>
                          <a:cs typeface="+mn-cs"/>
                        </a:rPr>
                        <a:t>Large  (6+)</a:t>
                      </a:r>
                    </a:p>
                  </a:txBody>
                  <a:tcPr anchor="ct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95000"/>
                      </a:schemeClr>
                    </a:solidFill>
                  </a:tcPr>
                </a:tc>
                <a:tc>
                  <a:txBody>
                    <a:bodyPr/>
                    <a:lstStyle/>
                    <a:p>
                      <a:pPr marL="0" indent="0" algn="ctr" defTabSz="914400" rtl="0" eaLnBrk="1" latinLnBrk="0" hangingPunct="1">
                        <a:buFont typeface="Arial" panose="020B0604020202020204" pitchFamily="34" charset="0"/>
                        <a:buNone/>
                      </a:pPr>
                      <a:r>
                        <a:rPr lang="en-ZA" sz="1200" kern="1200" dirty="0">
                          <a:solidFill>
                            <a:schemeClr val="dk1"/>
                          </a:solidFill>
                          <a:latin typeface="+mn-lt"/>
                          <a:ea typeface="+mn-ea"/>
                          <a:cs typeface="+mn-cs"/>
                        </a:rPr>
                        <a:t>Smaller (&lt;4)</a:t>
                      </a:r>
                    </a:p>
                  </a:txBody>
                  <a:tcPr anchor="ct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95000"/>
                      </a:schemeClr>
                    </a:solidFill>
                  </a:tcPr>
                </a:tc>
                <a:tc>
                  <a:txBody>
                    <a:bodyPr/>
                    <a:lstStyle/>
                    <a:p>
                      <a:pPr marL="0" indent="0" algn="ctr" defTabSz="914400" rtl="0" eaLnBrk="1" latinLnBrk="0" hangingPunct="1">
                        <a:buFont typeface="Arial" panose="020B0604020202020204" pitchFamily="34" charset="0"/>
                        <a:buNone/>
                      </a:pPr>
                      <a:r>
                        <a:rPr lang="en-ZA" sz="1200" kern="1200" dirty="0">
                          <a:solidFill>
                            <a:schemeClr val="dk1"/>
                          </a:solidFill>
                          <a:latin typeface="+mn-lt"/>
                          <a:ea typeface="+mn-ea"/>
                          <a:cs typeface="+mn-cs"/>
                        </a:rPr>
                        <a:t>Large  (6+)</a:t>
                      </a:r>
                    </a:p>
                  </a:txBody>
                  <a:tcPr anchor="ct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95000"/>
                      </a:schemeClr>
                    </a:solidFill>
                  </a:tcPr>
                </a:tc>
                <a:tc>
                  <a:txBody>
                    <a:bodyPr/>
                    <a:lstStyle/>
                    <a:p>
                      <a:pPr marL="0" indent="0" algn="ctr" defTabSz="914400" rtl="0" eaLnBrk="1" latinLnBrk="0" hangingPunct="1">
                        <a:buFont typeface="Arial" panose="020B0604020202020204" pitchFamily="34" charset="0"/>
                        <a:buNone/>
                      </a:pPr>
                      <a:r>
                        <a:rPr lang="en-ZA" sz="1200" kern="1200" dirty="0">
                          <a:solidFill>
                            <a:schemeClr val="dk1"/>
                          </a:solidFill>
                          <a:latin typeface="+mn-lt"/>
                          <a:ea typeface="+mn-ea"/>
                          <a:cs typeface="+mn-cs"/>
                        </a:rPr>
                        <a:t>Large  (6+)</a:t>
                      </a:r>
                    </a:p>
                  </a:txBody>
                  <a:tcPr anchor="ct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ZA" sz="1200" kern="1200" dirty="0">
                          <a:solidFill>
                            <a:schemeClr val="dk1"/>
                          </a:solidFill>
                          <a:latin typeface="+mn-lt"/>
                          <a:ea typeface="+mn-ea"/>
                          <a:cs typeface="+mn-cs"/>
                        </a:rPr>
                        <a:t>Stable (&lt;5)</a:t>
                      </a:r>
                    </a:p>
                  </a:txBody>
                  <a:tcPr anchor="ct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6"/>
                  </a:ext>
                </a:extLst>
              </a:tr>
              <a:tr h="589608">
                <a:tc>
                  <a:txBody>
                    <a:bodyPr/>
                    <a:lstStyle/>
                    <a:p>
                      <a:r>
                        <a:rPr lang="en-ZA" sz="1400" b="1" dirty="0"/>
                        <a:t>People in household</a:t>
                      </a:r>
                    </a:p>
                  </a:txBody>
                  <a:tcPr anchor="ct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ZA" sz="1200" kern="1200" dirty="0">
                          <a:solidFill>
                            <a:schemeClr val="dk1"/>
                          </a:solidFill>
                          <a:latin typeface="+mn-lt"/>
                          <a:ea typeface="+mn-ea"/>
                          <a:cs typeface="+mn-cs"/>
                        </a:rPr>
                        <a:t>Mother, father, siblings</a:t>
                      </a:r>
                    </a:p>
                  </a:txBody>
                  <a:tcPr anchor="ct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95000"/>
                      </a:schemeClr>
                    </a:solidFill>
                  </a:tcPr>
                </a:tc>
                <a:tc>
                  <a:txBody>
                    <a:bodyPr/>
                    <a:lstStyle/>
                    <a:p>
                      <a:pPr marL="0" indent="0" algn="ctr" defTabSz="914400" rtl="0" eaLnBrk="1" latinLnBrk="0" hangingPunct="1">
                        <a:buFont typeface="Arial" panose="020B0604020202020204" pitchFamily="34" charset="0"/>
                        <a:buNone/>
                      </a:pPr>
                      <a:r>
                        <a:rPr lang="en-ZA" sz="1200" kern="1200" dirty="0">
                          <a:solidFill>
                            <a:schemeClr val="dk1"/>
                          </a:solidFill>
                          <a:latin typeface="+mn-lt"/>
                          <a:ea typeface="+mn-ea"/>
                          <a:cs typeface="+mn-cs"/>
                        </a:rPr>
                        <a:t>Mother, father, siblings</a:t>
                      </a:r>
                    </a:p>
                  </a:txBody>
                  <a:tcPr anchor="ct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95000"/>
                      </a:schemeClr>
                    </a:solidFill>
                  </a:tcPr>
                </a:tc>
                <a:tc>
                  <a:txBody>
                    <a:bodyPr/>
                    <a:lstStyle/>
                    <a:p>
                      <a:pPr marL="0" indent="0" algn="ctr" defTabSz="914400" rtl="0" eaLnBrk="1" latinLnBrk="0" hangingPunct="1">
                        <a:buFont typeface="Arial" panose="020B0604020202020204" pitchFamily="34" charset="0"/>
                        <a:buNone/>
                      </a:pPr>
                      <a:r>
                        <a:rPr lang="en-ZA" sz="1200" kern="1200" dirty="0">
                          <a:solidFill>
                            <a:schemeClr val="dk1"/>
                          </a:solidFill>
                          <a:latin typeface="+mn-lt"/>
                          <a:ea typeface="+mn-ea"/>
                          <a:cs typeface="+mn-cs"/>
                        </a:rPr>
                        <a:t>Other adults</a:t>
                      </a:r>
                    </a:p>
                  </a:txBody>
                  <a:tcPr anchor="ct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95000"/>
                      </a:schemeClr>
                    </a:solidFill>
                  </a:tcPr>
                </a:tc>
                <a:tc>
                  <a:txBody>
                    <a:bodyPr/>
                    <a:lstStyle/>
                    <a:p>
                      <a:pPr marL="0" indent="0" algn="ctr" defTabSz="914400" rtl="0" eaLnBrk="1" latinLnBrk="0" hangingPunct="1">
                        <a:buFont typeface="Arial" panose="020B0604020202020204" pitchFamily="34" charset="0"/>
                        <a:buNone/>
                      </a:pPr>
                      <a:r>
                        <a:rPr lang="en-ZA" sz="1200" kern="1200" dirty="0">
                          <a:solidFill>
                            <a:schemeClr val="dk1"/>
                          </a:solidFill>
                          <a:latin typeface="+mn-lt"/>
                          <a:ea typeface="+mn-ea"/>
                          <a:cs typeface="+mn-cs"/>
                        </a:rPr>
                        <a:t>Extended family, own children</a:t>
                      </a:r>
                    </a:p>
                  </a:txBody>
                  <a:tcPr anchor="ct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ZA" sz="1200" kern="1200" dirty="0">
                          <a:solidFill>
                            <a:schemeClr val="dk1"/>
                          </a:solidFill>
                          <a:latin typeface="+mn-lt"/>
                          <a:ea typeface="+mn-ea"/>
                          <a:cs typeface="+mn-cs"/>
                        </a:rPr>
                        <a:t>Extended family, own children</a:t>
                      </a:r>
                    </a:p>
                  </a:txBody>
                  <a:tcPr anchor="ct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ZA" sz="1200" kern="1200" dirty="0">
                          <a:solidFill>
                            <a:schemeClr val="dk1"/>
                          </a:solidFill>
                          <a:latin typeface="+mn-lt"/>
                          <a:ea typeface="+mn-ea"/>
                          <a:cs typeface="+mn-cs"/>
                        </a:rPr>
                        <a:t>Own children</a:t>
                      </a:r>
                    </a:p>
                  </a:txBody>
                  <a:tcPr anchor="ct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2796025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show="0">
  <p:cSld>
    <p:bg>
      <p:bgPr>
        <a:solidFill>
          <a:srgbClr val="000000"/>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5"/>
          </p:nvPr>
        </p:nvSpPr>
        <p:spPr/>
        <p:txBody>
          <a:bodyPr/>
          <a:lstStyle/>
          <a:p>
            <a:r>
              <a:rPr lang="en-ZA" dirty="0">
                <a:solidFill>
                  <a:schemeClr val="bg1"/>
                </a:solidFill>
              </a:rPr>
              <a:t>Snapshot of each Consumer Segment</a:t>
            </a:r>
          </a:p>
        </p:txBody>
      </p:sp>
      <p:sp>
        <p:nvSpPr>
          <p:cNvPr id="3" name="Slide Number Placeholder 2"/>
          <p:cNvSpPr>
            <a:spLocks noGrp="1"/>
          </p:cNvSpPr>
          <p:nvPr>
            <p:ph type="sldNum" sz="quarter" idx="4294967295"/>
          </p:nvPr>
        </p:nvSpPr>
        <p:spPr>
          <a:xfrm>
            <a:off x="11222038" y="6394450"/>
            <a:ext cx="969962" cy="196850"/>
          </a:xfrm>
        </p:spPr>
        <p:txBody>
          <a:bodyPr/>
          <a:lstStyle/>
          <a:p>
            <a:fld id="{4034BEE3-566C-4068-A777-C3A4762E861B}" type="slidenum">
              <a:rPr lang="en-GB" smtClean="0">
                <a:solidFill>
                  <a:srgbClr val="717171"/>
                </a:solidFill>
              </a:rPr>
              <a:pPr/>
              <a:t>26</a:t>
            </a:fld>
            <a:endParaRPr lang="en-GB" dirty="0">
              <a:solidFill>
                <a:srgbClr val="717171"/>
              </a:solidFill>
            </a:endParaRPr>
          </a:p>
        </p:txBody>
      </p:sp>
    </p:spTree>
    <p:extLst>
      <p:ext uri="{BB962C8B-B14F-4D97-AF65-F5344CB8AC3E}">
        <p14:creationId xmlns:p14="http://schemas.microsoft.com/office/powerpoint/2010/main" val="2100074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8" name="Picture 17"/>
          <p:cNvPicPr>
            <a:picLocks noChangeAspect="1"/>
          </p:cNvPicPr>
          <p:nvPr/>
        </p:nvPicPr>
        <p:blipFill rotWithShape="1">
          <a:blip r:embed="rId2">
            <a:extLst>
              <a:ext uri="{28A0092B-C50C-407E-A947-70E740481C1C}">
                <a14:useLocalDpi xmlns:a14="http://schemas.microsoft.com/office/drawing/2010/main" val="0"/>
              </a:ext>
            </a:extLst>
          </a:blip>
          <a:srcRect l="10585" t="13422" r="279" b="11159"/>
          <a:stretch/>
        </p:blipFill>
        <p:spPr>
          <a:xfrm>
            <a:off x="0" y="0"/>
            <a:ext cx="12192000" cy="6858000"/>
          </a:xfrm>
          <a:prstGeom prst="rect">
            <a:avLst/>
          </a:prstGeom>
        </p:spPr>
      </p:pic>
      <p:sp>
        <p:nvSpPr>
          <p:cNvPr id="13" name="Rectangle 12"/>
          <p:cNvSpPr/>
          <p:nvPr/>
        </p:nvSpPr>
        <p:spPr bwMode="ltGray">
          <a:xfrm>
            <a:off x="0" y="204716"/>
            <a:ext cx="12192000" cy="545911"/>
          </a:xfrm>
          <a:prstGeom prst="rect">
            <a:avLst/>
          </a:pr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ZA" sz="2400" b="1" i="1" dirty="0">
                <a:solidFill>
                  <a:srgbClr val="FFFFFF"/>
                </a:solidFill>
                <a:cs typeface="Arial" panose="020B0604020202020204" pitchFamily="34" charset="0"/>
              </a:rPr>
              <a:t>THE GOOD GIRL</a:t>
            </a:r>
          </a:p>
        </p:txBody>
      </p:sp>
      <p:grpSp>
        <p:nvGrpSpPr>
          <p:cNvPr id="14" name="Group 13"/>
          <p:cNvGrpSpPr/>
          <p:nvPr/>
        </p:nvGrpSpPr>
        <p:grpSpPr>
          <a:xfrm>
            <a:off x="0" y="750627"/>
            <a:ext cx="12192000" cy="307777"/>
            <a:chOff x="0" y="722674"/>
            <a:chExt cx="12192000" cy="307777"/>
          </a:xfrm>
        </p:grpSpPr>
        <p:sp>
          <p:nvSpPr>
            <p:cNvPr id="15" name="Rectangle 14"/>
            <p:cNvSpPr/>
            <p:nvPr/>
          </p:nvSpPr>
          <p:spPr bwMode="ltGray">
            <a:xfrm>
              <a:off x="0" y="723900"/>
              <a:ext cx="12192000" cy="304800"/>
            </a:xfrm>
            <a:prstGeom prst="rect">
              <a:avLst/>
            </a:prstGeom>
            <a:solidFill>
              <a:schemeClr val="bg1">
                <a:alpha val="78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ZA" sz="1400" dirty="0" err="1">
                <a:solidFill>
                  <a:srgbClr val="FFFFFF"/>
                </a:solidFill>
              </a:endParaRPr>
            </a:p>
          </p:txBody>
        </p:sp>
        <p:sp>
          <p:nvSpPr>
            <p:cNvPr id="16" name="Rectangle 15"/>
            <p:cNvSpPr/>
            <p:nvPr/>
          </p:nvSpPr>
          <p:spPr>
            <a:xfrm>
              <a:off x="0" y="722674"/>
              <a:ext cx="2385589" cy="307777"/>
            </a:xfrm>
            <a:prstGeom prst="rect">
              <a:avLst/>
            </a:prstGeom>
          </p:spPr>
          <p:txBody>
            <a:bodyPr wrap="none">
              <a:spAutoFit/>
            </a:bodyPr>
            <a:lstStyle/>
            <a:p>
              <a:r>
                <a:rPr lang="en-ZA" sz="1400" b="1" cap="all" dirty="0">
                  <a:solidFill>
                    <a:srgbClr val="717171">
                      <a:lumMod val="50000"/>
                    </a:srgbClr>
                  </a:solidFill>
                  <a:cs typeface="Museo Sans 900"/>
                </a:rPr>
                <a:t>SHARE OF market</a:t>
              </a:r>
              <a:r>
                <a:rPr lang="en-ZA" sz="1400" cap="all" dirty="0">
                  <a:solidFill>
                    <a:srgbClr val="717171">
                      <a:lumMod val="50000"/>
                    </a:srgbClr>
                  </a:solidFill>
                  <a:cs typeface="Museo Sans 900"/>
                </a:rPr>
                <a:t>| 21</a:t>
              </a:r>
              <a:r>
                <a:rPr lang="en-ZA" sz="1400" cap="all" dirty="0">
                  <a:solidFill>
                    <a:srgbClr val="717171">
                      <a:lumMod val="50000"/>
                    </a:srgbClr>
                  </a:solidFill>
                  <a:cs typeface="Museo Sans 100"/>
                </a:rPr>
                <a:t>%</a:t>
              </a:r>
              <a:endParaRPr lang="en-ZA" sz="1400" dirty="0">
                <a:solidFill>
                  <a:srgbClr val="717171">
                    <a:lumMod val="50000"/>
                  </a:srgbClr>
                </a:solidFill>
              </a:endParaRPr>
            </a:p>
          </p:txBody>
        </p:sp>
        <p:sp>
          <p:nvSpPr>
            <p:cNvPr id="17" name="Rectangle 16"/>
            <p:cNvSpPr/>
            <p:nvPr/>
          </p:nvSpPr>
          <p:spPr>
            <a:xfrm>
              <a:off x="4161165" y="722674"/>
              <a:ext cx="1245341" cy="307777"/>
            </a:xfrm>
            <a:prstGeom prst="rect">
              <a:avLst/>
            </a:prstGeom>
          </p:spPr>
          <p:txBody>
            <a:bodyPr wrap="none">
              <a:spAutoFit/>
            </a:bodyPr>
            <a:lstStyle/>
            <a:p>
              <a:r>
                <a:rPr lang="en-ZA" sz="1400" b="1" cap="all" dirty="0">
                  <a:solidFill>
                    <a:srgbClr val="717171">
                      <a:lumMod val="50000"/>
                    </a:srgbClr>
                  </a:solidFill>
                  <a:cs typeface="Museo Sans 100"/>
                </a:rPr>
                <a:t>At risk</a:t>
              </a:r>
              <a:r>
                <a:rPr lang="en-ZA" sz="1400" cap="all" dirty="0">
                  <a:solidFill>
                    <a:srgbClr val="717171">
                      <a:lumMod val="50000"/>
                    </a:srgbClr>
                  </a:solidFill>
                  <a:cs typeface="Museo Sans 100"/>
                </a:rPr>
                <a:t>| 2%</a:t>
              </a:r>
              <a:endParaRPr lang="en-ZA" sz="1400" dirty="0">
                <a:solidFill>
                  <a:srgbClr val="717171">
                    <a:lumMod val="50000"/>
                  </a:srgbClr>
                </a:solidFill>
              </a:endParaRPr>
            </a:p>
          </p:txBody>
        </p:sp>
      </p:grpSp>
    </p:spTree>
    <p:extLst>
      <p:ext uri="{BB962C8B-B14F-4D97-AF65-F5344CB8AC3E}">
        <p14:creationId xmlns:p14="http://schemas.microsoft.com/office/powerpoint/2010/main" val="9372952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27" name="Table 126"/>
          <p:cNvGraphicFramePr>
            <a:graphicFrameLocks noGrp="1"/>
          </p:cNvGraphicFramePr>
          <p:nvPr/>
        </p:nvGraphicFramePr>
        <p:xfrm>
          <a:off x="8348368" y="1228589"/>
          <a:ext cx="2596458" cy="1050098"/>
        </p:xfrm>
        <a:graphic>
          <a:graphicData uri="http://schemas.openxmlformats.org/drawingml/2006/table">
            <a:tbl>
              <a:tblPr firstRow="1" bandRow="1"/>
              <a:tblGrid>
                <a:gridCol w="2596458">
                  <a:extLst>
                    <a:ext uri="{9D8B030D-6E8A-4147-A177-3AD203B41FA5}">
                      <a16:colId xmlns:a16="http://schemas.microsoft.com/office/drawing/2014/main" val="20000"/>
                    </a:ext>
                  </a:extLst>
                </a:gridCol>
              </a:tblGrid>
              <a:tr h="531938">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endParaRPr lang="en-GB" sz="2400" dirty="0">
                        <a:solidFill>
                          <a:schemeClr val="bg1">
                            <a:lumMod val="65000"/>
                          </a:schemeClr>
                        </a:solidFill>
                      </a:endParaRPr>
                    </a:p>
                  </a:txBody>
                  <a:tcPr anchor="b">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470331">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400" b="1" dirty="0">
                          <a:solidFill>
                            <a:schemeClr val="bg1">
                              <a:lumMod val="50000"/>
                            </a:schemeClr>
                          </a:solidFill>
                          <a:latin typeface="Arial" panose="020B0604020202020204" pitchFamily="34" charset="0"/>
                          <a:cs typeface="Arial" panose="020B0604020202020204" pitchFamily="34" charset="0"/>
                        </a:rPr>
                        <a:t>Mean</a:t>
                      </a:r>
                      <a:r>
                        <a:rPr lang="en-GB" sz="1400" b="1" baseline="0" dirty="0">
                          <a:solidFill>
                            <a:schemeClr val="bg1">
                              <a:lumMod val="50000"/>
                            </a:schemeClr>
                          </a:solidFill>
                          <a:latin typeface="Arial" panose="020B0604020202020204" pitchFamily="34" charset="0"/>
                          <a:cs typeface="Arial" panose="020B0604020202020204" pitchFamily="34" charset="0"/>
                        </a:rPr>
                        <a:t> number of people living in household</a:t>
                      </a:r>
                      <a:endParaRPr lang="en-GB" sz="1400" b="1" dirty="0">
                        <a:solidFill>
                          <a:schemeClr val="bg1">
                            <a:lumMod val="50000"/>
                          </a:schemeClr>
                        </a:solidFill>
                        <a:latin typeface="Arial" panose="020B0604020202020204" pitchFamily="34" charset="0"/>
                        <a:cs typeface="Arial" panose="020B0604020202020204" pitchFamily="34" charset="0"/>
                      </a:endParaRPr>
                    </a:p>
                  </a:txBody>
                  <a:tcP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sp>
        <p:nvSpPr>
          <p:cNvPr id="13" name="Rectangle 12"/>
          <p:cNvSpPr/>
          <p:nvPr/>
        </p:nvSpPr>
        <p:spPr bwMode="ltGray">
          <a:xfrm>
            <a:off x="0" y="204716"/>
            <a:ext cx="12192000" cy="545911"/>
          </a:xfrm>
          <a:prstGeom prst="rect">
            <a:avLst/>
          </a:pr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ZA" sz="2400" b="1" i="1" dirty="0">
                <a:solidFill>
                  <a:srgbClr val="FFFFFF"/>
                </a:solidFill>
                <a:cs typeface="Arial" panose="020B0604020202020204" pitchFamily="34" charset="0"/>
              </a:rPr>
              <a:t>THE GOOD GIRL - </a:t>
            </a:r>
            <a:r>
              <a:rPr lang="en-GB" sz="2400" dirty="0">
                <a:solidFill>
                  <a:srgbClr val="FFFFFF"/>
                </a:solidFill>
              </a:rPr>
              <a:t>Key indicators: Situation and relationships</a:t>
            </a:r>
            <a:endParaRPr lang="en-ZA" sz="2400" b="1" i="1" dirty="0">
              <a:solidFill>
                <a:srgbClr val="FFFFFF"/>
              </a:solidFill>
              <a:cs typeface="Arial" panose="020B0604020202020204" pitchFamily="34" charset="0"/>
            </a:endParaRPr>
          </a:p>
        </p:txBody>
      </p:sp>
      <p:grpSp>
        <p:nvGrpSpPr>
          <p:cNvPr id="14" name="Group 13"/>
          <p:cNvGrpSpPr/>
          <p:nvPr/>
        </p:nvGrpSpPr>
        <p:grpSpPr>
          <a:xfrm>
            <a:off x="0" y="750627"/>
            <a:ext cx="12192000" cy="307777"/>
            <a:chOff x="0" y="722674"/>
            <a:chExt cx="12192000" cy="307777"/>
          </a:xfrm>
        </p:grpSpPr>
        <p:sp>
          <p:nvSpPr>
            <p:cNvPr id="15" name="Rectangle 14"/>
            <p:cNvSpPr/>
            <p:nvPr/>
          </p:nvSpPr>
          <p:spPr bwMode="ltGray">
            <a:xfrm>
              <a:off x="0" y="723900"/>
              <a:ext cx="12192000" cy="304800"/>
            </a:xfrm>
            <a:prstGeom prst="rect">
              <a:avLst/>
            </a:prstGeom>
            <a:solidFill>
              <a:schemeClr val="bg1">
                <a:alpha val="78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ZA" sz="1400" dirty="0" err="1">
                <a:solidFill>
                  <a:srgbClr val="FFFFFF"/>
                </a:solidFill>
              </a:endParaRPr>
            </a:p>
          </p:txBody>
        </p:sp>
        <p:sp>
          <p:nvSpPr>
            <p:cNvPr id="16" name="Rectangle 15"/>
            <p:cNvSpPr/>
            <p:nvPr/>
          </p:nvSpPr>
          <p:spPr>
            <a:xfrm>
              <a:off x="0" y="722674"/>
              <a:ext cx="2385589" cy="307777"/>
            </a:xfrm>
            <a:prstGeom prst="rect">
              <a:avLst/>
            </a:prstGeom>
          </p:spPr>
          <p:txBody>
            <a:bodyPr wrap="none">
              <a:spAutoFit/>
            </a:bodyPr>
            <a:lstStyle/>
            <a:p>
              <a:r>
                <a:rPr lang="en-ZA" sz="1400" b="1" cap="all" dirty="0">
                  <a:solidFill>
                    <a:srgbClr val="717171">
                      <a:lumMod val="50000"/>
                    </a:srgbClr>
                  </a:solidFill>
                  <a:cs typeface="Museo Sans 900"/>
                </a:rPr>
                <a:t>SHARE OF market</a:t>
              </a:r>
              <a:r>
                <a:rPr lang="en-ZA" sz="1400" cap="all" dirty="0">
                  <a:solidFill>
                    <a:srgbClr val="717171">
                      <a:lumMod val="50000"/>
                    </a:srgbClr>
                  </a:solidFill>
                  <a:cs typeface="Museo Sans 900"/>
                </a:rPr>
                <a:t>| 21</a:t>
              </a:r>
              <a:r>
                <a:rPr lang="en-ZA" sz="1400" cap="all" dirty="0">
                  <a:solidFill>
                    <a:srgbClr val="717171">
                      <a:lumMod val="50000"/>
                    </a:srgbClr>
                  </a:solidFill>
                  <a:cs typeface="Museo Sans 100"/>
                </a:rPr>
                <a:t>%</a:t>
              </a:r>
              <a:endParaRPr lang="en-ZA" sz="1400" dirty="0">
                <a:solidFill>
                  <a:srgbClr val="717171">
                    <a:lumMod val="50000"/>
                  </a:srgbClr>
                </a:solidFill>
              </a:endParaRPr>
            </a:p>
          </p:txBody>
        </p:sp>
        <p:sp>
          <p:nvSpPr>
            <p:cNvPr id="17" name="Rectangle 16"/>
            <p:cNvSpPr/>
            <p:nvPr/>
          </p:nvSpPr>
          <p:spPr>
            <a:xfrm>
              <a:off x="4161165" y="722674"/>
              <a:ext cx="1245341" cy="307777"/>
            </a:xfrm>
            <a:prstGeom prst="rect">
              <a:avLst/>
            </a:prstGeom>
          </p:spPr>
          <p:txBody>
            <a:bodyPr wrap="none">
              <a:spAutoFit/>
            </a:bodyPr>
            <a:lstStyle/>
            <a:p>
              <a:r>
                <a:rPr lang="en-ZA" sz="1400" b="1" cap="all" dirty="0">
                  <a:solidFill>
                    <a:srgbClr val="717171">
                      <a:lumMod val="50000"/>
                    </a:srgbClr>
                  </a:solidFill>
                  <a:cs typeface="Museo Sans 100"/>
                </a:rPr>
                <a:t>At risk</a:t>
              </a:r>
              <a:r>
                <a:rPr lang="en-ZA" sz="1400" cap="all" dirty="0">
                  <a:solidFill>
                    <a:srgbClr val="717171">
                      <a:lumMod val="50000"/>
                    </a:srgbClr>
                  </a:solidFill>
                  <a:cs typeface="Museo Sans 100"/>
                </a:rPr>
                <a:t>| 2%</a:t>
              </a:r>
              <a:endParaRPr lang="en-ZA" sz="1400" dirty="0">
                <a:solidFill>
                  <a:srgbClr val="717171">
                    <a:lumMod val="50000"/>
                  </a:srgbClr>
                </a:solidFill>
              </a:endParaRPr>
            </a:p>
          </p:txBody>
        </p:sp>
      </p:grpSp>
      <p:graphicFrame>
        <p:nvGraphicFramePr>
          <p:cNvPr id="72" name="Table 71"/>
          <p:cNvGraphicFramePr>
            <a:graphicFrameLocks noGrp="1"/>
          </p:cNvGraphicFramePr>
          <p:nvPr/>
        </p:nvGraphicFramePr>
        <p:xfrm>
          <a:off x="313241" y="4657912"/>
          <a:ext cx="2760930" cy="1002269"/>
        </p:xfrm>
        <a:graphic>
          <a:graphicData uri="http://schemas.openxmlformats.org/drawingml/2006/table">
            <a:tbl>
              <a:tblPr firstRow="1" bandRow="1"/>
              <a:tblGrid>
                <a:gridCol w="2760930">
                  <a:extLst>
                    <a:ext uri="{9D8B030D-6E8A-4147-A177-3AD203B41FA5}">
                      <a16:colId xmlns:a16="http://schemas.microsoft.com/office/drawing/2014/main" val="20000"/>
                    </a:ext>
                  </a:extLst>
                </a:gridCol>
              </a:tblGrid>
              <a:tr h="531938">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endParaRPr lang="en-GB" sz="2400" dirty="0">
                        <a:solidFill>
                          <a:schemeClr val="bg1">
                            <a:lumMod val="65000"/>
                          </a:schemeClr>
                        </a:solidFill>
                      </a:endParaRPr>
                    </a:p>
                  </a:txBody>
                  <a:tcPr anchor="b">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470331">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400" b="1" dirty="0">
                          <a:solidFill>
                            <a:schemeClr val="bg1">
                              <a:lumMod val="50000"/>
                            </a:schemeClr>
                          </a:solidFill>
                          <a:latin typeface="Arial" panose="020B0604020202020204" pitchFamily="34" charset="0"/>
                          <a:cs typeface="Arial" panose="020B0604020202020204" pitchFamily="34" charset="0"/>
                        </a:rPr>
                        <a:t>Mean Household income</a:t>
                      </a:r>
                    </a:p>
                  </a:txBody>
                  <a:tcP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graphicFrame>
        <p:nvGraphicFramePr>
          <p:cNvPr id="74" name="Table 73"/>
          <p:cNvGraphicFramePr>
            <a:graphicFrameLocks noGrp="1"/>
          </p:cNvGraphicFramePr>
          <p:nvPr/>
        </p:nvGraphicFramePr>
        <p:xfrm>
          <a:off x="-180498" y="1715542"/>
          <a:ext cx="2730686" cy="873028"/>
        </p:xfrm>
        <a:graphic>
          <a:graphicData uri="http://schemas.openxmlformats.org/drawingml/2006/table">
            <a:tbl>
              <a:tblPr firstRow="1" bandRow="1"/>
              <a:tblGrid>
                <a:gridCol w="2730686">
                  <a:extLst>
                    <a:ext uri="{9D8B030D-6E8A-4147-A177-3AD203B41FA5}">
                      <a16:colId xmlns:a16="http://schemas.microsoft.com/office/drawing/2014/main" val="20000"/>
                    </a:ext>
                  </a:extLst>
                </a:gridCol>
              </a:tblGrid>
              <a:tr h="273632">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lvl="1" algn="l"/>
                      <a:r>
                        <a:rPr lang="en-GB" sz="1400" b="1" dirty="0">
                          <a:solidFill>
                            <a:schemeClr val="bg1">
                              <a:lumMod val="50000"/>
                            </a:schemeClr>
                          </a:solidFill>
                        </a:rPr>
                        <a:t>Mean age:</a:t>
                      </a:r>
                    </a:p>
                  </a:txBody>
                  <a:tcPr anchor="b">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568228">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r>
                        <a:rPr lang="en-GB" sz="2400" dirty="0">
                          <a:solidFill>
                            <a:schemeClr val="bg2"/>
                          </a:solidFill>
                        </a:rPr>
                        <a:t>18</a:t>
                      </a:r>
                    </a:p>
                  </a:txBody>
                  <a:tcP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sp>
        <p:nvSpPr>
          <p:cNvPr id="98" name="Rectangle 97"/>
          <p:cNvSpPr/>
          <p:nvPr/>
        </p:nvSpPr>
        <p:spPr bwMode="ltGray">
          <a:xfrm>
            <a:off x="211015" y="1279614"/>
            <a:ext cx="3432517" cy="4791693"/>
          </a:xfrm>
          <a:prstGeom prst="rect">
            <a:avLst/>
          </a:prstGeom>
          <a:noFill/>
          <a:ln w="19050" cap="flat" cmpd="sng" algn="ctr">
            <a:solidFill>
              <a:srgbClr val="9C9B9B"/>
            </a:solidFill>
            <a:prstDash val="solid"/>
            <a:miter lim="800000"/>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defRPr/>
            </a:pPr>
            <a:endParaRPr lang="en-GB" sz="1400" kern="0" dirty="0" err="1">
              <a:solidFill>
                <a:srgbClr val="FFFFFF"/>
              </a:solidFill>
            </a:endParaRPr>
          </a:p>
        </p:txBody>
      </p:sp>
      <p:sp>
        <p:nvSpPr>
          <p:cNvPr id="99" name="Rectangle 98"/>
          <p:cNvSpPr/>
          <p:nvPr/>
        </p:nvSpPr>
        <p:spPr bwMode="ltGray">
          <a:xfrm>
            <a:off x="3807193" y="1279614"/>
            <a:ext cx="4377514" cy="4791694"/>
          </a:xfrm>
          <a:prstGeom prst="rect">
            <a:avLst/>
          </a:prstGeom>
          <a:noFill/>
          <a:ln w="19050" cap="flat" cmpd="sng" algn="ctr">
            <a:solidFill>
              <a:srgbClr val="9C9B9B"/>
            </a:solidFill>
            <a:prstDash val="solid"/>
            <a:miter lim="800000"/>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defRPr/>
            </a:pPr>
            <a:endParaRPr lang="en-GB" sz="1400" kern="0" dirty="0" err="1">
              <a:solidFill>
                <a:srgbClr val="FFFFFF"/>
              </a:solidFill>
            </a:endParaRPr>
          </a:p>
        </p:txBody>
      </p:sp>
      <p:sp>
        <p:nvSpPr>
          <p:cNvPr id="100" name="Rectangle 99"/>
          <p:cNvSpPr/>
          <p:nvPr/>
        </p:nvSpPr>
        <p:spPr bwMode="ltGray">
          <a:xfrm>
            <a:off x="8319865" y="1279614"/>
            <a:ext cx="3674351" cy="4791693"/>
          </a:xfrm>
          <a:prstGeom prst="rect">
            <a:avLst/>
          </a:prstGeom>
          <a:noFill/>
          <a:ln w="19050" cap="flat" cmpd="sng" algn="ctr">
            <a:solidFill>
              <a:srgbClr val="9C9B9B"/>
            </a:solidFill>
            <a:prstDash val="solid"/>
            <a:miter lim="800000"/>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defRPr/>
            </a:pPr>
            <a:endParaRPr lang="en-GB" sz="1400" kern="0" dirty="0" err="1">
              <a:solidFill>
                <a:srgbClr val="FFFFFF"/>
              </a:solidFill>
            </a:endParaRPr>
          </a:p>
        </p:txBody>
      </p:sp>
      <p:sp>
        <p:nvSpPr>
          <p:cNvPr id="114" name="TextBox 113"/>
          <p:cNvSpPr txBox="1"/>
          <p:nvPr/>
        </p:nvSpPr>
        <p:spPr>
          <a:xfrm>
            <a:off x="3220389" y="1577665"/>
            <a:ext cx="431133" cy="169277"/>
          </a:xfrm>
          <a:prstGeom prst="rect">
            <a:avLst/>
          </a:prstGeom>
          <a:noFill/>
        </p:spPr>
        <p:txBody>
          <a:bodyPr wrap="square" lIns="0" tIns="0" rIns="0" bIns="0" rtlCol="0">
            <a:spAutoFit/>
          </a:bodyPr>
          <a:lstStyle/>
          <a:p>
            <a:pPr>
              <a:defRPr/>
            </a:pPr>
            <a:r>
              <a:rPr lang="en-GB" sz="1100" i="1" kern="0" dirty="0">
                <a:solidFill>
                  <a:srgbClr val="FFFFFF">
                    <a:lumMod val="65000"/>
                  </a:srgbClr>
                </a:solidFill>
              </a:rPr>
              <a:t>Index</a:t>
            </a:r>
          </a:p>
        </p:txBody>
      </p:sp>
      <p:graphicFrame>
        <p:nvGraphicFramePr>
          <p:cNvPr id="117" name="Chart 116"/>
          <p:cNvGraphicFramePr/>
          <p:nvPr/>
        </p:nvGraphicFramePr>
        <p:xfrm>
          <a:off x="-189783" y="2362847"/>
          <a:ext cx="3612357" cy="1985653"/>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18" name="Chart 117"/>
          <p:cNvGraphicFramePr/>
          <p:nvPr/>
        </p:nvGraphicFramePr>
        <p:xfrm>
          <a:off x="232241" y="3855224"/>
          <a:ext cx="2239700" cy="1398756"/>
        </p:xfrm>
        <a:graphic>
          <a:graphicData uri="http://schemas.openxmlformats.org/drawingml/2006/chart">
            <c:chart xmlns:c="http://schemas.openxmlformats.org/drawingml/2006/chart" xmlns:r="http://schemas.openxmlformats.org/officeDocument/2006/relationships" r:id="rId4"/>
          </a:graphicData>
        </a:graphic>
      </p:graphicFrame>
      <p:sp>
        <p:nvSpPr>
          <p:cNvPr id="2" name="Rectangle 1"/>
          <p:cNvSpPr/>
          <p:nvPr/>
        </p:nvSpPr>
        <p:spPr bwMode="ltGray">
          <a:xfrm>
            <a:off x="355109" y="5556206"/>
            <a:ext cx="1825185" cy="46960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ZA" sz="2800" dirty="0">
                <a:solidFill>
                  <a:srgbClr val="E5007E"/>
                </a:solidFill>
              </a:rPr>
              <a:t>R7 200</a:t>
            </a:r>
          </a:p>
        </p:txBody>
      </p:sp>
      <p:graphicFrame>
        <p:nvGraphicFramePr>
          <p:cNvPr id="122" name="Chart 121"/>
          <p:cNvGraphicFramePr/>
          <p:nvPr/>
        </p:nvGraphicFramePr>
        <p:xfrm>
          <a:off x="3443901" y="3862909"/>
          <a:ext cx="3612357" cy="2162897"/>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23" name="Chart 122"/>
          <p:cNvGraphicFramePr/>
          <p:nvPr/>
        </p:nvGraphicFramePr>
        <p:xfrm>
          <a:off x="5427345" y="3883021"/>
          <a:ext cx="3193647" cy="2165445"/>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4" name="Chart 123"/>
          <p:cNvGraphicFramePr/>
          <p:nvPr/>
        </p:nvGraphicFramePr>
        <p:xfrm>
          <a:off x="3733577" y="1710669"/>
          <a:ext cx="3270411" cy="1883319"/>
        </p:xfrm>
        <a:graphic>
          <a:graphicData uri="http://schemas.openxmlformats.org/drawingml/2006/chart">
            <c:chart xmlns:c="http://schemas.openxmlformats.org/drawingml/2006/chart" xmlns:r="http://schemas.openxmlformats.org/officeDocument/2006/relationships" r:id="rId7"/>
          </a:graphicData>
        </a:graphic>
      </p:graphicFrame>
      <p:sp>
        <p:nvSpPr>
          <p:cNvPr id="128" name="Rectangle 127"/>
          <p:cNvSpPr/>
          <p:nvPr/>
        </p:nvSpPr>
        <p:spPr bwMode="ltGray">
          <a:xfrm>
            <a:off x="10796231" y="1765408"/>
            <a:ext cx="1825185" cy="46960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ZA" sz="2800" dirty="0">
                <a:solidFill>
                  <a:srgbClr val="E5007E"/>
                </a:solidFill>
              </a:rPr>
              <a:t>4.6</a:t>
            </a:r>
          </a:p>
        </p:txBody>
      </p:sp>
      <p:graphicFrame>
        <p:nvGraphicFramePr>
          <p:cNvPr id="129" name="Chart 128"/>
          <p:cNvGraphicFramePr/>
          <p:nvPr/>
        </p:nvGraphicFramePr>
        <p:xfrm>
          <a:off x="8236977" y="2400200"/>
          <a:ext cx="3612357" cy="1796785"/>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6" name="Chart 5"/>
          <p:cNvGraphicFramePr/>
          <p:nvPr/>
        </p:nvGraphicFramePr>
        <p:xfrm>
          <a:off x="8348368" y="4079330"/>
          <a:ext cx="3623683" cy="2421753"/>
        </p:xfrm>
        <a:graphic>
          <a:graphicData uri="http://schemas.openxmlformats.org/drawingml/2006/chart">
            <c:chart xmlns:c="http://schemas.openxmlformats.org/drawingml/2006/chart" xmlns:r="http://schemas.openxmlformats.org/officeDocument/2006/relationships" r:id="rId9"/>
          </a:graphicData>
        </a:graphic>
      </p:graphicFrame>
      <p:sp>
        <p:nvSpPr>
          <p:cNvPr id="7" name="Rectangle 6"/>
          <p:cNvSpPr/>
          <p:nvPr/>
        </p:nvSpPr>
        <p:spPr bwMode="ltGray">
          <a:xfrm>
            <a:off x="211015" y="1291954"/>
            <a:ext cx="3432517" cy="429776"/>
          </a:xfrm>
          <a:prstGeom prst="rect">
            <a:avLst/>
          </a:pr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GB" b="1" kern="0" dirty="0">
                <a:solidFill>
                  <a:srgbClr val="FFFFFF"/>
                </a:solidFill>
              </a:rPr>
              <a:t>WHO SHE IS</a:t>
            </a:r>
            <a:endParaRPr lang="en-ZA" dirty="0" err="1">
              <a:solidFill>
                <a:srgbClr val="FFFFFF"/>
              </a:solidFill>
            </a:endParaRPr>
          </a:p>
        </p:txBody>
      </p:sp>
      <p:sp>
        <p:nvSpPr>
          <p:cNvPr id="130" name="Rectangle 129"/>
          <p:cNvSpPr/>
          <p:nvPr/>
        </p:nvSpPr>
        <p:spPr bwMode="ltGray">
          <a:xfrm>
            <a:off x="3815183" y="1277863"/>
            <a:ext cx="4369524" cy="429776"/>
          </a:xfrm>
          <a:prstGeom prst="rect">
            <a:avLst/>
          </a:pr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defRPr/>
            </a:pPr>
            <a:r>
              <a:rPr lang="en-GB" b="1" kern="0" dirty="0">
                <a:solidFill>
                  <a:srgbClr val="FFFFFF"/>
                </a:solidFill>
              </a:rPr>
              <a:t>HER SITUATION</a:t>
            </a:r>
          </a:p>
        </p:txBody>
      </p:sp>
      <p:sp>
        <p:nvSpPr>
          <p:cNvPr id="131" name="Rectangle 130"/>
          <p:cNvSpPr/>
          <p:nvPr/>
        </p:nvSpPr>
        <p:spPr bwMode="ltGray">
          <a:xfrm>
            <a:off x="8340378" y="1291954"/>
            <a:ext cx="3653838" cy="429776"/>
          </a:xfrm>
          <a:prstGeom prst="rect">
            <a:avLst/>
          </a:pr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defRPr/>
            </a:pPr>
            <a:r>
              <a:rPr lang="en-GB" b="1" kern="0" dirty="0">
                <a:solidFill>
                  <a:srgbClr val="FFFFFF"/>
                </a:solidFill>
              </a:rPr>
              <a:t>HER HOUSEHOLD</a:t>
            </a:r>
          </a:p>
        </p:txBody>
      </p:sp>
      <p:sp>
        <p:nvSpPr>
          <p:cNvPr id="133" name="Rectangle 132"/>
          <p:cNvSpPr/>
          <p:nvPr/>
        </p:nvSpPr>
        <p:spPr bwMode="ltGray">
          <a:xfrm>
            <a:off x="9184941" y="6348084"/>
            <a:ext cx="1187358" cy="343474"/>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ZA" sz="1200" dirty="0">
                <a:solidFill>
                  <a:srgbClr val="FFFFFF">
                    <a:lumMod val="65000"/>
                  </a:srgbClr>
                </a:solidFill>
              </a:rPr>
              <a:t>Base size: </a:t>
            </a:r>
            <a:r>
              <a:rPr lang="en-ZA" sz="1200" dirty="0">
                <a:solidFill>
                  <a:srgbClr val="FFFFFF">
                    <a:lumMod val="75000"/>
                  </a:srgbClr>
                </a:solidFill>
              </a:rPr>
              <a:t>	</a:t>
            </a:r>
          </a:p>
        </p:txBody>
      </p:sp>
      <p:graphicFrame>
        <p:nvGraphicFramePr>
          <p:cNvPr id="134" name="Table 133"/>
          <p:cNvGraphicFramePr>
            <a:graphicFrameLocks noGrp="1"/>
          </p:cNvGraphicFramePr>
          <p:nvPr/>
        </p:nvGraphicFramePr>
        <p:xfrm>
          <a:off x="10239264" y="6187102"/>
          <a:ext cx="1744120" cy="548640"/>
        </p:xfrm>
        <a:graphic>
          <a:graphicData uri="http://schemas.openxmlformats.org/drawingml/2006/table">
            <a:tbl>
              <a:tblPr firstRow="1" bandRow="1">
                <a:tableStyleId>{5C22544A-7EE6-4342-B048-85BDC9FD1C3A}</a:tableStyleId>
              </a:tblPr>
              <a:tblGrid>
                <a:gridCol w="1092927">
                  <a:extLst>
                    <a:ext uri="{9D8B030D-6E8A-4147-A177-3AD203B41FA5}">
                      <a16:colId xmlns:a16="http://schemas.microsoft.com/office/drawing/2014/main" val="20000"/>
                    </a:ext>
                  </a:extLst>
                </a:gridCol>
                <a:gridCol w="651193">
                  <a:extLst>
                    <a:ext uri="{9D8B030D-6E8A-4147-A177-3AD203B41FA5}">
                      <a16:colId xmlns:a16="http://schemas.microsoft.com/office/drawing/2014/main" val="20001"/>
                    </a:ext>
                  </a:extLst>
                </a:gridCol>
              </a:tblGrid>
              <a:tr h="0">
                <a:tc>
                  <a:txBody>
                    <a:bodyPr/>
                    <a:lstStyle/>
                    <a:p>
                      <a:r>
                        <a:rPr lang="en-ZA" sz="1200" b="0" dirty="0">
                          <a:solidFill>
                            <a:schemeClr val="bg1">
                              <a:lumMod val="65000"/>
                            </a:schemeClr>
                          </a:solidFill>
                        </a:rPr>
                        <a:t>Weighted</a:t>
                      </a:r>
                    </a:p>
                  </a:txBody>
                  <a:tcPr>
                    <a:noFill/>
                  </a:tcPr>
                </a:tc>
                <a:tc>
                  <a:txBody>
                    <a:bodyPr/>
                    <a:lstStyle/>
                    <a:p>
                      <a:r>
                        <a:rPr lang="en-ZA" sz="1200" b="0" dirty="0">
                          <a:solidFill>
                            <a:schemeClr val="bg1">
                              <a:lumMod val="65000"/>
                            </a:schemeClr>
                          </a:solidFill>
                        </a:rPr>
                        <a:t>n=116</a:t>
                      </a:r>
                    </a:p>
                  </a:txBody>
                  <a:tcPr>
                    <a:noFill/>
                  </a:tcPr>
                </a:tc>
                <a:extLst>
                  <a:ext uri="{0D108BD9-81ED-4DB2-BD59-A6C34878D82A}">
                    <a16:rowId xmlns:a16="http://schemas.microsoft.com/office/drawing/2014/main" val="10000"/>
                  </a:ext>
                </a:extLst>
              </a:tr>
              <a:tr h="0">
                <a:tc>
                  <a:txBody>
                    <a:bodyPr/>
                    <a:lstStyle/>
                    <a:p>
                      <a:r>
                        <a:rPr lang="en-ZA" sz="1200" b="0" dirty="0">
                          <a:solidFill>
                            <a:schemeClr val="bg1">
                              <a:lumMod val="65000"/>
                            </a:schemeClr>
                          </a:solidFill>
                        </a:rPr>
                        <a:t>Unweighted</a:t>
                      </a:r>
                    </a:p>
                  </a:txBody>
                  <a:tcPr>
                    <a:noFill/>
                  </a:tcPr>
                </a:tc>
                <a:tc>
                  <a:txBody>
                    <a:bodyPr/>
                    <a:lstStyle/>
                    <a:p>
                      <a:r>
                        <a:rPr lang="en-ZA" sz="1200" b="0" dirty="0">
                          <a:solidFill>
                            <a:schemeClr val="bg1">
                              <a:lumMod val="65000"/>
                            </a:schemeClr>
                          </a:solidFill>
                        </a:rPr>
                        <a:t>n=136</a:t>
                      </a:r>
                    </a:p>
                  </a:txBody>
                  <a:tcPr>
                    <a:no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36949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2" name="Content Placeholder 16"/>
          <p:cNvGraphicFramePr>
            <a:graphicFrameLocks/>
          </p:cNvGraphicFramePr>
          <p:nvPr/>
        </p:nvGraphicFramePr>
        <p:xfrm>
          <a:off x="8199202" y="1346786"/>
          <a:ext cx="3664983" cy="2212119"/>
        </p:xfrm>
        <a:graphic>
          <a:graphicData uri="http://schemas.openxmlformats.org/drawingml/2006/table">
            <a:tbl>
              <a:tblPr firstRow="1" bandRow="1">
                <a:tableStyleId>{5C22544A-7EE6-4342-B048-85BDC9FD1C3A}</a:tableStyleId>
              </a:tblPr>
              <a:tblGrid>
                <a:gridCol w="2902983">
                  <a:extLst>
                    <a:ext uri="{9D8B030D-6E8A-4147-A177-3AD203B41FA5}">
                      <a16:colId xmlns:a16="http://schemas.microsoft.com/office/drawing/2014/main" val="1813616125"/>
                    </a:ext>
                  </a:extLst>
                </a:gridCol>
                <a:gridCol w="762000">
                  <a:extLst>
                    <a:ext uri="{9D8B030D-6E8A-4147-A177-3AD203B41FA5}">
                      <a16:colId xmlns:a16="http://schemas.microsoft.com/office/drawing/2014/main" val="1366632620"/>
                    </a:ext>
                  </a:extLst>
                </a:gridCol>
              </a:tblGrid>
              <a:tr h="400124">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solidFill>
                            <a:schemeClr val="bg1"/>
                          </a:solidFill>
                        </a:rPr>
                        <a:t>CONTENT</a:t>
                      </a:r>
                      <a:endParaRPr lang="en-US" sz="1600" b="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2"/>
                    </a:solidFill>
                  </a:tcPr>
                </a:tc>
                <a:tc hMerge="1">
                  <a:txBody>
                    <a:bodyPr/>
                    <a:lstStyle/>
                    <a:p>
                      <a:endParaRPr lang="en-GB"/>
                    </a:p>
                  </a:txBody>
                  <a:tcPr/>
                </a:tc>
                <a:extLst>
                  <a:ext uri="{0D108BD9-81ED-4DB2-BD59-A6C34878D82A}">
                    <a16:rowId xmlns:a16="http://schemas.microsoft.com/office/drawing/2014/main" val="2853242303"/>
                  </a:ext>
                </a:extLst>
              </a:tr>
              <a:tr h="0">
                <a:tc>
                  <a:txBody>
                    <a:bodyPr/>
                    <a:lstStyle/>
                    <a:p>
                      <a:pPr marL="720000" lvl="1"/>
                      <a:r>
                        <a:rPr lang="en-GB" sz="1200" b="1" dirty="0">
                          <a:solidFill>
                            <a:schemeClr val="tx1"/>
                          </a:solidFill>
                          <a:latin typeface="Arial" panose="020B0604020202020204" pitchFamily="34" charset="0"/>
                          <a:cs typeface="Arial" panose="020B0604020202020204" pitchFamily="34" charset="0"/>
                        </a:rPr>
                        <a:t>Percentage</a:t>
                      </a:r>
                      <a:r>
                        <a:rPr lang="en-GB" sz="1200" b="1" baseline="0" dirty="0">
                          <a:solidFill>
                            <a:schemeClr val="tx1"/>
                          </a:solidFill>
                          <a:latin typeface="Arial" panose="020B0604020202020204" pitchFamily="34" charset="0"/>
                          <a:cs typeface="Arial" panose="020B0604020202020204" pitchFamily="34" charset="0"/>
                        </a:rPr>
                        <a:t> who </a:t>
                      </a:r>
                      <a:r>
                        <a:rPr lang="en-GB" sz="1200" b="1" dirty="0">
                          <a:solidFill>
                            <a:schemeClr val="tx1"/>
                          </a:solidFill>
                          <a:latin typeface="Arial" panose="020B0604020202020204" pitchFamily="34" charset="0"/>
                          <a:cs typeface="Arial" panose="020B0604020202020204" pitchFamily="34" charset="0"/>
                        </a:rPr>
                        <a:t>use</a:t>
                      </a:r>
                      <a:r>
                        <a:rPr lang="en-GB" sz="1200" b="1" baseline="0" dirty="0">
                          <a:solidFill>
                            <a:schemeClr val="tx1"/>
                          </a:solidFill>
                          <a:latin typeface="Arial" panose="020B0604020202020204" pitchFamily="34" charset="0"/>
                          <a:cs typeface="Arial" panose="020B0604020202020204" pitchFamily="34" charset="0"/>
                        </a:rPr>
                        <a:t> </a:t>
                      </a:r>
                      <a:br>
                        <a:rPr lang="en-GB" sz="1200" b="1" baseline="0" dirty="0">
                          <a:solidFill>
                            <a:schemeClr val="tx1"/>
                          </a:solidFill>
                          <a:latin typeface="Arial" panose="020B0604020202020204" pitchFamily="34" charset="0"/>
                          <a:cs typeface="Arial" panose="020B0604020202020204" pitchFamily="34" charset="0"/>
                        </a:rPr>
                      </a:br>
                      <a:r>
                        <a:rPr lang="en-GB" sz="1200" b="1" baseline="0" dirty="0">
                          <a:solidFill>
                            <a:schemeClr val="tx1"/>
                          </a:solidFill>
                          <a:latin typeface="Arial" panose="020B0604020202020204" pitchFamily="34" charset="0"/>
                          <a:cs typeface="Arial" panose="020B0604020202020204" pitchFamily="34" charset="0"/>
                        </a:rPr>
                        <a:t>social every day:</a:t>
                      </a:r>
                      <a:endParaRPr lang="en-GB" sz="1200" b="1" dirty="0">
                        <a:solidFill>
                          <a:schemeClr val="tx1"/>
                        </a:solidFill>
                        <a:latin typeface="Arial" panose="020B0604020202020204" pitchFamily="34" charset="0"/>
                        <a:cs typeface="Arial" panose="020B0604020202020204" pitchFamily="34" charset="0"/>
                      </a:endParaRPr>
                    </a:p>
                  </a:txBody>
                  <a:tcPr marT="108000" marB="108000" anchor="ctr">
                    <a:lnL w="12700" cmpd="sng">
                      <a:noFill/>
                    </a:lnL>
                    <a:lnR w="12700" cmpd="sng">
                      <a:noFill/>
                    </a:lnR>
                    <a:lnT w="38100" cmpd="sng">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spc="-20" dirty="0">
                          <a:solidFill>
                            <a:schemeClr val="tx1"/>
                          </a:solidFill>
                        </a:rPr>
                        <a:t>55</a:t>
                      </a:r>
                    </a:p>
                  </a:txBody>
                  <a:tcPr marT="36000" marB="108000" anchor="ctr">
                    <a:lnL w="12700" cmpd="sng">
                      <a:noFill/>
                    </a:lnL>
                    <a:lnR w="12700" cmpd="sng">
                      <a:noFill/>
                    </a:lnR>
                    <a:lnT w="38100" cmpd="sng">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670568277"/>
                  </a:ext>
                </a:extLst>
              </a:tr>
              <a:tr h="0">
                <a:tc>
                  <a:txBody>
                    <a:bodyPr/>
                    <a:lstStyle/>
                    <a:p>
                      <a:pPr marL="720000" marR="0" lvl="1" indent="0" algn="l" defTabSz="914400" rtl="0" eaLnBrk="1" fontAlgn="auto" latinLnBrk="0" hangingPunct="1">
                        <a:lnSpc>
                          <a:spcPct val="100000"/>
                        </a:lnSpc>
                        <a:spcBef>
                          <a:spcPts val="0"/>
                        </a:spcBef>
                        <a:spcAft>
                          <a:spcPts val="0"/>
                        </a:spcAft>
                        <a:buClrTx/>
                        <a:buSzTx/>
                        <a:buFontTx/>
                        <a:buNone/>
                        <a:tabLst/>
                        <a:defRPr/>
                      </a:pPr>
                      <a:r>
                        <a:rPr lang="en-GB" sz="1200" b="1" spc="-40" dirty="0">
                          <a:solidFill>
                            <a:schemeClr val="tx1"/>
                          </a:solidFill>
                          <a:latin typeface="Arial" panose="020B0604020202020204" pitchFamily="34" charset="0"/>
                          <a:cs typeface="Arial" panose="020B0604020202020204" pitchFamily="34" charset="0"/>
                        </a:rPr>
                        <a:t>Average number</a:t>
                      </a:r>
                      <a:r>
                        <a:rPr lang="en-GB" sz="1200" b="1" spc="-40" baseline="0" dirty="0">
                          <a:solidFill>
                            <a:schemeClr val="tx1"/>
                          </a:solidFill>
                          <a:latin typeface="Arial" panose="020B0604020202020204" pitchFamily="34" charset="0"/>
                          <a:cs typeface="Arial" panose="020B0604020202020204" pitchFamily="34" charset="0"/>
                        </a:rPr>
                        <a:t> of </a:t>
                      </a:r>
                      <a:br>
                        <a:rPr lang="en-GB" sz="1200" b="1" spc="-40" baseline="0" dirty="0">
                          <a:solidFill>
                            <a:schemeClr val="tx1"/>
                          </a:solidFill>
                          <a:latin typeface="Arial" panose="020B0604020202020204" pitchFamily="34" charset="0"/>
                          <a:cs typeface="Arial" panose="020B0604020202020204" pitchFamily="34" charset="0"/>
                        </a:rPr>
                      </a:br>
                      <a:r>
                        <a:rPr lang="en-GB" sz="1200" b="1" spc="-40" baseline="0" dirty="0">
                          <a:solidFill>
                            <a:schemeClr val="tx1"/>
                          </a:solidFill>
                          <a:latin typeface="Arial" panose="020B0604020202020204" pitchFamily="34" charset="0"/>
                          <a:cs typeface="Arial" panose="020B0604020202020204" pitchFamily="34" charset="0"/>
                        </a:rPr>
                        <a:t>platforms they use:</a:t>
                      </a:r>
                      <a:endParaRPr lang="en-US" sz="1200" b="1" spc="-40" dirty="0">
                        <a:solidFill>
                          <a:schemeClr val="tx1"/>
                        </a:solidFill>
                      </a:endParaRPr>
                    </a:p>
                  </a:txBody>
                  <a:tcPr marT="108000" marB="108000" anchor="ctr">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pPr>
                      <a:r>
                        <a:rPr lang="en-GB" sz="1600" b="1" dirty="0">
                          <a:solidFill>
                            <a:schemeClr val="tx1"/>
                          </a:solidFill>
                        </a:rPr>
                        <a:t>2.35</a:t>
                      </a:r>
                    </a:p>
                  </a:txBody>
                  <a:tcPr marT="108000" marB="108000" anchor="ctr">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408722876"/>
                  </a:ext>
                </a:extLst>
              </a:tr>
              <a:tr h="648475">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20" normalizeH="0" baseline="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T="180000">
                    <a:lnL w="12700" cmpd="sng">
                      <a:noFill/>
                    </a:lnL>
                    <a:lnR w="12700" cmpd="sng">
                      <a:noFill/>
                    </a:lnR>
                    <a:lnT w="3175"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hMerge="1">
                  <a:txBody>
                    <a:bodyPr/>
                    <a:lstStyle/>
                    <a:p>
                      <a:endParaRPr lang="en-GB"/>
                    </a:p>
                  </a:txBody>
                  <a:tcPr/>
                </a:tc>
                <a:extLst>
                  <a:ext uri="{0D108BD9-81ED-4DB2-BD59-A6C34878D82A}">
                    <a16:rowId xmlns:a16="http://schemas.microsoft.com/office/drawing/2014/main" val="645186456"/>
                  </a:ext>
                </a:extLst>
              </a:tr>
            </a:tbl>
          </a:graphicData>
        </a:graphic>
      </p:graphicFrame>
      <p:sp>
        <p:nvSpPr>
          <p:cNvPr id="13" name="Rectangle 12"/>
          <p:cNvSpPr/>
          <p:nvPr/>
        </p:nvSpPr>
        <p:spPr bwMode="ltGray">
          <a:xfrm>
            <a:off x="0" y="204716"/>
            <a:ext cx="12192000" cy="545911"/>
          </a:xfrm>
          <a:prstGeom prst="rect">
            <a:avLst/>
          </a:pr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defRPr/>
            </a:pPr>
            <a:r>
              <a:rPr lang="en-ZA" sz="2400" b="1" i="1" kern="0" dirty="0">
                <a:solidFill>
                  <a:srgbClr val="FFFFFF"/>
                </a:solidFill>
                <a:cs typeface="Arial" panose="020B0604020202020204" pitchFamily="34" charset="0"/>
              </a:rPr>
              <a:t>THE GOOD GIRL - </a:t>
            </a:r>
            <a:r>
              <a:rPr lang="en-GB" sz="2400" kern="0" dirty="0">
                <a:solidFill>
                  <a:srgbClr val="FFFFFF"/>
                </a:solidFill>
              </a:rPr>
              <a:t>Key indicators: Media usage habits</a:t>
            </a:r>
            <a:endParaRPr lang="en-ZA" sz="2400" b="1" i="1" kern="0" dirty="0">
              <a:solidFill>
                <a:srgbClr val="FFFFFF"/>
              </a:solidFill>
              <a:cs typeface="Arial" panose="020B0604020202020204" pitchFamily="34" charset="0"/>
            </a:endParaRPr>
          </a:p>
        </p:txBody>
      </p:sp>
      <p:grpSp>
        <p:nvGrpSpPr>
          <p:cNvPr id="14" name="Group 13"/>
          <p:cNvGrpSpPr/>
          <p:nvPr/>
        </p:nvGrpSpPr>
        <p:grpSpPr>
          <a:xfrm>
            <a:off x="0" y="750627"/>
            <a:ext cx="12192000" cy="307777"/>
            <a:chOff x="0" y="722674"/>
            <a:chExt cx="12192000" cy="307777"/>
          </a:xfrm>
        </p:grpSpPr>
        <p:sp>
          <p:nvSpPr>
            <p:cNvPr id="15" name="Rectangle 14"/>
            <p:cNvSpPr/>
            <p:nvPr/>
          </p:nvSpPr>
          <p:spPr bwMode="ltGray">
            <a:xfrm>
              <a:off x="0" y="723900"/>
              <a:ext cx="12192000" cy="304800"/>
            </a:xfrm>
            <a:prstGeom prst="rect">
              <a:avLst/>
            </a:prstGeom>
            <a:solidFill>
              <a:schemeClr val="bg1">
                <a:alpha val="78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defRPr/>
              </a:pPr>
              <a:endParaRPr lang="en-ZA" sz="1400" kern="0" dirty="0" err="1">
                <a:solidFill>
                  <a:srgbClr val="FFFFFF"/>
                </a:solidFill>
              </a:endParaRPr>
            </a:p>
          </p:txBody>
        </p:sp>
        <p:sp>
          <p:nvSpPr>
            <p:cNvPr id="16" name="Rectangle 15"/>
            <p:cNvSpPr/>
            <p:nvPr/>
          </p:nvSpPr>
          <p:spPr>
            <a:xfrm>
              <a:off x="0" y="722674"/>
              <a:ext cx="2385589" cy="307777"/>
            </a:xfrm>
            <a:prstGeom prst="rect">
              <a:avLst/>
            </a:prstGeom>
          </p:spPr>
          <p:txBody>
            <a:bodyPr wrap="none">
              <a:spAutoFit/>
            </a:bodyPr>
            <a:lstStyle/>
            <a:p>
              <a:pPr>
                <a:defRPr/>
              </a:pPr>
              <a:r>
                <a:rPr lang="en-ZA" sz="1400" b="1" kern="0" cap="all" dirty="0">
                  <a:solidFill>
                    <a:srgbClr val="717171">
                      <a:lumMod val="50000"/>
                    </a:srgbClr>
                  </a:solidFill>
                  <a:cs typeface="Museo Sans 900"/>
                </a:rPr>
                <a:t>SHARE OF market</a:t>
              </a:r>
              <a:r>
                <a:rPr lang="en-ZA" sz="1400" kern="0" cap="all" dirty="0">
                  <a:solidFill>
                    <a:srgbClr val="717171">
                      <a:lumMod val="50000"/>
                    </a:srgbClr>
                  </a:solidFill>
                  <a:cs typeface="Museo Sans 900"/>
                </a:rPr>
                <a:t>| 21</a:t>
              </a:r>
              <a:r>
                <a:rPr lang="en-ZA" sz="1400" kern="0" cap="all" dirty="0">
                  <a:solidFill>
                    <a:srgbClr val="717171">
                      <a:lumMod val="50000"/>
                    </a:srgbClr>
                  </a:solidFill>
                  <a:cs typeface="Museo Sans 100"/>
                </a:rPr>
                <a:t>%</a:t>
              </a:r>
              <a:endParaRPr lang="en-ZA" sz="1400" kern="0" dirty="0">
                <a:solidFill>
                  <a:srgbClr val="717171">
                    <a:lumMod val="50000"/>
                  </a:srgbClr>
                </a:solidFill>
              </a:endParaRPr>
            </a:p>
          </p:txBody>
        </p:sp>
        <p:sp>
          <p:nvSpPr>
            <p:cNvPr id="17" name="Rectangle 16"/>
            <p:cNvSpPr/>
            <p:nvPr/>
          </p:nvSpPr>
          <p:spPr>
            <a:xfrm>
              <a:off x="4161165" y="722674"/>
              <a:ext cx="1258678" cy="307777"/>
            </a:xfrm>
            <a:prstGeom prst="rect">
              <a:avLst/>
            </a:prstGeom>
          </p:spPr>
          <p:txBody>
            <a:bodyPr wrap="none">
              <a:spAutoFit/>
            </a:bodyPr>
            <a:lstStyle/>
            <a:p>
              <a:pPr>
                <a:defRPr/>
              </a:pPr>
              <a:r>
                <a:rPr lang="en-ZA" sz="1400" b="1" kern="0" cap="all" dirty="0">
                  <a:solidFill>
                    <a:srgbClr val="717171">
                      <a:lumMod val="50000"/>
                    </a:srgbClr>
                  </a:solidFill>
                  <a:cs typeface="Museo Sans 100"/>
                </a:rPr>
                <a:t>At risk</a:t>
              </a:r>
              <a:r>
                <a:rPr lang="en-ZA" sz="1400" kern="0" cap="all" dirty="0">
                  <a:solidFill>
                    <a:srgbClr val="717171">
                      <a:lumMod val="50000"/>
                    </a:srgbClr>
                  </a:solidFill>
                  <a:cs typeface="Museo Sans 100"/>
                </a:rPr>
                <a:t>| 2%</a:t>
              </a:r>
              <a:endParaRPr lang="en-ZA" sz="1400" kern="0" dirty="0">
                <a:solidFill>
                  <a:srgbClr val="717171">
                    <a:lumMod val="50000"/>
                  </a:srgbClr>
                </a:solidFill>
              </a:endParaRPr>
            </a:p>
          </p:txBody>
        </p:sp>
      </p:grpSp>
      <p:sp>
        <p:nvSpPr>
          <p:cNvPr id="11" name="Rectangle 10"/>
          <p:cNvSpPr/>
          <p:nvPr/>
        </p:nvSpPr>
        <p:spPr>
          <a:xfrm>
            <a:off x="3817081" y="2257924"/>
            <a:ext cx="776382" cy="9800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defRPr/>
            </a:pPr>
            <a:endParaRPr lang="en-ZA" sz="1600" kern="0" dirty="0">
              <a:solidFill>
                <a:sysClr val="windowText" lastClr="000000"/>
              </a:solidFill>
            </a:endParaRPr>
          </a:p>
        </p:txBody>
      </p:sp>
      <p:graphicFrame>
        <p:nvGraphicFramePr>
          <p:cNvPr id="12" name="Content Placeholder 3"/>
          <p:cNvGraphicFramePr>
            <a:graphicFrameLocks/>
          </p:cNvGraphicFramePr>
          <p:nvPr/>
        </p:nvGraphicFramePr>
        <p:xfrm>
          <a:off x="42832" y="3691402"/>
          <a:ext cx="3734988" cy="2408322"/>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8" name="Content Placeholder 15"/>
          <p:cNvGraphicFramePr>
            <a:graphicFrameLocks/>
          </p:cNvGraphicFramePr>
          <p:nvPr/>
        </p:nvGraphicFramePr>
        <p:xfrm>
          <a:off x="3971844" y="3021097"/>
          <a:ext cx="3911506" cy="455575"/>
        </p:xfrm>
        <a:graphic>
          <a:graphicData uri="http://schemas.openxmlformats.org/drawingml/2006/table">
            <a:tbl>
              <a:tblPr firstRow="1" bandRow="1">
                <a:tableStyleId>{5C22544A-7EE6-4342-B048-85BDC9FD1C3A}</a:tableStyleId>
              </a:tblPr>
              <a:tblGrid>
                <a:gridCol w="3911506">
                  <a:extLst>
                    <a:ext uri="{9D8B030D-6E8A-4147-A177-3AD203B41FA5}">
                      <a16:colId xmlns:a16="http://schemas.microsoft.com/office/drawing/2014/main" val="3042482324"/>
                    </a:ext>
                  </a:extLst>
                </a:gridCol>
              </a:tblGrid>
              <a:tr h="455575">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lang="en-US" sz="1600" b="1" baseline="0" dirty="0">
                        <a:solidFill>
                          <a:schemeClr val="tx1"/>
                        </a:solidFill>
                      </a:endParaRPr>
                    </a:p>
                  </a:txBody>
                  <a:tcPr marL="146304" marR="36576" marT="9525" marB="0" anchor="ctr">
                    <a:lnL w="12700" cmpd="sng">
                      <a:noFill/>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graphicFrame>
        <p:nvGraphicFramePr>
          <p:cNvPr id="19" name="Chart 18"/>
          <p:cNvGraphicFramePr/>
          <p:nvPr/>
        </p:nvGraphicFramePr>
        <p:xfrm>
          <a:off x="3441745" y="3259980"/>
          <a:ext cx="4265864" cy="1649378"/>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1" name="Content Placeholder 15"/>
          <p:cNvGraphicFramePr>
            <a:graphicFrameLocks/>
          </p:cNvGraphicFramePr>
          <p:nvPr/>
        </p:nvGraphicFramePr>
        <p:xfrm>
          <a:off x="3989740" y="1346788"/>
          <a:ext cx="3693947" cy="1547355"/>
        </p:xfrm>
        <a:graphic>
          <a:graphicData uri="http://schemas.openxmlformats.org/drawingml/2006/table">
            <a:tbl>
              <a:tblPr firstRow="1" bandRow="1">
                <a:tableStyleId>{5C22544A-7EE6-4342-B048-85BDC9FD1C3A}</a:tableStyleId>
              </a:tblPr>
              <a:tblGrid>
                <a:gridCol w="2902377">
                  <a:extLst>
                    <a:ext uri="{9D8B030D-6E8A-4147-A177-3AD203B41FA5}">
                      <a16:colId xmlns:a16="http://schemas.microsoft.com/office/drawing/2014/main" val="3042482324"/>
                    </a:ext>
                  </a:extLst>
                </a:gridCol>
                <a:gridCol w="791570">
                  <a:extLst>
                    <a:ext uri="{9D8B030D-6E8A-4147-A177-3AD203B41FA5}">
                      <a16:colId xmlns:a16="http://schemas.microsoft.com/office/drawing/2014/main" val="1669303387"/>
                    </a:ext>
                  </a:extLst>
                </a:gridCol>
              </a:tblGrid>
              <a:tr h="386475">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b="1" dirty="0">
                          <a:solidFill>
                            <a:schemeClr val="bg1"/>
                          </a:solidFill>
                        </a:rPr>
                        <a:t>TOUCH POINTS</a:t>
                      </a:r>
                      <a:endParaRPr lang="en-GB" sz="1600" b="0" dirty="0">
                        <a:solidFill>
                          <a:schemeClr val="bg1"/>
                        </a:solidFill>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2"/>
                    </a:solidFill>
                  </a:tcPr>
                </a:tc>
                <a:tc hMerge="1">
                  <a:txBody>
                    <a:bodyPr/>
                    <a:lstStyle/>
                    <a:p>
                      <a:endParaRPr lang="en-GB"/>
                    </a:p>
                  </a:txBody>
                  <a:tcPr/>
                </a:tc>
                <a:extLst>
                  <a:ext uri="{0D108BD9-81ED-4DB2-BD59-A6C34878D82A}">
                    <a16:rowId xmlns:a16="http://schemas.microsoft.com/office/drawing/2014/main" val="635350857"/>
                  </a:ext>
                </a:extLst>
              </a:tr>
              <a:tr h="432477">
                <a:tc>
                  <a:txBody>
                    <a:bodyPr/>
                    <a:lstStyle/>
                    <a:p>
                      <a:pPr marL="720000" lvl="2" indent="0">
                        <a:spcAft>
                          <a:spcPts val="600"/>
                        </a:spcAft>
                        <a:buFont typeface="Wingdings" panose="05000000000000000000" pitchFamily="2" charset="2"/>
                        <a:buNone/>
                      </a:pPr>
                      <a:r>
                        <a:rPr lang="en-US" sz="1400" b="1" spc="0" baseline="0" dirty="0">
                          <a:solidFill>
                            <a:schemeClr val="tx1"/>
                          </a:solidFill>
                        </a:rPr>
                        <a:t>No. of online activities they’ll do daily:</a:t>
                      </a:r>
                    </a:p>
                  </a:txBody>
                  <a:tcPr marR="108000" marT="108000" anchor="ctr">
                    <a:lnL w="12700" cmpd="sng">
                      <a:noFill/>
                    </a:lnL>
                    <a:lnR w="12700" cmpd="sng">
                      <a:noFill/>
                    </a:lnR>
                    <a:lnT w="38100" cmpd="sng">
                      <a:noFill/>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ctr">
                        <a:spcAft>
                          <a:spcPts val="600"/>
                        </a:spcAft>
                        <a:buFont typeface="Wingdings" panose="05000000000000000000" pitchFamily="2" charset="2"/>
                        <a:buNone/>
                        <a:defRPr/>
                      </a:pPr>
                      <a:r>
                        <a:rPr lang="en-US" sz="1600" b="1" dirty="0">
                          <a:solidFill>
                            <a:schemeClr val="tx1"/>
                          </a:solidFill>
                        </a:rPr>
                        <a:t>4.06</a:t>
                      </a:r>
                    </a:p>
                  </a:txBody>
                  <a:tcPr marT="216000">
                    <a:lnL w="12700" cmpd="sng">
                      <a:noFill/>
                    </a:lnL>
                    <a:lnR w="12700" cmpd="sng">
                      <a:noFill/>
                    </a:lnR>
                    <a:lnT w="38100" cmpd="sng">
                      <a:noFill/>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75029373"/>
                  </a:ext>
                </a:extLst>
              </a:tr>
              <a:tr h="432477">
                <a:tc>
                  <a:txBody>
                    <a:bodyPr/>
                    <a:lstStyle/>
                    <a:p>
                      <a:pPr marL="720000" marR="0" lvl="2" indent="0" algn="l" defTabSz="914400" rtl="0" eaLnBrk="1" fontAlgn="auto" latinLnBrk="0" hangingPunct="1">
                        <a:lnSpc>
                          <a:spcPct val="100000"/>
                        </a:lnSpc>
                        <a:spcBef>
                          <a:spcPts val="0"/>
                        </a:spcBef>
                        <a:spcAft>
                          <a:spcPts val="600"/>
                        </a:spcAft>
                        <a:buClrTx/>
                        <a:buSzTx/>
                        <a:buFont typeface="Wingdings" panose="05000000000000000000" pitchFamily="2" charset="2"/>
                        <a:buNone/>
                        <a:tabLst/>
                        <a:defRPr/>
                      </a:pPr>
                      <a:r>
                        <a:rPr lang="en-US" sz="1400" b="1" spc="0" baseline="0" dirty="0">
                          <a:solidFill>
                            <a:schemeClr val="tx1"/>
                          </a:solidFill>
                        </a:rPr>
                        <a:t>No. of online activities they’ll do per week:</a:t>
                      </a:r>
                    </a:p>
                  </a:txBody>
                  <a:tcPr marR="108000" marT="108000" anchor="ctr">
                    <a:lnL w="12700" cmpd="sng">
                      <a:noFill/>
                    </a:lnL>
                    <a:lnR w="12700" cmpd="sng">
                      <a:noFill/>
                    </a:lnR>
                    <a:lnT w="9525" cap="flat" cmpd="sng" algn="ctr">
                      <a:solidFill>
                        <a:schemeClr val="bg1">
                          <a:lumMod val="75000"/>
                        </a:schemeClr>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ctr">
                        <a:spcAft>
                          <a:spcPts val="600"/>
                        </a:spcAft>
                        <a:buFont typeface="Wingdings" panose="05000000000000000000" pitchFamily="2" charset="2"/>
                        <a:buNone/>
                        <a:defRPr/>
                      </a:pPr>
                      <a:r>
                        <a:rPr lang="en-US" sz="1600" b="1" dirty="0">
                          <a:solidFill>
                            <a:schemeClr val="tx1"/>
                          </a:solidFill>
                        </a:rPr>
                        <a:t>6.02</a:t>
                      </a:r>
                    </a:p>
                  </a:txBody>
                  <a:tcPr marT="216000">
                    <a:lnL w="12700" cmpd="sng">
                      <a:noFill/>
                    </a:lnL>
                    <a:lnR w="12700" cmpd="sng">
                      <a:noFill/>
                    </a:lnR>
                    <a:lnT w="9525" cap="flat" cmpd="sng" algn="ctr">
                      <a:solidFill>
                        <a:schemeClr val="bg1">
                          <a:lumMod val="75000"/>
                        </a:schemeClr>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2"/>
                  </a:ext>
                </a:extLst>
              </a:tr>
            </a:tbl>
          </a:graphicData>
        </a:graphic>
      </p:graphicFrame>
      <p:graphicFrame>
        <p:nvGraphicFramePr>
          <p:cNvPr id="23" name="Content Placeholder 13"/>
          <p:cNvGraphicFramePr>
            <a:graphicFrameLocks/>
          </p:cNvGraphicFramePr>
          <p:nvPr/>
        </p:nvGraphicFramePr>
        <p:xfrm>
          <a:off x="306552" y="1346786"/>
          <a:ext cx="3271672" cy="1158081"/>
        </p:xfrm>
        <a:graphic>
          <a:graphicData uri="http://schemas.openxmlformats.org/drawingml/2006/table">
            <a:tbl>
              <a:tblPr firstRow="1" bandRow="1">
                <a:tableStyleId>{5C22544A-7EE6-4342-B048-85BDC9FD1C3A}</a:tableStyleId>
              </a:tblPr>
              <a:tblGrid>
                <a:gridCol w="2507711">
                  <a:extLst>
                    <a:ext uri="{9D8B030D-6E8A-4147-A177-3AD203B41FA5}">
                      <a16:colId xmlns:a16="http://schemas.microsoft.com/office/drawing/2014/main" val="731527994"/>
                    </a:ext>
                  </a:extLst>
                </a:gridCol>
                <a:gridCol w="763961">
                  <a:extLst>
                    <a:ext uri="{9D8B030D-6E8A-4147-A177-3AD203B41FA5}">
                      <a16:colId xmlns:a16="http://schemas.microsoft.com/office/drawing/2014/main" val="4066411766"/>
                    </a:ext>
                  </a:extLst>
                </a:gridCol>
              </a:tblGrid>
              <a:tr h="304590">
                <a:tc gridSpan="2">
                  <a:txBody>
                    <a:bodyPr/>
                    <a:lstStyle/>
                    <a:p>
                      <a:r>
                        <a:rPr lang="en-GB" sz="1800" b="1" dirty="0">
                          <a:solidFill>
                            <a:schemeClr val="bg1"/>
                          </a:solidFill>
                        </a:rPr>
                        <a:t>CONSUMERS</a:t>
                      </a:r>
                      <a:endParaRPr lang="en-GB" sz="1600" b="0" dirty="0">
                        <a:solidFill>
                          <a:schemeClr val="bg1"/>
                        </a:solidFill>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2"/>
                    </a:solidFill>
                  </a:tcPr>
                </a:tc>
                <a:tc hMerge="1">
                  <a:txBody>
                    <a:bodyPr/>
                    <a:lstStyle/>
                    <a:p>
                      <a:endParaRPr lang="en-GB"/>
                    </a:p>
                  </a:txBody>
                  <a:tcPr/>
                </a:tc>
                <a:extLst>
                  <a:ext uri="{0D108BD9-81ED-4DB2-BD59-A6C34878D82A}">
                    <a16:rowId xmlns:a16="http://schemas.microsoft.com/office/drawing/2014/main" val="3974189949"/>
                  </a:ext>
                </a:extLst>
              </a:tr>
              <a:tr h="792321">
                <a:tc>
                  <a:txBody>
                    <a:bodyPr/>
                    <a:lstStyle/>
                    <a:p>
                      <a:pPr marL="720000" lvl="1"/>
                      <a:r>
                        <a:rPr lang="en-GB" sz="1400" b="1" dirty="0">
                          <a:solidFill>
                            <a:schemeClr val="tx1"/>
                          </a:solidFill>
                          <a:latin typeface="Arial" panose="020B0604020202020204" pitchFamily="34" charset="0"/>
                          <a:cs typeface="Arial" panose="020B0604020202020204" pitchFamily="34" charset="0"/>
                        </a:rPr>
                        <a:t>They’re online</a:t>
                      </a:r>
                      <a:br>
                        <a:rPr lang="en-GB" sz="1400" b="1" dirty="0">
                          <a:solidFill>
                            <a:schemeClr val="tx1"/>
                          </a:solidFill>
                          <a:latin typeface="Arial" panose="020B0604020202020204" pitchFamily="34" charset="0"/>
                          <a:cs typeface="Arial" panose="020B0604020202020204" pitchFamily="34" charset="0"/>
                        </a:rPr>
                      </a:br>
                      <a:r>
                        <a:rPr lang="en-GB" sz="1400" b="1" dirty="0">
                          <a:solidFill>
                            <a:schemeClr val="tx1"/>
                          </a:solidFill>
                          <a:latin typeface="Arial" panose="020B0604020202020204" pitchFamily="34" charset="0"/>
                          <a:cs typeface="Arial" panose="020B0604020202020204" pitchFamily="34" charset="0"/>
                        </a:rPr>
                        <a:t>at least once a</a:t>
                      </a:r>
                      <a:r>
                        <a:rPr lang="en-GB" sz="1400" b="1" baseline="0" dirty="0">
                          <a:solidFill>
                            <a:schemeClr val="tx1"/>
                          </a:solidFill>
                          <a:latin typeface="Arial" panose="020B0604020202020204" pitchFamily="34" charset="0"/>
                          <a:cs typeface="Arial" panose="020B0604020202020204" pitchFamily="34" charset="0"/>
                        </a:rPr>
                        <a:t> day</a:t>
                      </a:r>
                      <a:endParaRPr lang="en-GB" sz="1400" b="1" dirty="0">
                        <a:solidFill>
                          <a:schemeClr val="tx1"/>
                        </a:solidFill>
                        <a:latin typeface="Arial" panose="020B0604020202020204" pitchFamily="34" charset="0"/>
                        <a:cs typeface="Arial" panose="020B0604020202020204" pitchFamily="34" charset="0"/>
                      </a:endParaRPr>
                    </a:p>
                  </a:txBody>
                  <a:tcPr marT="108000" marB="108000" anchor="ctr">
                    <a:lnL w="12700" cmpd="sng">
                      <a:noFill/>
                    </a:lnL>
                    <a:lnR w="12700" cmpd="sng">
                      <a:noFill/>
                    </a:lnR>
                    <a:lnT w="38100" cmpd="sng">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pPr>
                      <a:r>
                        <a:rPr lang="en-GB" sz="1600" b="1" dirty="0">
                          <a:solidFill>
                            <a:schemeClr val="tx1"/>
                          </a:solidFill>
                          <a:latin typeface="Arial" panose="020B0604020202020204" pitchFamily="34" charset="0"/>
                          <a:cs typeface="Arial" panose="020B0604020202020204" pitchFamily="34" charset="0"/>
                        </a:rPr>
                        <a:t>1.14</a:t>
                      </a:r>
                    </a:p>
                  </a:txBody>
                  <a:tcPr anchor="ctr">
                    <a:lnL w="12700" cmpd="sng">
                      <a:noFill/>
                    </a:lnL>
                    <a:lnR w="12700" cmpd="sng">
                      <a:noFill/>
                    </a:lnR>
                    <a:lnT w="38100" cmpd="sng">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90287309"/>
                  </a:ext>
                </a:extLst>
              </a:tr>
            </a:tbl>
          </a:graphicData>
        </a:graphic>
      </p:graphicFrame>
      <p:sp>
        <p:nvSpPr>
          <p:cNvPr id="24" name="Freeform 6"/>
          <p:cNvSpPr>
            <a:spLocks noEditPoints="1"/>
          </p:cNvSpPr>
          <p:nvPr/>
        </p:nvSpPr>
        <p:spPr bwMode="auto">
          <a:xfrm>
            <a:off x="339378" y="1846203"/>
            <a:ext cx="445010" cy="538748"/>
          </a:xfrm>
          <a:custGeom>
            <a:avLst/>
            <a:gdLst>
              <a:gd name="T0" fmla="*/ 1406 w 2706"/>
              <a:gd name="T1" fmla="*/ 2838 h 3276"/>
              <a:gd name="T2" fmla="*/ 1332 w 2706"/>
              <a:gd name="T3" fmla="*/ 2958 h 3276"/>
              <a:gd name="T4" fmla="*/ 1213 w 2706"/>
              <a:gd name="T5" fmla="*/ 2883 h 3276"/>
              <a:gd name="T6" fmla="*/ 1286 w 2706"/>
              <a:gd name="T7" fmla="*/ 2764 h 3276"/>
              <a:gd name="T8" fmla="*/ 2296 w 2706"/>
              <a:gd name="T9" fmla="*/ 1922 h 3276"/>
              <a:gd name="T10" fmla="*/ 2250 w 2706"/>
              <a:gd name="T11" fmla="*/ 2055 h 3276"/>
              <a:gd name="T12" fmla="*/ 2115 w 2706"/>
              <a:gd name="T13" fmla="*/ 2010 h 3276"/>
              <a:gd name="T14" fmla="*/ 2162 w 2706"/>
              <a:gd name="T15" fmla="*/ 1875 h 3276"/>
              <a:gd name="T16" fmla="*/ 491 w 2706"/>
              <a:gd name="T17" fmla="*/ 1903 h 3276"/>
              <a:gd name="T18" fmla="*/ 475 w 2706"/>
              <a:gd name="T19" fmla="*/ 2043 h 3276"/>
              <a:gd name="T20" fmla="*/ 335 w 2706"/>
              <a:gd name="T21" fmla="*/ 2027 h 3276"/>
              <a:gd name="T22" fmla="*/ 351 w 2706"/>
              <a:gd name="T23" fmla="*/ 1888 h 3276"/>
              <a:gd name="T24" fmla="*/ 1965 w 2706"/>
              <a:gd name="T25" fmla="*/ 1327 h 3276"/>
              <a:gd name="T26" fmla="*/ 1990 w 2706"/>
              <a:gd name="T27" fmla="*/ 1448 h 3276"/>
              <a:gd name="T28" fmla="*/ 1477 w 2706"/>
              <a:gd name="T29" fmla="*/ 2062 h 3276"/>
              <a:gd name="T30" fmla="*/ 1279 w 2706"/>
              <a:gd name="T31" fmla="*/ 2153 h 3276"/>
              <a:gd name="T32" fmla="*/ 1125 w 2706"/>
              <a:gd name="T33" fmla="*/ 2000 h 3276"/>
              <a:gd name="T34" fmla="*/ 1216 w 2706"/>
              <a:gd name="T35" fmla="*/ 1801 h 3276"/>
              <a:gd name="T36" fmla="*/ 1856 w 2706"/>
              <a:gd name="T37" fmla="*/ 1336 h 3276"/>
              <a:gd name="T38" fmla="*/ 1372 w 2706"/>
              <a:gd name="T39" fmla="*/ 992 h 3276"/>
              <a:gd name="T40" fmla="*/ 1388 w 2706"/>
              <a:gd name="T41" fmla="*/ 1133 h 3276"/>
              <a:gd name="T42" fmla="*/ 1247 w 2706"/>
              <a:gd name="T43" fmla="*/ 1148 h 3276"/>
              <a:gd name="T44" fmla="*/ 1231 w 2706"/>
              <a:gd name="T45" fmla="*/ 1008 h 3276"/>
              <a:gd name="T46" fmla="*/ 1145 w 2706"/>
              <a:gd name="T47" fmla="*/ 844 h 3276"/>
              <a:gd name="T48" fmla="*/ 629 w 2706"/>
              <a:gd name="T49" fmla="*/ 1060 h 3276"/>
              <a:gd name="T50" fmla="*/ 282 w 2706"/>
              <a:gd name="T51" fmla="*/ 1488 h 3276"/>
              <a:gd name="T52" fmla="*/ 180 w 2706"/>
              <a:gd name="T53" fmla="*/ 2050 h 3276"/>
              <a:gd name="T54" fmla="*/ 360 w 2706"/>
              <a:gd name="T55" fmla="*/ 2583 h 3276"/>
              <a:gd name="T56" fmla="*/ 762 w 2706"/>
              <a:gd name="T57" fmla="*/ 2958 h 3276"/>
              <a:gd name="T58" fmla="*/ 1312 w 2706"/>
              <a:gd name="T59" fmla="*/ 3100 h 3276"/>
              <a:gd name="T60" fmla="*/ 1862 w 2706"/>
              <a:gd name="T61" fmla="*/ 2958 h 3276"/>
              <a:gd name="T62" fmla="*/ 2265 w 2706"/>
              <a:gd name="T63" fmla="*/ 2583 h 3276"/>
              <a:gd name="T64" fmla="*/ 2445 w 2706"/>
              <a:gd name="T65" fmla="*/ 2050 h 3276"/>
              <a:gd name="T66" fmla="*/ 2343 w 2706"/>
              <a:gd name="T67" fmla="*/ 1488 h 3276"/>
              <a:gd name="T68" fmla="*/ 1995 w 2706"/>
              <a:gd name="T69" fmla="*/ 1060 h 3276"/>
              <a:gd name="T70" fmla="*/ 1480 w 2706"/>
              <a:gd name="T71" fmla="*/ 844 h 3276"/>
              <a:gd name="T72" fmla="*/ 932 w 2706"/>
              <a:gd name="T73" fmla="*/ 177 h 3276"/>
              <a:gd name="T74" fmla="*/ 1583 w 2706"/>
              <a:gd name="T75" fmla="*/ 683 h 3276"/>
              <a:gd name="T76" fmla="*/ 2141 w 2706"/>
              <a:gd name="T77" fmla="*/ 949 h 3276"/>
              <a:gd name="T78" fmla="*/ 2198 w 2706"/>
              <a:gd name="T79" fmla="*/ 710 h 3276"/>
              <a:gd name="T80" fmla="*/ 2298 w 2706"/>
              <a:gd name="T81" fmla="*/ 634 h 3276"/>
              <a:gd name="T82" fmla="*/ 2706 w 2706"/>
              <a:gd name="T83" fmla="*/ 1060 h 3276"/>
              <a:gd name="T84" fmla="*/ 2635 w 2706"/>
              <a:gd name="T85" fmla="*/ 1155 h 3276"/>
              <a:gd name="T86" fmla="*/ 2327 w 2706"/>
              <a:gd name="T87" fmla="*/ 1136 h 3276"/>
              <a:gd name="T88" fmla="*/ 2595 w 2706"/>
              <a:gd name="T89" fmla="*/ 1690 h 3276"/>
              <a:gd name="T90" fmla="*/ 2573 w 2706"/>
              <a:gd name="T91" fmla="*/ 2328 h 3276"/>
              <a:gd name="T92" fmla="*/ 2271 w 2706"/>
              <a:gd name="T93" fmla="*/ 2860 h 3276"/>
              <a:gd name="T94" fmla="*/ 1760 w 2706"/>
              <a:gd name="T95" fmla="*/ 3198 h 3276"/>
              <a:gd name="T96" fmla="*/ 1127 w 2706"/>
              <a:gd name="T97" fmla="*/ 3264 h 3276"/>
              <a:gd name="T98" fmla="*/ 552 w 2706"/>
              <a:gd name="T99" fmla="*/ 3033 h 3276"/>
              <a:gd name="T100" fmla="*/ 150 w 2706"/>
              <a:gd name="T101" fmla="*/ 2575 h 3276"/>
              <a:gd name="T102" fmla="*/ 0 w 2706"/>
              <a:gd name="T103" fmla="*/ 1966 h 3276"/>
              <a:gd name="T104" fmla="*/ 152 w 2706"/>
              <a:gd name="T105" fmla="*/ 1355 h 3276"/>
              <a:gd name="T106" fmla="*/ 555 w 2706"/>
              <a:gd name="T107" fmla="*/ 896 h 3276"/>
              <a:gd name="T108" fmla="*/ 1132 w 2706"/>
              <a:gd name="T109" fmla="*/ 668 h 3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706" h="3276">
                <a:moveTo>
                  <a:pt x="1309" y="2761"/>
                </a:moveTo>
                <a:lnTo>
                  <a:pt x="1332" y="2764"/>
                </a:lnTo>
                <a:lnTo>
                  <a:pt x="1353" y="2771"/>
                </a:lnTo>
                <a:lnTo>
                  <a:pt x="1372" y="2783"/>
                </a:lnTo>
                <a:lnTo>
                  <a:pt x="1388" y="2798"/>
                </a:lnTo>
                <a:lnTo>
                  <a:pt x="1399" y="2817"/>
                </a:lnTo>
                <a:lnTo>
                  <a:pt x="1406" y="2838"/>
                </a:lnTo>
                <a:lnTo>
                  <a:pt x="1410" y="2860"/>
                </a:lnTo>
                <a:lnTo>
                  <a:pt x="1406" y="2883"/>
                </a:lnTo>
                <a:lnTo>
                  <a:pt x="1399" y="2904"/>
                </a:lnTo>
                <a:lnTo>
                  <a:pt x="1388" y="2923"/>
                </a:lnTo>
                <a:lnTo>
                  <a:pt x="1372" y="2939"/>
                </a:lnTo>
                <a:lnTo>
                  <a:pt x="1353" y="2950"/>
                </a:lnTo>
                <a:lnTo>
                  <a:pt x="1332" y="2958"/>
                </a:lnTo>
                <a:lnTo>
                  <a:pt x="1309" y="2961"/>
                </a:lnTo>
                <a:lnTo>
                  <a:pt x="1286" y="2958"/>
                </a:lnTo>
                <a:lnTo>
                  <a:pt x="1265" y="2950"/>
                </a:lnTo>
                <a:lnTo>
                  <a:pt x="1247" y="2939"/>
                </a:lnTo>
                <a:lnTo>
                  <a:pt x="1231" y="2923"/>
                </a:lnTo>
                <a:lnTo>
                  <a:pt x="1220" y="2904"/>
                </a:lnTo>
                <a:lnTo>
                  <a:pt x="1213" y="2883"/>
                </a:lnTo>
                <a:lnTo>
                  <a:pt x="1209" y="2860"/>
                </a:lnTo>
                <a:lnTo>
                  <a:pt x="1213" y="2838"/>
                </a:lnTo>
                <a:lnTo>
                  <a:pt x="1220" y="2817"/>
                </a:lnTo>
                <a:lnTo>
                  <a:pt x="1231" y="2798"/>
                </a:lnTo>
                <a:lnTo>
                  <a:pt x="1247" y="2783"/>
                </a:lnTo>
                <a:lnTo>
                  <a:pt x="1265" y="2771"/>
                </a:lnTo>
                <a:lnTo>
                  <a:pt x="1286" y="2764"/>
                </a:lnTo>
                <a:lnTo>
                  <a:pt x="1309" y="2761"/>
                </a:lnTo>
                <a:close/>
                <a:moveTo>
                  <a:pt x="2206" y="1866"/>
                </a:moveTo>
                <a:lnTo>
                  <a:pt x="2229" y="1868"/>
                </a:lnTo>
                <a:lnTo>
                  <a:pt x="2250" y="1875"/>
                </a:lnTo>
                <a:lnTo>
                  <a:pt x="2268" y="1888"/>
                </a:lnTo>
                <a:lnTo>
                  <a:pt x="2283" y="1903"/>
                </a:lnTo>
                <a:lnTo>
                  <a:pt x="2296" y="1922"/>
                </a:lnTo>
                <a:lnTo>
                  <a:pt x="2303" y="1943"/>
                </a:lnTo>
                <a:lnTo>
                  <a:pt x="2305" y="1966"/>
                </a:lnTo>
                <a:lnTo>
                  <a:pt x="2303" y="1989"/>
                </a:lnTo>
                <a:lnTo>
                  <a:pt x="2296" y="2010"/>
                </a:lnTo>
                <a:lnTo>
                  <a:pt x="2283" y="2027"/>
                </a:lnTo>
                <a:lnTo>
                  <a:pt x="2268" y="2043"/>
                </a:lnTo>
                <a:lnTo>
                  <a:pt x="2250" y="2055"/>
                </a:lnTo>
                <a:lnTo>
                  <a:pt x="2229" y="2063"/>
                </a:lnTo>
                <a:lnTo>
                  <a:pt x="2206" y="2065"/>
                </a:lnTo>
                <a:lnTo>
                  <a:pt x="2183" y="2063"/>
                </a:lnTo>
                <a:lnTo>
                  <a:pt x="2162" y="2055"/>
                </a:lnTo>
                <a:lnTo>
                  <a:pt x="2143" y="2043"/>
                </a:lnTo>
                <a:lnTo>
                  <a:pt x="2128" y="2027"/>
                </a:lnTo>
                <a:lnTo>
                  <a:pt x="2115" y="2010"/>
                </a:lnTo>
                <a:lnTo>
                  <a:pt x="2108" y="1989"/>
                </a:lnTo>
                <a:lnTo>
                  <a:pt x="2106" y="1966"/>
                </a:lnTo>
                <a:lnTo>
                  <a:pt x="2108" y="1943"/>
                </a:lnTo>
                <a:lnTo>
                  <a:pt x="2115" y="1922"/>
                </a:lnTo>
                <a:lnTo>
                  <a:pt x="2128" y="1903"/>
                </a:lnTo>
                <a:lnTo>
                  <a:pt x="2143" y="1888"/>
                </a:lnTo>
                <a:lnTo>
                  <a:pt x="2162" y="1875"/>
                </a:lnTo>
                <a:lnTo>
                  <a:pt x="2183" y="1868"/>
                </a:lnTo>
                <a:lnTo>
                  <a:pt x="2206" y="1866"/>
                </a:lnTo>
                <a:close/>
                <a:moveTo>
                  <a:pt x="412" y="1866"/>
                </a:moveTo>
                <a:lnTo>
                  <a:pt x="435" y="1868"/>
                </a:lnTo>
                <a:lnTo>
                  <a:pt x="456" y="1875"/>
                </a:lnTo>
                <a:lnTo>
                  <a:pt x="475" y="1888"/>
                </a:lnTo>
                <a:lnTo>
                  <a:pt x="491" y="1903"/>
                </a:lnTo>
                <a:lnTo>
                  <a:pt x="502" y="1922"/>
                </a:lnTo>
                <a:lnTo>
                  <a:pt x="510" y="1943"/>
                </a:lnTo>
                <a:lnTo>
                  <a:pt x="513" y="1966"/>
                </a:lnTo>
                <a:lnTo>
                  <a:pt x="510" y="1989"/>
                </a:lnTo>
                <a:lnTo>
                  <a:pt x="502" y="2010"/>
                </a:lnTo>
                <a:lnTo>
                  <a:pt x="491" y="2027"/>
                </a:lnTo>
                <a:lnTo>
                  <a:pt x="475" y="2043"/>
                </a:lnTo>
                <a:lnTo>
                  <a:pt x="456" y="2055"/>
                </a:lnTo>
                <a:lnTo>
                  <a:pt x="435" y="2063"/>
                </a:lnTo>
                <a:lnTo>
                  <a:pt x="412" y="2065"/>
                </a:lnTo>
                <a:lnTo>
                  <a:pt x="390" y="2063"/>
                </a:lnTo>
                <a:lnTo>
                  <a:pt x="369" y="2055"/>
                </a:lnTo>
                <a:lnTo>
                  <a:pt x="351" y="2043"/>
                </a:lnTo>
                <a:lnTo>
                  <a:pt x="335" y="2027"/>
                </a:lnTo>
                <a:lnTo>
                  <a:pt x="323" y="2010"/>
                </a:lnTo>
                <a:lnTo>
                  <a:pt x="316" y="1989"/>
                </a:lnTo>
                <a:lnTo>
                  <a:pt x="313" y="1966"/>
                </a:lnTo>
                <a:lnTo>
                  <a:pt x="316" y="1943"/>
                </a:lnTo>
                <a:lnTo>
                  <a:pt x="323" y="1922"/>
                </a:lnTo>
                <a:lnTo>
                  <a:pt x="335" y="1903"/>
                </a:lnTo>
                <a:lnTo>
                  <a:pt x="351" y="1888"/>
                </a:lnTo>
                <a:lnTo>
                  <a:pt x="369" y="1875"/>
                </a:lnTo>
                <a:lnTo>
                  <a:pt x="390" y="1868"/>
                </a:lnTo>
                <a:lnTo>
                  <a:pt x="412" y="1866"/>
                </a:lnTo>
                <a:close/>
                <a:moveTo>
                  <a:pt x="1909" y="1312"/>
                </a:moveTo>
                <a:lnTo>
                  <a:pt x="1928" y="1313"/>
                </a:lnTo>
                <a:lnTo>
                  <a:pt x="1947" y="1317"/>
                </a:lnTo>
                <a:lnTo>
                  <a:pt x="1965" y="1327"/>
                </a:lnTo>
                <a:lnTo>
                  <a:pt x="1980" y="1339"/>
                </a:lnTo>
                <a:lnTo>
                  <a:pt x="1992" y="1356"/>
                </a:lnTo>
                <a:lnTo>
                  <a:pt x="2000" y="1374"/>
                </a:lnTo>
                <a:lnTo>
                  <a:pt x="2004" y="1393"/>
                </a:lnTo>
                <a:lnTo>
                  <a:pt x="2003" y="1411"/>
                </a:lnTo>
                <a:lnTo>
                  <a:pt x="1999" y="1430"/>
                </a:lnTo>
                <a:lnTo>
                  <a:pt x="1990" y="1448"/>
                </a:lnTo>
                <a:lnTo>
                  <a:pt x="1977" y="1464"/>
                </a:lnTo>
                <a:lnTo>
                  <a:pt x="1497" y="1922"/>
                </a:lnTo>
                <a:lnTo>
                  <a:pt x="1502" y="1944"/>
                </a:lnTo>
                <a:lnTo>
                  <a:pt x="1503" y="1966"/>
                </a:lnTo>
                <a:lnTo>
                  <a:pt x="1500" y="2000"/>
                </a:lnTo>
                <a:lnTo>
                  <a:pt x="1491" y="2032"/>
                </a:lnTo>
                <a:lnTo>
                  <a:pt x="1477" y="2062"/>
                </a:lnTo>
                <a:lnTo>
                  <a:pt x="1458" y="2088"/>
                </a:lnTo>
                <a:lnTo>
                  <a:pt x="1436" y="2111"/>
                </a:lnTo>
                <a:lnTo>
                  <a:pt x="1408" y="2130"/>
                </a:lnTo>
                <a:lnTo>
                  <a:pt x="1379" y="2144"/>
                </a:lnTo>
                <a:lnTo>
                  <a:pt x="1347" y="2153"/>
                </a:lnTo>
                <a:lnTo>
                  <a:pt x="1312" y="2156"/>
                </a:lnTo>
                <a:lnTo>
                  <a:pt x="1279" y="2153"/>
                </a:lnTo>
                <a:lnTo>
                  <a:pt x="1246" y="2144"/>
                </a:lnTo>
                <a:lnTo>
                  <a:pt x="1216" y="2130"/>
                </a:lnTo>
                <a:lnTo>
                  <a:pt x="1190" y="2111"/>
                </a:lnTo>
                <a:lnTo>
                  <a:pt x="1167" y="2088"/>
                </a:lnTo>
                <a:lnTo>
                  <a:pt x="1148" y="2062"/>
                </a:lnTo>
                <a:lnTo>
                  <a:pt x="1134" y="2032"/>
                </a:lnTo>
                <a:lnTo>
                  <a:pt x="1125" y="2000"/>
                </a:lnTo>
                <a:lnTo>
                  <a:pt x="1123" y="1966"/>
                </a:lnTo>
                <a:lnTo>
                  <a:pt x="1126" y="1931"/>
                </a:lnTo>
                <a:lnTo>
                  <a:pt x="1134" y="1900"/>
                </a:lnTo>
                <a:lnTo>
                  <a:pt x="1148" y="1869"/>
                </a:lnTo>
                <a:lnTo>
                  <a:pt x="1167" y="1843"/>
                </a:lnTo>
                <a:lnTo>
                  <a:pt x="1190" y="1820"/>
                </a:lnTo>
                <a:lnTo>
                  <a:pt x="1216" y="1801"/>
                </a:lnTo>
                <a:lnTo>
                  <a:pt x="1246" y="1787"/>
                </a:lnTo>
                <a:lnTo>
                  <a:pt x="1279" y="1778"/>
                </a:lnTo>
                <a:lnTo>
                  <a:pt x="1312" y="1776"/>
                </a:lnTo>
                <a:lnTo>
                  <a:pt x="1336" y="1777"/>
                </a:lnTo>
                <a:lnTo>
                  <a:pt x="1359" y="1781"/>
                </a:lnTo>
                <a:lnTo>
                  <a:pt x="1381" y="1789"/>
                </a:lnTo>
                <a:lnTo>
                  <a:pt x="1856" y="1336"/>
                </a:lnTo>
                <a:lnTo>
                  <a:pt x="1871" y="1324"/>
                </a:lnTo>
                <a:lnTo>
                  <a:pt x="1889" y="1316"/>
                </a:lnTo>
                <a:lnTo>
                  <a:pt x="1909" y="1312"/>
                </a:lnTo>
                <a:close/>
                <a:moveTo>
                  <a:pt x="1309" y="970"/>
                </a:moveTo>
                <a:lnTo>
                  <a:pt x="1332" y="973"/>
                </a:lnTo>
                <a:lnTo>
                  <a:pt x="1353" y="981"/>
                </a:lnTo>
                <a:lnTo>
                  <a:pt x="1372" y="992"/>
                </a:lnTo>
                <a:lnTo>
                  <a:pt x="1388" y="1008"/>
                </a:lnTo>
                <a:lnTo>
                  <a:pt x="1399" y="1027"/>
                </a:lnTo>
                <a:lnTo>
                  <a:pt x="1406" y="1048"/>
                </a:lnTo>
                <a:lnTo>
                  <a:pt x="1410" y="1070"/>
                </a:lnTo>
                <a:lnTo>
                  <a:pt x="1406" y="1093"/>
                </a:lnTo>
                <a:lnTo>
                  <a:pt x="1399" y="1114"/>
                </a:lnTo>
                <a:lnTo>
                  <a:pt x="1388" y="1133"/>
                </a:lnTo>
                <a:lnTo>
                  <a:pt x="1372" y="1148"/>
                </a:lnTo>
                <a:lnTo>
                  <a:pt x="1353" y="1160"/>
                </a:lnTo>
                <a:lnTo>
                  <a:pt x="1332" y="1167"/>
                </a:lnTo>
                <a:lnTo>
                  <a:pt x="1309" y="1170"/>
                </a:lnTo>
                <a:lnTo>
                  <a:pt x="1286" y="1167"/>
                </a:lnTo>
                <a:lnTo>
                  <a:pt x="1265" y="1160"/>
                </a:lnTo>
                <a:lnTo>
                  <a:pt x="1247" y="1148"/>
                </a:lnTo>
                <a:lnTo>
                  <a:pt x="1231" y="1133"/>
                </a:lnTo>
                <a:lnTo>
                  <a:pt x="1220" y="1114"/>
                </a:lnTo>
                <a:lnTo>
                  <a:pt x="1213" y="1093"/>
                </a:lnTo>
                <a:lnTo>
                  <a:pt x="1209" y="1070"/>
                </a:lnTo>
                <a:lnTo>
                  <a:pt x="1213" y="1048"/>
                </a:lnTo>
                <a:lnTo>
                  <a:pt x="1220" y="1027"/>
                </a:lnTo>
                <a:lnTo>
                  <a:pt x="1231" y="1008"/>
                </a:lnTo>
                <a:lnTo>
                  <a:pt x="1247" y="992"/>
                </a:lnTo>
                <a:lnTo>
                  <a:pt x="1265" y="981"/>
                </a:lnTo>
                <a:lnTo>
                  <a:pt x="1286" y="973"/>
                </a:lnTo>
                <a:lnTo>
                  <a:pt x="1309" y="970"/>
                </a:lnTo>
                <a:close/>
                <a:moveTo>
                  <a:pt x="1312" y="831"/>
                </a:moveTo>
                <a:lnTo>
                  <a:pt x="1227" y="834"/>
                </a:lnTo>
                <a:lnTo>
                  <a:pt x="1145" y="844"/>
                </a:lnTo>
                <a:lnTo>
                  <a:pt x="1064" y="858"/>
                </a:lnTo>
                <a:lnTo>
                  <a:pt x="984" y="879"/>
                </a:lnTo>
                <a:lnTo>
                  <a:pt x="908" y="905"/>
                </a:lnTo>
                <a:lnTo>
                  <a:pt x="833" y="937"/>
                </a:lnTo>
                <a:lnTo>
                  <a:pt x="762" y="973"/>
                </a:lnTo>
                <a:lnTo>
                  <a:pt x="694" y="1014"/>
                </a:lnTo>
                <a:lnTo>
                  <a:pt x="629" y="1060"/>
                </a:lnTo>
                <a:lnTo>
                  <a:pt x="567" y="1110"/>
                </a:lnTo>
                <a:lnTo>
                  <a:pt x="510" y="1164"/>
                </a:lnTo>
                <a:lnTo>
                  <a:pt x="455" y="1222"/>
                </a:lnTo>
                <a:lnTo>
                  <a:pt x="405" y="1284"/>
                </a:lnTo>
                <a:lnTo>
                  <a:pt x="360" y="1349"/>
                </a:lnTo>
                <a:lnTo>
                  <a:pt x="318" y="1417"/>
                </a:lnTo>
                <a:lnTo>
                  <a:pt x="282" y="1488"/>
                </a:lnTo>
                <a:lnTo>
                  <a:pt x="251" y="1562"/>
                </a:lnTo>
                <a:lnTo>
                  <a:pt x="225" y="1639"/>
                </a:lnTo>
                <a:lnTo>
                  <a:pt x="204" y="1717"/>
                </a:lnTo>
                <a:lnTo>
                  <a:pt x="189" y="1798"/>
                </a:lnTo>
                <a:lnTo>
                  <a:pt x="180" y="1881"/>
                </a:lnTo>
                <a:lnTo>
                  <a:pt x="177" y="1966"/>
                </a:lnTo>
                <a:lnTo>
                  <a:pt x="180" y="2050"/>
                </a:lnTo>
                <a:lnTo>
                  <a:pt x="189" y="2133"/>
                </a:lnTo>
                <a:lnTo>
                  <a:pt x="204" y="2214"/>
                </a:lnTo>
                <a:lnTo>
                  <a:pt x="225" y="2292"/>
                </a:lnTo>
                <a:lnTo>
                  <a:pt x="251" y="2370"/>
                </a:lnTo>
                <a:lnTo>
                  <a:pt x="282" y="2443"/>
                </a:lnTo>
                <a:lnTo>
                  <a:pt x="318" y="2514"/>
                </a:lnTo>
                <a:lnTo>
                  <a:pt x="360" y="2583"/>
                </a:lnTo>
                <a:lnTo>
                  <a:pt x="405" y="2648"/>
                </a:lnTo>
                <a:lnTo>
                  <a:pt x="455" y="2709"/>
                </a:lnTo>
                <a:lnTo>
                  <a:pt x="510" y="2767"/>
                </a:lnTo>
                <a:lnTo>
                  <a:pt x="567" y="2821"/>
                </a:lnTo>
                <a:lnTo>
                  <a:pt x="629" y="2872"/>
                </a:lnTo>
                <a:lnTo>
                  <a:pt x="694" y="2917"/>
                </a:lnTo>
                <a:lnTo>
                  <a:pt x="762" y="2958"/>
                </a:lnTo>
                <a:lnTo>
                  <a:pt x="833" y="2994"/>
                </a:lnTo>
                <a:lnTo>
                  <a:pt x="908" y="3026"/>
                </a:lnTo>
                <a:lnTo>
                  <a:pt x="984" y="3052"/>
                </a:lnTo>
                <a:lnTo>
                  <a:pt x="1064" y="3073"/>
                </a:lnTo>
                <a:lnTo>
                  <a:pt x="1145" y="3088"/>
                </a:lnTo>
                <a:lnTo>
                  <a:pt x="1227" y="3097"/>
                </a:lnTo>
                <a:lnTo>
                  <a:pt x="1312" y="3100"/>
                </a:lnTo>
                <a:lnTo>
                  <a:pt x="1397" y="3097"/>
                </a:lnTo>
                <a:lnTo>
                  <a:pt x="1480" y="3088"/>
                </a:lnTo>
                <a:lnTo>
                  <a:pt x="1560" y="3073"/>
                </a:lnTo>
                <a:lnTo>
                  <a:pt x="1640" y="3052"/>
                </a:lnTo>
                <a:lnTo>
                  <a:pt x="1716" y="3026"/>
                </a:lnTo>
                <a:lnTo>
                  <a:pt x="1791" y="2994"/>
                </a:lnTo>
                <a:lnTo>
                  <a:pt x="1862" y="2958"/>
                </a:lnTo>
                <a:lnTo>
                  <a:pt x="1930" y="2917"/>
                </a:lnTo>
                <a:lnTo>
                  <a:pt x="1995" y="2872"/>
                </a:lnTo>
                <a:lnTo>
                  <a:pt x="2057" y="2821"/>
                </a:lnTo>
                <a:lnTo>
                  <a:pt x="2115" y="2767"/>
                </a:lnTo>
                <a:lnTo>
                  <a:pt x="2169" y="2709"/>
                </a:lnTo>
                <a:lnTo>
                  <a:pt x="2219" y="2648"/>
                </a:lnTo>
                <a:lnTo>
                  <a:pt x="2265" y="2583"/>
                </a:lnTo>
                <a:lnTo>
                  <a:pt x="2306" y="2514"/>
                </a:lnTo>
                <a:lnTo>
                  <a:pt x="2343" y="2443"/>
                </a:lnTo>
                <a:lnTo>
                  <a:pt x="2374" y="2370"/>
                </a:lnTo>
                <a:lnTo>
                  <a:pt x="2400" y="2292"/>
                </a:lnTo>
                <a:lnTo>
                  <a:pt x="2421" y="2214"/>
                </a:lnTo>
                <a:lnTo>
                  <a:pt x="2436" y="2133"/>
                </a:lnTo>
                <a:lnTo>
                  <a:pt x="2445" y="2050"/>
                </a:lnTo>
                <a:lnTo>
                  <a:pt x="2449" y="1966"/>
                </a:lnTo>
                <a:lnTo>
                  <a:pt x="2445" y="1881"/>
                </a:lnTo>
                <a:lnTo>
                  <a:pt x="2436" y="1798"/>
                </a:lnTo>
                <a:lnTo>
                  <a:pt x="2421" y="1717"/>
                </a:lnTo>
                <a:lnTo>
                  <a:pt x="2400" y="1639"/>
                </a:lnTo>
                <a:lnTo>
                  <a:pt x="2374" y="1562"/>
                </a:lnTo>
                <a:lnTo>
                  <a:pt x="2343" y="1488"/>
                </a:lnTo>
                <a:lnTo>
                  <a:pt x="2306" y="1417"/>
                </a:lnTo>
                <a:lnTo>
                  <a:pt x="2265" y="1349"/>
                </a:lnTo>
                <a:lnTo>
                  <a:pt x="2219" y="1284"/>
                </a:lnTo>
                <a:lnTo>
                  <a:pt x="2169" y="1222"/>
                </a:lnTo>
                <a:lnTo>
                  <a:pt x="2115" y="1164"/>
                </a:lnTo>
                <a:lnTo>
                  <a:pt x="2057" y="1110"/>
                </a:lnTo>
                <a:lnTo>
                  <a:pt x="1995" y="1060"/>
                </a:lnTo>
                <a:lnTo>
                  <a:pt x="1930" y="1014"/>
                </a:lnTo>
                <a:lnTo>
                  <a:pt x="1862" y="973"/>
                </a:lnTo>
                <a:lnTo>
                  <a:pt x="1791" y="937"/>
                </a:lnTo>
                <a:lnTo>
                  <a:pt x="1716" y="905"/>
                </a:lnTo>
                <a:lnTo>
                  <a:pt x="1640" y="879"/>
                </a:lnTo>
                <a:lnTo>
                  <a:pt x="1560" y="858"/>
                </a:lnTo>
                <a:lnTo>
                  <a:pt x="1480" y="844"/>
                </a:lnTo>
                <a:lnTo>
                  <a:pt x="1397" y="834"/>
                </a:lnTo>
                <a:lnTo>
                  <a:pt x="1312" y="831"/>
                </a:lnTo>
                <a:close/>
                <a:moveTo>
                  <a:pt x="932" y="177"/>
                </a:moveTo>
                <a:lnTo>
                  <a:pt x="932" y="330"/>
                </a:lnTo>
                <a:lnTo>
                  <a:pt x="1693" y="330"/>
                </a:lnTo>
                <a:lnTo>
                  <a:pt x="1693" y="177"/>
                </a:lnTo>
                <a:lnTo>
                  <a:pt x="932" y="177"/>
                </a:lnTo>
                <a:close/>
                <a:moveTo>
                  <a:pt x="756" y="0"/>
                </a:moveTo>
                <a:lnTo>
                  <a:pt x="1869" y="0"/>
                </a:lnTo>
                <a:lnTo>
                  <a:pt x="1869" y="506"/>
                </a:lnTo>
                <a:lnTo>
                  <a:pt x="1400" y="506"/>
                </a:lnTo>
                <a:lnTo>
                  <a:pt x="1400" y="658"/>
                </a:lnTo>
                <a:lnTo>
                  <a:pt x="1493" y="668"/>
                </a:lnTo>
                <a:lnTo>
                  <a:pt x="1583" y="683"/>
                </a:lnTo>
                <a:lnTo>
                  <a:pt x="1671" y="705"/>
                </a:lnTo>
                <a:lnTo>
                  <a:pt x="1756" y="733"/>
                </a:lnTo>
                <a:lnTo>
                  <a:pt x="1840" y="766"/>
                </a:lnTo>
                <a:lnTo>
                  <a:pt x="1920" y="805"/>
                </a:lnTo>
                <a:lnTo>
                  <a:pt x="1996" y="848"/>
                </a:lnTo>
                <a:lnTo>
                  <a:pt x="2070" y="897"/>
                </a:lnTo>
                <a:lnTo>
                  <a:pt x="2141" y="949"/>
                </a:lnTo>
                <a:lnTo>
                  <a:pt x="2207" y="1008"/>
                </a:lnTo>
                <a:lnTo>
                  <a:pt x="2327" y="892"/>
                </a:lnTo>
                <a:lnTo>
                  <a:pt x="2222" y="782"/>
                </a:lnTo>
                <a:lnTo>
                  <a:pt x="2210" y="766"/>
                </a:lnTo>
                <a:lnTo>
                  <a:pt x="2202" y="748"/>
                </a:lnTo>
                <a:lnTo>
                  <a:pt x="2198" y="728"/>
                </a:lnTo>
                <a:lnTo>
                  <a:pt x="2198" y="710"/>
                </a:lnTo>
                <a:lnTo>
                  <a:pt x="2203" y="691"/>
                </a:lnTo>
                <a:lnTo>
                  <a:pt x="2212" y="673"/>
                </a:lnTo>
                <a:lnTo>
                  <a:pt x="2225" y="657"/>
                </a:lnTo>
                <a:lnTo>
                  <a:pt x="2241" y="646"/>
                </a:lnTo>
                <a:lnTo>
                  <a:pt x="2259" y="637"/>
                </a:lnTo>
                <a:lnTo>
                  <a:pt x="2278" y="633"/>
                </a:lnTo>
                <a:lnTo>
                  <a:pt x="2298" y="634"/>
                </a:lnTo>
                <a:lnTo>
                  <a:pt x="2317" y="638"/>
                </a:lnTo>
                <a:lnTo>
                  <a:pt x="2334" y="647"/>
                </a:lnTo>
                <a:lnTo>
                  <a:pt x="2350" y="660"/>
                </a:lnTo>
                <a:lnTo>
                  <a:pt x="2682" y="1007"/>
                </a:lnTo>
                <a:lnTo>
                  <a:pt x="2695" y="1024"/>
                </a:lnTo>
                <a:lnTo>
                  <a:pt x="2702" y="1042"/>
                </a:lnTo>
                <a:lnTo>
                  <a:pt x="2706" y="1060"/>
                </a:lnTo>
                <a:lnTo>
                  <a:pt x="2706" y="1080"/>
                </a:lnTo>
                <a:lnTo>
                  <a:pt x="2701" y="1099"/>
                </a:lnTo>
                <a:lnTo>
                  <a:pt x="2693" y="1116"/>
                </a:lnTo>
                <a:lnTo>
                  <a:pt x="2679" y="1132"/>
                </a:lnTo>
                <a:lnTo>
                  <a:pt x="2665" y="1143"/>
                </a:lnTo>
                <a:lnTo>
                  <a:pt x="2651" y="1151"/>
                </a:lnTo>
                <a:lnTo>
                  <a:pt x="2635" y="1155"/>
                </a:lnTo>
                <a:lnTo>
                  <a:pt x="2618" y="1157"/>
                </a:lnTo>
                <a:lnTo>
                  <a:pt x="2601" y="1155"/>
                </a:lnTo>
                <a:lnTo>
                  <a:pt x="2585" y="1149"/>
                </a:lnTo>
                <a:lnTo>
                  <a:pt x="2569" y="1141"/>
                </a:lnTo>
                <a:lnTo>
                  <a:pt x="2554" y="1130"/>
                </a:lnTo>
                <a:lnTo>
                  <a:pt x="2450" y="1020"/>
                </a:lnTo>
                <a:lnTo>
                  <a:pt x="2327" y="1136"/>
                </a:lnTo>
                <a:lnTo>
                  <a:pt x="2380" y="1206"/>
                </a:lnTo>
                <a:lnTo>
                  <a:pt x="2430" y="1279"/>
                </a:lnTo>
                <a:lnTo>
                  <a:pt x="2474" y="1356"/>
                </a:lnTo>
                <a:lnTo>
                  <a:pt x="2512" y="1435"/>
                </a:lnTo>
                <a:lnTo>
                  <a:pt x="2546" y="1517"/>
                </a:lnTo>
                <a:lnTo>
                  <a:pt x="2573" y="1603"/>
                </a:lnTo>
                <a:lnTo>
                  <a:pt x="2595" y="1690"/>
                </a:lnTo>
                <a:lnTo>
                  <a:pt x="2612" y="1780"/>
                </a:lnTo>
                <a:lnTo>
                  <a:pt x="2621" y="1872"/>
                </a:lnTo>
                <a:lnTo>
                  <a:pt x="2625" y="1966"/>
                </a:lnTo>
                <a:lnTo>
                  <a:pt x="2621" y="2059"/>
                </a:lnTo>
                <a:lnTo>
                  <a:pt x="2612" y="2151"/>
                </a:lnTo>
                <a:lnTo>
                  <a:pt x="2595" y="2241"/>
                </a:lnTo>
                <a:lnTo>
                  <a:pt x="2573" y="2328"/>
                </a:lnTo>
                <a:lnTo>
                  <a:pt x="2546" y="2413"/>
                </a:lnTo>
                <a:lnTo>
                  <a:pt x="2512" y="2496"/>
                </a:lnTo>
                <a:lnTo>
                  <a:pt x="2474" y="2575"/>
                </a:lnTo>
                <a:lnTo>
                  <a:pt x="2430" y="2652"/>
                </a:lnTo>
                <a:lnTo>
                  <a:pt x="2382" y="2725"/>
                </a:lnTo>
                <a:lnTo>
                  <a:pt x="2328" y="2794"/>
                </a:lnTo>
                <a:lnTo>
                  <a:pt x="2271" y="2860"/>
                </a:lnTo>
                <a:lnTo>
                  <a:pt x="2209" y="2922"/>
                </a:lnTo>
                <a:lnTo>
                  <a:pt x="2143" y="2980"/>
                </a:lnTo>
                <a:lnTo>
                  <a:pt x="2073" y="3033"/>
                </a:lnTo>
                <a:lnTo>
                  <a:pt x="1999" y="3082"/>
                </a:lnTo>
                <a:lnTo>
                  <a:pt x="1923" y="3125"/>
                </a:lnTo>
                <a:lnTo>
                  <a:pt x="1843" y="3164"/>
                </a:lnTo>
                <a:lnTo>
                  <a:pt x="1760" y="3198"/>
                </a:lnTo>
                <a:lnTo>
                  <a:pt x="1675" y="3225"/>
                </a:lnTo>
                <a:lnTo>
                  <a:pt x="1588" y="3247"/>
                </a:lnTo>
                <a:lnTo>
                  <a:pt x="1497" y="3264"/>
                </a:lnTo>
                <a:lnTo>
                  <a:pt x="1405" y="3273"/>
                </a:lnTo>
                <a:lnTo>
                  <a:pt x="1312" y="3276"/>
                </a:lnTo>
                <a:lnTo>
                  <a:pt x="1219" y="3273"/>
                </a:lnTo>
                <a:lnTo>
                  <a:pt x="1127" y="3264"/>
                </a:lnTo>
                <a:lnTo>
                  <a:pt x="1037" y="3247"/>
                </a:lnTo>
                <a:lnTo>
                  <a:pt x="950" y="3225"/>
                </a:lnTo>
                <a:lnTo>
                  <a:pt x="864" y="3198"/>
                </a:lnTo>
                <a:lnTo>
                  <a:pt x="781" y="3164"/>
                </a:lnTo>
                <a:lnTo>
                  <a:pt x="701" y="3125"/>
                </a:lnTo>
                <a:lnTo>
                  <a:pt x="625" y="3082"/>
                </a:lnTo>
                <a:lnTo>
                  <a:pt x="552" y="3033"/>
                </a:lnTo>
                <a:lnTo>
                  <a:pt x="483" y="2980"/>
                </a:lnTo>
                <a:lnTo>
                  <a:pt x="417" y="2922"/>
                </a:lnTo>
                <a:lnTo>
                  <a:pt x="355" y="2860"/>
                </a:lnTo>
                <a:lnTo>
                  <a:pt x="297" y="2794"/>
                </a:lnTo>
                <a:lnTo>
                  <a:pt x="244" y="2725"/>
                </a:lnTo>
                <a:lnTo>
                  <a:pt x="194" y="2652"/>
                </a:lnTo>
                <a:lnTo>
                  <a:pt x="150" y="2575"/>
                </a:lnTo>
                <a:lnTo>
                  <a:pt x="112" y="2496"/>
                </a:lnTo>
                <a:lnTo>
                  <a:pt x="79" y="2413"/>
                </a:lnTo>
                <a:lnTo>
                  <a:pt x="51" y="2328"/>
                </a:lnTo>
                <a:lnTo>
                  <a:pt x="29" y="2241"/>
                </a:lnTo>
                <a:lnTo>
                  <a:pt x="13" y="2151"/>
                </a:lnTo>
                <a:lnTo>
                  <a:pt x="4" y="2059"/>
                </a:lnTo>
                <a:lnTo>
                  <a:pt x="0" y="1966"/>
                </a:lnTo>
                <a:lnTo>
                  <a:pt x="4" y="1872"/>
                </a:lnTo>
                <a:lnTo>
                  <a:pt x="13" y="1780"/>
                </a:lnTo>
                <a:lnTo>
                  <a:pt x="29" y="1690"/>
                </a:lnTo>
                <a:lnTo>
                  <a:pt x="51" y="1602"/>
                </a:lnTo>
                <a:lnTo>
                  <a:pt x="79" y="1517"/>
                </a:lnTo>
                <a:lnTo>
                  <a:pt x="113" y="1434"/>
                </a:lnTo>
                <a:lnTo>
                  <a:pt x="152" y="1355"/>
                </a:lnTo>
                <a:lnTo>
                  <a:pt x="196" y="1278"/>
                </a:lnTo>
                <a:lnTo>
                  <a:pt x="245" y="1205"/>
                </a:lnTo>
                <a:lnTo>
                  <a:pt x="298" y="1135"/>
                </a:lnTo>
                <a:lnTo>
                  <a:pt x="356" y="1069"/>
                </a:lnTo>
                <a:lnTo>
                  <a:pt x="419" y="1007"/>
                </a:lnTo>
                <a:lnTo>
                  <a:pt x="485" y="949"/>
                </a:lnTo>
                <a:lnTo>
                  <a:pt x="555" y="896"/>
                </a:lnTo>
                <a:lnTo>
                  <a:pt x="628" y="848"/>
                </a:lnTo>
                <a:lnTo>
                  <a:pt x="706" y="804"/>
                </a:lnTo>
                <a:lnTo>
                  <a:pt x="785" y="766"/>
                </a:lnTo>
                <a:lnTo>
                  <a:pt x="868" y="733"/>
                </a:lnTo>
                <a:lnTo>
                  <a:pt x="954" y="705"/>
                </a:lnTo>
                <a:lnTo>
                  <a:pt x="1042" y="683"/>
                </a:lnTo>
                <a:lnTo>
                  <a:pt x="1132" y="668"/>
                </a:lnTo>
                <a:lnTo>
                  <a:pt x="1224" y="658"/>
                </a:lnTo>
                <a:lnTo>
                  <a:pt x="1224" y="506"/>
                </a:lnTo>
                <a:lnTo>
                  <a:pt x="756" y="506"/>
                </a:lnTo>
                <a:lnTo>
                  <a:pt x="756" y="0"/>
                </a:ln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pPr>
              <a:defRPr/>
            </a:pPr>
            <a:endParaRPr lang="en-GB" kern="0" dirty="0">
              <a:solidFill>
                <a:srgbClr val="717171"/>
              </a:solidFill>
            </a:endParaRPr>
          </a:p>
        </p:txBody>
      </p:sp>
      <p:grpSp>
        <p:nvGrpSpPr>
          <p:cNvPr id="25" name="Group 24"/>
          <p:cNvGrpSpPr/>
          <p:nvPr/>
        </p:nvGrpSpPr>
        <p:grpSpPr>
          <a:xfrm>
            <a:off x="8248750" y="2406445"/>
            <a:ext cx="513113" cy="478607"/>
            <a:chOff x="3162300" y="-3261257"/>
            <a:chExt cx="5854700" cy="5460999"/>
          </a:xfrm>
          <a:solidFill>
            <a:schemeClr val="bg2"/>
          </a:solidFill>
        </p:grpSpPr>
        <p:sp>
          <p:nvSpPr>
            <p:cNvPr id="28" name="Freeform 55"/>
            <p:cNvSpPr>
              <a:spLocks noEditPoints="1"/>
            </p:cNvSpPr>
            <p:nvPr/>
          </p:nvSpPr>
          <p:spPr bwMode="auto">
            <a:xfrm>
              <a:off x="3162300" y="-806985"/>
              <a:ext cx="2355846" cy="3006727"/>
            </a:xfrm>
            <a:custGeom>
              <a:avLst/>
              <a:gdLst>
                <a:gd name="T0" fmla="*/ 1152 w 1484"/>
                <a:gd name="T1" fmla="*/ 687 h 1894"/>
                <a:gd name="T2" fmla="*/ 1184 w 1484"/>
                <a:gd name="T3" fmla="*/ 488 h 1894"/>
                <a:gd name="T4" fmla="*/ 1150 w 1484"/>
                <a:gd name="T5" fmla="*/ 292 h 1894"/>
                <a:gd name="T6" fmla="*/ 1028 w 1484"/>
                <a:gd name="T7" fmla="*/ 108 h 1894"/>
                <a:gd name="T8" fmla="*/ 834 w 1484"/>
                <a:gd name="T9" fmla="*/ 10 h 1894"/>
                <a:gd name="T10" fmla="*/ 718 w 1484"/>
                <a:gd name="T11" fmla="*/ 2 h 1894"/>
                <a:gd name="T12" fmla="*/ 526 w 1484"/>
                <a:gd name="T13" fmla="*/ 58 h 1894"/>
                <a:gd name="T14" fmla="*/ 374 w 1484"/>
                <a:gd name="T15" fmla="*/ 210 h 1894"/>
                <a:gd name="T16" fmla="*/ 304 w 1484"/>
                <a:gd name="T17" fmla="*/ 436 h 1894"/>
                <a:gd name="T18" fmla="*/ 312 w 1484"/>
                <a:gd name="T19" fmla="*/ 609 h 1894"/>
                <a:gd name="T20" fmla="*/ 378 w 1484"/>
                <a:gd name="T21" fmla="*/ 793 h 1894"/>
                <a:gd name="T22" fmla="*/ 224 w 1484"/>
                <a:gd name="T23" fmla="*/ 933 h 1894"/>
                <a:gd name="T24" fmla="*/ 82 w 1484"/>
                <a:gd name="T25" fmla="*/ 1169 h 1894"/>
                <a:gd name="T26" fmla="*/ 8 w 1484"/>
                <a:gd name="T27" fmla="*/ 1449 h 1894"/>
                <a:gd name="T28" fmla="*/ 4 w 1484"/>
                <a:gd name="T29" fmla="*/ 1650 h 1894"/>
                <a:gd name="T30" fmla="*/ 22 w 1484"/>
                <a:gd name="T31" fmla="*/ 1756 h 1894"/>
                <a:gd name="T32" fmla="*/ 70 w 1484"/>
                <a:gd name="T33" fmla="*/ 1802 h 1894"/>
                <a:gd name="T34" fmla="*/ 320 w 1484"/>
                <a:gd name="T35" fmla="*/ 1860 h 1894"/>
                <a:gd name="T36" fmla="*/ 742 w 1484"/>
                <a:gd name="T37" fmla="*/ 1894 h 1894"/>
                <a:gd name="T38" fmla="*/ 1082 w 1484"/>
                <a:gd name="T39" fmla="*/ 1872 h 1894"/>
                <a:gd name="T40" fmla="*/ 1402 w 1484"/>
                <a:gd name="T41" fmla="*/ 1806 h 1894"/>
                <a:gd name="T42" fmla="*/ 1456 w 1484"/>
                <a:gd name="T43" fmla="*/ 1768 h 1894"/>
                <a:gd name="T44" fmla="*/ 1476 w 1484"/>
                <a:gd name="T45" fmla="*/ 1690 h 1894"/>
                <a:gd name="T46" fmla="*/ 1482 w 1484"/>
                <a:gd name="T47" fmla="*/ 1508 h 1894"/>
                <a:gd name="T48" fmla="*/ 1424 w 1484"/>
                <a:gd name="T49" fmla="*/ 1223 h 1894"/>
                <a:gd name="T50" fmla="*/ 1294 w 1484"/>
                <a:gd name="T51" fmla="*/ 975 h 1894"/>
                <a:gd name="T52" fmla="*/ 1106 w 1484"/>
                <a:gd name="T53" fmla="*/ 793 h 1894"/>
                <a:gd name="T54" fmla="*/ 1154 w 1484"/>
                <a:gd name="T55" fmla="*/ 1662 h 1894"/>
                <a:gd name="T56" fmla="*/ 812 w 1484"/>
                <a:gd name="T57" fmla="*/ 1696 h 1894"/>
                <a:gd name="T58" fmla="*/ 532 w 1484"/>
                <a:gd name="T59" fmla="*/ 1688 h 1894"/>
                <a:gd name="T60" fmla="*/ 200 w 1484"/>
                <a:gd name="T61" fmla="*/ 1634 h 1894"/>
                <a:gd name="T62" fmla="*/ 200 w 1484"/>
                <a:gd name="T63" fmla="*/ 1522 h 1894"/>
                <a:gd name="T64" fmla="*/ 244 w 1484"/>
                <a:gd name="T65" fmla="*/ 1295 h 1894"/>
                <a:gd name="T66" fmla="*/ 344 w 1484"/>
                <a:gd name="T67" fmla="*/ 1099 h 1894"/>
                <a:gd name="T68" fmla="*/ 488 w 1484"/>
                <a:gd name="T69" fmla="*/ 957 h 1894"/>
                <a:gd name="T70" fmla="*/ 542 w 1484"/>
                <a:gd name="T71" fmla="*/ 903 h 1894"/>
                <a:gd name="T72" fmla="*/ 574 w 1484"/>
                <a:gd name="T73" fmla="*/ 819 h 1894"/>
                <a:gd name="T74" fmla="*/ 566 w 1484"/>
                <a:gd name="T75" fmla="*/ 729 h 1894"/>
                <a:gd name="T76" fmla="*/ 528 w 1484"/>
                <a:gd name="T77" fmla="*/ 649 h 1894"/>
                <a:gd name="T78" fmla="*/ 500 w 1484"/>
                <a:gd name="T79" fmla="*/ 516 h 1894"/>
                <a:gd name="T80" fmla="*/ 508 w 1484"/>
                <a:gd name="T81" fmla="*/ 398 h 1894"/>
                <a:gd name="T82" fmla="*/ 566 w 1484"/>
                <a:gd name="T83" fmla="*/ 278 h 1894"/>
                <a:gd name="T84" fmla="*/ 666 w 1484"/>
                <a:gd name="T85" fmla="*/ 210 h 1894"/>
                <a:gd name="T86" fmla="*/ 768 w 1484"/>
                <a:gd name="T87" fmla="*/ 200 h 1894"/>
                <a:gd name="T88" fmla="*/ 884 w 1484"/>
                <a:gd name="T89" fmla="*/ 244 h 1894"/>
                <a:gd name="T90" fmla="*/ 958 w 1484"/>
                <a:gd name="T91" fmla="*/ 344 h 1894"/>
                <a:gd name="T92" fmla="*/ 986 w 1484"/>
                <a:gd name="T93" fmla="*/ 488 h 1894"/>
                <a:gd name="T94" fmla="*/ 972 w 1484"/>
                <a:gd name="T95" fmla="*/ 596 h 1894"/>
                <a:gd name="T96" fmla="*/ 934 w 1484"/>
                <a:gd name="T97" fmla="*/ 695 h 1894"/>
                <a:gd name="T98" fmla="*/ 908 w 1484"/>
                <a:gd name="T99" fmla="*/ 783 h 1894"/>
                <a:gd name="T100" fmla="*/ 926 w 1484"/>
                <a:gd name="T101" fmla="*/ 871 h 1894"/>
                <a:gd name="T102" fmla="*/ 980 w 1484"/>
                <a:gd name="T103" fmla="*/ 945 h 1894"/>
                <a:gd name="T104" fmla="*/ 1088 w 1484"/>
                <a:gd name="T105" fmla="*/ 1035 h 1894"/>
                <a:gd name="T106" fmla="*/ 1206 w 1484"/>
                <a:gd name="T107" fmla="*/ 1213 h 1894"/>
                <a:gd name="T108" fmla="*/ 1274 w 1484"/>
                <a:gd name="T109" fmla="*/ 1429 h 1894"/>
                <a:gd name="T110" fmla="*/ 1286 w 1484"/>
                <a:gd name="T111" fmla="*/ 1600 h 18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484" h="1894">
                  <a:moveTo>
                    <a:pt x="1106" y="793"/>
                  </a:moveTo>
                  <a:lnTo>
                    <a:pt x="1106" y="793"/>
                  </a:lnTo>
                  <a:lnTo>
                    <a:pt x="1124" y="759"/>
                  </a:lnTo>
                  <a:lnTo>
                    <a:pt x="1140" y="723"/>
                  </a:lnTo>
                  <a:lnTo>
                    <a:pt x="1152" y="687"/>
                  </a:lnTo>
                  <a:lnTo>
                    <a:pt x="1164" y="649"/>
                  </a:lnTo>
                  <a:lnTo>
                    <a:pt x="1172" y="609"/>
                  </a:lnTo>
                  <a:lnTo>
                    <a:pt x="1178" y="570"/>
                  </a:lnTo>
                  <a:lnTo>
                    <a:pt x="1182" y="528"/>
                  </a:lnTo>
                  <a:lnTo>
                    <a:pt x="1184" y="488"/>
                  </a:lnTo>
                  <a:lnTo>
                    <a:pt x="1184" y="488"/>
                  </a:lnTo>
                  <a:lnTo>
                    <a:pt x="1182" y="436"/>
                  </a:lnTo>
                  <a:lnTo>
                    <a:pt x="1176" y="386"/>
                  </a:lnTo>
                  <a:lnTo>
                    <a:pt x="1164" y="338"/>
                  </a:lnTo>
                  <a:lnTo>
                    <a:pt x="1150" y="292"/>
                  </a:lnTo>
                  <a:lnTo>
                    <a:pt x="1132" y="250"/>
                  </a:lnTo>
                  <a:lnTo>
                    <a:pt x="1112" y="210"/>
                  </a:lnTo>
                  <a:lnTo>
                    <a:pt x="1086" y="172"/>
                  </a:lnTo>
                  <a:lnTo>
                    <a:pt x="1058" y="138"/>
                  </a:lnTo>
                  <a:lnTo>
                    <a:pt x="1028" y="108"/>
                  </a:lnTo>
                  <a:lnTo>
                    <a:pt x="994" y="80"/>
                  </a:lnTo>
                  <a:lnTo>
                    <a:pt x="958" y="58"/>
                  </a:lnTo>
                  <a:lnTo>
                    <a:pt x="920" y="38"/>
                  </a:lnTo>
                  <a:lnTo>
                    <a:pt x="878" y="22"/>
                  </a:lnTo>
                  <a:lnTo>
                    <a:pt x="834" y="10"/>
                  </a:lnTo>
                  <a:lnTo>
                    <a:pt x="790" y="4"/>
                  </a:lnTo>
                  <a:lnTo>
                    <a:pt x="766" y="2"/>
                  </a:lnTo>
                  <a:lnTo>
                    <a:pt x="742" y="0"/>
                  </a:lnTo>
                  <a:lnTo>
                    <a:pt x="742" y="0"/>
                  </a:lnTo>
                  <a:lnTo>
                    <a:pt x="718" y="2"/>
                  </a:lnTo>
                  <a:lnTo>
                    <a:pt x="696" y="4"/>
                  </a:lnTo>
                  <a:lnTo>
                    <a:pt x="650" y="10"/>
                  </a:lnTo>
                  <a:lnTo>
                    <a:pt x="606" y="22"/>
                  </a:lnTo>
                  <a:lnTo>
                    <a:pt x="566" y="38"/>
                  </a:lnTo>
                  <a:lnTo>
                    <a:pt x="526" y="58"/>
                  </a:lnTo>
                  <a:lnTo>
                    <a:pt x="490" y="80"/>
                  </a:lnTo>
                  <a:lnTo>
                    <a:pt x="456" y="108"/>
                  </a:lnTo>
                  <a:lnTo>
                    <a:pt x="426" y="138"/>
                  </a:lnTo>
                  <a:lnTo>
                    <a:pt x="398" y="172"/>
                  </a:lnTo>
                  <a:lnTo>
                    <a:pt x="374" y="210"/>
                  </a:lnTo>
                  <a:lnTo>
                    <a:pt x="352" y="250"/>
                  </a:lnTo>
                  <a:lnTo>
                    <a:pt x="334" y="292"/>
                  </a:lnTo>
                  <a:lnTo>
                    <a:pt x="320" y="338"/>
                  </a:lnTo>
                  <a:lnTo>
                    <a:pt x="310" y="386"/>
                  </a:lnTo>
                  <a:lnTo>
                    <a:pt x="304" y="436"/>
                  </a:lnTo>
                  <a:lnTo>
                    <a:pt x="302" y="488"/>
                  </a:lnTo>
                  <a:lnTo>
                    <a:pt x="302" y="488"/>
                  </a:lnTo>
                  <a:lnTo>
                    <a:pt x="302" y="528"/>
                  </a:lnTo>
                  <a:lnTo>
                    <a:pt x="306" y="570"/>
                  </a:lnTo>
                  <a:lnTo>
                    <a:pt x="312" y="609"/>
                  </a:lnTo>
                  <a:lnTo>
                    <a:pt x="320" y="649"/>
                  </a:lnTo>
                  <a:lnTo>
                    <a:pt x="332" y="687"/>
                  </a:lnTo>
                  <a:lnTo>
                    <a:pt x="346" y="723"/>
                  </a:lnTo>
                  <a:lnTo>
                    <a:pt x="360" y="759"/>
                  </a:lnTo>
                  <a:lnTo>
                    <a:pt x="378" y="793"/>
                  </a:lnTo>
                  <a:lnTo>
                    <a:pt x="378" y="793"/>
                  </a:lnTo>
                  <a:lnTo>
                    <a:pt x="338" y="823"/>
                  </a:lnTo>
                  <a:lnTo>
                    <a:pt x="298" y="855"/>
                  </a:lnTo>
                  <a:lnTo>
                    <a:pt x="260" y="893"/>
                  </a:lnTo>
                  <a:lnTo>
                    <a:pt x="224" y="933"/>
                  </a:lnTo>
                  <a:lnTo>
                    <a:pt x="192" y="975"/>
                  </a:lnTo>
                  <a:lnTo>
                    <a:pt x="160" y="1021"/>
                  </a:lnTo>
                  <a:lnTo>
                    <a:pt x="132" y="1067"/>
                  </a:lnTo>
                  <a:lnTo>
                    <a:pt x="106" y="1117"/>
                  </a:lnTo>
                  <a:lnTo>
                    <a:pt x="82" y="1169"/>
                  </a:lnTo>
                  <a:lnTo>
                    <a:pt x="60" y="1223"/>
                  </a:lnTo>
                  <a:lnTo>
                    <a:pt x="42" y="1277"/>
                  </a:lnTo>
                  <a:lnTo>
                    <a:pt x="28" y="1333"/>
                  </a:lnTo>
                  <a:lnTo>
                    <a:pt x="16" y="1391"/>
                  </a:lnTo>
                  <a:lnTo>
                    <a:pt x="8" y="1449"/>
                  </a:lnTo>
                  <a:lnTo>
                    <a:pt x="2" y="1508"/>
                  </a:lnTo>
                  <a:lnTo>
                    <a:pt x="0" y="1568"/>
                  </a:lnTo>
                  <a:lnTo>
                    <a:pt x="0" y="1568"/>
                  </a:lnTo>
                  <a:lnTo>
                    <a:pt x="2" y="1608"/>
                  </a:lnTo>
                  <a:lnTo>
                    <a:pt x="4" y="1650"/>
                  </a:lnTo>
                  <a:lnTo>
                    <a:pt x="8" y="1690"/>
                  </a:lnTo>
                  <a:lnTo>
                    <a:pt x="14" y="1730"/>
                  </a:lnTo>
                  <a:lnTo>
                    <a:pt x="14" y="1730"/>
                  </a:lnTo>
                  <a:lnTo>
                    <a:pt x="18" y="1744"/>
                  </a:lnTo>
                  <a:lnTo>
                    <a:pt x="22" y="1756"/>
                  </a:lnTo>
                  <a:lnTo>
                    <a:pt x="30" y="1768"/>
                  </a:lnTo>
                  <a:lnTo>
                    <a:pt x="38" y="1778"/>
                  </a:lnTo>
                  <a:lnTo>
                    <a:pt x="48" y="1788"/>
                  </a:lnTo>
                  <a:lnTo>
                    <a:pt x="58" y="1796"/>
                  </a:lnTo>
                  <a:lnTo>
                    <a:pt x="70" y="1802"/>
                  </a:lnTo>
                  <a:lnTo>
                    <a:pt x="82" y="1806"/>
                  </a:lnTo>
                  <a:lnTo>
                    <a:pt x="82" y="1806"/>
                  </a:lnTo>
                  <a:lnTo>
                    <a:pt x="160" y="1826"/>
                  </a:lnTo>
                  <a:lnTo>
                    <a:pt x="240" y="1844"/>
                  </a:lnTo>
                  <a:lnTo>
                    <a:pt x="320" y="1860"/>
                  </a:lnTo>
                  <a:lnTo>
                    <a:pt x="402" y="1872"/>
                  </a:lnTo>
                  <a:lnTo>
                    <a:pt x="486" y="1882"/>
                  </a:lnTo>
                  <a:lnTo>
                    <a:pt x="570" y="1890"/>
                  </a:lnTo>
                  <a:lnTo>
                    <a:pt x="656" y="1894"/>
                  </a:lnTo>
                  <a:lnTo>
                    <a:pt x="742" y="1894"/>
                  </a:lnTo>
                  <a:lnTo>
                    <a:pt x="742" y="1894"/>
                  </a:lnTo>
                  <a:lnTo>
                    <a:pt x="828" y="1894"/>
                  </a:lnTo>
                  <a:lnTo>
                    <a:pt x="914" y="1890"/>
                  </a:lnTo>
                  <a:lnTo>
                    <a:pt x="998" y="1882"/>
                  </a:lnTo>
                  <a:lnTo>
                    <a:pt x="1082" y="1872"/>
                  </a:lnTo>
                  <a:lnTo>
                    <a:pt x="1164" y="1860"/>
                  </a:lnTo>
                  <a:lnTo>
                    <a:pt x="1244" y="1844"/>
                  </a:lnTo>
                  <a:lnTo>
                    <a:pt x="1324" y="1826"/>
                  </a:lnTo>
                  <a:lnTo>
                    <a:pt x="1402" y="1806"/>
                  </a:lnTo>
                  <a:lnTo>
                    <a:pt x="1402" y="1806"/>
                  </a:lnTo>
                  <a:lnTo>
                    <a:pt x="1416" y="1802"/>
                  </a:lnTo>
                  <a:lnTo>
                    <a:pt x="1426" y="1796"/>
                  </a:lnTo>
                  <a:lnTo>
                    <a:pt x="1438" y="1788"/>
                  </a:lnTo>
                  <a:lnTo>
                    <a:pt x="1448" y="1778"/>
                  </a:lnTo>
                  <a:lnTo>
                    <a:pt x="1456" y="1768"/>
                  </a:lnTo>
                  <a:lnTo>
                    <a:pt x="1462" y="1756"/>
                  </a:lnTo>
                  <a:lnTo>
                    <a:pt x="1466" y="1744"/>
                  </a:lnTo>
                  <a:lnTo>
                    <a:pt x="1470" y="1730"/>
                  </a:lnTo>
                  <a:lnTo>
                    <a:pt x="1470" y="1730"/>
                  </a:lnTo>
                  <a:lnTo>
                    <a:pt x="1476" y="1690"/>
                  </a:lnTo>
                  <a:lnTo>
                    <a:pt x="1480" y="1650"/>
                  </a:lnTo>
                  <a:lnTo>
                    <a:pt x="1484" y="1608"/>
                  </a:lnTo>
                  <a:lnTo>
                    <a:pt x="1484" y="1568"/>
                  </a:lnTo>
                  <a:lnTo>
                    <a:pt x="1484" y="1568"/>
                  </a:lnTo>
                  <a:lnTo>
                    <a:pt x="1482" y="1508"/>
                  </a:lnTo>
                  <a:lnTo>
                    <a:pt x="1478" y="1449"/>
                  </a:lnTo>
                  <a:lnTo>
                    <a:pt x="1468" y="1391"/>
                  </a:lnTo>
                  <a:lnTo>
                    <a:pt x="1456" y="1333"/>
                  </a:lnTo>
                  <a:lnTo>
                    <a:pt x="1442" y="1277"/>
                  </a:lnTo>
                  <a:lnTo>
                    <a:pt x="1424" y="1223"/>
                  </a:lnTo>
                  <a:lnTo>
                    <a:pt x="1404" y="1169"/>
                  </a:lnTo>
                  <a:lnTo>
                    <a:pt x="1380" y="1117"/>
                  </a:lnTo>
                  <a:lnTo>
                    <a:pt x="1354" y="1067"/>
                  </a:lnTo>
                  <a:lnTo>
                    <a:pt x="1324" y="1021"/>
                  </a:lnTo>
                  <a:lnTo>
                    <a:pt x="1294" y="975"/>
                  </a:lnTo>
                  <a:lnTo>
                    <a:pt x="1260" y="933"/>
                  </a:lnTo>
                  <a:lnTo>
                    <a:pt x="1224" y="893"/>
                  </a:lnTo>
                  <a:lnTo>
                    <a:pt x="1188" y="855"/>
                  </a:lnTo>
                  <a:lnTo>
                    <a:pt x="1148" y="823"/>
                  </a:lnTo>
                  <a:lnTo>
                    <a:pt x="1106" y="793"/>
                  </a:lnTo>
                  <a:lnTo>
                    <a:pt x="1106" y="793"/>
                  </a:lnTo>
                  <a:close/>
                  <a:moveTo>
                    <a:pt x="1284" y="1634"/>
                  </a:moveTo>
                  <a:lnTo>
                    <a:pt x="1284" y="1634"/>
                  </a:lnTo>
                  <a:lnTo>
                    <a:pt x="1220" y="1648"/>
                  </a:lnTo>
                  <a:lnTo>
                    <a:pt x="1154" y="1662"/>
                  </a:lnTo>
                  <a:lnTo>
                    <a:pt x="1088" y="1672"/>
                  </a:lnTo>
                  <a:lnTo>
                    <a:pt x="1020" y="1680"/>
                  </a:lnTo>
                  <a:lnTo>
                    <a:pt x="952" y="1688"/>
                  </a:lnTo>
                  <a:lnTo>
                    <a:pt x="882" y="1692"/>
                  </a:lnTo>
                  <a:lnTo>
                    <a:pt x="812" y="1696"/>
                  </a:lnTo>
                  <a:lnTo>
                    <a:pt x="742" y="1698"/>
                  </a:lnTo>
                  <a:lnTo>
                    <a:pt x="742" y="1698"/>
                  </a:lnTo>
                  <a:lnTo>
                    <a:pt x="672" y="1696"/>
                  </a:lnTo>
                  <a:lnTo>
                    <a:pt x="602" y="1694"/>
                  </a:lnTo>
                  <a:lnTo>
                    <a:pt x="532" y="1688"/>
                  </a:lnTo>
                  <a:lnTo>
                    <a:pt x="464" y="1682"/>
                  </a:lnTo>
                  <a:lnTo>
                    <a:pt x="398" y="1672"/>
                  </a:lnTo>
                  <a:lnTo>
                    <a:pt x="330" y="1662"/>
                  </a:lnTo>
                  <a:lnTo>
                    <a:pt x="266" y="1648"/>
                  </a:lnTo>
                  <a:lnTo>
                    <a:pt x="200" y="1634"/>
                  </a:lnTo>
                  <a:lnTo>
                    <a:pt x="200" y="1634"/>
                  </a:lnTo>
                  <a:lnTo>
                    <a:pt x="198" y="1600"/>
                  </a:lnTo>
                  <a:lnTo>
                    <a:pt x="198" y="1568"/>
                  </a:lnTo>
                  <a:lnTo>
                    <a:pt x="198" y="1568"/>
                  </a:lnTo>
                  <a:lnTo>
                    <a:pt x="200" y="1522"/>
                  </a:lnTo>
                  <a:lnTo>
                    <a:pt x="204" y="1476"/>
                  </a:lnTo>
                  <a:lnTo>
                    <a:pt x="210" y="1429"/>
                  </a:lnTo>
                  <a:lnTo>
                    <a:pt x="218" y="1383"/>
                  </a:lnTo>
                  <a:lnTo>
                    <a:pt x="230" y="1339"/>
                  </a:lnTo>
                  <a:lnTo>
                    <a:pt x="244" y="1295"/>
                  </a:lnTo>
                  <a:lnTo>
                    <a:pt x="260" y="1253"/>
                  </a:lnTo>
                  <a:lnTo>
                    <a:pt x="278" y="1213"/>
                  </a:lnTo>
                  <a:lnTo>
                    <a:pt x="298" y="1173"/>
                  </a:lnTo>
                  <a:lnTo>
                    <a:pt x="320" y="1135"/>
                  </a:lnTo>
                  <a:lnTo>
                    <a:pt x="344" y="1099"/>
                  </a:lnTo>
                  <a:lnTo>
                    <a:pt x="370" y="1067"/>
                  </a:lnTo>
                  <a:lnTo>
                    <a:pt x="398" y="1035"/>
                  </a:lnTo>
                  <a:lnTo>
                    <a:pt x="426" y="1005"/>
                  </a:lnTo>
                  <a:lnTo>
                    <a:pt x="458" y="979"/>
                  </a:lnTo>
                  <a:lnTo>
                    <a:pt x="488" y="957"/>
                  </a:lnTo>
                  <a:lnTo>
                    <a:pt x="488" y="957"/>
                  </a:lnTo>
                  <a:lnTo>
                    <a:pt x="504" y="945"/>
                  </a:lnTo>
                  <a:lnTo>
                    <a:pt x="518" y="931"/>
                  </a:lnTo>
                  <a:lnTo>
                    <a:pt x="530" y="919"/>
                  </a:lnTo>
                  <a:lnTo>
                    <a:pt x="542" y="903"/>
                  </a:lnTo>
                  <a:lnTo>
                    <a:pt x="552" y="887"/>
                  </a:lnTo>
                  <a:lnTo>
                    <a:pt x="560" y="871"/>
                  </a:lnTo>
                  <a:lnTo>
                    <a:pt x="566" y="855"/>
                  </a:lnTo>
                  <a:lnTo>
                    <a:pt x="570" y="837"/>
                  </a:lnTo>
                  <a:lnTo>
                    <a:pt x="574" y="819"/>
                  </a:lnTo>
                  <a:lnTo>
                    <a:pt x="576" y="801"/>
                  </a:lnTo>
                  <a:lnTo>
                    <a:pt x="576" y="783"/>
                  </a:lnTo>
                  <a:lnTo>
                    <a:pt x="574" y="765"/>
                  </a:lnTo>
                  <a:lnTo>
                    <a:pt x="572" y="747"/>
                  </a:lnTo>
                  <a:lnTo>
                    <a:pt x="566" y="729"/>
                  </a:lnTo>
                  <a:lnTo>
                    <a:pt x="560" y="711"/>
                  </a:lnTo>
                  <a:lnTo>
                    <a:pt x="550" y="695"/>
                  </a:lnTo>
                  <a:lnTo>
                    <a:pt x="550" y="695"/>
                  </a:lnTo>
                  <a:lnTo>
                    <a:pt x="538" y="673"/>
                  </a:lnTo>
                  <a:lnTo>
                    <a:pt x="528" y="649"/>
                  </a:lnTo>
                  <a:lnTo>
                    <a:pt x="520" y="623"/>
                  </a:lnTo>
                  <a:lnTo>
                    <a:pt x="512" y="596"/>
                  </a:lnTo>
                  <a:lnTo>
                    <a:pt x="506" y="570"/>
                  </a:lnTo>
                  <a:lnTo>
                    <a:pt x="502" y="544"/>
                  </a:lnTo>
                  <a:lnTo>
                    <a:pt x="500" y="516"/>
                  </a:lnTo>
                  <a:lnTo>
                    <a:pt x="498" y="488"/>
                  </a:lnTo>
                  <a:lnTo>
                    <a:pt x="498" y="488"/>
                  </a:lnTo>
                  <a:lnTo>
                    <a:pt x="500" y="456"/>
                  </a:lnTo>
                  <a:lnTo>
                    <a:pt x="504" y="426"/>
                  </a:lnTo>
                  <a:lnTo>
                    <a:pt x="508" y="398"/>
                  </a:lnTo>
                  <a:lnTo>
                    <a:pt x="516" y="370"/>
                  </a:lnTo>
                  <a:lnTo>
                    <a:pt x="526" y="344"/>
                  </a:lnTo>
                  <a:lnTo>
                    <a:pt x="538" y="320"/>
                  </a:lnTo>
                  <a:lnTo>
                    <a:pt x="550" y="298"/>
                  </a:lnTo>
                  <a:lnTo>
                    <a:pt x="566" y="278"/>
                  </a:lnTo>
                  <a:lnTo>
                    <a:pt x="582" y="260"/>
                  </a:lnTo>
                  <a:lnTo>
                    <a:pt x="602" y="244"/>
                  </a:lnTo>
                  <a:lnTo>
                    <a:pt x="622" y="230"/>
                  </a:lnTo>
                  <a:lnTo>
                    <a:pt x="642" y="220"/>
                  </a:lnTo>
                  <a:lnTo>
                    <a:pt x="666" y="210"/>
                  </a:lnTo>
                  <a:lnTo>
                    <a:pt x="690" y="204"/>
                  </a:lnTo>
                  <a:lnTo>
                    <a:pt x="716" y="200"/>
                  </a:lnTo>
                  <a:lnTo>
                    <a:pt x="742" y="198"/>
                  </a:lnTo>
                  <a:lnTo>
                    <a:pt x="742" y="198"/>
                  </a:lnTo>
                  <a:lnTo>
                    <a:pt x="768" y="200"/>
                  </a:lnTo>
                  <a:lnTo>
                    <a:pt x="794" y="204"/>
                  </a:lnTo>
                  <a:lnTo>
                    <a:pt x="818" y="210"/>
                  </a:lnTo>
                  <a:lnTo>
                    <a:pt x="842" y="220"/>
                  </a:lnTo>
                  <a:lnTo>
                    <a:pt x="864" y="230"/>
                  </a:lnTo>
                  <a:lnTo>
                    <a:pt x="884" y="244"/>
                  </a:lnTo>
                  <a:lnTo>
                    <a:pt x="902" y="260"/>
                  </a:lnTo>
                  <a:lnTo>
                    <a:pt x="918" y="278"/>
                  </a:lnTo>
                  <a:lnTo>
                    <a:pt x="934" y="298"/>
                  </a:lnTo>
                  <a:lnTo>
                    <a:pt x="948" y="320"/>
                  </a:lnTo>
                  <a:lnTo>
                    <a:pt x="958" y="344"/>
                  </a:lnTo>
                  <a:lnTo>
                    <a:pt x="968" y="370"/>
                  </a:lnTo>
                  <a:lnTo>
                    <a:pt x="976" y="398"/>
                  </a:lnTo>
                  <a:lnTo>
                    <a:pt x="982" y="426"/>
                  </a:lnTo>
                  <a:lnTo>
                    <a:pt x="984" y="456"/>
                  </a:lnTo>
                  <a:lnTo>
                    <a:pt x="986" y="488"/>
                  </a:lnTo>
                  <a:lnTo>
                    <a:pt x="986" y="488"/>
                  </a:lnTo>
                  <a:lnTo>
                    <a:pt x="984" y="516"/>
                  </a:lnTo>
                  <a:lnTo>
                    <a:pt x="982" y="542"/>
                  </a:lnTo>
                  <a:lnTo>
                    <a:pt x="978" y="570"/>
                  </a:lnTo>
                  <a:lnTo>
                    <a:pt x="972" y="596"/>
                  </a:lnTo>
                  <a:lnTo>
                    <a:pt x="966" y="623"/>
                  </a:lnTo>
                  <a:lnTo>
                    <a:pt x="956" y="649"/>
                  </a:lnTo>
                  <a:lnTo>
                    <a:pt x="946" y="673"/>
                  </a:lnTo>
                  <a:lnTo>
                    <a:pt x="934" y="695"/>
                  </a:lnTo>
                  <a:lnTo>
                    <a:pt x="934" y="695"/>
                  </a:lnTo>
                  <a:lnTo>
                    <a:pt x="926" y="713"/>
                  </a:lnTo>
                  <a:lnTo>
                    <a:pt x="918" y="729"/>
                  </a:lnTo>
                  <a:lnTo>
                    <a:pt x="914" y="747"/>
                  </a:lnTo>
                  <a:lnTo>
                    <a:pt x="910" y="765"/>
                  </a:lnTo>
                  <a:lnTo>
                    <a:pt x="908" y="783"/>
                  </a:lnTo>
                  <a:lnTo>
                    <a:pt x="908" y="803"/>
                  </a:lnTo>
                  <a:lnTo>
                    <a:pt x="910" y="821"/>
                  </a:lnTo>
                  <a:lnTo>
                    <a:pt x="914" y="837"/>
                  </a:lnTo>
                  <a:lnTo>
                    <a:pt x="918" y="855"/>
                  </a:lnTo>
                  <a:lnTo>
                    <a:pt x="926" y="871"/>
                  </a:lnTo>
                  <a:lnTo>
                    <a:pt x="934" y="889"/>
                  </a:lnTo>
                  <a:lnTo>
                    <a:pt x="944" y="903"/>
                  </a:lnTo>
                  <a:lnTo>
                    <a:pt x="954" y="919"/>
                  </a:lnTo>
                  <a:lnTo>
                    <a:pt x="966" y="931"/>
                  </a:lnTo>
                  <a:lnTo>
                    <a:pt x="980" y="945"/>
                  </a:lnTo>
                  <a:lnTo>
                    <a:pt x="996" y="957"/>
                  </a:lnTo>
                  <a:lnTo>
                    <a:pt x="996" y="957"/>
                  </a:lnTo>
                  <a:lnTo>
                    <a:pt x="1028" y="979"/>
                  </a:lnTo>
                  <a:lnTo>
                    <a:pt x="1058" y="1005"/>
                  </a:lnTo>
                  <a:lnTo>
                    <a:pt x="1088" y="1035"/>
                  </a:lnTo>
                  <a:lnTo>
                    <a:pt x="1114" y="1067"/>
                  </a:lnTo>
                  <a:lnTo>
                    <a:pt x="1140" y="1099"/>
                  </a:lnTo>
                  <a:lnTo>
                    <a:pt x="1164" y="1135"/>
                  </a:lnTo>
                  <a:lnTo>
                    <a:pt x="1186" y="1173"/>
                  </a:lnTo>
                  <a:lnTo>
                    <a:pt x="1206" y="1213"/>
                  </a:lnTo>
                  <a:lnTo>
                    <a:pt x="1224" y="1253"/>
                  </a:lnTo>
                  <a:lnTo>
                    <a:pt x="1240" y="1295"/>
                  </a:lnTo>
                  <a:lnTo>
                    <a:pt x="1254" y="1339"/>
                  </a:lnTo>
                  <a:lnTo>
                    <a:pt x="1266" y="1383"/>
                  </a:lnTo>
                  <a:lnTo>
                    <a:pt x="1274" y="1429"/>
                  </a:lnTo>
                  <a:lnTo>
                    <a:pt x="1282" y="1476"/>
                  </a:lnTo>
                  <a:lnTo>
                    <a:pt x="1286" y="1522"/>
                  </a:lnTo>
                  <a:lnTo>
                    <a:pt x="1286" y="1568"/>
                  </a:lnTo>
                  <a:lnTo>
                    <a:pt x="1286" y="1568"/>
                  </a:lnTo>
                  <a:lnTo>
                    <a:pt x="1286" y="1600"/>
                  </a:lnTo>
                  <a:lnTo>
                    <a:pt x="1284" y="1634"/>
                  </a:lnTo>
                  <a:lnTo>
                    <a:pt x="1284" y="16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en-GB" sz="1200" dirty="0">
                <a:solidFill>
                  <a:srgbClr val="717171"/>
                </a:solidFill>
              </a:endParaRPr>
            </a:p>
          </p:txBody>
        </p:sp>
        <p:sp>
          <p:nvSpPr>
            <p:cNvPr id="29" name="Freeform 56"/>
            <p:cNvSpPr>
              <a:spLocks noEditPoints="1"/>
            </p:cNvSpPr>
            <p:nvPr/>
          </p:nvSpPr>
          <p:spPr bwMode="auto">
            <a:xfrm>
              <a:off x="6661154" y="-806985"/>
              <a:ext cx="2355846" cy="3006727"/>
            </a:xfrm>
            <a:custGeom>
              <a:avLst/>
              <a:gdLst>
                <a:gd name="T0" fmla="*/ 1152 w 1484"/>
                <a:gd name="T1" fmla="*/ 687 h 1894"/>
                <a:gd name="T2" fmla="*/ 1184 w 1484"/>
                <a:gd name="T3" fmla="*/ 488 h 1894"/>
                <a:gd name="T4" fmla="*/ 1150 w 1484"/>
                <a:gd name="T5" fmla="*/ 292 h 1894"/>
                <a:gd name="T6" fmla="*/ 1028 w 1484"/>
                <a:gd name="T7" fmla="*/ 108 h 1894"/>
                <a:gd name="T8" fmla="*/ 834 w 1484"/>
                <a:gd name="T9" fmla="*/ 10 h 1894"/>
                <a:gd name="T10" fmla="*/ 718 w 1484"/>
                <a:gd name="T11" fmla="*/ 2 h 1894"/>
                <a:gd name="T12" fmla="*/ 526 w 1484"/>
                <a:gd name="T13" fmla="*/ 58 h 1894"/>
                <a:gd name="T14" fmla="*/ 374 w 1484"/>
                <a:gd name="T15" fmla="*/ 210 h 1894"/>
                <a:gd name="T16" fmla="*/ 304 w 1484"/>
                <a:gd name="T17" fmla="*/ 436 h 1894"/>
                <a:gd name="T18" fmla="*/ 312 w 1484"/>
                <a:gd name="T19" fmla="*/ 609 h 1894"/>
                <a:gd name="T20" fmla="*/ 378 w 1484"/>
                <a:gd name="T21" fmla="*/ 793 h 1894"/>
                <a:gd name="T22" fmla="*/ 224 w 1484"/>
                <a:gd name="T23" fmla="*/ 933 h 1894"/>
                <a:gd name="T24" fmla="*/ 82 w 1484"/>
                <a:gd name="T25" fmla="*/ 1169 h 1894"/>
                <a:gd name="T26" fmla="*/ 8 w 1484"/>
                <a:gd name="T27" fmla="*/ 1449 h 1894"/>
                <a:gd name="T28" fmla="*/ 4 w 1484"/>
                <a:gd name="T29" fmla="*/ 1650 h 1894"/>
                <a:gd name="T30" fmla="*/ 22 w 1484"/>
                <a:gd name="T31" fmla="*/ 1756 h 1894"/>
                <a:gd name="T32" fmla="*/ 70 w 1484"/>
                <a:gd name="T33" fmla="*/ 1802 h 1894"/>
                <a:gd name="T34" fmla="*/ 320 w 1484"/>
                <a:gd name="T35" fmla="*/ 1860 h 1894"/>
                <a:gd name="T36" fmla="*/ 742 w 1484"/>
                <a:gd name="T37" fmla="*/ 1894 h 1894"/>
                <a:gd name="T38" fmla="*/ 1082 w 1484"/>
                <a:gd name="T39" fmla="*/ 1872 h 1894"/>
                <a:gd name="T40" fmla="*/ 1402 w 1484"/>
                <a:gd name="T41" fmla="*/ 1806 h 1894"/>
                <a:gd name="T42" fmla="*/ 1456 w 1484"/>
                <a:gd name="T43" fmla="*/ 1768 h 1894"/>
                <a:gd name="T44" fmla="*/ 1476 w 1484"/>
                <a:gd name="T45" fmla="*/ 1690 h 1894"/>
                <a:gd name="T46" fmla="*/ 1482 w 1484"/>
                <a:gd name="T47" fmla="*/ 1508 h 1894"/>
                <a:gd name="T48" fmla="*/ 1424 w 1484"/>
                <a:gd name="T49" fmla="*/ 1223 h 1894"/>
                <a:gd name="T50" fmla="*/ 1294 w 1484"/>
                <a:gd name="T51" fmla="*/ 975 h 1894"/>
                <a:gd name="T52" fmla="*/ 1106 w 1484"/>
                <a:gd name="T53" fmla="*/ 793 h 1894"/>
                <a:gd name="T54" fmla="*/ 1154 w 1484"/>
                <a:gd name="T55" fmla="*/ 1662 h 1894"/>
                <a:gd name="T56" fmla="*/ 812 w 1484"/>
                <a:gd name="T57" fmla="*/ 1696 h 1894"/>
                <a:gd name="T58" fmla="*/ 532 w 1484"/>
                <a:gd name="T59" fmla="*/ 1688 h 1894"/>
                <a:gd name="T60" fmla="*/ 200 w 1484"/>
                <a:gd name="T61" fmla="*/ 1634 h 1894"/>
                <a:gd name="T62" fmla="*/ 200 w 1484"/>
                <a:gd name="T63" fmla="*/ 1522 h 1894"/>
                <a:gd name="T64" fmla="*/ 244 w 1484"/>
                <a:gd name="T65" fmla="*/ 1295 h 1894"/>
                <a:gd name="T66" fmla="*/ 344 w 1484"/>
                <a:gd name="T67" fmla="*/ 1099 h 1894"/>
                <a:gd name="T68" fmla="*/ 488 w 1484"/>
                <a:gd name="T69" fmla="*/ 957 h 1894"/>
                <a:gd name="T70" fmla="*/ 542 w 1484"/>
                <a:gd name="T71" fmla="*/ 903 h 1894"/>
                <a:gd name="T72" fmla="*/ 574 w 1484"/>
                <a:gd name="T73" fmla="*/ 819 h 1894"/>
                <a:gd name="T74" fmla="*/ 566 w 1484"/>
                <a:gd name="T75" fmla="*/ 729 h 1894"/>
                <a:gd name="T76" fmla="*/ 528 w 1484"/>
                <a:gd name="T77" fmla="*/ 649 h 1894"/>
                <a:gd name="T78" fmla="*/ 500 w 1484"/>
                <a:gd name="T79" fmla="*/ 516 h 1894"/>
                <a:gd name="T80" fmla="*/ 508 w 1484"/>
                <a:gd name="T81" fmla="*/ 398 h 1894"/>
                <a:gd name="T82" fmla="*/ 566 w 1484"/>
                <a:gd name="T83" fmla="*/ 278 h 1894"/>
                <a:gd name="T84" fmla="*/ 666 w 1484"/>
                <a:gd name="T85" fmla="*/ 210 h 1894"/>
                <a:gd name="T86" fmla="*/ 768 w 1484"/>
                <a:gd name="T87" fmla="*/ 200 h 1894"/>
                <a:gd name="T88" fmla="*/ 884 w 1484"/>
                <a:gd name="T89" fmla="*/ 244 h 1894"/>
                <a:gd name="T90" fmla="*/ 958 w 1484"/>
                <a:gd name="T91" fmla="*/ 344 h 1894"/>
                <a:gd name="T92" fmla="*/ 986 w 1484"/>
                <a:gd name="T93" fmla="*/ 488 h 1894"/>
                <a:gd name="T94" fmla="*/ 972 w 1484"/>
                <a:gd name="T95" fmla="*/ 596 h 1894"/>
                <a:gd name="T96" fmla="*/ 934 w 1484"/>
                <a:gd name="T97" fmla="*/ 695 h 1894"/>
                <a:gd name="T98" fmla="*/ 908 w 1484"/>
                <a:gd name="T99" fmla="*/ 783 h 1894"/>
                <a:gd name="T100" fmla="*/ 926 w 1484"/>
                <a:gd name="T101" fmla="*/ 871 h 1894"/>
                <a:gd name="T102" fmla="*/ 980 w 1484"/>
                <a:gd name="T103" fmla="*/ 945 h 1894"/>
                <a:gd name="T104" fmla="*/ 1088 w 1484"/>
                <a:gd name="T105" fmla="*/ 1035 h 1894"/>
                <a:gd name="T106" fmla="*/ 1206 w 1484"/>
                <a:gd name="T107" fmla="*/ 1213 h 1894"/>
                <a:gd name="T108" fmla="*/ 1274 w 1484"/>
                <a:gd name="T109" fmla="*/ 1429 h 1894"/>
                <a:gd name="T110" fmla="*/ 1286 w 1484"/>
                <a:gd name="T111" fmla="*/ 1600 h 18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484" h="1894">
                  <a:moveTo>
                    <a:pt x="1106" y="793"/>
                  </a:moveTo>
                  <a:lnTo>
                    <a:pt x="1106" y="793"/>
                  </a:lnTo>
                  <a:lnTo>
                    <a:pt x="1124" y="759"/>
                  </a:lnTo>
                  <a:lnTo>
                    <a:pt x="1140" y="723"/>
                  </a:lnTo>
                  <a:lnTo>
                    <a:pt x="1152" y="687"/>
                  </a:lnTo>
                  <a:lnTo>
                    <a:pt x="1164" y="649"/>
                  </a:lnTo>
                  <a:lnTo>
                    <a:pt x="1172" y="609"/>
                  </a:lnTo>
                  <a:lnTo>
                    <a:pt x="1178" y="570"/>
                  </a:lnTo>
                  <a:lnTo>
                    <a:pt x="1182" y="528"/>
                  </a:lnTo>
                  <a:lnTo>
                    <a:pt x="1184" y="488"/>
                  </a:lnTo>
                  <a:lnTo>
                    <a:pt x="1184" y="488"/>
                  </a:lnTo>
                  <a:lnTo>
                    <a:pt x="1182" y="436"/>
                  </a:lnTo>
                  <a:lnTo>
                    <a:pt x="1174" y="386"/>
                  </a:lnTo>
                  <a:lnTo>
                    <a:pt x="1164" y="338"/>
                  </a:lnTo>
                  <a:lnTo>
                    <a:pt x="1150" y="292"/>
                  </a:lnTo>
                  <a:lnTo>
                    <a:pt x="1132" y="250"/>
                  </a:lnTo>
                  <a:lnTo>
                    <a:pt x="1112" y="210"/>
                  </a:lnTo>
                  <a:lnTo>
                    <a:pt x="1086" y="172"/>
                  </a:lnTo>
                  <a:lnTo>
                    <a:pt x="1058" y="138"/>
                  </a:lnTo>
                  <a:lnTo>
                    <a:pt x="1028" y="108"/>
                  </a:lnTo>
                  <a:lnTo>
                    <a:pt x="994" y="80"/>
                  </a:lnTo>
                  <a:lnTo>
                    <a:pt x="958" y="58"/>
                  </a:lnTo>
                  <a:lnTo>
                    <a:pt x="920" y="38"/>
                  </a:lnTo>
                  <a:lnTo>
                    <a:pt x="878" y="22"/>
                  </a:lnTo>
                  <a:lnTo>
                    <a:pt x="834" y="10"/>
                  </a:lnTo>
                  <a:lnTo>
                    <a:pt x="790" y="4"/>
                  </a:lnTo>
                  <a:lnTo>
                    <a:pt x="766" y="2"/>
                  </a:lnTo>
                  <a:lnTo>
                    <a:pt x="742" y="0"/>
                  </a:lnTo>
                  <a:lnTo>
                    <a:pt x="742" y="0"/>
                  </a:lnTo>
                  <a:lnTo>
                    <a:pt x="718" y="2"/>
                  </a:lnTo>
                  <a:lnTo>
                    <a:pt x="696" y="4"/>
                  </a:lnTo>
                  <a:lnTo>
                    <a:pt x="650" y="10"/>
                  </a:lnTo>
                  <a:lnTo>
                    <a:pt x="606" y="22"/>
                  </a:lnTo>
                  <a:lnTo>
                    <a:pt x="566" y="38"/>
                  </a:lnTo>
                  <a:lnTo>
                    <a:pt x="526" y="58"/>
                  </a:lnTo>
                  <a:lnTo>
                    <a:pt x="490" y="80"/>
                  </a:lnTo>
                  <a:lnTo>
                    <a:pt x="456" y="108"/>
                  </a:lnTo>
                  <a:lnTo>
                    <a:pt x="426" y="138"/>
                  </a:lnTo>
                  <a:lnTo>
                    <a:pt x="398" y="172"/>
                  </a:lnTo>
                  <a:lnTo>
                    <a:pt x="374" y="210"/>
                  </a:lnTo>
                  <a:lnTo>
                    <a:pt x="352" y="250"/>
                  </a:lnTo>
                  <a:lnTo>
                    <a:pt x="334" y="292"/>
                  </a:lnTo>
                  <a:lnTo>
                    <a:pt x="320" y="338"/>
                  </a:lnTo>
                  <a:lnTo>
                    <a:pt x="310" y="386"/>
                  </a:lnTo>
                  <a:lnTo>
                    <a:pt x="304" y="436"/>
                  </a:lnTo>
                  <a:lnTo>
                    <a:pt x="300" y="488"/>
                  </a:lnTo>
                  <a:lnTo>
                    <a:pt x="300" y="488"/>
                  </a:lnTo>
                  <a:lnTo>
                    <a:pt x="302" y="528"/>
                  </a:lnTo>
                  <a:lnTo>
                    <a:pt x="306" y="570"/>
                  </a:lnTo>
                  <a:lnTo>
                    <a:pt x="312" y="609"/>
                  </a:lnTo>
                  <a:lnTo>
                    <a:pt x="320" y="649"/>
                  </a:lnTo>
                  <a:lnTo>
                    <a:pt x="332" y="687"/>
                  </a:lnTo>
                  <a:lnTo>
                    <a:pt x="346" y="723"/>
                  </a:lnTo>
                  <a:lnTo>
                    <a:pt x="360" y="759"/>
                  </a:lnTo>
                  <a:lnTo>
                    <a:pt x="378" y="793"/>
                  </a:lnTo>
                  <a:lnTo>
                    <a:pt x="378" y="793"/>
                  </a:lnTo>
                  <a:lnTo>
                    <a:pt x="338" y="823"/>
                  </a:lnTo>
                  <a:lnTo>
                    <a:pt x="298" y="855"/>
                  </a:lnTo>
                  <a:lnTo>
                    <a:pt x="260" y="893"/>
                  </a:lnTo>
                  <a:lnTo>
                    <a:pt x="224" y="933"/>
                  </a:lnTo>
                  <a:lnTo>
                    <a:pt x="192" y="975"/>
                  </a:lnTo>
                  <a:lnTo>
                    <a:pt x="160" y="1021"/>
                  </a:lnTo>
                  <a:lnTo>
                    <a:pt x="132" y="1067"/>
                  </a:lnTo>
                  <a:lnTo>
                    <a:pt x="106" y="1117"/>
                  </a:lnTo>
                  <a:lnTo>
                    <a:pt x="82" y="1169"/>
                  </a:lnTo>
                  <a:lnTo>
                    <a:pt x="60" y="1223"/>
                  </a:lnTo>
                  <a:lnTo>
                    <a:pt x="42" y="1277"/>
                  </a:lnTo>
                  <a:lnTo>
                    <a:pt x="28" y="1333"/>
                  </a:lnTo>
                  <a:lnTo>
                    <a:pt x="16" y="1391"/>
                  </a:lnTo>
                  <a:lnTo>
                    <a:pt x="8" y="1449"/>
                  </a:lnTo>
                  <a:lnTo>
                    <a:pt x="2" y="1508"/>
                  </a:lnTo>
                  <a:lnTo>
                    <a:pt x="0" y="1568"/>
                  </a:lnTo>
                  <a:lnTo>
                    <a:pt x="0" y="1568"/>
                  </a:lnTo>
                  <a:lnTo>
                    <a:pt x="2" y="1608"/>
                  </a:lnTo>
                  <a:lnTo>
                    <a:pt x="4" y="1650"/>
                  </a:lnTo>
                  <a:lnTo>
                    <a:pt x="8" y="1690"/>
                  </a:lnTo>
                  <a:lnTo>
                    <a:pt x="14" y="1730"/>
                  </a:lnTo>
                  <a:lnTo>
                    <a:pt x="14" y="1730"/>
                  </a:lnTo>
                  <a:lnTo>
                    <a:pt x="18" y="1744"/>
                  </a:lnTo>
                  <a:lnTo>
                    <a:pt x="22" y="1756"/>
                  </a:lnTo>
                  <a:lnTo>
                    <a:pt x="30" y="1768"/>
                  </a:lnTo>
                  <a:lnTo>
                    <a:pt x="38" y="1778"/>
                  </a:lnTo>
                  <a:lnTo>
                    <a:pt x="46" y="1788"/>
                  </a:lnTo>
                  <a:lnTo>
                    <a:pt x="58" y="1796"/>
                  </a:lnTo>
                  <a:lnTo>
                    <a:pt x="70" y="1802"/>
                  </a:lnTo>
                  <a:lnTo>
                    <a:pt x="82" y="1806"/>
                  </a:lnTo>
                  <a:lnTo>
                    <a:pt x="82" y="1806"/>
                  </a:lnTo>
                  <a:lnTo>
                    <a:pt x="160" y="1826"/>
                  </a:lnTo>
                  <a:lnTo>
                    <a:pt x="240" y="1844"/>
                  </a:lnTo>
                  <a:lnTo>
                    <a:pt x="320" y="1860"/>
                  </a:lnTo>
                  <a:lnTo>
                    <a:pt x="402" y="1872"/>
                  </a:lnTo>
                  <a:lnTo>
                    <a:pt x="486" y="1882"/>
                  </a:lnTo>
                  <a:lnTo>
                    <a:pt x="570" y="1890"/>
                  </a:lnTo>
                  <a:lnTo>
                    <a:pt x="656" y="1894"/>
                  </a:lnTo>
                  <a:lnTo>
                    <a:pt x="742" y="1894"/>
                  </a:lnTo>
                  <a:lnTo>
                    <a:pt x="742" y="1894"/>
                  </a:lnTo>
                  <a:lnTo>
                    <a:pt x="828" y="1894"/>
                  </a:lnTo>
                  <a:lnTo>
                    <a:pt x="914" y="1890"/>
                  </a:lnTo>
                  <a:lnTo>
                    <a:pt x="998" y="1882"/>
                  </a:lnTo>
                  <a:lnTo>
                    <a:pt x="1082" y="1872"/>
                  </a:lnTo>
                  <a:lnTo>
                    <a:pt x="1164" y="1860"/>
                  </a:lnTo>
                  <a:lnTo>
                    <a:pt x="1244" y="1844"/>
                  </a:lnTo>
                  <a:lnTo>
                    <a:pt x="1324" y="1826"/>
                  </a:lnTo>
                  <a:lnTo>
                    <a:pt x="1402" y="1806"/>
                  </a:lnTo>
                  <a:lnTo>
                    <a:pt x="1402" y="1806"/>
                  </a:lnTo>
                  <a:lnTo>
                    <a:pt x="1414" y="1802"/>
                  </a:lnTo>
                  <a:lnTo>
                    <a:pt x="1426" y="1796"/>
                  </a:lnTo>
                  <a:lnTo>
                    <a:pt x="1438" y="1788"/>
                  </a:lnTo>
                  <a:lnTo>
                    <a:pt x="1446" y="1778"/>
                  </a:lnTo>
                  <a:lnTo>
                    <a:pt x="1456" y="1768"/>
                  </a:lnTo>
                  <a:lnTo>
                    <a:pt x="1462" y="1756"/>
                  </a:lnTo>
                  <a:lnTo>
                    <a:pt x="1466" y="1744"/>
                  </a:lnTo>
                  <a:lnTo>
                    <a:pt x="1470" y="1730"/>
                  </a:lnTo>
                  <a:lnTo>
                    <a:pt x="1470" y="1730"/>
                  </a:lnTo>
                  <a:lnTo>
                    <a:pt x="1476" y="1690"/>
                  </a:lnTo>
                  <a:lnTo>
                    <a:pt x="1480" y="1650"/>
                  </a:lnTo>
                  <a:lnTo>
                    <a:pt x="1484" y="1608"/>
                  </a:lnTo>
                  <a:lnTo>
                    <a:pt x="1484" y="1568"/>
                  </a:lnTo>
                  <a:lnTo>
                    <a:pt x="1484" y="1568"/>
                  </a:lnTo>
                  <a:lnTo>
                    <a:pt x="1482" y="1508"/>
                  </a:lnTo>
                  <a:lnTo>
                    <a:pt x="1478" y="1449"/>
                  </a:lnTo>
                  <a:lnTo>
                    <a:pt x="1468" y="1391"/>
                  </a:lnTo>
                  <a:lnTo>
                    <a:pt x="1456" y="1333"/>
                  </a:lnTo>
                  <a:lnTo>
                    <a:pt x="1442" y="1277"/>
                  </a:lnTo>
                  <a:lnTo>
                    <a:pt x="1424" y="1223"/>
                  </a:lnTo>
                  <a:lnTo>
                    <a:pt x="1402" y="1169"/>
                  </a:lnTo>
                  <a:lnTo>
                    <a:pt x="1380" y="1117"/>
                  </a:lnTo>
                  <a:lnTo>
                    <a:pt x="1354" y="1067"/>
                  </a:lnTo>
                  <a:lnTo>
                    <a:pt x="1324" y="1021"/>
                  </a:lnTo>
                  <a:lnTo>
                    <a:pt x="1294" y="975"/>
                  </a:lnTo>
                  <a:lnTo>
                    <a:pt x="1260" y="933"/>
                  </a:lnTo>
                  <a:lnTo>
                    <a:pt x="1224" y="893"/>
                  </a:lnTo>
                  <a:lnTo>
                    <a:pt x="1186" y="855"/>
                  </a:lnTo>
                  <a:lnTo>
                    <a:pt x="1148" y="823"/>
                  </a:lnTo>
                  <a:lnTo>
                    <a:pt x="1106" y="793"/>
                  </a:lnTo>
                  <a:lnTo>
                    <a:pt x="1106" y="793"/>
                  </a:lnTo>
                  <a:close/>
                  <a:moveTo>
                    <a:pt x="1284" y="1634"/>
                  </a:moveTo>
                  <a:lnTo>
                    <a:pt x="1284" y="1634"/>
                  </a:lnTo>
                  <a:lnTo>
                    <a:pt x="1220" y="1648"/>
                  </a:lnTo>
                  <a:lnTo>
                    <a:pt x="1154" y="1662"/>
                  </a:lnTo>
                  <a:lnTo>
                    <a:pt x="1088" y="1672"/>
                  </a:lnTo>
                  <a:lnTo>
                    <a:pt x="1020" y="1680"/>
                  </a:lnTo>
                  <a:lnTo>
                    <a:pt x="952" y="1688"/>
                  </a:lnTo>
                  <a:lnTo>
                    <a:pt x="882" y="1692"/>
                  </a:lnTo>
                  <a:lnTo>
                    <a:pt x="812" y="1696"/>
                  </a:lnTo>
                  <a:lnTo>
                    <a:pt x="742" y="1698"/>
                  </a:lnTo>
                  <a:lnTo>
                    <a:pt x="742" y="1698"/>
                  </a:lnTo>
                  <a:lnTo>
                    <a:pt x="672" y="1696"/>
                  </a:lnTo>
                  <a:lnTo>
                    <a:pt x="602" y="1694"/>
                  </a:lnTo>
                  <a:lnTo>
                    <a:pt x="532" y="1688"/>
                  </a:lnTo>
                  <a:lnTo>
                    <a:pt x="464" y="1682"/>
                  </a:lnTo>
                  <a:lnTo>
                    <a:pt x="398" y="1672"/>
                  </a:lnTo>
                  <a:lnTo>
                    <a:pt x="330" y="1662"/>
                  </a:lnTo>
                  <a:lnTo>
                    <a:pt x="266" y="1648"/>
                  </a:lnTo>
                  <a:lnTo>
                    <a:pt x="200" y="1634"/>
                  </a:lnTo>
                  <a:lnTo>
                    <a:pt x="200" y="1634"/>
                  </a:lnTo>
                  <a:lnTo>
                    <a:pt x="198" y="1600"/>
                  </a:lnTo>
                  <a:lnTo>
                    <a:pt x="198" y="1568"/>
                  </a:lnTo>
                  <a:lnTo>
                    <a:pt x="198" y="1568"/>
                  </a:lnTo>
                  <a:lnTo>
                    <a:pt x="200" y="1522"/>
                  </a:lnTo>
                  <a:lnTo>
                    <a:pt x="204" y="1476"/>
                  </a:lnTo>
                  <a:lnTo>
                    <a:pt x="210" y="1429"/>
                  </a:lnTo>
                  <a:lnTo>
                    <a:pt x="220" y="1383"/>
                  </a:lnTo>
                  <a:lnTo>
                    <a:pt x="230" y="1339"/>
                  </a:lnTo>
                  <a:lnTo>
                    <a:pt x="244" y="1295"/>
                  </a:lnTo>
                  <a:lnTo>
                    <a:pt x="260" y="1253"/>
                  </a:lnTo>
                  <a:lnTo>
                    <a:pt x="278" y="1213"/>
                  </a:lnTo>
                  <a:lnTo>
                    <a:pt x="298" y="1173"/>
                  </a:lnTo>
                  <a:lnTo>
                    <a:pt x="320" y="1135"/>
                  </a:lnTo>
                  <a:lnTo>
                    <a:pt x="344" y="1099"/>
                  </a:lnTo>
                  <a:lnTo>
                    <a:pt x="370" y="1067"/>
                  </a:lnTo>
                  <a:lnTo>
                    <a:pt x="398" y="1035"/>
                  </a:lnTo>
                  <a:lnTo>
                    <a:pt x="426" y="1005"/>
                  </a:lnTo>
                  <a:lnTo>
                    <a:pt x="456" y="979"/>
                  </a:lnTo>
                  <a:lnTo>
                    <a:pt x="488" y="957"/>
                  </a:lnTo>
                  <a:lnTo>
                    <a:pt x="488" y="957"/>
                  </a:lnTo>
                  <a:lnTo>
                    <a:pt x="504" y="945"/>
                  </a:lnTo>
                  <a:lnTo>
                    <a:pt x="518" y="931"/>
                  </a:lnTo>
                  <a:lnTo>
                    <a:pt x="530" y="919"/>
                  </a:lnTo>
                  <a:lnTo>
                    <a:pt x="542" y="903"/>
                  </a:lnTo>
                  <a:lnTo>
                    <a:pt x="552" y="887"/>
                  </a:lnTo>
                  <a:lnTo>
                    <a:pt x="560" y="871"/>
                  </a:lnTo>
                  <a:lnTo>
                    <a:pt x="566" y="855"/>
                  </a:lnTo>
                  <a:lnTo>
                    <a:pt x="570" y="837"/>
                  </a:lnTo>
                  <a:lnTo>
                    <a:pt x="574" y="819"/>
                  </a:lnTo>
                  <a:lnTo>
                    <a:pt x="576" y="801"/>
                  </a:lnTo>
                  <a:lnTo>
                    <a:pt x="576" y="783"/>
                  </a:lnTo>
                  <a:lnTo>
                    <a:pt x="574" y="765"/>
                  </a:lnTo>
                  <a:lnTo>
                    <a:pt x="570" y="747"/>
                  </a:lnTo>
                  <a:lnTo>
                    <a:pt x="566" y="729"/>
                  </a:lnTo>
                  <a:lnTo>
                    <a:pt x="558" y="711"/>
                  </a:lnTo>
                  <a:lnTo>
                    <a:pt x="550" y="695"/>
                  </a:lnTo>
                  <a:lnTo>
                    <a:pt x="550" y="695"/>
                  </a:lnTo>
                  <a:lnTo>
                    <a:pt x="538" y="671"/>
                  </a:lnTo>
                  <a:lnTo>
                    <a:pt x="528" y="649"/>
                  </a:lnTo>
                  <a:lnTo>
                    <a:pt x="520" y="623"/>
                  </a:lnTo>
                  <a:lnTo>
                    <a:pt x="512" y="596"/>
                  </a:lnTo>
                  <a:lnTo>
                    <a:pt x="506" y="570"/>
                  </a:lnTo>
                  <a:lnTo>
                    <a:pt x="502" y="544"/>
                  </a:lnTo>
                  <a:lnTo>
                    <a:pt x="500" y="516"/>
                  </a:lnTo>
                  <a:lnTo>
                    <a:pt x="498" y="488"/>
                  </a:lnTo>
                  <a:lnTo>
                    <a:pt x="498" y="488"/>
                  </a:lnTo>
                  <a:lnTo>
                    <a:pt x="500" y="456"/>
                  </a:lnTo>
                  <a:lnTo>
                    <a:pt x="504" y="426"/>
                  </a:lnTo>
                  <a:lnTo>
                    <a:pt x="508" y="398"/>
                  </a:lnTo>
                  <a:lnTo>
                    <a:pt x="516" y="370"/>
                  </a:lnTo>
                  <a:lnTo>
                    <a:pt x="526" y="344"/>
                  </a:lnTo>
                  <a:lnTo>
                    <a:pt x="538" y="320"/>
                  </a:lnTo>
                  <a:lnTo>
                    <a:pt x="550" y="298"/>
                  </a:lnTo>
                  <a:lnTo>
                    <a:pt x="566" y="278"/>
                  </a:lnTo>
                  <a:lnTo>
                    <a:pt x="582" y="260"/>
                  </a:lnTo>
                  <a:lnTo>
                    <a:pt x="602" y="244"/>
                  </a:lnTo>
                  <a:lnTo>
                    <a:pt x="622" y="230"/>
                  </a:lnTo>
                  <a:lnTo>
                    <a:pt x="642" y="220"/>
                  </a:lnTo>
                  <a:lnTo>
                    <a:pt x="666" y="210"/>
                  </a:lnTo>
                  <a:lnTo>
                    <a:pt x="690" y="204"/>
                  </a:lnTo>
                  <a:lnTo>
                    <a:pt x="716" y="200"/>
                  </a:lnTo>
                  <a:lnTo>
                    <a:pt x="742" y="198"/>
                  </a:lnTo>
                  <a:lnTo>
                    <a:pt x="742" y="198"/>
                  </a:lnTo>
                  <a:lnTo>
                    <a:pt x="768" y="200"/>
                  </a:lnTo>
                  <a:lnTo>
                    <a:pt x="794" y="204"/>
                  </a:lnTo>
                  <a:lnTo>
                    <a:pt x="818" y="210"/>
                  </a:lnTo>
                  <a:lnTo>
                    <a:pt x="842" y="220"/>
                  </a:lnTo>
                  <a:lnTo>
                    <a:pt x="864" y="230"/>
                  </a:lnTo>
                  <a:lnTo>
                    <a:pt x="884" y="244"/>
                  </a:lnTo>
                  <a:lnTo>
                    <a:pt x="902" y="260"/>
                  </a:lnTo>
                  <a:lnTo>
                    <a:pt x="918" y="278"/>
                  </a:lnTo>
                  <a:lnTo>
                    <a:pt x="934" y="298"/>
                  </a:lnTo>
                  <a:lnTo>
                    <a:pt x="946" y="320"/>
                  </a:lnTo>
                  <a:lnTo>
                    <a:pt x="958" y="344"/>
                  </a:lnTo>
                  <a:lnTo>
                    <a:pt x="968" y="370"/>
                  </a:lnTo>
                  <a:lnTo>
                    <a:pt x="976" y="398"/>
                  </a:lnTo>
                  <a:lnTo>
                    <a:pt x="982" y="426"/>
                  </a:lnTo>
                  <a:lnTo>
                    <a:pt x="984" y="456"/>
                  </a:lnTo>
                  <a:lnTo>
                    <a:pt x="986" y="488"/>
                  </a:lnTo>
                  <a:lnTo>
                    <a:pt x="986" y="488"/>
                  </a:lnTo>
                  <a:lnTo>
                    <a:pt x="984" y="516"/>
                  </a:lnTo>
                  <a:lnTo>
                    <a:pt x="982" y="544"/>
                  </a:lnTo>
                  <a:lnTo>
                    <a:pt x="978" y="570"/>
                  </a:lnTo>
                  <a:lnTo>
                    <a:pt x="972" y="596"/>
                  </a:lnTo>
                  <a:lnTo>
                    <a:pt x="964" y="623"/>
                  </a:lnTo>
                  <a:lnTo>
                    <a:pt x="956" y="649"/>
                  </a:lnTo>
                  <a:lnTo>
                    <a:pt x="946" y="673"/>
                  </a:lnTo>
                  <a:lnTo>
                    <a:pt x="934" y="695"/>
                  </a:lnTo>
                  <a:lnTo>
                    <a:pt x="934" y="695"/>
                  </a:lnTo>
                  <a:lnTo>
                    <a:pt x="926" y="711"/>
                  </a:lnTo>
                  <a:lnTo>
                    <a:pt x="918" y="729"/>
                  </a:lnTo>
                  <a:lnTo>
                    <a:pt x="914" y="747"/>
                  </a:lnTo>
                  <a:lnTo>
                    <a:pt x="910" y="765"/>
                  </a:lnTo>
                  <a:lnTo>
                    <a:pt x="908" y="783"/>
                  </a:lnTo>
                  <a:lnTo>
                    <a:pt x="908" y="801"/>
                  </a:lnTo>
                  <a:lnTo>
                    <a:pt x="910" y="819"/>
                  </a:lnTo>
                  <a:lnTo>
                    <a:pt x="914" y="837"/>
                  </a:lnTo>
                  <a:lnTo>
                    <a:pt x="918" y="855"/>
                  </a:lnTo>
                  <a:lnTo>
                    <a:pt x="926" y="871"/>
                  </a:lnTo>
                  <a:lnTo>
                    <a:pt x="934" y="887"/>
                  </a:lnTo>
                  <a:lnTo>
                    <a:pt x="942" y="903"/>
                  </a:lnTo>
                  <a:lnTo>
                    <a:pt x="954" y="919"/>
                  </a:lnTo>
                  <a:lnTo>
                    <a:pt x="966" y="931"/>
                  </a:lnTo>
                  <a:lnTo>
                    <a:pt x="980" y="945"/>
                  </a:lnTo>
                  <a:lnTo>
                    <a:pt x="996" y="957"/>
                  </a:lnTo>
                  <a:lnTo>
                    <a:pt x="996" y="957"/>
                  </a:lnTo>
                  <a:lnTo>
                    <a:pt x="1028" y="979"/>
                  </a:lnTo>
                  <a:lnTo>
                    <a:pt x="1058" y="1005"/>
                  </a:lnTo>
                  <a:lnTo>
                    <a:pt x="1088" y="1035"/>
                  </a:lnTo>
                  <a:lnTo>
                    <a:pt x="1114" y="1067"/>
                  </a:lnTo>
                  <a:lnTo>
                    <a:pt x="1140" y="1099"/>
                  </a:lnTo>
                  <a:lnTo>
                    <a:pt x="1164" y="1135"/>
                  </a:lnTo>
                  <a:lnTo>
                    <a:pt x="1186" y="1173"/>
                  </a:lnTo>
                  <a:lnTo>
                    <a:pt x="1206" y="1213"/>
                  </a:lnTo>
                  <a:lnTo>
                    <a:pt x="1224" y="1253"/>
                  </a:lnTo>
                  <a:lnTo>
                    <a:pt x="1240" y="1295"/>
                  </a:lnTo>
                  <a:lnTo>
                    <a:pt x="1254" y="1339"/>
                  </a:lnTo>
                  <a:lnTo>
                    <a:pt x="1266" y="1383"/>
                  </a:lnTo>
                  <a:lnTo>
                    <a:pt x="1274" y="1429"/>
                  </a:lnTo>
                  <a:lnTo>
                    <a:pt x="1282" y="1476"/>
                  </a:lnTo>
                  <a:lnTo>
                    <a:pt x="1286" y="1522"/>
                  </a:lnTo>
                  <a:lnTo>
                    <a:pt x="1286" y="1568"/>
                  </a:lnTo>
                  <a:lnTo>
                    <a:pt x="1286" y="1568"/>
                  </a:lnTo>
                  <a:lnTo>
                    <a:pt x="1286" y="1600"/>
                  </a:lnTo>
                  <a:lnTo>
                    <a:pt x="1284" y="1634"/>
                  </a:lnTo>
                  <a:lnTo>
                    <a:pt x="1284" y="16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en-GB" sz="1200" dirty="0">
                <a:solidFill>
                  <a:srgbClr val="717171"/>
                </a:solidFill>
              </a:endParaRPr>
            </a:p>
          </p:txBody>
        </p:sp>
        <p:sp>
          <p:nvSpPr>
            <p:cNvPr id="30" name="Freeform 59"/>
            <p:cNvSpPr>
              <a:spLocks noEditPoints="1"/>
            </p:cNvSpPr>
            <p:nvPr/>
          </p:nvSpPr>
          <p:spPr bwMode="auto">
            <a:xfrm>
              <a:off x="4479923" y="-3261257"/>
              <a:ext cx="3219455" cy="2908296"/>
            </a:xfrm>
            <a:custGeom>
              <a:avLst/>
              <a:gdLst>
                <a:gd name="T0" fmla="*/ 1434 w 2028"/>
                <a:gd name="T1" fmla="*/ 1832 h 1832"/>
                <a:gd name="T2" fmla="*/ 1492 w 2028"/>
                <a:gd name="T3" fmla="*/ 1814 h 1832"/>
                <a:gd name="T4" fmla="*/ 1532 w 2028"/>
                <a:gd name="T5" fmla="*/ 1748 h 1832"/>
                <a:gd name="T6" fmla="*/ 1488 w 2028"/>
                <a:gd name="T7" fmla="*/ 1650 h 1832"/>
                <a:gd name="T8" fmla="*/ 1392 w 2028"/>
                <a:gd name="T9" fmla="*/ 1542 h 1832"/>
                <a:gd name="T10" fmla="*/ 1344 w 2028"/>
                <a:gd name="T11" fmla="*/ 1420 h 1832"/>
                <a:gd name="T12" fmla="*/ 1736 w 2028"/>
                <a:gd name="T13" fmla="*/ 1243 h 1832"/>
                <a:gd name="T14" fmla="*/ 1878 w 2028"/>
                <a:gd name="T15" fmla="*/ 1111 h 1832"/>
                <a:gd name="T16" fmla="*/ 1976 w 2028"/>
                <a:gd name="T17" fmla="*/ 959 h 1832"/>
                <a:gd name="T18" fmla="*/ 2024 w 2028"/>
                <a:gd name="T19" fmla="*/ 789 h 1832"/>
                <a:gd name="T20" fmla="*/ 2016 w 2028"/>
                <a:gd name="T21" fmla="*/ 619 h 1832"/>
                <a:gd name="T22" fmla="*/ 1928 w 2028"/>
                <a:gd name="T23" fmla="*/ 414 h 1832"/>
                <a:gd name="T24" fmla="*/ 1764 w 2028"/>
                <a:gd name="T25" fmla="*/ 240 h 1832"/>
                <a:gd name="T26" fmla="*/ 1540 w 2028"/>
                <a:gd name="T27" fmla="*/ 106 h 1832"/>
                <a:gd name="T28" fmla="*/ 1268 w 2028"/>
                <a:gd name="T29" fmla="*/ 22 h 1832"/>
                <a:gd name="T30" fmla="*/ 1014 w 2028"/>
                <a:gd name="T31" fmla="*/ 0 h 1832"/>
                <a:gd name="T32" fmla="*/ 714 w 2028"/>
                <a:gd name="T33" fmla="*/ 32 h 1832"/>
                <a:gd name="T34" fmla="*/ 448 w 2028"/>
                <a:gd name="T35" fmla="*/ 124 h 1832"/>
                <a:gd name="T36" fmla="*/ 232 w 2028"/>
                <a:gd name="T37" fmla="*/ 266 h 1832"/>
                <a:gd name="T38" fmla="*/ 80 w 2028"/>
                <a:gd name="T39" fmla="*/ 447 h 1832"/>
                <a:gd name="T40" fmla="*/ 6 w 2028"/>
                <a:gd name="T41" fmla="*/ 655 h 1832"/>
                <a:gd name="T42" fmla="*/ 8 w 2028"/>
                <a:gd name="T43" fmla="*/ 821 h 1832"/>
                <a:gd name="T44" fmla="*/ 68 w 2028"/>
                <a:gd name="T45" fmla="*/ 991 h 1832"/>
                <a:gd name="T46" fmla="*/ 178 w 2028"/>
                <a:gd name="T47" fmla="*/ 1141 h 1832"/>
                <a:gd name="T48" fmla="*/ 332 w 2028"/>
                <a:gd name="T49" fmla="*/ 1269 h 1832"/>
                <a:gd name="T50" fmla="*/ 632 w 2028"/>
                <a:gd name="T51" fmla="*/ 1406 h 1832"/>
                <a:gd name="T52" fmla="*/ 672 w 2028"/>
                <a:gd name="T53" fmla="*/ 1524 h 1832"/>
                <a:gd name="T54" fmla="*/ 566 w 2028"/>
                <a:gd name="T55" fmla="*/ 1650 h 1832"/>
                <a:gd name="T56" fmla="*/ 520 w 2028"/>
                <a:gd name="T57" fmla="*/ 1730 h 1832"/>
                <a:gd name="T58" fmla="*/ 552 w 2028"/>
                <a:gd name="T59" fmla="*/ 1806 h 1832"/>
                <a:gd name="T60" fmla="*/ 618 w 2028"/>
                <a:gd name="T61" fmla="*/ 1832 h 1832"/>
                <a:gd name="T62" fmla="*/ 672 w 2028"/>
                <a:gd name="T63" fmla="*/ 1816 h 1832"/>
                <a:gd name="T64" fmla="*/ 792 w 2028"/>
                <a:gd name="T65" fmla="*/ 1700 h 1832"/>
                <a:gd name="T66" fmla="*/ 892 w 2028"/>
                <a:gd name="T67" fmla="*/ 1500 h 1832"/>
                <a:gd name="T68" fmla="*/ 1082 w 2028"/>
                <a:gd name="T69" fmla="*/ 1458 h 1832"/>
                <a:gd name="T70" fmla="*/ 1204 w 2028"/>
                <a:gd name="T71" fmla="*/ 1612 h 1832"/>
                <a:gd name="T72" fmla="*/ 1318 w 2028"/>
                <a:gd name="T73" fmla="*/ 1762 h 1832"/>
                <a:gd name="T74" fmla="*/ 198 w 2028"/>
                <a:gd name="T75" fmla="*/ 731 h 1832"/>
                <a:gd name="T76" fmla="*/ 236 w 2028"/>
                <a:gd name="T77" fmla="*/ 573 h 1832"/>
                <a:gd name="T78" fmla="*/ 338 w 2028"/>
                <a:gd name="T79" fmla="*/ 433 h 1832"/>
                <a:gd name="T80" fmla="*/ 496 w 2028"/>
                <a:gd name="T81" fmla="*/ 320 h 1832"/>
                <a:gd name="T82" fmla="*/ 698 w 2028"/>
                <a:gd name="T83" fmla="*/ 240 h 1832"/>
                <a:gd name="T84" fmla="*/ 930 w 2028"/>
                <a:gd name="T85" fmla="*/ 200 h 1832"/>
                <a:gd name="T86" fmla="*/ 1136 w 2028"/>
                <a:gd name="T87" fmla="*/ 204 h 1832"/>
                <a:gd name="T88" fmla="*/ 1364 w 2028"/>
                <a:gd name="T89" fmla="*/ 252 h 1832"/>
                <a:gd name="T90" fmla="*/ 1560 w 2028"/>
                <a:gd name="T91" fmla="*/ 338 h 1832"/>
                <a:gd name="T92" fmla="*/ 1710 w 2028"/>
                <a:gd name="T93" fmla="*/ 457 h 1832"/>
                <a:gd name="T94" fmla="*/ 1804 w 2028"/>
                <a:gd name="T95" fmla="*/ 599 h 1832"/>
                <a:gd name="T96" fmla="*/ 1830 w 2028"/>
                <a:gd name="T97" fmla="*/ 731 h 1832"/>
                <a:gd name="T98" fmla="*/ 1792 w 2028"/>
                <a:gd name="T99" fmla="*/ 887 h 1832"/>
                <a:gd name="T100" fmla="*/ 1688 w 2028"/>
                <a:gd name="T101" fmla="*/ 1025 h 1832"/>
                <a:gd name="T102" fmla="*/ 1530 w 2028"/>
                <a:gd name="T103" fmla="*/ 1139 h 1832"/>
                <a:gd name="T104" fmla="*/ 1328 w 2028"/>
                <a:gd name="T105" fmla="*/ 1219 h 1832"/>
                <a:gd name="T106" fmla="*/ 1096 w 2028"/>
                <a:gd name="T107" fmla="*/ 1259 h 1832"/>
                <a:gd name="T108" fmla="*/ 890 w 2028"/>
                <a:gd name="T109" fmla="*/ 1255 h 1832"/>
                <a:gd name="T110" fmla="*/ 660 w 2028"/>
                <a:gd name="T111" fmla="*/ 1209 h 1832"/>
                <a:gd name="T112" fmla="*/ 466 w 2028"/>
                <a:gd name="T113" fmla="*/ 1123 h 1832"/>
                <a:gd name="T114" fmla="*/ 316 w 2028"/>
                <a:gd name="T115" fmla="*/ 1005 h 1832"/>
                <a:gd name="T116" fmla="*/ 224 w 2028"/>
                <a:gd name="T117" fmla="*/ 863 h 1832"/>
                <a:gd name="T118" fmla="*/ 198 w 2028"/>
                <a:gd name="T119" fmla="*/ 731 h 1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028" h="1832">
                  <a:moveTo>
                    <a:pt x="1382" y="1816"/>
                  </a:moveTo>
                  <a:lnTo>
                    <a:pt x="1382" y="1816"/>
                  </a:lnTo>
                  <a:lnTo>
                    <a:pt x="1394" y="1824"/>
                  </a:lnTo>
                  <a:lnTo>
                    <a:pt x="1408" y="1828"/>
                  </a:lnTo>
                  <a:lnTo>
                    <a:pt x="1420" y="1830"/>
                  </a:lnTo>
                  <a:lnTo>
                    <a:pt x="1434" y="1832"/>
                  </a:lnTo>
                  <a:lnTo>
                    <a:pt x="1434" y="1832"/>
                  </a:lnTo>
                  <a:lnTo>
                    <a:pt x="1446" y="1830"/>
                  </a:lnTo>
                  <a:lnTo>
                    <a:pt x="1458" y="1828"/>
                  </a:lnTo>
                  <a:lnTo>
                    <a:pt x="1470" y="1824"/>
                  </a:lnTo>
                  <a:lnTo>
                    <a:pt x="1482" y="1820"/>
                  </a:lnTo>
                  <a:lnTo>
                    <a:pt x="1492" y="1814"/>
                  </a:lnTo>
                  <a:lnTo>
                    <a:pt x="1502" y="1806"/>
                  </a:lnTo>
                  <a:lnTo>
                    <a:pt x="1510" y="1796"/>
                  </a:lnTo>
                  <a:lnTo>
                    <a:pt x="1518" y="1786"/>
                  </a:lnTo>
                  <a:lnTo>
                    <a:pt x="1518" y="1786"/>
                  </a:lnTo>
                  <a:lnTo>
                    <a:pt x="1528" y="1768"/>
                  </a:lnTo>
                  <a:lnTo>
                    <a:pt x="1532" y="1748"/>
                  </a:lnTo>
                  <a:lnTo>
                    <a:pt x="1534" y="1730"/>
                  </a:lnTo>
                  <a:lnTo>
                    <a:pt x="1532" y="1712"/>
                  </a:lnTo>
                  <a:lnTo>
                    <a:pt x="1526" y="1694"/>
                  </a:lnTo>
                  <a:lnTo>
                    <a:pt x="1516" y="1676"/>
                  </a:lnTo>
                  <a:lnTo>
                    <a:pt x="1504" y="1662"/>
                  </a:lnTo>
                  <a:lnTo>
                    <a:pt x="1488" y="1650"/>
                  </a:lnTo>
                  <a:lnTo>
                    <a:pt x="1488" y="1650"/>
                  </a:lnTo>
                  <a:lnTo>
                    <a:pt x="1470" y="1634"/>
                  </a:lnTo>
                  <a:lnTo>
                    <a:pt x="1450" y="1616"/>
                  </a:lnTo>
                  <a:lnTo>
                    <a:pt x="1428" y="1592"/>
                  </a:lnTo>
                  <a:lnTo>
                    <a:pt x="1404" y="1560"/>
                  </a:lnTo>
                  <a:lnTo>
                    <a:pt x="1392" y="1542"/>
                  </a:lnTo>
                  <a:lnTo>
                    <a:pt x="1380" y="1520"/>
                  </a:lnTo>
                  <a:lnTo>
                    <a:pt x="1370" y="1498"/>
                  </a:lnTo>
                  <a:lnTo>
                    <a:pt x="1360" y="1474"/>
                  </a:lnTo>
                  <a:lnTo>
                    <a:pt x="1350" y="1448"/>
                  </a:lnTo>
                  <a:lnTo>
                    <a:pt x="1344" y="1420"/>
                  </a:lnTo>
                  <a:lnTo>
                    <a:pt x="1344" y="1420"/>
                  </a:lnTo>
                  <a:lnTo>
                    <a:pt x="1418" y="1400"/>
                  </a:lnTo>
                  <a:lnTo>
                    <a:pt x="1488" y="1376"/>
                  </a:lnTo>
                  <a:lnTo>
                    <a:pt x="1554" y="1348"/>
                  </a:lnTo>
                  <a:lnTo>
                    <a:pt x="1618" y="1316"/>
                  </a:lnTo>
                  <a:lnTo>
                    <a:pt x="1678" y="1281"/>
                  </a:lnTo>
                  <a:lnTo>
                    <a:pt x="1736" y="1243"/>
                  </a:lnTo>
                  <a:lnTo>
                    <a:pt x="1762" y="1221"/>
                  </a:lnTo>
                  <a:lnTo>
                    <a:pt x="1788" y="1201"/>
                  </a:lnTo>
                  <a:lnTo>
                    <a:pt x="1812" y="1179"/>
                  </a:lnTo>
                  <a:lnTo>
                    <a:pt x="1836" y="1157"/>
                  </a:lnTo>
                  <a:lnTo>
                    <a:pt x="1858" y="1135"/>
                  </a:lnTo>
                  <a:lnTo>
                    <a:pt x="1878" y="1111"/>
                  </a:lnTo>
                  <a:lnTo>
                    <a:pt x="1898" y="1087"/>
                  </a:lnTo>
                  <a:lnTo>
                    <a:pt x="1916" y="1063"/>
                  </a:lnTo>
                  <a:lnTo>
                    <a:pt x="1934" y="1037"/>
                  </a:lnTo>
                  <a:lnTo>
                    <a:pt x="1950" y="1011"/>
                  </a:lnTo>
                  <a:lnTo>
                    <a:pt x="1964" y="985"/>
                  </a:lnTo>
                  <a:lnTo>
                    <a:pt x="1976" y="959"/>
                  </a:lnTo>
                  <a:lnTo>
                    <a:pt x="1988" y="931"/>
                  </a:lnTo>
                  <a:lnTo>
                    <a:pt x="1998" y="903"/>
                  </a:lnTo>
                  <a:lnTo>
                    <a:pt x="2008" y="875"/>
                  </a:lnTo>
                  <a:lnTo>
                    <a:pt x="2014" y="847"/>
                  </a:lnTo>
                  <a:lnTo>
                    <a:pt x="2020" y="819"/>
                  </a:lnTo>
                  <a:lnTo>
                    <a:pt x="2024" y="789"/>
                  </a:lnTo>
                  <a:lnTo>
                    <a:pt x="2028" y="761"/>
                  </a:lnTo>
                  <a:lnTo>
                    <a:pt x="2028" y="731"/>
                  </a:lnTo>
                  <a:lnTo>
                    <a:pt x="2028" y="731"/>
                  </a:lnTo>
                  <a:lnTo>
                    <a:pt x="2026" y="693"/>
                  </a:lnTo>
                  <a:lnTo>
                    <a:pt x="2022" y="655"/>
                  </a:lnTo>
                  <a:lnTo>
                    <a:pt x="2016" y="619"/>
                  </a:lnTo>
                  <a:lnTo>
                    <a:pt x="2008" y="583"/>
                  </a:lnTo>
                  <a:lnTo>
                    <a:pt x="1996" y="549"/>
                  </a:lnTo>
                  <a:lnTo>
                    <a:pt x="1982" y="513"/>
                  </a:lnTo>
                  <a:lnTo>
                    <a:pt x="1966" y="479"/>
                  </a:lnTo>
                  <a:lnTo>
                    <a:pt x="1948" y="447"/>
                  </a:lnTo>
                  <a:lnTo>
                    <a:pt x="1928" y="414"/>
                  </a:lnTo>
                  <a:lnTo>
                    <a:pt x="1906" y="382"/>
                  </a:lnTo>
                  <a:lnTo>
                    <a:pt x="1882" y="352"/>
                  </a:lnTo>
                  <a:lnTo>
                    <a:pt x="1854" y="322"/>
                  </a:lnTo>
                  <a:lnTo>
                    <a:pt x="1826" y="294"/>
                  </a:lnTo>
                  <a:lnTo>
                    <a:pt x="1796" y="266"/>
                  </a:lnTo>
                  <a:lnTo>
                    <a:pt x="1764" y="240"/>
                  </a:lnTo>
                  <a:lnTo>
                    <a:pt x="1730" y="214"/>
                  </a:lnTo>
                  <a:lnTo>
                    <a:pt x="1696" y="190"/>
                  </a:lnTo>
                  <a:lnTo>
                    <a:pt x="1658" y="166"/>
                  </a:lnTo>
                  <a:lnTo>
                    <a:pt x="1620" y="146"/>
                  </a:lnTo>
                  <a:lnTo>
                    <a:pt x="1580" y="124"/>
                  </a:lnTo>
                  <a:lnTo>
                    <a:pt x="1540" y="106"/>
                  </a:lnTo>
                  <a:lnTo>
                    <a:pt x="1498" y="88"/>
                  </a:lnTo>
                  <a:lnTo>
                    <a:pt x="1454" y="72"/>
                  </a:lnTo>
                  <a:lnTo>
                    <a:pt x="1408" y="58"/>
                  </a:lnTo>
                  <a:lnTo>
                    <a:pt x="1362" y="44"/>
                  </a:lnTo>
                  <a:lnTo>
                    <a:pt x="1316" y="32"/>
                  </a:lnTo>
                  <a:lnTo>
                    <a:pt x="1268" y="22"/>
                  </a:lnTo>
                  <a:lnTo>
                    <a:pt x="1218" y="14"/>
                  </a:lnTo>
                  <a:lnTo>
                    <a:pt x="1168" y="8"/>
                  </a:lnTo>
                  <a:lnTo>
                    <a:pt x="1118" y="4"/>
                  </a:lnTo>
                  <a:lnTo>
                    <a:pt x="1066" y="0"/>
                  </a:lnTo>
                  <a:lnTo>
                    <a:pt x="1014" y="0"/>
                  </a:lnTo>
                  <a:lnTo>
                    <a:pt x="1014" y="0"/>
                  </a:lnTo>
                  <a:lnTo>
                    <a:pt x="962" y="0"/>
                  </a:lnTo>
                  <a:lnTo>
                    <a:pt x="910" y="4"/>
                  </a:lnTo>
                  <a:lnTo>
                    <a:pt x="860" y="8"/>
                  </a:lnTo>
                  <a:lnTo>
                    <a:pt x="810" y="14"/>
                  </a:lnTo>
                  <a:lnTo>
                    <a:pt x="762" y="22"/>
                  </a:lnTo>
                  <a:lnTo>
                    <a:pt x="714" y="32"/>
                  </a:lnTo>
                  <a:lnTo>
                    <a:pt x="666" y="44"/>
                  </a:lnTo>
                  <a:lnTo>
                    <a:pt x="620" y="58"/>
                  </a:lnTo>
                  <a:lnTo>
                    <a:pt x="576" y="72"/>
                  </a:lnTo>
                  <a:lnTo>
                    <a:pt x="532" y="88"/>
                  </a:lnTo>
                  <a:lnTo>
                    <a:pt x="490" y="106"/>
                  </a:lnTo>
                  <a:lnTo>
                    <a:pt x="448" y="124"/>
                  </a:lnTo>
                  <a:lnTo>
                    <a:pt x="408" y="146"/>
                  </a:lnTo>
                  <a:lnTo>
                    <a:pt x="370" y="166"/>
                  </a:lnTo>
                  <a:lnTo>
                    <a:pt x="334" y="190"/>
                  </a:lnTo>
                  <a:lnTo>
                    <a:pt x="298" y="214"/>
                  </a:lnTo>
                  <a:lnTo>
                    <a:pt x="264" y="240"/>
                  </a:lnTo>
                  <a:lnTo>
                    <a:pt x="232" y="266"/>
                  </a:lnTo>
                  <a:lnTo>
                    <a:pt x="202" y="294"/>
                  </a:lnTo>
                  <a:lnTo>
                    <a:pt x="174" y="322"/>
                  </a:lnTo>
                  <a:lnTo>
                    <a:pt x="148" y="352"/>
                  </a:lnTo>
                  <a:lnTo>
                    <a:pt x="124" y="382"/>
                  </a:lnTo>
                  <a:lnTo>
                    <a:pt x="100" y="414"/>
                  </a:lnTo>
                  <a:lnTo>
                    <a:pt x="80" y="447"/>
                  </a:lnTo>
                  <a:lnTo>
                    <a:pt x="62" y="479"/>
                  </a:lnTo>
                  <a:lnTo>
                    <a:pt x="46" y="513"/>
                  </a:lnTo>
                  <a:lnTo>
                    <a:pt x="32" y="549"/>
                  </a:lnTo>
                  <a:lnTo>
                    <a:pt x="22" y="583"/>
                  </a:lnTo>
                  <a:lnTo>
                    <a:pt x="12" y="619"/>
                  </a:lnTo>
                  <a:lnTo>
                    <a:pt x="6" y="655"/>
                  </a:lnTo>
                  <a:lnTo>
                    <a:pt x="2" y="693"/>
                  </a:lnTo>
                  <a:lnTo>
                    <a:pt x="0" y="731"/>
                  </a:lnTo>
                  <a:lnTo>
                    <a:pt x="0" y="731"/>
                  </a:lnTo>
                  <a:lnTo>
                    <a:pt x="2" y="761"/>
                  </a:lnTo>
                  <a:lnTo>
                    <a:pt x="4" y="791"/>
                  </a:lnTo>
                  <a:lnTo>
                    <a:pt x="8" y="821"/>
                  </a:lnTo>
                  <a:lnTo>
                    <a:pt x="14" y="849"/>
                  </a:lnTo>
                  <a:lnTo>
                    <a:pt x="22" y="879"/>
                  </a:lnTo>
                  <a:lnTo>
                    <a:pt x="30" y="907"/>
                  </a:lnTo>
                  <a:lnTo>
                    <a:pt x="42" y="935"/>
                  </a:lnTo>
                  <a:lnTo>
                    <a:pt x="54" y="963"/>
                  </a:lnTo>
                  <a:lnTo>
                    <a:pt x="68" y="991"/>
                  </a:lnTo>
                  <a:lnTo>
                    <a:pt x="82" y="1017"/>
                  </a:lnTo>
                  <a:lnTo>
                    <a:pt x="98" y="1043"/>
                  </a:lnTo>
                  <a:lnTo>
                    <a:pt x="116" y="1069"/>
                  </a:lnTo>
                  <a:lnTo>
                    <a:pt x="136" y="1093"/>
                  </a:lnTo>
                  <a:lnTo>
                    <a:pt x="156" y="1119"/>
                  </a:lnTo>
                  <a:lnTo>
                    <a:pt x="178" y="1141"/>
                  </a:lnTo>
                  <a:lnTo>
                    <a:pt x="200" y="1165"/>
                  </a:lnTo>
                  <a:lnTo>
                    <a:pt x="224" y="1187"/>
                  </a:lnTo>
                  <a:lnTo>
                    <a:pt x="250" y="1209"/>
                  </a:lnTo>
                  <a:lnTo>
                    <a:pt x="276" y="1231"/>
                  </a:lnTo>
                  <a:lnTo>
                    <a:pt x="304" y="1251"/>
                  </a:lnTo>
                  <a:lnTo>
                    <a:pt x="332" y="1269"/>
                  </a:lnTo>
                  <a:lnTo>
                    <a:pt x="362" y="1289"/>
                  </a:lnTo>
                  <a:lnTo>
                    <a:pt x="394" y="1308"/>
                  </a:lnTo>
                  <a:lnTo>
                    <a:pt x="424" y="1324"/>
                  </a:lnTo>
                  <a:lnTo>
                    <a:pt x="490" y="1356"/>
                  </a:lnTo>
                  <a:lnTo>
                    <a:pt x="560" y="1384"/>
                  </a:lnTo>
                  <a:lnTo>
                    <a:pt x="632" y="1406"/>
                  </a:lnTo>
                  <a:lnTo>
                    <a:pt x="708" y="1426"/>
                  </a:lnTo>
                  <a:lnTo>
                    <a:pt x="708" y="1426"/>
                  </a:lnTo>
                  <a:lnTo>
                    <a:pt x="702" y="1454"/>
                  </a:lnTo>
                  <a:lnTo>
                    <a:pt x="692" y="1478"/>
                  </a:lnTo>
                  <a:lnTo>
                    <a:pt x="684" y="1502"/>
                  </a:lnTo>
                  <a:lnTo>
                    <a:pt x="672" y="1524"/>
                  </a:lnTo>
                  <a:lnTo>
                    <a:pt x="662" y="1542"/>
                  </a:lnTo>
                  <a:lnTo>
                    <a:pt x="650" y="1560"/>
                  </a:lnTo>
                  <a:lnTo>
                    <a:pt x="626" y="1592"/>
                  </a:lnTo>
                  <a:lnTo>
                    <a:pt x="604" y="1616"/>
                  </a:lnTo>
                  <a:lnTo>
                    <a:pt x="586" y="1634"/>
                  </a:lnTo>
                  <a:lnTo>
                    <a:pt x="566" y="1650"/>
                  </a:lnTo>
                  <a:lnTo>
                    <a:pt x="566" y="1650"/>
                  </a:lnTo>
                  <a:lnTo>
                    <a:pt x="550" y="1662"/>
                  </a:lnTo>
                  <a:lnTo>
                    <a:pt x="538" y="1676"/>
                  </a:lnTo>
                  <a:lnTo>
                    <a:pt x="528" y="1694"/>
                  </a:lnTo>
                  <a:lnTo>
                    <a:pt x="522" y="1712"/>
                  </a:lnTo>
                  <a:lnTo>
                    <a:pt x="520" y="1730"/>
                  </a:lnTo>
                  <a:lnTo>
                    <a:pt x="522" y="1750"/>
                  </a:lnTo>
                  <a:lnTo>
                    <a:pt x="526" y="1768"/>
                  </a:lnTo>
                  <a:lnTo>
                    <a:pt x="536" y="1786"/>
                  </a:lnTo>
                  <a:lnTo>
                    <a:pt x="536" y="1786"/>
                  </a:lnTo>
                  <a:lnTo>
                    <a:pt x="542" y="1796"/>
                  </a:lnTo>
                  <a:lnTo>
                    <a:pt x="552" y="1806"/>
                  </a:lnTo>
                  <a:lnTo>
                    <a:pt x="562" y="1814"/>
                  </a:lnTo>
                  <a:lnTo>
                    <a:pt x="572" y="1820"/>
                  </a:lnTo>
                  <a:lnTo>
                    <a:pt x="582" y="1824"/>
                  </a:lnTo>
                  <a:lnTo>
                    <a:pt x="594" y="1828"/>
                  </a:lnTo>
                  <a:lnTo>
                    <a:pt x="606" y="1830"/>
                  </a:lnTo>
                  <a:lnTo>
                    <a:pt x="618" y="1832"/>
                  </a:lnTo>
                  <a:lnTo>
                    <a:pt x="618" y="1832"/>
                  </a:lnTo>
                  <a:lnTo>
                    <a:pt x="632" y="1830"/>
                  </a:lnTo>
                  <a:lnTo>
                    <a:pt x="646" y="1828"/>
                  </a:lnTo>
                  <a:lnTo>
                    <a:pt x="658" y="1824"/>
                  </a:lnTo>
                  <a:lnTo>
                    <a:pt x="672" y="1816"/>
                  </a:lnTo>
                  <a:lnTo>
                    <a:pt x="672" y="1816"/>
                  </a:lnTo>
                  <a:lnTo>
                    <a:pt x="682" y="1810"/>
                  </a:lnTo>
                  <a:lnTo>
                    <a:pt x="704" y="1792"/>
                  </a:lnTo>
                  <a:lnTo>
                    <a:pt x="736" y="1764"/>
                  </a:lnTo>
                  <a:lnTo>
                    <a:pt x="754" y="1744"/>
                  </a:lnTo>
                  <a:lnTo>
                    <a:pt x="772" y="1724"/>
                  </a:lnTo>
                  <a:lnTo>
                    <a:pt x="792" y="1700"/>
                  </a:lnTo>
                  <a:lnTo>
                    <a:pt x="812" y="1674"/>
                  </a:lnTo>
                  <a:lnTo>
                    <a:pt x="830" y="1644"/>
                  </a:lnTo>
                  <a:lnTo>
                    <a:pt x="848" y="1612"/>
                  </a:lnTo>
                  <a:lnTo>
                    <a:pt x="864" y="1578"/>
                  </a:lnTo>
                  <a:lnTo>
                    <a:pt x="880" y="1540"/>
                  </a:lnTo>
                  <a:lnTo>
                    <a:pt x="892" y="1500"/>
                  </a:lnTo>
                  <a:lnTo>
                    <a:pt x="904" y="1456"/>
                  </a:lnTo>
                  <a:lnTo>
                    <a:pt x="904" y="1456"/>
                  </a:lnTo>
                  <a:lnTo>
                    <a:pt x="958" y="1460"/>
                  </a:lnTo>
                  <a:lnTo>
                    <a:pt x="1014" y="1460"/>
                  </a:lnTo>
                  <a:lnTo>
                    <a:pt x="1014" y="1460"/>
                  </a:lnTo>
                  <a:lnTo>
                    <a:pt x="1082" y="1458"/>
                  </a:lnTo>
                  <a:lnTo>
                    <a:pt x="1150" y="1454"/>
                  </a:lnTo>
                  <a:lnTo>
                    <a:pt x="1150" y="1454"/>
                  </a:lnTo>
                  <a:lnTo>
                    <a:pt x="1160" y="1498"/>
                  </a:lnTo>
                  <a:lnTo>
                    <a:pt x="1172" y="1538"/>
                  </a:lnTo>
                  <a:lnTo>
                    <a:pt x="1188" y="1576"/>
                  </a:lnTo>
                  <a:lnTo>
                    <a:pt x="1204" y="1612"/>
                  </a:lnTo>
                  <a:lnTo>
                    <a:pt x="1222" y="1644"/>
                  </a:lnTo>
                  <a:lnTo>
                    <a:pt x="1242" y="1672"/>
                  </a:lnTo>
                  <a:lnTo>
                    <a:pt x="1260" y="1700"/>
                  </a:lnTo>
                  <a:lnTo>
                    <a:pt x="1280" y="1724"/>
                  </a:lnTo>
                  <a:lnTo>
                    <a:pt x="1300" y="1744"/>
                  </a:lnTo>
                  <a:lnTo>
                    <a:pt x="1318" y="1762"/>
                  </a:lnTo>
                  <a:lnTo>
                    <a:pt x="1348" y="1792"/>
                  </a:lnTo>
                  <a:lnTo>
                    <a:pt x="1372" y="1810"/>
                  </a:lnTo>
                  <a:lnTo>
                    <a:pt x="1382" y="1816"/>
                  </a:lnTo>
                  <a:lnTo>
                    <a:pt x="1382" y="1816"/>
                  </a:lnTo>
                  <a:close/>
                  <a:moveTo>
                    <a:pt x="198" y="731"/>
                  </a:moveTo>
                  <a:lnTo>
                    <a:pt x="198" y="731"/>
                  </a:lnTo>
                  <a:lnTo>
                    <a:pt x="200" y="703"/>
                  </a:lnTo>
                  <a:lnTo>
                    <a:pt x="202" y="677"/>
                  </a:lnTo>
                  <a:lnTo>
                    <a:pt x="208" y="649"/>
                  </a:lnTo>
                  <a:lnTo>
                    <a:pt x="214" y="623"/>
                  </a:lnTo>
                  <a:lnTo>
                    <a:pt x="224" y="597"/>
                  </a:lnTo>
                  <a:lnTo>
                    <a:pt x="236" y="573"/>
                  </a:lnTo>
                  <a:lnTo>
                    <a:pt x="248" y="547"/>
                  </a:lnTo>
                  <a:lnTo>
                    <a:pt x="262" y="523"/>
                  </a:lnTo>
                  <a:lnTo>
                    <a:pt x="278" y="501"/>
                  </a:lnTo>
                  <a:lnTo>
                    <a:pt x="296" y="477"/>
                  </a:lnTo>
                  <a:lnTo>
                    <a:pt x="316" y="455"/>
                  </a:lnTo>
                  <a:lnTo>
                    <a:pt x="338" y="433"/>
                  </a:lnTo>
                  <a:lnTo>
                    <a:pt x="360" y="412"/>
                  </a:lnTo>
                  <a:lnTo>
                    <a:pt x="384" y="392"/>
                  </a:lnTo>
                  <a:lnTo>
                    <a:pt x="410" y="372"/>
                  </a:lnTo>
                  <a:lnTo>
                    <a:pt x="438" y="354"/>
                  </a:lnTo>
                  <a:lnTo>
                    <a:pt x="466" y="336"/>
                  </a:lnTo>
                  <a:lnTo>
                    <a:pt x="496" y="320"/>
                  </a:lnTo>
                  <a:lnTo>
                    <a:pt x="526" y="304"/>
                  </a:lnTo>
                  <a:lnTo>
                    <a:pt x="558" y="288"/>
                  </a:lnTo>
                  <a:lnTo>
                    <a:pt x="592" y="274"/>
                  </a:lnTo>
                  <a:lnTo>
                    <a:pt x="626" y="262"/>
                  </a:lnTo>
                  <a:lnTo>
                    <a:pt x="660" y="250"/>
                  </a:lnTo>
                  <a:lnTo>
                    <a:pt x="698" y="240"/>
                  </a:lnTo>
                  <a:lnTo>
                    <a:pt x="734" y="230"/>
                  </a:lnTo>
                  <a:lnTo>
                    <a:pt x="772" y="222"/>
                  </a:lnTo>
                  <a:lnTo>
                    <a:pt x="810" y="214"/>
                  </a:lnTo>
                  <a:lnTo>
                    <a:pt x="850" y="208"/>
                  </a:lnTo>
                  <a:lnTo>
                    <a:pt x="890" y="204"/>
                  </a:lnTo>
                  <a:lnTo>
                    <a:pt x="930" y="200"/>
                  </a:lnTo>
                  <a:lnTo>
                    <a:pt x="972" y="198"/>
                  </a:lnTo>
                  <a:lnTo>
                    <a:pt x="1014" y="198"/>
                  </a:lnTo>
                  <a:lnTo>
                    <a:pt x="1014" y="198"/>
                  </a:lnTo>
                  <a:lnTo>
                    <a:pt x="1056" y="198"/>
                  </a:lnTo>
                  <a:lnTo>
                    <a:pt x="1096" y="200"/>
                  </a:lnTo>
                  <a:lnTo>
                    <a:pt x="1136" y="204"/>
                  </a:lnTo>
                  <a:lnTo>
                    <a:pt x="1176" y="208"/>
                  </a:lnTo>
                  <a:lnTo>
                    <a:pt x="1216" y="214"/>
                  </a:lnTo>
                  <a:lnTo>
                    <a:pt x="1254" y="222"/>
                  </a:lnTo>
                  <a:lnTo>
                    <a:pt x="1292" y="230"/>
                  </a:lnTo>
                  <a:lnTo>
                    <a:pt x="1328" y="240"/>
                  </a:lnTo>
                  <a:lnTo>
                    <a:pt x="1364" y="252"/>
                  </a:lnTo>
                  <a:lnTo>
                    <a:pt x="1400" y="264"/>
                  </a:lnTo>
                  <a:lnTo>
                    <a:pt x="1434" y="276"/>
                  </a:lnTo>
                  <a:lnTo>
                    <a:pt x="1466" y="290"/>
                  </a:lnTo>
                  <a:lnTo>
                    <a:pt x="1498" y="304"/>
                  </a:lnTo>
                  <a:lnTo>
                    <a:pt x="1530" y="320"/>
                  </a:lnTo>
                  <a:lnTo>
                    <a:pt x="1560" y="338"/>
                  </a:lnTo>
                  <a:lnTo>
                    <a:pt x="1588" y="356"/>
                  </a:lnTo>
                  <a:lnTo>
                    <a:pt x="1616" y="374"/>
                  </a:lnTo>
                  <a:lnTo>
                    <a:pt x="1642" y="394"/>
                  </a:lnTo>
                  <a:lnTo>
                    <a:pt x="1666" y="414"/>
                  </a:lnTo>
                  <a:lnTo>
                    <a:pt x="1688" y="435"/>
                  </a:lnTo>
                  <a:lnTo>
                    <a:pt x="1710" y="457"/>
                  </a:lnTo>
                  <a:lnTo>
                    <a:pt x="1730" y="479"/>
                  </a:lnTo>
                  <a:lnTo>
                    <a:pt x="1748" y="503"/>
                  </a:lnTo>
                  <a:lnTo>
                    <a:pt x="1764" y="525"/>
                  </a:lnTo>
                  <a:lnTo>
                    <a:pt x="1780" y="549"/>
                  </a:lnTo>
                  <a:lnTo>
                    <a:pt x="1792" y="575"/>
                  </a:lnTo>
                  <a:lnTo>
                    <a:pt x="1804" y="599"/>
                  </a:lnTo>
                  <a:lnTo>
                    <a:pt x="1814" y="625"/>
                  </a:lnTo>
                  <a:lnTo>
                    <a:pt x="1820" y="651"/>
                  </a:lnTo>
                  <a:lnTo>
                    <a:pt x="1826" y="677"/>
                  </a:lnTo>
                  <a:lnTo>
                    <a:pt x="1830" y="703"/>
                  </a:lnTo>
                  <a:lnTo>
                    <a:pt x="1830" y="731"/>
                  </a:lnTo>
                  <a:lnTo>
                    <a:pt x="1830" y="731"/>
                  </a:lnTo>
                  <a:lnTo>
                    <a:pt x="1830" y="757"/>
                  </a:lnTo>
                  <a:lnTo>
                    <a:pt x="1826" y="783"/>
                  </a:lnTo>
                  <a:lnTo>
                    <a:pt x="1820" y="811"/>
                  </a:lnTo>
                  <a:lnTo>
                    <a:pt x="1814" y="835"/>
                  </a:lnTo>
                  <a:lnTo>
                    <a:pt x="1804" y="861"/>
                  </a:lnTo>
                  <a:lnTo>
                    <a:pt x="1792" y="887"/>
                  </a:lnTo>
                  <a:lnTo>
                    <a:pt x="1780" y="911"/>
                  </a:lnTo>
                  <a:lnTo>
                    <a:pt x="1764" y="935"/>
                  </a:lnTo>
                  <a:lnTo>
                    <a:pt x="1748" y="959"/>
                  </a:lnTo>
                  <a:lnTo>
                    <a:pt x="1730" y="981"/>
                  </a:lnTo>
                  <a:lnTo>
                    <a:pt x="1710" y="1003"/>
                  </a:lnTo>
                  <a:lnTo>
                    <a:pt x="1688" y="1025"/>
                  </a:lnTo>
                  <a:lnTo>
                    <a:pt x="1666" y="1047"/>
                  </a:lnTo>
                  <a:lnTo>
                    <a:pt x="1642" y="1067"/>
                  </a:lnTo>
                  <a:lnTo>
                    <a:pt x="1616" y="1085"/>
                  </a:lnTo>
                  <a:lnTo>
                    <a:pt x="1588" y="1105"/>
                  </a:lnTo>
                  <a:lnTo>
                    <a:pt x="1560" y="1121"/>
                  </a:lnTo>
                  <a:lnTo>
                    <a:pt x="1530" y="1139"/>
                  </a:lnTo>
                  <a:lnTo>
                    <a:pt x="1498" y="1155"/>
                  </a:lnTo>
                  <a:lnTo>
                    <a:pt x="1466" y="1169"/>
                  </a:lnTo>
                  <a:lnTo>
                    <a:pt x="1434" y="1183"/>
                  </a:lnTo>
                  <a:lnTo>
                    <a:pt x="1400" y="1197"/>
                  </a:lnTo>
                  <a:lnTo>
                    <a:pt x="1364" y="1209"/>
                  </a:lnTo>
                  <a:lnTo>
                    <a:pt x="1328" y="1219"/>
                  </a:lnTo>
                  <a:lnTo>
                    <a:pt x="1292" y="1229"/>
                  </a:lnTo>
                  <a:lnTo>
                    <a:pt x="1254" y="1237"/>
                  </a:lnTo>
                  <a:lnTo>
                    <a:pt x="1216" y="1245"/>
                  </a:lnTo>
                  <a:lnTo>
                    <a:pt x="1176" y="1251"/>
                  </a:lnTo>
                  <a:lnTo>
                    <a:pt x="1136" y="1255"/>
                  </a:lnTo>
                  <a:lnTo>
                    <a:pt x="1096" y="1259"/>
                  </a:lnTo>
                  <a:lnTo>
                    <a:pt x="1056" y="1261"/>
                  </a:lnTo>
                  <a:lnTo>
                    <a:pt x="1014" y="1261"/>
                  </a:lnTo>
                  <a:lnTo>
                    <a:pt x="1014" y="1261"/>
                  </a:lnTo>
                  <a:lnTo>
                    <a:pt x="972" y="1261"/>
                  </a:lnTo>
                  <a:lnTo>
                    <a:pt x="930" y="1259"/>
                  </a:lnTo>
                  <a:lnTo>
                    <a:pt x="890" y="1255"/>
                  </a:lnTo>
                  <a:lnTo>
                    <a:pt x="850" y="1251"/>
                  </a:lnTo>
                  <a:lnTo>
                    <a:pt x="810" y="1245"/>
                  </a:lnTo>
                  <a:lnTo>
                    <a:pt x="772" y="1239"/>
                  </a:lnTo>
                  <a:lnTo>
                    <a:pt x="734" y="1229"/>
                  </a:lnTo>
                  <a:lnTo>
                    <a:pt x="698" y="1221"/>
                  </a:lnTo>
                  <a:lnTo>
                    <a:pt x="660" y="1209"/>
                  </a:lnTo>
                  <a:lnTo>
                    <a:pt x="626" y="1197"/>
                  </a:lnTo>
                  <a:lnTo>
                    <a:pt x="592" y="1185"/>
                  </a:lnTo>
                  <a:lnTo>
                    <a:pt x="558" y="1171"/>
                  </a:lnTo>
                  <a:lnTo>
                    <a:pt x="526" y="1157"/>
                  </a:lnTo>
                  <a:lnTo>
                    <a:pt x="496" y="1141"/>
                  </a:lnTo>
                  <a:lnTo>
                    <a:pt x="466" y="1123"/>
                  </a:lnTo>
                  <a:lnTo>
                    <a:pt x="438" y="1107"/>
                  </a:lnTo>
                  <a:lnTo>
                    <a:pt x="410" y="1087"/>
                  </a:lnTo>
                  <a:lnTo>
                    <a:pt x="384" y="1069"/>
                  </a:lnTo>
                  <a:lnTo>
                    <a:pt x="360" y="1049"/>
                  </a:lnTo>
                  <a:lnTo>
                    <a:pt x="338" y="1027"/>
                  </a:lnTo>
                  <a:lnTo>
                    <a:pt x="316" y="1005"/>
                  </a:lnTo>
                  <a:lnTo>
                    <a:pt x="296" y="983"/>
                  </a:lnTo>
                  <a:lnTo>
                    <a:pt x="278" y="961"/>
                  </a:lnTo>
                  <a:lnTo>
                    <a:pt x="262" y="937"/>
                  </a:lnTo>
                  <a:lnTo>
                    <a:pt x="248" y="913"/>
                  </a:lnTo>
                  <a:lnTo>
                    <a:pt x="236" y="889"/>
                  </a:lnTo>
                  <a:lnTo>
                    <a:pt x="224" y="863"/>
                  </a:lnTo>
                  <a:lnTo>
                    <a:pt x="214" y="837"/>
                  </a:lnTo>
                  <a:lnTo>
                    <a:pt x="208" y="811"/>
                  </a:lnTo>
                  <a:lnTo>
                    <a:pt x="202" y="785"/>
                  </a:lnTo>
                  <a:lnTo>
                    <a:pt x="200" y="757"/>
                  </a:lnTo>
                  <a:lnTo>
                    <a:pt x="198" y="731"/>
                  </a:lnTo>
                  <a:lnTo>
                    <a:pt x="198" y="7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en-GB" sz="1200" dirty="0">
                <a:solidFill>
                  <a:srgbClr val="717171"/>
                </a:solidFill>
              </a:endParaRPr>
            </a:p>
          </p:txBody>
        </p:sp>
      </p:grpSp>
      <p:sp>
        <p:nvSpPr>
          <p:cNvPr id="26" name="Freeform 87"/>
          <p:cNvSpPr>
            <a:spLocks noEditPoints="1"/>
          </p:cNvSpPr>
          <p:nvPr/>
        </p:nvSpPr>
        <p:spPr bwMode="auto">
          <a:xfrm>
            <a:off x="8304191" y="1847630"/>
            <a:ext cx="354642" cy="354414"/>
          </a:xfrm>
          <a:custGeom>
            <a:avLst/>
            <a:gdLst>
              <a:gd name="T0" fmla="*/ 2255 w 3119"/>
              <a:gd name="T1" fmla="*/ 2042 h 3114"/>
              <a:gd name="T2" fmla="*/ 2069 w 3119"/>
              <a:gd name="T3" fmla="*/ 2208 h 3114"/>
              <a:gd name="T4" fmla="*/ 1997 w 3119"/>
              <a:gd name="T5" fmla="*/ 2454 h 3114"/>
              <a:gd name="T6" fmla="*/ 2069 w 3119"/>
              <a:gd name="T7" fmla="*/ 2702 h 3114"/>
              <a:gd name="T8" fmla="*/ 2255 w 3119"/>
              <a:gd name="T9" fmla="*/ 2869 h 3114"/>
              <a:gd name="T10" fmla="*/ 2513 w 3119"/>
              <a:gd name="T11" fmla="*/ 2913 h 3114"/>
              <a:gd name="T12" fmla="*/ 2748 w 3119"/>
              <a:gd name="T13" fmla="*/ 2815 h 3114"/>
              <a:gd name="T14" fmla="*/ 2894 w 3119"/>
              <a:gd name="T15" fmla="*/ 2611 h 3114"/>
              <a:gd name="T16" fmla="*/ 2909 w 3119"/>
              <a:gd name="T17" fmla="*/ 2350 h 3114"/>
              <a:gd name="T18" fmla="*/ 2786 w 3119"/>
              <a:gd name="T19" fmla="*/ 2130 h 3114"/>
              <a:gd name="T20" fmla="*/ 2564 w 3119"/>
              <a:gd name="T21" fmla="*/ 2006 h 3114"/>
              <a:gd name="T22" fmla="*/ 2584 w 3119"/>
              <a:gd name="T23" fmla="*/ 1808 h 3114"/>
              <a:gd name="T24" fmla="*/ 2858 w 3119"/>
              <a:gd name="T25" fmla="*/ 1931 h 3114"/>
              <a:gd name="T26" fmla="*/ 3047 w 3119"/>
              <a:gd name="T27" fmla="*/ 2158 h 3114"/>
              <a:gd name="T28" fmla="*/ 3119 w 3119"/>
              <a:gd name="T29" fmla="*/ 2454 h 3114"/>
              <a:gd name="T30" fmla="*/ 3047 w 3119"/>
              <a:gd name="T31" fmla="*/ 2752 h 3114"/>
              <a:gd name="T32" fmla="*/ 2858 w 3119"/>
              <a:gd name="T33" fmla="*/ 2979 h 3114"/>
              <a:gd name="T34" fmla="*/ 2584 w 3119"/>
              <a:gd name="T35" fmla="*/ 3102 h 3114"/>
              <a:gd name="T36" fmla="*/ 2274 w 3119"/>
              <a:gd name="T37" fmla="*/ 3088 h 3114"/>
              <a:gd name="T38" fmla="*/ 2015 w 3119"/>
              <a:gd name="T39" fmla="*/ 2942 h 3114"/>
              <a:gd name="T40" fmla="*/ 1846 w 3119"/>
              <a:gd name="T41" fmla="*/ 2697 h 3114"/>
              <a:gd name="T42" fmla="*/ 1803 w 3119"/>
              <a:gd name="T43" fmla="*/ 2392 h 3114"/>
              <a:gd name="T44" fmla="*/ 1900 w 3119"/>
              <a:gd name="T45" fmla="*/ 2106 h 3114"/>
              <a:gd name="T46" fmla="*/ 2109 w 3119"/>
              <a:gd name="T47" fmla="*/ 1897 h 3114"/>
              <a:gd name="T48" fmla="*/ 2396 w 3119"/>
              <a:gd name="T49" fmla="*/ 1800 h 3114"/>
              <a:gd name="T50" fmla="*/ 2686 w 3119"/>
              <a:gd name="T51" fmla="*/ 400 h 3114"/>
              <a:gd name="T52" fmla="*/ 2732 w 3119"/>
              <a:gd name="T53" fmla="*/ 494 h 3114"/>
              <a:gd name="T54" fmla="*/ 539 w 3119"/>
              <a:gd name="T55" fmla="*/ 2713 h 3114"/>
              <a:gd name="T56" fmla="*/ 448 w 3119"/>
              <a:gd name="T57" fmla="*/ 2722 h 3114"/>
              <a:gd name="T58" fmla="*/ 387 w 3119"/>
              <a:gd name="T59" fmla="*/ 2641 h 3114"/>
              <a:gd name="T60" fmla="*/ 2564 w 3119"/>
              <a:gd name="T61" fmla="*/ 414 h 3114"/>
              <a:gd name="T62" fmla="*/ 606 w 3119"/>
              <a:gd name="T63" fmla="*/ 201 h 3114"/>
              <a:gd name="T64" fmla="*/ 371 w 3119"/>
              <a:gd name="T65" fmla="*/ 299 h 3114"/>
              <a:gd name="T66" fmla="*/ 225 w 3119"/>
              <a:gd name="T67" fmla="*/ 503 h 3114"/>
              <a:gd name="T68" fmla="*/ 210 w 3119"/>
              <a:gd name="T69" fmla="*/ 764 h 3114"/>
              <a:gd name="T70" fmla="*/ 333 w 3119"/>
              <a:gd name="T71" fmla="*/ 985 h 3114"/>
              <a:gd name="T72" fmla="*/ 553 w 3119"/>
              <a:gd name="T73" fmla="*/ 1107 h 3114"/>
              <a:gd name="T74" fmla="*/ 815 w 3119"/>
              <a:gd name="T75" fmla="*/ 1093 h 3114"/>
              <a:gd name="T76" fmla="*/ 1021 w 3119"/>
              <a:gd name="T77" fmla="*/ 947 h 3114"/>
              <a:gd name="T78" fmla="*/ 1119 w 3119"/>
              <a:gd name="T79" fmla="*/ 711 h 3114"/>
              <a:gd name="T80" fmla="*/ 1075 w 3119"/>
              <a:gd name="T81" fmla="*/ 456 h 3114"/>
              <a:gd name="T82" fmla="*/ 907 w 3119"/>
              <a:gd name="T83" fmla="*/ 269 h 3114"/>
              <a:gd name="T84" fmla="*/ 659 w 3119"/>
              <a:gd name="T85" fmla="*/ 198 h 3114"/>
              <a:gd name="T86" fmla="*/ 902 w 3119"/>
              <a:gd name="T87" fmla="*/ 46 h 3114"/>
              <a:gd name="T88" fmla="*/ 1146 w 3119"/>
              <a:gd name="T89" fmla="*/ 215 h 3114"/>
              <a:gd name="T90" fmla="*/ 1293 w 3119"/>
              <a:gd name="T91" fmla="*/ 473 h 3114"/>
              <a:gd name="T92" fmla="*/ 1308 w 3119"/>
              <a:gd name="T93" fmla="*/ 782 h 3114"/>
              <a:gd name="T94" fmla="*/ 1185 w 3119"/>
              <a:gd name="T95" fmla="*/ 1057 h 3114"/>
              <a:gd name="T96" fmla="*/ 958 w 3119"/>
              <a:gd name="T97" fmla="*/ 1247 h 3114"/>
              <a:gd name="T98" fmla="*/ 659 w 3119"/>
              <a:gd name="T99" fmla="*/ 1318 h 3114"/>
              <a:gd name="T100" fmla="*/ 362 w 3119"/>
              <a:gd name="T101" fmla="*/ 1247 h 3114"/>
              <a:gd name="T102" fmla="*/ 134 w 3119"/>
              <a:gd name="T103" fmla="*/ 1057 h 3114"/>
              <a:gd name="T104" fmla="*/ 12 w 3119"/>
              <a:gd name="T105" fmla="*/ 782 h 3114"/>
              <a:gd name="T106" fmla="*/ 27 w 3119"/>
              <a:gd name="T107" fmla="*/ 473 h 3114"/>
              <a:gd name="T108" fmla="*/ 173 w 3119"/>
              <a:gd name="T109" fmla="*/ 215 h 3114"/>
              <a:gd name="T110" fmla="*/ 417 w 3119"/>
              <a:gd name="T111" fmla="*/ 46 h 3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119" h="3114">
                <a:moveTo>
                  <a:pt x="2459" y="1995"/>
                </a:moveTo>
                <a:lnTo>
                  <a:pt x="2405" y="1998"/>
                </a:lnTo>
                <a:lnTo>
                  <a:pt x="2353" y="2006"/>
                </a:lnTo>
                <a:lnTo>
                  <a:pt x="2304" y="2021"/>
                </a:lnTo>
                <a:lnTo>
                  <a:pt x="2255" y="2042"/>
                </a:lnTo>
                <a:lnTo>
                  <a:pt x="2212" y="2066"/>
                </a:lnTo>
                <a:lnTo>
                  <a:pt x="2171" y="2095"/>
                </a:lnTo>
                <a:lnTo>
                  <a:pt x="2133" y="2130"/>
                </a:lnTo>
                <a:lnTo>
                  <a:pt x="2098" y="2167"/>
                </a:lnTo>
                <a:lnTo>
                  <a:pt x="2069" y="2208"/>
                </a:lnTo>
                <a:lnTo>
                  <a:pt x="2044" y="2252"/>
                </a:lnTo>
                <a:lnTo>
                  <a:pt x="2024" y="2299"/>
                </a:lnTo>
                <a:lnTo>
                  <a:pt x="2009" y="2350"/>
                </a:lnTo>
                <a:lnTo>
                  <a:pt x="2000" y="2401"/>
                </a:lnTo>
                <a:lnTo>
                  <a:pt x="1997" y="2454"/>
                </a:lnTo>
                <a:lnTo>
                  <a:pt x="2000" y="2509"/>
                </a:lnTo>
                <a:lnTo>
                  <a:pt x="2009" y="2560"/>
                </a:lnTo>
                <a:lnTo>
                  <a:pt x="2024" y="2611"/>
                </a:lnTo>
                <a:lnTo>
                  <a:pt x="2044" y="2658"/>
                </a:lnTo>
                <a:lnTo>
                  <a:pt x="2069" y="2702"/>
                </a:lnTo>
                <a:lnTo>
                  <a:pt x="2098" y="2744"/>
                </a:lnTo>
                <a:lnTo>
                  <a:pt x="2133" y="2781"/>
                </a:lnTo>
                <a:lnTo>
                  <a:pt x="2171" y="2815"/>
                </a:lnTo>
                <a:lnTo>
                  <a:pt x="2212" y="2844"/>
                </a:lnTo>
                <a:lnTo>
                  <a:pt x="2255" y="2869"/>
                </a:lnTo>
                <a:lnTo>
                  <a:pt x="2304" y="2889"/>
                </a:lnTo>
                <a:lnTo>
                  <a:pt x="2353" y="2904"/>
                </a:lnTo>
                <a:lnTo>
                  <a:pt x="2405" y="2913"/>
                </a:lnTo>
                <a:lnTo>
                  <a:pt x="2459" y="2916"/>
                </a:lnTo>
                <a:lnTo>
                  <a:pt x="2513" y="2913"/>
                </a:lnTo>
                <a:lnTo>
                  <a:pt x="2564" y="2904"/>
                </a:lnTo>
                <a:lnTo>
                  <a:pt x="2615" y="2889"/>
                </a:lnTo>
                <a:lnTo>
                  <a:pt x="2662" y="2869"/>
                </a:lnTo>
                <a:lnTo>
                  <a:pt x="2707" y="2844"/>
                </a:lnTo>
                <a:lnTo>
                  <a:pt x="2748" y="2815"/>
                </a:lnTo>
                <a:lnTo>
                  <a:pt x="2786" y="2781"/>
                </a:lnTo>
                <a:lnTo>
                  <a:pt x="2819" y="2744"/>
                </a:lnTo>
                <a:lnTo>
                  <a:pt x="2849" y="2702"/>
                </a:lnTo>
                <a:lnTo>
                  <a:pt x="2875" y="2658"/>
                </a:lnTo>
                <a:lnTo>
                  <a:pt x="2894" y="2611"/>
                </a:lnTo>
                <a:lnTo>
                  <a:pt x="2909" y="2560"/>
                </a:lnTo>
                <a:lnTo>
                  <a:pt x="2919" y="2509"/>
                </a:lnTo>
                <a:lnTo>
                  <a:pt x="2922" y="2454"/>
                </a:lnTo>
                <a:lnTo>
                  <a:pt x="2919" y="2401"/>
                </a:lnTo>
                <a:lnTo>
                  <a:pt x="2909" y="2350"/>
                </a:lnTo>
                <a:lnTo>
                  <a:pt x="2894" y="2299"/>
                </a:lnTo>
                <a:lnTo>
                  <a:pt x="2875" y="2252"/>
                </a:lnTo>
                <a:lnTo>
                  <a:pt x="2849" y="2208"/>
                </a:lnTo>
                <a:lnTo>
                  <a:pt x="2819" y="2167"/>
                </a:lnTo>
                <a:lnTo>
                  <a:pt x="2786" y="2130"/>
                </a:lnTo>
                <a:lnTo>
                  <a:pt x="2748" y="2095"/>
                </a:lnTo>
                <a:lnTo>
                  <a:pt x="2707" y="2066"/>
                </a:lnTo>
                <a:lnTo>
                  <a:pt x="2662" y="2042"/>
                </a:lnTo>
                <a:lnTo>
                  <a:pt x="2615" y="2021"/>
                </a:lnTo>
                <a:lnTo>
                  <a:pt x="2564" y="2006"/>
                </a:lnTo>
                <a:lnTo>
                  <a:pt x="2513" y="1998"/>
                </a:lnTo>
                <a:lnTo>
                  <a:pt x="2459" y="1995"/>
                </a:lnTo>
                <a:close/>
                <a:moveTo>
                  <a:pt x="2459" y="1797"/>
                </a:moveTo>
                <a:lnTo>
                  <a:pt x="2523" y="1800"/>
                </a:lnTo>
                <a:lnTo>
                  <a:pt x="2584" y="1808"/>
                </a:lnTo>
                <a:lnTo>
                  <a:pt x="2644" y="1823"/>
                </a:lnTo>
                <a:lnTo>
                  <a:pt x="2702" y="1843"/>
                </a:lnTo>
                <a:lnTo>
                  <a:pt x="2756" y="1868"/>
                </a:lnTo>
                <a:lnTo>
                  <a:pt x="2809" y="1897"/>
                </a:lnTo>
                <a:lnTo>
                  <a:pt x="2858" y="1931"/>
                </a:lnTo>
                <a:lnTo>
                  <a:pt x="2904" y="1969"/>
                </a:lnTo>
                <a:lnTo>
                  <a:pt x="2946" y="2011"/>
                </a:lnTo>
                <a:lnTo>
                  <a:pt x="2985" y="2056"/>
                </a:lnTo>
                <a:lnTo>
                  <a:pt x="3018" y="2106"/>
                </a:lnTo>
                <a:lnTo>
                  <a:pt x="3047" y="2158"/>
                </a:lnTo>
                <a:lnTo>
                  <a:pt x="3073" y="2212"/>
                </a:lnTo>
                <a:lnTo>
                  <a:pt x="3092" y="2270"/>
                </a:lnTo>
                <a:lnTo>
                  <a:pt x="3107" y="2330"/>
                </a:lnTo>
                <a:lnTo>
                  <a:pt x="3115" y="2392"/>
                </a:lnTo>
                <a:lnTo>
                  <a:pt x="3119" y="2454"/>
                </a:lnTo>
                <a:lnTo>
                  <a:pt x="3115" y="2518"/>
                </a:lnTo>
                <a:lnTo>
                  <a:pt x="3107" y="2580"/>
                </a:lnTo>
                <a:lnTo>
                  <a:pt x="3092" y="2640"/>
                </a:lnTo>
                <a:lnTo>
                  <a:pt x="3073" y="2697"/>
                </a:lnTo>
                <a:lnTo>
                  <a:pt x="3047" y="2752"/>
                </a:lnTo>
                <a:lnTo>
                  <a:pt x="3018" y="2804"/>
                </a:lnTo>
                <a:lnTo>
                  <a:pt x="2985" y="2854"/>
                </a:lnTo>
                <a:lnTo>
                  <a:pt x="2946" y="2900"/>
                </a:lnTo>
                <a:lnTo>
                  <a:pt x="2904" y="2942"/>
                </a:lnTo>
                <a:lnTo>
                  <a:pt x="2858" y="2979"/>
                </a:lnTo>
                <a:lnTo>
                  <a:pt x="2809" y="3014"/>
                </a:lnTo>
                <a:lnTo>
                  <a:pt x="2756" y="3043"/>
                </a:lnTo>
                <a:lnTo>
                  <a:pt x="2702" y="3068"/>
                </a:lnTo>
                <a:lnTo>
                  <a:pt x="2644" y="3088"/>
                </a:lnTo>
                <a:lnTo>
                  <a:pt x="2584" y="3102"/>
                </a:lnTo>
                <a:lnTo>
                  <a:pt x="2523" y="3111"/>
                </a:lnTo>
                <a:lnTo>
                  <a:pt x="2459" y="3114"/>
                </a:lnTo>
                <a:lnTo>
                  <a:pt x="2396" y="3111"/>
                </a:lnTo>
                <a:lnTo>
                  <a:pt x="2334" y="3102"/>
                </a:lnTo>
                <a:lnTo>
                  <a:pt x="2274" y="3088"/>
                </a:lnTo>
                <a:lnTo>
                  <a:pt x="2217" y="3068"/>
                </a:lnTo>
                <a:lnTo>
                  <a:pt x="2161" y="3043"/>
                </a:lnTo>
                <a:lnTo>
                  <a:pt x="2109" y="3014"/>
                </a:lnTo>
                <a:lnTo>
                  <a:pt x="2061" y="2979"/>
                </a:lnTo>
                <a:lnTo>
                  <a:pt x="2015" y="2942"/>
                </a:lnTo>
                <a:lnTo>
                  <a:pt x="1973" y="2900"/>
                </a:lnTo>
                <a:lnTo>
                  <a:pt x="1934" y="2854"/>
                </a:lnTo>
                <a:lnTo>
                  <a:pt x="1900" y="2804"/>
                </a:lnTo>
                <a:lnTo>
                  <a:pt x="1870" y="2752"/>
                </a:lnTo>
                <a:lnTo>
                  <a:pt x="1846" y="2697"/>
                </a:lnTo>
                <a:lnTo>
                  <a:pt x="1826" y="2640"/>
                </a:lnTo>
                <a:lnTo>
                  <a:pt x="1811" y="2580"/>
                </a:lnTo>
                <a:lnTo>
                  <a:pt x="1803" y="2518"/>
                </a:lnTo>
                <a:lnTo>
                  <a:pt x="1800" y="2454"/>
                </a:lnTo>
                <a:lnTo>
                  <a:pt x="1803" y="2392"/>
                </a:lnTo>
                <a:lnTo>
                  <a:pt x="1811" y="2330"/>
                </a:lnTo>
                <a:lnTo>
                  <a:pt x="1826" y="2270"/>
                </a:lnTo>
                <a:lnTo>
                  <a:pt x="1846" y="2212"/>
                </a:lnTo>
                <a:lnTo>
                  <a:pt x="1870" y="2158"/>
                </a:lnTo>
                <a:lnTo>
                  <a:pt x="1900" y="2106"/>
                </a:lnTo>
                <a:lnTo>
                  <a:pt x="1934" y="2056"/>
                </a:lnTo>
                <a:lnTo>
                  <a:pt x="1973" y="2011"/>
                </a:lnTo>
                <a:lnTo>
                  <a:pt x="2015" y="1969"/>
                </a:lnTo>
                <a:lnTo>
                  <a:pt x="2061" y="1931"/>
                </a:lnTo>
                <a:lnTo>
                  <a:pt x="2109" y="1897"/>
                </a:lnTo>
                <a:lnTo>
                  <a:pt x="2161" y="1868"/>
                </a:lnTo>
                <a:lnTo>
                  <a:pt x="2217" y="1843"/>
                </a:lnTo>
                <a:lnTo>
                  <a:pt x="2274" y="1823"/>
                </a:lnTo>
                <a:lnTo>
                  <a:pt x="2334" y="1808"/>
                </a:lnTo>
                <a:lnTo>
                  <a:pt x="2396" y="1800"/>
                </a:lnTo>
                <a:lnTo>
                  <a:pt x="2459" y="1797"/>
                </a:lnTo>
                <a:close/>
                <a:moveTo>
                  <a:pt x="2623" y="385"/>
                </a:moveTo>
                <a:lnTo>
                  <a:pt x="2645" y="385"/>
                </a:lnTo>
                <a:lnTo>
                  <a:pt x="2666" y="391"/>
                </a:lnTo>
                <a:lnTo>
                  <a:pt x="2686" y="400"/>
                </a:lnTo>
                <a:lnTo>
                  <a:pt x="2704" y="414"/>
                </a:lnTo>
                <a:lnTo>
                  <a:pt x="2718" y="432"/>
                </a:lnTo>
                <a:lnTo>
                  <a:pt x="2728" y="451"/>
                </a:lnTo>
                <a:lnTo>
                  <a:pt x="2732" y="473"/>
                </a:lnTo>
                <a:lnTo>
                  <a:pt x="2732" y="494"/>
                </a:lnTo>
                <a:lnTo>
                  <a:pt x="2728" y="515"/>
                </a:lnTo>
                <a:lnTo>
                  <a:pt x="2718" y="535"/>
                </a:lnTo>
                <a:lnTo>
                  <a:pt x="2704" y="554"/>
                </a:lnTo>
                <a:lnTo>
                  <a:pt x="554" y="2700"/>
                </a:lnTo>
                <a:lnTo>
                  <a:pt x="539" y="2713"/>
                </a:lnTo>
                <a:lnTo>
                  <a:pt x="522" y="2722"/>
                </a:lnTo>
                <a:lnTo>
                  <a:pt x="504" y="2727"/>
                </a:lnTo>
                <a:lnTo>
                  <a:pt x="485" y="2729"/>
                </a:lnTo>
                <a:lnTo>
                  <a:pt x="465" y="2727"/>
                </a:lnTo>
                <a:lnTo>
                  <a:pt x="448" y="2722"/>
                </a:lnTo>
                <a:lnTo>
                  <a:pt x="431" y="2712"/>
                </a:lnTo>
                <a:lnTo>
                  <a:pt x="415" y="2700"/>
                </a:lnTo>
                <a:lnTo>
                  <a:pt x="400" y="2682"/>
                </a:lnTo>
                <a:lnTo>
                  <a:pt x="391" y="2662"/>
                </a:lnTo>
                <a:lnTo>
                  <a:pt x="387" y="2641"/>
                </a:lnTo>
                <a:lnTo>
                  <a:pt x="387" y="2619"/>
                </a:lnTo>
                <a:lnTo>
                  <a:pt x="391" y="2598"/>
                </a:lnTo>
                <a:lnTo>
                  <a:pt x="400" y="2578"/>
                </a:lnTo>
                <a:lnTo>
                  <a:pt x="415" y="2560"/>
                </a:lnTo>
                <a:lnTo>
                  <a:pt x="2564" y="414"/>
                </a:lnTo>
                <a:lnTo>
                  <a:pt x="2582" y="399"/>
                </a:lnTo>
                <a:lnTo>
                  <a:pt x="2602" y="390"/>
                </a:lnTo>
                <a:lnTo>
                  <a:pt x="2623" y="385"/>
                </a:lnTo>
                <a:close/>
                <a:moveTo>
                  <a:pt x="659" y="198"/>
                </a:moveTo>
                <a:lnTo>
                  <a:pt x="606" y="201"/>
                </a:lnTo>
                <a:lnTo>
                  <a:pt x="553" y="209"/>
                </a:lnTo>
                <a:lnTo>
                  <a:pt x="504" y="224"/>
                </a:lnTo>
                <a:lnTo>
                  <a:pt x="457" y="244"/>
                </a:lnTo>
                <a:lnTo>
                  <a:pt x="412" y="269"/>
                </a:lnTo>
                <a:lnTo>
                  <a:pt x="371" y="299"/>
                </a:lnTo>
                <a:lnTo>
                  <a:pt x="333" y="332"/>
                </a:lnTo>
                <a:lnTo>
                  <a:pt x="299" y="370"/>
                </a:lnTo>
                <a:lnTo>
                  <a:pt x="270" y="412"/>
                </a:lnTo>
                <a:lnTo>
                  <a:pt x="244" y="456"/>
                </a:lnTo>
                <a:lnTo>
                  <a:pt x="225" y="503"/>
                </a:lnTo>
                <a:lnTo>
                  <a:pt x="210" y="552"/>
                </a:lnTo>
                <a:lnTo>
                  <a:pt x="200" y="604"/>
                </a:lnTo>
                <a:lnTo>
                  <a:pt x="197" y="658"/>
                </a:lnTo>
                <a:lnTo>
                  <a:pt x="200" y="711"/>
                </a:lnTo>
                <a:lnTo>
                  <a:pt x="210" y="764"/>
                </a:lnTo>
                <a:lnTo>
                  <a:pt x="225" y="814"/>
                </a:lnTo>
                <a:lnTo>
                  <a:pt x="244" y="861"/>
                </a:lnTo>
                <a:lnTo>
                  <a:pt x="270" y="905"/>
                </a:lnTo>
                <a:lnTo>
                  <a:pt x="299" y="947"/>
                </a:lnTo>
                <a:lnTo>
                  <a:pt x="333" y="985"/>
                </a:lnTo>
                <a:lnTo>
                  <a:pt x="371" y="1018"/>
                </a:lnTo>
                <a:lnTo>
                  <a:pt x="412" y="1048"/>
                </a:lnTo>
                <a:lnTo>
                  <a:pt x="457" y="1073"/>
                </a:lnTo>
                <a:lnTo>
                  <a:pt x="504" y="1093"/>
                </a:lnTo>
                <a:lnTo>
                  <a:pt x="553" y="1107"/>
                </a:lnTo>
                <a:lnTo>
                  <a:pt x="606" y="1117"/>
                </a:lnTo>
                <a:lnTo>
                  <a:pt x="659" y="1120"/>
                </a:lnTo>
                <a:lnTo>
                  <a:pt x="714" y="1117"/>
                </a:lnTo>
                <a:lnTo>
                  <a:pt x="765" y="1107"/>
                </a:lnTo>
                <a:lnTo>
                  <a:pt x="815" y="1093"/>
                </a:lnTo>
                <a:lnTo>
                  <a:pt x="862" y="1073"/>
                </a:lnTo>
                <a:lnTo>
                  <a:pt x="907" y="1048"/>
                </a:lnTo>
                <a:lnTo>
                  <a:pt x="948" y="1018"/>
                </a:lnTo>
                <a:lnTo>
                  <a:pt x="986" y="985"/>
                </a:lnTo>
                <a:lnTo>
                  <a:pt x="1021" y="947"/>
                </a:lnTo>
                <a:lnTo>
                  <a:pt x="1050" y="905"/>
                </a:lnTo>
                <a:lnTo>
                  <a:pt x="1075" y="861"/>
                </a:lnTo>
                <a:lnTo>
                  <a:pt x="1095" y="814"/>
                </a:lnTo>
                <a:lnTo>
                  <a:pt x="1110" y="764"/>
                </a:lnTo>
                <a:lnTo>
                  <a:pt x="1119" y="711"/>
                </a:lnTo>
                <a:lnTo>
                  <a:pt x="1122" y="658"/>
                </a:lnTo>
                <a:lnTo>
                  <a:pt x="1119" y="604"/>
                </a:lnTo>
                <a:lnTo>
                  <a:pt x="1110" y="552"/>
                </a:lnTo>
                <a:lnTo>
                  <a:pt x="1095" y="503"/>
                </a:lnTo>
                <a:lnTo>
                  <a:pt x="1075" y="456"/>
                </a:lnTo>
                <a:lnTo>
                  <a:pt x="1050" y="412"/>
                </a:lnTo>
                <a:lnTo>
                  <a:pt x="1021" y="370"/>
                </a:lnTo>
                <a:lnTo>
                  <a:pt x="986" y="332"/>
                </a:lnTo>
                <a:lnTo>
                  <a:pt x="948" y="299"/>
                </a:lnTo>
                <a:lnTo>
                  <a:pt x="907" y="269"/>
                </a:lnTo>
                <a:lnTo>
                  <a:pt x="862" y="244"/>
                </a:lnTo>
                <a:lnTo>
                  <a:pt x="815" y="224"/>
                </a:lnTo>
                <a:lnTo>
                  <a:pt x="765" y="209"/>
                </a:lnTo>
                <a:lnTo>
                  <a:pt x="714" y="201"/>
                </a:lnTo>
                <a:lnTo>
                  <a:pt x="659" y="198"/>
                </a:lnTo>
                <a:close/>
                <a:moveTo>
                  <a:pt x="659" y="0"/>
                </a:moveTo>
                <a:lnTo>
                  <a:pt x="723" y="3"/>
                </a:lnTo>
                <a:lnTo>
                  <a:pt x="785" y="11"/>
                </a:lnTo>
                <a:lnTo>
                  <a:pt x="845" y="26"/>
                </a:lnTo>
                <a:lnTo>
                  <a:pt x="902" y="46"/>
                </a:lnTo>
                <a:lnTo>
                  <a:pt x="958" y="71"/>
                </a:lnTo>
                <a:lnTo>
                  <a:pt x="1009" y="101"/>
                </a:lnTo>
                <a:lnTo>
                  <a:pt x="1058" y="134"/>
                </a:lnTo>
                <a:lnTo>
                  <a:pt x="1104" y="173"/>
                </a:lnTo>
                <a:lnTo>
                  <a:pt x="1146" y="215"/>
                </a:lnTo>
                <a:lnTo>
                  <a:pt x="1185" y="260"/>
                </a:lnTo>
                <a:lnTo>
                  <a:pt x="1219" y="309"/>
                </a:lnTo>
                <a:lnTo>
                  <a:pt x="1249" y="361"/>
                </a:lnTo>
                <a:lnTo>
                  <a:pt x="1273" y="416"/>
                </a:lnTo>
                <a:lnTo>
                  <a:pt x="1293" y="473"/>
                </a:lnTo>
                <a:lnTo>
                  <a:pt x="1308" y="533"/>
                </a:lnTo>
                <a:lnTo>
                  <a:pt x="1317" y="595"/>
                </a:lnTo>
                <a:lnTo>
                  <a:pt x="1319" y="658"/>
                </a:lnTo>
                <a:lnTo>
                  <a:pt x="1317" y="722"/>
                </a:lnTo>
                <a:lnTo>
                  <a:pt x="1308" y="782"/>
                </a:lnTo>
                <a:lnTo>
                  <a:pt x="1293" y="843"/>
                </a:lnTo>
                <a:lnTo>
                  <a:pt x="1273" y="900"/>
                </a:lnTo>
                <a:lnTo>
                  <a:pt x="1249" y="955"/>
                </a:lnTo>
                <a:lnTo>
                  <a:pt x="1219" y="1008"/>
                </a:lnTo>
                <a:lnTo>
                  <a:pt x="1185" y="1057"/>
                </a:lnTo>
                <a:lnTo>
                  <a:pt x="1146" y="1102"/>
                </a:lnTo>
                <a:lnTo>
                  <a:pt x="1104" y="1145"/>
                </a:lnTo>
                <a:lnTo>
                  <a:pt x="1058" y="1183"/>
                </a:lnTo>
                <a:lnTo>
                  <a:pt x="1009" y="1217"/>
                </a:lnTo>
                <a:lnTo>
                  <a:pt x="958" y="1247"/>
                </a:lnTo>
                <a:lnTo>
                  <a:pt x="902" y="1271"/>
                </a:lnTo>
                <a:lnTo>
                  <a:pt x="845" y="1291"/>
                </a:lnTo>
                <a:lnTo>
                  <a:pt x="785" y="1305"/>
                </a:lnTo>
                <a:lnTo>
                  <a:pt x="723" y="1315"/>
                </a:lnTo>
                <a:lnTo>
                  <a:pt x="659" y="1318"/>
                </a:lnTo>
                <a:lnTo>
                  <a:pt x="596" y="1315"/>
                </a:lnTo>
                <a:lnTo>
                  <a:pt x="535" y="1305"/>
                </a:lnTo>
                <a:lnTo>
                  <a:pt x="475" y="1291"/>
                </a:lnTo>
                <a:lnTo>
                  <a:pt x="417" y="1271"/>
                </a:lnTo>
                <a:lnTo>
                  <a:pt x="362" y="1247"/>
                </a:lnTo>
                <a:lnTo>
                  <a:pt x="310" y="1217"/>
                </a:lnTo>
                <a:lnTo>
                  <a:pt x="261" y="1183"/>
                </a:lnTo>
                <a:lnTo>
                  <a:pt x="215" y="1145"/>
                </a:lnTo>
                <a:lnTo>
                  <a:pt x="173" y="1102"/>
                </a:lnTo>
                <a:lnTo>
                  <a:pt x="134" y="1057"/>
                </a:lnTo>
                <a:lnTo>
                  <a:pt x="101" y="1008"/>
                </a:lnTo>
                <a:lnTo>
                  <a:pt x="71" y="955"/>
                </a:lnTo>
                <a:lnTo>
                  <a:pt x="46" y="900"/>
                </a:lnTo>
                <a:lnTo>
                  <a:pt x="27" y="843"/>
                </a:lnTo>
                <a:lnTo>
                  <a:pt x="12" y="782"/>
                </a:lnTo>
                <a:lnTo>
                  <a:pt x="4" y="722"/>
                </a:lnTo>
                <a:lnTo>
                  <a:pt x="0" y="658"/>
                </a:lnTo>
                <a:lnTo>
                  <a:pt x="4" y="595"/>
                </a:lnTo>
                <a:lnTo>
                  <a:pt x="12" y="533"/>
                </a:lnTo>
                <a:lnTo>
                  <a:pt x="27" y="473"/>
                </a:lnTo>
                <a:lnTo>
                  <a:pt x="46" y="416"/>
                </a:lnTo>
                <a:lnTo>
                  <a:pt x="71" y="361"/>
                </a:lnTo>
                <a:lnTo>
                  <a:pt x="101" y="309"/>
                </a:lnTo>
                <a:lnTo>
                  <a:pt x="134" y="260"/>
                </a:lnTo>
                <a:lnTo>
                  <a:pt x="173" y="215"/>
                </a:lnTo>
                <a:lnTo>
                  <a:pt x="215" y="173"/>
                </a:lnTo>
                <a:lnTo>
                  <a:pt x="261" y="134"/>
                </a:lnTo>
                <a:lnTo>
                  <a:pt x="310" y="101"/>
                </a:lnTo>
                <a:lnTo>
                  <a:pt x="362" y="71"/>
                </a:lnTo>
                <a:lnTo>
                  <a:pt x="417" y="46"/>
                </a:lnTo>
                <a:lnTo>
                  <a:pt x="475" y="26"/>
                </a:lnTo>
                <a:lnTo>
                  <a:pt x="535" y="11"/>
                </a:lnTo>
                <a:lnTo>
                  <a:pt x="596" y="3"/>
                </a:lnTo>
                <a:lnTo>
                  <a:pt x="659" y="0"/>
                </a:ln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pPr>
              <a:defRPr/>
            </a:pPr>
            <a:endParaRPr lang="en-GB" kern="0" dirty="0">
              <a:solidFill>
                <a:srgbClr val="717171"/>
              </a:solidFill>
            </a:endParaRPr>
          </a:p>
        </p:txBody>
      </p:sp>
      <p:sp>
        <p:nvSpPr>
          <p:cNvPr id="27" name="Freeform 103"/>
          <p:cNvSpPr>
            <a:spLocks noEditPoints="1"/>
          </p:cNvSpPr>
          <p:nvPr/>
        </p:nvSpPr>
        <p:spPr bwMode="auto">
          <a:xfrm flipH="1">
            <a:off x="3971844" y="2004404"/>
            <a:ext cx="504690" cy="668006"/>
          </a:xfrm>
          <a:custGeom>
            <a:avLst/>
            <a:gdLst>
              <a:gd name="T0" fmla="*/ 489 w 1712"/>
              <a:gd name="T1" fmla="*/ 1356 h 2266"/>
              <a:gd name="T2" fmla="*/ 559 w 1712"/>
              <a:gd name="T3" fmla="*/ 1376 h 2266"/>
              <a:gd name="T4" fmla="*/ 600 w 1712"/>
              <a:gd name="T5" fmla="*/ 1430 h 2266"/>
              <a:gd name="T6" fmla="*/ 601 w 1712"/>
              <a:gd name="T7" fmla="*/ 1498 h 2266"/>
              <a:gd name="T8" fmla="*/ 343 w 1712"/>
              <a:gd name="T9" fmla="*/ 2034 h 2266"/>
              <a:gd name="T10" fmla="*/ 346 w 1712"/>
              <a:gd name="T11" fmla="*/ 2048 h 2266"/>
              <a:gd name="T12" fmla="*/ 354 w 1712"/>
              <a:gd name="T13" fmla="*/ 2057 h 2266"/>
              <a:gd name="T14" fmla="*/ 537 w 1712"/>
              <a:gd name="T15" fmla="*/ 2144 h 2266"/>
              <a:gd name="T16" fmla="*/ 561 w 1712"/>
              <a:gd name="T17" fmla="*/ 2131 h 2266"/>
              <a:gd name="T18" fmla="*/ 837 w 1712"/>
              <a:gd name="T19" fmla="*/ 1589 h 2266"/>
              <a:gd name="T20" fmla="*/ 906 w 1712"/>
              <a:gd name="T21" fmla="*/ 1563 h 2266"/>
              <a:gd name="T22" fmla="*/ 979 w 1712"/>
              <a:gd name="T23" fmla="*/ 1590 h 2266"/>
              <a:gd name="T24" fmla="*/ 1159 w 1712"/>
              <a:gd name="T25" fmla="*/ 620 h 2266"/>
              <a:gd name="T26" fmla="*/ 1217 w 1712"/>
              <a:gd name="T27" fmla="*/ 484 h 2266"/>
              <a:gd name="T28" fmla="*/ 1261 w 1712"/>
              <a:gd name="T29" fmla="*/ 519 h 2266"/>
              <a:gd name="T30" fmla="*/ 1280 w 1712"/>
              <a:gd name="T31" fmla="*/ 586 h 2266"/>
              <a:gd name="T32" fmla="*/ 1292 w 1712"/>
              <a:gd name="T33" fmla="*/ 1967 h 2266"/>
              <a:gd name="T34" fmla="*/ 1256 w 1712"/>
              <a:gd name="T35" fmla="*/ 2014 h 2266"/>
              <a:gd name="T36" fmla="*/ 1196 w 1712"/>
              <a:gd name="T37" fmla="*/ 2021 h 2266"/>
              <a:gd name="T38" fmla="*/ 1138 w 1712"/>
              <a:gd name="T39" fmla="*/ 1978 h 2266"/>
              <a:gd name="T40" fmla="*/ 656 w 1712"/>
              <a:gd name="T41" fmla="*/ 2208 h 2266"/>
              <a:gd name="T42" fmla="*/ 591 w 1712"/>
              <a:gd name="T43" fmla="*/ 2257 h 2266"/>
              <a:gd name="T44" fmla="*/ 516 w 1712"/>
              <a:gd name="T45" fmla="*/ 2265 h 2266"/>
              <a:gd name="T46" fmla="*/ 304 w 1712"/>
              <a:gd name="T47" fmla="*/ 2170 h 2266"/>
              <a:gd name="T48" fmla="*/ 242 w 1712"/>
              <a:gd name="T49" fmla="*/ 2112 h 2266"/>
              <a:gd name="T50" fmla="*/ 222 w 1712"/>
              <a:gd name="T51" fmla="*/ 2028 h 2266"/>
              <a:gd name="T52" fmla="*/ 478 w 1712"/>
              <a:gd name="T53" fmla="*/ 1478 h 2266"/>
              <a:gd name="T54" fmla="*/ 57 w 1712"/>
              <a:gd name="T55" fmla="*/ 1466 h 2266"/>
              <a:gd name="T56" fmla="*/ 19 w 1712"/>
              <a:gd name="T57" fmla="*/ 1441 h 2266"/>
              <a:gd name="T58" fmla="*/ 4 w 1712"/>
              <a:gd name="T59" fmla="*/ 1414 h 2266"/>
              <a:gd name="T60" fmla="*/ 1 w 1712"/>
              <a:gd name="T61" fmla="*/ 1380 h 2266"/>
              <a:gd name="T62" fmla="*/ 27 w 1712"/>
              <a:gd name="T63" fmla="*/ 1328 h 2266"/>
              <a:gd name="T64" fmla="*/ 1135 w 1712"/>
              <a:gd name="T65" fmla="*/ 489 h 2266"/>
              <a:gd name="T66" fmla="*/ 1209 w 1712"/>
              <a:gd name="T67" fmla="*/ 0 h 2266"/>
              <a:gd name="T68" fmla="*/ 1368 w 1712"/>
              <a:gd name="T69" fmla="*/ 25 h 2266"/>
              <a:gd name="T70" fmla="*/ 1506 w 1712"/>
              <a:gd name="T71" fmla="*/ 97 h 2266"/>
              <a:gd name="T72" fmla="*/ 1615 w 1712"/>
              <a:gd name="T73" fmla="*/ 206 h 2266"/>
              <a:gd name="T74" fmla="*/ 1687 w 1712"/>
              <a:gd name="T75" fmla="*/ 344 h 2266"/>
              <a:gd name="T76" fmla="*/ 1712 w 1712"/>
              <a:gd name="T77" fmla="*/ 503 h 2266"/>
              <a:gd name="T78" fmla="*/ 1686 w 1712"/>
              <a:gd name="T79" fmla="*/ 665 h 2266"/>
              <a:gd name="T80" fmla="*/ 1612 w 1712"/>
              <a:gd name="T81" fmla="*/ 805 h 2266"/>
              <a:gd name="T82" fmla="*/ 1499 w 1712"/>
              <a:gd name="T83" fmla="*/ 914 h 2266"/>
              <a:gd name="T84" fmla="*/ 1405 w 1712"/>
              <a:gd name="T85" fmla="*/ 830 h 2266"/>
              <a:gd name="T86" fmla="*/ 1503 w 1712"/>
              <a:gd name="T87" fmla="*/ 746 h 2266"/>
              <a:gd name="T88" fmla="*/ 1567 w 1712"/>
              <a:gd name="T89" fmla="*/ 635 h 2266"/>
              <a:gd name="T90" fmla="*/ 1590 w 1712"/>
              <a:gd name="T91" fmla="*/ 503 h 2266"/>
              <a:gd name="T92" fmla="*/ 1565 w 1712"/>
              <a:gd name="T93" fmla="*/ 365 h 2266"/>
              <a:gd name="T94" fmla="*/ 1494 w 1712"/>
              <a:gd name="T95" fmla="*/ 251 h 2266"/>
              <a:gd name="T96" fmla="*/ 1388 w 1712"/>
              <a:gd name="T97" fmla="*/ 166 h 2266"/>
              <a:gd name="T98" fmla="*/ 1256 w 1712"/>
              <a:gd name="T99" fmla="*/ 125 h 2266"/>
              <a:gd name="T100" fmla="*/ 1115 w 1712"/>
              <a:gd name="T101" fmla="*/ 134 h 2266"/>
              <a:gd name="T102" fmla="*/ 991 w 1712"/>
              <a:gd name="T103" fmla="*/ 191 h 2266"/>
              <a:gd name="T104" fmla="*/ 896 w 1712"/>
              <a:gd name="T105" fmla="*/ 285 h 2266"/>
              <a:gd name="T106" fmla="*/ 839 w 1712"/>
              <a:gd name="T107" fmla="*/ 409 h 2266"/>
              <a:gd name="T108" fmla="*/ 828 w 1712"/>
              <a:gd name="T109" fmla="*/ 534 h 2266"/>
              <a:gd name="T110" fmla="*/ 715 w 1712"/>
              <a:gd name="T111" fmla="*/ 599 h 2266"/>
              <a:gd name="T112" fmla="*/ 708 w 1712"/>
              <a:gd name="T113" fmla="*/ 448 h 2266"/>
              <a:gd name="T114" fmla="*/ 750 w 1712"/>
              <a:gd name="T115" fmla="*/ 296 h 2266"/>
              <a:gd name="T116" fmla="*/ 836 w 1712"/>
              <a:gd name="T117" fmla="*/ 166 h 2266"/>
              <a:gd name="T118" fmla="*/ 954 w 1712"/>
              <a:gd name="T119" fmla="*/ 69 h 2266"/>
              <a:gd name="T120" fmla="*/ 1101 w 1712"/>
              <a:gd name="T121" fmla="*/ 12 h 2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12" h="2266">
                <a:moveTo>
                  <a:pt x="1159" y="620"/>
                </a:moveTo>
                <a:lnTo>
                  <a:pt x="195" y="1352"/>
                </a:lnTo>
                <a:lnTo>
                  <a:pt x="489" y="1356"/>
                </a:lnTo>
                <a:lnTo>
                  <a:pt x="515" y="1358"/>
                </a:lnTo>
                <a:lnTo>
                  <a:pt x="538" y="1366"/>
                </a:lnTo>
                <a:lnTo>
                  <a:pt x="559" y="1376"/>
                </a:lnTo>
                <a:lnTo>
                  <a:pt x="576" y="1391"/>
                </a:lnTo>
                <a:lnTo>
                  <a:pt x="590" y="1409"/>
                </a:lnTo>
                <a:lnTo>
                  <a:pt x="600" y="1430"/>
                </a:lnTo>
                <a:lnTo>
                  <a:pt x="605" y="1452"/>
                </a:lnTo>
                <a:lnTo>
                  <a:pt x="605" y="1475"/>
                </a:lnTo>
                <a:lnTo>
                  <a:pt x="601" y="1498"/>
                </a:lnTo>
                <a:lnTo>
                  <a:pt x="591" y="1523"/>
                </a:lnTo>
                <a:lnTo>
                  <a:pt x="346" y="2027"/>
                </a:lnTo>
                <a:lnTo>
                  <a:pt x="343" y="2034"/>
                </a:lnTo>
                <a:lnTo>
                  <a:pt x="344" y="2040"/>
                </a:lnTo>
                <a:lnTo>
                  <a:pt x="345" y="2046"/>
                </a:lnTo>
                <a:lnTo>
                  <a:pt x="346" y="2048"/>
                </a:lnTo>
                <a:lnTo>
                  <a:pt x="347" y="2051"/>
                </a:lnTo>
                <a:lnTo>
                  <a:pt x="351" y="2054"/>
                </a:lnTo>
                <a:lnTo>
                  <a:pt x="354" y="2057"/>
                </a:lnTo>
                <a:lnTo>
                  <a:pt x="358" y="2060"/>
                </a:lnTo>
                <a:lnTo>
                  <a:pt x="526" y="2142"/>
                </a:lnTo>
                <a:lnTo>
                  <a:pt x="537" y="2144"/>
                </a:lnTo>
                <a:lnTo>
                  <a:pt x="546" y="2143"/>
                </a:lnTo>
                <a:lnTo>
                  <a:pt x="555" y="2138"/>
                </a:lnTo>
                <a:lnTo>
                  <a:pt x="561" y="2131"/>
                </a:lnTo>
                <a:lnTo>
                  <a:pt x="804" y="1632"/>
                </a:lnTo>
                <a:lnTo>
                  <a:pt x="819" y="1608"/>
                </a:lnTo>
                <a:lnTo>
                  <a:pt x="837" y="1589"/>
                </a:lnTo>
                <a:lnTo>
                  <a:pt x="858" y="1574"/>
                </a:lnTo>
                <a:lnTo>
                  <a:pt x="881" y="1566"/>
                </a:lnTo>
                <a:lnTo>
                  <a:pt x="906" y="1563"/>
                </a:lnTo>
                <a:lnTo>
                  <a:pt x="932" y="1566"/>
                </a:lnTo>
                <a:lnTo>
                  <a:pt x="957" y="1575"/>
                </a:lnTo>
                <a:lnTo>
                  <a:pt x="979" y="1590"/>
                </a:lnTo>
                <a:lnTo>
                  <a:pt x="999" y="1610"/>
                </a:lnTo>
                <a:lnTo>
                  <a:pt x="1175" y="1831"/>
                </a:lnTo>
                <a:lnTo>
                  <a:pt x="1159" y="620"/>
                </a:lnTo>
                <a:close/>
                <a:moveTo>
                  <a:pt x="1184" y="478"/>
                </a:moveTo>
                <a:lnTo>
                  <a:pt x="1201" y="479"/>
                </a:lnTo>
                <a:lnTo>
                  <a:pt x="1217" y="484"/>
                </a:lnTo>
                <a:lnTo>
                  <a:pt x="1234" y="493"/>
                </a:lnTo>
                <a:lnTo>
                  <a:pt x="1248" y="504"/>
                </a:lnTo>
                <a:lnTo>
                  <a:pt x="1261" y="519"/>
                </a:lnTo>
                <a:lnTo>
                  <a:pt x="1270" y="538"/>
                </a:lnTo>
                <a:lnTo>
                  <a:pt x="1277" y="561"/>
                </a:lnTo>
                <a:lnTo>
                  <a:pt x="1280" y="586"/>
                </a:lnTo>
                <a:lnTo>
                  <a:pt x="1299" y="1920"/>
                </a:lnTo>
                <a:lnTo>
                  <a:pt x="1297" y="1946"/>
                </a:lnTo>
                <a:lnTo>
                  <a:pt x="1292" y="1967"/>
                </a:lnTo>
                <a:lnTo>
                  <a:pt x="1284" y="1986"/>
                </a:lnTo>
                <a:lnTo>
                  <a:pt x="1272" y="2001"/>
                </a:lnTo>
                <a:lnTo>
                  <a:pt x="1256" y="2014"/>
                </a:lnTo>
                <a:lnTo>
                  <a:pt x="1237" y="2021"/>
                </a:lnTo>
                <a:lnTo>
                  <a:pt x="1219" y="2024"/>
                </a:lnTo>
                <a:lnTo>
                  <a:pt x="1196" y="2021"/>
                </a:lnTo>
                <a:lnTo>
                  <a:pt x="1176" y="2013"/>
                </a:lnTo>
                <a:lnTo>
                  <a:pt x="1156" y="1998"/>
                </a:lnTo>
                <a:lnTo>
                  <a:pt x="1138" y="1978"/>
                </a:lnTo>
                <a:lnTo>
                  <a:pt x="910" y="1695"/>
                </a:lnTo>
                <a:lnTo>
                  <a:pt x="670" y="2184"/>
                </a:lnTo>
                <a:lnTo>
                  <a:pt x="656" y="2208"/>
                </a:lnTo>
                <a:lnTo>
                  <a:pt x="638" y="2228"/>
                </a:lnTo>
                <a:lnTo>
                  <a:pt x="616" y="2244"/>
                </a:lnTo>
                <a:lnTo>
                  <a:pt x="591" y="2257"/>
                </a:lnTo>
                <a:lnTo>
                  <a:pt x="565" y="2264"/>
                </a:lnTo>
                <a:lnTo>
                  <a:pt x="538" y="2266"/>
                </a:lnTo>
                <a:lnTo>
                  <a:pt x="516" y="2265"/>
                </a:lnTo>
                <a:lnTo>
                  <a:pt x="494" y="2260"/>
                </a:lnTo>
                <a:lnTo>
                  <a:pt x="473" y="2252"/>
                </a:lnTo>
                <a:lnTo>
                  <a:pt x="304" y="2170"/>
                </a:lnTo>
                <a:lnTo>
                  <a:pt x="279" y="2155"/>
                </a:lnTo>
                <a:lnTo>
                  <a:pt x="258" y="2135"/>
                </a:lnTo>
                <a:lnTo>
                  <a:pt x="242" y="2112"/>
                </a:lnTo>
                <a:lnTo>
                  <a:pt x="230" y="2085"/>
                </a:lnTo>
                <a:lnTo>
                  <a:pt x="223" y="2057"/>
                </a:lnTo>
                <a:lnTo>
                  <a:pt x="222" y="2028"/>
                </a:lnTo>
                <a:lnTo>
                  <a:pt x="226" y="2000"/>
                </a:lnTo>
                <a:lnTo>
                  <a:pt x="236" y="1973"/>
                </a:lnTo>
                <a:lnTo>
                  <a:pt x="478" y="1478"/>
                </a:lnTo>
                <a:lnTo>
                  <a:pt x="102" y="1473"/>
                </a:lnTo>
                <a:lnTo>
                  <a:pt x="77" y="1471"/>
                </a:lnTo>
                <a:lnTo>
                  <a:pt x="57" y="1466"/>
                </a:lnTo>
                <a:lnTo>
                  <a:pt x="41" y="1458"/>
                </a:lnTo>
                <a:lnTo>
                  <a:pt x="29" y="1450"/>
                </a:lnTo>
                <a:lnTo>
                  <a:pt x="19" y="1441"/>
                </a:lnTo>
                <a:lnTo>
                  <a:pt x="12" y="1431"/>
                </a:lnTo>
                <a:lnTo>
                  <a:pt x="6" y="1422"/>
                </a:lnTo>
                <a:lnTo>
                  <a:pt x="4" y="1414"/>
                </a:lnTo>
                <a:lnTo>
                  <a:pt x="1" y="1406"/>
                </a:lnTo>
                <a:lnTo>
                  <a:pt x="0" y="1394"/>
                </a:lnTo>
                <a:lnTo>
                  <a:pt x="1" y="1380"/>
                </a:lnTo>
                <a:lnTo>
                  <a:pt x="5" y="1364"/>
                </a:lnTo>
                <a:lnTo>
                  <a:pt x="14" y="1347"/>
                </a:lnTo>
                <a:lnTo>
                  <a:pt x="27" y="1328"/>
                </a:lnTo>
                <a:lnTo>
                  <a:pt x="49" y="1310"/>
                </a:lnTo>
                <a:lnTo>
                  <a:pt x="1111" y="504"/>
                </a:lnTo>
                <a:lnTo>
                  <a:pt x="1135" y="489"/>
                </a:lnTo>
                <a:lnTo>
                  <a:pt x="1160" y="481"/>
                </a:lnTo>
                <a:lnTo>
                  <a:pt x="1184" y="478"/>
                </a:lnTo>
                <a:close/>
                <a:moveTo>
                  <a:pt x="1209" y="0"/>
                </a:moveTo>
                <a:lnTo>
                  <a:pt x="1264" y="3"/>
                </a:lnTo>
                <a:lnTo>
                  <a:pt x="1316" y="12"/>
                </a:lnTo>
                <a:lnTo>
                  <a:pt x="1368" y="25"/>
                </a:lnTo>
                <a:lnTo>
                  <a:pt x="1416" y="44"/>
                </a:lnTo>
                <a:lnTo>
                  <a:pt x="1463" y="69"/>
                </a:lnTo>
                <a:lnTo>
                  <a:pt x="1506" y="97"/>
                </a:lnTo>
                <a:lnTo>
                  <a:pt x="1546" y="130"/>
                </a:lnTo>
                <a:lnTo>
                  <a:pt x="1583" y="166"/>
                </a:lnTo>
                <a:lnTo>
                  <a:pt x="1615" y="206"/>
                </a:lnTo>
                <a:lnTo>
                  <a:pt x="1644" y="250"/>
                </a:lnTo>
                <a:lnTo>
                  <a:pt x="1668" y="296"/>
                </a:lnTo>
                <a:lnTo>
                  <a:pt x="1687" y="344"/>
                </a:lnTo>
                <a:lnTo>
                  <a:pt x="1700" y="396"/>
                </a:lnTo>
                <a:lnTo>
                  <a:pt x="1710" y="448"/>
                </a:lnTo>
                <a:lnTo>
                  <a:pt x="1712" y="503"/>
                </a:lnTo>
                <a:lnTo>
                  <a:pt x="1709" y="559"/>
                </a:lnTo>
                <a:lnTo>
                  <a:pt x="1700" y="614"/>
                </a:lnTo>
                <a:lnTo>
                  <a:pt x="1686" y="665"/>
                </a:lnTo>
                <a:lnTo>
                  <a:pt x="1666" y="715"/>
                </a:lnTo>
                <a:lnTo>
                  <a:pt x="1642" y="761"/>
                </a:lnTo>
                <a:lnTo>
                  <a:pt x="1612" y="805"/>
                </a:lnTo>
                <a:lnTo>
                  <a:pt x="1578" y="845"/>
                </a:lnTo>
                <a:lnTo>
                  <a:pt x="1541" y="882"/>
                </a:lnTo>
                <a:lnTo>
                  <a:pt x="1499" y="914"/>
                </a:lnTo>
                <a:lnTo>
                  <a:pt x="1454" y="943"/>
                </a:lnTo>
                <a:lnTo>
                  <a:pt x="1407" y="966"/>
                </a:lnTo>
                <a:lnTo>
                  <a:pt x="1405" y="830"/>
                </a:lnTo>
                <a:lnTo>
                  <a:pt x="1441" y="806"/>
                </a:lnTo>
                <a:lnTo>
                  <a:pt x="1473" y="778"/>
                </a:lnTo>
                <a:lnTo>
                  <a:pt x="1503" y="746"/>
                </a:lnTo>
                <a:lnTo>
                  <a:pt x="1528" y="712"/>
                </a:lnTo>
                <a:lnTo>
                  <a:pt x="1550" y="675"/>
                </a:lnTo>
                <a:lnTo>
                  <a:pt x="1567" y="635"/>
                </a:lnTo>
                <a:lnTo>
                  <a:pt x="1579" y="593"/>
                </a:lnTo>
                <a:lnTo>
                  <a:pt x="1588" y="549"/>
                </a:lnTo>
                <a:lnTo>
                  <a:pt x="1590" y="503"/>
                </a:lnTo>
                <a:lnTo>
                  <a:pt x="1588" y="456"/>
                </a:lnTo>
                <a:lnTo>
                  <a:pt x="1578" y="409"/>
                </a:lnTo>
                <a:lnTo>
                  <a:pt x="1565" y="365"/>
                </a:lnTo>
                <a:lnTo>
                  <a:pt x="1546" y="324"/>
                </a:lnTo>
                <a:lnTo>
                  <a:pt x="1522" y="285"/>
                </a:lnTo>
                <a:lnTo>
                  <a:pt x="1494" y="251"/>
                </a:lnTo>
                <a:lnTo>
                  <a:pt x="1463" y="218"/>
                </a:lnTo>
                <a:lnTo>
                  <a:pt x="1427" y="191"/>
                </a:lnTo>
                <a:lnTo>
                  <a:pt x="1388" y="166"/>
                </a:lnTo>
                <a:lnTo>
                  <a:pt x="1347" y="147"/>
                </a:lnTo>
                <a:lnTo>
                  <a:pt x="1303" y="134"/>
                </a:lnTo>
                <a:lnTo>
                  <a:pt x="1256" y="125"/>
                </a:lnTo>
                <a:lnTo>
                  <a:pt x="1209" y="122"/>
                </a:lnTo>
                <a:lnTo>
                  <a:pt x="1161" y="125"/>
                </a:lnTo>
                <a:lnTo>
                  <a:pt x="1115" y="134"/>
                </a:lnTo>
                <a:lnTo>
                  <a:pt x="1071" y="147"/>
                </a:lnTo>
                <a:lnTo>
                  <a:pt x="1029" y="166"/>
                </a:lnTo>
                <a:lnTo>
                  <a:pt x="991" y="191"/>
                </a:lnTo>
                <a:lnTo>
                  <a:pt x="956" y="218"/>
                </a:lnTo>
                <a:lnTo>
                  <a:pt x="924" y="251"/>
                </a:lnTo>
                <a:lnTo>
                  <a:pt x="896" y="285"/>
                </a:lnTo>
                <a:lnTo>
                  <a:pt x="872" y="324"/>
                </a:lnTo>
                <a:lnTo>
                  <a:pt x="853" y="365"/>
                </a:lnTo>
                <a:lnTo>
                  <a:pt x="839" y="409"/>
                </a:lnTo>
                <a:lnTo>
                  <a:pt x="830" y="456"/>
                </a:lnTo>
                <a:lnTo>
                  <a:pt x="827" y="503"/>
                </a:lnTo>
                <a:lnTo>
                  <a:pt x="828" y="534"/>
                </a:lnTo>
                <a:lnTo>
                  <a:pt x="832" y="563"/>
                </a:lnTo>
                <a:lnTo>
                  <a:pt x="726" y="644"/>
                </a:lnTo>
                <a:lnTo>
                  <a:pt x="715" y="599"/>
                </a:lnTo>
                <a:lnTo>
                  <a:pt x="707" y="551"/>
                </a:lnTo>
                <a:lnTo>
                  <a:pt x="705" y="503"/>
                </a:lnTo>
                <a:lnTo>
                  <a:pt x="708" y="448"/>
                </a:lnTo>
                <a:lnTo>
                  <a:pt x="717" y="396"/>
                </a:lnTo>
                <a:lnTo>
                  <a:pt x="731" y="344"/>
                </a:lnTo>
                <a:lnTo>
                  <a:pt x="750" y="296"/>
                </a:lnTo>
                <a:lnTo>
                  <a:pt x="775" y="250"/>
                </a:lnTo>
                <a:lnTo>
                  <a:pt x="803" y="206"/>
                </a:lnTo>
                <a:lnTo>
                  <a:pt x="836" y="166"/>
                </a:lnTo>
                <a:lnTo>
                  <a:pt x="871" y="130"/>
                </a:lnTo>
                <a:lnTo>
                  <a:pt x="911" y="97"/>
                </a:lnTo>
                <a:lnTo>
                  <a:pt x="954" y="69"/>
                </a:lnTo>
                <a:lnTo>
                  <a:pt x="1001" y="44"/>
                </a:lnTo>
                <a:lnTo>
                  <a:pt x="1050" y="25"/>
                </a:lnTo>
                <a:lnTo>
                  <a:pt x="1101" y="12"/>
                </a:lnTo>
                <a:lnTo>
                  <a:pt x="1154" y="3"/>
                </a:lnTo>
                <a:lnTo>
                  <a:pt x="1209" y="0"/>
                </a:ln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pPr>
              <a:defRPr/>
            </a:pPr>
            <a:endParaRPr lang="en-GB" kern="0" dirty="0">
              <a:solidFill>
                <a:srgbClr val="717171"/>
              </a:solidFill>
            </a:endParaRPr>
          </a:p>
        </p:txBody>
      </p:sp>
      <p:graphicFrame>
        <p:nvGraphicFramePr>
          <p:cNvPr id="31" name="Chart 30"/>
          <p:cNvGraphicFramePr/>
          <p:nvPr/>
        </p:nvGraphicFramePr>
        <p:xfrm>
          <a:off x="8120372" y="3376038"/>
          <a:ext cx="3873845" cy="942794"/>
        </p:xfrm>
        <a:graphic>
          <a:graphicData uri="http://schemas.openxmlformats.org/drawingml/2006/chart">
            <c:chart xmlns:c="http://schemas.openxmlformats.org/drawingml/2006/chart" xmlns:r="http://schemas.openxmlformats.org/officeDocument/2006/relationships" r:id="rId4"/>
          </a:graphicData>
        </a:graphic>
      </p:graphicFrame>
      <p:sp>
        <p:nvSpPr>
          <p:cNvPr id="32" name="Rectangle 31"/>
          <p:cNvSpPr/>
          <p:nvPr/>
        </p:nvSpPr>
        <p:spPr>
          <a:xfrm>
            <a:off x="8095271" y="3021097"/>
            <a:ext cx="3690084" cy="338554"/>
          </a:xfrm>
          <a:prstGeom prst="rect">
            <a:avLst/>
          </a:prstGeom>
        </p:spPr>
        <p:txBody>
          <a:bodyPr wrap="square">
            <a:spAutoFit/>
          </a:bodyPr>
          <a:lstStyle/>
          <a:p>
            <a:pPr>
              <a:defRPr/>
            </a:pPr>
            <a:r>
              <a:rPr lang="en-US" sz="1600" b="1" kern="0" spc="-20" dirty="0">
                <a:solidFill>
                  <a:srgbClr val="FFFFFF">
                    <a:lumMod val="50000"/>
                  </a:srgbClr>
                </a:solidFill>
                <a:cs typeface="Arial" panose="020B0604020202020204" pitchFamily="34" charset="0"/>
              </a:rPr>
              <a:t>Most favored social networks %:</a:t>
            </a:r>
          </a:p>
        </p:txBody>
      </p:sp>
      <p:sp>
        <p:nvSpPr>
          <p:cNvPr id="33" name="Rectangle 32"/>
          <p:cNvSpPr/>
          <p:nvPr/>
        </p:nvSpPr>
        <p:spPr>
          <a:xfrm>
            <a:off x="339378" y="3021097"/>
            <a:ext cx="2021707" cy="338554"/>
          </a:xfrm>
          <a:prstGeom prst="rect">
            <a:avLst/>
          </a:prstGeom>
        </p:spPr>
        <p:txBody>
          <a:bodyPr wrap="none">
            <a:spAutoFit/>
          </a:bodyPr>
          <a:lstStyle/>
          <a:p>
            <a:pPr>
              <a:defRPr/>
            </a:pPr>
            <a:r>
              <a:rPr lang="en-US" sz="1600" b="1" kern="0" dirty="0">
                <a:solidFill>
                  <a:sysClr val="windowText" lastClr="000000"/>
                </a:solidFill>
              </a:rPr>
              <a:t>Internet Access %:</a:t>
            </a:r>
          </a:p>
        </p:txBody>
      </p:sp>
      <p:sp>
        <p:nvSpPr>
          <p:cNvPr id="38" name="Rectangle 37"/>
          <p:cNvSpPr/>
          <p:nvPr/>
        </p:nvSpPr>
        <p:spPr bwMode="ltGray">
          <a:xfrm>
            <a:off x="211015" y="1279614"/>
            <a:ext cx="3432517" cy="4791693"/>
          </a:xfrm>
          <a:prstGeom prst="rect">
            <a:avLst/>
          </a:prstGeom>
          <a:noFill/>
          <a:ln w="19050" cap="flat" cmpd="sng" algn="ctr">
            <a:solidFill>
              <a:srgbClr val="9C9B9B"/>
            </a:solidFill>
            <a:prstDash val="solid"/>
            <a:miter lim="800000"/>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defRPr/>
            </a:pPr>
            <a:endParaRPr lang="en-GB" sz="1400" kern="0" dirty="0" err="1">
              <a:solidFill>
                <a:srgbClr val="FFFFFF"/>
              </a:solidFill>
            </a:endParaRPr>
          </a:p>
        </p:txBody>
      </p:sp>
      <p:sp>
        <p:nvSpPr>
          <p:cNvPr id="39" name="Rectangle 38"/>
          <p:cNvSpPr/>
          <p:nvPr/>
        </p:nvSpPr>
        <p:spPr bwMode="ltGray">
          <a:xfrm>
            <a:off x="3817082" y="1279614"/>
            <a:ext cx="4027006" cy="4791694"/>
          </a:xfrm>
          <a:prstGeom prst="rect">
            <a:avLst/>
          </a:prstGeom>
          <a:noFill/>
          <a:ln w="19050" cap="flat" cmpd="sng" algn="ctr">
            <a:solidFill>
              <a:srgbClr val="9C9B9B"/>
            </a:solidFill>
            <a:prstDash val="solid"/>
            <a:miter lim="800000"/>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defRPr/>
            </a:pPr>
            <a:endParaRPr lang="en-GB" sz="1400" kern="0" dirty="0" err="1">
              <a:solidFill>
                <a:srgbClr val="FFFFFF"/>
              </a:solidFill>
            </a:endParaRPr>
          </a:p>
        </p:txBody>
      </p:sp>
      <p:sp>
        <p:nvSpPr>
          <p:cNvPr id="40" name="Rectangle 39"/>
          <p:cNvSpPr/>
          <p:nvPr/>
        </p:nvSpPr>
        <p:spPr bwMode="ltGray">
          <a:xfrm>
            <a:off x="8056009" y="1279614"/>
            <a:ext cx="3938208" cy="4791693"/>
          </a:xfrm>
          <a:prstGeom prst="rect">
            <a:avLst/>
          </a:prstGeom>
          <a:noFill/>
          <a:ln w="19050" cap="flat" cmpd="sng" algn="ctr">
            <a:solidFill>
              <a:srgbClr val="9C9B9B"/>
            </a:solidFill>
            <a:prstDash val="solid"/>
            <a:miter lim="800000"/>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defRPr/>
            </a:pPr>
            <a:endParaRPr lang="en-GB" sz="1400" kern="0" dirty="0" err="1">
              <a:solidFill>
                <a:srgbClr val="FFFFFF"/>
              </a:solidFill>
            </a:endParaRPr>
          </a:p>
        </p:txBody>
      </p:sp>
      <p:graphicFrame>
        <p:nvGraphicFramePr>
          <p:cNvPr id="42" name="Table 41"/>
          <p:cNvGraphicFramePr>
            <a:graphicFrameLocks noGrp="1"/>
          </p:cNvGraphicFramePr>
          <p:nvPr/>
        </p:nvGraphicFramePr>
        <p:xfrm>
          <a:off x="8304190" y="4745598"/>
          <a:ext cx="3559994" cy="1318260"/>
        </p:xfrm>
        <a:graphic>
          <a:graphicData uri="http://schemas.openxmlformats.org/drawingml/2006/table">
            <a:tbl>
              <a:tblPr firstRow="1" bandRow="1">
                <a:tableStyleId>{073A0DAA-6AF3-43AB-8588-CEC1D06C72B9}</a:tableStyleId>
              </a:tblPr>
              <a:tblGrid>
                <a:gridCol w="2885407">
                  <a:extLst>
                    <a:ext uri="{9D8B030D-6E8A-4147-A177-3AD203B41FA5}">
                      <a16:colId xmlns:a16="http://schemas.microsoft.com/office/drawing/2014/main" val="20000"/>
                    </a:ext>
                  </a:extLst>
                </a:gridCol>
                <a:gridCol w="674587">
                  <a:extLst>
                    <a:ext uri="{9D8B030D-6E8A-4147-A177-3AD203B41FA5}">
                      <a16:colId xmlns:a16="http://schemas.microsoft.com/office/drawing/2014/main" val="20001"/>
                    </a:ext>
                  </a:extLst>
                </a:gridCol>
              </a:tblGrid>
              <a:tr h="141591">
                <a:tc>
                  <a:txBody>
                    <a:bodyPr/>
                    <a:lstStyle/>
                    <a:p>
                      <a:pPr marL="72000" algn="l" defTabSz="914400" rtl="0" eaLnBrk="1" fontAlgn="t" latinLnBrk="0" hangingPunct="1"/>
                      <a:r>
                        <a:rPr lang="en-ZA" sz="1200" b="0" kern="1200" dirty="0">
                          <a:solidFill>
                            <a:schemeClr val="tx1"/>
                          </a:solidFill>
                          <a:latin typeface="+mn-lt"/>
                          <a:ea typeface="+mn-ea"/>
                          <a:cs typeface="+mn-cs"/>
                        </a:rPr>
                        <a:t>Spends a lot of time on social media</a:t>
                      </a:r>
                    </a:p>
                  </a:txBody>
                  <a:tcPr marL="9525" marR="9525" marT="9525" marB="0" anchor="ctr">
                    <a:lnR w="381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noFill/>
                  </a:tcPr>
                </a:tc>
                <a:tc>
                  <a:txBody>
                    <a:bodyPr/>
                    <a:lstStyle/>
                    <a:p>
                      <a:pPr marL="0" algn="ctr" defTabSz="914400" rtl="0" eaLnBrk="1" fontAlgn="t" latinLnBrk="0" hangingPunct="1"/>
                      <a:r>
                        <a:rPr lang="en-ZA" sz="1200" b="0" kern="1200" dirty="0">
                          <a:solidFill>
                            <a:schemeClr val="tx1"/>
                          </a:solidFill>
                          <a:latin typeface="+mn-lt"/>
                          <a:ea typeface="+mn-ea"/>
                          <a:cs typeface="+mn-cs"/>
                        </a:rPr>
                        <a:t>70</a:t>
                      </a:r>
                    </a:p>
                  </a:txBody>
                  <a:tcPr marL="9525" marR="9525" marT="9525" marB="0" anchor="ctr">
                    <a:lnL w="38100" cap="flat" cmpd="sng" algn="ctr">
                      <a:solidFill>
                        <a:schemeClr val="bg1"/>
                      </a:solidFill>
                      <a:prstDash val="solid"/>
                      <a:round/>
                      <a:headEnd type="none" w="med" len="med"/>
                      <a:tailEnd type="none" w="med" len="med"/>
                    </a:lnL>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0000"/>
                  </a:ext>
                </a:extLst>
              </a:tr>
              <a:tr h="201872">
                <a:tc>
                  <a:txBody>
                    <a:bodyPr/>
                    <a:lstStyle/>
                    <a:p>
                      <a:pPr marL="0" algn="l"/>
                      <a:r>
                        <a:rPr lang="en-ZA" sz="1200" b="0" dirty="0">
                          <a:solidFill>
                            <a:schemeClr val="tx1"/>
                          </a:solidFill>
                        </a:rPr>
                        <a:t>Can’t live without social media</a:t>
                      </a:r>
                    </a:p>
                  </a:txBody>
                  <a:tcPr anchor="ctr">
                    <a:lnR w="381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noFill/>
                  </a:tcPr>
                </a:tc>
                <a:tc>
                  <a:txBody>
                    <a:bodyPr/>
                    <a:lstStyle/>
                    <a:p>
                      <a:pPr marL="0" algn="ctr" defTabSz="914400" rtl="0" eaLnBrk="1" fontAlgn="t" latinLnBrk="0" hangingPunct="1"/>
                      <a:r>
                        <a:rPr lang="en-ZA" sz="1200" b="0" kern="1200" dirty="0">
                          <a:solidFill>
                            <a:schemeClr val="tx1"/>
                          </a:solidFill>
                          <a:latin typeface="+mn-lt"/>
                          <a:ea typeface="+mn-ea"/>
                          <a:cs typeface="+mn-cs"/>
                        </a:rPr>
                        <a:t>62</a:t>
                      </a:r>
                    </a:p>
                  </a:txBody>
                  <a:tcPr marL="9525" marR="9525" marT="9525" marB="0" anchor="ctr">
                    <a:lnL w="381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noFill/>
                  </a:tcPr>
                </a:tc>
                <a:extLst>
                  <a:ext uri="{0D108BD9-81ED-4DB2-BD59-A6C34878D82A}">
                    <a16:rowId xmlns:a16="http://schemas.microsoft.com/office/drawing/2014/main" val="10001"/>
                  </a:ext>
                </a:extLst>
              </a:tr>
              <a:tr h="141591">
                <a:tc>
                  <a:txBody>
                    <a:bodyPr/>
                    <a:lstStyle/>
                    <a:p>
                      <a:pPr marL="72000" algn="l" defTabSz="914400" rtl="0" eaLnBrk="1" fontAlgn="t" latinLnBrk="0" hangingPunct="1"/>
                      <a:r>
                        <a:rPr lang="en-ZA" sz="1200" b="0" kern="1200" dirty="0">
                          <a:solidFill>
                            <a:schemeClr val="tx1"/>
                          </a:solidFill>
                          <a:latin typeface="+mn-lt"/>
                          <a:ea typeface="+mn-ea"/>
                          <a:cs typeface="+mn-cs"/>
                        </a:rPr>
                        <a:t>Main source of news &amp; entertainment </a:t>
                      </a:r>
                    </a:p>
                  </a:txBody>
                  <a:tcPr marL="9525" marR="9525" marT="9525" marB="0" anchor="ctr">
                    <a:lnR w="38100" cap="flat" cmpd="sng" algn="ctr">
                      <a:solidFill>
                        <a:schemeClr val="bg1"/>
                      </a:solidFill>
                      <a:prstDash val="solid"/>
                      <a:round/>
                      <a:headEnd type="none" w="med" len="med"/>
                      <a:tailEnd type="none" w="med" len="med"/>
                    </a:lnR>
                    <a:noFill/>
                  </a:tcPr>
                </a:tc>
                <a:tc>
                  <a:txBody>
                    <a:bodyPr/>
                    <a:lstStyle/>
                    <a:p>
                      <a:pPr marL="0" algn="ctr" defTabSz="914400" rtl="0" eaLnBrk="1" fontAlgn="t" latinLnBrk="0" hangingPunct="1"/>
                      <a:r>
                        <a:rPr lang="en-ZA" sz="1200" b="0" kern="1200" dirty="0">
                          <a:solidFill>
                            <a:schemeClr val="tx1"/>
                          </a:solidFill>
                          <a:latin typeface="+mn-lt"/>
                          <a:ea typeface="+mn-ea"/>
                          <a:cs typeface="+mn-cs"/>
                        </a:rPr>
                        <a:t>64</a:t>
                      </a:r>
                    </a:p>
                  </a:txBody>
                  <a:tcPr marL="9525" marR="9525" marT="9525" marB="0" anchor="ctr">
                    <a:lnL w="38100" cap="flat" cmpd="sng" algn="ctr">
                      <a:solidFill>
                        <a:schemeClr val="bg1"/>
                      </a:solidFill>
                      <a:prstDash val="solid"/>
                      <a:round/>
                      <a:headEnd type="none" w="med" len="med"/>
                      <a:tailEnd type="none" w="med" len="med"/>
                    </a:lnL>
                    <a:noFill/>
                  </a:tcPr>
                </a:tc>
                <a:extLst>
                  <a:ext uri="{0D108BD9-81ED-4DB2-BD59-A6C34878D82A}">
                    <a16:rowId xmlns:a16="http://schemas.microsoft.com/office/drawing/2014/main" val="10002"/>
                  </a:ext>
                </a:extLst>
              </a:tr>
              <a:tr h="141591">
                <a:tc>
                  <a:txBody>
                    <a:bodyPr/>
                    <a:lstStyle/>
                    <a:p>
                      <a:pPr marL="72000" algn="l" defTabSz="914400" rtl="0" eaLnBrk="1" fontAlgn="t" latinLnBrk="0" hangingPunct="1"/>
                      <a:r>
                        <a:rPr lang="en-ZA" sz="1200" b="0" kern="1200" dirty="0">
                          <a:solidFill>
                            <a:schemeClr val="tx1"/>
                          </a:solidFill>
                          <a:latin typeface="+mn-lt"/>
                          <a:ea typeface="+mn-ea"/>
                          <a:cs typeface="+mn-cs"/>
                        </a:rPr>
                        <a:t>Expresses views on</a:t>
                      </a:r>
                      <a:r>
                        <a:rPr lang="en-ZA" sz="1200" b="0" kern="1200" baseline="0" dirty="0">
                          <a:solidFill>
                            <a:schemeClr val="tx1"/>
                          </a:solidFill>
                          <a:latin typeface="+mn-lt"/>
                          <a:ea typeface="+mn-ea"/>
                          <a:cs typeface="+mn-cs"/>
                        </a:rPr>
                        <a:t> social media</a:t>
                      </a:r>
                      <a:endParaRPr lang="en-ZA" sz="1200" b="0" kern="1200" dirty="0">
                        <a:solidFill>
                          <a:schemeClr val="tx1"/>
                        </a:solidFill>
                        <a:latin typeface="+mn-lt"/>
                        <a:ea typeface="+mn-ea"/>
                        <a:cs typeface="+mn-cs"/>
                      </a:endParaRPr>
                    </a:p>
                  </a:txBody>
                  <a:tcPr marL="9525" marR="9525" marT="9525" marB="0" anchor="ctr">
                    <a:lnR w="38100" cap="flat" cmpd="sng" algn="ctr">
                      <a:solidFill>
                        <a:schemeClr val="bg1"/>
                      </a:solidFill>
                      <a:prstDash val="solid"/>
                      <a:round/>
                      <a:headEnd type="none" w="med" len="med"/>
                      <a:tailEnd type="none" w="med" len="med"/>
                    </a:lnR>
                    <a:noFill/>
                  </a:tcPr>
                </a:tc>
                <a:tc>
                  <a:txBody>
                    <a:bodyPr/>
                    <a:lstStyle/>
                    <a:p>
                      <a:pPr marL="0" algn="ctr" defTabSz="914400" rtl="0" eaLnBrk="1" fontAlgn="t" latinLnBrk="0" hangingPunct="1"/>
                      <a:r>
                        <a:rPr lang="en-ZA" sz="1200" b="0" kern="1200" dirty="0">
                          <a:solidFill>
                            <a:schemeClr val="tx1"/>
                          </a:solidFill>
                          <a:latin typeface="+mn-lt"/>
                          <a:ea typeface="+mn-ea"/>
                          <a:cs typeface="+mn-cs"/>
                        </a:rPr>
                        <a:t>50</a:t>
                      </a:r>
                    </a:p>
                  </a:txBody>
                  <a:tcPr marL="9525" marR="9525" marT="9525" marB="0" anchor="ctr">
                    <a:lnL w="38100" cap="flat" cmpd="sng" algn="ctr">
                      <a:solidFill>
                        <a:schemeClr val="bg1"/>
                      </a:solidFill>
                      <a:prstDash val="solid"/>
                      <a:round/>
                      <a:headEnd type="none" w="med" len="med"/>
                      <a:tailEnd type="none" w="med" len="med"/>
                    </a:lnL>
                    <a:noFill/>
                  </a:tcPr>
                </a:tc>
                <a:extLst>
                  <a:ext uri="{0D108BD9-81ED-4DB2-BD59-A6C34878D82A}">
                    <a16:rowId xmlns:a16="http://schemas.microsoft.com/office/drawing/2014/main" val="10003"/>
                  </a:ext>
                </a:extLst>
              </a:tr>
              <a:tr h="141591">
                <a:tc>
                  <a:txBody>
                    <a:bodyPr/>
                    <a:lstStyle/>
                    <a:p>
                      <a:pPr marL="72000" algn="l" defTabSz="914400" rtl="0" eaLnBrk="1" fontAlgn="t" latinLnBrk="0" hangingPunct="1"/>
                      <a:r>
                        <a:rPr lang="en-ZA" sz="1200" b="0" kern="1200" dirty="0">
                          <a:solidFill>
                            <a:schemeClr val="tx1"/>
                          </a:solidFill>
                          <a:latin typeface="+mn-lt"/>
                          <a:ea typeface="+mn-ea"/>
                          <a:cs typeface="+mn-cs"/>
                        </a:rPr>
                        <a:t>Trusts what people say on social media</a:t>
                      </a:r>
                    </a:p>
                  </a:txBody>
                  <a:tcPr marL="9525" marR="9525" marT="9525" marB="0" anchor="ctr">
                    <a:lnR w="38100" cap="flat" cmpd="sng" algn="ctr">
                      <a:solidFill>
                        <a:schemeClr val="bg1"/>
                      </a:solidFill>
                      <a:prstDash val="solid"/>
                      <a:round/>
                      <a:headEnd type="none" w="med" len="med"/>
                      <a:tailEnd type="none" w="med" len="med"/>
                    </a:lnR>
                    <a:noFill/>
                  </a:tcPr>
                </a:tc>
                <a:tc>
                  <a:txBody>
                    <a:bodyPr/>
                    <a:lstStyle/>
                    <a:p>
                      <a:pPr marL="0" algn="ctr" defTabSz="914400" rtl="0" eaLnBrk="1" fontAlgn="t" latinLnBrk="0" hangingPunct="1"/>
                      <a:r>
                        <a:rPr lang="en-ZA" sz="1200" b="0" kern="1200" dirty="0">
                          <a:solidFill>
                            <a:schemeClr val="tx1"/>
                          </a:solidFill>
                          <a:latin typeface="+mn-lt"/>
                          <a:ea typeface="+mn-ea"/>
                          <a:cs typeface="+mn-cs"/>
                        </a:rPr>
                        <a:t>36</a:t>
                      </a:r>
                    </a:p>
                  </a:txBody>
                  <a:tcPr marL="9525" marR="9525" marT="9525" marB="0" anchor="ctr">
                    <a:lnL w="38100" cap="flat" cmpd="sng" algn="ctr">
                      <a:solidFill>
                        <a:schemeClr val="bg1"/>
                      </a:solidFill>
                      <a:prstDash val="solid"/>
                      <a:round/>
                      <a:headEnd type="none" w="med" len="med"/>
                      <a:tailEnd type="none" w="med" len="med"/>
                    </a:lnL>
                    <a:noFill/>
                  </a:tcPr>
                </a:tc>
                <a:extLst>
                  <a:ext uri="{0D108BD9-81ED-4DB2-BD59-A6C34878D82A}">
                    <a16:rowId xmlns:a16="http://schemas.microsoft.com/office/drawing/2014/main" val="10004"/>
                  </a:ext>
                </a:extLst>
              </a:tr>
              <a:tr h="201872">
                <a:tc>
                  <a:txBody>
                    <a:bodyPr/>
                    <a:lstStyle/>
                    <a:p>
                      <a:pPr algn="l"/>
                      <a:r>
                        <a:rPr lang="en-ZA" sz="1200" b="0" dirty="0">
                          <a:solidFill>
                            <a:schemeClr val="tx1"/>
                          </a:solidFill>
                        </a:rPr>
                        <a:t>Seeks</a:t>
                      </a:r>
                      <a:r>
                        <a:rPr lang="en-ZA" sz="1200" b="0" baseline="0" dirty="0">
                          <a:solidFill>
                            <a:schemeClr val="tx1"/>
                          </a:solidFill>
                        </a:rPr>
                        <a:t> advice from social media</a:t>
                      </a:r>
                      <a:endParaRPr lang="en-ZA" sz="1200" b="0" dirty="0">
                        <a:solidFill>
                          <a:schemeClr val="tx1"/>
                        </a:solidFill>
                      </a:endParaRPr>
                    </a:p>
                  </a:txBody>
                  <a:tcPr anchor="ctr">
                    <a:lnR w="38100" cap="flat" cmpd="sng" algn="ctr">
                      <a:solidFill>
                        <a:schemeClr val="bg1"/>
                      </a:solidFill>
                      <a:prstDash val="solid"/>
                      <a:round/>
                      <a:headEnd type="none" w="med" len="med"/>
                      <a:tailEnd type="none" w="med" len="med"/>
                    </a:lnR>
                    <a:noFill/>
                  </a:tcPr>
                </a:tc>
                <a:tc>
                  <a:txBody>
                    <a:bodyPr/>
                    <a:lstStyle/>
                    <a:p>
                      <a:pPr marL="0" algn="ctr" defTabSz="914400" rtl="0" eaLnBrk="1" fontAlgn="t" latinLnBrk="0" hangingPunct="1"/>
                      <a:r>
                        <a:rPr lang="en-ZA" sz="1200" b="0" kern="1200" dirty="0">
                          <a:solidFill>
                            <a:schemeClr val="tx1"/>
                          </a:solidFill>
                          <a:latin typeface="+mn-lt"/>
                          <a:ea typeface="+mn-ea"/>
                          <a:cs typeface="+mn-cs"/>
                        </a:rPr>
                        <a:t>31</a:t>
                      </a:r>
                    </a:p>
                  </a:txBody>
                  <a:tcPr marL="9525" marR="9525" marT="9525" marB="0" anchor="ctr">
                    <a:lnL w="38100" cap="flat" cmpd="sng" algn="ctr">
                      <a:solidFill>
                        <a:schemeClr val="bg1"/>
                      </a:solidFill>
                      <a:prstDash val="solid"/>
                      <a:round/>
                      <a:headEnd type="none" w="med" len="med"/>
                      <a:tailEnd type="none" w="med" len="med"/>
                    </a:lnL>
                    <a:noFill/>
                  </a:tcPr>
                </a:tc>
                <a:extLst>
                  <a:ext uri="{0D108BD9-81ED-4DB2-BD59-A6C34878D82A}">
                    <a16:rowId xmlns:a16="http://schemas.microsoft.com/office/drawing/2014/main" val="10005"/>
                  </a:ext>
                </a:extLst>
              </a:tr>
            </a:tbl>
          </a:graphicData>
        </a:graphic>
      </p:graphicFrame>
      <p:sp>
        <p:nvSpPr>
          <p:cNvPr id="43" name="Rectangle 42"/>
          <p:cNvSpPr/>
          <p:nvPr/>
        </p:nvSpPr>
        <p:spPr>
          <a:xfrm>
            <a:off x="8095271" y="4403882"/>
            <a:ext cx="3690084" cy="338554"/>
          </a:xfrm>
          <a:prstGeom prst="rect">
            <a:avLst/>
          </a:prstGeom>
        </p:spPr>
        <p:txBody>
          <a:bodyPr wrap="square">
            <a:spAutoFit/>
          </a:bodyPr>
          <a:lstStyle/>
          <a:p>
            <a:pPr>
              <a:defRPr/>
            </a:pPr>
            <a:r>
              <a:rPr lang="en-US" sz="1600" b="1" kern="0" spc="-20" dirty="0">
                <a:solidFill>
                  <a:srgbClr val="FFFFFF">
                    <a:lumMod val="50000"/>
                  </a:srgbClr>
                </a:solidFill>
                <a:cs typeface="Arial" panose="020B0604020202020204" pitchFamily="34" charset="0"/>
              </a:rPr>
              <a:t>Social media influence %:</a:t>
            </a:r>
          </a:p>
        </p:txBody>
      </p:sp>
      <p:sp>
        <p:nvSpPr>
          <p:cNvPr id="2" name="Rectangle 1"/>
          <p:cNvSpPr/>
          <p:nvPr/>
        </p:nvSpPr>
        <p:spPr>
          <a:xfrm>
            <a:off x="3971844" y="3021097"/>
            <a:ext cx="2507546" cy="338554"/>
          </a:xfrm>
          <a:prstGeom prst="rect">
            <a:avLst/>
          </a:prstGeom>
        </p:spPr>
        <p:txBody>
          <a:bodyPr wrap="none">
            <a:spAutoFit/>
          </a:bodyPr>
          <a:lstStyle/>
          <a:p>
            <a:pPr fontAlgn="b">
              <a:defRPr/>
            </a:pPr>
            <a:r>
              <a:rPr lang="en-US" sz="1600" b="1" kern="0" dirty="0">
                <a:solidFill>
                  <a:sysClr val="windowText" lastClr="000000"/>
                </a:solidFill>
              </a:rPr>
              <a:t>Top online activities %:</a:t>
            </a:r>
            <a:r>
              <a:rPr lang="en-GB" sz="1600" b="1" kern="0" spc="-30" dirty="0">
                <a:solidFill>
                  <a:sysClr val="windowText" lastClr="000000"/>
                </a:solidFill>
                <a:cs typeface="Arial" panose="020B0604020202020204" pitchFamily="34" charset="0"/>
              </a:rPr>
              <a:t> </a:t>
            </a:r>
            <a:endParaRPr lang="en-US" sz="1600" b="1" kern="0" dirty="0">
              <a:solidFill>
                <a:sysClr val="windowText" lastClr="000000"/>
              </a:solidFill>
            </a:endParaRPr>
          </a:p>
        </p:txBody>
      </p:sp>
      <p:sp>
        <p:nvSpPr>
          <p:cNvPr id="4" name="Rectangle 3"/>
          <p:cNvSpPr/>
          <p:nvPr/>
        </p:nvSpPr>
        <p:spPr bwMode="ltGray">
          <a:xfrm>
            <a:off x="9184941" y="6348084"/>
            <a:ext cx="1187358" cy="343474"/>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defRPr/>
            </a:pPr>
            <a:r>
              <a:rPr lang="en-ZA" sz="1200" kern="0" dirty="0">
                <a:solidFill>
                  <a:srgbClr val="FFFFFF">
                    <a:lumMod val="65000"/>
                  </a:srgbClr>
                </a:solidFill>
              </a:rPr>
              <a:t>Base size: </a:t>
            </a:r>
            <a:r>
              <a:rPr lang="en-ZA" sz="1200" kern="0" dirty="0">
                <a:solidFill>
                  <a:srgbClr val="FFFFFF">
                    <a:lumMod val="75000"/>
                  </a:srgbClr>
                </a:solidFill>
              </a:rPr>
              <a:t>	</a:t>
            </a:r>
          </a:p>
        </p:txBody>
      </p:sp>
      <p:sp>
        <p:nvSpPr>
          <p:cNvPr id="44" name="Rectangle 43"/>
          <p:cNvSpPr/>
          <p:nvPr/>
        </p:nvSpPr>
        <p:spPr>
          <a:xfrm>
            <a:off x="3971844" y="4961291"/>
            <a:ext cx="2138086" cy="338554"/>
          </a:xfrm>
          <a:prstGeom prst="rect">
            <a:avLst/>
          </a:prstGeom>
        </p:spPr>
        <p:txBody>
          <a:bodyPr wrap="none">
            <a:spAutoFit/>
          </a:bodyPr>
          <a:lstStyle/>
          <a:p>
            <a:pPr fontAlgn="b">
              <a:defRPr/>
            </a:pPr>
            <a:r>
              <a:rPr lang="en-US" sz="1600" b="1" kern="0" dirty="0">
                <a:solidFill>
                  <a:sysClr val="windowText" lastClr="000000"/>
                </a:solidFill>
              </a:rPr>
              <a:t>Offline activities %:</a:t>
            </a:r>
            <a:r>
              <a:rPr lang="en-GB" sz="1600" b="1" kern="0" spc="-30" dirty="0">
                <a:solidFill>
                  <a:sysClr val="windowText" lastClr="000000"/>
                </a:solidFill>
                <a:cs typeface="Arial" panose="020B0604020202020204" pitchFamily="34" charset="0"/>
              </a:rPr>
              <a:t> </a:t>
            </a:r>
            <a:endParaRPr lang="en-US" sz="1600" b="1" kern="0" dirty="0">
              <a:solidFill>
                <a:sysClr val="windowText" lastClr="000000"/>
              </a:solidFill>
            </a:endParaRPr>
          </a:p>
        </p:txBody>
      </p:sp>
      <p:graphicFrame>
        <p:nvGraphicFramePr>
          <p:cNvPr id="45" name="Chart 44"/>
          <p:cNvGraphicFramePr/>
          <p:nvPr/>
        </p:nvGraphicFramePr>
        <p:xfrm>
          <a:off x="3441745" y="5264776"/>
          <a:ext cx="4265864" cy="7205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41" name="Table 40"/>
          <p:cNvGraphicFramePr>
            <a:graphicFrameLocks noGrp="1"/>
          </p:cNvGraphicFramePr>
          <p:nvPr/>
        </p:nvGraphicFramePr>
        <p:xfrm>
          <a:off x="10239264" y="6187102"/>
          <a:ext cx="1744120" cy="548640"/>
        </p:xfrm>
        <a:graphic>
          <a:graphicData uri="http://schemas.openxmlformats.org/drawingml/2006/table">
            <a:tbl>
              <a:tblPr firstRow="1" bandRow="1">
                <a:tableStyleId>{5C22544A-7EE6-4342-B048-85BDC9FD1C3A}</a:tableStyleId>
              </a:tblPr>
              <a:tblGrid>
                <a:gridCol w="1092927">
                  <a:extLst>
                    <a:ext uri="{9D8B030D-6E8A-4147-A177-3AD203B41FA5}">
                      <a16:colId xmlns:a16="http://schemas.microsoft.com/office/drawing/2014/main" val="20000"/>
                    </a:ext>
                  </a:extLst>
                </a:gridCol>
                <a:gridCol w="651193">
                  <a:extLst>
                    <a:ext uri="{9D8B030D-6E8A-4147-A177-3AD203B41FA5}">
                      <a16:colId xmlns:a16="http://schemas.microsoft.com/office/drawing/2014/main" val="20001"/>
                    </a:ext>
                  </a:extLst>
                </a:gridCol>
              </a:tblGrid>
              <a:tr h="0">
                <a:tc>
                  <a:txBody>
                    <a:bodyPr/>
                    <a:lstStyle/>
                    <a:p>
                      <a:r>
                        <a:rPr lang="en-ZA" sz="1200" b="0" dirty="0">
                          <a:solidFill>
                            <a:schemeClr val="bg1">
                              <a:lumMod val="65000"/>
                            </a:schemeClr>
                          </a:solidFill>
                        </a:rPr>
                        <a:t>Weighted</a:t>
                      </a:r>
                    </a:p>
                  </a:txBody>
                  <a:tcPr>
                    <a:noFill/>
                  </a:tcPr>
                </a:tc>
                <a:tc>
                  <a:txBody>
                    <a:bodyPr/>
                    <a:lstStyle/>
                    <a:p>
                      <a:r>
                        <a:rPr lang="en-ZA" sz="1200" b="0" dirty="0">
                          <a:solidFill>
                            <a:schemeClr val="bg1">
                              <a:lumMod val="65000"/>
                            </a:schemeClr>
                          </a:solidFill>
                        </a:rPr>
                        <a:t>n=320</a:t>
                      </a:r>
                    </a:p>
                  </a:txBody>
                  <a:tcPr>
                    <a:noFill/>
                  </a:tcPr>
                </a:tc>
                <a:extLst>
                  <a:ext uri="{0D108BD9-81ED-4DB2-BD59-A6C34878D82A}">
                    <a16:rowId xmlns:a16="http://schemas.microsoft.com/office/drawing/2014/main" val="10000"/>
                  </a:ext>
                </a:extLst>
              </a:tr>
              <a:tr h="0">
                <a:tc>
                  <a:txBody>
                    <a:bodyPr/>
                    <a:lstStyle/>
                    <a:p>
                      <a:r>
                        <a:rPr lang="en-ZA" sz="1200" b="0" dirty="0">
                          <a:solidFill>
                            <a:schemeClr val="bg1">
                              <a:lumMod val="65000"/>
                            </a:schemeClr>
                          </a:solidFill>
                        </a:rPr>
                        <a:t>Unweighted</a:t>
                      </a:r>
                    </a:p>
                  </a:txBody>
                  <a:tcPr>
                    <a:noFill/>
                  </a:tcPr>
                </a:tc>
                <a:tc>
                  <a:txBody>
                    <a:bodyPr/>
                    <a:lstStyle/>
                    <a:p>
                      <a:r>
                        <a:rPr lang="en-ZA" sz="1200" b="0" dirty="0">
                          <a:solidFill>
                            <a:schemeClr val="bg1">
                              <a:lumMod val="65000"/>
                            </a:schemeClr>
                          </a:solidFill>
                        </a:rPr>
                        <a:t>n=317</a:t>
                      </a:r>
                    </a:p>
                  </a:txBody>
                  <a:tcPr>
                    <a:no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30323246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Content Placeholder 4"/>
          <p:cNvSpPr>
            <a:spLocks noGrp="1"/>
          </p:cNvSpPr>
          <p:nvPr>
            <p:ph sz="quarter" idx="14"/>
          </p:nvPr>
        </p:nvSpPr>
        <p:spPr>
          <a:xfrm>
            <a:off x="360000" y="1415247"/>
            <a:ext cx="10736368" cy="4003200"/>
          </a:xfrm>
        </p:spPr>
        <p:txBody>
          <a:bodyPr/>
          <a:lstStyle/>
          <a:p>
            <a:pPr>
              <a:spcBef>
                <a:spcPts val="1800"/>
              </a:spcBef>
            </a:pPr>
            <a:r>
              <a:rPr lang="en-AU" sz="1800" b="1" dirty="0">
                <a:solidFill>
                  <a:schemeClr val="bg2"/>
                </a:solidFill>
              </a:rPr>
              <a:t>Social factors </a:t>
            </a:r>
            <a:r>
              <a:rPr lang="en-AU" sz="1800" dirty="0"/>
              <a:t>such as rape, poor economic conditions and the inability to insist on condom usage, make </a:t>
            </a:r>
            <a:r>
              <a:rPr lang="en-AU" sz="1800" b="1" dirty="0">
                <a:solidFill>
                  <a:schemeClr val="bg2"/>
                </a:solidFill>
              </a:rPr>
              <a:t>South African women</a:t>
            </a:r>
            <a:r>
              <a:rPr lang="en-AU" sz="1800" dirty="0"/>
              <a:t> </a:t>
            </a:r>
            <a:r>
              <a:rPr lang="en-AU" sz="1800" b="1" dirty="0">
                <a:solidFill>
                  <a:schemeClr val="bg2"/>
                </a:solidFill>
              </a:rPr>
              <a:t>vulnerable to HIV infection</a:t>
            </a:r>
            <a:r>
              <a:rPr lang="en-AU" sz="1800" dirty="0"/>
              <a:t>. </a:t>
            </a:r>
          </a:p>
          <a:p>
            <a:pPr>
              <a:spcBef>
                <a:spcPts val="1800"/>
              </a:spcBef>
            </a:pPr>
            <a:r>
              <a:rPr lang="en-GB" sz="1800" dirty="0"/>
              <a:t>Historically, campaigns positioning products for disease prevention have </a:t>
            </a:r>
            <a:r>
              <a:rPr lang="en-ZA" sz="1800" dirty="0"/>
              <a:t>not taken into account the reality of the daily lives of these women and the difficulties they face gaining control over their own sexual lives. They have hence </a:t>
            </a:r>
            <a:r>
              <a:rPr lang="en-ZA" sz="1800" b="1" dirty="0">
                <a:solidFill>
                  <a:schemeClr val="bg2"/>
                </a:solidFill>
              </a:rPr>
              <a:t>not proved to be effective in uptake and adherence of these products</a:t>
            </a:r>
            <a:r>
              <a:rPr lang="en-ZA" sz="1800" dirty="0"/>
              <a:t>. </a:t>
            </a:r>
          </a:p>
          <a:p>
            <a:pPr>
              <a:spcBef>
                <a:spcPts val="1800"/>
              </a:spcBef>
            </a:pPr>
            <a:r>
              <a:rPr lang="en-ZA" sz="1800" dirty="0"/>
              <a:t>NIAID’s have identified </a:t>
            </a:r>
            <a:r>
              <a:rPr lang="en-ZA" sz="1800" b="1" dirty="0">
                <a:solidFill>
                  <a:schemeClr val="bg2"/>
                </a:solidFill>
              </a:rPr>
              <a:t>young, low income women </a:t>
            </a:r>
            <a:r>
              <a:rPr lang="en-ZA" sz="1800" dirty="0"/>
              <a:t>in South Africa as a key target group with a key interest in </a:t>
            </a:r>
            <a:r>
              <a:rPr lang="en-ZA" sz="1800" b="1" dirty="0">
                <a:solidFill>
                  <a:schemeClr val="bg2"/>
                </a:solidFill>
              </a:rPr>
              <a:t>understanding how they shop for personal care products </a:t>
            </a:r>
            <a:r>
              <a:rPr lang="en-ZA" sz="1800" dirty="0"/>
              <a:t>and</a:t>
            </a:r>
            <a:r>
              <a:rPr lang="en-ZA" sz="1800" b="1" dirty="0">
                <a:solidFill>
                  <a:schemeClr val="bg2"/>
                </a:solidFill>
              </a:rPr>
              <a:t> make purchase decisions</a:t>
            </a:r>
            <a:r>
              <a:rPr lang="en-ZA" sz="1800" dirty="0"/>
              <a:t>. </a:t>
            </a:r>
          </a:p>
          <a:p>
            <a:pPr>
              <a:spcBef>
                <a:spcPts val="1800"/>
              </a:spcBef>
            </a:pPr>
            <a:r>
              <a:rPr lang="en-ZA" sz="1800" dirty="0"/>
              <a:t>A holistic understanding of the lifestyles, beliefs, product choices and influencers of this target group will </a:t>
            </a:r>
            <a:r>
              <a:rPr lang="en-ZA" sz="1800" b="1" dirty="0">
                <a:solidFill>
                  <a:schemeClr val="bg2"/>
                </a:solidFill>
              </a:rPr>
              <a:t>unlock product marketing opportunities</a:t>
            </a:r>
            <a:r>
              <a:rPr lang="en-ZA" sz="1800" dirty="0"/>
              <a:t> in order </a:t>
            </a:r>
            <a:r>
              <a:rPr lang="en-GB" sz="1800" dirty="0"/>
              <a:t>to drive uptake and adherence of STD preventative products in the future.</a:t>
            </a:r>
          </a:p>
        </p:txBody>
      </p:sp>
      <p:sp>
        <p:nvSpPr>
          <p:cNvPr id="6" name="Title 5"/>
          <p:cNvSpPr>
            <a:spLocks noGrp="1"/>
          </p:cNvSpPr>
          <p:nvPr>
            <p:ph type="title"/>
          </p:nvPr>
        </p:nvSpPr>
        <p:spPr/>
        <p:txBody>
          <a:bodyPr/>
          <a:lstStyle/>
          <a:p>
            <a:r>
              <a:rPr lang="en-GB" dirty="0"/>
              <a:t>Your business issues</a:t>
            </a:r>
          </a:p>
        </p:txBody>
      </p:sp>
      <p:sp>
        <p:nvSpPr>
          <p:cNvPr id="13" name="Slide Number Placeholder 12"/>
          <p:cNvSpPr>
            <a:spLocks noGrp="1"/>
          </p:cNvSpPr>
          <p:nvPr>
            <p:ph type="sldNum" sz="quarter" idx="4"/>
          </p:nvPr>
        </p:nvSpPr>
        <p:spPr/>
        <p:txBody>
          <a:bodyPr/>
          <a:lstStyle/>
          <a:p>
            <a:fld id="{4034BEE3-566C-4068-A777-C3A4762E861B}" type="slidenum">
              <a:rPr lang="en-GB" smtClean="0"/>
              <a:pPr/>
              <a:t>3</a:t>
            </a:fld>
            <a:endParaRPr lang="en-GB" dirty="0"/>
          </a:p>
        </p:txBody>
      </p:sp>
    </p:spTree>
    <p:extLst>
      <p:ext uri="{BB962C8B-B14F-4D97-AF65-F5344CB8AC3E}">
        <p14:creationId xmlns:p14="http://schemas.microsoft.com/office/powerpoint/2010/main" val="5823778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Rectangle 12"/>
          <p:cNvSpPr/>
          <p:nvPr/>
        </p:nvSpPr>
        <p:spPr bwMode="ltGray">
          <a:xfrm>
            <a:off x="0" y="204716"/>
            <a:ext cx="12192000" cy="545911"/>
          </a:xfrm>
          <a:prstGeom prst="rect">
            <a:avLst/>
          </a:pr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defRPr/>
            </a:pPr>
            <a:r>
              <a:rPr lang="en-ZA" sz="2400" b="1" i="1" kern="0" dirty="0">
                <a:solidFill>
                  <a:srgbClr val="FFFFFF"/>
                </a:solidFill>
                <a:cs typeface="Arial" panose="020B0604020202020204" pitchFamily="34" charset="0"/>
              </a:rPr>
              <a:t>THE GOOD GIRL - </a:t>
            </a:r>
            <a:r>
              <a:rPr lang="en-GB" sz="2400" kern="0" dirty="0">
                <a:solidFill>
                  <a:srgbClr val="FFFFFF"/>
                </a:solidFill>
              </a:rPr>
              <a:t>Key indicators: Shopping behaviours</a:t>
            </a:r>
            <a:endParaRPr lang="en-ZA" sz="2400" b="1" i="1" kern="0" dirty="0">
              <a:solidFill>
                <a:srgbClr val="FFFFFF"/>
              </a:solidFill>
              <a:cs typeface="Arial" panose="020B0604020202020204" pitchFamily="34" charset="0"/>
            </a:endParaRPr>
          </a:p>
        </p:txBody>
      </p:sp>
      <p:grpSp>
        <p:nvGrpSpPr>
          <p:cNvPr id="14" name="Group 13"/>
          <p:cNvGrpSpPr/>
          <p:nvPr/>
        </p:nvGrpSpPr>
        <p:grpSpPr>
          <a:xfrm>
            <a:off x="0" y="750627"/>
            <a:ext cx="12192000" cy="307777"/>
            <a:chOff x="0" y="722674"/>
            <a:chExt cx="12192000" cy="307777"/>
          </a:xfrm>
        </p:grpSpPr>
        <p:sp>
          <p:nvSpPr>
            <p:cNvPr id="15" name="Rectangle 14"/>
            <p:cNvSpPr/>
            <p:nvPr/>
          </p:nvSpPr>
          <p:spPr bwMode="ltGray">
            <a:xfrm>
              <a:off x="0" y="723900"/>
              <a:ext cx="12192000" cy="304800"/>
            </a:xfrm>
            <a:prstGeom prst="rect">
              <a:avLst/>
            </a:prstGeom>
            <a:solidFill>
              <a:schemeClr val="bg1">
                <a:alpha val="78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defRPr/>
              </a:pPr>
              <a:endParaRPr lang="en-ZA" sz="1400" kern="0" dirty="0" err="1">
                <a:solidFill>
                  <a:srgbClr val="FFFFFF"/>
                </a:solidFill>
              </a:endParaRPr>
            </a:p>
          </p:txBody>
        </p:sp>
        <p:sp>
          <p:nvSpPr>
            <p:cNvPr id="16" name="Rectangle 15"/>
            <p:cNvSpPr/>
            <p:nvPr/>
          </p:nvSpPr>
          <p:spPr>
            <a:xfrm>
              <a:off x="0" y="722674"/>
              <a:ext cx="2385589" cy="307777"/>
            </a:xfrm>
            <a:prstGeom prst="rect">
              <a:avLst/>
            </a:prstGeom>
          </p:spPr>
          <p:txBody>
            <a:bodyPr wrap="none">
              <a:spAutoFit/>
            </a:bodyPr>
            <a:lstStyle/>
            <a:p>
              <a:pPr>
                <a:defRPr/>
              </a:pPr>
              <a:r>
                <a:rPr lang="en-ZA" sz="1400" b="1" kern="0" cap="all" dirty="0">
                  <a:solidFill>
                    <a:srgbClr val="717171">
                      <a:lumMod val="50000"/>
                    </a:srgbClr>
                  </a:solidFill>
                  <a:cs typeface="Museo Sans 900"/>
                </a:rPr>
                <a:t>SHARE OF market</a:t>
              </a:r>
              <a:r>
                <a:rPr lang="en-ZA" sz="1400" kern="0" cap="all" dirty="0">
                  <a:solidFill>
                    <a:srgbClr val="717171">
                      <a:lumMod val="50000"/>
                    </a:srgbClr>
                  </a:solidFill>
                  <a:cs typeface="Museo Sans 900"/>
                </a:rPr>
                <a:t>| 21</a:t>
              </a:r>
              <a:r>
                <a:rPr lang="en-ZA" sz="1400" kern="0" cap="all" dirty="0">
                  <a:solidFill>
                    <a:srgbClr val="717171">
                      <a:lumMod val="50000"/>
                    </a:srgbClr>
                  </a:solidFill>
                  <a:cs typeface="Museo Sans 100"/>
                </a:rPr>
                <a:t>%</a:t>
              </a:r>
              <a:endParaRPr lang="en-ZA" sz="1400" kern="0" dirty="0">
                <a:solidFill>
                  <a:srgbClr val="717171">
                    <a:lumMod val="50000"/>
                  </a:srgbClr>
                </a:solidFill>
              </a:endParaRPr>
            </a:p>
          </p:txBody>
        </p:sp>
        <p:sp>
          <p:nvSpPr>
            <p:cNvPr id="17" name="Rectangle 16"/>
            <p:cNvSpPr/>
            <p:nvPr/>
          </p:nvSpPr>
          <p:spPr>
            <a:xfrm>
              <a:off x="4161165" y="722674"/>
              <a:ext cx="1258678" cy="307777"/>
            </a:xfrm>
            <a:prstGeom prst="rect">
              <a:avLst/>
            </a:prstGeom>
          </p:spPr>
          <p:txBody>
            <a:bodyPr wrap="none">
              <a:spAutoFit/>
            </a:bodyPr>
            <a:lstStyle/>
            <a:p>
              <a:pPr>
                <a:defRPr/>
              </a:pPr>
              <a:r>
                <a:rPr lang="en-ZA" sz="1400" b="1" kern="0" cap="all" dirty="0">
                  <a:solidFill>
                    <a:srgbClr val="717171">
                      <a:lumMod val="50000"/>
                    </a:srgbClr>
                  </a:solidFill>
                  <a:cs typeface="Museo Sans 100"/>
                </a:rPr>
                <a:t>At risk</a:t>
              </a:r>
              <a:r>
                <a:rPr lang="en-ZA" sz="1400" kern="0" cap="all" dirty="0">
                  <a:solidFill>
                    <a:srgbClr val="717171">
                      <a:lumMod val="50000"/>
                    </a:srgbClr>
                  </a:solidFill>
                  <a:cs typeface="Museo Sans 100"/>
                </a:rPr>
                <a:t>| 2%</a:t>
              </a:r>
              <a:endParaRPr lang="en-ZA" sz="1400" kern="0" dirty="0">
                <a:solidFill>
                  <a:srgbClr val="717171">
                    <a:lumMod val="50000"/>
                  </a:srgbClr>
                </a:solidFill>
              </a:endParaRPr>
            </a:p>
          </p:txBody>
        </p:sp>
      </p:grpSp>
      <p:sp>
        <p:nvSpPr>
          <p:cNvPr id="9" name="Rectangle 8"/>
          <p:cNvSpPr/>
          <p:nvPr/>
        </p:nvSpPr>
        <p:spPr bwMode="ltGray">
          <a:xfrm>
            <a:off x="9184941" y="6348084"/>
            <a:ext cx="1187358" cy="343474"/>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defRPr/>
            </a:pPr>
            <a:r>
              <a:rPr lang="en-ZA" sz="1200" kern="0" dirty="0">
                <a:solidFill>
                  <a:srgbClr val="FFFFFF">
                    <a:lumMod val="65000"/>
                  </a:srgbClr>
                </a:solidFill>
              </a:rPr>
              <a:t>Base size: </a:t>
            </a:r>
            <a:r>
              <a:rPr lang="en-ZA" sz="1200" kern="0" dirty="0">
                <a:solidFill>
                  <a:srgbClr val="FFFFFF">
                    <a:lumMod val="75000"/>
                  </a:srgbClr>
                </a:solidFill>
              </a:rPr>
              <a:t>	</a:t>
            </a:r>
          </a:p>
        </p:txBody>
      </p:sp>
      <p:graphicFrame>
        <p:nvGraphicFramePr>
          <p:cNvPr id="10" name="Table 9"/>
          <p:cNvGraphicFramePr>
            <a:graphicFrameLocks noGrp="1"/>
          </p:cNvGraphicFramePr>
          <p:nvPr/>
        </p:nvGraphicFramePr>
        <p:xfrm>
          <a:off x="10239264" y="6187102"/>
          <a:ext cx="1744120" cy="548640"/>
        </p:xfrm>
        <a:graphic>
          <a:graphicData uri="http://schemas.openxmlformats.org/drawingml/2006/table">
            <a:tbl>
              <a:tblPr firstRow="1" bandRow="1">
                <a:tableStyleId>{5C22544A-7EE6-4342-B048-85BDC9FD1C3A}</a:tableStyleId>
              </a:tblPr>
              <a:tblGrid>
                <a:gridCol w="1092927">
                  <a:extLst>
                    <a:ext uri="{9D8B030D-6E8A-4147-A177-3AD203B41FA5}">
                      <a16:colId xmlns:a16="http://schemas.microsoft.com/office/drawing/2014/main" val="20000"/>
                    </a:ext>
                  </a:extLst>
                </a:gridCol>
                <a:gridCol w="651193">
                  <a:extLst>
                    <a:ext uri="{9D8B030D-6E8A-4147-A177-3AD203B41FA5}">
                      <a16:colId xmlns:a16="http://schemas.microsoft.com/office/drawing/2014/main" val="20001"/>
                    </a:ext>
                  </a:extLst>
                </a:gridCol>
              </a:tblGrid>
              <a:tr h="0">
                <a:tc>
                  <a:txBody>
                    <a:bodyPr/>
                    <a:lstStyle/>
                    <a:p>
                      <a:r>
                        <a:rPr lang="en-ZA" sz="1200" b="0" dirty="0">
                          <a:solidFill>
                            <a:schemeClr val="bg1">
                              <a:lumMod val="65000"/>
                            </a:schemeClr>
                          </a:solidFill>
                        </a:rPr>
                        <a:t>Weighted</a:t>
                      </a:r>
                    </a:p>
                  </a:txBody>
                  <a:tcPr>
                    <a:noFill/>
                  </a:tcPr>
                </a:tc>
                <a:tc>
                  <a:txBody>
                    <a:bodyPr/>
                    <a:lstStyle/>
                    <a:p>
                      <a:r>
                        <a:rPr lang="en-ZA" sz="1200" b="0" dirty="0">
                          <a:solidFill>
                            <a:schemeClr val="bg1">
                              <a:lumMod val="65000"/>
                            </a:schemeClr>
                          </a:solidFill>
                        </a:rPr>
                        <a:t>n=320</a:t>
                      </a:r>
                    </a:p>
                  </a:txBody>
                  <a:tcPr>
                    <a:noFill/>
                  </a:tcPr>
                </a:tc>
                <a:extLst>
                  <a:ext uri="{0D108BD9-81ED-4DB2-BD59-A6C34878D82A}">
                    <a16:rowId xmlns:a16="http://schemas.microsoft.com/office/drawing/2014/main" val="10000"/>
                  </a:ext>
                </a:extLst>
              </a:tr>
              <a:tr h="0">
                <a:tc>
                  <a:txBody>
                    <a:bodyPr/>
                    <a:lstStyle/>
                    <a:p>
                      <a:r>
                        <a:rPr lang="en-ZA" sz="1200" b="0" dirty="0">
                          <a:solidFill>
                            <a:schemeClr val="bg1">
                              <a:lumMod val="65000"/>
                            </a:schemeClr>
                          </a:solidFill>
                        </a:rPr>
                        <a:t>Unweighted</a:t>
                      </a:r>
                    </a:p>
                  </a:txBody>
                  <a:tcPr>
                    <a:noFill/>
                  </a:tcPr>
                </a:tc>
                <a:tc>
                  <a:txBody>
                    <a:bodyPr/>
                    <a:lstStyle/>
                    <a:p>
                      <a:r>
                        <a:rPr lang="en-ZA" sz="1200" b="0" dirty="0">
                          <a:solidFill>
                            <a:schemeClr val="bg1">
                              <a:lumMod val="65000"/>
                            </a:schemeClr>
                          </a:solidFill>
                        </a:rPr>
                        <a:t>n=317</a:t>
                      </a:r>
                    </a:p>
                  </a:txBody>
                  <a:tcPr>
                    <a:noFill/>
                  </a:tcPr>
                </a:tc>
                <a:extLst>
                  <a:ext uri="{0D108BD9-81ED-4DB2-BD59-A6C34878D82A}">
                    <a16:rowId xmlns:a16="http://schemas.microsoft.com/office/drawing/2014/main" val="10001"/>
                  </a:ext>
                </a:extLst>
              </a:tr>
            </a:tbl>
          </a:graphicData>
        </a:graphic>
      </p:graphicFrame>
      <p:sp>
        <p:nvSpPr>
          <p:cNvPr id="11" name="Rectangle 10"/>
          <p:cNvSpPr/>
          <p:nvPr/>
        </p:nvSpPr>
        <p:spPr bwMode="ltGray">
          <a:xfrm>
            <a:off x="211015" y="1279614"/>
            <a:ext cx="3432517" cy="4791693"/>
          </a:xfrm>
          <a:prstGeom prst="rect">
            <a:avLst/>
          </a:prstGeom>
          <a:noFill/>
          <a:ln w="19050" cap="flat" cmpd="sng" algn="ctr">
            <a:solidFill>
              <a:srgbClr val="9C9B9B"/>
            </a:solidFill>
            <a:prstDash val="solid"/>
            <a:miter lim="800000"/>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defRPr/>
            </a:pPr>
            <a:endParaRPr lang="en-GB" sz="1400" kern="0" dirty="0" err="1">
              <a:solidFill>
                <a:srgbClr val="FFFFFF"/>
              </a:solidFill>
            </a:endParaRPr>
          </a:p>
        </p:txBody>
      </p:sp>
      <p:sp>
        <p:nvSpPr>
          <p:cNvPr id="12" name="Rectangle 11"/>
          <p:cNvSpPr/>
          <p:nvPr/>
        </p:nvSpPr>
        <p:spPr bwMode="ltGray">
          <a:xfrm>
            <a:off x="3817082" y="1279614"/>
            <a:ext cx="3866429" cy="4791694"/>
          </a:xfrm>
          <a:prstGeom prst="rect">
            <a:avLst/>
          </a:prstGeom>
          <a:noFill/>
          <a:ln w="19050" cap="flat" cmpd="sng" algn="ctr">
            <a:solidFill>
              <a:srgbClr val="9C9B9B"/>
            </a:solidFill>
            <a:prstDash val="solid"/>
            <a:miter lim="800000"/>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defRPr/>
            </a:pPr>
            <a:endParaRPr lang="en-GB" sz="1400" kern="0" dirty="0" err="1">
              <a:solidFill>
                <a:srgbClr val="FFFFFF"/>
              </a:solidFill>
            </a:endParaRPr>
          </a:p>
        </p:txBody>
      </p:sp>
      <p:sp>
        <p:nvSpPr>
          <p:cNvPr id="18" name="Rectangle 17"/>
          <p:cNvSpPr/>
          <p:nvPr/>
        </p:nvSpPr>
        <p:spPr bwMode="ltGray">
          <a:xfrm>
            <a:off x="7880256" y="1279614"/>
            <a:ext cx="4113961" cy="4791693"/>
          </a:xfrm>
          <a:prstGeom prst="rect">
            <a:avLst/>
          </a:prstGeom>
          <a:noFill/>
          <a:ln w="19050" cap="flat" cmpd="sng" algn="ctr">
            <a:solidFill>
              <a:srgbClr val="9C9B9B"/>
            </a:solidFill>
            <a:prstDash val="solid"/>
            <a:miter lim="800000"/>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defRPr/>
            </a:pPr>
            <a:endParaRPr lang="en-GB" sz="1400" kern="0" dirty="0" err="1">
              <a:solidFill>
                <a:srgbClr val="FFFFFF"/>
              </a:solidFill>
            </a:endParaRPr>
          </a:p>
        </p:txBody>
      </p:sp>
      <p:graphicFrame>
        <p:nvGraphicFramePr>
          <p:cNvPr id="4" name="Table 3"/>
          <p:cNvGraphicFramePr>
            <a:graphicFrameLocks noGrp="1"/>
          </p:cNvGraphicFramePr>
          <p:nvPr/>
        </p:nvGraphicFramePr>
        <p:xfrm>
          <a:off x="296931" y="2230967"/>
          <a:ext cx="3244798" cy="1549462"/>
        </p:xfrm>
        <a:graphic>
          <a:graphicData uri="http://schemas.openxmlformats.org/drawingml/2006/table">
            <a:tbl>
              <a:tblPr bandRow="1">
                <a:tableStyleId>{5C22544A-7EE6-4342-B048-85BDC9FD1C3A}</a:tableStyleId>
              </a:tblPr>
              <a:tblGrid>
                <a:gridCol w="2473565">
                  <a:extLst>
                    <a:ext uri="{9D8B030D-6E8A-4147-A177-3AD203B41FA5}">
                      <a16:colId xmlns:a16="http://schemas.microsoft.com/office/drawing/2014/main" val="20000"/>
                    </a:ext>
                  </a:extLst>
                </a:gridCol>
                <a:gridCol w="771233">
                  <a:extLst>
                    <a:ext uri="{9D8B030D-6E8A-4147-A177-3AD203B41FA5}">
                      <a16:colId xmlns:a16="http://schemas.microsoft.com/office/drawing/2014/main" val="20001"/>
                    </a:ext>
                  </a:extLst>
                </a:gridCol>
              </a:tblGrid>
              <a:tr h="422729">
                <a:tc>
                  <a:txBody>
                    <a:bodyPr/>
                    <a:lstStyle/>
                    <a:p>
                      <a:pPr marL="108000" marR="0" lvl="0" indent="0" algn="l" defTabSz="914400" rtl="0" eaLnBrk="1" fontAlgn="b" latinLnBrk="0" hangingPunct="1">
                        <a:lnSpc>
                          <a:spcPct val="100000"/>
                        </a:lnSpc>
                        <a:spcBef>
                          <a:spcPts val="0"/>
                        </a:spcBef>
                        <a:spcAft>
                          <a:spcPts val="0"/>
                        </a:spcAft>
                        <a:buClrTx/>
                        <a:buSzTx/>
                        <a:buFontTx/>
                        <a:buNone/>
                        <a:tabLst/>
                        <a:defRPr/>
                      </a:pPr>
                      <a:r>
                        <a:rPr lang="en-GB" sz="1200" b="1" kern="1200" dirty="0">
                          <a:solidFill>
                            <a:srgbClr val="717171"/>
                          </a:solidFill>
                          <a:latin typeface="Arial" panose="020B0604020202020204" pitchFamily="34" charset="0"/>
                          <a:ea typeface="+mn-ea"/>
                          <a:cs typeface="+mn-cs"/>
                        </a:rPr>
                        <a:t>Responsible for own purchase decisions</a:t>
                      </a:r>
                    </a:p>
                  </a:txBody>
                  <a:tcPr marL="9525" marR="9525" marT="9525" marB="0" anchor="ctr">
                    <a:lnL w="0" cmpd="sng">
                      <a:solidFill>
                        <a:schemeClr val="tx1"/>
                      </a:solidFill>
                    </a:lnL>
                    <a:lnR w="0" cmpd="sng">
                      <a:solidFill>
                        <a:schemeClr val="tx1"/>
                      </a:solidFill>
                    </a:lnR>
                    <a:lnT w="0" cmpd="sng">
                      <a:solidFill>
                        <a:schemeClr val="tx1"/>
                      </a:solid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pPr algn="ctr"/>
                      <a:r>
                        <a:rPr lang="en-GB" sz="1200" b="0" dirty="0">
                          <a:solidFill>
                            <a:srgbClr val="717171"/>
                          </a:solidFill>
                          <a:latin typeface="Arial" panose="020B0604020202020204" pitchFamily="34" charset="0"/>
                        </a:rPr>
                        <a:t>57%</a:t>
                      </a:r>
                    </a:p>
                  </a:txBody>
                  <a:tcPr marL="129616" marR="129616" marT="64808" marB="64808" anchor="ctr">
                    <a:lnL w="0" cap="flat" cmpd="sng" algn="ctr">
                      <a:solidFill>
                        <a:schemeClr val="tx1"/>
                      </a:solidFill>
                      <a:prstDash val="solid"/>
                      <a:round/>
                      <a:headEnd type="none" w="med" len="med"/>
                      <a:tailEnd type="none" w="med" len="med"/>
                    </a:lnL>
                    <a:lnR w="0" cmpd="sng">
                      <a:solidFill>
                        <a:schemeClr val="tx1"/>
                      </a:solidFill>
                    </a:lnR>
                    <a:lnT w="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0"/>
                  </a:ext>
                </a:extLst>
              </a:tr>
              <a:tr h="422729">
                <a:tc>
                  <a:txBody>
                    <a:bodyPr/>
                    <a:lstStyle/>
                    <a:p>
                      <a:pPr marL="108000" marR="0" lvl="0" indent="0" algn="l" defTabSz="914400" rtl="0" eaLnBrk="1" fontAlgn="b" latinLnBrk="0" hangingPunct="1">
                        <a:lnSpc>
                          <a:spcPct val="100000"/>
                        </a:lnSpc>
                        <a:spcBef>
                          <a:spcPts val="0"/>
                        </a:spcBef>
                        <a:spcAft>
                          <a:spcPts val="0"/>
                        </a:spcAft>
                        <a:buClrTx/>
                        <a:buSzTx/>
                        <a:buFontTx/>
                        <a:buNone/>
                        <a:tabLst/>
                        <a:defRPr/>
                      </a:pPr>
                      <a:r>
                        <a:rPr lang="en-GB" sz="1200" b="1" kern="1200" dirty="0">
                          <a:solidFill>
                            <a:srgbClr val="717171"/>
                          </a:solidFill>
                          <a:latin typeface="Arial" panose="020B0604020202020204" pitchFamily="34" charset="0"/>
                          <a:ea typeface="+mn-ea"/>
                          <a:cs typeface="+mn-cs"/>
                        </a:rPr>
                        <a:t>Have assistance with purchase decision making</a:t>
                      </a:r>
                    </a:p>
                  </a:txBody>
                  <a:tcPr marL="9525" marR="9525" marT="9525" marB="0" anchor="ctr">
                    <a:lnL w="0" cmpd="sng">
                      <a:solidFill>
                        <a:schemeClr val="tx1"/>
                      </a:solidFill>
                    </a:lnL>
                    <a:lnR w="0" cmpd="sng">
                      <a:solidFill>
                        <a:schemeClr val="tx1"/>
                      </a:solid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pPr algn="ctr"/>
                      <a:r>
                        <a:rPr lang="en-GB" sz="1200" b="0" dirty="0">
                          <a:solidFill>
                            <a:srgbClr val="717171"/>
                          </a:solidFill>
                          <a:latin typeface="Arial" panose="020B0604020202020204" pitchFamily="34" charset="0"/>
                        </a:rPr>
                        <a:t>43%</a:t>
                      </a:r>
                    </a:p>
                  </a:txBody>
                  <a:tcPr marL="129616" marR="129616" marT="64808" marB="64808" anchor="ctr">
                    <a:lnL w="0" cap="flat" cmpd="sng" algn="ctr">
                      <a:solidFill>
                        <a:schemeClr val="tx1"/>
                      </a:solidFill>
                      <a:prstDash val="solid"/>
                      <a:round/>
                      <a:headEnd type="none" w="med" len="med"/>
                      <a:tailEnd type="none" w="med" len="med"/>
                    </a:lnL>
                    <a:lnR w="0" cmpd="sng">
                      <a:solidFill>
                        <a:schemeClr val="tx1"/>
                      </a:solid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1"/>
                  </a:ext>
                </a:extLst>
              </a:tr>
              <a:tr h="352002">
                <a:tc>
                  <a:txBody>
                    <a:bodyPr/>
                    <a:lstStyle/>
                    <a:p>
                      <a:pPr marL="108000" algn="l" fontAlgn="b"/>
                      <a:r>
                        <a:rPr lang="en-ZA" sz="1200" b="1" kern="1200" dirty="0">
                          <a:solidFill>
                            <a:srgbClr val="717171"/>
                          </a:solidFill>
                          <a:latin typeface="Arial" panose="020B0604020202020204" pitchFamily="34" charset="0"/>
                          <a:ea typeface="+mn-ea"/>
                          <a:cs typeface="+mn-cs"/>
                        </a:rPr>
                        <a:t>Purchases assisted</a:t>
                      </a:r>
                      <a:r>
                        <a:rPr lang="en-ZA" sz="1200" b="1" kern="1200" baseline="0" dirty="0">
                          <a:solidFill>
                            <a:srgbClr val="717171"/>
                          </a:solidFill>
                          <a:latin typeface="Arial" panose="020B0604020202020204" pitchFamily="34" charset="0"/>
                          <a:ea typeface="+mn-ea"/>
                          <a:cs typeface="+mn-cs"/>
                        </a:rPr>
                        <a:t> by mother</a:t>
                      </a:r>
                      <a:endParaRPr lang="en-ZA" sz="1200" b="1" kern="1200" dirty="0">
                        <a:solidFill>
                          <a:srgbClr val="717171"/>
                        </a:solidFill>
                        <a:latin typeface="Arial" panose="020B0604020202020204" pitchFamily="34" charset="0"/>
                        <a:ea typeface="+mn-ea"/>
                        <a:cs typeface="+mn-cs"/>
                      </a:endParaRPr>
                    </a:p>
                  </a:txBody>
                  <a:tcPr marL="9525" marR="9525" marT="9525" marB="0" anchor="ctr">
                    <a:lnL w="0" cmpd="sng">
                      <a:solidFill>
                        <a:schemeClr val="tx1"/>
                      </a:solidFill>
                    </a:lnL>
                    <a:lnR w="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pPr algn="ctr"/>
                      <a:r>
                        <a:rPr lang="en-GB" sz="1200" b="0" dirty="0">
                          <a:solidFill>
                            <a:srgbClr val="717171"/>
                          </a:solidFill>
                          <a:latin typeface="Arial" panose="020B0604020202020204" pitchFamily="34" charset="0"/>
                        </a:rPr>
                        <a:t>82%</a:t>
                      </a:r>
                    </a:p>
                  </a:txBody>
                  <a:tcPr marL="129616" marR="129616" marT="64808" marB="64808" anchor="ctr">
                    <a:lnL w="0" cap="flat" cmpd="sng" algn="ctr">
                      <a:solidFill>
                        <a:schemeClr val="tx1"/>
                      </a:solidFill>
                      <a:prstDash val="solid"/>
                      <a:round/>
                      <a:headEnd type="none" w="med" len="med"/>
                      <a:tailEnd type="none" w="med" len="med"/>
                    </a:lnL>
                    <a:lnR w="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2"/>
                  </a:ext>
                </a:extLst>
              </a:tr>
              <a:tr h="352002">
                <a:tc>
                  <a:txBody>
                    <a:bodyPr/>
                    <a:lstStyle/>
                    <a:p>
                      <a:pPr marL="108000" algn="l" fontAlgn="b"/>
                      <a:r>
                        <a:rPr lang="en-ZA" sz="1200" b="1" kern="1200" dirty="0">
                          <a:solidFill>
                            <a:srgbClr val="717171"/>
                          </a:solidFill>
                          <a:latin typeface="Arial" panose="020B0604020202020204" pitchFamily="34" charset="0"/>
                          <a:ea typeface="+mn-ea"/>
                          <a:cs typeface="+mn-cs"/>
                        </a:rPr>
                        <a:t>Pay for own purchases</a:t>
                      </a:r>
                    </a:p>
                  </a:txBody>
                  <a:tcPr marL="9525" marR="9525" marT="9525" marB="0" anchor="ctr">
                    <a:lnL w="0" cmpd="sng">
                      <a:solidFill>
                        <a:schemeClr val="tx1"/>
                      </a:solidFill>
                    </a:lnL>
                    <a:lnR w="0" cmpd="sng">
                      <a:solidFill>
                        <a:schemeClr val="tx1"/>
                      </a:solidFill>
                    </a:lnR>
                    <a:lnT w="12700" cap="flat" cmpd="sng" algn="ctr">
                      <a:solidFill>
                        <a:schemeClr val="bg1"/>
                      </a:solidFill>
                      <a:prstDash val="solid"/>
                      <a:round/>
                      <a:headEnd type="none" w="med" len="med"/>
                      <a:tailEnd type="none" w="med" len="med"/>
                    </a:lnT>
                    <a:lnB w="12700" cap="flat" cmpd="sng" algn="ctr">
                      <a:solidFill>
                        <a:srgbClr val="DEDEDE"/>
                      </a:solid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pPr algn="ctr"/>
                      <a:r>
                        <a:rPr lang="en-GB" sz="1200" b="0" dirty="0">
                          <a:solidFill>
                            <a:srgbClr val="717171"/>
                          </a:solidFill>
                          <a:latin typeface="Arial" panose="020B0604020202020204" pitchFamily="34" charset="0"/>
                        </a:rPr>
                        <a:t>51%</a:t>
                      </a:r>
                    </a:p>
                  </a:txBody>
                  <a:tcPr marL="129616" marR="129616" marT="64808" marB="64808" anchor="ctr">
                    <a:lnL w="0" cap="flat" cmpd="sng" algn="ctr">
                      <a:solidFill>
                        <a:schemeClr val="tx1"/>
                      </a:solidFill>
                      <a:prstDash val="solid"/>
                      <a:round/>
                      <a:headEnd type="none" w="med" len="med"/>
                      <a:tailEnd type="none" w="med" len="med"/>
                    </a:lnL>
                    <a:lnR w="0" cmpd="sng">
                      <a:solidFill>
                        <a:schemeClr val="tx1"/>
                      </a:solidFill>
                    </a:lnR>
                    <a:lnT w="12700" cap="flat" cmpd="sng" algn="ctr">
                      <a:solidFill>
                        <a:schemeClr val="bg1"/>
                      </a:solidFill>
                      <a:prstDash val="solid"/>
                      <a:round/>
                      <a:headEnd type="none" w="med" len="med"/>
                      <a:tailEnd type="none" w="med" len="med"/>
                    </a:lnT>
                    <a:lnB w="12700" cap="flat" cmpd="sng" algn="ctr">
                      <a:solidFill>
                        <a:srgbClr val="DEDEDE"/>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3"/>
                  </a:ext>
                </a:extLst>
              </a:tr>
            </a:tbl>
          </a:graphicData>
        </a:graphic>
      </p:graphicFrame>
      <p:graphicFrame>
        <p:nvGraphicFramePr>
          <p:cNvPr id="19" name="Chart 18"/>
          <p:cNvGraphicFramePr/>
          <p:nvPr/>
        </p:nvGraphicFramePr>
        <p:xfrm>
          <a:off x="3562462" y="2148464"/>
          <a:ext cx="3368807" cy="1139739"/>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Chart 19"/>
          <p:cNvGraphicFramePr/>
          <p:nvPr/>
        </p:nvGraphicFramePr>
        <p:xfrm>
          <a:off x="3562462" y="3327035"/>
          <a:ext cx="4230233" cy="1355007"/>
        </p:xfrm>
        <a:graphic>
          <a:graphicData uri="http://schemas.openxmlformats.org/drawingml/2006/chart">
            <c:chart xmlns:c="http://schemas.openxmlformats.org/drawingml/2006/chart" xmlns:r="http://schemas.openxmlformats.org/officeDocument/2006/relationships" r:id="rId3"/>
          </a:graphicData>
        </a:graphic>
      </p:graphicFrame>
      <p:sp>
        <p:nvSpPr>
          <p:cNvPr id="21" name="Rectangle 20"/>
          <p:cNvSpPr/>
          <p:nvPr/>
        </p:nvSpPr>
        <p:spPr>
          <a:xfrm>
            <a:off x="3813069" y="3262994"/>
            <a:ext cx="2667669" cy="6056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defRPr/>
            </a:pPr>
            <a:r>
              <a:rPr lang="en-US" sz="1400" b="1" kern="0" dirty="0">
                <a:solidFill>
                  <a:srgbClr val="FFFFFF">
                    <a:lumMod val="50000"/>
                  </a:srgbClr>
                </a:solidFill>
              </a:rPr>
              <a:t>Purchase decision? (%)</a:t>
            </a:r>
          </a:p>
        </p:txBody>
      </p:sp>
      <p:sp>
        <p:nvSpPr>
          <p:cNvPr id="22" name="Rectangle 21"/>
          <p:cNvSpPr/>
          <p:nvPr/>
        </p:nvSpPr>
        <p:spPr>
          <a:xfrm>
            <a:off x="3813069" y="1802028"/>
            <a:ext cx="2506268" cy="6056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defRPr/>
            </a:pPr>
            <a:r>
              <a:rPr lang="en-US" sz="1400" b="1" kern="0" dirty="0">
                <a:solidFill>
                  <a:srgbClr val="FFFFFF">
                    <a:lumMod val="50000"/>
                  </a:srgbClr>
                </a:solidFill>
              </a:rPr>
              <a:t>Shopping Mission (%)</a:t>
            </a:r>
          </a:p>
        </p:txBody>
      </p:sp>
      <p:graphicFrame>
        <p:nvGraphicFramePr>
          <p:cNvPr id="6" name="Table 5"/>
          <p:cNvGraphicFramePr>
            <a:graphicFrameLocks noGrp="1"/>
          </p:cNvGraphicFramePr>
          <p:nvPr/>
        </p:nvGraphicFramePr>
        <p:xfrm>
          <a:off x="4229013" y="5099606"/>
          <a:ext cx="3169587" cy="845820"/>
        </p:xfrm>
        <a:graphic>
          <a:graphicData uri="http://schemas.openxmlformats.org/drawingml/2006/table">
            <a:tbl>
              <a:tblPr/>
              <a:tblGrid>
                <a:gridCol w="3169587">
                  <a:extLst>
                    <a:ext uri="{9D8B030D-6E8A-4147-A177-3AD203B41FA5}">
                      <a16:colId xmlns:a16="http://schemas.microsoft.com/office/drawing/2014/main" val="20000"/>
                    </a:ext>
                  </a:extLst>
                </a:gridCol>
              </a:tblGrid>
              <a:tr h="0">
                <a:tc>
                  <a:txBody>
                    <a:bodyPr/>
                    <a:lstStyle/>
                    <a:p>
                      <a:pPr marL="0" indent="0" algn="ctr" fontAlgn="b">
                        <a:buFont typeface="Arial" panose="020B0604020202020204" pitchFamily="34" charset="0"/>
                        <a:buNone/>
                      </a:pPr>
                      <a:r>
                        <a:rPr lang="en-ZA" sz="1600" b="0" i="0" u="none" strike="noStrike" dirty="0">
                          <a:solidFill>
                            <a:schemeClr val="bg2"/>
                          </a:solidFill>
                          <a:effectLst/>
                          <a:latin typeface="+mn-lt"/>
                        </a:rPr>
                        <a:t>Better</a:t>
                      </a:r>
                      <a:r>
                        <a:rPr lang="en-ZA" sz="1600" b="0" i="0" u="none" strike="noStrike" baseline="0" dirty="0">
                          <a:solidFill>
                            <a:schemeClr val="bg2"/>
                          </a:solidFill>
                          <a:effectLst/>
                          <a:latin typeface="+mn-lt"/>
                        </a:rPr>
                        <a:t> quality brand than others</a:t>
                      </a:r>
                      <a:endParaRPr lang="en-ZA" sz="1600" b="0" i="0" u="none" strike="noStrike" dirty="0">
                        <a:solidFill>
                          <a:schemeClr val="bg2"/>
                        </a:solidFill>
                        <a:effectLst/>
                        <a:latin typeface="+mn-lt"/>
                      </a:endParaRPr>
                    </a:p>
                  </a:txBody>
                  <a:tcPr marL="9525" marR="9525" marT="9525" marB="0" anchor="b">
                    <a:lnL>
                      <a:noFill/>
                    </a:lnL>
                    <a:lnR>
                      <a:noFill/>
                    </a:lnR>
                    <a:lnT>
                      <a:noFill/>
                    </a:lnT>
                    <a:lnB>
                      <a:noFill/>
                    </a:lnB>
                  </a:tcPr>
                </a:tc>
                <a:extLst>
                  <a:ext uri="{0D108BD9-81ED-4DB2-BD59-A6C34878D82A}">
                    <a16:rowId xmlns:a16="http://schemas.microsoft.com/office/drawing/2014/main" val="10000"/>
                  </a:ext>
                </a:extLst>
              </a:tr>
              <a:tr h="0">
                <a:tc>
                  <a:txBody>
                    <a:bodyPr/>
                    <a:lstStyle/>
                    <a:p>
                      <a:pPr marL="0" indent="0" algn="ctr" fontAlgn="b">
                        <a:buFont typeface="Arial" panose="020B0604020202020204" pitchFamily="34" charset="0"/>
                        <a:buNone/>
                      </a:pPr>
                      <a:r>
                        <a:rPr lang="en-ZA" sz="1400" b="0" i="0" u="none" strike="noStrike" dirty="0">
                          <a:solidFill>
                            <a:schemeClr val="bg2"/>
                          </a:solidFill>
                          <a:effectLst/>
                          <a:latin typeface="+mn-lt"/>
                        </a:rPr>
                        <a:t>It</a:t>
                      </a:r>
                      <a:r>
                        <a:rPr lang="en-ZA" sz="1400" b="0" i="0" u="none" strike="noStrike" baseline="0" dirty="0">
                          <a:solidFill>
                            <a:schemeClr val="bg2"/>
                          </a:solidFill>
                          <a:effectLst/>
                          <a:latin typeface="+mn-lt"/>
                        </a:rPr>
                        <a:t> is my usual brand</a:t>
                      </a:r>
                      <a:endParaRPr lang="en-ZA" sz="1400" b="0" i="0" u="none" strike="noStrike" dirty="0">
                        <a:solidFill>
                          <a:schemeClr val="bg2"/>
                        </a:solidFill>
                        <a:effectLst/>
                        <a:latin typeface="+mn-lt"/>
                      </a:endParaRPr>
                    </a:p>
                  </a:txBody>
                  <a:tcPr marL="9525" marR="9525" marT="9525" marB="0" anchor="b">
                    <a:lnL>
                      <a:noFill/>
                    </a:lnL>
                    <a:lnR>
                      <a:noFill/>
                    </a:lnR>
                    <a:lnT>
                      <a:noFill/>
                    </a:lnT>
                    <a:lnB>
                      <a:noFill/>
                    </a:lnB>
                  </a:tcPr>
                </a:tc>
                <a:extLst>
                  <a:ext uri="{0D108BD9-81ED-4DB2-BD59-A6C34878D82A}">
                    <a16:rowId xmlns:a16="http://schemas.microsoft.com/office/drawing/2014/main" val="10001"/>
                  </a:ext>
                </a:extLst>
              </a:tr>
              <a:tr h="0">
                <a:tc>
                  <a:txBody>
                    <a:bodyPr/>
                    <a:lstStyle/>
                    <a:p>
                      <a:pPr marL="0" indent="0" algn="ctr" fontAlgn="b">
                        <a:buFont typeface="Arial" panose="020B0604020202020204" pitchFamily="34" charset="0"/>
                        <a:buNone/>
                      </a:pPr>
                      <a:r>
                        <a:rPr lang="en-ZA" sz="1200" b="0" i="0" u="none" strike="noStrike" dirty="0">
                          <a:solidFill>
                            <a:schemeClr val="bg2"/>
                          </a:solidFill>
                          <a:effectLst/>
                          <a:latin typeface="+mn-lt"/>
                        </a:rPr>
                        <a:t>Easy</a:t>
                      </a:r>
                      <a:r>
                        <a:rPr lang="en-ZA" sz="1200" b="0" i="0" u="none" strike="noStrike" baseline="0" dirty="0">
                          <a:solidFill>
                            <a:schemeClr val="bg2"/>
                          </a:solidFill>
                          <a:effectLst/>
                          <a:latin typeface="+mn-lt"/>
                        </a:rPr>
                        <a:t> to use</a:t>
                      </a:r>
                      <a:endParaRPr lang="en-ZA" sz="1200" b="0" i="0" u="none" strike="noStrike" dirty="0">
                        <a:solidFill>
                          <a:schemeClr val="bg2"/>
                        </a:solidFill>
                        <a:effectLst/>
                        <a:latin typeface="+mn-lt"/>
                      </a:endParaRPr>
                    </a:p>
                  </a:txBody>
                  <a:tcPr marL="9525" marR="9525" marT="9525" marB="0" anchor="b">
                    <a:lnL>
                      <a:noFill/>
                    </a:lnL>
                    <a:lnR>
                      <a:noFill/>
                    </a:lnR>
                    <a:lnT>
                      <a:noFill/>
                    </a:lnT>
                    <a:lnB>
                      <a:noFill/>
                    </a:lnB>
                  </a:tcPr>
                </a:tc>
                <a:extLst>
                  <a:ext uri="{0D108BD9-81ED-4DB2-BD59-A6C34878D82A}">
                    <a16:rowId xmlns:a16="http://schemas.microsoft.com/office/drawing/2014/main" val="10002"/>
                  </a:ext>
                </a:extLst>
              </a:tr>
              <a:tr h="0">
                <a:tc>
                  <a:txBody>
                    <a:bodyPr/>
                    <a:lstStyle/>
                    <a:p>
                      <a:pPr marL="0" indent="0" algn="ctr" fontAlgn="b">
                        <a:buFont typeface="Arial" panose="020B0604020202020204" pitchFamily="34" charset="0"/>
                        <a:buNone/>
                      </a:pPr>
                      <a:r>
                        <a:rPr lang="en-ZA" sz="1100" b="0" i="0" u="none" strike="noStrike" dirty="0">
                          <a:solidFill>
                            <a:schemeClr val="bg2"/>
                          </a:solidFill>
                          <a:effectLst/>
                          <a:latin typeface="+mn-lt"/>
                        </a:rPr>
                        <a:t>Offers</a:t>
                      </a:r>
                      <a:r>
                        <a:rPr lang="en-ZA" sz="1100" b="0" i="0" u="none" strike="noStrike" baseline="0" dirty="0">
                          <a:solidFill>
                            <a:schemeClr val="bg2"/>
                          </a:solidFill>
                          <a:effectLst/>
                          <a:latin typeface="+mn-lt"/>
                        </a:rPr>
                        <a:t> the most comfort to skin</a:t>
                      </a:r>
                      <a:endParaRPr lang="en-ZA" sz="1100" b="0" i="0" u="none" strike="noStrike" dirty="0">
                        <a:solidFill>
                          <a:schemeClr val="bg2"/>
                        </a:solidFill>
                        <a:effectLst/>
                        <a:latin typeface="+mn-lt"/>
                      </a:endParaRPr>
                    </a:p>
                  </a:txBody>
                  <a:tcPr marL="9525" marR="9525" marT="9525" marB="0" anchor="b">
                    <a:lnL>
                      <a:noFill/>
                    </a:lnL>
                    <a:lnR>
                      <a:noFill/>
                    </a:lnR>
                    <a:lnT>
                      <a:noFill/>
                    </a:lnT>
                    <a:lnB>
                      <a:noFill/>
                    </a:lnB>
                  </a:tcPr>
                </a:tc>
                <a:extLst>
                  <a:ext uri="{0D108BD9-81ED-4DB2-BD59-A6C34878D82A}">
                    <a16:rowId xmlns:a16="http://schemas.microsoft.com/office/drawing/2014/main" val="10003"/>
                  </a:ext>
                </a:extLst>
              </a:tr>
            </a:tbl>
          </a:graphicData>
        </a:graphic>
      </p:graphicFrame>
      <p:sp>
        <p:nvSpPr>
          <p:cNvPr id="7" name="Rectangle 6"/>
          <p:cNvSpPr/>
          <p:nvPr/>
        </p:nvSpPr>
        <p:spPr bwMode="ltGray">
          <a:xfrm>
            <a:off x="3813069" y="4759523"/>
            <a:ext cx="3585531" cy="389884"/>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defRPr/>
            </a:pPr>
            <a:r>
              <a:rPr lang="en-ZA" sz="1400" b="1" kern="0" dirty="0">
                <a:solidFill>
                  <a:srgbClr val="717171"/>
                </a:solidFill>
              </a:rPr>
              <a:t>Key drivers for choosing a product</a:t>
            </a:r>
          </a:p>
        </p:txBody>
      </p:sp>
      <p:sp>
        <p:nvSpPr>
          <p:cNvPr id="25" name="Rectangle 24"/>
          <p:cNvSpPr/>
          <p:nvPr/>
        </p:nvSpPr>
        <p:spPr bwMode="ltGray">
          <a:xfrm>
            <a:off x="211015" y="1291954"/>
            <a:ext cx="3432517" cy="429776"/>
          </a:xfrm>
          <a:prstGeom prst="rect">
            <a:avLst/>
          </a:pr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defRPr/>
            </a:pPr>
            <a:r>
              <a:rPr lang="en-GB" b="1" kern="0" dirty="0">
                <a:solidFill>
                  <a:srgbClr val="FFFFFF"/>
                </a:solidFill>
              </a:rPr>
              <a:t>PRE-STORE</a:t>
            </a:r>
            <a:endParaRPr lang="en-ZA" kern="0" dirty="0" err="1">
              <a:solidFill>
                <a:srgbClr val="FFFFFF"/>
              </a:solidFill>
            </a:endParaRPr>
          </a:p>
        </p:txBody>
      </p:sp>
      <p:sp>
        <p:nvSpPr>
          <p:cNvPr id="26" name="Rectangle 25"/>
          <p:cNvSpPr/>
          <p:nvPr/>
        </p:nvSpPr>
        <p:spPr bwMode="ltGray">
          <a:xfrm>
            <a:off x="3815184" y="1277863"/>
            <a:ext cx="3868328" cy="429776"/>
          </a:xfrm>
          <a:prstGeom prst="rect">
            <a:avLst/>
          </a:pr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defRPr/>
            </a:pPr>
            <a:r>
              <a:rPr lang="en-GB" b="1" kern="0" dirty="0">
                <a:solidFill>
                  <a:srgbClr val="FFFFFF"/>
                </a:solidFill>
              </a:rPr>
              <a:t>PURCHASE</a:t>
            </a:r>
          </a:p>
        </p:txBody>
      </p:sp>
      <p:sp>
        <p:nvSpPr>
          <p:cNvPr id="27" name="Rectangle 26"/>
          <p:cNvSpPr/>
          <p:nvPr/>
        </p:nvSpPr>
        <p:spPr bwMode="ltGray">
          <a:xfrm>
            <a:off x="7880255" y="1291954"/>
            <a:ext cx="4113961" cy="429776"/>
          </a:xfrm>
          <a:prstGeom prst="rect">
            <a:avLst/>
          </a:pr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defRPr/>
            </a:pPr>
            <a:r>
              <a:rPr lang="en-GB" b="1" kern="0" dirty="0">
                <a:solidFill>
                  <a:srgbClr val="FFFFFF"/>
                </a:solidFill>
              </a:rPr>
              <a:t>TOUCHPOINTS</a:t>
            </a:r>
          </a:p>
        </p:txBody>
      </p:sp>
      <p:graphicFrame>
        <p:nvGraphicFramePr>
          <p:cNvPr id="28" name="Content Placeholder 4"/>
          <p:cNvGraphicFramePr>
            <a:graphicFrameLocks/>
          </p:cNvGraphicFramePr>
          <p:nvPr/>
        </p:nvGraphicFramePr>
        <p:xfrm>
          <a:off x="8021120" y="1796626"/>
          <a:ext cx="3832230" cy="1375782"/>
        </p:xfrm>
        <a:graphic>
          <a:graphicData uri="http://schemas.openxmlformats.org/drawingml/2006/chart">
            <c:chart xmlns:c="http://schemas.openxmlformats.org/drawingml/2006/chart" xmlns:r="http://schemas.openxmlformats.org/officeDocument/2006/relationships" r:id="rId4"/>
          </a:graphicData>
        </a:graphic>
      </p:graphicFrame>
      <p:sp>
        <p:nvSpPr>
          <p:cNvPr id="32" name="Rectangle 31"/>
          <p:cNvSpPr/>
          <p:nvPr/>
        </p:nvSpPr>
        <p:spPr bwMode="ltGray">
          <a:xfrm>
            <a:off x="211015" y="1863146"/>
            <a:ext cx="2523517" cy="361518"/>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defRPr/>
            </a:pPr>
            <a:r>
              <a:rPr lang="en-ZA" sz="1400" b="1" kern="0" dirty="0">
                <a:solidFill>
                  <a:srgbClr val="717171"/>
                </a:solidFill>
              </a:rPr>
              <a:t>Purchase decision making</a:t>
            </a:r>
          </a:p>
        </p:txBody>
      </p:sp>
      <p:cxnSp>
        <p:nvCxnSpPr>
          <p:cNvPr id="34" name="Straight Arrow Connector 33"/>
          <p:cNvCxnSpPr/>
          <p:nvPr/>
        </p:nvCxnSpPr>
        <p:spPr>
          <a:xfrm flipV="1">
            <a:off x="4167750" y="5149407"/>
            <a:ext cx="0" cy="726764"/>
          </a:xfrm>
          <a:prstGeom prst="straightConnector1">
            <a:avLst/>
          </a:prstGeom>
          <a:ln w="12700">
            <a:solidFill>
              <a:schemeClr val="bg2"/>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35" name="Content Placeholder 4"/>
          <p:cNvGraphicFramePr>
            <a:graphicFrameLocks/>
          </p:cNvGraphicFramePr>
          <p:nvPr/>
        </p:nvGraphicFramePr>
        <p:xfrm>
          <a:off x="7914057" y="3181037"/>
          <a:ext cx="4046355" cy="1352939"/>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38" name="Content Placeholder 10"/>
          <p:cNvGraphicFramePr>
            <a:graphicFrameLocks/>
          </p:cNvGraphicFramePr>
          <p:nvPr/>
        </p:nvGraphicFramePr>
        <p:xfrm>
          <a:off x="7527305" y="4572809"/>
          <a:ext cx="4399305" cy="1523464"/>
        </p:xfrm>
        <a:graphic>
          <a:graphicData uri="http://schemas.openxmlformats.org/drawingml/2006/chart">
            <c:chart xmlns:c="http://schemas.openxmlformats.org/drawingml/2006/chart" xmlns:r="http://schemas.openxmlformats.org/officeDocument/2006/relationships" r:id="rId6"/>
          </a:graphicData>
        </a:graphic>
      </p:graphicFrame>
      <p:grpSp>
        <p:nvGrpSpPr>
          <p:cNvPr id="37" name="Group 36"/>
          <p:cNvGrpSpPr/>
          <p:nvPr/>
        </p:nvGrpSpPr>
        <p:grpSpPr>
          <a:xfrm>
            <a:off x="211015" y="4302333"/>
            <a:ext cx="1654344" cy="1613763"/>
            <a:chOff x="530131" y="2672353"/>
            <a:chExt cx="2085466" cy="3062917"/>
          </a:xfrm>
        </p:grpSpPr>
        <p:grpSp>
          <p:nvGrpSpPr>
            <p:cNvPr id="39" name="Group 38"/>
            <p:cNvGrpSpPr/>
            <p:nvPr/>
          </p:nvGrpSpPr>
          <p:grpSpPr>
            <a:xfrm>
              <a:off x="610168" y="2672353"/>
              <a:ext cx="732734" cy="878331"/>
              <a:chOff x="624233" y="1741593"/>
              <a:chExt cx="732734" cy="878331"/>
            </a:xfrm>
            <a:solidFill>
              <a:schemeClr val="bg2"/>
            </a:solidFill>
          </p:grpSpPr>
          <p:sp>
            <p:nvSpPr>
              <p:cNvPr id="47" name="Freeform 6"/>
              <p:cNvSpPr>
                <a:spLocks/>
              </p:cNvSpPr>
              <p:nvPr/>
            </p:nvSpPr>
            <p:spPr bwMode="auto">
              <a:xfrm>
                <a:off x="624233" y="1741593"/>
                <a:ext cx="732734" cy="240552"/>
              </a:xfrm>
              <a:custGeom>
                <a:avLst/>
                <a:gdLst>
                  <a:gd name="T0" fmla="*/ 390 w 390"/>
                  <a:gd name="T1" fmla="*/ 52 h 128"/>
                  <a:gd name="T2" fmla="*/ 374 w 390"/>
                  <a:gd name="T3" fmla="*/ 35 h 128"/>
                  <a:gd name="T4" fmla="*/ 340 w 390"/>
                  <a:gd name="T5" fmla="*/ 35 h 128"/>
                  <a:gd name="T6" fmla="*/ 340 w 390"/>
                  <a:gd name="T7" fmla="*/ 77 h 128"/>
                  <a:gd name="T8" fmla="*/ 323 w 390"/>
                  <a:gd name="T9" fmla="*/ 77 h 128"/>
                  <a:gd name="T10" fmla="*/ 323 w 390"/>
                  <a:gd name="T11" fmla="*/ 0 h 128"/>
                  <a:gd name="T12" fmla="*/ 306 w 390"/>
                  <a:gd name="T13" fmla="*/ 0 h 128"/>
                  <a:gd name="T14" fmla="*/ 306 w 390"/>
                  <a:gd name="T15" fmla="*/ 77 h 128"/>
                  <a:gd name="T16" fmla="*/ 289 w 390"/>
                  <a:gd name="T17" fmla="*/ 77 h 128"/>
                  <a:gd name="T18" fmla="*/ 289 w 390"/>
                  <a:gd name="T19" fmla="*/ 35 h 128"/>
                  <a:gd name="T20" fmla="*/ 101 w 390"/>
                  <a:gd name="T21" fmla="*/ 35 h 128"/>
                  <a:gd name="T22" fmla="*/ 101 w 390"/>
                  <a:gd name="T23" fmla="*/ 77 h 128"/>
                  <a:gd name="T24" fmla="*/ 84 w 390"/>
                  <a:gd name="T25" fmla="*/ 77 h 128"/>
                  <a:gd name="T26" fmla="*/ 84 w 390"/>
                  <a:gd name="T27" fmla="*/ 0 h 128"/>
                  <a:gd name="T28" fmla="*/ 67 w 390"/>
                  <a:gd name="T29" fmla="*/ 0 h 128"/>
                  <a:gd name="T30" fmla="*/ 67 w 390"/>
                  <a:gd name="T31" fmla="*/ 77 h 128"/>
                  <a:gd name="T32" fmla="*/ 50 w 390"/>
                  <a:gd name="T33" fmla="*/ 77 h 128"/>
                  <a:gd name="T34" fmla="*/ 50 w 390"/>
                  <a:gd name="T35" fmla="*/ 35 h 128"/>
                  <a:gd name="T36" fmla="*/ 17 w 390"/>
                  <a:gd name="T37" fmla="*/ 35 h 128"/>
                  <a:gd name="T38" fmla="*/ 0 w 390"/>
                  <a:gd name="T39" fmla="*/ 52 h 128"/>
                  <a:gd name="T40" fmla="*/ 0 w 390"/>
                  <a:gd name="T41" fmla="*/ 128 h 128"/>
                  <a:gd name="T42" fmla="*/ 390 w 390"/>
                  <a:gd name="T43" fmla="*/ 128 h 128"/>
                  <a:gd name="T44" fmla="*/ 390 w 390"/>
                  <a:gd name="T45" fmla="*/ 52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90" h="128">
                    <a:moveTo>
                      <a:pt x="390" y="52"/>
                    </a:moveTo>
                    <a:cubicBezTo>
                      <a:pt x="390" y="52"/>
                      <a:pt x="390" y="35"/>
                      <a:pt x="374" y="35"/>
                    </a:cubicBezTo>
                    <a:cubicBezTo>
                      <a:pt x="340" y="35"/>
                      <a:pt x="340" y="35"/>
                      <a:pt x="340" y="35"/>
                    </a:cubicBezTo>
                    <a:cubicBezTo>
                      <a:pt x="340" y="77"/>
                      <a:pt x="340" y="77"/>
                      <a:pt x="340" y="77"/>
                    </a:cubicBezTo>
                    <a:cubicBezTo>
                      <a:pt x="323" y="77"/>
                      <a:pt x="323" y="77"/>
                      <a:pt x="323" y="77"/>
                    </a:cubicBezTo>
                    <a:cubicBezTo>
                      <a:pt x="323" y="0"/>
                      <a:pt x="323" y="0"/>
                      <a:pt x="323" y="0"/>
                    </a:cubicBezTo>
                    <a:cubicBezTo>
                      <a:pt x="306" y="0"/>
                      <a:pt x="306" y="0"/>
                      <a:pt x="306" y="0"/>
                    </a:cubicBezTo>
                    <a:cubicBezTo>
                      <a:pt x="306" y="77"/>
                      <a:pt x="306" y="77"/>
                      <a:pt x="306" y="77"/>
                    </a:cubicBezTo>
                    <a:cubicBezTo>
                      <a:pt x="289" y="77"/>
                      <a:pt x="289" y="77"/>
                      <a:pt x="289" y="77"/>
                    </a:cubicBezTo>
                    <a:cubicBezTo>
                      <a:pt x="289" y="35"/>
                      <a:pt x="289" y="35"/>
                      <a:pt x="289" y="35"/>
                    </a:cubicBezTo>
                    <a:cubicBezTo>
                      <a:pt x="101" y="35"/>
                      <a:pt x="101" y="35"/>
                      <a:pt x="101" y="35"/>
                    </a:cubicBezTo>
                    <a:cubicBezTo>
                      <a:pt x="101" y="77"/>
                      <a:pt x="101" y="77"/>
                      <a:pt x="101" y="77"/>
                    </a:cubicBezTo>
                    <a:cubicBezTo>
                      <a:pt x="84" y="77"/>
                      <a:pt x="84" y="77"/>
                      <a:pt x="84" y="77"/>
                    </a:cubicBezTo>
                    <a:cubicBezTo>
                      <a:pt x="84" y="0"/>
                      <a:pt x="84" y="0"/>
                      <a:pt x="84" y="0"/>
                    </a:cubicBezTo>
                    <a:cubicBezTo>
                      <a:pt x="67" y="0"/>
                      <a:pt x="67" y="0"/>
                      <a:pt x="67" y="0"/>
                    </a:cubicBezTo>
                    <a:cubicBezTo>
                      <a:pt x="67" y="77"/>
                      <a:pt x="67" y="77"/>
                      <a:pt x="67" y="77"/>
                    </a:cubicBezTo>
                    <a:cubicBezTo>
                      <a:pt x="50" y="77"/>
                      <a:pt x="50" y="77"/>
                      <a:pt x="50" y="77"/>
                    </a:cubicBezTo>
                    <a:cubicBezTo>
                      <a:pt x="50" y="35"/>
                      <a:pt x="50" y="35"/>
                      <a:pt x="50" y="35"/>
                    </a:cubicBezTo>
                    <a:cubicBezTo>
                      <a:pt x="17" y="35"/>
                      <a:pt x="17" y="35"/>
                      <a:pt x="17" y="35"/>
                    </a:cubicBezTo>
                    <a:cubicBezTo>
                      <a:pt x="0" y="35"/>
                      <a:pt x="0" y="52"/>
                      <a:pt x="0" y="52"/>
                    </a:cubicBezTo>
                    <a:cubicBezTo>
                      <a:pt x="0" y="128"/>
                      <a:pt x="0" y="128"/>
                      <a:pt x="0" y="128"/>
                    </a:cubicBezTo>
                    <a:cubicBezTo>
                      <a:pt x="390" y="128"/>
                      <a:pt x="390" y="128"/>
                      <a:pt x="390" y="128"/>
                    </a:cubicBezTo>
                    <a:lnTo>
                      <a:pt x="390" y="5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sz="1200">
                  <a:solidFill>
                    <a:srgbClr val="FFFFFF"/>
                  </a:solidFill>
                </a:endParaRPr>
              </a:p>
            </p:txBody>
          </p:sp>
          <p:sp>
            <p:nvSpPr>
              <p:cNvPr id="48" name="Freeform 7"/>
              <p:cNvSpPr>
                <a:spLocks/>
              </p:cNvSpPr>
              <p:nvPr/>
            </p:nvSpPr>
            <p:spPr bwMode="auto">
              <a:xfrm>
                <a:off x="639267" y="2430806"/>
                <a:ext cx="174875" cy="174084"/>
              </a:xfrm>
              <a:custGeom>
                <a:avLst/>
                <a:gdLst>
                  <a:gd name="T0" fmla="*/ 0 w 221"/>
                  <a:gd name="T1" fmla="*/ 0 h 220"/>
                  <a:gd name="T2" fmla="*/ 221 w 221"/>
                  <a:gd name="T3" fmla="*/ 220 h 220"/>
                  <a:gd name="T4" fmla="*/ 221 w 221"/>
                  <a:gd name="T5" fmla="*/ 0 h 220"/>
                  <a:gd name="T6" fmla="*/ 0 w 221"/>
                  <a:gd name="T7" fmla="*/ 0 h 220"/>
                  <a:gd name="T8" fmla="*/ 0 w 221"/>
                  <a:gd name="T9" fmla="*/ 0 h 220"/>
                </a:gdLst>
                <a:ahLst/>
                <a:cxnLst>
                  <a:cxn ang="0">
                    <a:pos x="T0" y="T1"/>
                  </a:cxn>
                  <a:cxn ang="0">
                    <a:pos x="T2" y="T3"/>
                  </a:cxn>
                  <a:cxn ang="0">
                    <a:pos x="T4" y="T5"/>
                  </a:cxn>
                  <a:cxn ang="0">
                    <a:pos x="T6" y="T7"/>
                  </a:cxn>
                  <a:cxn ang="0">
                    <a:pos x="T8" y="T9"/>
                  </a:cxn>
                </a:cxnLst>
                <a:rect l="0" t="0" r="r" b="b"/>
                <a:pathLst>
                  <a:path w="221" h="220">
                    <a:moveTo>
                      <a:pt x="0" y="0"/>
                    </a:moveTo>
                    <a:lnTo>
                      <a:pt x="221" y="220"/>
                    </a:lnTo>
                    <a:lnTo>
                      <a:pt x="221" y="0"/>
                    </a:lnTo>
                    <a:lnTo>
                      <a:pt x="0" y="0"/>
                    </a:lnTo>
                    <a:lnTo>
                      <a:pt x="0"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sz="1200">
                  <a:solidFill>
                    <a:srgbClr val="FFFFFF"/>
                  </a:solidFill>
                </a:endParaRPr>
              </a:p>
            </p:txBody>
          </p:sp>
          <p:sp>
            <p:nvSpPr>
              <p:cNvPr id="49" name="Freeform 8"/>
              <p:cNvSpPr>
                <a:spLocks/>
              </p:cNvSpPr>
              <p:nvPr/>
            </p:nvSpPr>
            <p:spPr bwMode="auto">
              <a:xfrm>
                <a:off x="624233" y="2013796"/>
                <a:ext cx="732734" cy="606128"/>
              </a:xfrm>
              <a:custGeom>
                <a:avLst/>
                <a:gdLst>
                  <a:gd name="T0" fmla="*/ 0 w 926"/>
                  <a:gd name="T1" fmla="*/ 0 h 766"/>
                  <a:gd name="T2" fmla="*/ 0 w 926"/>
                  <a:gd name="T3" fmla="*/ 486 h 766"/>
                  <a:gd name="T4" fmla="*/ 282 w 926"/>
                  <a:gd name="T5" fmla="*/ 486 h 766"/>
                  <a:gd name="T6" fmla="*/ 282 w 926"/>
                  <a:gd name="T7" fmla="*/ 766 h 766"/>
                  <a:gd name="T8" fmla="*/ 926 w 926"/>
                  <a:gd name="T9" fmla="*/ 766 h 766"/>
                  <a:gd name="T10" fmla="*/ 926 w 926"/>
                  <a:gd name="T11" fmla="*/ 0 h 766"/>
                  <a:gd name="T12" fmla="*/ 0 w 926"/>
                  <a:gd name="T13" fmla="*/ 0 h 766"/>
                  <a:gd name="T14" fmla="*/ 0 w 926"/>
                  <a:gd name="T15" fmla="*/ 0 h 7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26" h="766">
                    <a:moveTo>
                      <a:pt x="0" y="0"/>
                    </a:moveTo>
                    <a:lnTo>
                      <a:pt x="0" y="486"/>
                    </a:lnTo>
                    <a:lnTo>
                      <a:pt x="282" y="486"/>
                    </a:lnTo>
                    <a:lnTo>
                      <a:pt x="282" y="766"/>
                    </a:lnTo>
                    <a:lnTo>
                      <a:pt x="926" y="766"/>
                    </a:lnTo>
                    <a:lnTo>
                      <a:pt x="926" y="0"/>
                    </a:lnTo>
                    <a:lnTo>
                      <a:pt x="0" y="0"/>
                    </a:lnTo>
                    <a:lnTo>
                      <a:pt x="0"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sz="1200">
                  <a:solidFill>
                    <a:srgbClr val="FFFFFF"/>
                  </a:solidFill>
                </a:endParaRPr>
              </a:p>
            </p:txBody>
          </p:sp>
        </p:grpSp>
        <p:sp>
          <p:nvSpPr>
            <p:cNvPr id="40" name="Freeform 34"/>
            <p:cNvSpPr>
              <a:spLocks noEditPoints="1"/>
            </p:cNvSpPr>
            <p:nvPr/>
          </p:nvSpPr>
          <p:spPr bwMode="auto">
            <a:xfrm>
              <a:off x="541698" y="3774166"/>
              <a:ext cx="869673" cy="871330"/>
            </a:xfrm>
            <a:custGeom>
              <a:avLst/>
              <a:gdLst>
                <a:gd name="T0" fmla="*/ 378 w 442"/>
                <a:gd name="T1" fmla="*/ 65 h 443"/>
                <a:gd name="T2" fmla="*/ 221 w 442"/>
                <a:gd name="T3" fmla="*/ 0 h 443"/>
                <a:gd name="T4" fmla="*/ 0 w 442"/>
                <a:gd name="T5" fmla="*/ 222 h 443"/>
                <a:gd name="T6" fmla="*/ 64 w 442"/>
                <a:gd name="T7" fmla="*/ 378 h 443"/>
                <a:gd name="T8" fmla="*/ 221 w 442"/>
                <a:gd name="T9" fmla="*/ 443 h 443"/>
                <a:gd name="T10" fmla="*/ 378 w 442"/>
                <a:gd name="T11" fmla="*/ 378 h 443"/>
                <a:gd name="T12" fmla="*/ 442 w 442"/>
                <a:gd name="T13" fmla="*/ 222 h 443"/>
                <a:gd name="T14" fmla="*/ 378 w 442"/>
                <a:gd name="T15" fmla="*/ 65 h 443"/>
                <a:gd name="T16" fmla="*/ 262 w 442"/>
                <a:gd name="T17" fmla="*/ 162 h 443"/>
                <a:gd name="T18" fmla="*/ 331 w 442"/>
                <a:gd name="T19" fmla="*/ 162 h 443"/>
                <a:gd name="T20" fmla="*/ 331 w 442"/>
                <a:gd name="T21" fmla="*/ 162 h 443"/>
                <a:gd name="T22" fmla="*/ 297 w 442"/>
                <a:gd name="T23" fmla="*/ 196 h 443"/>
                <a:gd name="T24" fmla="*/ 262 w 442"/>
                <a:gd name="T25" fmla="*/ 162 h 443"/>
                <a:gd name="T26" fmla="*/ 262 w 442"/>
                <a:gd name="T27" fmla="*/ 162 h 443"/>
                <a:gd name="T28" fmla="*/ 109 w 442"/>
                <a:gd name="T29" fmla="*/ 162 h 443"/>
                <a:gd name="T30" fmla="*/ 178 w 442"/>
                <a:gd name="T31" fmla="*/ 162 h 443"/>
                <a:gd name="T32" fmla="*/ 178 w 442"/>
                <a:gd name="T33" fmla="*/ 162 h 443"/>
                <a:gd name="T34" fmla="*/ 144 w 442"/>
                <a:gd name="T35" fmla="*/ 196 h 443"/>
                <a:gd name="T36" fmla="*/ 109 w 442"/>
                <a:gd name="T37" fmla="*/ 162 h 443"/>
                <a:gd name="T38" fmla="*/ 109 w 442"/>
                <a:gd name="T39" fmla="*/ 162 h 443"/>
                <a:gd name="T40" fmla="*/ 331 w 442"/>
                <a:gd name="T41" fmla="*/ 315 h 443"/>
                <a:gd name="T42" fmla="*/ 109 w 442"/>
                <a:gd name="T43" fmla="*/ 315 h 443"/>
                <a:gd name="T44" fmla="*/ 109 w 442"/>
                <a:gd name="T45" fmla="*/ 297 h 443"/>
                <a:gd name="T46" fmla="*/ 331 w 442"/>
                <a:gd name="T47" fmla="*/ 297 h 443"/>
                <a:gd name="T48" fmla="*/ 331 w 442"/>
                <a:gd name="T49" fmla="*/ 315 h 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42" h="443">
                  <a:moveTo>
                    <a:pt x="378" y="65"/>
                  </a:moveTo>
                  <a:cubicBezTo>
                    <a:pt x="336" y="23"/>
                    <a:pt x="280" y="0"/>
                    <a:pt x="221" y="0"/>
                  </a:cubicBezTo>
                  <a:cubicBezTo>
                    <a:pt x="99" y="0"/>
                    <a:pt x="0" y="99"/>
                    <a:pt x="0" y="222"/>
                  </a:cubicBezTo>
                  <a:cubicBezTo>
                    <a:pt x="0" y="281"/>
                    <a:pt x="22" y="336"/>
                    <a:pt x="64" y="378"/>
                  </a:cubicBezTo>
                  <a:cubicBezTo>
                    <a:pt x="106" y="420"/>
                    <a:pt x="162" y="443"/>
                    <a:pt x="221" y="443"/>
                  </a:cubicBezTo>
                  <a:cubicBezTo>
                    <a:pt x="280" y="443"/>
                    <a:pt x="336" y="420"/>
                    <a:pt x="378" y="378"/>
                  </a:cubicBezTo>
                  <a:cubicBezTo>
                    <a:pt x="420" y="336"/>
                    <a:pt x="442" y="281"/>
                    <a:pt x="442" y="222"/>
                  </a:cubicBezTo>
                  <a:cubicBezTo>
                    <a:pt x="442" y="162"/>
                    <a:pt x="420" y="107"/>
                    <a:pt x="378" y="65"/>
                  </a:cubicBezTo>
                  <a:close/>
                  <a:moveTo>
                    <a:pt x="262" y="162"/>
                  </a:moveTo>
                  <a:cubicBezTo>
                    <a:pt x="331" y="162"/>
                    <a:pt x="331" y="162"/>
                    <a:pt x="331" y="162"/>
                  </a:cubicBezTo>
                  <a:cubicBezTo>
                    <a:pt x="331" y="162"/>
                    <a:pt x="331" y="162"/>
                    <a:pt x="331" y="162"/>
                  </a:cubicBezTo>
                  <a:cubicBezTo>
                    <a:pt x="331" y="180"/>
                    <a:pt x="315" y="196"/>
                    <a:pt x="297" y="196"/>
                  </a:cubicBezTo>
                  <a:cubicBezTo>
                    <a:pt x="278" y="196"/>
                    <a:pt x="262" y="180"/>
                    <a:pt x="262" y="162"/>
                  </a:cubicBezTo>
                  <a:cubicBezTo>
                    <a:pt x="262" y="162"/>
                    <a:pt x="262" y="162"/>
                    <a:pt x="262" y="162"/>
                  </a:cubicBezTo>
                  <a:close/>
                  <a:moveTo>
                    <a:pt x="109" y="162"/>
                  </a:moveTo>
                  <a:cubicBezTo>
                    <a:pt x="178" y="162"/>
                    <a:pt x="178" y="162"/>
                    <a:pt x="178" y="162"/>
                  </a:cubicBezTo>
                  <a:cubicBezTo>
                    <a:pt x="178" y="162"/>
                    <a:pt x="178" y="162"/>
                    <a:pt x="178" y="162"/>
                  </a:cubicBezTo>
                  <a:cubicBezTo>
                    <a:pt x="178" y="180"/>
                    <a:pt x="162" y="196"/>
                    <a:pt x="144" y="196"/>
                  </a:cubicBezTo>
                  <a:cubicBezTo>
                    <a:pt x="125" y="196"/>
                    <a:pt x="109" y="180"/>
                    <a:pt x="109" y="162"/>
                  </a:cubicBezTo>
                  <a:cubicBezTo>
                    <a:pt x="109" y="162"/>
                    <a:pt x="109" y="162"/>
                    <a:pt x="109" y="162"/>
                  </a:cubicBezTo>
                  <a:close/>
                  <a:moveTo>
                    <a:pt x="331" y="315"/>
                  </a:moveTo>
                  <a:cubicBezTo>
                    <a:pt x="109" y="315"/>
                    <a:pt x="109" y="315"/>
                    <a:pt x="109" y="315"/>
                  </a:cubicBezTo>
                  <a:cubicBezTo>
                    <a:pt x="109" y="297"/>
                    <a:pt x="109" y="297"/>
                    <a:pt x="109" y="297"/>
                  </a:cubicBezTo>
                  <a:cubicBezTo>
                    <a:pt x="331" y="297"/>
                    <a:pt x="331" y="297"/>
                    <a:pt x="331" y="297"/>
                  </a:cubicBezTo>
                  <a:lnTo>
                    <a:pt x="331" y="315"/>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sz="1200">
                <a:solidFill>
                  <a:srgbClr val="FFFFFF"/>
                </a:solidFill>
              </a:endParaRPr>
            </a:p>
          </p:txBody>
        </p:sp>
        <p:grpSp>
          <p:nvGrpSpPr>
            <p:cNvPr id="41" name="Group 40"/>
            <p:cNvGrpSpPr/>
            <p:nvPr/>
          </p:nvGrpSpPr>
          <p:grpSpPr>
            <a:xfrm>
              <a:off x="530131" y="4844831"/>
              <a:ext cx="892805" cy="890439"/>
              <a:chOff x="4582910" y="2634456"/>
              <a:chExt cx="895740" cy="893366"/>
            </a:xfrm>
          </p:grpSpPr>
          <p:sp>
            <p:nvSpPr>
              <p:cNvPr id="45" name="Oval 19"/>
              <p:cNvSpPr>
                <a:spLocks noChangeArrowheads="1"/>
              </p:cNvSpPr>
              <p:nvPr/>
            </p:nvSpPr>
            <p:spPr bwMode="auto">
              <a:xfrm>
                <a:off x="4582910" y="2634456"/>
                <a:ext cx="895740" cy="893366"/>
              </a:xfrm>
              <a:prstGeom prst="ellipse">
                <a:avLst/>
              </a:prstGeom>
              <a:solidFill>
                <a:schemeClr val="bg2"/>
              </a:solidFill>
              <a:ln w="9525">
                <a:noFill/>
                <a:round/>
                <a:headEnd/>
                <a:tailEnd/>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200">
                  <a:solidFill>
                    <a:srgbClr val="FFFFFF"/>
                  </a:solidFill>
                </a:endParaRPr>
              </a:p>
            </p:txBody>
          </p:sp>
          <p:sp>
            <p:nvSpPr>
              <p:cNvPr id="46" name="Freeform 20"/>
              <p:cNvSpPr>
                <a:spLocks noEditPoints="1"/>
              </p:cNvSpPr>
              <p:nvPr/>
            </p:nvSpPr>
            <p:spPr bwMode="auto">
              <a:xfrm>
                <a:off x="4764906" y="2816453"/>
                <a:ext cx="531746" cy="529373"/>
              </a:xfrm>
              <a:custGeom>
                <a:avLst/>
                <a:gdLst>
                  <a:gd name="T0" fmla="*/ 235 w 672"/>
                  <a:gd name="T1" fmla="*/ 235 h 669"/>
                  <a:gd name="T2" fmla="*/ 0 w 672"/>
                  <a:gd name="T3" fmla="*/ 669 h 669"/>
                  <a:gd name="T4" fmla="*/ 437 w 672"/>
                  <a:gd name="T5" fmla="*/ 434 h 669"/>
                  <a:gd name="T6" fmla="*/ 672 w 672"/>
                  <a:gd name="T7" fmla="*/ 0 h 669"/>
                  <a:gd name="T8" fmla="*/ 235 w 672"/>
                  <a:gd name="T9" fmla="*/ 235 h 669"/>
                  <a:gd name="T10" fmla="*/ 100 w 672"/>
                  <a:gd name="T11" fmla="*/ 570 h 669"/>
                  <a:gd name="T12" fmla="*/ 266 w 672"/>
                  <a:gd name="T13" fmla="*/ 263 h 669"/>
                  <a:gd name="T14" fmla="*/ 266 w 672"/>
                  <a:gd name="T15" fmla="*/ 263 h 669"/>
                  <a:gd name="T16" fmla="*/ 406 w 672"/>
                  <a:gd name="T17" fmla="*/ 406 h 669"/>
                  <a:gd name="T18" fmla="*/ 100 w 672"/>
                  <a:gd name="T19" fmla="*/ 570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72" h="669">
                    <a:moveTo>
                      <a:pt x="235" y="235"/>
                    </a:moveTo>
                    <a:lnTo>
                      <a:pt x="0" y="669"/>
                    </a:lnTo>
                    <a:lnTo>
                      <a:pt x="437" y="434"/>
                    </a:lnTo>
                    <a:lnTo>
                      <a:pt x="672" y="0"/>
                    </a:lnTo>
                    <a:lnTo>
                      <a:pt x="235" y="235"/>
                    </a:lnTo>
                    <a:close/>
                    <a:moveTo>
                      <a:pt x="100" y="570"/>
                    </a:moveTo>
                    <a:lnTo>
                      <a:pt x="266" y="263"/>
                    </a:lnTo>
                    <a:lnTo>
                      <a:pt x="266" y="263"/>
                    </a:lnTo>
                    <a:lnTo>
                      <a:pt x="406" y="406"/>
                    </a:lnTo>
                    <a:lnTo>
                      <a:pt x="100" y="570"/>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GB" sz="1200">
                  <a:solidFill>
                    <a:srgbClr val="333333"/>
                  </a:solidFill>
                </a:endParaRPr>
              </a:p>
            </p:txBody>
          </p:sp>
        </p:grpSp>
        <p:sp>
          <p:nvSpPr>
            <p:cNvPr id="42" name="Rectangle 41"/>
            <p:cNvSpPr/>
            <p:nvPr/>
          </p:nvSpPr>
          <p:spPr bwMode="ltGray">
            <a:xfrm>
              <a:off x="1435569" y="2912905"/>
              <a:ext cx="1180028" cy="448661"/>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ZA" sz="1200" b="1" dirty="0">
                  <a:solidFill>
                    <a:srgbClr val="E5007E"/>
                  </a:solidFill>
                </a:rPr>
                <a:t>Routine</a:t>
              </a:r>
            </a:p>
          </p:txBody>
        </p:sp>
        <p:sp>
          <p:nvSpPr>
            <p:cNvPr id="43" name="Rectangle 42"/>
            <p:cNvSpPr/>
            <p:nvPr/>
          </p:nvSpPr>
          <p:spPr bwMode="ltGray">
            <a:xfrm>
              <a:off x="1435569" y="4040067"/>
              <a:ext cx="1180028" cy="448661"/>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ZA" sz="1200" b="1" dirty="0">
                  <a:solidFill>
                    <a:srgbClr val="E5007E"/>
                  </a:solidFill>
                </a:rPr>
                <a:t>Pressured</a:t>
              </a:r>
            </a:p>
          </p:txBody>
        </p:sp>
        <p:sp>
          <p:nvSpPr>
            <p:cNvPr id="44" name="Rectangle 43"/>
            <p:cNvSpPr/>
            <p:nvPr/>
          </p:nvSpPr>
          <p:spPr bwMode="ltGray">
            <a:xfrm>
              <a:off x="1435569" y="5065721"/>
              <a:ext cx="1180028" cy="448661"/>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ZA" sz="1200" b="1" dirty="0">
                  <a:solidFill>
                    <a:srgbClr val="E5007E"/>
                  </a:solidFill>
                </a:rPr>
                <a:t>Exploration</a:t>
              </a:r>
            </a:p>
          </p:txBody>
        </p:sp>
      </p:grpSp>
      <p:sp>
        <p:nvSpPr>
          <p:cNvPr id="2" name="Rectangle 1"/>
          <p:cNvSpPr/>
          <p:nvPr/>
        </p:nvSpPr>
        <p:spPr>
          <a:xfrm>
            <a:off x="177210" y="3799399"/>
            <a:ext cx="2670924" cy="307777"/>
          </a:xfrm>
          <a:prstGeom prst="rect">
            <a:avLst/>
          </a:prstGeom>
        </p:spPr>
        <p:txBody>
          <a:bodyPr wrap="none">
            <a:spAutoFit/>
          </a:bodyPr>
          <a:lstStyle/>
          <a:p>
            <a:pPr algn="ctr">
              <a:defRPr sz="1400" b="1" i="0" u="none" strike="noStrike" kern="1200" spc="0" baseline="0">
                <a:solidFill>
                  <a:srgbClr val="717171"/>
                </a:solidFill>
                <a:latin typeface="+mn-lt"/>
                <a:ea typeface="+mn-ea"/>
                <a:cs typeface="+mn-cs"/>
              </a:defRPr>
            </a:pPr>
            <a:r>
              <a:rPr lang="en-US" sz="1400" b="1" dirty="0">
                <a:solidFill>
                  <a:srgbClr val="717171"/>
                </a:solidFill>
              </a:rPr>
              <a:t>Shopper journey mindset (%)</a:t>
            </a:r>
          </a:p>
        </p:txBody>
      </p:sp>
      <p:graphicFrame>
        <p:nvGraphicFramePr>
          <p:cNvPr id="50" name="Chart 49"/>
          <p:cNvGraphicFramePr/>
          <p:nvPr/>
        </p:nvGraphicFramePr>
        <p:xfrm>
          <a:off x="1380318" y="4126145"/>
          <a:ext cx="2241384" cy="2211742"/>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4119799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0C8E97B-C3D3-4926-AFEC-BEAAA42633E3}"/>
              </a:ext>
            </a:extLst>
          </p:cNvPr>
          <p:cNvPicPr>
            <a:picLocks noChangeAspect="1"/>
          </p:cNvPicPr>
          <p:nvPr/>
        </p:nvPicPr>
        <p:blipFill rotWithShape="1">
          <a:blip r:embed="rId2"/>
          <a:srcRect r="2538" b="17767"/>
          <a:stretch/>
        </p:blipFill>
        <p:spPr>
          <a:xfrm>
            <a:off x="0" y="0"/>
            <a:ext cx="12192000" cy="6858000"/>
          </a:xfrm>
          <a:prstGeom prst="rect">
            <a:avLst/>
          </a:prstGeom>
        </p:spPr>
      </p:pic>
      <p:sp>
        <p:nvSpPr>
          <p:cNvPr id="7" name="Rectangle 6"/>
          <p:cNvSpPr/>
          <p:nvPr/>
        </p:nvSpPr>
        <p:spPr bwMode="ltGray">
          <a:xfrm>
            <a:off x="0" y="204716"/>
            <a:ext cx="12192000" cy="545911"/>
          </a:xfrm>
          <a:prstGeom prst="rect">
            <a:avLst/>
          </a:prstGeom>
          <a:solidFill>
            <a:schemeClr val="tx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ZA" sz="2400" b="1" i="1" dirty="0">
                <a:solidFill>
                  <a:srgbClr val="FFFFFF"/>
                </a:solidFill>
                <a:cs typeface="Arial" panose="020B0604020202020204" pitchFamily="34" charset="0"/>
              </a:rPr>
              <a:t>Conservative Survivalist</a:t>
            </a:r>
          </a:p>
        </p:txBody>
      </p:sp>
      <p:grpSp>
        <p:nvGrpSpPr>
          <p:cNvPr id="8" name="Group 7"/>
          <p:cNvGrpSpPr/>
          <p:nvPr/>
        </p:nvGrpSpPr>
        <p:grpSpPr>
          <a:xfrm>
            <a:off x="0" y="750627"/>
            <a:ext cx="12192000" cy="307777"/>
            <a:chOff x="0" y="722674"/>
            <a:chExt cx="12192000" cy="307777"/>
          </a:xfrm>
        </p:grpSpPr>
        <p:sp>
          <p:nvSpPr>
            <p:cNvPr id="9" name="Rectangle 8"/>
            <p:cNvSpPr/>
            <p:nvPr/>
          </p:nvSpPr>
          <p:spPr bwMode="ltGray">
            <a:xfrm>
              <a:off x="0" y="723900"/>
              <a:ext cx="12192000" cy="304800"/>
            </a:xfrm>
            <a:prstGeom prst="rect">
              <a:avLst/>
            </a:prstGeom>
            <a:solidFill>
              <a:schemeClr val="bg1">
                <a:alpha val="78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ZA" sz="1400" dirty="0" err="1">
                <a:solidFill>
                  <a:srgbClr val="FFFFFF"/>
                </a:solidFill>
              </a:endParaRPr>
            </a:p>
          </p:txBody>
        </p:sp>
        <p:sp>
          <p:nvSpPr>
            <p:cNvPr id="10" name="Rectangle 9"/>
            <p:cNvSpPr/>
            <p:nvPr/>
          </p:nvSpPr>
          <p:spPr>
            <a:xfrm>
              <a:off x="0" y="722674"/>
              <a:ext cx="2385589" cy="307777"/>
            </a:xfrm>
            <a:prstGeom prst="rect">
              <a:avLst/>
            </a:prstGeom>
          </p:spPr>
          <p:txBody>
            <a:bodyPr wrap="none">
              <a:spAutoFit/>
            </a:bodyPr>
            <a:lstStyle/>
            <a:p>
              <a:r>
                <a:rPr lang="en-ZA" sz="1400" b="1" cap="all" dirty="0">
                  <a:solidFill>
                    <a:srgbClr val="717171">
                      <a:lumMod val="50000"/>
                    </a:srgbClr>
                  </a:solidFill>
                  <a:cs typeface="Museo Sans 900"/>
                </a:rPr>
                <a:t>SHARE OF market</a:t>
              </a:r>
              <a:r>
                <a:rPr lang="en-ZA" sz="1400" cap="all" dirty="0">
                  <a:solidFill>
                    <a:srgbClr val="717171">
                      <a:lumMod val="50000"/>
                    </a:srgbClr>
                  </a:solidFill>
                  <a:cs typeface="Museo Sans 900"/>
                </a:rPr>
                <a:t>| </a:t>
              </a:r>
              <a:r>
                <a:rPr lang="en-ZA" sz="1400" cap="all" dirty="0">
                  <a:solidFill>
                    <a:srgbClr val="717171">
                      <a:lumMod val="50000"/>
                    </a:srgbClr>
                  </a:solidFill>
                  <a:cs typeface="Museo Sans 100"/>
                </a:rPr>
                <a:t>17%</a:t>
              </a:r>
              <a:endParaRPr lang="en-ZA" sz="1400" dirty="0">
                <a:solidFill>
                  <a:srgbClr val="717171">
                    <a:lumMod val="50000"/>
                  </a:srgbClr>
                </a:solidFill>
              </a:endParaRPr>
            </a:p>
          </p:txBody>
        </p:sp>
        <p:sp>
          <p:nvSpPr>
            <p:cNvPr id="11" name="Rectangle 10"/>
            <p:cNvSpPr/>
            <p:nvPr/>
          </p:nvSpPr>
          <p:spPr>
            <a:xfrm>
              <a:off x="4161165" y="722674"/>
              <a:ext cx="1344727" cy="307777"/>
            </a:xfrm>
            <a:prstGeom prst="rect">
              <a:avLst/>
            </a:prstGeom>
          </p:spPr>
          <p:txBody>
            <a:bodyPr wrap="none">
              <a:spAutoFit/>
            </a:bodyPr>
            <a:lstStyle/>
            <a:p>
              <a:r>
                <a:rPr lang="en-ZA" sz="1400" b="1" cap="all" dirty="0">
                  <a:solidFill>
                    <a:srgbClr val="717171">
                      <a:lumMod val="50000"/>
                    </a:srgbClr>
                  </a:solidFill>
                  <a:cs typeface="Museo Sans 100"/>
                </a:rPr>
                <a:t>At risk</a:t>
              </a:r>
              <a:r>
                <a:rPr lang="en-ZA" sz="1400" cap="all" dirty="0">
                  <a:solidFill>
                    <a:srgbClr val="717171">
                      <a:lumMod val="50000"/>
                    </a:srgbClr>
                  </a:solidFill>
                  <a:cs typeface="Museo Sans 100"/>
                </a:rPr>
                <a:t>| 24%</a:t>
              </a:r>
              <a:endParaRPr lang="en-ZA" sz="1400" dirty="0">
                <a:solidFill>
                  <a:srgbClr val="717171">
                    <a:lumMod val="50000"/>
                  </a:srgbClr>
                </a:solidFill>
              </a:endParaRPr>
            </a:p>
          </p:txBody>
        </p:sp>
      </p:grpSp>
    </p:spTree>
    <p:extLst>
      <p:ext uri="{BB962C8B-B14F-4D97-AF65-F5344CB8AC3E}">
        <p14:creationId xmlns:p14="http://schemas.microsoft.com/office/powerpoint/2010/main" val="38665122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27" name="Table 126"/>
          <p:cNvGraphicFramePr>
            <a:graphicFrameLocks noGrp="1"/>
          </p:cNvGraphicFramePr>
          <p:nvPr/>
        </p:nvGraphicFramePr>
        <p:xfrm>
          <a:off x="8624583" y="1165243"/>
          <a:ext cx="2596458" cy="1050098"/>
        </p:xfrm>
        <a:graphic>
          <a:graphicData uri="http://schemas.openxmlformats.org/drawingml/2006/table">
            <a:tbl>
              <a:tblPr firstRow="1" bandRow="1"/>
              <a:tblGrid>
                <a:gridCol w="2596458">
                  <a:extLst>
                    <a:ext uri="{9D8B030D-6E8A-4147-A177-3AD203B41FA5}">
                      <a16:colId xmlns:a16="http://schemas.microsoft.com/office/drawing/2014/main" val="20000"/>
                    </a:ext>
                  </a:extLst>
                </a:gridCol>
              </a:tblGrid>
              <a:tr h="531938">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endParaRPr lang="en-GB" sz="2400" dirty="0">
                        <a:solidFill>
                          <a:schemeClr val="bg1">
                            <a:lumMod val="65000"/>
                          </a:schemeClr>
                        </a:solidFill>
                      </a:endParaRPr>
                    </a:p>
                  </a:txBody>
                  <a:tcPr anchor="b">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470331">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400" b="1" dirty="0">
                          <a:solidFill>
                            <a:schemeClr val="bg1">
                              <a:lumMod val="50000"/>
                            </a:schemeClr>
                          </a:solidFill>
                          <a:latin typeface="Arial" panose="020B0604020202020204" pitchFamily="34" charset="0"/>
                          <a:cs typeface="Arial" panose="020B0604020202020204" pitchFamily="34" charset="0"/>
                        </a:rPr>
                        <a:t>Mean</a:t>
                      </a:r>
                      <a:r>
                        <a:rPr lang="en-GB" sz="1400" b="1" baseline="0" dirty="0">
                          <a:solidFill>
                            <a:schemeClr val="bg1">
                              <a:lumMod val="50000"/>
                            </a:schemeClr>
                          </a:solidFill>
                          <a:latin typeface="Arial" panose="020B0604020202020204" pitchFamily="34" charset="0"/>
                          <a:cs typeface="Arial" panose="020B0604020202020204" pitchFamily="34" charset="0"/>
                        </a:rPr>
                        <a:t> number of people living in household</a:t>
                      </a:r>
                      <a:endParaRPr lang="en-GB" sz="1400" b="1" dirty="0">
                        <a:solidFill>
                          <a:schemeClr val="bg1">
                            <a:lumMod val="50000"/>
                          </a:schemeClr>
                        </a:solidFill>
                        <a:latin typeface="Arial" panose="020B0604020202020204" pitchFamily="34" charset="0"/>
                        <a:cs typeface="Arial" panose="020B0604020202020204" pitchFamily="34" charset="0"/>
                      </a:endParaRPr>
                    </a:p>
                  </a:txBody>
                  <a:tcP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sp>
        <p:nvSpPr>
          <p:cNvPr id="13" name="Rectangle 12"/>
          <p:cNvSpPr/>
          <p:nvPr/>
        </p:nvSpPr>
        <p:spPr bwMode="ltGray">
          <a:xfrm>
            <a:off x="0" y="204716"/>
            <a:ext cx="12192000" cy="545911"/>
          </a:xfrm>
          <a:prstGeom prst="rect">
            <a:avLst/>
          </a:prstGeom>
          <a:solidFill>
            <a:schemeClr val="tx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defRPr/>
            </a:pPr>
            <a:r>
              <a:rPr lang="en-ZA" sz="2400" b="1" i="1" dirty="0">
                <a:solidFill>
                  <a:srgbClr val="FFFFFF"/>
                </a:solidFill>
                <a:cs typeface="Arial" panose="020B0604020202020204" pitchFamily="34" charset="0"/>
              </a:rPr>
              <a:t>Conservative Survivalist </a:t>
            </a:r>
            <a:r>
              <a:rPr lang="en-ZA" sz="2400" b="1" i="1" kern="0" dirty="0">
                <a:solidFill>
                  <a:srgbClr val="FFFFFF"/>
                </a:solidFill>
                <a:cs typeface="Arial" panose="020B0604020202020204" pitchFamily="34" charset="0"/>
              </a:rPr>
              <a:t>- </a:t>
            </a:r>
            <a:r>
              <a:rPr lang="en-GB" sz="2400" kern="0" dirty="0">
                <a:solidFill>
                  <a:srgbClr val="FFFFFF"/>
                </a:solidFill>
              </a:rPr>
              <a:t>Key indicators: Situation and relationships</a:t>
            </a:r>
            <a:endParaRPr lang="en-ZA" sz="2400" b="1" i="1" kern="0" dirty="0">
              <a:solidFill>
                <a:srgbClr val="FFFFFF"/>
              </a:solidFill>
              <a:cs typeface="Arial" panose="020B0604020202020204" pitchFamily="34" charset="0"/>
            </a:endParaRPr>
          </a:p>
        </p:txBody>
      </p:sp>
      <p:grpSp>
        <p:nvGrpSpPr>
          <p:cNvPr id="14" name="Group 13"/>
          <p:cNvGrpSpPr/>
          <p:nvPr/>
        </p:nvGrpSpPr>
        <p:grpSpPr>
          <a:xfrm>
            <a:off x="0" y="750627"/>
            <a:ext cx="12192000" cy="307777"/>
            <a:chOff x="0" y="722674"/>
            <a:chExt cx="12192000" cy="307777"/>
          </a:xfrm>
        </p:grpSpPr>
        <p:sp>
          <p:nvSpPr>
            <p:cNvPr id="15" name="Rectangle 14"/>
            <p:cNvSpPr/>
            <p:nvPr/>
          </p:nvSpPr>
          <p:spPr bwMode="ltGray">
            <a:xfrm>
              <a:off x="0" y="723900"/>
              <a:ext cx="12192000" cy="304800"/>
            </a:xfrm>
            <a:prstGeom prst="rect">
              <a:avLst/>
            </a:prstGeom>
            <a:solidFill>
              <a:schemeClr val="bg1">
                <a:alpha val="78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defRPr/>
              </a:pPr>
              <a:endParaRPr lang="en-ZA" sz="1400" kern="0" dirty="0" err="1">
                <a:solidFill>
                  <a:srgbClr val="FFFFFF"/>
                </a:solidFill>
              </a:endParaRPr>
            </a:p>
          </p:txBody>
        </p:sp>
        <p:sp>
          <p:nvSpPr>
            <p:cNvPr id="16" name="Rectangle 15"/>
            <p:cNvSpPr/>
            <p:nvPr/>
          </p:nvSpPr>
          <p:spPr>
            <a:xfrm>
              <a:off x="0" y="722674"/>
              <a:ext cx="2385589" cy="307777"/>
            </a:xfrm>
            <a:prstGeom prst="rect">
              <a:avLst/>
            </a:prstGeom>
          </p:spPr>
          <p:txBody>
            <a:bodyPr wrap="none">
              <a:spAutoFit/>
            </a:bodyPr>
            <a:lstStyle/>
            <a:p>
              <a:pPr>
                <a:defRPr/>
              </a:pPr>
              <a:r>
                <a:rPr lang="en-ZA" sz="1400" b="1" kern="0" cap="all" dirty="0">
                  <a:solidFill>
                    <a:srgbClr val="717171">
                      <a:lumMod val="50000"/>
                    </a:srgbClr>
                  </a:solidFill>
                  <a:cs typeface="Museo Sans 900"/>
                </a:rPr>
                <a:t>SHARE OF market</a:t>
              </a:r>
              <a:r>
                <a:rPr lang="en-ZA" sz="1400" kern="0" cap="all" dirty="0">
                  <a:solidFill>
                    <a:srgbClr val="717171">
                      <a:lumMod val="50000"/>
                    </a:srgbClr>
                  </a:solidFill>
                  <a:cs typeface="Museo Sans 900"/>
                </a:rPr>
                <a:t>| 17</a:t>
              </a:r>
              <a:r>
                <a:rPr lang="en-ZA" sz="1400" kern="0" cap="all" dirty="0">
                  <a:solidFill>
                    <a:srgbClr val="717171">
                      <a:lumMod val="50000"/>
                    </a:srgbClr>
                  </a:solidFill>
                  <a:cs typeface="Museo Sans 100"/>
                </a:rPr>
                <a:t>%</a:t>
              </a:r>
              <a:endParaRPr lang="en-ZA" sz="1400" kern="0" dirty="0">
                <a:solidFill>
                  <a:srgbClr val="717171">
                    <a:lumMod val="50000"/>
                  </a:srgbClr>
                </a:solidFill>
              </a:endParaRPr>
            </a:p>
          </p:txBody>
        </p:sp>
        <p:sp>
          <p:nvSpPr>
            <p:cNvPr id="17" name="Rectangle 16"/>
            <p:cNvSpPr/>
            <p:nvPr/>
          </p:nvSpPr>
          <p:spPr>
            <a:xfrm>
              <a:off x="4161165" y="722674"/>
              <a:ext cx="1358064" cy="307777"/>
            </a:xfrm>
            <a:prstGeom prst="rect">
              <a:avLst/>
            </a:prstGeom>
          </p:spPr>
          <p:txBody>
            <a:bodyPr wrap="none">
              <a:spAutoFit/>
            </a:bodyPr>
            <a:lstStyle/>
            <a:p>
              <a:pPr>
                <a:defRPr/>
              </a:pPr>
              <a:r>
                <a:rPr lang="en-ZA" sz="1400" b="1" kern="0" cap="all" dirty="0">
                  <a:solidFill>
                    <a:srgbClr val="717171">
                      <a:lumMod val="50000"/>
                    </a:srgbClr>
                  </a:solidFill>
                  <a:cs typeface="Museo Sans 100"/>
                </a:rPr>
                <a:t>At risk</a:t>
              </a:r>
              <a:r>
                <a:rPr lang="en-ZA" sz="1400" kern="0" cap="all" dirty="0">
                  <a:solidFill>
                    <a:srgbClr val="717171">
                      <a:lumMod val="50000"/>
                    </a:srgbClr>
                  </a:solidFill>
                  <a:cs typeface="Museo Sans 100"/>
                </a:rPr>
                <a:t>| 24%</a:t>
              </a:r>
              <a:endParaRPr lang="en-ZA" sz="1400" kern="0" dirty="0">
                <a:solidFill>
                  <a:srgbClr val="717171">
                    <a:lumMod val="50000"/>
                  </a:srgbClr>
                </a:solidFill>
              </a:endParaRPr>
            </a:p>
          </p:txBody>
        </p:sp>
      </p:grpSp>
      <p:graphicFrame>
        <p:nvGraphicFramePr>
          <p:cNvPr id="72" name="Table 71"/>
          <p:cNvGraphicFramePr>
            <a:graphicFrameLocks noGrp="1"/>
          </p:cNvGraphicFramePr>
          <p:nvPr/>
        </p:nvGraphicFramePr>
        <p:xfrm>
          <a:off x="313241" y="4657912"/>
          <a:ext cx="2760930" cy="1002269"/>
        </p:xfrm>
        <a:graphic>
          <a:graphicData uri="http://schemas.openxmlformats.org/drawingml/2006/table">
            <a:tbl>
              <a:tblPr firstRow="1" bandRow="1"/>
              <a:tblGrid>
                <a:gridCol w="2760930">
                  <a:extLst>
                    <a:ext uri="{9D8B030D-6E8A-4147-A177-3AD203B41FA5}">
                      <a16:colId xmlns:a16="http://schemas.microsoft.com/office/drawing/2014/main" val="20000"/>
                    </a:ext>
                  </a:extLst>
                </a:gridCol>
              </a:tblGrid>
              <a:tr h="531938">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endParaRPr lang="en-GB" sz="2400" dirty="0">
                        <a:solidFill>
                          <a:schemeClr val="bg1">
                            <a:lumMod val="65000"/>
                          </a:schemeClr>
                        </a:solidFill>
                      </a:endParaRPr>
                    </a:p>
                  </a:txBody>
                  <a:tcPr anchor="b">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470331">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400" b="1" dirty="0">
                          <a:solidFill>
                            <a:schemeClr val="bg1">
                              <a:lumMod val="50000"/>
                            </a:schemeClr>
                          </a:solidFill>
                          <a:latin typeface="Arial" panose="020B0604020202020204" pitchFamily="34" charset="0"/>
                          <a:cs typeface="Arial" panose="020B0604020202020204" pitchFamily="34" charset="0"/>
                        </a:rPr>
                        <a:t>Mean Household income</a:t>
                      </a:r>
                    </a:p>
                  </a:txBody>
                  <a:tcP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graphicFrame>
        <p:nvGraphicFramePr>
          <p:cNvPr id="74" name="Table 73"/>
          <p:cNvGraphicFramePr>
            <a:graphicFrameLocks noGrp="1"/>
          </p:cNvGraphicFramePr>
          <p:nvPr/>
        </p:nvGraphicFramePr>
        <p:xfrm>
          <a:off x="-180498" y="1715542"/>
          <a:ext cx="2730686" cy="873028"/>
        </p:xfrm>
        <a:graphic>
          <a:graphicData uri="http://schemas.openxmlformats.org/drawingml/2006/table">
            <a:tbl>
              <a:tblPr firstRow="1" bandRow="1"/>
              <a:tblGrid>
                <a:gridCol w="2730686">
                  <a:extLst>
                    <a:ext uri="{9D8B030D-6E8A-4147-A177-3AD203B41FA5}">
                      <a16:colId xmlns:a16="http://schemas.microsoft.com/office/drawing/2014/main" val="20000"/>
                    </a:ext>
                  </a:extLst>
                </a:gridCol>
              </a:tblGrid>
              <a:tr h="273632">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lvl="1" algn="l"/>
                      <a:r>
                        <a:rPr lang="en-GB" sz="1400" b="1" dirty="0">
                          <a:solidFill>
                            <a:schemeClr val="bg1">
                              <a:lumMod val="50000"/>
                            </a:schemeClr>
                          </a:solidFill>
                        </a:rPr>
                        <a:t>Mean age:</a:t>
                      </a:r>
                    </a:p>
                  </a:txBody>
                  <a:tcPr anchor="b">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568228">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r>
                        <a:rPr lang="en-GB" sz="2400" dirty="0">
                          <a:solidFill>
                            <a:schemeClr val="tx2"/>
                          </a:solidFill>
                        </a:rPr>
                        <a:t>20</a:t>
                      </a:r>
                    </a:p>
                  </a:txBody>
                  <a:tcP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sp>
        <p:nvSpPr>
          <p:cNvPr id="98" name="Rectangle 97"/>
          <p:cNvSpPr/>
          <p:nvPr/>
        </p:nvSpPr>
        <p:spPr bwMode="ltGray">
          <a:xfrm>
            <a:off x="211015" y="1279614"/>
            <a:ext cx="3432517" cy="4791693"/>
          </a:xfrm>
          <a:prstGeom prst="rect">
            <a:avLst/>
          </a:prstGeom>
          <a:noFill/>
          <a:ln w="19050" cap="flat" cmpd="sng" algn="ctr">
            <a:solidFill>
              <a:srgbClr val="9C9B9B"/>
            </a:solidFill>
            <a:prstDash val="solid"/>
            <a:miter lim="800000"/>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defRPr/>
            </a:pPr>
            <a:endParaRPr lang="en-GB" sz="1400" kern="0" dirty="0" err="1">
              <a:solidFill>
                <a:srgbClr val="FFFFFF"/>
              </a:solidFill>
            </a:endParaRPr>
          </a:p>
        </p:txBody>
      </p:sp>
      <p:sp>
        <p:nvSpPr>
          <p:cNvPr id="99" name="Rectangle 98"/>
          <p:cNvSpPr/>
          <p:nvPr/>
        </p:nvSpPr>
        <p:spPr bwMode="ltGray">
          <a:xfrm>
            <a:off x="3766249" y="1279614"/>
            <a:ext cx="4672732" cy="4791694"/>
          </a:xfrm>
          <a:prstGeom prst="rect">
            <a:avLst/>
          </a:prstGeom>
          <a:noFill/>
          <a:ln w="19050" cap="flat" cmpd="sng" algn="ctr">
            <a:solidFill>
              <a:srgbClr val="9C9B9B"/>
            </a:solidFill>
            <a:prstDash val="solid"/>
            <a:miter lim="800000"/>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defRPr/>
            </a:pPr>
            <a:endParaRPr lang="en-GB" sz="1400" kern="0" dirty="0" err="1">
              <a:solidFill>
                <a:srgbClr val="FFFFFF"/>
              </a:solidFill>
            </a:endParaRPr>
          </a:p>
        </p:txBody>
      </p:sp>
      <p:sp>
        <p:nvSpPr>
          <p:cNvPr id="100" name="Rectangle 99"/>
          <p:cNvSpPr/>
          <p:nvPr/>
        </p:nvSpPr>
        <p:spPr bwMode="ltGray">
          <a:xfrm>
            <a:off x="8561699" y="1279614"/>
            <a:ext cx="3432517" cy="4791693"/>
          </a:xfrm>
          <a:prstGeom prst="rect">
            <a:avLst/>
          </a:prstGeom>
          <a:noFill/>
          <a:ln w="19050" cap="flat" cmpd="sng" algn="ctr">
            <a:solidFill>
              <a:srgbClr val="9C9B9B"/>
            </a:solidFill>
            <a:prstDash val="solid"/>
            <a:miter lim="800000"/>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defRPr/>
            </a:pPr>
            <a:endParaRPr lang="en-GB" sz="1400" kern="0" dirty="0" err="1">
              <a:solidFill>
                <a:srgbClr val="FFFFFF"/>
              </a:solidFill>
            </a:endParaRPr>
          </a:p>
        </p:txBody>
      </p:sp>
      <p:sp>
        <p:nvSpPr>
          <p:cNvPr id="101" name="TextBox 100"/>
          <p:cNvSpPr txBox="1"/>
          <p:nvPr/>
        </p:nvSpPr>
        <p:spPr>
          <a:xfrm>
            <a:off x="-49886" y="1358965"/>
            <a:ext cx="1843790" cy="215444"/>
          </a:xfrm>
          <a:prstGeom prst="rect">
            <a:avLst/>
          </a:prstGeom>
          <a:noFill/>
        </p:spPr>
        <p:txBody>
          <a:bodyPr wrap="square" lIns="0" tIns="0" rIns="0" bIns="0" rtlCol="0">
            <a:spAutoFit/>
          </a:bodyPr>
          <a:lstStyle/>
          <a:p>
            <a:pPr algn="ctr">
              <a:defRPr/>
            </a:pPr>
            <a:r>
              <a:rPr lang="en-GB" sz="1400" b="1" kern="0" dirty="0">
                <a:solidFill>
                  <a:srgbClr val="717171"/>
                </a:solidFill>
              </a:rPr>
              <a:t>WHO SHE IS</a:t>
            </a:r>
          </a:p>
        </p:txBody>
      </p:sp>
      <p:sp>
        <p:nvSpPr>
          <p:cNvPr id="102" name="TextBox 101"/>
          <p:cNvSpPr txBox="1"/>
          <p:nvPr/>
        </p:nvSpPr>
        <p:spPr>
          <a:xfrm>
            <a:off x="3651522" y="1358965"/>
            <a:ext cx="1843790" cy="215444"/>
          </a:xfrm>
          <a:prstGeom prst="rect">
            <a:avLst/>
          </a:prstGeom>
          <a:noFill/>
        </p:spPr>
        <p:txBody>
          <a:bodyPr wrap="square" lIns="0" tIns="0" rIns="0" bIns="0" rtlCol="0">
            <a:spAutoFit/>
          </a:bodyPr>
          <a:lstStyle/>
          <a:p>
            <a:pPr algn="ctr">
              <a:defRPr/>
            </a:pPr>
            <a:r>
              <a:rPr lang="en-GB" sz="1400" b="1" kern="0" dirty="0">
                <a:solidFill>
                  <a:srgbClr val="717171"/>
                </a:solidFill>
              </a:rPr>
              <a:t>HER SITUATION</a:t>
            </a:r>
          </a:p>
        </p:txBody>
      </p:sp>
      <p:sp>
        <p:nvSpPr>
          <p:cNvPr id="103" name="TextBox 102"/>
          <p:cNvSpPr txBox="1"/>
          <p:nvPr/>
        </p:nvSpPr>
        <p:spPr>
          <a:xfrm>
            <a:off x="8519535" y="1384349"/>
            <a:ext cx="2920774" cy="215444"/>
          </a:xfrm>
          <a:prstGeom prst="rect">
            <a:avLst/>
          </a:prstGeom>
          <a:noFill/>
        </p:spPr>
        <p:txBody>
          <a:bodyPr wrap="square" lIns="0" tIns="0" rIns="0" bIns="0" rtlCol="0">
            <a:spAutoFit/>
          </a:bodyPr>
          <a:lstStyle/>
          <a:p>
            <a:pPr algn="ctr">
              <a:defRPr/>
            </a:pPr>
            <a:r>
              <a:rPr lang="en-GB" sz="1400" b="1" kern="0" dirty="0">
                <a:solidFill>
                  <a:srgbClr val="717171"/>
                </a:solidFill>
              </a:rPr>
              <a:t>HER HOUSEHOLD STRUCTURE</a:t>
            </a:r>
          </a:p>
        </p:txBody>
      </p:sp>
      <p:graphicFrame>
        <p:nvGraphicFramePr>
          <p:cNvPr id="117" name="Chart 116"/>
          <p:cNvGraphicFramePr/>
          <p:nvPr/>
        </p:nvGraphicFramePr>
        <p:xfrm>
          <a:off x="-189783" y="2362847"/>
          <a:ext cx="3612357" cy="1985653"/>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18" name="Chart 117"/>
          <p:cNvGraphicFramePr/>
          <p:nvPr/>
        </p:nvGraphicFramePr>
        <p:xfrm>
          <a:off x="232241" y="3855224"/>
          <a:ext cx="2239700" cy="1398756"/>
        </p:xfrm>
        <a:graphic>
          <a:graphicData uri="http://schemas.openxmlformats.org/drawingml/2006/chart">
            <c:chart xmlns:c="http://schemas.openxmlformats.org/drawingml/2006/chart" xmlns:r="http://schemas.openxmlformats.org/officeDocument/2006/relationships" r:id="rId3"/>
          </a:graphicData>
        </a:graphic>
      </p:graphicFrame>
      <p:sp>
        <p:nvSpPr>
          <p:cNvPr id="2" name="Rectangle 1"/>
          <p:cNvSpPr/>
          <p:nvPr/>
        </p:nvSpPr>
        <p:spPr bwMode="ltGray">
          <a:xfrm>
            <a:off x="355109" y="5556206"/>
            <a:ext cx="1825185" cy="46960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defRPr/>
            </a:pPr>
            <a:r>
              <a:rPr lang="en-ZA" sz="2800" kern="0" dirty="0">
                <a:solidFill>
                  <a:srgbClr val="81C341"/>
                </a:solidFill>
              </a:rPr>
              <a:t>R5,615 </a:t>
            </a:r>
          </a:p>
        </p:txBody>
      </p:sp>
      <p:graphicFrame>
        <p:nvGraphicFramePr>
          <p:cNvPr id="122" name="Chart 121"/>
          <p:cNvGraphicFramePr/>
          <p:nvPr/>
        </p:nvGraphicFramePr>
        <p:xfrm>
          <a:off x="3443901" y="3862909"/>
          <a:ext cx="3612357" cy="2162897"/>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23" name="Chart 122"/>
          <p:cNvGraphicFramePr/>
          <p:nvPr/>
        </p:nvGraphicFramePr>
        <p:xfrm>
          <a:off x="5327838" y="3883021"/>
          <a:ext cx="2957170" cy="2165445"/>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24" name="Chart 123"/>
          <p:cNvGraphicFramePr/>
          <p:nvPr/>
        </p:nvGraphicFramePr>
        <p:xfrm>
          <a:off x="3692633" y="1710669"/>
          <a:ext cx="3270411" cy="1883319"/>
        </p:xfrm>
        <a:graphic>
          <a:graphicData uri="http://schemas.openxmlformats.org/drawingml/2006/chart">
            <c:chart xmlns:c="http://schemas.openxmlformats.org/drawingml/2006/chart" xmlns:r="http://schemas.openxmlformats.org/officeDocument/2006/relationships" r:id="rId6"/>
          </a:graphicData>
        </a:graphic>
      </p:graphicFrame>
      <p:sp>
        <p:nvSpPr>
          <p:cNvPr id="128" name="Rectangle 127"/>
          <p:cNvSpPr/>
          <p:nvPr/>
        </p:nvSpPr>
        <p:spPr bwMode="ltGray">
          <a:xfrm>
            <a:off x="10936742" y="1709390"/>
            <a:ext cx="1825185" cy="46960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defRPr/>
            </a:pPr>
            <a:r>
              <a:rPr lang="en-ZA" sz="2800" kern="0" dirty="0">
                <a:solidFill>
                  <a:srgbClr val="81C341"/>
                </a:solidFill>
              </a:rPr>
              <a:t>5</a:t>
            </a:r>
          </a:p>
        </p:txBody>
      </p:sp>
      <p:graphicFrame>
        <p:nvGraphicFramePr>
          <p:cNvPr id="129" name="Chart 128"/>
          <p:cNvGraphicFramePr/>
          <p:nvPr/>
        </p:nvGraphicFramePr>
        <p:xfrm>
          <a:off x="8236977" y="2400200"/>
          <a:ext cx="3612357" cy="1796785"/>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6" name="Chart 5"/>
          <p:cNvGraphicFramePr/>
          <p:nvPr/>
        </p:nvGraphicFramePr>
        <p:xfrm>
          <a:off x="8519534" y="4079330"/>
          <a:ext cx="3452517" cy="2421753"/>
        </p:xfrm>
        <a:graphic>
          <a:graphicData uri="http://schemas.openxmlformats.org/drawingml/2006/chart">
            <c:chart xmlns:c="http://schemas.openxmlformats.org/drawingml/2006/chart" xmlns:r="http://schemas.openxmlformats.org/officeDocument/2006/relationships" r:id="rId8"/>
          </a:graphicData>
        </a:graphic>
      </p:graphicFrame>
    </p:spTree>
    <p:extLst>
      <p:ext uri="{BB962C8B-B14F-4D97-AF65-F5344CB8AC3E}">
        <p14:creationId xmlns:p14="http://schemas.microsoft.com/office/powerpoint/2010/main" val="1129734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2" name="Content Placeholder 16"/>
          <p:cNvGraphicFramePr>
            <a:graphicFrameLocks/>
          </p:cNvGraphicFramePr>
          <p:nvPr/>
        </p:nvGraphicFramePr>
        <p:xfrm>
          <a:off x="8199202" y="1346786"/>
          <a:ext cx="3664983" cy="2212119"/>
        </p:xfrm>
        <a:graphic>
          <a:graphicData uri="http://schemas.openxmlformats.org/drawingml/2006/table">
            <a:tbl>
              <a:tblPr firstRow="1" bandRow="1">
                <a:tableStyleId>{5C22544A-7EE6-4342-B048-85BDC9FD1C3A}</a:tableStyleId>
              </a:tblPr>
              <a:tblGrid>
                <a:gridCol w="2902983">
                  <a:extLst>
                    <a:ext uri="{9D8B030D-6E8A-4147-A177-3AD203B41FA5}">
                      <a16:colId xmlns:a16="http://schemas.microsoft.com/office/drawing/2014/main" val="1813616125"/>
                    </a:ext>
                  </a:extLst>
                </a:gridCol>
                <a:gridCol w="762000">
                  <a:extLst>
                    <a:ext uri="{9D8B030D-6E8A-4147-A177-3AD203B41FA5}">
                      <a16:colId xmlns:a16="http://schemas.microsoft.com/office/drawing/2014/main" val="1366632620"/>
                    </a:ext>
                  </a:extLst>
                </a:gridCol>
              </a:tblGrid>
              <a:tr h="400124">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solidFill>
                            <a:schemeClr val="bg1"/>
                          </a:solidFill>
                        </a:rPr>
                        <a:t>CONTENT</a:t>
                      </a:r>
                      <a:endParaRPr lang="en-US" sz="1600" b="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2"/>
                    </a:solidFill>
                  </a:tcPr>
                </a:tc>
                <a:tc hMerge="1">
                  <a:txBody>
                    <a:bodyPr/>
                    <a:lstStyle/>
                    <a:p>
                      <a:endParaRPr lang="en-GB"/>
                    </a:p>
                  </a:txBody>
                  <a:tcPr/>
                </a:tc>
                <a:extLst>
                  <a:ext uri="{0D108BD9-81ED-4DB2-BD59-A6C34878D82A}">
                    <a16:rowId xmlns:a16="http://schemas.microsoft.com/office/drawing/2014/main" val="2853242303"/>
                  </a:ext>
                </a:extLst>
              </a:tr>
              <a:tr h="0">
                <a:tc>
                  <a:txBody>
                    <a:bodyPr/>
                    <a:lstStyle/>
                    <a:p>
                      <a:pPr marL="720000" lvl="1"/>
                      <a:r>
                        <a:rPr lang="en-GB" sz="1200" b="1" dirty="0">
                          <a:solidFill>
                            <a:schemeClr val="tx1"/>
                          </a:solidFill>
                          <a:latin typeface="Arial" panose="020B0604020202020204" pitchFamily="34" charset="0"/>
                          <a:cs typeface="Arial" panose="020B0604020202020204" pitchFamily="34" charset="0"/>
                        </a:rPr>
                        <a:t>Percentage</a:t>
                      </a:r>
                      <a:r>
                        <a:rPr lang="en-GB" sz="1200" b="1" baseline="0" dirty="0">
                          <a:solidFill>
                            <a:schemeClr val="tx1"/>
                          </a:solidFill>
                          <a:latin typeface="Arial" panose="020B0604020202020204" pitchFamily="34" charset="0"/>
                          <a:cs typeface="Arial" panose="020B0604020202020204" pitchFamily="34" charset="0"/>
                        </a:rPr>
                        <a:t> who </a:t>
                      </a:r>
                      <a:r>
                        <a:rPr lang="en-GB" sz="1200" b="1" dirty="0">
                          <a:solidFill>
                            <a:schemeClr val="tx1"/>
                          </a:solidFill>
                          <a:latin typeface="Arial" panose="020B0604020202020204" pitchFamily="34" charset="0"/>
                          <a:cs typeface="Arial" panose="020B0604020202020204" pitchFamily="34" charset="0"/>
                        </a:rPr>
                        <a:t>use</a:t>
                      </a:r>
                      <a:r>
                        <a:rPr lang="en-GB" sz="1200" b="1" baseline="0" dirty="0">
                          <a:solidFill>
                            <a:schemeClr val="tx1"/>
                          </a:solidFill>
                          <a:latin typeface="Arial" panose="020B0604020202020204" pitchFamily="34" charset="0"/>
                          <a:cs typeface="Arial" panose="020B0604020202020204" pitchFamily="34" charset="0"/>
                        </a:rPr>
                        <a:t> </a:t>
                      </a:r>
                      <a:br>
                        <a:rPr lang="en-GB" sz="1200" b="1" baseline="0" dirty="0">
                          <a:solidFill>
                            <a:schemeClr val="tx1"/>
                          </a:solidFill>
                          <a:latin typeface="Arial" panose="020B0604020202020204" pitchFamily="34" charset="0"/>
                          <a:cs typeface="Arial" panose="020B0604020202020204" pitchFamily="34" charset="0"/>
                        </a:rPr>
                      </a:br>
                      <a:r>
                        <a:rPr lang="en-GB" sz="1200" b="1" baseline="0" dirty="0">
                          <a:solidFill>
                            <a:schemeClr val="tx1"/>
                          </a:solidFill>
                          <a:latin typeface="Arial" panose="020B0604020202020204" pitchFamily="34" charset="0"/>
                          <a:cs typeface="Arial" panose="020B0604020202020204" pitchFamily="34" charset="0"/>
                        </a:rPr>
                        <a:t>social every day:</a:t>
                      </a:r>
                      <a:endParaRPr lang="en-GB" sz="1200" b="1" dirty="0">
                        <a:solidFill>
                          <a:schemeClr val="tx1"/>
                        </a:solidFill>
                        <a:latin typeface="Arial" panose="020B0604020202020204" pitchFamily="34" charset="0"/>
                        <a:cs typeface="Arial" panose="020B0604020202020204" pitchFamily="34" charset="0"/>
                      </a:endParaRPr>
                    </a:p>
                  </a:txBody>
                  <a:tcPr marT="108000" marB="108000" anchor="ctr">
                    <a:lnL w="12700" cmpd="sng">
                      <a:noFill/>
                    </a:lnL>
                    <a:lnR w="12700" cmpd="sng">
                      <a:noFill/>
                    </a:lnR>
                    <a:lnT w="38100" cmpd="sng">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spc="-20" dirty="0">
                          <a:solidFill>
                            <a:schemeClr val="tx1"/>
                          </a:solidFill>
                        </a:rPr>
                        <a:t>63</a:t>
                      </a:r>
                    </a:p>
                  </a:txBody>
                  <a:tcPr marT="36000" marB="108000" anchor="ctr">
                    <a:lnL w="12700" cmpd="sng">
                      <a:noFill/>
                    </a:lnL>
                    <a:lnR w="12700" cmpd="sng">
                      <a:noFill/>
                    </a:lnR>
                    <a:lnT w="38100" cmpd="sng">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670568277"/>
                  </a:ext>
                </a:extLst>
              </a:tr>
              <a:tr h="0">
                <a:tc>
                  <a:txBody>
                    <a:bodyPr/>
                    <a:lstStyle/>
                    <a:p>
                      <a:pPr marL="720000" marR="0" lvl="1" indent="0" algn="l" defTabSz="914400" rtl="0" eaLnBrk="1" fontAlgn="auto" latinLnBrk="0" hangingPunct="1">
                        <a:lnSpc>
                          <a:spcPct val="100000"/>
                        </a:lnSpc>
                        <a:spcBef>
                          <a:spcPts val="0"/>
                        </a:spcBef>
                        <a:spcAft>
                          <a:spcPts val="0"/>
                        </a:spcAft>
                        <a:buClrTx/>
                        <a:buSzTx/>
                        <a:buFontTx/>
                        <a:buNone/>
                        <a:tabLst/>
                        <a:defRPr/>
                      </a:pPr>
                      <a:r>
                        <a:rPr lang="en-GB" sz="1200" b="1" spc="-40" dirty="0">
                          <a:solidFill>
                            <a:schemeClr val="tx1"/>
                          </a:solidFill>
                          <a:latin typeface="Arial" panose="020B0604020202020204" pitchFamily="34" charset="0"/>
                          <a:cs typeface="Arial" panose="020B0604020202020204" pitchFamily="34" charset="0"/>
                        </a:rPr>
                        <a:t>Average number</a:t>
                      </a:r>
                      <a:r>
                        <a:rPr lang="en-GB" sz="1200" b="1" spc="-40" baseline="0" dirty="0">
                          <a:solidFill>
                            <a:schemeClr val="tx1"/>
                          </a:solidFill>
                          <a:latin typeface="Arial" panose="020B0604020202020204" pitchFamily="34" charset="0"/>
                          <a:cs typeface="Arial" panose="020B0604020202020204" pitchFamily="34" charset="0"/>
                        </a:rPr>
                        <a:t> of </a:t>
                      </a:r>
                      <a:br>
                        <a:rPr lang="en-GB" sz="1200" b="1" spc="-40" baseline="0" dirty="0">
                          <a:solidFill>
                            <a:schemeClr val="tx1"/>
                          </a:solidFill>
                          <a:latin typeface="Arial" panose="020B0604020202020204" pitchFamily="34" charset="0"/>
                          <a:cs typeface="Arial" panose="020B0604020202020204" pitchFamily="34" charset="0"/>
                        </a:rPr>
                      </a:br>
                      <a:r>
                        <a:rPr lang="en-GB" sz="1200" b="1" spc="-40" baseline="0" dirty="0">
                          <a:solidFill>
                            <a:schemeClr val="tx1"/>
                          </a:solidFill>
                          <a:latin typeface="Arial" panose="020B0604020202020204" pitchFamily="34" charset="0"/>
                          <a:cs typeface="Arial" panose="020B0604020202020204" pitchFamily="34" charset="0"/>
                        </a:rPr>
                        <a:t>platforms they use:</a:t>
                      </a:r>
                      <a:endParaRPr lang="en-US" sz="1200" b="1" spc="-40" dirty="0">
                        <a:solidFill>
                          <a:schemeClr val="tx1"/>
                        </a:solidFill>
                      </a:endParaRPr>
                    </a:p>
                  </a:txBody>
                  <a:tcPr marT="108000" marB="108000" anchor="ctr">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pPr>
                      <a:r>
                        <a:rPr lang="en-GB" sz="1600" b="1" dirty="0">
                          <a:solidFill>
                            <a:schemeClr val="tx1"/>
                          </a:solidFill>
                        </a:rPr>
                        <a:t>2.25</a:t>
                      </a:r>
                    </a:p>
                  </a:txBody>
                  <a:tcPr marT="108000" marB="108000" anchor="ctr">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408722876"/>
                  </a:ext>
                </a:extLst>
              </a:tr>
              <a:tr h="648475">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20" normalizeH="0" baseline="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T="180000">
                    <a:lnL w="12700" cmpd="sng">
                      <a:noFill/>
                    </a:lnL>
                    <a:lnR w="12700" cmpd="sng">
                      <a:noFill/>
                    </a:lnR>
                    <a:lnT w="3175"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hMerge="1">
                  <a:txBody>
                    <a:bodyPr/>
                    <a:lstStyle/>
                    <a:p>
                      <a:endParaRPr lang="en-GB"/>
                    </a:p>
                  </a:txBody>
                  <a:tcPr/>
                </a:tc>
                <a:extLst>
                  <a:ext uri="{0D108BD9-81ED-4DB2-BD59-A6C34878D82A}">
                    <a16:rowId xmlns:a16="http://schemas.microsoft.com/office/drawing/2014/main" val="645186456"/>
                  </a:ext>
                </a:extLst>
              </a:tr>
            </a:tbl>
          </a:graphicData>
        </a:graphic>
      </p:graphicFrame>
      <p:sp>
        <p:nvSpPr>
          <p:cNvPr id="13" name="Rectangle 12"/>
          <p:cNvSpPr/>
          <p:nvPr/>
        </p:nvSpPr>
        <p:spPr bwMode="ltGray">
          <a:xfrm>
            <a:off x="0" y="204716"/>
            <a:ext cx="12192000" cy="545911"/>
          </a:xfrm>
          <a:prstGeom prst="rect">
            <a:avLst/>
          </a:prstGeom>
          <a:solidFill>
            <a:schemeClr val="tx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defRPr/>
            </a:pPr>
            <a:r>
              <a:rPr lang="en-ZA" sz="2400" b="1" i="1" dirty="0">
                <a:solidFill>
                  <a:srgbClr val="FFFFFF"/>
                </a:solidFill>
                <a:cs typeface="Arial" panose="020B0604020202020204" pitchFamily="34" charset="0"/>
              </a:rPr>
              <a:t>Conservative Survivalist </a:t>
            </a:r>
            <a:r>
              <a:rPr lang="en-ZA" sz="2400" b="1" i="1" kern="0" dirty="0">
                <a:solidFill>
                  <a:srgbClr val="FFFFFF"/>
                </a:solidFill>
                <a:cs typeface="Arial" panose="020B0604020202020204" pitchFamily="34" charset="0"/>
              </a:rPr>
              <a:t>- </a:t>
            </a:r>
            <a:r>
              <a:rPr lang="en-GB" sz="2400" kern="0" dirty="0">
                <a:solidFill>
                  <a:srgbClr val="FFFFFF"/>
                </a:solidFill>
              </a:rPr>
              <a:t>Key indicators: Media usage habits</a:t>
            </a:r>
            <a:endParaRPr lang="en-ZA" sz="2400" b="1" i="1" kern="0" dirty="0">
              <a:solidFill>
                <a:srgbClr val="FFFFFF"/>
              </a:solidFill>
              <a:cs typeface="Arial" panose="020B0604020202020204" pitchFamily="34" charset="0"/>
            </a:endParaRPr>
          </a:p>
        </p:txBody>
      </p:sp>
      <p:grpSp>
        <p:nvGrpSpPr>
          <p:cNvPr id="14" name="Group 13"/>
          <p:cNvGrpSpPr/>
          <p:nvPr/>
        </p:nvGrpSpPr>
        <p:grpSpPr>
          <a:xfrm>
            <a:off x="0" y="750627"/>
            <a:ext cx="12192000" cy="307777"/>
            <a:chOff x="0" y="722674"/>
            <a:chExt cx="12192000" cy="307777"/>
          </a:xfrm>
        </p:grpSpPr>
        <p:sp>
          <p:nvSpPr>
            <p:cNvPr id="15" name="Rectangle 14"/>
            <p:cNvSpPr/>
            <p:nvPr/>
          </p:nvSpPr>
          <p:spPr bwMode="ltGray">
            <a:xfrm>
              <a:off x="0" y="723900"/>
              <a:ext cx="12192000" cy="304800"/>
            </a:xfrm>
            <a:prstGeom prst="rect">
              <a:avLst/>
            </a:prstGeom>
            <a:solidFill>
              <a:schemeClr val="bg1">
                <a:alpha val="78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defRPr/>
              </a:pPr>
              <a:endParaRPr lang="en-ZA" sz="1400" kern="0" dirty="0" err="1">
                <a:solidFill>
                  <a:srgbClr val="FFFFFF"/>
                </a:solidFill>
              </a:endParaRPr>
            </a:p>
          </p:txBody>
        </p:sp>
        <p:sp>
          <p:nvSpPr>
            <p:cNvPr id="16" name="Rectangle 15"/>
            <p:cNvSpPr/>
            <p:nvPr/>
          </p:nvSpPr>
          <p:spPr>
            <a:xfrm>
              <a:off x="0" y="722674"/>
              <a:ext cx="2385589" cy="307777"/>
            </a:xfrm>
            <a:prstGeom prst="rect">
              <a:avLst/>
            </a:prstGeom>
          </p:spPr>
          <p:txBody>
            <a:bodyPr wrap="none">
              <a:spAutoFit/>
            </a:bodyPr>
            <a:lstStyle/>
            <a:p>
              <a:pPr>
                <a:defRPr/>
              </a:pPr>
              <a:r>
                <a:rPr lang="en-ZA" sz="1400" b="1" kern="0" cap="all" dirty="0">
                  <a:solidFill>
                    <a:srgbClr val="717171">
                      <a:lumMod val="50000"/>
                    </a:srgbClr>
                  </a:solidFill>
                  <a:cs typeface="Museo Sans 900"/>
                </a:rPr>
                <a:t>SHARE OF market</a:t>
              </a:r>
              <a:r>
                <a:rPr lang="en-ZA" sz="1400" kern="0" cap="all" dirty="0">
                  <a:solidFill>
                    <a:srgbClr val="717171">
                      <a:lumMod val="50000"/>
                    </a:srgbClr>
                  </a:solidFill>
                  <a:cs typeface="Museo Sans 900"/>
                </a:rPr>
                <a:t>| </a:t>
              </a:r>
              <a:r>
                <a:rPr lang="en-ZA" sz="1400" kern="0" cap="all" dirty="0">
                  <a:solidFill>
                    <a:srgbClr val="717171">
                      <a:lumMod val="50000"/>
                    </a:srgbClr>
                  </a:solidFill>
                  <a:cs typeface="Museo Sans 100"/>
                </a:rPr>
                <a:t>17%</a:t>
              </a:r>
              <a:endParaRPr lang="en-ZA" sz="1400" kern="0" dirty="0">
                <a:solidFill>
                  <a:srgbClr val="717171">
                    <a:lumMod val="50000"/>
                  </a:srgbClr>
                </a:solidFill>
              </a:endParaRPr>
            </a:p>
          </p:txBody>
        </p:sp>
        <p:sp>
          <p:nvSpPr>
            <p:cNvPr id="17" name="Rectangle 16"/>
            <p:cNvSpPr/>
            <p:nvPr/>
          </p:nvSpPr>
          <p:spPr>
            <a:xfrm>
              <a:off x="4161165" y="722674"/>
              <a:ext cx="1358064" cy="307777"/>
            </a:xfrm>
            <a:prstGeom prst="rect">
              <a:avLst/>
            </a:prstGeom>
          </p:spPr>
          <p:txBody>
            <a:bodyPr wrap="none">
              <a:spAutoFit/>
            </a:bodyPr>
            <a:lstStyle/>
            <a:p>
              <a:pPr>
                <a:defRPr/>
              </a:pPr>
              <a:r>
                <a:rPr lang="en-ZA" sz="1400" b="1" kern="0" cap="all" dirty="0">
                  <a:solidFill>
                    <a:srgbClr val="717171">
                      <a:lumMod val="50000"/>
                    </a:srgbClr>
                  </a:solidFill>
                  <a:cs typeface="Museo Sans 100"/>
                </a:rPr>
                <a:t>At risk</a:t>
              </a:r>
              <a:r>
                <a:rPr lang="en-ZA" sz="1400" kern="0" cap="all" dirty="0">
                  <a:solidFill>
                    <a:srgbClr val="717171">
                      <a:lumMod val="50000"/>
                    </a:srgbClr>
                  </a:solidFill>
                  <a:cs typeface="Museo Sans 100"/>
                </a:rPr>
                <a:t>| 24%</a:t>
              </a:r>
              <a:endParaRPr lang="en-ZA" sz="1400" kern="0" dirty="0">
                <a:solidFill>
                  <a:srgbClr val="717171">
                    <a:lumMod val="50000"/>
                  </a:srgbClr>
                </a:solidFill>
              </a:endParaRPr>
            </a:p>
          </p:txBody>
        </p:sp>
      </p:grpSp>
      <p:sp>
        <p:nvSpPr>
          <p:cNvPr id="11" name="Rectangle 10"/>
          <p:cNvSpPr/>
          <p:nvPr/>
        </p:nvSpPr>
        <p:spPr>
          <a:xfrm>
            <a:off x="3817081" y="2257924"/>
            <a:ext cx="776382" cy="9800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defRPr/>
            </a:pPr>
            <a:endParaRPr lang="en-ZA" sz="1600" kern="0" dirty="0">
              <a:solidFill>
                <a:sysClr val="windowText" lastClr="000000"/>
              </a:solidFill>
            </a:endParaRPr>
          </a:p>
        </p:txBody>
      </p:sp>
      <p:graphicFrame>
        <p:nvGraphicFramePr>
          <p:cNvPr id="12" name="Content Placeholder 3"/>
          <p:cNvGraphicFramePr>
            <a:graphicFrameLocks/>
          </p:cNvGraphicFramePr>
          <p:nvPr/>
        </p:nvGraphicFramePr>
        <p:xfrm>
          <a:off x="42832" y="3691402"/>
          <a:ext cx="3734988" cy="2408322"/>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8" name="Content Placeholder 15"/>
          <p:cNvGraphicFramePr>
            <a:graphicFrameLocks/>
          </p:cNvGraphicFramePr>
          <p:nvPr/>
        </p:nvGraphicFramePr>
        <p:xfrm>
          <a:off x="3971844" y="3021097"/>
          <a:ext cx="3911506" cy="455575"/>
        </p:xfrm>
        <a:graphic>
          <a:graphicData uri="http://schemas.openxmlformats.org/drawingml/2006/table">
            <a:tbl>
              <a:tblPr firstRow="1" bandRow="1">
                <a:tableStyleId>{5C22544A-7EE6-4342-B048-85BDC9FD1C3A}</a:tableStyleId>
              </a:tblPr>
              <a:tblGrid>
                <a:gridCol w="3911506">
                  <a:extLst>
                    <a:ext uri="{9D8B030D-6E8A-4147-A177-3AD203B41FA5}">
                      <a16:colId xmlns:a16="http://schemas.microsoft.com/office/drawing/2014/main" val="3042482324"/>
                    </a:ext>
                  </a:extLst>
                </a:gridCol>
              </a:tblGrid>
              <a:tr h="455575">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lang="en-US" sz="1600" b="1" baseline="0" dirty="0">
                        <a:solidFill>
                          <a:schemeClr val="tx1"/>
                        </a:solidFill>
                      </a:endParaRPr>
                    </a:p>
                  </a:txBody>
                  <a:tcPr marL="146304" marR="36576" marT="9525" marB="0" anchor="ctr">
                    <a:lnL w="12700" cmpd="sng">
                      <a:noFill/>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graphicFrame>
        <p:nvGraphicFramePr>
          <p:cNvPr id="19" name="Chart 18"/>
          <p:cNvGraphicFramePr/>
          <p:nvPr/>
        </p:nvGraphicFramePr>
        <p:xfrm>
          <a:off x="3441745" y="3259980"/>
          <a:ext cx="4265864" cy="1649378"/>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1" name="Content Placeholder 15"/>
          <p:cNvGraphicFramePr>
            <a:graphicFrameLocks/>
          </p:cNvGraphicFramePr>
          <p:nvPr/>
        </p:nvGraphicFramePr>
        <p:xfrm>
          <a:off x="3989740" y="1346788"/>
          <a:ext cx="3693947" cy="1547355"/>
        </p:xfrm>
        <a:graphic>
          <a:graphicData uri="http://schemas.openxmlformats.org/drawingml/2006/table">
            <a:tbl>
              <a:tblPr firstRow="1" bandRow="1">
                <a:tableStyleId>{5C22544A-7EE6-4342-B048-85BDC9FD1C3A}</a:tableStyleId>
              </a:tblPr>
              <a:tblGrid>
                <a:gridCol w="2902377">
                  <a:extLst>
                    <a:ext uri="{9D8B030D-6E8A-4147-A177-3AD203B41FA5}">
                      <a16:colId xmlns:a16="http://schemas.microsoft.com/office/drawing/2014/main" val="3042482324"/>
                    </a:ext>
                  </a:extLst>
                </a:gridCol>
                <a:gridCol w="791570">
                  <a:extLst>
                    <a:ext uri="{9D8B030D-6E8A-4147-A177-3AD203B41FA5}">
                      <a16:colId xmlns:a16="http://schemas.microsoft.com/office/drawing/2014/main" val="1669303387"/>
                    </a:ext>
                  </a:extLst>
                </a:gridCol>
              </a:tblGrid>
              <a:tr h="386475">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b="1" dirty="0">
                          <a:solidFill>
                            <a:schemeClr val="bg1"/>
                          </a:solidFill>
                        </a:rPr>
                        <a:t>TOUCH POINTS</a:t>
                      </a:r>
                      <a:endParaRPr lang="en-GB" sz="1600" b="0" dirty="0">
                        <a:solidFill>
                          <a:schemeClr val="bg1"/>
                        </a:solidFill>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2"/>
                    </a:solidFill>
                  </a:tcPr>
                </a:tc>
                <a:tc hMerge="1">
                  <a:txBody>
                    <a:bodyPr/>
                    <a:lstStyle/>
                    <a:p>
                      <a:endParaRPr lang="en-GB"/>
                    </a:p>
                  </a:txBody>
                  <a:tcPr/>
                </a:tc>
                <a:extLst>
                  <a:ext uri="{0D108BD9-81ED-4DB2-BD59-A6C34878D82A}">
                    <a16:rowId xmlns:a16="http://schemas.microsoft.com/office/drawing/2014/main" val="635350857"/>
                  </a:ext>
                </a:extLst>
              </a:tr>
              <a:tr h="432477">
                <a:tc>
                  <a:txBody>
                    <a:bodyPr/>
                    <a:lstStyle/>
                    <a:p>
                      <a:pPr marL="720000" lvl="2" indent="0">
                        <a:spcAft>
                          <a:spcPts val="600"/>
                        </a:spcAft>
                        <a:buFont typeface="Wingdings" panose="05000000000000000000" pitchFamily="2" charset="2"/>
                        <a:buNone/>
                      </a:pPr>
                      <a:r>
                        <a:rPr lang="en-US" sz="1400" b="1" spc="0" baseline="0" dirty="0">
                          <a:solidFill>
                            <a:schemeClr val="tx1"/>
                          </a:solidFill>
                        </a:rPr>
                        <a:t>No. of online activities they’ll do daily:</a:t>
                      </a:r>
                    </a:p>
                  </a:txBody>
                  <a:tcPr marR="108000" marT="108000" anchor="ctr">
                    <a:lnL w="12700" cmpd="sng">
                      <a:noFill/>
                    </a:lnL>
                    <a:lnR w="12700" cmpd="sng">
                      <a:noFill/>
                    </a:lnR>
                    <a:lnT w="38100" cmpd="sng">
                      <a:noFill/>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ctr">
                        <a:spcAft>
                          <a:spcPts val="600"/>
                        </a:spcAft>
                        <a:buFont typeface="Wingdings" panose="05000000000000000000" pitchFamily="2" charset="2"/>
                        <a:buNone/>
                        <a:defRPr/>
                      </a:pPr>
                      <a:r>
                        <a:rPr lang="en-US" sz="1600" b="1" dirty="0">
                          <a:solidFill>
                            <a:schemeClr val="tx1"/>
                          </a:solidFill>
                        </a:rPr>
                        <a:t>4.13</a:t>
                      </a:r>
                    </a:p>
                  </a:txBody>
                  <a:tcPr marT="216000">
                    <a:lnL w="12700" cmpd="sng">
                      <a:noFill/>
                    </a:lnL>
                    <a:lnR w="12700" cmpd="sng">
                      <a:noFill/>
                    </a:lnR>
                    <a:lnT w="38100" cmpd="sng">
                      <a:noFill/>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75029373"/>
                  </a:ext>
                </a:extLst>
              </a:tr>
              <a:tr h="432477">
                <a:tc>
                  <a:txBody>
                    <a:bodyPr/>
                    <a:lstStyle/>
                    <a:p>
                      <a:pPr marL="720000" marR="0" lvl="2" indent="0" algn="l" defTabSz="914400" rtl="0" eaLnBrk="1" fontAlgn="auto" latinLnBrk="0" hangingPunct="1">
                        <a:lnSpc>
                          <a:spcPct val="100000"/>
                        </a:lnSpc>
                        <a:spcBef>
                          <a:spcPts val="0"/>
                        </a:spcBef>
                        <a:spcAft>
                          <a:spcPts val="600"/>
                        </a:spcAft>
                        <a:buClrTx/>
                        <a:buSzTx/>
                        <a:buFont typeface="Wingdings" panose="05000000000000000000" pitchFamily="2" charset="2"/>
                        <a:buNone/>
                        <a:tabLst/>
                        <a:defRPr/>
                      </a:pPr>
                      <a:r>
                        <a:rPr lang="en-US" sz="1400" b="1" spc="0" baseline="0" dirty="0">
                          <a:solidFill>
                            <a:schemeClr val="tx1"/>
                          </a:solidFill>
                        </a:rPr>
                        <a:t>No. of online activities they’ll do per week:</a:t>
                      </a:r>
                    </a:p>
                  </a:txBody>
                  <a:tcPr marR="108000" marT="108000" anchor="ctr">
                    <a:lnL w="12700" cmpd="sng">
                      <a:noFill/>
                    </a:lnL>
                    <a:lnR w="12700" cmpd="sng">
                      <a:noFill/>
                    </a:lnR>
                    <a:lnT w="9525" cap="flat" cmpd="sng" algn="ctr">
                      <a:solidFill>
                        <a:schemeClr val="bg1">
                          <a:lumMod val="75000"/>
                        </a:schemeClr>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ctr">
                        <a:spcAft>
                          <a:spcPts val="600"/>
                        </a:spcAft>
                        <a:buFont typeface="Wingdings" panose="05000000000000000000" pitchFamily="2" charset="2"/>
                        <a:buNone/>
                        <a:defRPr/>
                      </a:pPr>
                      <a:r>
                        <a:rPr lang="en-US" sz="1600" b="1" dirty="0">
                          <a:solidFill>
                            <a:schemeClr val="tx1"/>
                          </a:solidFill>
                        </a:rPr>
                        <a:t>6.57</a:t>
                      </a:r>
                    </a:p>
                  </a:txBody>
                  <a:tcPr marT="216000">
                    <a:lnL w="12700" cmpd="sng">
                      <a:noFill/>
                    </a:lnL>
                    <a:lnR w="12700" cmpd="sng">
                      <a:noFill/>
                    </a:lnR>
                    <a:lnT w="9525" cap="flat" cmpd="sng" algn="ctr">
                      <a:solidFill>
                        <a:schemeClr val="bg1">
                          <a:lumMod val="75000"/>
                        </a:schemeClr>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2"/>
                  </a:ext>
                </a:extLst>
              </a:tr>
            </a:tbl>
          </a:graphicData>
        </a:graphic>
      </p:graphicFrame>
      <p:graphicFrame>
        <p:nvGraphicFramePr>
          <p:cNvPr id="23" name="Content Placeholder 13"/>
          <p:cNvGraphicFramePr>
            <a:graphicFrameLocks/>
          </p:cNvGraphicFramePr>
          <p:nvPr/>
        </p:nvGraphicFramePr>
        <p:xfrm>
          <a:off x="306552" y="1346786"/>
          <a:ext cx="3271672" cy="1158081"/>
        </p:xfrm>
        <a:graphic>
          <a:graphicData uri="http://schemas.openxmlformats.org/drawingml/2006/table">
            <a:tbl>
              <a:tblPr firstRow="1" bandRow="1">
                <a:tableStyleId>{5C22544A-7EE6-4342-B048-85BDC9FD1C3A}</a:tableStyleId>
              </a:tblPr>
              <a:tblGrid>
                <a:gridCol w="2507711">
                  <a:extLst>
                    <a:ext uri="{9D8B030D-6E8A-4147-A177-3AD203B41FA5}">
                      <a16:colId xmlns:a16="http://schemas.microsoft.com/office/drawing/2014/main" val="731527994"/>
                    </a:ext>
                  </a:extLst>
                </a:gridCol>
                <a:gridCol w="763961">
                  <a:extLst>
                    <a:ext uri="{9D8B030D-6E8A-4147-A177-3AD203B41FA5}">
                      <a16:colId xmlns:a16="http://schemas.microsoft.com/office/drawing/2014/main" val="4066411766"/>
                    </a:ext>
                  </a:extLst>
                </a:gridCol>
              </a:tblGrid>
              <a:tr h="304590">
                <a:tc gridSpan="2">
                  <a:txBody>
                    <a:bodyPr/>
                    <a:lstStyle/>
                    <a:p>
                      <a:r>
                        <a:rPr lang="en-GB" sz="1800" b="1" dirty="0">
                          <a:solidFill>
                            <a:schemeClr val="bg1"/>
                          </a:solidFill>
                        </a:rPr>
                        <a:t>CONSUMERS</a:t>
                      </a:r>
                      <a:endParaRPr lang="en-GB" sz="1600" b="0" dirty="0">
                        <a:solidFill>
                          <a:schemeClr val="bg1"/>
                        </a:solidFill>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2"/>
                    </a:solidFill>
                  </a:tcPr>
                </a:tc>
                <a:tc hMerge="1">
                  <a:txBody>
                    <a:bodyPr/>
                    <a:lstStyle/>
                    <a:p>
                      <a:endParaRPr lang="en-GB"/>
                    </a:p>
                  </a:txBody>
                  <a:tcPr/>
                </a:tc>
                <a:extLst>
                  <a:ext uri="{0D108BD9-81ED-4DB2-BD59-A6C34878D82A}">
                    <a16:rowId xmlns:a16="http://schemas.microsoft.com/office/drawing/2014/main" val="3974189949"/>
                  </a:ext>
                </a:extLst>
              </a:tr>
              <a:tr h="792321">
                <a:tc>
                  <a:txBody>
                    <a:bodyPr/>
                    <a:lstStyle/>
                    <a:p>
                      <a:pPr marL="720000" lvl="1"/>
                      <a:r>
                        <a:rPr lang="en-GB" sz="1400" b="1" dirty="0">
                          <a:solidFill>
                            <a:schemeClr val="tx1"/>
                          </a:solidFill>
                          <a:latin typeface="Arial" panose="020B0604020202020204" pitchFamily="34" charset="0"/>
                          <a:cs typeface="Arial" panose="020B0604020202020204" pitchFamily="34" charset="0"/>
                        </a:rPr>
                        <a:t>They’re online</a:t>
                      </a:r>
                      <a:br>
                        <a:rPr lang="en-GB" sz="1400" b="1" dirty="0">
                          <a:solidFill>
                            <a:schemeClr val="tx1"/>
                          </a:solidFill>
                          <a:latin typeface="Arial" panose="020B0604020202020204" pitchFamily="34" charset="0"/>
                          <a:cs typeface="Arial" panose="020B0604020202020204" pitchFamily="34" charset="0"/>
                        </a:rPr>
                      </a:br>
                      <a:r>
                        <a:rPr lang="en-GB" sz="1400" b="1" dirty="0">
                          <a:solidFill>
                            <a:schemeClr val="tx1"/>
                          </a:solidFill>
                          <a:latin typeface="Arial" panose="020B0604020202020204" pitchFamily="34" charset="0"/>
                          <a:cs typeface="Arial" panose="020B0604020202020204" pitchFamily="34" charset="0"/>
                        </a:rPr>
                        <a:t>at least once a</a:t>
                      </a:r>
                      <a:r>
                        <a:rPr lang="en-GB" sz="1400" b="1" baseline="0" dirty="0">
                          <a:solidFill>
                            <a:schemeClr val="tx1"/>
                          </a:solidFill>
                          <a:latin typeface="Arial" panose="020B0604020202020204" pitchFamily="34" charset="0"/>
                          <a:cs typeface="Arial" panose="020B0604020202020204" pitchFamily="34" charset="0"/>
                        </a:rPr>
                        <a:t> day</a:t>
                      </a:r>
                      <a:endParaRPr lang="en-GB" sz="1400" b="1" dirty="0">
                        <a:solidFill>
                          <a:schemeClr val="tx1"/>
                        </a:solidFill>
                        <a:latin typeface="Arial" panose="020B0604020202020204" pitchFamily="34" charset="0"/>
                        <a:cs typeface="Arial" panose="020B0604020202020204" pitchFamily="34" charset="0"/>
                      </a:endParaRPr>
                    </a:p>
                  </a:txBody>
                  <a:tcPr marT="108000" marB="108000" anchor="ctr">
                    <a:lnL w="12700" cmpd="sng">
                      <a:noFill/>
                    </a:lnL>
                    <a:lnR w="12700" cmpd="sng">
                      <a:noFill/>
                    </a:lnR>
                    <a:lnT w="38100" cmpd="sng">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pPr>
                      <a:r>
                        <a:rPr lang="en-GB" sz="1600" b="1" dirty="0">
                          <a:solidFill>
                            <a:schemeClr val="tx1"/>
                          </a:solidFill>
                          <a:latin typeface="Arial" panose="020B0604020202020204" pitchFamily="34" charset="0"/>
                          <a:cs typeface="Arial" panose="020B0604020202020204" pitchFamily="34" charset="0"/>
                        </a:rPr>
                        <a:t>1.24</a:t>
                      </a:r>
                    </a:p>
                  </a:txBody>
                  <a:tcPr anchor="ctr">
                    <a:lnL w="12700" cmpd="sng">
                      <a:noFill/>
                    </a:lnL>
                    <a:lnR w="12700" cmpd="sng">
                      <a:noFill/>
                    </a:lnR>
                    <a:lnT w="38100" cmpd="sng">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90287309"/>
                  </a:ext>
                </a:extLst>
              </a:tr>
            </a:tbl>
          </a:graphicData>
        </a:graphic>
      </p:graphicFrame>
      <p:sp>
        <p:nvSpPr>
          <p:cNvPr id="24" name="Freeform 6"/>
          <p:cNvSpPr>
            <a:spLocks noEditPoints="1"/>
          </p:cNvSpPr>
          <p:nvPr/>
        </p:nvSpPr>
        <p:spPr bwMode="auto">
          <a:xfrm>
            <a:off x="339378" y="1846203"/>
            <a:ext cx="445010" cy="538748"/>
          </a:xfrm>
          <a:custGeom>
            <a:avLst/>
            <a:gdLst>
              <a:gd name="T0" fmla="*/ 1406 w 2706"/>
              <a:gd name="T1" fmla="*/ 2838 h 3276"/>
              <a:gd name="T2" fmla="*/ 1332 w 2706"/>
              <a:gd name="T3" fmla="*/ 2958 h 3276"/>
              <a:gd name="T4" fmla="*/ 1213 w 2706"/>
              <a:gd name="T5" fmla="*/ 2883 h 3276"/>
              <a:gd name="T6" fmla="*/ 1286 w 2706"/>
              <a:gd name="T7" fmla="*/ 2764 h 3276"/>
              <a:gd name="T8" fmla="*/ 2296 w 2706"/>
              <a:gd name="T9" fmla="*/ 1922 h 3276"/>
              <a:gd name="T10" fmla="*/ 2250 w 2706"/>
              <a:gd name="T11" fmla="*/ 2055 h 3276"/>
              <a:gd name="T12" fmla="*/ 2115 w 2706"/>
              <a:gd name="T13" fmla="*/ 2010 h 3276"/>
              <a:gd name="T14" fmla="*/ 2162 w 2706"/>
              <a:gd name="T15" fmla="*/ 1875 h 3276"/>
              <a:gd name="T16" fmla="*/ 491 w 2706"/>
              <a:gd name="T17" fmla="*/ 1903 h 3276"/>
              <a:gd name="T18" fmla="*/ 475 w 2706"/>
              <a:gd name="T19" fmla="*/ 2043 h 3276"/>
              <a:gd name="T20" fmla="*/ 335 w 2706"/>
              <a:gd name="T21" fmla="*/ 2027 h 3276"/>
              <a:gd name="T22" fmla="*/ 351 w 2706"/>
              <a:gd name="T23" fmla="*/ 1888 h 3276"/>
              <a:gd name="T24" fmla="*/ 1965 w 2706"/>
              <a:gd name="T25" fmla="*/ 1327 h 3276"/>
              <a:gd name="T26" fmla="*/ 1990 w 2706"/>
              <a:gd name="T27" fmla="*/ 1448 h 3276"/>
              <a:gd name="T28" fmla="*/ 1477 w 2706"/>
              <a:gd name="T29" fmla="*/ 2062 h 3276"/>
              <a:gd name="T30" fmla="*/ 1279 w 2706"/>
              <a:gd name="T31" fmla="*/ 2153 h 3276"/>
              <a:gd name="T32" fmla="*/ 1125 w 2706"/>
              <a:gd name="T33" fmla="*/ 2000 h 3276"/>
              <a:gd name="T34" fmla="*/ 1216 w 2706"/>
              <a:gd name="T35" fmla="*/ 1801 h 3276"/>
              <a:gd name="T36" fmla="*/ 1856 w 2706"/>
              <a:gd name="T37" fmla="*/ 1336 h 3276"/>
              <a:gd name="T38" fmla="*/ 1372 w 2706"/>
              <a:gd name="T39" fmla="*/ 992 h 3276"/>
              <a:gd name="T40" fmla="*/ 1388 w 2706"/>
              <a:gd name="T41" fmla="*/ 1133 h 3276"/>
              <a:gd name="T42" fmla="*/ 1247 w 2706"/>
              <a:gd name="T43" fmla="*/ 1148 h 3276"/>
              <a:gd name="T44" fmla="*/ 1231 w 2706"/>
              <a:gd name="T45" fmla="*/ 1008 h 3276"/>
              <a:gd name="T46" fmla="*/ 1145 w 2706"/>
              <a:gd name="T47" fmla="*/ 844 h 3276"/>
              <a:gd name="T48" fmla="*/ 629 w 2706"/>
              <a:gd name="T49" fmla="*/ 1060 h 3276"/>
              <a:gd name="T50" fmla="*/ 282 w 2706"/>
              <a:gd name="T51" fmla="*/ 1488 h 3276"/>
              <a:gd name="T52" fmla="*/ 180 w 2706"/>
              <a:gd name="T53" fmla="*/ 2050 h 3276"/>
              <a:gd name="T54" fmla="*/ 360 w 2706"/>
              <a:gd name="T55" fmla="*/ 2583 h 3276"/>
              <a:gd name="T56" fmla="*/ 762 w 2706"/>
              <a:gd name="T57" fmla="*/ 2958 h 3276"/>
              <a:gd name="T58" fmla="*/ 1312 w 2706"/>
              <a:gd name="T59" fmla="*/ 3100 h 3276"/>
              <a:gd name="T60" fmla="*/ 1862 w 2706"/>
              <a:gd name="T61" fmla="*/ 2958 h 3276"/>
              <a:gd name="T62" fmla="*/ 2265 w 2706"/>
              <a:gd name="T63" fmla="*/ 2583 h 3276"/>
              <a:gd name="T64" fmla="*/ 2445 w 2706"/>
              <a:gd name="T65" fmla="*/ 2050 h 3276"/>
              <a:gd name="T66" fmla="*/ 2343 w 2706"/>
              <a:gd name="T67" fmla="*/ 1488 h 3276"/>
              <a:gd name="T68" fmla="*/ 1995 w 2706"/>
              <a:gd name="T69" fmla="*/ 1060 h 3276"/>
              <a:gd name="T70" fmla="*/ 1480 w 2706"/>
              <a:gd name="T71" fmla="*/ 844 h 3276"/>
              <a:gd name="T72" fmla="*/ 932 w 2706"/>
              <a:gd name="T73" fmla="*/ 177 h 3276"/>
              <a:gd name="T74" fmla="*/ 1583 w 2706"/>
              <a:gd name="T75" fmla="*/ 683 h 3276"/>
              <a:gd name="T76" fmla="*/ 2141 w 2706"/>
              <a:gd name="T77" fmla="*/ 949 h 3276"/>
              <a:gd name="T78" fmla="*/ 2198 w 2706"/>
              <a:gd name="T79" fmla="*/ 710 h 3276"/>
              <a:gd name="T80" fmla="*/ 2298 w 2706"/>
              <a:gd name="T81" fmla="*/ 634 h 3276"/>
              <a:gd name="T82" fmla="*/ 2706 w 2706"/>
              <a:gd name="T83" fmla="*/ 1060 h 3276"/>
              <a:gd name="T84" fmla="*/ 2635 w 2706"/>
              <a:gd name="T85" fmla="*/ 1155 h 3276"/>
              <a:gd name="T86" fmla="*/ 2327 w 2706"/>
              <a:gd name="T87" fmla="*/ 1136 h 3276"/>
              <a:gd name="T88" fmla="*/ 2595 w 2706"/>
              <a:gd name="T89" fmla="*/ 1690 h 3276"/>
              <a:gd name="T90" fmla="*/ 2573 w 2706"/>
              <a:gd name="T91" fmla="*/ 2328 h 3276"/>
              <a:gd name="T92" fmla="*/ 2271 w 2706"/>
              <a:gd name="T93" fmla="*/ 2860 h 3276"/>
              <a:gd name="T94" fmla="*/ 1760 w 2706"/>
              <a:gd name="T95" fmla="*/ 3198 h 3276"/>
              <a:gd name="T96" fmla="*/ 1127 w 2706"/>
              <a:gd name="T97" fmla="*/ 3264 h 3276"/>
              <a:gd name="T98" fmla="*/ 552 w 2706"/>
              <a:gd name="T99" fmla="*/ 3033 h 3276"/>
              <a:gd name="T100" fmla="*/ 150 w 2706"/>
              <a:gd name="T101" fmla="*/ 2575 h 3276"/>
              <a:gd name="T102" fmla="*/ 0 w 2706"/>
              <a:gd name="T103" fmla="*/ 1966 h 3276"/>
              <a:gd name="T104" fmla="*/ 152 w 2706"/>
              <a:gd name="T105" fmla="*/ 1355 h 3276"/>
              <a:gd name="T106" fmla="*/ 555 w 2706"/>
              <a:gd name="T107" fmla="*/ 896 h 3276"/>
              <a:gd name="T108" fmla="*/ 1132 w 2706"/>
              <a:gd name="T109" fmla="*/ 668 h 3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706" h="3276">
                <a:moveTo>
                  <a:pt x="1309" y="2761"/>
                </a:moveTo>
                <a:lnTo>
                  <a:pt x="1332" y="2764"/>
                </a:lnTo>
                <a:lnTo>
                  <a:pt x="1353" y="2771"/>
                </a:lnTo>
                <a:lnTo>
                  <a:pt x="1372" y="2783"/>
                </a:lnTo>
                <a:lnTo>
                  <a:pt x="1388" y="2798"/>
                </a:lnTo>
                <a:lnTo>
                  <a:pt x="1399" y="2817"/>
                </a:lnTo>
                <a:lnTo>
                  <a:pt x="1406" y="2838"/>
                </a:lnTo>
                <a:lnTo>
                  <a:pt x="1410" y="2860"/>
                </a:lnTo>
                <a:lnTo>
                  <a:pt x="1406" y="2883"/>
                </a:lnTo>
                <a:lnTo>
                  <a:pt x="1399" y="2904"/>
                </a:lnTo>
                <a:lnTo>
                  <a:pt x="1388" y="2923"/>
                </a:lnTo>
                <a:lnTo>
                  <a:pt x="1372" y="2939"/>
                </a:lnTo>
                <a:lnTo>
                  <a:pt x="1353" y="2950"/>
                </a:lnTo>
                <a:lnTo>
                  <a:pt x="1332" y="2958"/>
                </a:lnTo>
                <a:lnTo>
                  <a:pt x="1309" y="2961"/>
                </a:lnTo>
                <a:lnTo>
                  <a:pt x="1286" y="2958"/>
                </a:lnTo>
                <a:lnTo>
                  <a:pt x="1265" y="2950"/>
                </a:lnTo>
                <a:lnTo>
                  <a:pt x="1247" y="2939"/>
                </a:lnTo>
                <a:lnTo>
                  <a:pt x="1231" y="2923"/>
                </a:lnTo>
                <a:lnTo>
                  <a:pt x="1220" y="2904"/>
                </a:lnTo>
                <a:lnTo>
                  <a:pt x="1213" y="2883"/>
                </a:lnTo>
                <a:lnTo>
                  <a:pt x="1209" y="2860"/>
                </a:lnTo>
                <a:lnTo>
                  <a:pt x="1213" y="2838"/>
                </a:lnTo>
                <a:lnTo>
                  <a:pt x="1220" y="2817"/>
                </a:lnTo>
                <a:lnTo>
                  <a:pt x="1231" y="2798"/>
                </a:lnTo>
                <a:lnTo>
                  <a:pt x="1247" y="2783"/>
                </a:lnTo>
                <a:lnTo>
                  <a:pt x="1265" y="2771"/>
                </a:lnTo>
                <a:lnTo>
                  <a:pt x="1286" y="2764"/>
                </a:lnTo>
                <a:lnTo>
                  <a:pt x="1309" y="2761"/>
                </a:lnTo>
                <a:close/>
                <a:moveTo>
                  <a:pt x="2206" y="1866"/>
                </a:moveTo>
                <a:lnTo>
                  <a:pt x="2229" y="1868"/>
                </a:lnTo>
                <a:lnTo>
                  <a:pt x="2250" y="1875"/>
                </a:lnTo>
                <a:lnTo>
                  <a:pt x="2268" y="1888"/>
                </a:lnTo>
                <a:lnTo>
                  <a:pt x="2283" y="1903"/>
                </a:lnTo>
                <a:lnTo>
                  <a:pt x="2296" y="1922"/>
                </a:lnTo>
                <a:lnTo>
                  <a:pt x="2303" y="1943"/>
                </a:lnTo>
                <a:lnTo>
                  <a:pt x="2305" y="1966"/>
                </a:lnTo>
                <a:lnTo>
                  <a:pt x="2303" y="1989"/>
                </a:lnTo>
                <a:lnTo>
                  <a:pt x="2296" y="2010"/>
                </a:lnTo>
                <a:lnTo>
                  <a:pt x="2283" y="2027"/>
                </a:lnTo>
                <a:lnTo>
                  <a:pt x="2268" y="2043"/>
                </a:lnTo>
                <a:lnTo>
                  <a:pt x="2250" y="2055"/>
                </a:lnTo>
                <a:lnTo>
                  <a:pt x="2229" y="2063"/>
                </a:lnTo>
                <a:lnTo>
                  <a:pt x="2206" y="2065"/>
                </a:lnTo>
                <a:lnTo>
                  <a:pt x="2183" y="2063"/>
                </a:lnTo>
                <a:lnTo>
                  <a:pt x="2162" y="2055"/>
                </a:lnTo>
                <a:lnTo>
                  <a:pt x="2143" y="2043"/>
                </a:lnTo>
                <a:lnTo>
                  <a:pt x="2128" y="2027"/>
                </a:lnTo>
                <a:lnTo>
                  <a:pt x="2115" y="2010"/>
                </a:lnTo>
                <a:lnTo>
                  <a:pt x="2108" y="1989"/>
                </a:lnTo>
                <a:lnTo>
                  <a:pt x="2106" y="1966"/>
                </a:lnTo>
                <a:lnTo>
                  <a:pt x="2108" y="1943"/>
                </a:lnTo>
                <a:lnTo>
                  <a:pt x="2115" y="1922"/>
                </a:lnTo>
                <a:lnTo>
                  <a:pt x="2128" y="1903"/>
                </a:lnTo>
                <a:lnTo>
                  <a:pt x="2143" y="1888"/>
                </a:lnTo>
                <a:lnTo>
                  <a:pt x="2162" y="1875"/>
                </a:lnTo>
                <a:lnTo>
                  <a:pt x="2183" y="1868"/>
                </a:lnTo>
                <a:lnTo>
                  <a:pt x="2206" y="1866"/>
                </a:lnTo>
                <a:close/>
                <a:moveTo>
                  <a:pt x="412" y="1866"/>
                </a:moveTo>
                <a:lnTo>
                  <a:pt x="435" y="1868"/>
                </a:lnTo>
                <a:lnTo>
                  <a:pt x="456" y="1875"/>
                </a:lnTo>
                <a:lnTo>
                  <a:pt x="475" y="1888"/>
                </a:lnTo>
                <a:lnTo>
                  <a:pt x="491" y="1903"/>
                </a:lnTo>
                <a:lnTo>
                  <a:pt x="502" y="1922"/>
                </a:lnTo>
                <a:lnTo>
                  <a:pt x="510" y="1943"/>
                </a:lnTo>
                <a:lnTo>
                  <a:pt x="513" y="1966"/>
                </a:lnTo>
                <a:lnTo>
                  <a:pt x="510" y="1989"/>
                </a:lnTo>
                <a:lnTo>
                  <a:pt x="502" y="2010"/>
                </a:lnTo>
                <a:lnTo>
                  <a:pt x="491" y="2027"/>
                </a:lnTo>
                <a:lnTo>
                  <a:pt x="475" y="2043"/>
                </a:lnTo>
                <a:lnTo>
                  <a:pt x="456" y="2055"/>
                </a:lnTo>
                <a:lnTo>
                  <a:pt x="435" y="2063"/>
                </a:lnTo>
                <a:lnTo>
                  <a:pt x="412" y="2065"/>
                </a:lnTo>
                <a:lnTo>
                  <a:pt x="390" y="2063"/>
                </a:lnTo>
                <a:lnTo>
                  <a:pt x="369" y="2055"/>
                </a:lnTo>
                <a:lnTo>
                  <a:pt x="351" y="2043"/>
                </a:lnTo>
                <a:lnTo>
                  <a:pt x="335" y="2027"/>
                </a:lnTo>
                <a:lnTo>
                  <a:pt x="323" y="2010"/>
                </a:lnTo>
                <a:lnTo>
                  <a:pt x="316" y="1989"/>
                </a:lnTo>
                <a:lnTo>
                  <a:pt x="313" y="1966"/>
                </a:lnTo>
                <a:lnTo>
                  <a:pt x="316" y="1943"/>
                </a:lnTo>
                <a:lnTo>
                  <a:pt x="323" y="1922"/>
                </a:lnTo>
                <a:lnTo>
                  <a:pt x="335" y="1903"/>
                </a:lnTo>
                <a:lnTo>
                  <a:pt x="351" y="1888"/>
                </a:lnTo>
                <a:lnTo>
                  <a:pt x="369" y="1875"/>
                </a:lnTo>
                <a:lnTo>
                  <a:pt x="390" y="1868"/>
                </a:lnTo>
                <a:lnTo>
                  <a:pt x="412" y="1866"/>
                </a:lnTo>
                <a:close/>
                <a:moveTo>
                  <a:pt x="1909" y="1312"/>
                </a:moveTo>
                <a:lnTo>
                  <a:pt x="1928" y="1313"/>
                </a:lnTo>
                <a:lnTo>
                  <a:pt x="1947" y="1317"/>
                </a:lnTo>
                <a:lnTo>
                  <a:pt x="1965" y="1327"/>
                </a:lnTo>
                <a:lnTo>
                  <a:pt x="1980" y="1339"/>
                </a:lnTo>
                <a:lnTo>
                  <a:pt x="1992" y="1356"/>
                </a:lnTo>
                <a:lnTo>
                  <a:pt x="2000" y="1374"/>
                </a:lnTo>
                <a:lnTo>
                  <a:pt x="2004" y="1393"/>
                </a:lnTo>
                <a:lnTo>
                  <a:pt x="2003" y="1411"/>
                </a:lnTo>
                <a:lnTo>
                  <a:pt x="1999" y="1430"/>
                </a:lnTo>
                <a:lnTo>
                  <a:pt x="1990" y="1448"/>
                </a:lnTo>
                <a:lnTo>
                  <a:pt x="1977" y="1464"/>
                </a:lnTo>
                <a:lnTo>
                  <a:pt x="1497" y="1922"/>
                </a:lnTo>
                <a:lnTo>
                  <a:pt x="1502" y="1944"/>
                </a:lnTo>
                <a:lnTo>
                  <a:pt x="1503" y="1966"/>
                </a:lnTo>
                <a:lnTo>
                  <a:pt x="1500" y="2000"/>
                </a:lnTo>
                <a:lnTo>
                  <a:pt x="1491" y="2032"/>
                </a:lnTo>
                <a:lnTo>
                  <a:pt x="1477" y="2062"/>
                </a:lnTo>
                <a:lnTo>
                  <a:pt x="1458" y="2088"/>
                </a:lnTo>
                <a:lnTo>
                  <a:pt x="1436" y="2111"/>
                </a:lnTo>
                <a:lnTo>
                  <a:pt x="1408" y="2130"/>
                </a:lnTo>
                <a:lnTo>
                  <a:pt x="1379" y="2144"/>
                </a:lnTo>
                <a:lnTo>
                  <a:pt x="1347" y="2153"/>
                </a:lnTo>
                <a:lnTo>
                  <a:pt x="1312" y="2156"/>
                </a:lnTo>
                <a:lnTo>
                  <a:pt x="1279" y="2153"/>
                </a:lnTo>
                <a:lnTo>
                  <a:pt x="1246" y="2144"/>
                </a:lnTo>
                <a:lnTo>
                  <a:pt x="1216" y="2130"/>
                </a:lnTo>
                <a:lnTo>
                  <a:pt x="1190" y="2111"/>
                </a:lnTo>
                <a:lnTo>
                  <a:pt x="1167" y="2088"/>
                </a:lnTo>
                <a:lnTo>
                  <a:pt x="1148" y="2062"/>
                </a:lnTo>
                <a:lnTo>
                  <a:pt x="1134" y="2032"/>
                </a:lnTo>
                <a:lnTo>
                  <a:pt x="1125" y="2000"/>
                </a:lnTo>
                <a:lnTo>
                  <a:pt x="1123" y="1966"/>
                </a:lnTo>
                <a:lnTo>
                  <a:pt x="1126" y="1931"/>
                </a:lnTo>
                <a:lnTo>
                  <a:pt x="1134" y="1900"/>
                </a:lnTo>
                <a:lnTo>
                  <a:pt x="1148" y="1869"/>
                </a:lnTo>
                <a:lnTo>
                  <a:pt x="1167" y="1843"/>
                </a:lnTo>
                <a:lnTo>
                  <a:pt x="1190" y="1820"/>
                </a:lnTo>
                <a:lnTo>
                  <a:pt x="1216" y="1801"/>
                </a:lnTo>
                <a:lnTo>
                  <a:pt x="1246" y="1787"/>
                </a:lnTo>
                <a:lnTo>
                  <a:pt x="1279" y="1778"/>
                </a:lnTo>
                <a:lnTo>
                  <a:pt x="1312" y="1776"/>
                </a:lnTo>
                <a:lnTo>
                  <a:pt x="1336" y="1777"/>
                </a:lnTo>
                <a:lnTo>
                  <a:pt x="1359" y="1781"/>
                </a:lnTo>
                <a:lnTo>
                  <a:pt x="1381" y="1789"/>
                </a:lnTo>
                <a:lnTo>
                  <a:pt x="1856" y="1336"/>
                </a:lnTo>
                <a:lnTo>
                  <a:pt x="1871" y="1324"/>
                </a:lnTo>
                <a:lnTo>
                  <a:pt x="1889" y="1316"/>
                </a:lnTo>
                <a:lnTo>
                  <a:pt x="1909" y="1312"/>
                </a:lnTo>
                <a:close/>
                <a:moveTo>
                  <a:pt x="1309" y="970"/>
                </a:moveTo>
                <a:lnTo>
                  <a:pt x="1332" y="973"/>
                </a:lnTo>
                <a:lnTo>
                  <a:pt x="1353" y="981"/>
                </a:lnTo>
                <a:lnTo>
                  <a:pt x="1372" y="992"/>
                </a:lnTo>
                <a:lnTo>
                  <a:pt x="1388" y="1008"/>
                </a:lnTo>
                <a:lnTo>
                  <a:pt x="1399" y="1027"/>
                </a:lnTo>
                <a:lnTo>
                  <a:pt x="1406" y="1048"/>
                </a:lnTo>
                <a:lnTo>
                  <a:pt x="1410" y="1070"/>
                </a:lnTo>
                <a:lnTo>
                  <a:pt x="1406" y="1093"/>
                </a:lnTo>
                <a:lnTo>
                  <a:pt x="1399" y="1114"/>
                </a:lnTo>
                <a:lnTo>
                  <a:pt x="1388" y="1133"/>
                </a:lnTo>
                <a:lnTo>
                  <a:pt x="1372" y="1148"/>
                </a:lnTo>
                <a:lnTo>
                  <a:pt x="1353" y="1160"/>
                </a:lnTo>
                <a:lnTo>
                  <a:pt x="1332" y="1167"/>
                </a:lnTo>
                <a:lnTo>
                  <a:pt x="1309" y="1170"/>
                </a:lnTo>
                <a:lnTo>
                  <a:pt x="1286" y="1167"/>
                </a:lnTo>
                <a:lnTo>
                  <a:pt x="1265" y="1160"/>
                </a:lnTo>
                <a:lnTo>
                  <a:pt x="1247" y="1148"/>
                </a:lnTo>
                <a:lnTo>
                  <a:pt x="1231" y="1133"/>
                </a:lnTo>
                <a:lnTo>
                  <a:pt x="1220" y="1114"/>
                </a:lnTo>
                <a:lnTo>
                  <a:pt x="1213" y="1093"/>
                </a:lnTo>
                <a:lnTo>
                  <a:pt x="1209" y="1070"/>
                </a:lnTo>
                <a:lnTo>
                  <a:pt x="1213" y="1048"/>
                </a:lnTo>
                <a:lnTo>
                  <a:pt x="1220" y="1027"/>
                </a:lnTo>
                <a:lnTo>
                  <a:pt x="1231" y="1008"/>
                </a:lnTo>
                <a:lnTo>
                  <a:pt x="1247" y="992"/>
                </a:lnTo>
                <a:lnTo>
                  <a:pt x="1265" y="981"/>
                </a:lnTo>
                <a:lnTo>
                  <a:pt x="1286" y="973"/>
                </a:lnTo>
                <a:lnTo>
                  <a:pt x="1309" y="970"/>
                </a:lnTo>
                <a:close/>
                <a:moveTo>
                  <a:pt x="1312" y="831"/>
                </a:moveTo>
                <a:lnTo>
                  <a:pt x="1227" y="834"/>
                </a:lnTo>
                <a:lnTo>
                  <a:pt x="1145" y="844"/>
                </a:lnTo>
                <a:lnTo>
                  <a:pt x="1064" y="858"/>
                </a:lnTo>
                <a:lnTo>
                  <a:pt x="984" y="879"/>
                </a:lnTo>
                <a:lnTo>
                  <a:pt x="908" y="905"/>
                </a:lnTo>
                <a:lnTo>
                  <a:pt x="833" y="937"/>
                </a:lnTo>
                <a:lnTo>
                  <a:pt x="762" y="973"/>
                </a:lnTo>
                <a:lnTo>
                  <a:pt x="694" y="1014"/>
                </a:lnTo>
                <a:lnTo>
                  <a:pt x="629" y="1060"/>
                </a:lnTo>
                <a:lnTo>
                  <a:pt x="567" y="1110"/>
                </a:lnTo>
                <a:lnTo>
                  <a:pt x="510" y="1164"/>
                </a:lnTo>
                <a:lnTo>
                  <a:pt x="455" y="1222"/>
                </a:lnTo>
                <a:lnTo>
                  <a:pt x="405" y="1284"/>
                </a:lnTo>
                <a:lnTo>
                  <a:pt x="360" y="1349"/>
                </a:lnTo>
                <a:lnTo>
                  <a:pt x="318" y="1417"/>
                </a:lnTo>
                <a:lnTo>
                  <a:pt x="282" y="1488"/>
                </a:lnTo>
                <a:lnTo>
                  <a:pt x="251" y="1562"/>
                </a:lnTo>
                <a:lnTo>
                  <a:pt x="225" y="1639"/>
                </a:lnTo>
                <a:lnTo>
                  <a:pt x="204" y="1717"/>
                </a:lnTo>
                <a:lnTo>
                  <a:pt x="189" y="1798"/>
                </a:lnTo>
                <a:lnTo>
                  <a:pt x="180" y="1881"/>
                </a:lnTo>
                <a:lnTo>
                  <a:pt x="177" y="1966"/>
                </a:lnTo>
                <a:lnTo>
                  <a:pt x="180" y="2050"/>
                </a:lnTo>
                <a:lnTo>
                  <a:pt x="189" y="2133"/>
                </a:lnTo>
                <a:lnTo>
                  <a:pt x="204" y="2214"/>
                </a:lnTo>
                <a:lnTo>
                  <a:pt x="225" y="2292"/>
                </a:lnTo>
                <a:lnTo>
                  <a:pt x="251" y="2370"/>
                </a:lnTo>
                <a:lnTo>
                  <a:pt x="282" y="2443"/>
                </a:lnTo>
                <a:lnTo>
                  <a:pt x="318" y="2514"/>
                </a:lnTo>
                <a:lnTo>
                  <a:pt x="360" y="2583"/>
                </a:lnTo>
                <a:lnTo>
                  <a:pt x="405" y="2648"/>
                </a:lnTo>
                <a:lnTo>
                  <a:pt x="455" y="2709"/>
                </a:lnTo>
                <a:lnTo>
                  <a:pt x="510" y="2767"/>
                </a:lnTo>
                <a:lnTo>
                  <a:pt x="567" y="2821"/>
                </a:lnTo>
                <a:lnTo>
                  <a:pt x="629" y="2872"/>
                </a:lnTo>
                <a:lnTo>
                  <a:pt x="694" y="2917"/>
                </a:lnTo>
                <a:lnTo>
                  <a:pt x="762" y="2958"/>
                </a:lnTo>
                <a:lnTo>
                  <a:pt x="833" y="2994"/>
                </a:lnTo>
                <a:lnTo>
                  <a:pt x="908" y="3026"/>
                </a:lnTo>
                <a:lnTo>
                  <a:pt x="984" y="3052"/>
                </a:lnTo>
                <a:lnTo>
                  <a:pt x="1064" y="3073"/>
                </a:lnTo>
                <a:lnTo>
                  <a:pt x="1145" y="3088"/>
                </a:lnTo>
                <a:lnTo>
                  <a:pt x="1227" y="3097"/>
                </a:lnTo>
                <a:lnTo>
                  <a:pt x="1312" y="3100"/>
                </a:lnTo>
                <a:lnTo>
                  <a:pt x="1397" y="3097"/>
                </a:lnTo>
                <a:lnTo>
                  <a:pt x="1480" y="3088"/>
                </a:lnTo>
                <a:lnTo>
                  <a:pt x="1560" y="3073"/>
                </a:lnTo>
                <a:lnTo>
                  <a:pt x="1640" y="3052"/>
                </a:lnTo>
                <a:lnTo>
                  <a:pt x="1716" y="3026"/>
                </a:lnTo>
                <a:lnTo>
                  <a:pt x="1791" y="2994"/>
                </a:lnTo>
                <a:lnTo>
                  <a:pt x="1862" y="2958"/>
                </a:lnTo>
                <a:lnTo>
                  <a:pt x="1930" y="2917"/>
                </a:lnTo>
                <a:lnTo>
                  <a:pt x="1995" y="2872"/>
                </a:lnTo>
                <a:lnTo>
                  <a:pt x="2057" y="2821"/>
                </a:lnTo>
                <a:lnTo>
                  <a:pt x="2115" y="2767"/>
                </a:lnTo>
                <a:lnTo>
                  <a:pt x="2169" y="2709"/>
                </a:lnTo>
                <a:lnTo>
                  <a:pt x="2219" y="2648"/>
                </a:lnTo>
                <a:lnTo>
                  <a:pt x="2265" y="2583"/>
                </a:lnTo>
                <a:lnTo>
                  <a:pt x="2306" y="2514"/>
                </a:lnTo>
                <a:lnTo>
                  <a:pt x="2343" y="2443"/>
                </a:lnTo>
                <a:lnTo>
                  <a:pt x="2374" y="2370"/>
                </a:lnTo>
                <a:lnTo>
                  <a:pt x="2400" y="2292"/>
                </a:lnTo>
                <a:lnTo>
                  <a:pt x="2421" y="2214"/>
                </a:lnTo>
                <a:lnTo>
                  <a:pt x="2436" y="2133"/>
                </a:lnTo>
                <a:lnTo>
                  <a:pt x="2445" y="2050"/>
                </a:lnTo>
                <a:lnTo>
                  <a:pt x="2449" y="1966"/>
                </a:lnTo>
                <a:lnTo>
                  <a:pt x="2445" y="1881"/>
                </a:lnTo>
                <a:lnTo>
                  <a:pt x="2436" y="1798"/>
                </a:lnTo>
                <a:lnTo>
                  <a:pt x="2421" y="1717"/>
                </a:lnTo>
                <a:lnTo>
                  <a:pt x="2400" y="1639"/>
                </a:lnTo>
                <a:lnTo>
                  <a:pt x="2374" y="1562"/>
                </a:lnTo>
                <a:lnTo>
                  <a:pt x="2343" y="1488"/>
                </a:lnTo>
                <a:lnTo>
                  <a:pt x="2306" y="1417"/>
                </a:lnTo>
                <a:lnTo>
                  <a:pt x="2265" y="1349"/>
                </a:lnTo>
                <a:lnTo>
                  <a:pt x="2219" y="1284"/>
                </a:lnTo>
                <a:lnTo>
                  <a:pt x="2169" y="1222"/>
                </a:lnTo>
                <a:lnTo>
                  <a:pt x="2115" y="1164"/>
                </a:lnTo>
                <a:lnTo>
                  <a:pt x="2057" y="1110"/>
                </a:lnTo>
                <a:lnTo>
                  <a:pt x="1995" y="1060"/>
                </a:lnTo>
                <a:lnTo>
                  <a:pt x="1930" y="1014"/>
                </a:lnTo>
                <a:lnTo>
                  <a:pt x="1862" y="973"/>
                </a:lnTo>
                <a:lnTo>
                  <a:pt x="1791" y="937"/>
                </a:lnTo>
                <a:lnTo>
                  <a:pt x="1716" y="905"/>
                </a:lnTo>
                <a:lnTo>
                  <a:pt x="1640" y="879"/>
                </a:lnTo>
                <a:lnTo>
                  <a:pt x="1560" y="858"/>
                </a:lnTo>
                <a:lnTo>
                  <a:pt x="1480" y="844"/>
                </a:lnTo>
                <a:lnTo>
                  <a:pt x="1397" y="834"/>
                </a:lnTo>
                <a:lnTo>
                  <a:pt x="1312" y="831"/>
                </a:lnTo>
                <a:close/>
                <a:moveTo>
                  <a:pt x="932" y="177"/>
                </a:moveTo>
                <a:lnTo>
                  <a:pt x="932" y="330"/>
                </a:lnTo>
                <a:lnTo>
                  <a:pt x="1693" y="330"/>
                </a:lnTo>
                <a:lnTo>
                  <a:pt x="1693" y="177"/>
                </a:lnTo>
                <a:lnTo>
                  <a:pt x="932" y="177"/>
                </a:lnTo>
                <a:close/>
                <a:moveTo>
                  <a:pt x="756" y="0"/>
                </a:moveTo>
                <a:lnTo>
                  <a:pt x="1869" y="0"/>
                </a:lnTo>
                <a:lnTo>
                  <a:pt x="1869" y="506"/>
                </a:lnTo>
                <a:lnTo>
                  <a:pt x="1400" y="506"/>
                </a:lnTo>
                <a:lnTo>
                  <a:pt x="1400" y="658"/>
                </a:lnTo>
                <a:lnTo>
                  <a:pt x="1493" y="668"/>
                </a:lnTo>
                <a:lnTo>
                  <a:pt x="1583" y="683"/>
                </a:lnTo>
                <a:lnTo>
                  <a:pt x="1671" y="705"/>
                </a:lnTo>
                <a:lnTo>
                  <a:pt x="1756" y="733"/>
                </a:lnTo>
                <a:lnTo>
                  <a:pt x="1840" y="766"/>
                </a:lnTo>
                <a:lnTo>
                  <a:pt x="1920" y="805"/>
                </a:lnTo>
                <a:lnTo>
                  <a:pt x="1996" y="848"/>
                </a:lnTo>
                <a:lnTo>
                  <a:pt x="2070" y="897"/>
                </a:lnTo>
                <a:lnTo>
                  <a:pt x="2141" y="949"/>
                </a:lnTo>
                <a:lnTo>
                  <a:pt x="2207" y="1008"/>
                </a:lnTo>
                <a:lnTo>
                  <a:pt x="2327" y="892"/>
                </a:lnTo>
                <a:lnTo>
                  <a:pt x="2222" y="782"/>
                </a:lnTo>
                <a:lnTo>
                  <a:pt x="2210" y="766"/>
                </a:lnTo>
                <a:lnTo>
                  <a:pt x="2202" y="748"/>
                </a:lnTo>
                <a:lnTo>
                  <a:pt x="2198" y="728"/>
                </a:lnTo>
                <a:lnTo>
                  <a:pt x="2198" y="710"/>
                </a:lnTo>
                <a:lnTo>
                  <a:pt x="2203" y="691"/>
                </a:lnTo>
                <a:lnTo>
                  <a:pt x="2212" y="673"/>
                </a:lnTo>
                <a:lnTo>
                  <a:pt x="2225" y="657"/>
                </a:lnTo>
                <a:lnTo>
                  <a:pt x="2241" y="646"/>
                </a:lnTo>
                <a:lnTo>
                  <a:pt x="2259" y="637"/>
                </a:lnTo>
                <a:lnTo>
                  <a:pt x="2278" y="633"/>
                </a:lnTo>
                <a:lnTo>
                  <a:pt x="2298" y="634"/>
                </a:lnTo>
                <a:lnTo>
                  <a:pt x="2317" y="638"/>
                </a:lnTo>
                <a:lnTo>
                  <a:pt x="2334" y="647"/>
                </a:lnTo>
                <a:lnTo>
                  <a:pt x="2350" y="660"/>
                </a:lnTo>
                <a:lnTo>
                  <a:pt x="2682" y="1007"/>
                </a:lnTo>
                <a:lnTo>
                  <a:pt x="2695" y="1024"/>
                </a:lnTo>
                <a:lnTo>
                  <a:pt x="2702" y="1042"/>
                </a:lnTo>
                <a:lnTo>
                  <a:pt x="2706" y="1060"/>
                </a:lnTo>
                <a:lnTo>
                  <a:pt x="2706" y="1080"/>
                </a:lnTo>
                <a:lnTo>
                  <a:pt x="2701" y="1099"/>
                </a:lnTo>
                <a:lnTo>
                  <a:pt x="2693" y="1116"/>
                </a:lnTo>
                <a:lnTo>
                  <a:pt x="2679" y="1132"/>
                </a:lnTo>
                <a:lnTo>
                  <a:pt x="2665" y="1143"/>
                </a:lnTo>
                <a:lnTo>
                  <a:pt x="2651" y="1151"/>
                </a:lnTo>
                <a:lnTo>
                  <a:pt x="2635" y="1155"/>
                </a:lnTo>
                <a:lnTo>
                  <a:pt x="2618" y="1157"/>
                </a:lnTo>
                <a:lnTo>
                  <a:pt x="2601" y="1155"/>
                </a:lnTo>
                <a:lnTo>
                  <a:pt x="2585" y="1149"/>
                </a:lnTo>
                <a:lnTo>
                  <a:pt x="2569" y="1141"/>
                </a:lnTo>
                <a:lnTo>
                  <a:pt x="2554" y="1130"/>
                </a:lnTo>
                <a:lnTo>
                  <a:pt x="2450" y="1020"/>
                </a:lnTo>
                <a:lnTo>
                  <a:pt x="2327" y="1136"/>
                </a:lnTo>
                <a:lnTo>
                  <a:pt x="2380" y="1206"/>
                </a:lnTo>
                <a:lnTo>
                  <a:pt x="2430" y="1279"/>
                </a:lnTo>
                <a:lnTo>
                  <a:pt x="2474" y="1356"/>
                </a:lnTo>
                <a:lnTo>
                  <a:pt x="2512" y="1435"/>
                </a:lnTo>
                <a:lnTo>
                  <a:pt x="2546" y="1517"/>
                </a:lnTo>
                <a:lnTo>
                  <a:pt x="2573" y="1603"/>
                </a:lnTo>
                <a:lnTo>
                  <a:pt x="2595" y="1690"/>
                </a:lnTo>
                <a:lnTo>
                  <a:pt x="2612" y="1780"/>
                </a:lnTo>
                <a:lnTo>
                  <a:pt x="2621" y="1872"/>
                </a:lnTo>
                <a:lnTo>
                  <a:pt x="2625" y="1966"/>
                </a:lnTo>
                <a:lnTo>
                  <a:pt x="2621" y="2059"/>
                </a:lnTo>
                <a:lnTo>
                  <a:pt x="2612" y="2151"/>
                </a:lnTo>
                <a:lnTo>
                  <a:pt x="2595" y="2241"/>
                </a:lnTo>
                <a:lnTo>
                  <a:pt x="2573" y="2328"/>
                </a:lnTo>
                <a:lnTo>
                  <a:pt x="2546" y="2413"/>
                </a:lnTo>
                <a:lnTo>
                  <a:pt x="2512" y="2496"/>
                </a:lnTo>
                <a:lnTo>
                  <a:pt x="2474" y="2575"/>
                </a:lnTo>
                <a:lnTo>
                  <a:pt x="2430" y="2652"/>
                </a:lnTo>
                <a:lnTo>
                  <a:pt x="2382" y="2725"/>
                </a:lnTo>
                <a:lnTo>
                  <a:pt x="2328" y="2794"/>
                </a:lnTo>
                <a:lnTo>
                  <a:pt x="2271" y="2860"/>
                </a:lnTo>
                <a:lnTo>
                  <a:pt x="2209" y="2922"/>
                </a:lnTo>
                <a:lnTo>
                  <a:pt x="2143" y="2980"/>
                </a:lnTo>
                <a:lnTo>
                  <a:pt x="2073" y="3033"/>
                </a:lnTo>
                <a:lnTo>
                  <a:pt x="1999" y="3082"/>
                </a:lnTo>
                <a:lnTo>
                  <a:pt x="1923" y="3125"/>
                </a:lnTo>
                <a:lnTo>
                  <a:pt x="1843" y="3164"/>
                </a:lnTo>
                <a:lnTo>
                  <a:pt x="1760" y="3198"/>
                </a:lnTo>
                <a:lnTo>
                  <a:pt x="1675" y="3225"/>
                </a:lnTo>
                <a:lnTo>
                  <a:pt x="1588" y="3247"/>
                </a:lnTo>
                <a:lnTo>
                  <a:pt x="1497" y="3264"/>
                </a:lnTo>
                <a:lnTo>
                  <a:pt x="1405" y="3273"/>
                </a:lnTo>
                <a:lnTo>
                  <a:pt x="1312" y="3276"/>
                </a:lnTo>
                <a:lnTo>
                  <a:pt x="1219" y="3273"/>
                </a:lnTo>
                <a:lnTo>
                  <a:pt x="1127" y="3264"/>
                </a:lnTo>
                <a:lnTo>
                  <a:pt x="1037" y="3247"/>
                </a:lnTo>
                <a:lnTo>
                  <a:pt x="950" y="3225"/>
                </a:lnTo>
                <a:lnTo>
                  <a:pt x="864" y="3198"/>
                </a:lnTo>
                <a:lnTo>
                  <a:pt x="781" y="3164"/>
                </a:lnTo>
                <a:lnTo>
                  <a:pt x="701" y="3125"/>
                </a:lnTo>
                <a:lnTo>
                  <a:pt x="625" y="3082"/>
                </a:lnTo>
                <a:lnTo>
                  <a:pt x="552" y="3033"/>
                </a:lnTo>
                <a:lnTo>
                  <a:pt x="483" y="2980"/>
                </a:lnTo>
                <a:lnTo>
                  <a:pt x="417" y="2922"/>
                </a:lnTo>
                <a:lnTo>
                  <a:pt x="355" y="2860"/>
                </a:lnTo>
                <a:lnTo>
                  <a:pt x="297" y="2794"/>
                </a:lnTo>
                <a:lnTo>
                  <a:pt x="244" y="2725"/>
                </a:lnTo>
                <a:lnTo>
                  <a:pt x="194" y="2652"/>
                </a:lnTo>
                <a:lnTo>
                  <a:pt x="150" y="2575"/>
                </a:lnTo>
                <a:lnTo>
                  <a:pt x="112" y="2496"/>
                </a:lnTo>
                <a:lnTo>
                  <a:pt x="79" y="2413"/>
                </a:lnTo>
                <a:lnTo>
                  <a:pt x="51" y="2328"/>
                </a:lnTo>
                <a:lnTo>
                  <a:pt x="29" y="2241"/>
                </a:lnTo>
                <a:lnTo>
                  <a:pt x="13" y="2151"/>
                </a:lnTo>
                <a:lnTo>
                  <a:pt x="4" y="2059"/>
                </a:lnTo>
                <a:lnTo>
                  <a:pt x="0" y="1966"/>
                </a:lnTo>
                <a:lnTo>
                  <a:pt x="4" y="1872"/>
                </a:lnTo>
                <a:lnTo>
                  <a:pt x="13" y="1780"/>
                </a:lnTo>
                <a:lnTo>
                  <a:pt x="29" y="1690"/>
                </a:lnTo>
                <a:lnTo>
                  <a:pt x="51" y="1602"/>
                </a:lnTo>
                <a:lnTo>
                  <a:pt x="79" y="1517"/>
                </a:lnTo>
                <a:lnTo>
                  <a:pt x="113" y="1434"/>
                </a:lnTo>
                <a:lnTo>
                  <a:pt x="152" y="1355"/>
                </a:lnTo>
                <a:lnTo>
                  <a:pt x="196" y="1278"/>
                </a:lnTo>
                <a:lnTo>
                  <a:pt x="245" y="1205"/>
                </a:lnTo>
                <a:lnTo>
                  <a:pt x="298" y="1135"/>
                </a:lnTo>
                <a:lnTo>
                  <a:pt x="356" y="1069"/>
                </a:lnTo>
                <a:lnTo>
                  <a:pt x="419" y="1007"/>
                </a:lnTo>
                <a:lnTo>
                  <a:pt x="485" y="949"/>
                </a:lnTo>
                <a:lnTo>
                  <a:pt x="555" y="896"/>
                </a:lnTo>
                <a:lnTo>
                  <a:pt x="628" y="848"/>
                </a:lnTo>
                <a:lnTo>
                  <a:pt x="706" y="804"/>
                </a:lnTo>
                <a:lnTo>
                  <a:pt x="785" y="766"/>
                </a:lnTo>
                <a:lnTo>
                  <a:pt x="868" y="733"/>
                </a:lnTo>
                <a:lnTo>
                  <a:pt x="954" y="705"/>
                </a:lnTo>
                <a:lnTo>
                  <a:pt x="1042" y="683"/>
                </a:lnTo>
                <a:lnTo>
                  <a:pt x="1132" y="668"/>
                </a:lnTo>
                <a:lnTo>
                  <a:pt x="1224" y="658"/>
                </a:lnTo>
                <a:lnTo>
                  <a:pt x="1224" y="506"/>
                </a:lnTo>
                <a:lnTo>
                  <a:pt x="756" y="506"/>
                </a:lnTo>
                <a:lnTo>
                  <a:pt x="756" y="0"/>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pPr>
              <a:defRPr/>
            </a:pPr>
            <a:endParaRPr lang="en-GB" kern="0" dirty="0">
              <a:solidFill>
                <a:srgbClr val="717171"/>
              </a:solidFill>
            </a:endParaRPr>
          </a:p>
        </p:txBody>
      </p:sp>
      <p:grpSp>
        <p:nvGrpSpPr>
          <p:cNvPr id="25" name="Group 24"/>
          <p:cNvGrpSpPr/>
          <p:nvPr/>
        </p:nvGrpSpPr>
        <p:grpSpPr>
          <a:xfrm>
            <a:off x="8248750" y="2406445"/>
            <a:ext cx="513113" cy="478607"/>
            <a:chOff x="3162300" y="-3261257"/>
            <a:chExt cx="5854700" cy="5460999"/>
          </a:xfrm>
          <a:solidFill>
            <a:schemeClr val="tx2"/>
          </a:solidFill>
        </p:grpSpPr>
        <p:sp>
          <p:nvSpPr>
            <p:cNvPr id="28" name="Freeform 55"/>
            <p:cNvSpPr>
              <a:spLocks noEditPoints="1"/>
            </p:cNvSpPr>
            <p:nvPr/>
          </p:nvSpPr>
          <p:spPr bwMode="auto">
            <a:xfrm>
              <a:off x="3162300" y="-806985"/>
              <a:ext cx="2355846" cy="3006727"/>
            </a:xfrm>
            <a:custGeom>
              <a:avLst/>
              <a:gdLst>
                <a:gd name="T0" fmla="*/ 1152 w 1484"/>
                <a:gd name="T1" fmla="*/ 687 h 1894"/>
                <a:gd name="T2" fmla="*/ 1184 w 1484"/>
                <a:gd name="T3" fmla="*/ 488 h 1894"/>
                <a:gd name="T4" fmla="*/ 1150 w 1484"/>
                <a:gd name="T5" fmla="*/ 292 h 1894"/>
                <a:gd name="T6" fmla="*/ 1028 w 1484"/>
                <a:gd name="T7" fmla="*/ 108 h 1894"/>
                <a:gd name="T8" fmla="*/ 834 w 1484"/>
                <a:gd name="T9" fmla="*/ 10 h 1894"/>
                <a:gd name="T10" fmla="*/ 718 w 1484"/>
                <a:gd name="T11" fmla="*/ 2 h 1894"/>
                <a:gd name="T12" fmla="*/ 526 w 1484"/>
                <a:gd name="T13" fmla="*/ 58 h 1894"/>
                <a:gd name="T14" fmla="*/ 374 w 1484"/>
                <a:gd name="T15" fmla="*/ 210 h 1894"/>
                <a:gd name="T16" fmla="*/ 304 w 1484"/>
                <a:gd name="T17" fmla="*/ 436 h 1894"/>
                <a:gd name="T18" fmla="*/ 312 w 1484"/>
                <a:gd name="T19" fmla="*/ 609 h 1894"/>
                <a:gd name="T20" fmla="*/ 378 w 1484"/>
                <a:gd name="T21" fmla="*/ 793 h 1894"/>
                <a:gd name="T22" fmla="*/ 224 w 1484"/>
                <a:gd name="T23" fmla="*/ 933 h 1894"/>
                <a:gd name="T24" fmla="*/ 82 w 1484"/>
                <a:gd name="T25" fmla="*/ 1169 h 1894"/>
                <a:gd name="T26" fmla="*/ 8 w 1484"/>
                <a:gd name="T27" fmla="*/ 1449 h 1894"/>
                <a:gd name="T28" fmla="*/ 4 w 1484"/>
                <a:gd name="T29" fmla="*/ 1650 h 1894"/>
                <a:gd name="T30" fmla="*/ 22 w 1484"/>
                <a:gd name="T31" fmla="*/ 1756 h 1894"/>
                <a:gd name="T32" fmla="*/ 70 w 1484"/>
                <a:gd name="T33" fmla="*/ 1802 h 1894"/>
                <a:gd name="T34" fmla="*/ 320 w 1484"/>
                <a:gd name="T35" fmla="*/ 1860 h 1894"/>
                <a:gd name="T36" fmla="*/ 742 w 1484"/>
                <a:gd name="T37" fmla="*/ 1894 h 1894"/>
                <a:gd name="T38" fmla="*/ 1082 w 1484"/>
                <a:gd name="T39" fmla="*/ 1872 h 1894"/>
                <a:gd name="T40" fmla="*/ 1402 w 1484"/>
                <a:gd name="T41" fmla="*/ 1806 h 1894"/>
                <a:gd name="T42" fmla="*/ 1456 w 1484"/>
                <a:gd name="T43" fmla="*/ 1768 h 1894"/>
                <a:gd name="T44" fmla="*/ 1476 w 1484"/>
                <a:gd name="T45" fmla="*/ 1690 h 1894"/>
                <a:gd name="T46" fmla="*/ 1482 w 1484"/>
                <a:gd name="T47" fmla="*/ 1508 h 1894"/>
                <a:gd name="T48" fmla="*/ 1424 w 1484"/>
                <a:gd name="T49" fmla="*/ 1223 h 1894"/>
                <a:gd name="T50" fmla="*/ 1294 w 1484"/>
                <a:gd name="T51" fmla="*/ 975 h 1894"/>
                <a:gd name="T52" fmla="*/ 1106 w 1484"/>
                <a:gd name="T53" fmla="*/ 793 h 1894"/>
                <a:gd name="T54" fmla="*/ 1154 w 1484"/>
                <a:gd name="T55" fmla="*/ 1662 h 1894"/>
                <a:gd name="T56" fmla="*/ 812 w 1484"/>
                <a:gd name="T57" fmla="*/ 1696 h 1894"/>
                <a:gd name="T58" fmla="*/ 532 w 1484"/>
                <a:gd name="T59" fmla="*/ 1688 h 1894"/>
                <a:gd name="T60" fmla="*/ 200 w 1484"/>
                <a:gd name="T61" fmla="*/ 1634 h 1894"/>
                <a:gd name="T62" fmla="*/ 200 w 1484"/>
                <a:gd name="T63" fmla="*/ 1522 h 1894"/>
                <a:gd name="T64" fmla="*/ 244 w 1484"/>
                <a:gd name="T65" fmla="*/ 1295 h 1894"/>
                <a:gd name="T66" fmla="*/ 344 w 1484"/>
                <a:gd name="T67" fmla="*/ 1099 h 1894"/>
                <a:gd name="T68" fmla="*/ 488 w 1484"/>
                <a:gd name="T69" fmla="*/ 957 h 1894"/>
                <a:gd name="T70" fmla="*/ 542 w 1484"/>
                <a:gd name="T71" fmla="*/ 903 h 1894"/>
                <a:gd name="T72" fmla="*/ 574 w 1484"/>
                <a:gd name="T73" fmla="*/ 819 h 1894"/>
                <a:gd name="T74" fmla="*/ 566 w 1484"/>
                <a:gd name="T75" fmla="*/ 729 h 1894"/>
                <a:gd name="T76" fmla="*/ 528 w 1484"/>
                <a:gd name="T77" fmla="*/ 649 h 1894"/>
                <a:gd name="T78" fmla="*/ 500 w 1484"/>
                <a:gd name="T79" fmla="*/ 516 h 1894"/>
                <a:gd name="T80" fmla="*/ 508 w 1484"/>
                <a:gd name="T81" fmla="*/ 398 h 1894"/>
                <a:gd name="T82" fmla="*/ 566 w 1484"/>
                <a:gd name="T83" fmla="*/ 278 h 1894"/>
                <a:gd name="T84" fmla="*/ 666 w 1484"/>
                <a:gd name="T85" fmla="*/ 210 h 1894"/>
                <a:gd name="T86" fmla="*/ 768 w 1484"/>
                <a:gd name="T87" fmla="*/ 200 h 1894"/>
                <a:gd name="T88" fmla="*/ 884 w 1484"/>
                <a:gd name="T89" fmla="*/ 244 h 1894"/>
                <a:gd name="T90" fmla="*/ 958 w 1484"/>
                <a:gd name="T91" fmla="*/ 344 h 1894"/>
                <a:gd name="T92" fmla="*/ 986 w 1484"/>
                <a:gd name="T93" fmla="*/ 488 h 1894"/>
                <a:gd name="T94" fmla="*/ 972 w 1484"/>
                <a:gd name="T95" fmla="*/ 596 h 1894"/>
                <a:gd name="T96" fmla="*/ 934 w 1484"/>
                <a:gd name="T97" fmla="*/ 695 h 1894"/>
                <a:gd name="T98" fmla="*/ 908 w 1484"/>
                <a:gd name="T99" fmla="*/ 783 h 1894"/>
                <a:gd name="T100" fmla="*/ 926 w 1484"/>
                <a:gd name="T101" fmla="*/ 871 h 1894"/>
                <a:gd name="T102" fmla="*/ 980 w 1484"/>
                <a:gd name="T103" fmla="*/ 945 h 1894"/>
                <a:gd name="T104" fmla="*/ 1088 w 1484"/>
                <a:gd name="T105" fmla="*/ 1035 h 1894"/>
                <a:gd name="T106" fmla="*/ 1206 w 1484"/>
                <a:gd name="T107" fmla="*/ 1213 h 1894"/>
                <a:gd name="T108" fmla="*/ 1274 w 1484"/>
                <a:gd name="T109" fmla="*/ 1429 h 1894"/>
                <a:gd name="T110" fmla="*/ 1286 w 1484"/>
                <a:gd name="T111" fmla="*/ 1600 h 18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484" h="1894">
                  <a:moveTo>
                    <a:pt x="1106" y="793"/>
                  </a:moveTo>
                  <a:lnTo>
                    <a:pt x="1106" y="793"/>
                  </a:lnTo>
                  <a:lnTo>
                    <a:pt x="1124" y="759"/>
                  </a:lnTo>
                  <a:lnTo>
                    <a:pt x="1140" y="723"/>
                  </a:lnTo>
                  <a:lnTo>
                    <a:pt x="1152" y="687"/>
                  </a:lnTo>
                  <a:lnTo>
                    <a:pt x="1164" y="649"/>
                  </a:lnTo>
                  <a:lnTo>
                    <a:pt x="1172" y="609"/>
                  </a:lnTo>
                  <a:lnTo>
                    <a:pt x="1178" y="570"/>
                  </a:lnTo>
                  <a:lnTo>
                    <a:pt x="1182" y="528"/>
                  </a:lnTo>
                  <a:lnTo>
                    <a:pt x="1184" y="488"/>
                  </a:lnTo>
                  <a:lnTo>
                    <a:pt x="1184" y="488"/>
                  </a:lnTo>
                  <a:lnTo>
                    <a:pt x="1182" y="436"/>
                  </a:lnTo>
                  <a:lnTo>
                    <a:pt x="1176" y="386"/>
                  </a:lnTo>
                  <a:lnTo>
                    <a:pt x="1164" y="338"/>
                  </a:lnTo>
                  <a:lnTo>
                    <a:pt x="1150" y="292"/>
                  </a:lnTo>
                  <a:lnTo>
                    <a:pt x="1132" y="250"/>
                  </a:lnTo>
                  <a:lnTo>
                    <a:pt x="1112" y="210"/>
                  </a:lnTo>
                  <a:lnTo>
                    <a:pt x="1086" y="172"/>
                  </a:lnTo>
                  <a:lnTo>
                    <a:pt x="1058" y="138"/>
                  </a:lnTo>
                  <a:lnTo>
                    <a:pt x="1028" y="108"/>
                  </a:lnTo>
                  <a:lnTo>
                    <a:pt x="994" y="80"/>
                  </a:lnTo>
                  <a:lnTo>
                    <a:pt x="958" y="58"/>
                  </a:lnTo>
                  <a:lnTo>
                    <a:pt x="920" y="38"/>
                  </a:lnTo>
                  <a:lnTo>
                    <a:pt x="878" y="22"/>
                  </a:lnTo>
                  <a:lnTo>
                    <a:pt x="834" y="10"/>
                  </a:lnTo>
                  <a:lnTo>
                    <a:pt x="790" y="4"/>
                  </a:lnTo>
                  <a:lnTo>
                    <a:pt x="766" y="2"/>
                  </a:lnTo>
                  <a:lnTo>
                    <a:pt x="742" y="0"/>
                  </a:lnTo>
                  <a:lnTo>
                    <a:pt x="742" y="0"/>
                  </a:lnTo>
                  <a:lnTo>
                    <a:pt x="718" y="2"/>
                  </a:lnTo>
                  <a:lnTo>
                    <a:pt x="696" y="4"/>
                  </a:lnTo>
                  <a:lnTo>
                    <a:pt x="650" y="10"/>
                  </a:lnTo>
                  <a:lnTo>
                    <a:pt x="606" y="22"/>
                  </a:lnTo>
                  <a:lnTo>
                    <a:pt x="566" y="38"/>
                  </a:lnTo>
                  <a:lnTo>
                    <a:pt x="526" y="58"/>
                  </a:lnTo>
                  <a:lnTo>
                    <a:pt x="490" y="80"/>
                  </a:lnTo>
                  <a:lnTo>
                    <a:pt x="456" y="108"/>
                  </a:lnTo>
                  <a:lnTo>
                    <a:pt x="426" y="138"/>
                  </a:lnTo>
                  <a:lnTo>
                    <a:pt x="398" y="172"/>
                  </a:lnTo>
                  <a:lnTo>
                    <a:pt x="374" y="210"/>
                  </a:lnTo>
                  <a:lnTo>
                    <a:pt x="352" y="250"/>
                  </a:lnTo>
                  <a:lnTo>
                    <a:pt x="334" y="292"/>
                  </a:lnTo>
                  <a:lnTo>
                    <a:pt x="320" y="338"/>
                  </a:lnTo>
                  <a:lnTo>
                    <a:pt x="310" y="386"/>
                  </a:lnTo>
                  <a:lnTo>
                    <a:pt x="304" y="436"/>
                  </a:lnTo>
                  <a:lnTo>
                    <a:pt x="302" y="488"/>
                  </a:lnTo>
                  <a:lnTo>
                    <a:pt x="302" y="488"/>
                  </a:lnTo>
                  <a:lnTo>
                    <a:pt x="302" y="528"/>
                  </a:lnTo>
                  <a:lnTo>
                    <a:pt x="306" y="570"/>
                  </a:lnTo>
                  <a:lnTo>
                    <a:pt x="312" y="609"/>
                  </a:lnTo>
                  <a:lnTo>
                    <a:pt x="320" y="649"/>
                  </a:lnTo>
                  <a:lnTo>
                    <a:pt x="332" y="687"/>
                  </a:lnTo>
                  <a:lnTo>
                    <a:pt x="346" y="723"/>
                  </a:lnTo>
                  <a:lnTo>
                    <a:pt x="360" y="759"/>
                  </a:lnTo>
                  <a:lnTo>
                    <a:pt x="378" y="793"/>
                  </a:lnTo>
                  <a:lnTo>
                    <a:pt x="378" y="793"/>
                  </a:lnTo>
                  <a:lnTo>
                    <a:pt x="338" y="823"/>
                  </a:lnTo>
                  <a:lnTo>
                    <a:pt x="298" y="855"/>
                  </a:lnTo>
                  <a:lnTo>
                    <a:pt x="260" y="893"/>
                  </a:lnTo>
                  <a:lnTo>
                    <a:pt x="224" y="933"/>
                  </a:lnTo>
                  <a:lnTo>
                    <a:pt x="192" y="975"/>
                  </a:lnTo>
                  <a:lnTo>
                    <a:pt x="160" y="1021"/>
                  </a:lnTo>
                  <a:lnTo>
                    <a:pt x="132" y="1067"/>
                  </a:lnTo>
                  <a:lnTo>
                    <a:pt x="106" y="1117"/>
                  </a:lnTo>
                  <a:lnTo>
                    <a:pt x="82" y="1169"/>
                  </a:lnTo>
                  <a:lnTo>
                    <a:pt x="60" y="1223"/>
                  </a:lnTo>
                  <a:lnTo>
                    <a:pt x="42" y="1277"/>
                  </a:lnTo>
                  <a:lnTo>
                    <a:pt x="28" y="1333"/>
                  </a:lnTo>
                  <a:lnTo>
                    <a:pt x="16" y="1391"/>
                  </a:lnTo>
                  <a:lnTo>
                    <a:pt x="8" y="1449"/>
                  </a:lnTo>
                  <a:lnTo>
                    <a:pt x="2" y="1508"/>
                  </a:lnTo>
                  <a:lnTo>
                    <a:pt x="0" y="1568"/>
                  </a:lnTo>
                  <a:lnTo>
                    <a:pt x="0" y="1568"/>
                  </a:lnTo>
                  <a:lnTo>
                    <a:pt x="2" y="1608"/>
                  </a:lnTo>
                  <a:lnTo>
                    <a:pt x="4" y="1650"/>
                  </a:lnTo>
                  <a:lnTo>
                    <a:pt x="8" y="1690"/>
                  </a:lnTo>
                  <a:lnTo>
                    <a:pt x="14" y="1730"/>
                  </a:lnTo>
                  <a:lnTo>
                    <a:pt x="14" y="1730"/>
                  </a:lnTo>
                  <a:lnTo>
                    <a:pt x="18" y="1744"/>
                  </a:lnTo>
                  <a:lnTo>
                    <a:pt x="22" y="1756"/>
                  </a:lnTo>
                  <a:lnTo>
                    <a:pt x="30" y="1768"/>
                  </a:lnTo>
                  <a:lnTo>
                    <a:pt x="38" y="1778"/>
                  </a:lnTo>
                  <a:lnTo>
                    <a:pt x="48" y="1788"/>
                  </a:lnTo>
                  <a:lnTo>
                    <a:pt x="58" y="1796"/>
                  </a:lnTo>
                  <a:lnTo>
                    <a:pt x="70" y="1802"/>
                  </a:lnTo>
                  <a:lnTo>
                    <a:pt x="82" y="1806"/>
                  </a:lnTo>
                  <a:lnTo>
                    <a:pt x="82" y="1806"/>
                  </a:lnTo>
                  <a:lnTo>
                    <a:pt x="160" y="1826"/>
                  </a:lnTo>
                  <a:lnTo>
                    <a:pt x="240" y="1844"/>
                  </a:lnTo>
                  <a:lnTo>
                    <a:pt x="320" y="1860"/>
                  </a:lnTo>
                  <a:lnTo>
                    <a:pt x="402" y="1872"/>
                  </a:lnTo>
                  <a:lnTo>
                    <a:pt x="486" y="1882"/>
                  </a:lnTo>
                  <a:lnTo>
                    <a:pt x="570" y="1890"/>
                  </a:lnTo>
                  <a:lnTo>
                    <a:pt x="656" y="1894"/>
                  </a:lnTo>
                  <a:lnTo>
                    <a:pt x="742" y="1894"/>
                  </a:lnTo>
                  <a:lnTo>
                    <a:pt x="742" y="1894"/>
                  </a:lnTo>
                  <a:lnTo>
                    <a:pt x="828" y="1894"/>
                  </a:lnTo>
                  <a:lnTo>
                    <a:pt x="914" y="1890"/>
                  </a:lnTo>
                  <a:lnTo>
                    <a:pt x="998" y="1882"/>
                  </a:lnTo>
                  <a:lnTo>
                    <a:pt x="1082" y="1872"/>
                  </a:lnTo>
                  <a:lnTo>
                    <a:pt x="1164" y="1860"/>
                  </a:lnTo>
                  <a:lnTo>
                    <a:pt x="1244" y="1844"/>
                  </a:lnTo>
                  <a:lnTo>
                    <a:pt x="1324" y="1826"/>
                  </a:lnTo>
                  <a:lnTo>
                    <a:pt x="1402" y="1806"/>
                  </a:lnTo>
                  <a:lnTo>
                    <a:pt x="1402" y="1806"/>
                  </a:lnTo>
                  <a:lnTo>
                    <a:pt x="1416" y="1802"/>
                  </a:lnTo>
                  <a:lnTo>
                    <a:pt x="1426" y="1796"/>
                  </a:lnTo>
                  <a:lnTo>
                    <a:pt x="1438" y="1788"/>
                  </a:lnTo>
                  <a:lnTo>
                    <a:pt x="1448" y="1778"/>
                  </a:lnTo>
                  <a:lnTo>
                    <a:pt x="1456" y="1768"/>
                  </a:lnTo>
                  <a:lnTo>
                    <a:pt x="1462" y="1756"/>
                  </a:lnTo>
                  <a:lnTo>
                    <a:pt x="1466" y="1744"/>
                  </a:lnTo>
                  <a:lnTo>
                    <a:pt x="1470" y="1730"/>
                  </a:lnTo>
                  <a:lnTo>
                    <a:pt x="1470" y="1730"/>
                  </a:lnTo>
                  <a:lnTo>
                    <a:pt x="1476" y="1690"/>
                  </a:lnTo>
                  <a:lnTo>
                    <a:pt x="1480" y="1650"/>
                  </a:lnTo>
                  <a:lnTo>
                    <a:pt x="1484" y="1608"/>
                  </a:lnTo>
                  <a:lnTo>
                    <a:pt x="1484" y="1568"/>
                  </a:lnTo>
                  <a:lnTo>
                    <a:pt x="1484" y="1568"/>
                  </a:lnTo>
                  <a:lnTo>
                    <a:pt x="1482" y="1508"/>
                  </a:lnTo>
                  <a:lnTo>
                    <a:pt x="1478" y="1449"/>
                  </a:lnTo>
                  <a:lnTo>
                    <a:pt x="1468" y="1391"/>
                  </a:lnTo>
                  <a:lnTo>
                    <a:pt x="1456" y="1333"/>
                  </a:lnTo>
                  <a:lnTo>
                    <a:pt x="1442" y="1277"/>
                  </a:lnTo>
                  <a:lnTo>
                    <a:pt x="1424" y="1223"/>
                  </a:lnTo>
                  <a:lnTo>
                    <a:pt x="1404" y="1169"/>
                  </a:lnTo>
                  <a:lnTo>
                    <a:pt x="1380" y="1117"/>
                  </a:lnTo>
                  <a:lnTo>
                    <a:pt x="1354" y="1067"/>
                  </a:lnTo>
                  <a:lnTo>
                    <a:pt x="1324" y="1021"/>
                  </a:lnTo>
                  <a:lnTo>
                    <a:pt x="1294" y="975"/>
                  </a:lnTo>
                  <a:lnTo>
                    <a:pt x="1260" y="933"/>
                  </a:lnTo>
                  <a:lnTo>
                    <a:pt x="1224" y="893"/>
                  </a:lnTo>
                  <a:lnTo>
                    <a:pt x="1188" y="855"/>
                  </a:lnTo>
                  <a:lnTo>
                    <a:pt x="1148" y="823"/>
                  </a:lnTo>
                  <a:lnTo>
                    <a:pt x="1106" y="793"/>
                  </a:lnTo>
                  <a:lnTo>
                    <a:pt x="1106" y="793"/>
                  </a:lnTo>
                  <a:close/>
                  <a:moveTo>
                    <a:pt x="1284" y="1634"/>
                  </a:moveTo>
                  <a:lnTo>
                    <a:pt x="1284" y="1634"/>
                  </a:lnTo>
                  <a:lnTo>
                    <a:pt x="1220" y="1648"/>
                  </a:lnTo>
                  <a:lnTo>
                    <a:pt x="1154" y="1662"/>
                  </a:lnTo>
                  <a:lnTo>
                    <a:pt x="1088" y="1672"/>
                  </a:lnTo>
                  <a:lnTo>
                    <a:pt x="1020" y="1680"/>
                  </a:lnTo>
                  <a:lnTo>
                    <a:pt x="952" y="1688"/>
                  </a:lnTo>
                  <a:lnTo>
                    <a:pt x="882" y="1692"/>
                  </a:lnTo>
                  <a:lnTo>
                    <a:pt x="812" y="1696"/>
                  </a:lnTo>
                  <a:lnTo>
                    <a:pt x="742" y="1698"/>
                  </a:lnTo>
                  <a:lnTo>
                    <a:pt x="742" y="1698"/>
                  </a:lnTo>
                  <a:lnTo>
                    <a:pt x="672" y="1696"/>
                  </a:lnTo>
                  <a:lnTo>
                    <a:pt x="602" y="1694"/>
                  </a:lnTo>
                  <a:lnTo>
                    <a:pt x="532" y="1688"/>
                  </a:lnTo>
                  <a:lnTo>
                    <a:pt x="464" y="1682"/>
                  </a:lnTo>
                  <a:lnTo>
                    <a:pt x="398" y="1672"/>
                  </a:lnTo>
                  <a:lnTo>
                    <a:pt x="330" y="1662"/>
                  </a:lnTo>
                  <a:lnTo>
                    <a:pt x="266" y="1648"/>
                  </a:lnTo>
                  <a:lnTo>
                    <a:pt x="200" y="1634"/>
                  </a:lnTo>
                  <a:lnTo>
                    <a:pt x="200" y="1634"/>
                  </a:lnTo>
                  <a:lnTo>
                    <a:pt x="198" y="1600"/>
                  </a:lnTo>
                  <a:lnTo>
                    <a:pt x="198" y="1568"/>
                  </a:lnTo>
                  <a:lnTo>
                    <a:pt x="198" y="1568"/>
                  </a:lnTo>
                  <a:lnTo>
                    <a:pt x="200" y="1522"/>
                  </a:lnTo>
                  <a:lnTo>
                    <a:pt x="204" y="1476"/>
                  </a:lnTo>
                  <a:lnTo>
                    <a:pt x="210" y="1429"/>
                  </a:lnTo>
                  <a:lnTo>
                    <a:pt x="218" y="1383"/>
                  </a:lnTo>
                  <a:lnTo>
                    <a:pt x="230" y="1339"/>
                  </a:lnTo>
                  <a:lnTo>
                    <a:pt x="244" y="1295"/>
                  </a:lnTo>
                  <a:lnTo>
                    <a:pt x="260" y="1253"/>
                  </a:lnTo>
                  <a:lnTo>
                    <a:pt x="278" y="1213"/>
                  </a:lnTo>
                  <a:lnTo>
                    <a:pt x="298" y="1173"/>
                  </a:lnTo>
                  <a:lnTo>
                    <a:pt x="320" y="1135"/>
                  </a:lnTo>
                  <a:lnTo>
                    <a:pt x="344" y="1099"/>
                  </a:lnTo>
                  <a:lnTo>
                    <a:pt x="370" y="1067"/>
                  </a:lnTo>
                  <a:lnTo>
                    <a:pt x="398" y="1035"/>
                  </a:lnTo>
                  <a:lnTo>
                    <a:pt x="426" y="1005"/>
                  </a:lnTo>
                  <a:lnTo>
                    <a:pt x="458" y="979"/>
                  </a:lnTo>
                  <a:lnTo>
                    <a:pt x="488" y="957"/>
                  </a:lnTo>
                  <a:lnTo>
                    <a:pt x="488" y="957"/>
                  </a:lnTo>
                  <a:lnTo>
                    <a:pt x="504" y="945"/>
                  </a:lnTo>
                  <a:lnTo>
                    <a:pt x="518" y="931"/>
                  </a:lnTo>
                  <a:lnTo>
                    <a:pt x="530" y="919"/>
                  </a:lnTo>
                  <a:lnTo>
                    <a:pt x="542" y="903"/>
                  </a:lnTo>
                  <a:lnTo>
                    <a:pt x="552" y="887"/>
                  </a:lnTo>
                  <a:lnTo>
                    <a:pt x="560" y="871"/>
                  </a:lnTo>
                  <a:lnTo>
                    <a:pt x="566" y="855"/>
                  </a:lnTo>
                  <a:lnTo>
                    <a:pt x="570" y="837"/>
                  </a:lnTo>
                  <a:lnTo>
                    <a:pt x="574" y="819"/>
                  </a:lnTo>
                  <a:lnTo>
                    <a:pt x="576" y="801"/>
                  </a:lnTo>
                  <a:lnTo>
                    <a:pt x="576" y="783"/>
                  </a:lnTo>
                  <a:lnTo>
                    <a:pt x="574" y="765"/>
                  </a:lnTo>
                  <a:lnTo>
                    <a:pt x="572" y="747"/>
                  </a:lnTo>
                  <a:lnTo>
                    <a:pt x="566" y="729"/>
                  </a:lnTo>
                  <a:lnTo>
                    <a:pt x="560" y="711"/>
                  </a:lnTo>
                  <a:lnTo>
                    <a:pt x="550" y="695"/>
                  </a:lnTo>
                  <a:lnTo>
                    <a:pt x="550" y="695"/>
                  </a:lnTo>
                  <a:lnTo>
                    <a:pt x="538" y="673"/>
                  </a:lnTo>
                  <a:lnTo>
                    <a:pt x="528" y="649"/>
                  </a:lnTo>
                  <a:lnTo>
                    <a:pt x="520" y="623"/>
                  </a:lnTo>
                  <a:lnTo>
                    <a:pt x="512" y="596"/>
                  </a:lnTo>
                  <a:lnTo>
                    <a:pt x="506" y="570"/>
                  </a:lnTo>
                  <a:lnTo>
                    <a:pt x="502" y="544"/>
                  </a:lnTo>
                  <a:lnTo>
                    <a:pt x="500" y="516"/>
                  </a:lnTo>
                  <a:lnTo>
                    <a:pt x="498" y="488"/>
                  </a:lnTo>
                  <a:lnTo>
                    <a:pt x="498" y="488"/>
                  </a:lnTo>
                  <a:lnTo>
                    <a:pt x="500" y="456"/>
                  </a:lnTo>
                  <a:lnTo>
                    <a:pt x="504" y="426"/>
                  </a:lnTo>
                  <a:lnTo>
                    <a:pt x="508" y="398"/>
                  </a:lnTo>
                  <a:lnTo>
                    <a:pt x="516" y="370"/>
                  </a:lnTo>
                  <a:lnTo>
                    <a:pt x="526" y="344"/>
                  </a:lnTo>
                  <a:lnTo>
                    <a:pt x="538" y="320"/>
                  </a:lnTo>
                  <a:lnTo>
                    <a:pt x="550" y="298"/>
                  </a:lnTo>
                  <a:lnTo>
                    <a:pt x="566" y="278"/>
                  </a:lnTo>
                  <a:lnTo>
                    <a:pt x="582" y="260"/>
                  </a:lnTo>
                  <a:lnTo>
                    <a:pt x="602" y="244"/>
                  </a:lnTo>
                  <a:lnTo>
                    <a:pt x="622" y="230"/>
                  </a:lnTo>
                  <a:lnTo>
                    <a:pt x="642" y="220"/>
                  </a:lnTo>
                  <a:lnTo>
                    <a:pt x="666" y="210"/>
                  </a:lnTo>
                  <a:lnTo>
                    <a:pt x="690" y="204"/>
                  </a:lnTo>
                  <a:lnTo>
                    <a:pt x="716" y="200"/>
                  </a:lnTo>
                  <a:lnTo>
                    <a:pt x="742" y="198"/>
                  </a:lnTo>
                  <a:lnTo>
                    <a:pt x="742" y="198"/>
                  </a:lnTo>
                  <a:lnTo>
                    <a:pt x="768" y="200"/>
                  </a:lnTo>
                  <a:lnTo>
                    <a:pt x="794" y="204"/>
                  </a:lnTo>
                  <a:lnTo>
                    <a:pt x="818" y="210"/>
                  </a:lnTo>
                  <a:lnTo>
                    <a:pt x="842" y="220"/>
                  </a:lnTo>
                  <a:lnTo>
                    <a:pt x="864" y="230"/>
                  </a:lnTo>
                  <a:lnTo>
                    <a:pt x="884" y="244"/>
                  </a:lnTo>
                  <a:lnTo>
                    <a:pt x="902" y="260"/>
                  </a:lnTo>
                  <a:lnTo>
                    <a:pt x="918" y="278"/>
                  </a:lnTo>
                  <a:lnTo>
                    <a:pt x="934" y="298"/>
                  </a:lnTo>
                  <a:lnTo>
                    <a:pt x="948" y="320"/>
                  </a:lnTo>
                  <a:lnTo>
                    <a:pt x="958" y="344"/>
                  </a:lnTo>
                  <a:lnTo>
                    <a:pt x="968" y="370"/>
                  </a:lnTo>
                  <a:lnTo>
                    <a:pt x="976" y="398"/>
                  </a:lnTo>
                  <a:lnTo>
                    <a:pt x="982" y="426"/>
                  </a:lnTo>
                  <a:lnTo>
                    <a:pt x="984" y="456"/>
                  </a:lnTo>
                  <a:lnTo>
                    <a:pt x="986" y="488"/>
                  </a:lnTo>
                  <a:lnTo>
                    <a:pt x="986" y="488"/>
                  </a:lnTo>
                  <a:lnTo>
                    <a:pt x="984" y="516"/>
                  </a:lnTo>
                  <a:lnTo>
                    <a:pt x="982" y="542"/>
                  </a:lnTo>
                  <a:lnTo>
                    <a:pt x="978" y="570"/>
                  </a:lnTo>
                  <a:lnTo>
                    <a:pt x="972" y="596"/>
                  </a:lnTo>
                  <a:lnTo>
                    <a:pt x="966" y="623"/>
                  </a:lnTo>
                  <a:lnTo>
                    <a:pt x="956" y="649"/>
                  </a:lnTo>
                  <a:lnTo>
                    <a:pt x="946" y="673"/>
                  </a:lnTo>
                  <a:lnTo>
                    <a:pt x="934" y="695"/>
                  </a:lnTo>
                  <a:lnTo>
                    <a:pt x="934" y="695"/>
                  </a:lnTo>
                  <a:lnTo>
                    <a:pt x="926" y="713"/>
                  </a:lnTo>
                  <a:lnTo>
                    <a:pt x="918" y="729"/>
                  </a:lnTo>
                  <a:lnTo>
                    <a:pt x="914" y="747"/>
                  </a:lnTo>
                  <a:lnTo>
                    <a:pt x="910" y="765"/>
                  </a:lnTo>
                  <a:lnTo>
                    <a:pt x="908" y="783"/>
                  </a:lnTo>
                  <a:lnTo>
                    <a:pt x="908" y="803"/>
                  </a:lnTo>
                  <a:lnTo>
                    <a:pt x="910" y="821"/>
                  </a:lnTo>
                  <a:lnTo>
                    <a:pt x="914" y="837"/>
                  </a:lnTo>
                  <a:lnTo>
                    <a:pt x="918" y="855"/>
                  </a:lnTo>
                  <a:lnTo>
                    <a:pt x="926" y="871"/>
                  </a:lnTo>
                  <a:lnTo>
                    <a:pt x="934" y="889"/>
                  </a:lnTo>
                  <a:lnTo>
                    <a:pt x="944" y="903"/>
                  </a:lnTo>
                  <a:lnTo>
                    <a:pt x="954" y="919"/>
                  </a:lnTo>
                  <a:lnTo>
                    <a:pt x="966" y="931"/>
                  </a:lnTo>
                  <a:lnTo>
                    <a:pt x="980" y="945"/>
                  </a:lnTo>
                  <a:lnTo>
                    <a:pt x="996" y="957"/>
                  </a:lnTo>
                  <a:lnTo>
                    <a:pt x="996" y="957"/>
                  </a:lnTo>
                  <a:lnTo>
                    <a:pt x="1028" y="979"/>
                  </a:lnTo>
                  <a:lnTo>
                    <a:pt x="1058" y="1005"/>
                  </a:lnTo>
                  <a:lnTo>
                    <a:pt x="1088" y="1035"/>
                  </a:lnTo>
                  <a:lnTo>
                    <a:pt x="1114" y="1067"/>
                  </a:lnTo>
                  <a:lnTo>
                    <a:pt x="1140" y="1099"/>
                  </a:lnTo>
                  <a:lnTo>
                    <a:pt x="1164" y="1135"/>
                  </a:lnTo>
                  <a:lnTo>
                    <a:pt x="1186" y="1173"/>
                  </a:lnTo>
                  <a:lnTo>
                    <a:pt x="1206" y="1213"/>
                  </a:lnTo>
                  <a:lnTo>
                    <a:pt x="1224" y="1253"/>
                  </a:lnTo>
                  <a:lnTo>
                    <a:pt x="1240" y="1295"/>
                  </a:lnTo>
                  <a:lnTo>
                    <a:pt x="1254" y="1339"/>
                  </a:lnTo>
                  <a:lnTo>
                    <a:pt x="1266" y="1383"/>
                  </a:lnTo>
                  <a:lnTo>
                    <a:pt x="1274" y="1429"/>
                  </a:lnTo>
                  <a:lnTo>
                    <a:pt x="1282" y="1476"/>
                  </a:lnTo>
                  <a:lnTo>
                    <a:pt x="1286" y="1522"/>
                  </a:lnTo>
                  <a:lnTo>
                    <a:pt x="1286" y="1568"/>
                  </a:lnTo>
                  <a:lnTo>
                    <a:pt x="1286" y="1568"/>
                  </a:lnTo>
                  <a:lnTo>
                    <a:pt x="1286" y="1600"/>
                  </a:lnTo>
                  <a:lnTo>
                    <a:pt x="1284" y="1634"/>
                  </a:lnTo>
                  <a:lnTo>
                    <a:pt x="1284" y="16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en-GB" sz="1200" dirty="0">
                <a:solidFill>
                  <a:srgbClr val="717171"/>
                </a:solidFill>
              </a:endParaRPr>
            </a:p>
          </p:txBody>
        </p:sp>
        <p:sp>
          <p:nvSpPr>
            <p:cNvPr id="29" name="Freeform 56"/>
            <p:cNvSpPr>
              <a:spLocks noEditPoints="1"/>
            </p:cNvSpPr>
            <p:nvPr/>
          </p:nvSpPr>
          <p:spPr bwMode="auto">
            <a:xfrm>
              <a:off x="6661154" y="-806985"/>
              <a:ext cx="2355846" cy="3006727"/>
            </a:xfrm>
            <a:custGeom>
              <a:avLst/>
              <a:gdLst>
                <a:gd name="T0" fmla="*/ 1152 w 1484"/>
                <a:gd name="T1" fmla="*/ 687 h 1894"/>
                <a:gd name="T2" fmla="*/ 1184 w 1484"/>
                <a:gd name="T3" fmla="*/ 488 h 1894"/>
                <a:gd name="T4" fmla="*/ 1150 w 1484"/>
                <a:gd name="T5" fmla="*/ 292 h 1894"/>
                <a:gd name="T6" fmla="*/ 1028 w 1484"/>
                <a:gd name="T7" fmla="*/ 108 h 1894"/>
                <a:gd name="T8" fmla="*/ 834 w 1484"/>
                <a:gd name="T9" fmla="*/ 10 h 1894"/>
                <a:gd name="T10" fmla="*/ 718 w 1484"/>
                <a:gd name="T11" fmla="*/ 2 h 1894"/>
                <a:gd name="T12" fmla="*/ 526 w 1484"/>
                <a:gd name="T13" fmla="*/ 58 h 1894"/>
                <a:gd name="T14" fmla="*/ 374 w 1484"/>
                <a:gd name="T15" fmla="*/ 210 h 1894"/>
                <a:gd name="T16" fmla="*/ 304 w 1484"/>
                <a:gd name="T17" fmla="*/ 436 h 1894"/>
                <a:gd name="T18" fmla="*/ 312 w 1484"/>
                <a:gd name="T19" fmla="*/ 609 h 1894"/>
                <a:gd name="T20" fmla="*/ 378 w 1484"/>
                <a:gd name="T21" fmla="*/ 793 h 1894"/>
                <a:gd name="T22" fmla="*/ 224 w 1484"/>
                <a:gd name="T23" fmla="*/ 933 h 1894"/>
                <a:gd name="T24" fmla="*/ 82 w 1484"/>
                <a:gd name="T25" fmla="*/ 1169 h 1894"/>
                <a:gd name="T26" fmla="*/ 8 w 1484"/>
                <a:gd name="T27" fmla="*/ 1449 h 1894"/>
                <a:gd name="T28" fmla="*/ 4 w 1484"/>
                <a:gd name="T29" fmla="*/ 1650 h 1894"/>
                <a:gd name="T30" fmla="*/ 22 w 1484"/>
                <a:gd name="T31" fmla="*/ 1756 h 1894"/>
                <a:gd name="T32" fmla="*/ 70 w 1484"/>
                <a:gd name="T33" fmla="*/ 1802 h 1894"/>
                <a:gd name="T34" fmla="*/ 320 w 1484"/>
                <a:gd name="T35" fmla="*/ 1860 h 1894"/>
                <a:gd name="T36" fmla="*/ 742 w 1484"/>
                <a:gd name="T37" fmla="*/ 1894 h 1894"/>
                <a:gd name="T38" fmla="*/ 1082 w 1484"/>
                <a:gd name="T39" fmla="*/ 1872 h 1894"/>
                <a:gd name="T40" fmla="*/ 1402 w 1484"/>
                <a:gd name="T41" fmla="*/ 1806 h 1894"/>
                <a:gd name="T42" fmla="*/ 1456 w 1484"/>
                <a:gd name="T43" fmla="*/ 1768 h 1894"/>
                <a:gd name="T44" fmla="*/ 1476 w 1484"/>
                <a:gd name="T45" fmla="*/ 1690 h 1894"/>
                <a:gd name="T46" fmla="*/ 1482 w 1484"/>
                <a:gd name="T47" fmla="*/ 1508 h 1894"/>
                <a:gd name="T48" fmla="*/ 1424 w 1484"/>
                <a:gd name="T49" fmla="*/ 1223 h 1894"/>
                <a:gd name="T50" fmla="*/ 1294 w 1484"/>
                <a:gd name="T51" fmla="*/ 975 h 1894"/>
                <a:gd name="T52" fmla="*/ 1106 w 1484"/>
                <a:gd name="T53" fmla="*/ 793 h 1894"/>
                <a:gd name="T54" fmla="*/ 1154 w 1484"/>
                <a:gd name="T55" fmla="*/ 1662 h 1894"/>
                <a:gd name="T56" fmla="*/ 812 w 1484"/>
                <a:gd name="T57" fmla="*/ 1696 h 1894"/>
                <a:gd name="T58" fmla="*/ 532 w 1484"/>
                <a:gd name="T59" fmla="*/ 1688 h 1894"/>
                <a:gd name="T60" fmla="*/ 200 w 1484"/>
                <a:gd name="T61" fmla="*/ 1634 h 1894"/>
                <a:gd name="T62" fmla="*/ 200 w 1484"/>
                <a:gd name="T63" fmla="*/ 1522 h 1894"/>
                <a:gd name="T64" fmla="*/ 244 w 1484"/>
                <a:gd name="T65" fmla="*/ 1295 h 1894"/>
                <a:gd name="T66" fmla="*/ 344 w 1484"/>
                <a:gd name="T67" fmla="*/ 1099 h 1894"/>
                <a:gd name="T68" fmla="*/ 488 w 1484"/>
                <a:gd name="T69" fmla="*/ 957 h 1894"/>
                <a:gd name="T70" fmla="*/ 542 w 1484"/>
                <a:gd name="T71" fmla="*/ 903 h 1894"/>
                <a:gd name="T72" fmla="*/ 574 w 1484"/>
                <a:gd name="T73" fmla="*/ 819 h 1894"/>
                <a:gd name="T74" fmla="*/ 566 w 1484"/>
                <a:gd name="T75" fmla="*/ 729 h 1894"/>
                <a:gd name="T76" fmla="*/ 528 w 1484"/>
                <a:gd name="T77" fmla="*/ 649 h 1894"/>
                <a:gd name="T78" fmla="*/ 500 w 1484"/>
                <a:gd name="T79" fmla="*/ 516 h 1894"/>
                <a:gd name="T80" fmla="*/ 508 w 1484"/>
                <a:gd name="T81" fmla="*/ 398 h 1894"/>
                <a:gd name="T82" fmla="*/ 566 w 1484"/>
                <a:gd name="T83" fmla="*/ 278 h 1894"/>
                <a:gd name="T84" fmla="*/ 666 w 1484"/>
                <a:gd name="T85" fmla="*/ 210 h 1894"/>
                <a:gd name="T86" fmla="*/ 768 w 1484"/>
                <a:gd name="T87" fmla="*/ 200 h 1894"/>
                <a:gd name="T88" fmla="*/ 884 w 1484"/>
                <a:gd name="T89" fmla="*/ 244 h 1894"/>
                <a:gd name="T90" fmla="*/ 958 w 1484"/>
                <a:gd name="T91" fmla="*/ 344 h 1894"/>
                <a:gd name="T92" fmla="*/ 986 w 1484"/>
                <a:gd name="T93" fmla="*/ 488 h 1894"/>
                <a:gd name="T94" fmla="*/ 972 w 1484"/>
                <a:gd name="T95" fmla="*/ 596 h 1894"/>
                <a:gd name="T96" fmla="*/ 934 w 1484"/>
                <a:gd name="T97" fmla="*/ 695 h 1894"/>
                <a:gd name="T98" fmla="*/ 908 w 1484"/>
                <a:gd name="T99" fmla="*/ 783 h 1894"/>
                <a:gd name="T100" fmla="*/ 926 w 1484"/>
                <a:gd name="T101" fmla="*/ 871 h 1894"/>
                <a:gd name="T102" fmla="*/ 980 w 1484"/>
                <a:gd name="T103" fmla="*/ 945 h 1894"/>
                <a:gd name="T104" fmla="*/ 1088 w 1484"/>
                <a:gd name="T105" fmla="*/ 1035 h 1894"/>
                <a:gd name="T106" fmla="*/ 1206 w 1484"/>
                <a:gd name="T107" fmla="*/ 1213 h 1894"/>
                <a:gd name="T108" fmla="*/ 1274 w 1484"/>
                <a:gd name="T109" fmla="*/ 1429 h 1894"/>
                <a:gd name="T110" fmla="*/ 1286 w 1484"/>
                <a:gd name="T111" fmla="*/ 1600 h 18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484" h="1894">
                  <a:moveTo>
                    <a:pt x="1106" y="793"/>
                  </a:moveTo>
                  <a:lnTo>
                    <a:pt x="1106" y="793"/>
                  </a:lnTo>
                  <a:lnTo>
                    <a:pt x="1124" y="759"/>
                  </a:lnTo>
                  <a:lnTo>
                    <a:pt x="1140" y="723"/>
                  </a:lnTo>
                  <a:lnTo>
                    <a:pt x="1152" y="687"/>
                  </a:lnTo>
                  <a:lnTo>
                    <a:pt x="1164" y="649"/>
                  </a:lnTo>
                  <a:lnTo>
                    <a:pt x="1172" y="609"/>
                  </a:lnTo>
                  <a:lnTo>
                    <a:pt x="1178" y="570"/>
                  </a:lnTo>
                  <a:lnTo>
                    <a:pt x="1182" y="528"/>
                  </a:lnTo>
                  <a:lnTo>
                    <a:pt x="1184" y="488"/>
                  </a:lnTo>
                  <a:lnTo>
                    <a:pt x="1184" y="488"/>
                  </a:lnTo>
                  <a:lnTo>
                    <a:pt x="1182" y="436"/>
                  </a:lnTo>
                  <a:lnTo>
                    <a:pt x="1174" y="386"/>
                  </a:lnTo>
                  <a:lnTo>
                    <a:pt x="1164" y="338"/>
                  </a:lnTo>
                  <a:lnTo>
                    <a:pt x="1150" y="292"/>
                  </a:lnTo>
                  <a:lnTo>
                    <a:pt x="1132" y="250"/>
                  </a:lnTo>
                  <a:lnTo>
                    <a:pt x="1112" y="210"/>
                  </a:lnTo>
                  <a:lnTo>
                    <a:pt x="1086" y="172"/>
                  </a:lnTo>
                  <a:lnTo>
                    <a:pt x="1058" y="138"/>
                  </a:lnTo>
                  <a:lnTo>
                    <a:pt x="1028" y="108"/>
                  </a:lnTo>
                  <a:lnTo>
                    <a:pt x="994" y="80"/>
                  </a:lnTo>
                  <a:lnTo>
                    <a:pt x="958" y="58"/>
                  </a:lnTo>
                  <a:lnTo>
                    <a:pt x="920" y="38"/>
                  </a:lnTo>
                  <a:lnTo>
                    <a:pt x="878" y="22"/>
                  </a:lnTo>
                  <a:lnTo>
                    <a:pt x="834" y="10"/>
                  </a:lnTo>
                  <a:lnTo>
                    <a:pt x="790" y="4"/>
                  </a:lnTo>
                  <a:lnTo>
                    <a:pt x="766" y="2"/>
                  </a:lnTo>
                  <a:lnTo>
                    <a:pt x="742" y="0"/>
                  </a:lnTo>
                  <a:lnTo>
                    <a:pt x="742" y="0"/>
                  </a:lnTo>
                  <a:lnTo>
                    <a:pt x="718" y="2"/>
                  </a:lnTo>
                  <a:lnTo>
                    <a:pt x="696" y="4"/>
                  </a:lnTo>
                  <a:lnTo>
                    <a:pt x="650" y="10"/>
                  </a:lnTo>
                  <a:lnTo>
                    <a:pt x="606" y="22"/>
                  </a:lnTo>
                  <a:lnTo>
                    <a:pt x="566" y="38"/>
                  </a:lnTo>
                  <a:lnTo>
                    <a:pt x="526" y="58"/>
                  </a:lnTo>
                  <a:lnTo>
                    <a:pt x="490" y="80"/>
                  </a:lnTo>
                  <a:lnTo>
                    <a:pt x="456" y="108"/>
                  </a:lnTo>
                  <a:lnTo>
                    <a:pt x="426" y="138"/>
                  </a:lnTo>
                  <a:lnTo>
                    <a:pt x="398" y="172"/>
                  </a:lnTo>
                  <a:lnTo>
                    <a:pt x="374" y="210"/>
                  </a:lnTo>
                  <a:lnTo>
                    <a:pt x="352" y="250"/>
                  </a:lnTo>
                  <a:lnTo>
                    <a:pt x="334" y="292"/>
                  </a:lnTo>
                  <a:lnTo>
                    <a:pt x="320" y="338"/>
                  </a:lnTo>
                  <a:lnTo>
                    <a:pt x="310" y="386"/>
                  </a:lnTo>
                  <a:lnTo>
                    <a:pt x="304" y="436"/>
                  </a:lnTo>
                  <a:lnTo>
                    <a:pt x="300" y="488"/>
                  </a:lnTo>
                  <a:lnTo>
                    <a:pt x="300" y="488"/>
                  </a:lnTo>
                  <a:lnTo>
                    <a:pt x="302" y="528"/>
                  </a:lnTo>
                  <a:lnTo>
                    <a:pt x="306" y="570"/>
                  </a:lnTo>
                  <a:lnTo>
                    <a:pt x="312" y="609"/>
                  </a:lnTo>
                  <a:lnTo>
                    <a:pt x="320" y="649"/>
                  </a:lnTo>
                  <a:lnTo>
                    <a:pt x="332" y="687"/>
                  </a:lnTo>
                  <a:lnTo>
                    <a:pt x="346" y="723"/>
                  </a:lnTo>
                  <a:lnTo>
                    <a:pt x="360" y="759"/>
                  </a:lnTo>
                  <a:lnTo>
                    <a:pt x="378" y="793"/>
                  </a:lnTo>
                  <a:lnTo>
                    <a:pt x="378" y="793"/>
                  </a:lnTo>
                  <a:lnTo>
                    <a:pt x="338" y="823"/>
                  </a:lnTo>
                  <a:lnTo>
                    <a:pt x="298" y="855"/>
                  </a:lnTo>
                  <a:lnTo>
                    <a:pt x="260" y="893"/>
                  </a:lnTo>
                  <a:lnTo>
                    <a:pt x="224" y="933"/>
                  </a:lnTo>
                  <a:lnTo>
                    <a:pt x="192" y="975"/>
                  </a:lnTo>
                  <a:lnTo>
                    <a:pt x="160" y="1021"/>
                  </a:lnTo>
                  <a:lnTo>
                    <a:pt x="132" y="1067"/>
                  </a:lnTo>
                  <a:lnTo>
                    <a:pt x="106" y="1117"/>
                  </a:lnTo>
                  <a:lnTo>
                    <a:pt x="82" y="1169"/>
                  </a:lnTo>
                  <a:lnTo>
                    <a:pt x="60" y="1223"/>
                  </a:lnTo>
                  <a:lnTo>
                    <a:pt x="42" y="1277"/>
                  </a:lnTo>
                  <a:lnTo>
                    <a:pt x="28" y="1333"/>
                  </a:lnTo>
                  <a:lnTo>
                    <a:pt x="16" y="1391"/>
                  </a:lnTo>
                  <a:lnTo>
                    <a:pt x="8" y="1449"/>
                  </a:lnTo>
                  <a:lnTo>
                    <a:pt x="2" y="1508"/>
                  </a:lnTo>
                  <a:lnTo>
                    <a:pt x="0" y="1568"/>
                  </a:lnTo>
                  <a:lnTo>
                    <a:pt x="0" y="1568"/>
                  </a:lnTo>
                  <a:lnTo>
                    <a:pt x="2" y="1608"/>
                  </a:lnTo>
                  <a:lnTo>
                    <a:pt x="4" y="1650"/>
                  </a:lnTo>
                  <a:lnTo>
                    <a:pt x="8" y="1690"/>
                  </a:lnTo>
                  <a:lnTo>
                    <a:pt x="14" y="1730"/>
                  </a:lnTo>
                  <a:lnTo>
                    <a:pt x="14" y="1730"/>
                  </a:lnTo>
                  <a:lnTo>
                    <a:pt x="18" y="1744"/>
                  </a:lnTo>
                  <a:lnTo>
                    <a:pt x="22" y="1756"/>
                  </a:lnTo>
                  <a:lnTo>
                    <a:pt x="30" y="1768"/>
                  </a:lnTo>
                  <a:lnTo>
                    <a:pt x="38" y="1778"/>
                  </a:lnTo>
                  <a:lnTo>
                    <a:pt x="46" y="1788"/>
                  </a:lnTo>
                  <a:lnTo>
                    <a:pt x="58" y="1796"/>
                  </a:lnTo>
                  <a:lnTo>
                    <a:pt x="70" y="1802"/>
                  </a:lnTo>
                  <a:lnTo>
                    <a:pt x="82" y="1806"/>
                  </a:lnTo>
                  <a:lnTo>
                    <a:pt x="82" y="1806"/>
                  </a:lnTo>
                  <a:lnTo>
                    <a:pt x="160" y="1826"/>
                  </a:lnTo>
                  <a:lnTo>
                    <a:pt x="240" y="1844"/>
                  </a:lnTo>
                  <a:lnTo>
                    <a:pt x="320" y="1860"/>
                  </a:lnTo>
                  <a:lnTo>
                    <a:pt x="402" y="1872"/>
                  </a:lnTo>
                  <a:lnTo>
                    <a:pt x="486" y="1882"/>
                  </a:lnTo>
                  <a:lnTo>
                    <a:pt x="570" y="1890"/>
                  </a:lnTo>
                  <a:lnTo>
                    <a:pt x="656" y="1894"/>
                  </a:lnTo>
                  <a:lnTo>
                    <a:pt x="742" y="1894"/>
                  </a:lnTo>
                  <a:lnTo>
                    <a:pt x="742" y="1894"/>
                  </a:lnTo>
                  <a:lnTo>
                    <a:pt x="828" y="1894"/>
                  </a:lnTo>
                  <a:lnTo>
                    <a:pt x="914" y="1890"/>
                  </a:lnTo>
                  <a:lnTo>
                    <a:pt x="998" y="1882"/>
                  </a:lnTo>
                  <a:lnTo>
                    <a:pt x="1082" y="1872"/>
                  </a:lnTo>
                  <a:lnTo>
                    <a:pt x="1164" y="1860"/>
                  </a:lnTo>
                  <a:lnTo>
                    <a:pt x="1244" y="1844"/>
                  </a:lnTo>
                  <a:lnTo>
                    <a:pt x="1324" y="1826"/>
                  </a:lnTo>
                  <a:lnTo>
                    <a:pt x="1402" y="1806"/>
                  </a:lnTo>
                  <a:lnTo>
                    <a:pt x="1402" y="1806"/>
                  </a:lnTo>
                  <a:lnTo>
                    <a:pt x="1414" y="1802"/>
                  </a:lnTo>
                  <a:lnTo>
                    <a:pt x="1426" y="1796"/>
                  </a:lnTo>
                  <a:lnTo>
                    <a:pt x="1438" y="1788"/>
                  </a:lnTo>
                  <a:lnTo>
                    <a:pt x="1446" y="1778"/>
                  </a:lnTo>
                  <a:lnTo>
                    <a:pt x="1456" y="1768"/>
                  </a:lnTo>
                  <a:lnTo>
                    <a:pt x="1462" y="1756"/>
                  </a:lnTo>
                  <a:lnTo>
                    <a:pt x="1466" y="1744"/>
                  </a:lnTo>
                  <a:lnTo>
                    <a:pt x="1470" y="1730"/>
                  </a:lnTo>
                  <a:lnTo>
                    <a:pt x="1470" y="1730"/>
                  </a:lnTo>
                  <a:lnTo>
                    <a:pt x="1476" y="1690"/>
                  </a:lnTo>
                  <a:lnTo>
                    <a:pt x="1480" y="1650"/>
                  </a:lnTo>
                  <a:lnTo>
                    <a:pt x="1484" y="1608"/>
                  </a:lnTo>
                  <a:lnTo>
                    <a:pt x="1484" y="1568"/>
                  </a:lnTo>
                  <a:lnTo>
                    <a:pt x="1484" y="1568"/>
                  </a:lnTo>
                  <a:lnTo>
                    <a:pt x="1482" y="1508"/>
                  </a:lnTo>
                  <a:lnTo>
                    <a:pt x="1478" y="1449"/>
                  </a:lnTo>
                  <a:lnTo>
                    <a:pt x="1468" y="1391"/>
                  </a:lnTo>
                  <a:lnTo>
                    <a:pt x="1456" y="1333"/>
                  </a:lnTo>
                  <a:lnTo>
                    <a:pt x="1442" y="1277"/>
                  </a:lnTo>
                  <a:lnTo>
                    <a:pt x="1424" y="1223"/>
                  </a:lnTo>
                  <a:lnTo>
                    <a:pt x="1402" y="1169"/>
                  </a:lnTo>
                  <a:lnTo>
                    <a:pt x="1380" y="1117"/>
                  </a:lnTo>
                  <a:lnTo>
                    <a:pt x="1354" y="1067"/>
                  </a:lnTo>
                  <a:lnTo>
                    <a:pt x="1324" y="1021"/>
                  </a:lnTo>
                  <a:lnTo>
                    <a:pt x="1294" y="975"/>
                  </a:lnTo>
                  <a:lnTo>
                    <a:pt x="1260" y="933"/>
                  </a:lnTo>
                  <a:lnTo>
                    <a:pt x="1224" y="893"/>
                  </a:lnTo>
                  <a:lnTo>
                    <a:pt x="1186" y="855"/>
                  </a:lnTo>
                  <a:lnTo>
                    <a:pt x="1148" y="823"/>
                  </a:lnTo>
                  <a:lnTo>
                    <a:pt x="1106" y="793"/>
                  </a:lnTo>
                  <a:lnTo>
                    <a:pt x="1106" y="793"/>
                  </a:lnTo>
                  <a:close/>
                  <a:moveTo>
                    <a:pt x="1284" y="1634"/>
                  </a:moveTo>
                  <a:lnTo>
                    <a:pt x="1284" y="1634"/>
                  </a:lnTo>
                  <a:lnTo>
                    <a:pt x="1220" y="1648"/>
                  </a:lnTo>
                  <a:lnTo>
                    <a:pt x="1154" y="1662"/>
                  </a:lnTo>
                  <a:lnTo>
                    <a:pt x="1088" y="1672"/>
                  </a:lnTo>
                  <a:lnTo>
                    <a:pt x="1020" y="1680"/>
                  </a:lnTo>
                  <a:lnTo>
                    <a:pt x="952" y="1688"/>
                  </a:lnTo>
                  <a:lnTo>
                    <a:pt x="882" y="1692"/>
                  </a:lnTo>
                  <a:lnTo>
                    <a:pt x="812" y="1696"/>
                  </a:lnTo>
                  <a:lnTo>
                    <a:pt x="742" y="1698"/>
                  </a:lnTo>
                  <a:lnTo>
                    <a:pt x="742" y="1698"/>
                  </a:lnTo>
                  <a:lnTo>
                    <a:pt x="672" y="1696"/>
                  </a:lnTo>
                  <a:lnTo>
                    <a:pt x="602" y="1694"/>
                  </a:lnTo>
                  <a:lnTo>
                    <a:pt x="532" y="1688"/>
                  </a:lnTo>
                  <a:lnTo>
                    <a:pt x="464" y="1682"/>
                  </a:lnTo>
                  <a:lnTo>
                    <a:pt x="398" y="1672"/>
                  </a:lnTo>
                  <a:lnTo>
                    <a:pt x="330" y="1662"/>
                  </a:lnTo>
                  <a:lnTo>
                    <a:pt x="266" y="1648"/>
                  </a:lnTo>
                  <a:lnTo>
                    <a:pt x="200" y="1634"/>
                  </a:lnTo>
                  <a:lnTo>
                    <a:pt x="200" y="1634"/>
                  </a:lnTo>
                  <a:lnTo>
                    <a:pt x="198" y="1600"/>
                  </a:lnTo>
                  <a:lnTo>
                    <a:pt x="198" y="1568"/>
                  </a:lnTo>
                  <a:lnTo>
                    <a:pt x="198" y="1568"/>
                  </a:lnTo>
                  <a:lnTo>
                    <a:pt x="200" y="1522"/>
                  </a:lnTo>
                  <a:lnTo>
                    <a:pt x="204" y="1476"/>
                  </a:lnTo>
                  <a:lnTo>
                    <a:pt x="210" y="1429"/>
                  </a:lnTo>
                  <a:lnTo>
                    <a:pt x="220" y="1383"/>
                  </a:lnTo>
                  <a:lnTo>
                    <a:pt x="230" y="1339"/>
                  </a:lnTo>
                  <a:lnTo>
                    <a:pt x="244" y="1295"/>
                  </a:lnTo>
                  <a:lnTo>
                    <a:pt x="260" y="1253"/>
                  </a:lnTo>
                  <a:lnTo>
                    <a:pt x="278" y="1213"/>
                  </a:lnTo>
                  <a:lnTo>
                    <a:pt x="298" y="1173"/>
                  </a:lnTo>
                  <a:lnTo>
                    <a:pt x="320" y="1135"/>
                  </a:lnTo>
                  <a:lnTo>
                    <a:pt x="344" y="1099"/>
                  </a:lnTo>
                  <a:lnTo>
                    <a:pt x="370" y="1067"/>
                  </a:lnTo>
                  <a:lnTo>
                    <a:pt x="398" y="1035"/>
                  </a:lnTo>
                  <a:lnTo>
                    <a:pt x="426" y="1005"/>
                  </a:lnTo>
                  <a:lnTo>
                    <a:pt x="456" y="979"/>
                  </a:lnTo>
                  <a:lnTo>
                    <a:pt x="488" y="957"/>
                  </a:lnTo>
                  <a:lnTo>
                    <a:pt x="488" y="957"/>
                  </a:lnTo>
                  <a:lnTo>
                    <a:pt x="504" y="945"/>
                  </a:lnTo>
                  <a:lnTo>
                    <a:pt x="518" y="931"/>
                  </a:lnTo>
                  <a:lnTo>
                    <a:pt x="530" y="919"/>
                  </a:lnTo>
                  <a:lnTo>
                    <a:pt x="542" y="903"/>
                  </a:lnTo>
                  <a:lnTo>
                    <a:pt x="552" y="887"/>
                  </a:lnTo>
                  <a:lnTo>
                    <a:pt x="560" y="871"/>
                  </a:lnTo>
                  <a:lnTo>
                    <a:pt x="566" y="855"/>
                  </a:lnTo>
                  <a:lnTo>
                    <a:pt x="570" y="837"/>
                  </a:lnTo>
                  <a:lnTo>
                    <a:pt x="574" y="819"/>
                  </a:lnTo>
                  <a:lnTo>
                    <a:pt x="576" y="801"/>
                  </a:lnTo>
                  <a:lnTo>
                    <a:pt x="576" y="783"/>
                  </a:lnTo>
                  <a:lnTo>
                    <a:pt x="574" y="765"/>
                  </a:lnTo>
                  <a:lnTo>
                    <a:pt x="570" y="747"/>
                  </a:lnTo>
                  <a:lnTo>
                    <a:pt x="566" y="729"/>
                  </a:lnTo>
                  <a:lnTo>
                    <a:pt x="558" y="711"/>
                  </a:lnTo>
                  <a:lnTo>
                    <a:pt x="550" y="695"/>
                  </a:lnTo>
                  <a:lnTo>
                    <a:pt x="550" y="695"/>
                  </a:lnTo>
                  <a:lnTo>
                    <a:pt x="538" y="671"/>
                  </a:lnTo>
                  <a:lnTo>
                    <a:pt x="528" y="649"/>
                  </a:lnTo>
                  <a:lnTo>
                    <a:pt x="520" y="623"/>
                  </a:lnTo>
                  <a:lnTo>
                    <a:pt x="512" y="596"/>
                  </a:lnTo>
                  <a:lnTo>
                    <a:pt x="506" y="570"/>
                  </a:lnTo>
                  <a:lnTo>
                    <a:pt x="502" y="544"/>
                  </a:lnTo>
                  <a:lnTo>
                    <a:pt x="500" y="516"/>
                  </a:lnTo>
                  <a:lnTo>
                    <a:pt x="498" y="488"/>
                  </a:lnTo>
                  <a:lnTo>
                    <a:pt x="498" y="488"/>
                  </a:lnTo>
                  <a:lnTo>
                    <a:pt x="500" y="456"/>
                  </a:lnTo>
                  <a:lnTo>
                    <a:pt x="504" y="426"/>
                  </a:lnTo>
                  <a:lnTo>
                    <a:pt x="508" y="398"/>
                  </a:lnTo>
                  <a:lnTo>
                    <a:pt x="516" y="370"/>
                  </a:lnTo>
                  <a:lnTo>
                    <a:pt x="526" y="344"/>
                  </a:lnTo>
                  <a:lnTo>
                    <a:pt x="538" y="320"/>
                  </a:lnTo>
                  <a:lnTo>
                    <a:pt x="550" y="298"/>
                  </a:lnTo>
                  <a:lnTo>
                    <a:pt x="566" y="278"/>
                  </a:lnTo>
                  <a:lnTo>
                    <a:pt x="582" y="260"/>
                  </a:lnTo>
                  <a:lnTo>
                    <a:pt x="602" y="244"/>
                  </a:lnTo>
                  <a:lnTo>
                    <a:pt x="622" y="230"/>
                  </a:lnTo>
                  <a:lnTo>
                    <a:pt x="642" y="220"/>
                  </a:lnTo>
                  <a:lnTo>
                    <a:pt x="666" y="210"/>
                  </a:lnTo>
                  <a:lnTo>
                    <a:pt x="690" y="204"/>
                  </a:lnTo>
                  <a:lnTo>
                    <a:pt x="716" y="200"/>
                  </a:lnTo>
                  <a:lnTo>
                    <a:pt x="742" y="198"/>
                  </a:lnTo>
                  <a:lnTo>
                    <a:pt x="742" y="198"/>
                  </a:lnTo>
                  <a:lnTo>
                    <a:pt x="768" y="200"/>
                  </a:lnTo>
                  <a:lnTo>
                    <a:pt x="794" y="204"/>
                  </a:lnTo>
                  <a:lnTo>
                    <a:pt x="818" y="210"/>
                  </a:lnTo>
                  <a:lnTo>
                    <a:pt x="842" y="220"/>
                  </a:lnTo>
                  <a:lnTo>
                    <a:pt x="864" y="230"/>
                  </a:lnTo>
                  <a:lnTo>
                    <a:pt x="884" y="244"/>
                  </a:lnTo>
                  <a:lnTo>
                    <a:pt x="902" y="260"/>
                  </a:lnTo>
                  <a:lnTo>
                    <a:pt x="918" y="278"/>
                  </a:lnTo>
                  <a:lnTo>
                    <a:pt x="934" y="298"/>
                  </a:lnTo>
                  <a:lnTo>
                    <a:pt x="946" y="320"/>
                  </a:lnTo>
                  <a:lnTo>
                    <a:pt x="958" y="344"/>
                  </a:lnTo>
                  <a:lnTo>
                    <a:pt x="968" y="370"/>
                  </a:lnTo>
                  <a:lnTo>
                    <a:pt x="976" y="398"/>
                  </a:lnTo>
                  <a:lnTo>
                    <a:pt x="982" y="426"/>
                  </a:lnTo>
                  <a:lnTo>
                    <a:pt x="984" y="456"/>
                  </a:lnTo>
                  <a:lnTo>
                    <a:pt x="986" y="488"/>
                  </a:lnTo>
                  <a:lnTo>
                    <a:pt x="986" y="488"/>
                  </a:lnTo>
                  <a:lnTo>
                    <a:pt x="984" y="516"/>
                  </a:lnTo>
                  <a:lnTo>
                    <a:pt x="982" y="544"/>
                  </a:lnTo>
                  <a:lnTo>
                    <a:pt x="978" y="570"/>
                  </a:lnTo>
                  <a:lnTo>
                    <a:pt x="972" y="596"/>
                  </a:lnTo>
                  <a:lnTo>
                    <a:pt x="964" y="623"/>
                  </a:lnTo>
                  <a:lnTo>
                    <a:pt x="956" y="649"/>
                  </a:lnTo>
                  <a:lnTo>
                    <a:pt x="946" y="673"/>
                  </a:lnTo>
                  <a:lnTo>
                    <a:pt x="934" y="695"/>
                  </a:lnTo>
                  <a:lnTo>
                    <a:pt x="934" y="695"/>
                  </a:lnTo>
                  <a:lnTo>
                    <a:pt x="926" y="711"/>
                  </a:lnTo>
                  <a:lnTo>
                    <a:pt x="918" y="729"/>
                  </a:lnTo>
                  <a:lnTo>
                    <a:pt x="914" y="747"/>
                  </a:lnTo>
                  <a:lnTo>
                    <a:pt x="910" y="765"/>
                  </a:lnTo>
                  <a:lnTo>
                    <a:pt x="908" y="783"/>
                  </a:lnTo>
                  <a:lnTo>
                    <a:pt x="908" y="801"/>
                  </a:lnTo>
                  <a:lnTo>
                    <a:pt x="910" y="819"/>
                  </a:lnTo>
                  <a:lnTo>
                    <a:pt x="914" y="837"/>
                  </a:lnTo>
                  <a:lnTo>
                    <a:pt x="918" y="855"/>
                  </a:lnTo>
                  <a:lnTo>
                    <a:pt x="926" y="871"/>
                  </a:lnTo>
                  <a:lnTo>
                    <a:pt x="934" y="887"/>
                  </a:lnTo>
                  <a:lnTo>
                    <a:pt x="942" y="903"/>
                  </a:lnTo>
                  <a:lnTo>
                    <a:pt x="954" y="919"/>
                  </a:lnTo>
                  <a:lnTo>
                    <a:pt x="966" y="931"/>
                  </a:lnTo>
                  <a:lnTo>
                    <a:pt x="980" y="945"/>
                  </a:lnTo>
                  <a:lnTo>
                    <a:pt x="996" y="957"/>
                  </a:lnTo>
                  <a:lnTo>
                    <a:pt x="996" y="957"/>
                  </a:lnTo>
                  <a:lnTo>
                    <a:pt x="1028" y="979"/>
                  </a:lnTo>
                  <a:lnTo>
                    <a:pt x="1058" y="1005"/>
                  </a:lnTo>
                  <a:lnTo>
                    <a:pt x="1088" y="1035"/>
                  </a:lnTo>
                  <a:lnTo>
                    <a:pt x="1114" y="1067"/>
                  </a:lnTo>
                  <a:lnTo>
                    <a:pt x="1140" y="1099"/>
                  </a:lnTo>
                  <a:lnTo>
                    <a:pt x="1164" y="1135"/>
                  </a:lnTo>
                  <a:lnTo>
                    <a:pt x="1186" y="1173"/>
                  </a:lnTo>
                  <a:lnTo>
                    <a:pt x="1206" y="1213"/>
                  </a:lnTo>
                  <a:lnTo>
                    <a:pt x="1224" y="1253"/>
                  </a:lnTo>
                  <a:lnTo>
                    <a:pt x="1240" y="1295"/>
                  </a:lnTo>
                  <a:lnTo>
                    <a:pt x="1254" y="1339"/>
                  </a:lnTo>
                  <a:lnTo>
                    <a:pt x="1266" y="1383"/>
                  </a:lnTo>
                  <a:lnTo>
                    <a:pt x="1274" y="1429"/>
                  </a:lnTo>
                  <a:lnTo>
                    <a:pt x="1282" y="1476"/>
                  </a:lnTo>
                  <a:lnTo>
                    <a:pt x="1286" y="1522"/>
                  </a:lnTo>
                  <a:lnTo>
                    <a:pt x="1286" y="1568"/>
                  </a:lnTo>
                  <a:lnTo>
                    <a:pt x="1286" y="1568"/>
                  </a:lnTo>
                  <a:lnTo>
                    <a:pt x="1286" y="1600"/>
                  </a:lnTo>
                  <a:lnTo>
                    <a:pt x="1284" y="1634"/>
                  </a:lnTo>
                  <a:lnTo>
                    <a:pt x="1284" y="16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en-GB" sz="1200" dirty="0">
                <a:solidFill>
                  <a:srgbClr val="717171"/>
                </a:solidFill>
              </a:endParaRPr>
            </a:p>
          </p:txBody>
        </p:sp>
        <p:sp>
          <p:nvSpPr>
            <p:cNvPr id="30" name="Freeform 59"/>
            <p:cNvSpPr>
              <a:spLocks noEditPoints="1"/>
            </p:cNvSpPr>
            <p:nvPr/>
          </p:nvSpPr>
          <p:spPr bwMode="auto">
            <a:xfrm>
              <a:off x="4479923" y="-3261257"/>
              <a:ext cx="3219455" cy="2908296"/>
            </a:xfrm>
            <a:custGeom>
              <a:avLst/>
              <a:gdLst>
                <a:gd name="T0" fmla="*/ 1434 w 2028"/>
                <a:gd name="T1" fmla="*/ 1832 h 1832"/>
                <a:gd name="T2" fmla="*/ 1492 w 2028"/>
                <a:gd name="T3" fmla="*/ 1814 h 1832"/>
                <a:gd name="T4" fmla="*/ 1532 w 2028"/>
                <a:gd name="T5" fmla="*/ 1748 h 1832"/>
                <a:gd name="T6" fmla="*/ 1488 w 2028"/>
                <a:gd name="T7" fmla="*/ 1650 h 1832"/>
                <a:gd name="T8" fmla="*/ 1392 w 2028"/>
                <a:gd name="T9" fmla="*/ 1542 h 1832"/>
                <a:gd name="T10" fmla="*/ 1344 w 2028"/>
                <a:gd name="T11" fmla="*/ 1420 h 1832"/>
                <a:gd name="T12" fmla="*/ 1736 w 2028"/>
                <a:gd name="T13" fmla="*/ 1243 h 1832"/>
                <a:gd name="T14" fmla="*/ 1878 w 2028"/>
                <a:gd name="T15" fmla="*/ 1111 h 1832"/>
                <a:gd name="T16" fmla="*/ 1976 w 2028"/>
                <a:gd name="T17" fmla="*/ 959 h 1832"/>
                <a:gd name="T18" fmla="*/ 2024 w 2028"/>
                <a:gd name="T19" fmla="*/ 789 h 1832"/>
                <a:gd name="T20" fmla="*/ 2016 w 2028"/>
                <a:gd name="T21" fmla="*/ 619 h 1832"/>
                <a:gd name="T22" fmla="*/ 1928 w 2028"/>
                <a:gd name="T23" fmla="*/ 414 h 1832"/>
                <a:gd name="T24" fmla="*/ 1764 w 2028"/>
                <a:gd name="T25" fmla="*/ 240 h 1832"/>
                <a:gd name="T26" fmla="*/ 1540 w 2028"/>
                <a:gd name="T27" fmla="*/ 106 h 1832"/>
                <a:gd name="T28" fmla="*/ 1268 w 2028"/>
                <a:gd name="T29" fmla="*/ 22 h 1832"/>
                <a:gd name="T30" fmla="*/ 1014 w 2028"/>
                <a:gd name="T31" fmla="*/ 0 h 1832"/>
                <a:gd name="T32" fmla="*/ 714 w 2028"/>
                <a:gd name="T33" fmla="*/ 32 h 1832"/>
                <a:gd name="T34" fmla="*/ 448 w 2028"/>
                <a:gd name="T35" fmla="*/ 124 h 1832"/>
                <a:gd name="T36" fmla="*/ 232 w 2028"/>
                <a:gd name="T37" fmla="*/ 266 h 1832"/>
                <a:gd name="T38" fmla="*/ 80 w 2028"/>
                <a:gd name="T39" fmla="*/ 447 h 1832"/>
                <a:gd name="T40" fmla="*/ 6 w 2028"/>
                <a:gd name="T41" fmla="*/ 655 h 1832"/>
                <a:gd name="T42" fmla="*/ 8 w 2028"/>
                <a:gd name="T43" fmla="*/ 821 h 1832"/>
                <a:gd name="T44" fmla="*/ 68 w 2028"/>
                <a:gd name="T45" fmla="*/ 991 h 1832"/>
                <a:gd name="T46" fmla="*/ 178 w 2028"/>
                <a:gd name="T47" fmla="*/ 1141 h 1832"/>
                <a:gd name="T48" fmla="*/ 332 w 2028"/>
                <a:gd name="T49" fmla="*/ 1269 h 1832"/>
                <a:gd name="T50" fmla="*/ 632 w 2028"/>
                <a:gd name="T51" fmla="*/ 1406 h 1832"/>
                <a:gd name="T52" fmla="*/ 672 w 2028"/>
                <a:gd name="T53" fmla="*/ 1524 h 1832"/>
                <a:gd name="T54" fmla="*/ 566 w 2028"/>
                <a:gd name="T55" fmla="*/ 1650 h 1832"/>
                <a:gd name="T56" fmla="*/ 520 w 2028"/>
                <a:gd name="T57" fmla="*/ 1730 h 1832"/>
                <a:gd name="T58" fmla="*/ 552 w 2028"/>
                <a:gd name="T59" fmla="*/ 1806 h 1832"/>
                <a:gd name="T60" fmla="*/ 618 w 2028"/>
                <a:gd name="T61" fmla="*/ 1832 h 1832"/>
                <a:gd name="T62" fmla="*/ 672 w 2028"/>
                <a:gd name="T63" fmla="*/ 1816 h 1832"/>
                <a:gd name="T64" fmla="*/ 792 w 2028"/>
                <a:gd name="T65" fmla="*/ 1700 h 1832"/>
                <a:gd name="T66" fmla="*/ 892 w 2028"/>
                <a:gd name="T67" fmla="*/ 1500 h 1832"/>
                <a:gd name="T68" fmla="*/ 1082 w 2028"/>
                <a:gd name="T69" fmla="*/ 1458 h 1832"/>
                <a:gd name="T70" fmla="*/ 1204 w 2028"/>
                <a:gd name="T71" fmla="*/ 1612 h 1832"/>
                <a:gd name="T72" fmla="*/ 1318 w 2028"/>
                <a:gd name="T73" fmla="*/ 1762 h 1832"/>
                <a:gd name="T74" fmla="*/ 198 w 2028"/>
                <a:gd name="T75" fmla="*/ 731 h 1832"/>
                <a:gd name="T76" fmla="*/ 236 w 2028"/>
                <a:gd name="T77" fmla="*/ 573 h 1832"/>
                <a:gd name="T78" fmla="*/ 338 w 2028"/>
                <a:gd name="T79" fmla="*/ 433 h 1832"/>
                <a:gd name="T80" fmla="*/ 496 w 2028"/>
                <a:gd name="T81" fmla="*/ 320 h 1832"/>
                <a:gd name="T82" fmla="*/ 698 w 2028"/>
                <a:gd name="T83" fmla="*/ 240 h 1832"/>
                <a:gd name="T84" fmla="*/ 930 w 2028"/>
                <a:gd name="T85" fmla="*/ 200 h 1832"/>
                <a:gd name="T86" fmla="*/ 1136 w 2028"/>
                <a:gd name="T87" fmla="*/ 204 h 1832"/>
                <a:gd name="T88" fmla="*/ 1364 w 2028"/>
                <a:gd name="T89" fmla="*/ 252 h 1832"/>
                <a:gd name="T90" fmla="*/ 1560 w 2028"/>
                <a:gd name="T91" fmla="*/ 338 h 1832"/>
                <a:gd name="T92" fmla="*/ 1710 w 2028"/>
                <a:gd name="T93" fmla="*/ 457 h 1832"/>
                <a:gd name="T94" fmla="*/ 1804 w 2028"/>
                <a:gd name="T95" fmla="*/ 599 h 1832"/>
                <a:gd name="T96" fmla="*/ 1830 w 2028"/>
                <a:gd name="T97" fmla="*/ 731 h 1832"/>
                <a:gd name="T98" fmla="*/ 1792 w 2028"/>
                <a:gd name="T99" fmla="*/ 887 h 1832"/>
                <a:gd name="T100" fmla="*/ 1688 w 2028"/>
                <a:gd name="T101" fmla="*/ 1025 h 1832"/>
                <a:gd name="T102" fmla="*/ 1530 w 2028"/>
                <a:gd name="T103" fmla="*/ 1139 h 1832"/>
                <a:gd name="T104" fmla="*/ 1328 w 2028"/>
                <a:gd name="T105" fmla="*/ 1219 h 1832"/>
                <a:gd name="T106" fmla="*/ 1096 w 2028"/>
                <a:gd name="T107" fmla="*/ 1259 h 1832"/>
                <a:gd name="T108" fmla="*/ 890 w 2028"/>
                <a:gd name="T109" fmla="*/ 1255 h 1832"/>
                <a:gd name="T110" fmla="*/ 660 w 2028"/>
                <a:gd name="T111" fmla="*/ 1209 h 1832"/>
                <a:gd name="T112" fmla="*/ 466 w 2028"/>
                <a:gd name="T113" fmla="*/ 1123 h 1832"/>
                <a:gd name="T114" fmla="*/ 316 w 2028"/>
                <a:gd name="T115" fmla="*/ 1005 h 1832"/>
                <a:gd name="T116" fmla="*/ 224 w 2028"/>
                <a:gd name="T117" fmla="*/ 863 h 1832"/>
                <a:gd name="T118" fmla="*/ 198 w 2028"/>
                <a:gd name="T119" fmla="*/ 731 h 1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028" h="1832">
                  <a:moveTo>
                    <a:pt x="1382" y="1816"/>
                  </a:moveTo>
                  <a:lnTo>
                    <a:pt x="1382" y="1816"/>
                  </a:lnTo>
                  <a:lnTo>
                    <a:pt x="1394" y="1824"/>
                  </a:lnTo>
                  <a:lnTo>
                    <a:pt x="1408" y="1828"/>
                  </a:lnTo>
                  <a:lnTo>
                    <a:pt x="1420" y="1830"/>
                  </a:lnTo>
                  <a:lnTo>
                    <a:pt x="1434" y="1832"/>
                  </a:lnTo>
                  <a:lnTo>
                    <a:pt x="1434" y="1832"/>
                  </a:lnTo>
                  <a:lnTo>
                    <a:pt x="1446" y="1830"/>
                  </a:lnTo>
                  <a:lnTo>
                    <a:pt x="1458" y="1828"/>
                  </a:lnTo>
                  <a:lnTo>
                    <a:pt x="1470" y="1824"/>
                  </a:lnTo>
                  <a:lnTo>
                    <a:pt x="1482" y="1820"/>
                  </a:lnTo>
                  <a:lnTo>
                    <a:pt x="1492" y="1814"/>
                  </a:lnTo>
                  <a:lnTo>
                    <a:pt x="1502" y="1806"/>
                  </a:lnTo>
                  <a:lnTo>
                    <a:pt x="1510" y="1796"/>
                  </a:lnTo>
                  <a:lnTo>
                    <a:pt x="1518" y="1786"/>
                  </a:lnTo>
                  <a:lnTo>
                    <a:pt x="1518" y="1786"/>
                  </a:lnTo>
                  <a:lnTo>
                    <a:pt x="1528" y="1768"/>
                  </a:lnTo>
                  <a:lnTo>
                    <a:pt x="1532" y="1748"/>
                  </a:lnTo>
                  <a:lnTo>
                    <a:pt x="1534" y="1730"/>
                  </a:lnTo>
                  <a:lnTo>
                    <a:pt x="1532" y="1712"/>
                  </a:lnTo>
                  <a:lnTo>
                    <a:pt x="1526" y="1694"/>
                  </a:lnTo>
                  <a:lnTo>
                    <a:pt x="1516" y="1676"/>
                  </a:lnTo>
                  <a:lnTo>
                    <a:pt x="1504" y="1662"/>
                  </a:lnTo>
                  <a:lnTo>
                    <a:pt x="1488" y="1650"/>
                  </a:lnTo>
                  <a:lnTo>
                    <a:pt x="1488" y="1650"/>
                  </a:lnTo>
                  <a:lnTo>
                    <a:pt x="1470" y="1634"/>
                  </a:lnTo>
                  <a:lnTo>
                    <a:pt x="1450" y="1616"/>
                  </a:lnTo>
                  <a:lnTo>
                    <a:pt x="1428" y="1592"/>
                  </a:lnTo>
                  <a:lnTo>
                    <a:pt x="1404" y="1560"/>
                  </a:lnTo>
                  <a:lnTo>
                    <a:pt x="1392" y="1542"/>
                  </a:lnTo>
                  <a:lnTo>
                    <a:pt x="1380" y="1520"/>
                  </a:lnTo>
                  <a:lnTo>
                    <a:pt x="1370" y="1498"/>
                  </a:lnTo>
                  <a:lnTo>
                    <a:pt x="1360" y="1474"/>
                  </a:lnTo>
                  <a:lnTo>
                    <a:pt x="1350" y="1448"/>
                  </a:lnTo>
                  <a:lnTo>
                    <a:pt x="1344" y="1420"/>
                  </a:lnTo>
                  <a:lnTo>
                    <a:pt x="1344" y="1420"/>
                  </a:lnTo>
                  <a:lnTo>
                    <a:pt x="1418" y="1400"/>
                  </a:lnTo>
                  <a:lnTo>
                    <a:pt x="1488" y="1376"/>
                  </a:lnTo>
                  <a:lnTo>
                    <a:pt x="1554" y="1348"/>
                  </a:lnTo>
                  <a:lnTo>
                    <a:pt x="1618" y="1316"/>
                  </a:lnTo>
                  <a:lnTo>
                    <a:pt x="1678" y="1281"/>
                  </a:lnTo>
                  <a:lnTo>
                    <a:pt x="1736" y="1243"/>
                  </a:lnTo>
                  <a:lnTo>
                    <a:pt x="1762" y="1221"/>
                  </a:lnTo>
                  <a:lnTo>
                    <a:pt x="1788" y="1201"/>
                  </a:lnTo>
                  <a:lnTo>
                    <a:pt x="1812" y="1179"/>
                  </a:lnTo>
                  <a:lnTo>
                    <a:pt x="1836" y="1157"/>
                  </a:lnTo>
                  <a:lnTo>
                    <a:pt x="1858" y="1135"/>
                  </a:lnTo>
                  <a:lnTo>
                    <a:pt x="1878" y="1111"/>
                  </a:lnTo>
                  <a:lnTo>
                    <a:pt x="1898" y="1087"/>
                  </a:lnTo>
                  <a:lnTo>
                    <a:pt x="1916" y="1063"/>
                  </a:lnTo>
                  <a:lnTo>
                    <a:pt x="1934" y="1037"/>
                  </a:lnTo>
                  <a:lnTo>
                    <a:pt x="1950" y="1011"/>
                  </a:lnTo>
                  <a:lnTo>
                    <a:pt x="1964" y="985"/>
                  </a:lnTo>
                  <a:lnTo>
                    <a:pt x="1976" y="959"/>
                  </a:lnTo>
                  <a:lnTo>
                    <a:pt x="1988" y="931"/>
                  </a:lnTo>
                  <a:lnTo>
                    <a:pt x="1998" y="903"/>
                  </a:lnTo>
                  <a:lnTo>
                    <a:pt x="2008" y="875"/>
                  </a:lnTo>
                  <a:lnTo>
                    <a:pt x="2014" y="847"/>
                  </a:lnTo>
                  <a:lnTo>
                    <a:pt x="2020" y="819"/>
                  </a:lnTo>
                  <a:lnTo>
                    <a:pt x="2024" y="789"/>
                  </a:lnTo>
                  <a:lnTo>
                    <a:pt x="2028" y="761"/>
                  </a:lnTo>
                  <a:lnTo>
                    <a:pt x="2028" y="731"/>
                  </a:lnTo>
                  <a:lnTo>
                    <a:pt x="2028" y="731"/>
                  </a:lnTo>
                  <a:lnTo>
                    <a:pt x="2026" y="693"/>
                  </a:lnTo>
                  <a:lnTo>
                    <a:pt x="2022" y="655"/>
                  </a:lnTo>
                  <a:lnTo>
                    <a:pt x="2016" y="619"/>
                  </a:lnTo>
                  <a:lnTo>
                    <a:pt x="2008" y="583"/>
                  </a:lnTo>
                  <a:lnTo>
                    <a:pt x="1996" y="549"/>
                  </a:lnTo>
                  <a:lnTo>
                    <a:pt x="1982" y="513"/>
                  </a:lnTo>
                  <a:lnTo>
                    <a:pt x="1966" y="479"/>
                  </a:lnTo>
                  <a:lnTo>
                    <a:pt x="1948" y="447"/>
                  </a:lnTo>
                  <a:lnTo>
                    <a:pt x="1928" y="414"/>
                  </a:lnTo>
                  <a:lnTo>
                    <a:pt x="1906" y="382"/>
                  </a:lnTo>
                  <a:lnTo>
                    <a:pt x="1882" y="352"/>
                  </a:lnTo>
                  <a:lnTo>
                    <a:pt x="1854" y="322"/>
                  </a:lnTo>
                  <a:lnTo>
                    <a:pt x="1826" y="294"/>
                  </a:lnTo>
                  <a:lnTo>
                    <a:pt x="1796" y="266"/>
                  </a:lnTo>
                  <a:lnTo>
                    <a:pt x="1764" y="240"/>
                  </a:lnTo>
                  <a:lnTo>
                    <a:pt x="1730" y="214"/>
                  </a:lnTo>
                  <a:lnTo>
                    <a:pt x="1696" y="190"/>
                  </a:lnTo>
                  <a:lnTo>
                    <a:pt x="1658" y="166"/>
                  </a:lnTo>
                  <a:lnTo>
                    <a:pt x="1620" y="146"/>
                  </a:lnTo>
                  <a:lnTo>
                    <a:pt x="1580" y="124"/>
                  </a:lnTo>
                  <a:lnTo>
                    <a:pt x="1540" y="106"/>
                  </a:lnTo>
                  <a:lnTo>
                    <a:pt x="1498" y="88"/>
                  </a:lnTo>
                  <a:lnTo>
                    <a:pt x="1454" y="72"/>
                  </a:lnTo>
                  <a:lnTo>
                    <a:pt x="1408" y="58"/>
                  </a:lnTo>
                  <a:lnTo>
                    <a:pt x="1362" y="44"/>
                  </a:lnTo>
                  <a:lnTo>
                    <a:pt x="1316" y="32"/>
                  </a:lnTo>
                  <a:lnTo>
                    <a:pt x="1268" y="22"/>
                  </a:lnTo>
                  <a:lnTo>
                    <a:pt x="1218" y="14"/>
                  </a:lnTo>
                  <a:lnTo>
                    <a:pt x="1168" y="8"/>
                  </a:lnTo>
                  <a:lnTo>
                    <a:pt x="1118" y="4"/>
                  </a:lnTo>
                  <a:lnTo>
                    <a:pt x="1066" y="0"/>
                  </a:lnTo>
                  <a:lnTo>
                    <a:pt x="1014" y="0"/>
                  </a:lnTo>
                  <a:lnTo>
                    <a:pt x="1014" y="0"/>
                  </a:lnTo>
                  <a:lnTo>
                    <a:pt x="962" y="0"/>
                  </a:lnTo>
                  <a:lnTo>
                    <a:pt x="910" y="4"/>
                  </a:lnTo>
                  <a:lnTo>
                    <a:pt x="860" y="8"/>
                  </a:lnTo>
                  <a:lnTo>
                    <a:pt x="810" y="14"/>
                  </a:lnTo>
                  <a:lnTo>
                    <a:pt x="762" y="22"/>
                  </a:lnTo>
                  <a:lnTo>
                    <a:pt x="714" y="32"/>
                  </a:lnTo>
                  <a:lnTo>
                    <a:pt x="666" y="44"/>
                  </a:lnTo>
                  <a:lnTo>
                    <a:pt x="620" y="58"/>
                  </a:lnTo>
                  <a:lnTo>
                    <a:pt x="576" y="72"/>
                  </a:lnTo>
                  <a:lnTo>
                    <a:pt x="532" y="88"/>
                  </a:lnTo>
                  <a:lnTo>
                    <a:pt x="490" y="106"/>
                  </a:lnTo>
                  <a:lnTo>
                    <a:pt x="448" y="124"/>
                  </a:lnTo>
                  <a:lnTo>
                    <a:pt x="408" y="146"/>
                  </a:lnTo>
                  <a:lnTo>
                    <a:pt x="370" y="166"/>
                  </a:lnTo>
                  <a:lnTo>
                    <a:pt x="334" y="190"/>
                  </a:lnTo>
                  <a:lnTo>
                    <a:pt x="298" y="214"/>
                  </a:lnTo>
                  <a:lnTo>
                    <a:pt x="264" y="240"/>
                  </a:lnTo>
                  <a:lnTo>
                    <a:pt x="232" y="266"/>
                  </a:lnTo>
                  <a:lnTo>
                    <a:pt x="202" y="294"/>
                  </a:lnTo>
                  <a:lnTo>
                    <a:pt x="174" y="322"/>
                  </a:lnTo>
                  <a:lnTo>
                    <a:pt x="148" y="352"/>
                  </a:lnTo>
                  <a:lnTo>
                    <a:pt x="124" y="382"/>
                  </a:lnTo>
                  <a:lnTo>
                    <a:pt x="100" y="414"/>
                  </a:lnTo>
                  <a:lnTo>
                    <a:pt x="80" y="447"/>
                  </a:lnTo>
                  <a:lnTo>
                    <a:pt x="62" y="479"/>
                  </a:lnTo>
                  <a:lnTo>
                    <a:pt x="46" y="513"/>
                  </a:lnTo>
                  <a:lnTo>
                    <a:pt x="32" y="549"/>
                  </a:lnTo>
                  <a:lnTo>
                    <a:pt x="22" y="583"/>
                  </a:lnTo>
                  <a:lnTo>
                    <a:pt x="12" y="619"/>
                  </a:lnTo>
                  <a:lnTo>
                    <a:pt x="6" y="655"/>
                  </a:lnTo>
                  <a:lnTo>
                    <a:pt x="2" y="693"/>
                  </a:lnTo>
                  <a:lnTo>
                    <a:pt x="0" y="731"/>
                  </a:lnTo>
                  <a:lnTo>
                    <a:pt x="0" y="731"/>
                  </a:lnTo>
                  <a:lnTo>
                    <a:pt x="2" y="761"/>
                  </a:lnTo>
                  <a:lnTo>
                    <a:pt x="4" y="791"/>
                  </a:lnTo>
                  <a:lnTo>
                    <a:pt x="8" y="821"/>
                  </a:lnTo>
                  <a:lnTo>
                    <a:pt x="14" y="849"/>
                  </a:lnTo>
                  <a:lnTo>
                    <a:pt x="22" y="879"/>
                  </a:lnTo>
                  <a:lnTo>
                    <a:pt x="30" y="907"/>
                  </a:lnTo>
                  <a:lnTo>
                    <a:pt x="42" y="935"/>
                  </a:lnTo>
                  <a:lnTo>
                    <a:pt x="54" y="963"/>
                  </a:lnTo>
                  <a:lnTo>
                    <a:pt x="68" y="991"/>
                  </a:lnTo>
                  <a:lnTo>
                    <a:pt x="82" y="1017"/>
                  </a:lnTo>
                  <a:lnTo>
                    <a:pt x="98" y="1043"/>
                  </a:lnTo>
                  <a:lnTo>
                    <a:pt x="116" y="1069"/>
                  </a:lnTo>
                  <a:lnTo>
                    <a:pt x="136" y="1093"/>
                  </a:lnTo>
                  <a:lnTo>
                    <a:pt x="156" y="1119"/>
                  </a:lnTo>
                  <a:lnTo>
                    <a:pt x="178" y="1141"/>
                  </a:lnTo>
                  <a:lnTo>
                    <a:pt x="200" y="1165"/>
                  </a:lnTo>
                  <a:lnTo>
                    <a:pt x="224" y="1187"/>
                  </a:lnTo>
                  <a:lnTo>
                    <a:pt x="250" y="1209"/>
                  </a:lnTo>
                  <a:lnTo>
                    <a:pt x="276" y="1231"/>
                  </a:lnTo>
                  <a:lnTo>
                    <a:pt x="304" y="1251"/>
                  </a:lnTo>
                  <a:lnTo>
                    <a:pt x="332" y="1269"/>
                  </a:lnTo>
                  <a:lnTo>
                    <a:pt x="362" y="1289"/>
                  </a:lnTo>
                  <a:lnTo>
                    <a:pt x="394" y="1308"/>
                  </a:lnTo>
                  <a:lnTo>
                    <a:pt x="424" y="1324"/>
                  </a:lnTo>
                  <a:lnTo>
                    <a:pt x="490" y="1356"/>
                  </a:lnTo>
                  <a:lnTo>
                    <a:pt x="560" y="1384"/>
                  </a:lnTo>
                  <a:lnTo>
                    <a:pt x="632" y="1406"/>
                  </a:lnTo>
                  <a:lnTo>
                    <a:pt x="708" y="1426"/>
                  </a:lnTo>
                  <a:lnTo>
                    <a:pt x="708" y="1426"/>
                  </a:lnTo>
                  <a:lnTo>
                    <a:pt x="702" y="1454"/>
                  </a:lnTo>
                  <a:lnTo>
                    <a:pt x="692" y="1478"/>
                  </a:lnTo>
                  <a:lnTo>
                    <a:pt x="684" y="1502"/>
                  </a:lnTo>
                  <a:lnTo>
                    <a:pt x="672" y="1524"/>
                  </a:lnTo>
                  <a:lnTo>
                    <a:pt x="662" y="1542"/>
                  </a:lnTo>
                  <a:lnTo>
                    <a:pt x="650" y="1560"/>
                  </a:lnTo>
                  <a:lnTo>
                    <a:pt x="626" y="1592"/>
                  </a:lnTo>
                  <a:lnTo>
                    <a:pt x="604" y="1616"/>
                  </a:lnTo>
                  <a:lnTo>
                    <a:pt x="586" y="1634"/>
                  </a:lnTo>
                  <a:lnTo>
                    <a:pt x="566" y="1650"/>
                  </a:lnTo>
                  <a:lnTo>
                    <a:pt x="566" y="1650"/>
                  </a:lnTo>
                  <a:lnTo>
                    <a:pt x="550" y="1662"/>
                  </a:lnTo>
                  <a:lnTo>
                    <a:pt x="538" y="1676"/>
                  </a:lnTo>
                  <a:lnTo>
                    <a:pt x="528" y="1694"/>
                  </a:lnTo>
                  <a:lnTo>
                    <a:pt x="522" y="1712"/>
                  </a:lnTo>
                  <a:lnTo>
                    <a:pt x="520" y="1730"/>
                  </a:lnTo>
                  <a:lnTo>
                    <a:pt x="522" y="1750"/>
                  </a:lnTo>
                  <a:lnTo>
                    <a:pt x="526" y="1768"/>
                  </a:lnTo>
                  <a:lnTo>
                    <a:pt x="536" y="1786"/>
                  </a:lnTo>
                  <a:lnTo>
                    <a:pt x="536" y="1786"/>
                  </a:lnTo>
                  <a:lnTo>
                    <a:pt x="542" y="1796"/>
                  </a:lnTo>
                  <a:lnTo>
                    <a:pt x="552" y="1806"/>
                  </a:lnTo>
                  <a:lnTo>
                    <a:pt x="562" y="1814"/>
                  </a:lnTo>
                  <a:lnTo>
                    <a:pt x="572" y="1820"/>
                  </a:lnTo>
                  <a:lnTo>
                    <a:pt x="582" y="1824"/>
                  </a:lnTo>
                  <a:lnTo>
                    <a:pt x="594" y="1828"/>
                  </a:lnTo>
                  <a:lnTo>
                    <a:pt x="606" y="1830"/>
                  </a:lnTo>
                  <a:lnTo>
                    <a:pt x="618" y="1832"/>
                  </a:lnTo>
                  <a:lnTo>
                    <a:pt x="618" y="1832"/>
                  </a:lnTo>
                  <a:lnTo>
                    <a:pt x="632" y="1830"/>
                  </a:lnTo>
                  <a:lnTo>
                    <a:pt x="646" y="1828"/>
                  </a:lnTo>
                  <a:lnTo>
                    <a:pt x="658" y="1824"/>
                  </a:lnTo>
                  <a:lnTo>
                    <a:pt x="672" y="1816"/>
                  </a:lnTo>
                  <a:lnTo>
                    <a:pt x="672" y="1816"/>
                  </a:lnTo>
                  <a:lnTo>
                    <a:pt x="682" y="1810"/>
                  </a:lnTo>
                  <a:lnTo>
                    <a:pt x="704" y="1792"/>
                  </a:lnTo>
                  <a:lnTo>
                    <a:pt x="736" y="1764"/>
                  </a:lnTo>
                  <a:lnTo>
                    <a:pt x="754" y="1744"/>
                  </a:lnTo>
                  <a:lnTo>
                    <a:pt x="772" y="1724"/>
                  </a:lnTo>
                  <a:lnTo>
                    <a:pt x="792" y="1700"/>
                  </a:lnTo>
                  <a:lnTo>
                    <a:pt x="812" y="1674"/>
                  </a:lnTo>
                  <a:lnTo>
                    <a:pt x="830" y="1644"/>
                  </a:lnTo>
                  <a:lnTo>
                    <a:pt x="848" y="1612"/>
                  </a:lnTo>
                  <a:lnTo>
                    <a:pt x="864" y="1578"/>
                  </a:lnTo>
                  <a:lnTo>
                    <a:pt x="880" y="1540"/>
                  </a:lnTo>
                  <a:lnTo>
                    <a:pt x="892" y="1500"/>
                  </a:lnTo>
                  <a:lnTo>
                    <a:pt x="904" y="1456"/>
                  </a:lnTo>
                  <a:lnTo>
                    <a:pt x="904" y="1456"/>
                  </a:lnTo>
                  <a:lnTo>
                    <a:pt x="958" y="1460"/>
                  </a:lnTo>
                  <a:lnTo>
                    <a:pt x="1014" y="1460"/>
                  </a:lnTo>
                  <a:lnTo>
                    <a:pt x="1014" y="1460"/>
                  </a:lnTo>
                  <a:lnTo>
                    <a:pt x="1082" y="1458"/>
                  </a:lnTo>
                  <a:lnTo>
                    <a:pt x="1150" y="1454"/>
                  </a:lnTo>
                  <a:lnTo>
                    <a:pt x="1150" y="1454"/>
                  </a:lnTo>
                  <a:lnTo>
                    <a:pt x="1160" y="1498"/>
                  </a:lnTo>
                  <a:lnTo>
                    <a:pt x="1172" y="1538"/>
                  </a:lnTo>
                  <a:lnTo>
                    <a:pt x="1188" y="1576"/>
                  </a:lnTo>
                  <a:lnTo>
                    <a:pt x="1204" y="1612"/>
                  </a:lnTo>
                  <a:lnTo>
                    <a:pt x="1222" y="1644"/>
                  </a:lnTo>
                  <a:lnTo>
                    <a:pt x="1242" y="1672"/>
                  </a:lnTo>
                  <a:lnTo>
                    <a:pt x="1260" y="1700"/>
                  </a:lnTo>
                  <a:lnTo>
                    <a:pt x="1280" y="1724"/>
                  </a:lnTo>
                  <a:lnTo>
                    <a:pt x="1300" y="1744"/>
                  </a:lnTo>
                  <a:lnTo>
                    <a:pt x="1318" y="1762"/>
                  </a:lnTo>
                  <a:lnTo>
                    <a:pt x="1348" y="1792"/>
                  </a:lnTo>
                  <a:lnTo>
                    <a:pt x="1372" y="1810"/>
                  </a:lnTo>
                  <a:lnTo>
                    <a:pt x="1382" y="1816"/>
                  </a:lnTo>
                  <a:lnTo>
                    <a:pt x="1382" y="1816"/>
                  </a:lnTo>
                  <a:close/>
                  <a:moveTo>
                    <a:pt x="198" y="731"/>
                  </a:moveTo>
                  <a:lnTo>
                    <a:pt x="198" y="731"/>
                  </a:lnTo>
                  <a:lnTo>
                    <a:pt x="200" y="703"/>
                  </a:lnTo>
                  <a:lnTo>
                    <a:pt x="202" y="677"/>
                  </a:lnTo>
                  <a:lnTo>
                    <a:pt x="208" y="649"/>
                  </a:lnTo>
                  <a:lnTo>
                    <a:pt x="214" y="623"/>
                  </a:lnTo>
                  <a:lnTo>
                    <a:pt x="224" y="597"/>
                  </a:lnTo>
                  <a:lnTo>
                    <a:pt x="236" y="573"/>
                  </a:lnTo>
                  <a:lnTo>
                    <a:pt x="248" y="547"/>
                  </a:lnTo>
                  <a:lnTo>
                    <a:pt x="262" y="523"/>
                  </a:lnTo>
                  <a:lnTo>
                    <a:pt x="278" y="501"/>
                  </a:lnTo>
                  <a:lnTo>
                    <a:pt x="296" y="477"/>
                  </a:lnTo>
                  <a:lnTo>
                    <a:pt x="316" y="455"/>
                  </a:lnTo>
                  <a:lnTo>
                    <a:pt x="338" y="433"/>
                  </a:lnTo>
                  <a:lnTo>
                    <a:pt x="360" y="412"/>
                  </a:lnTo>
                  <a:lnTo>
                    <a:pt x="384" y="392"/>
                  </a:lnTo>
                  <a:lnTo>
                    <a:pt x="410" y="372"/>
                  </a:lnTo>
                  <a:lnTo>
                    <a:pt x="438" y="354"/>
                  </a:lnTo>
                  <a:lnTo>
                    <a:pt x="466" y="336"/>
                  </a:lnTo>
                  <a:lnTo>
                    <a:pt x="496" y="320"/>
                  </a:lnTo>
                  <a:lnTo>
                    <a:pt x="526" y="304"/>
                  </a:lnTo>
                  <a:lnTo>
                    <a:pt x="558" y="288"/>
                  </a:lnTo>
                  <a:lnTo>
                    <a:pt x="592" y="274"/>
                  </a:lnTo>
                  <a:lnTo>
                    <a:pt x="626" y="262"/>
                  </a:lnTo>
                  <a:lnTo>
                    <a:pt x="660" y="250"/>
                  </a:lnTo>
                  <a:lnTo>
                    <a:pt x="698" y="240"/>
                  </a:lnTo>
                  <a:lnTo>
                    <a:pt x="734" y="230"/>
                  </a:lnTo>
                  <a:lnTo>
                    <a:pt x="772" y="222"/>
                  </a:lnTo>
                  <a:lnTo>
                    <a:pt x="810" y="214"/>
                  </a:lnTo>
                  <a:lnTo>
                    <a:pt x="850" y="208"/>
                  </a:lnTo>
                  <a:lnTo>
                    <a:pt x="890" y="204"/>
                  </a:lnTo>
                  <a:lnTo>
                    <a:pt x="930" y="200"/>
                  </a:lnTo>
                  <a:lnTo>
                    <a:pt x="972" y="198"/>
                  </a:lnTo>
                  <a:lnTo>
                    <a:pt x="1014" y="198"/>
                  </a:lnTo>
                  <a:lnTo>
                    <a:pt x="1014" y="198"/>
                  </a:lnTo>
                  <a:lnTo>
                    <a:pt x="1056" y="198"/>
                  </a:lnTo>
                  <a:lnTo>
                    <a:pt x="1096" y="200"/>
                  </a:lnTo>
                  <a:lnTo>
                    <a:pt x="1136" y="204"/>
                  </a:lnTo>
                  <a:lnTo>
                    <a:pt x="1176" y="208"/>
                  </a:lnTo>
                  <a:lnTo>
                    <a:pt x="1216" y="214"/>
                  </a:lnTo>
                  <a:lnTo>
                    <a:pt x="1254" y="222"/>
                  </a:lnTo>
                  <a:lnTo>
                    <a:pt x="1292" y="230"/>
                  </a:lnTo>
                  <a:lnTo>
                    <a:pt x="1328" y="240"/>
                  </a:lnTo>
                  <a:lnTo>
                    <a:pt x="1364" y="252"/>
                  </a:lnTo>
                  <a:lnTo>
                    <a:pt x="1400" y="264"/>
                  </a:lnTo>
                  <a:lnTo>
                    <a:pt x="1434" y="276"/>
                  </a:lnTo>
                  <a:lnTo>
                    <a:pt x="1466" y="290"/>
                  </a:lnTo>
                  <a:lnTo>
                    <a:pt x="1498" y="304"/>
                  </a:lnTo>
                  <a:lnTo>
                    <a:pt x="1530" y="320"/>
                  </a:lnTo>
                  <a:lnTo>
                    <a:pt x="1560" y="338"/>
                  </a:lnTo>
                  <a:lnTo>
                    <a:pt x="1588" y="356"/>
                  </a:lnTo>
                  <a:lnTo>
                    <a:pt x="1616" y="374"/>
                  </a:lnTo>
                  <a:lnTo>
                    <a:pt x="1642" y="394"/>
                  </a:lnTo>
                  <a:lnTo>
                    <a:pt x="1666" y="414"/>
                  </a:lnTo>
                  <a:lnTo>
                    <a:pt x="1688" y="435"/>
                  </a:lnTo>
                  <a:lnTo>
                    <a:pt x="1710" y="457"/>
                  </a:lnTo>
                  <a:lnTo>
                    <a:pt x="1730" y="479"/>
                  </a:lnTo>
                  <a:lnTo>
                    <a:pt x="1748" y="503"/>
                  </a:lnTo>
                  <a:lnTo>
                    <a:pt x="1764" y="525"/>
                  </a:lnTo>
                  <a:lnTo>
                    <a:pt x="1780" y="549"/>
                  </a:lnTo>
                  <a:lnTo>
                    <a:pt x="1792" y="575"/>
                  </a:lnTo>
                  <a:lnTo>
                    <a:pt x="1804" y="599"/>
                  </a:lnTo>
                  <a:lnTo>
                    <a:pt x="1814" y="625"/>
                  </a:lnTo>
                  <a:lnTo>
                    <a:pt x="1820" y="651"/>
                  </a:lnTo>
                  <a:lnTo>
                    <a:pt x="1826" y="677"/>
                  </a:lnTo>
                  <a:lnTo>
                    <a:pt x="1830" y="703"/>
                  </a:lnTo>
                  <a:lnTo>
                    <a:pt x="1830" y="731"/>
                  </a:lnTo>
                  <a:lnTo>
                    <a:pt x="1830" y="731"/>
                  </a:lnTo>
                  <a:lnTo>
                    <a:pt x="1830" y="757"/>
                  </a:lnTo>
                  <a:lnTo>
                    <a:pt x="1826" y="783"/>
                  </a:lnTo>
                  <a:lnTo>
                    <a:pt x="1820" y="811"/>
                  </a:lnTo>
                  <a:lnTo>
                    <a:pt x="1814" y="835"/>
                  </a:lnTo>
                  <a:lnTo>
                    <a:pt x="1804" y="861"/>
                  </a:lnTo>
                  <a:lnTo>
                    <a:pt x="1792" y="887"/>
                  </a:lnTo>
                  <a:lnTo>
                    <a:pt x="1780" y="911"/>
                  </a:lnTo>
                  <a:lnTo>
                    <a:pt x="1764" y="935"/>
                  </a:lnTo>
                  <a:lnTo>
                    <a:pt x="1748" y="959"/>
                  </a:lnTo>
                  <a:lnTo>
                    <a:pt x="1730" y="981"/>
                  </a:lnTo>
                  <a:lnTo>
                    <a:pt x="1710" y="1003"/>
                  </a:lnTo>
                  <a:lnTo>
                    <a:pt x="1688" y="1025"/>
                  </a:lnTo>
                  <a:lnTo>
                    <a:pt x="1666" y="1047"/>
                  </a:lnTo>
                  <a:lnTo>
                    <a:pt x="1642" y="1067"/>
                  </a:lnTo>
                  <a:lnTo>
                    <a:pt x="1616" y="1085"/>
                  </a:lnTo>
                  <a:lnTo>
                    <a:pt x="1588" y="1105"/>
                  </a:lnTo>
                  <a:lnTo>
                    <a:pt x="1560" y="1121"/>
                  </a:lnTo>
                  <a:lnTo>
                    <a:pt x="1530" y="1139"/>
                  </a:lnTo>
                  <a:lnTo>
                    <a:pt x="1498" y="1155"/>
                  </a:lnTo>
                  <a:lnTo>
                    <a:pt x="1466" y="1169"/>
                  </a:lnTo>
                  <a:lnTo>
                    <a:pt x="1434" y="1183"/>
                  </a:lnTo>
                  <a:lnTo>
                    <a:pt x="1400" y="1197"/>
                  </a:lnTo>
                  <a:lnTo>
                    <a:pt x="1364" y="1209"/>
                  </a:lnTo>
                  <a:lnTo>
                    <a:pt x="1328" y="1219"/>
                  </a:lnTo>
                  <a:lnTo>
                    <a:pt x="1292" y="1229"/>
                  </a:lnTo>
                  <a:lnTo>
                    <a:pt x="1254" y="1237"/>
                  </a:lnTo>
                  <a:lnTo>
                    <a:pt x="1216" y="1245"/>
                  </a:lnTo>
                  <a:lnTo>
                    <a:pt x="1176" y="1251"/>
                  </a:lnTo>
                  <a:lnTo>
                    <a:pt x="1136" y="1255"/>
                  </a:lnTo>
                  <a:lnTo>
                    <a:pt x="1096" y="1259"/>
                  </a:lnTo>
                  <a:lnTo>
                    <a:pt x="1056" y="1261"/>
                  </a:lnTo>
                  <a:lnTo>
                    <a:pt x="1014" y="1261"/>
                  </a:lnTo>
                  <a:lnTo>
                    <a:pt x="1014" y="1261"/>
                  </a:lnTo>
                  <a:lnTo>
                    <a:pt x="972" y="1261"/>
                  </a:lnTo>
                  <a:lnTo>
                    <a:pt x="930" y="1259"/>
                  </a:lnTo>
                  <a:lnTo>
                    <a:pt x="890" y="1255"/>
                  </a:lnTo>
                  <a:lnTo>
                    <a:pt x="850" y="1251"/>
                  </a:lnTo>
                  <a:lnTo>
                    <a:pt x="810" y="1245"/>
                  </a:lnTo>
                  <a:lnTo>
                    <a:pt x="772" y="1239"/>
                  </a:lnTo>
                  <a:lnTo>
                    <a:pt x="734" y="1229"/>
                  </a:lnTo>
                  <a:lnTo>
                    <a:pt x="698" y="1221"/>
                  </a:lnTo>
                  <a:lnTo>
                    <a:pt x="660" y="1209"/>
                  </a:lnTo>
                  <a:lnTo>
                    <a:pt x="626" y="1197"/>
                  </a:lnTo>
                  <a:lnTo>
                    <a:pt x="592" y="1185"/>
                  </a:lnTo>
                  <a:lnTo>
                    <a:pt x="558" y="1171"/>
                  </a:lnTo>
                  <a:lnTo>
                    <a:pt x="526" y="1157"/>
                  </a:lnTo>
                  <a:lnTo>
                    <a:pt x="496" y="1141"/>
                  </a:lnTo>
                  <a:lnTo>
                    <a:pt x="466" y="1123"/>
                  </a:lnTo>
                  <a:lnTo>
                    <a:pt x="438" y="1107"/>
                  </a:lnTo>
                  <a:lnTo>
                    <a:pt x="410" y="1087"/>
                  </a:lnTo>
                  <a:lnTo>
                    <a:pt x="384" y="1069"/>
                  </a:lnTo>
                  <a:lnTo>
                    <a:pt x="360" y="1049"/>
                  </a:lnTo>
                  <a:lnTo>
                    <a:pt x="338" y="1027"/>
                  </a:lnTo>
                  <a:lnTo>
                    <a:pt x="316" y="1005"/>
                  </a:lnTo>
                  <a:lnTo>
                    <a:pt x="296" y="983"/>
                  </a:lnTo>
                  <a:lnTo>
                    <a:pt x="278" y="961"/>
                  </a:lnTo>
                  <a:lnTo>
                    <a:pt x="262" y="937"/>
                  </a:lnTo>
                  <a:lnTo>
                    <a:pt x="248" y="913"/>
                  </a:lnTo>
                  <a:lnTo>
                    <a:pt x="236" y="889"/>
                  </a:lnTo>
                  <a:lnTo>
                    <a:pt x="224" y="863"/>
                  </a:lnTo>
                  <a:lnTo>
                    <a:pt x="214" y="837"/>
                  </a:lnTo>
                  <a:lnTo>
                    <a:pt x="208" y="811"/>
                  </a:lnTo>
                  <a:lnTo>
                    <a:pt x="202" y="785"/>
                  </a:lnTo>
                  <a:lnTo>
                    <a:pt x="200" y="757"/>
                  </a:lnTo>
                  <a:lnTo>
                    <a:pt x="198" y="731"/>
                  </a:lnTo>
                  <a:lnTo>
                    <a:pt x="198" y="7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en-GB" sz="1200" dirty="0">
                <a:solidFill>
                  <a:srgbClr val="717171"/>
                </a:solidFill>
              </a:endParaRPr>
            </a:p>
          </p:txBody>
        </p:sp>
      </p:grpSp>
      <p:sp>
        <p:nvSpPr>
          <p:cNvPr id="26" name="Freeform 87"/>
          <p:cNvSpPr>
            <a:spLocks noEditPoints="1"/>
          </p:cNvSpPr>
          <p:nvPr/>
        </p:nvSpPr>
        <p:spPr bwMode="auto">
          <a:xfrm>
            <a:off x="8304191" y="1847630"/>
            <a:ext cx="354642" cy="354414"/>
          </a:xfrm>
          <a:custGeom>
            <a:avLst/>
            <a:gdLst>
              <a:gd name="T0" fmla="*/ 2255 w 3119"/>
              <a:gd name="T1" fmla="*/ 2042 h 3114"/>
              <a:gd name="T2" fmla="*/ 2069 w 3119"/>
              <a:gd name="T3" fmla="*/ 2208 h 3114"/>
              <a:gd name="T4" fmla="*/ 1997 w 3119"/>
              <a:gd name="T5" fmla="*/ 2454 h 3114"/>
              <a:gd name="T6" fmla="*/ 2069 w 3119"/>
              <a:gd name="T7" fmla="*/ 2702 h 3114"/>
              <a:gd name="T8" fmla="*/ 2255 w 3119"/>
              <a:gd name="T9" fmla="*/ 2869 h 3114"/>
              <a:gd name="T10" fmla="*/ 2513 w 3119"/>
              <a:gd name="T11" fmla="*/ 2913 h 3114"/>
              <a:gd name="T12" fmla="*/ 2748 w 3119"/>
              <a:gd name="T13" fmla="*/ 2815 h 3114"/>
              <a:gd name="T14" fmla="*/ 2894 w 3119"/>
              <a:gd name="T15" fmla="*/ 2611 h 3114"/>
              <a:gd name="T16" fmla="*/ 2909 w 3119"/>
              <a:gd name="T17" fmla="*/ 2350 h 3114"/>
              <a:gd name="T18" fmla="*/ 2786 w 3119"/>
              <a:gd name="T19" fmla="*/ 2130 h 3114"/>
              <a:gd name="T20" fmla="*/ 2564 w 3119"/>
              <a:gd name="T21" fmla="*/ 2006 h 3114"/>
              <a:gd name="T22" fmla="*/ 2584 w 3119"/>
              <a:gd name="T23" fmla="*/ 1808 h 3114"/>
              <a:gd name="T24" fmla="*/ 2858 w 3119"/>
              <a:gd name="T25" fmla="*/ 1931 h 3114"/>
              <a:gd name="T26" fmla="*/ 3047 w 3119"/>
              <a:gd name="T27" fmla="*/ 2158 h 3114"/>
              <a:gd name="T28" fmla="*/ 3119 w 3119"/>
              <a:gd name="T29" fmla="*/ 2454 h 3114"/>
              <a:gd name="T30" fmla="*/ 3047 w 3119"/>
              <a:gd name="T31" fmla="*/ 2752 h 3114"/>
              <a:gd name="T32" fmla="*/ 2858 w 3119"/>
              <a:gd name="T33" fmla="*/ 2979 h 3114"/>
              <a:gd name="T34" fmla="*/ 2584 w 3119"/>
              <a:gd name="T35" fmla="*/ 3102 h 3114"/>
              <a:gd name="T36" fmla="*/ 2274 w 3119"/>
              <a:gd name="T37" fmla="*/ 3088 h 3114"/>
              <a:gd name="T38" fmla="*/ 2015 w 3119"/>
              <a:gd name="T39" fmla="*/ 2942 h 3114"/>
              <a:gd name="T40" fmla="*/ 1846 w 3119"/>
              <a:gd name="T41" fmla="*/ 2697 h 3114"/>
              <a:gd name="T42" fmla="*/ 1803 w 3119"/>
              <a:gd name="T43" fmla="*/ 2392 h 3114"/>
              <a:gd name="T44" fmla="*/ 1900 w 3119"/>
              <a:gd name="T45" fmla="*/ 2106 h 3114"/>
              <a:gd name="T46" fmla="*/ 2109 w 3119"/>
              <a:gd name="T47" fmla="*/ 1897 h 3114"/>
              <a:gd name="T48" fmla="*/ 2396 w 3119"/>
              <a:gd name="T49" fmla="*/ 1800 h 3114"/>
              <a:gd name="T50" fmla="*/ 2686 w 3119"/>
              <a:gd name="T51" fmla="*/ 400 h 3114"/>
              <a:gd name="T52" fmla="*/ 2732 w 3119"/>
              <a:gd name="T53" fmla="*/ 494 h 3114"/>
              <a:gd name="T54" fmla="*/ 539 w 3119"/>
              <a:gd name="T55" fmla="*/ 2713 h 3114"/>
              <a:gd name="T56" fmla="*/ 448 w 3119"/>
              <a:gd name="T57" fmla="*/ 2722 h 3114"/>
              <a:gd name="T58" fmla="*/ 387 w 3119"/>
              <a:gd name="T59" fmla="*/ 2641 h 3114"/>
              <a:gd name="T60" fmla="*/ 2564 w 3119"/>
              <a:gd name="T61" fmla="*/ 414 h 3114"/>
              <a:gd name="T62" fmla="*/ 606 w 3119"/>
              <a:gd name="T63" fmla="*/ 201 h 3114"/>
              <a:gd name="T64" fmla="*/ 371 w 3119"/>
              <a:gd name="T65" fmla="*/ 299 h 3114"/>
              <a:gd name="T66" fmla="*/ 225 w 3119"/>
              <a:gd name="T67" fmla="*/ 503 h 3114"/>
              <a:gd name="T68" fmla="*/ 210 w 3119"/>
              <a:gd name="T69" fmla="*/ 764 h 3114"/>
              <a:gd name="T70" fmla="*/ 333 w 3119"/>
              <a:gd name="T71" fmla="*/ 985 h 3114"/>
              <a:gd name="T72" fmla="*/ 553 w 3119"/>
              <a:gd name="T73" fmla="*/ 1107 h 3114"/>
              <a:gd name="T74" fmla="*/ 815 w 3119"/>
              <a:gd name="T75" fmla="*/ 1093 h 3114"/>
              <a:gd name="T76" fmla="*/ 1021 w 3119"/>
              <a:gd name="T77" fmla="*/ 947 h 3114"/>
              <a:gd name="T78" fmla="*/ 1119 w 3119"/>
              <a:gd name="T79" fmla="*/ 711 h 3114"/>
              <a:gd name="T80" fmla="*/ 1075 w 3119"/>
              <a:gd name="T81" fmla="*/ 456 h 3114"/>
              <a:gd name="T82" fmla="*/ 907 w 3119"/>
              <a:gd name="T83" fmla="*/ 269 h 3114"/>
              <a:gd name="T84" fmla="*/ 659 w 3119"/>
              <a:gd name="T85" fmla="*/ 198 h 3114"/>
              <a:gd name="T86" fmla="*/ 902 w 3119"/>
              <a:gd name="T87" fmla="*/ 46 h 3114"/>
              <a:gd name="T88" fmla="*/ 1146 w 3119"/>
              <a:gd name="T89" fmla="*/ 215 h 3114"/>
              <a:gd name="T90" fmla="*/ 1293 w 3119"/>
              <a:gd name="T91" fmla="*/ 473 h 3114"/>
              <a:gd name="T92" fmla="*/ 1308 w 3119"/>
              <a:gd name="T93" fmla="*/ 782 h 3114"/>
              <a:gd name="T94" fmla="*/ 1185 w 3119"/>
              <a:gd name="T95" fmla="*/ 1057 h 3114"/>
              <a:gd name="T96" fmla="*/ 958 w 3119"/>
              <a:gd name="T97" fmla="*/ 1247 h 3114"/>
              <a:gd name="T98" fmla="*/ 659 w 3119"/>
              <a:gd name="T99" fmla="*/ 1318 h 3114"/>
              <a:gd name="T100" fmla="*/ 362 w 3119"/>
              <a:gd name="T101" fmla="*/ 1247 h 3114"/>
              <a:gd name="T102" fmla="*/ 134 w 3119"/>
              <a:gd name="T103" fmla="*/ 1057 h 3114"/>
              <a:gd name="T104" fmla="*/ 12 w 3119"/>
              <a:gd name="T105" fmla="*/ 782 h 3114"/>
              <a:gd name="T106" fmla="*/ 27 w 3119"/>
              <a:gd name="T107" fmla="*/ 473 h 3114"/>
              <a:gd name="T108" fmla="*/ 173 w 3119"/>
              <a:gd name="T109" fmla="*/ 215 h 3114"/>
              <a:gd name="T110" fmla="*/ 417 w 3119"/>
              <a:gd name="T111" fmla="*/ 46 h 3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119" h="3114">
                <a:moveTo>
                  <a:pt x="2459" y="1995"/>
                </a:moveTo>
                <a:lnTo>
                  <a:pt x="2405" y="1998"/>
                </a:lnTo>
                <a:lnTo>
                  <a:pt x="2353" y="2006"/>
                </a:lnTo>
                <a:lnTo>
                  <a:pt x="2304" y="2021"/>
                </a:lnTo>
                <a:lnTo>
                  <a:pt x="2255" y="2042"/>
                </a:lnTo>
                <a:lnTo>
                  <a:pt x="2212" y="2066"/>
                </a:lnTo>
                <a:lnTo>
                  <a:pt x="2171" y="2095"/>
                </a:lnTo>
                <a:lnTo>
                  <a:pt x="2133" y="2130"/>
                </a:lnTo>
                <a:lnTo>
                  <a:pt x="2098" y="2167"/>
                </a:lnTo>
                <a:lnTo>
                  <a:pt x="2069" y="2208"/>
                </a:lnTo>
                <a:lnTo>
                  <a:pt x="2044" y="2252"/>
                </a:lnTo>
                <a:lnTo>
                  <a:pt x="2024" y="2299"/>
                </a:lnTo>
                <a:lnTo>
                  <a:pt x="2009" y="2350"/>
                </a:lnTo>
                <a:lnTo>
                  <a:pt x="2000" y="2401"/>
                </a:lnTo>
                <a:lnTo>
                  <a:pt x="1997" y="2454"/>
                </a:lnTo>
                <a:lnTo>
                  <a:pt x="2000" y="2509"/>
                </a:lnTo>
                <a:lnTo>
                  <a:pt x="2009" y="2560"/>
                </a:lnTo>
                <a:lnTo>
                  <a:pt x="2024" y="2611"/>
                </a:lnTo>
                <a:lnTo>
                  <a:pt x="2044" y="2658"/>
                </a:lnTo>
                <a:lnTo>
                  <a:pt x="2069" y="2702"/>
                </a:lnTo>
                <a:lnTo>
                  <a:pt x="2098" y="2744"/>
                </a:lnTo>
                <a:lnTo>
                  <a:pt x="2133" y="2781"/>
                </a:lnTo>
                <a:lnTo>
                  <a:pt x="2171" y="2815"/>
                </a:lnTo>
                <a:lnTo>
                  <a:pt x="2212" y="2844"/>
                </a:lnTo>
                <a:lnTo>
                  <a:pt x="2255" y="2869"/>
                </a:lnTo>
                <a:lnTo>
                  <a:pt x="2304" y="2889"/>
                </a:lnTo>
                <a:lnTo>
                  <a:pt x="2353" y="2904"/>
                </a:lnTo>
                <a:lnTo>
                  <a:pt x="2405" y="2913"/>
                </a:lnTo>
                <a:lnTo>
                  <a:pt x="2459" y="2916"/>
                </a:lnTo>
                <a:lnTo>
                  <a:pt x="2513" y="2913"/>
                </a:lnTo>
                <a:lnTo>
                  <a:pt x="2564" y="2904"/>
                </a:lnTo>
                <a:lnTo>
                  <a:pt x="2615" y="2889"/>
                </a:lnTo>
                <a:lnTo>
                  <a:pt x="2662" y="2869"/>
                </a:lnTo>
                <a:lnTo>
                  <a:pt x="2707" y="2844"/>
                </a:lnTo>
                <a:lnTo>
                  <a:pt x="2748" y="2815"/>
                </a:lnTo>
                <a:lnTo>
                  <a:pt x="2786" y="2781"/>
                </a:lnTo>
                <a:lnTo>
                  <a:pt x="2819" y="2744"/>
                </a:lnTo>
                <a:lnTo>
                  <a:pt x="2849" y="2702"/>
                </a:lnTo>
                <a:lnTo>
                  <a:pt x="2875" y="2658"/>
                </a:lnTo>
                <a:lnTo>
                  <a:pt x="2894" y="2611"/>
                </a:lnTo>
                <a:lnTo>
                  <a:pt x="2909" y="2560"/>
                </a:lnTo>
                <a:lnTo>
                  <a:pt x="2919" y="2509"/>
                </a:lnTo>
                <a:lnTo>
                  <a:pt x="2922" y="2454"/>
                </a:lnTo>
                <a:lnTo>
                  <a:pt x="2919" y="2401"/>
                </a:lnTo>
                <a:lnTo>
                  <a:pt x="2909" y="2350"/>
                </a:lnTo>
                <a:lnTo>
                  <a:pt x="2894" y="2299"/>
                </a:lnTo>
                <a:lnTo>
                  <a:pt x="2875" y="2252"/>
                </a:lnTo>
                <a:lnTo>
                  <a:pt x="2849" y="2208"/>
                </a:lnTo>
                <a:lnTo>
                  <a:pt x="2819" y="2167"/>
                </a:lnTo>
                <a:lnTo>
                  <a:pt x="2786" y="2130"/>
                </a:lnTo>
                <a:lnTo>
                  <a:pt x="2748" y="2095"/>
                </a:lnTo>
                <a:lnTo>
                  <a:pt x="2707" y="2066"/>
                </a:lnTo>
                <a:lnTo>
                  <a:pt x="2662" y="2042"/>
                </a:lnTo>
                <a:lnTo>
                  <a:pt x="2615" y="2021"/>
                </a:lnTo>
                <a:lnTo>
                  <a:pt x="2564" y="2006"/>
                </a:lnTo>
                <a:lnTo>
                  <a:pt x="2513" y="1998"/>
                </a:lnTo>
                <a:lnTo>
                  <a:pt x="2459" y="1995"/>
                </a:lnTo>
                <a:close/>
                <a:moveTo>
                  <a:pt x="2459" y="1797"/>
                </a:moveTo>
                <a:lnTo>
                  <a:pt x="2523" y="1800"/>
                </a:lnTo>
                <a:lnTo>
                  <a:pt x="2584" y="1808"/>
                </a:lnTo>
                <a:lnTo>
                  <a:pt x="2644" y="1823"/>
                </a:lnTo>
                <a:lnTo>
                  <a:pt x="2702" y="1843"/>
                </a:lnTo>
                <a:lnTo>
                  <a:pt x="2756" y="1868"/>
                </a:lnTo>
                <a:lnTo>
                  <a:pt x="2809" y="1897"/>
                </a:lnTo>
                <a:lnTo>
                  <a:pt x="2858" y="1931"/>
                </a:lnTo>
                <a:lnTo>
                  <a:pt x="2904" y="1969"/>
                </a:lnTo>
                <a:lnTo>
                  <a:pt x="2946" y="2011"/>
                </a:lnTo>
                <a:lnTo>
                  <a:pt x="2985" y="2056"/>
                </a:lnTo>
                <a:lnTo>
                  <a:pt x="3018" y="2106"/>
                </a:lnTo>
                <a:lnTo>
                  <a:pt x="3047" y="2158"/>
                </a:lnTo>
                <a:lnTo>
                  <a:pt x="3073" y="2212"/>
                </a:lnTo>
                <a:lnTo>
                  <a:pt x="3092" y="2270"/>
                </a:lnTo>
                <a:lnTo>
                  <a:pt x="3107" y="2330"/>
                </a:lnTo>
                <a:lnTo>
                  <a:pt x="3115" y="2392"/>
                </a:lnTo>
                <a:lnTo>
                  <a:pt x="3119" y="2454"/>
                </a:lnTo>
                <a:lnTo>
                  <a:pt x="3115" y="2518"/>
                </a:lnTo>
                <a:lnTo>
                  <a:pt x="3107" y="2580"/>
                </a:lnTo>
                <a:lnTo>
                  <a:pt x="3092" y="2640"/>
                </a:lnTo>
                <a:lnTo>
                  <a:pt x="3073" y="2697"/>
                </a:lnTo>
                <a:lnTo>
                  <a:pt x="3047" y="2752"/>
                </a:lnTo>
                <a:lnTo>
                  <a:pt x="3018" y="2804"/>
                </a:lnTo>
                <a:lnTo>
                  <a:pt x="2985" y="2854"/>
                </a:lnTo>
                <a:lnTo>
                  <a:pt x="2946" y="2900"/>
                </a:lnTo>
                <a:lnTo>
                  <a:pt x="2904" y="2942"/>
                </a:lnTo>
                <a:lnTo>
                  <a:pt x="2858" y="2979"/>
                </a:lnTo>
                <a:lnTo>
                  <a:pt x="2809" y="3014"/>
                </a:lnTo>
                <a:lnTo>
                  <a:pt x="2756" y="3043"/>
                </a:lnTo>
                <a:lnTo>
                  <a:pt x="2702" y="3068"/>
                </a:lnTo>
                <a:lnTo>
                  <a:pt x="2644" y="3088"/>
                </a:lnTo>
                <a:lnTo>
                  <a:pt x="2584" y="3102"/>
                </a:lnTo>
                <a:lnTo>
                  <a:pt x="2523" y="3111"/>
                </a:lnTo>
                <a:lnTo>
                  <a:pt x="2459" y="3114"/>
                </a:lnTo>
                <a:lnTo>
                  <a:pt x="2396" y="3111"/>
                </a:lnTo>
                <a:lnTo>
                  <a:pt x="2334" y="3102"/>
                </a:lnTo>
                <a:lnTo>
                  <a:pt x="2274" y="3088"/>
                </a:lnTo>
                <a:lnTo>
                  <a:pt x="2217" y="3068"/>
                </a:lnTo>
                <a:lnTo>
                  <a:pt x="2161" y="3043"/>
                </a:lnTo>
                <a:lnTo>
                  <a:pt x="2109" y="3014"/>
                </a:lnTo>
                <a:lnTo>
                  <a:pt x="2061" y="2979"/>
                </a:lnTo>
                <a:lnTo>
                  <a:pt x="2015" y="2942"/>
                </a:lnTo>
                <a:lnTo>
                  <a:pt x="1973" y="2900"/>
                </a:lnTo>
                <a:lnTo>
                  <a:pt x="1934" y="2854"/>
                </a:lnTo>
                <a:lnTo>
                  <a:pt x="1900" y="2804"/>
                </a:lnTo>
                <a:lnTo>
                  <a:pt x="1870" y="2752"/>
                </a:lnTo>
                <a:lnTo>
                  <a:pt x="1846" y="2697"/>
                </a:lnTo>
                <a:lnTo>
                  <a:pt x="1826" y="2640"/>
                </a:lnTo>
                <a:lnTo>
                  <a:pt x="1811" y="2580"/>
                </a:lnTo>
                <a:lnTo>
                  <a:pt x="1803" y="2518"/>
                </a:lnTo>
                <a:lnTo>
                  <a:pt x="1800" y="2454"/>
                </a:lnTo>
                <a:lnTo>
                  <a:pt x="1803" y="2392"/>
                </a:lnTo>
                <a:lnTo>
                  <a:pt x="1811" y="2330"/>
                </a:lnTo>
                <a:lnTo>
                  <a:pt x="1826" y="2270"/>
                </a:lnTo>
                <a:lnTo>
                  <a:pt x="1846" y="2212"/>
                </a:lnTo>
                <a:lnTo>
                  <a:pt x="1870" y="2158"/>
                </a:lnTo>
                <a:lnTo>
                  <a:pt x="1900" y="2106"/>
                </a:lnTo>
                <a:lnTo>
                  <a:pt x="1934" y="2056"/>
                </a:lnTo>
                <a:lnTo>
                  <a:pt x="1973" y="2011"/>
                </a:lnTo>
                <a:lnTo>
                  <a:pt x="2015" y="1969"/>
                </a:lnTo>
                <a:lnTo>
                  <a:pt x="2061" y="1931"/>
                </a:lnTo>
                <a:lnTo>
                  <a:pt x="2109" y="1897"/>
                </a:lnTo>
                <a:lnTo>
                  <a:pt x="2161" y="1868"/>
                </a:lnTo>
                <a:lnTo>
                  <a:pt x="2217" y="1843"/>
                </a:lnTo>
                <a:lnTo>
                  <a:pt x="2274" y="1823"/>
                </a:lnTo>
                <a:lnTo>
                  <a:pt x="2334" y="1808"/>
                </a:lnTo>
                <a:lnTo>
                  <a:pt x="2396" y="1800"/>
                </a:lnTo>
                <a:lnTo>
                  <a:pt x="2459" y="1797"/>
                </a:lnTo>
                <a:close/>
                <a:moveTo>
                  <a:pt x="2623" y="385"/>
                </a:moveTo>
                <a:lnTo>
                  <a:pt x="2645" y="385"/>
                </a:lnTo>
                <a:lnTo>
                  <a:pt x="2666" y="391"/>
                </a:lnTo>
                <a:lnTo>
                  <a:pt x="2686" y="400"/>
                </a:lnTo>
                <a:lnTo>
                  <a:pt x="2704" y="414"/>
                </a:lnTo>
                <a:lnTo>
                  <a:pt x="2718" y="432"/>
                </a:lnTo>
                <a:lnTo>
                  <a:pt x="2728" y="451"/>
                </a:lnTo>
                <a:lnTo>
                  <a:pt x="2732" y="473"/>
                </a:lnTo>
                <a:lnTo>
                  <a:pt x="2732" y="494"/>
                </a:lnTo>
                <a:lnTo>
                  <a:pt x="2728" y="515"/>
                </a:lnTo>
                <a:lnTo>
                  <a:pt x="2718" y="535"/>
                </a:lnTo>
                <a:lnTo>
                  <a:pt x="2704" y="554"/>
                </a:lnTo>
                <a:lnTo>
                  <a:pt x="554" y="2700"/>
                </a:lnTo>
                <a:lnTo>
                  <a:pt x="539" y="2713"/>
                </a:lnTo>
                <a:lnTo>
                  <a:pt x="522" y="2722"/>
                </a:lnTo>
                <a:lnTo>
                  <a:pt x="504" y="2727"/>
                </a:lnTo>
                <a:lnTo>
                  <a:pt x="485" y="2729"/>
                </a:lnTo>
                <a:lnTo>
                  <a:pt x="465" y="2727"/>
                </a:lnTo>
                <a:lnTo>
                  <a:pt x="448" y="2722"/>
                </a:lnTo>
                <a:lnTo>
                  <a:pt x="431" y="2712"/>
                </a:lnTo>
                <a:lnTo>
                  <a:pt x="415" y="2700"/>
                </a:lnTo>
                <a:lnTo>
                  <a:pt x="400" y="2682"/>
                </a:lnTo>
                <a:lnTo>
                  <a:pt x="391" y="2662"/>
                </a:lnTo>
                <a:lnTo>
                  <a:pt x="387" y="2641"/>
                </a:lnTo>
                <a:lnTo>
                  <a:pt x="387" y="2619"/>
                </a:lnTo>
                <a:lnTo>
                  <a:pt x="391" y="2598"/>
                </a:lnTo>
                <a:lnTo>
                  <a:pt x="400" y="2578"/>
                </a:lnTo>
                <a:lnTo>
                  <a:pt x="415" y="2560"/>
                </a:lnTo>
                <a:lnTo>
                  <a:pt x="2564" y="414"/>
                </a:lnTo>
                <a:lnTo>
                  <a:pt x="2582" y="399"/>
                </a:lnTo>
                <a:lnTo>
                  <a:pt x="2602" y="390"/>
                </a:lnTo>
                <a:lnTo>
                  <a:pt x="2623" y="385"/>
                </a:lnTo>
                <a:close/>
                <a:moveTo>
                  <a:pt x="659" y="198"/>
                </a:moveTo>
                <a:lnTo>
                  <a:pt x="606" y="201"/>
                </a:lnTo>
                <a:lnTo>
                  <a:pt x="553" y="209"/>
                </a:lnTo>
                <a:lnTo>
                  <a:pt x="504" y="224"/>
                </a:lnTo>
                <a:lnTo>
                  <a:pt x="457" y="244"/>
                </a:lnTo>
                <a:lnTo>
                  <a:pt x="412" y="269"/>
                </a:lnTo>
                <a:lnTo>
                  <a:pt x="371" y="299"/>
                </a:lnTo>
                <a:lnTo>
                  <a:pt x="333" y="332"/>
                </a:lnTo>
                <a:lnTo>
                  <a:pt x="299" y="370"/>
                </a:lnTo>
                <a:lnTo>
                  <a:pt x="270" y="412"/>
                </a:lnTo>
                <a:lnTo>
                  <a:pt x="244" y="456"/>
                </a:lnTo>
                <a:lnTo>
                  <a:pt x="225" y="503"/>
                </a:lnTo>
                <a:lnTo>
                  <a:pt x="210" y="552"/>
                </a:lnTo>
                <a:lnTo>
                  <a:pt x="200" y="604"/>
                </a:lnTo>
                <a:lnTo>
                  <a:pt x="197" y="658"/>
                </a:lnTo>
                <a:lnTo>
                  <a:pt x="200" y="711"/>
                </a:lnTo>
                <a:lnTo>
                  <a:pt x="210" y="764"/>
                </a:lnTo>
                <a:lnTo>
                  <a:pt x="225" y="814"/>
                </a:lnTo>
                <a:lnTo>
                  <a:pt x="244" y="861"/>
                </a:lnTo>
                <a:lnTo>
                  <a:pt x="270" y="905"/>
                </a:lnTo>
                <a:lnTo>
                  <a:pt x="299" y="947"/>
                </a:lnTo>
                <a:lnTo>
                  <a:pt x="333" y="985"/>
                </a:lnTo>
                <a:lnTo>
                  <a:pt x="371" y="1018"/>
                </a:lnTo>
                <a:lnTo>
                  <a:pt x="412" y="1048"/>
                </a:lnTo>
                <a:lnTo>
                  <a:pt x="457" y="1073"/>
                </a:lnTo>
                <a:lnTo>
                  <a:pt x="504" y="1093"/>
                </a:lnTo>
                <a:lnTo>
                  <a:pt x="553" y="1107"/>
                </a:lnTo>
                <a:lnTo>
                  <a:pt x="606" y="1117"/>
                </a:lnTo>
                <a:lnTo>
                  <a:pt x="659" y="1120"/>
                </a:lnTo>
                <a:lnTo>
                  <a:pt x="714" y="1117"/>
                </a:lnTo>
                <a:lnTo>
                  <a:pt x="765" y="1107"/>
                </a:lnTo>
                <a:lnTo>
                  <a:pt x="815" y="1093"/>
                </a:lnTo>
                <a:lnTo>
                  <a:pt x="862" y="1073"/>
                </a:lnTo>
                <a:lnTo>
                  <a:pt x="907" y="1048"/>
                </a:lnTo>
                <a:lnTo>
                  <a:pt x="948" y="1018"/>
                </a:lnTo>
                <a:lnTo>
                  <a:pt x="986" y="985"/>
                </a:lnTo>
                <a:lnTo>
                  <a:pt x="1021" y="947"/>
                </a:lnTo>
                <a:lnTo>
                  <a:pt x="1050" y="905"/>
                </a:lnTo>
                <a:lnTo>
                  <a:pt x="1075" y="861"/>
                </a:lnTo>
                <a:lnTo>
                  <a:pt x="1095" y="814"/>
                </a:lnTo>
                <a:lnTo>
                  <a:pt x="1110" y="764"/>
                </a:lnTo>
                <a:lnTo>
                  <a:pt x="1119" y="711"/>
                </a:lnTo>
                <a:lnTo>
                  <a:pt x="1122" y="658"/>
                </a:lnTo>
                <a:lnTo>
                  <a:pt x="1119" y="604"/>
                </a:lnTo>
                <a:lnTo>
                  <a:pt x="1110" y="552"/>
                </a:lnTo>
                <a:lnTo>
                  <a:pt x="1095" y="503"/>
                </a:lnTo>
                <a:lnTo>
                  <a:pt x="1075" y="456"/>
                </a:lnTo>
                <a:lnTo>
                  <a:pt x="1050" y="412"/>
                </a:lnTo>
                <a:lnTo>
                  <a:pt x="1021" y="370"/>
                </a:lnTo>
                <a:lnTo>
                  <a:pt x="986" y="332"/>
                </a:lnTo>
                <a:lnTo>
                  <a:pt x="948" y="299"/>
                </a:lnTo>
                <a:lnTo>
                  <a:pt x="907" y="269"/>
                </a:lnTo>
                <a:lnTo>
                  <a:pt x="862" y="244"/>
                </a:lnTo>
                <a:lnTo>
                  <a:pt x="815" y="224"/>
                </a:lnTo>
                <a:lnTo>
                  <a:pt x="765" y="209"/>
                </a:lnTo>
                <a:lnTo>
                  <a:pt x="714" y="201"/>
                </a:lnTo>
                <a:lnTo>
                  <a:pt x="659" y="198"/>
                </a:lnTo>
                <a:close/>
                <a:moveTo>
                  <a:pt x="659" y="0"/>
                </a:moveTo>
                <a:lnTo>
                  <a:pt x="723" y="3"/>
                </a:lnTo>
                <a:lnTo>
                  <a:pt x="785" y="11"/>
                </a:lnTo>
                <a:lnTo>
                  <a:pt x="845" y="26"/>
                </a:lnTo>
                <a:lnTo>
                  <a:pt x="902" y="46"/>
                </a:lnTo>
                <a:lnTo>
                  <a:pt x="958" y="71"/>
                </a:lnTo>
                <a:lnTo>
                  <a:pt x="1009" y="101"/>
                </a:lnTo>
                <a:lnTo>
                  <a:pt x="1058" y="134"/>
                </a:lnTo>
                <a:lnTo>
                  <a:pt x="1104" y="173"/>
                </a:lnTo>
                <a:lnTo>
                  <a:pt x="1146" y="215"/>
                </a:lnTo>
                <a:lnTo>
                  <a:pt x="1185" y="260"/>
                </a:lnTo>
                <a:lnTo>
                  <a:pt x="1219" y="309"/>
                </a:lnTo>
                <a:lnTo>
                  <a:pt x="1249" y="361"/>
                </a:lnTo>
                <a:lnTo>
                  <a:pt x="1273" y="416"/>
                </a:lnTo>
                <a:lnTo>
                  <a:pt x="1293" y="473"/>
                </a:lnTo>
                <a:lnTo>
                  <a:pt x="1308" y="533"/>
                </a:lnTo>
                <a:lnTo>
                  <a:pt x="1317" y="595"/>
                </a:lnTo>
                <a:lnTo>
                  <a:pt x="1319" y="658"/>
                </a:lnTo>
                <a:lnTo>
                  <a:pt x="1317" y="722"/>
                </a:lnTo>
                <a:lnTo>
                  <a:pt x="1308" y="782"/>
                </a:lnTo>
                <a:lnTo>
                  <a:pt x="1293" y="843"/>
                </a:lnTo>
                <a:lnTo>
                  <a:pt x="1273" y="900"/>
                </a:lnTo>
                <a:lnTo>
                  <a:pt x="1249" y="955"/>
                </a:lnTo>
                <a:lnTo>
                  <a:pt x="1219" y="1008"/>
                </a:lnTo>
                <a:lnTo>
                  <a:pt x="1185" y="1057"/>
                </a:lnTo>
                <a:lnTo>
                  <a:pt x="1146" y="1102"/>
                </a:lnTo>
                <a:lnTo>
                  <a:pt x="1104" y="1145"/>
                </a:lnTo>
                <a:lnTo>
                  <a:pt x="1058" y="1183"/>
                </a:lnTo>
                <a:lnTo>
                  <a:pt x="1009" y="1217"/>
                </a:lnTo>
                <a:lnTo>
                  <a:pt x="958" y="1247"/>
                </a:lnTo>
                <a:lnTo>
                  <a:pt x="902" y="1271"/>
                </a:lnTo>
                <a:lnTo>
                  <a:pt x="845" y="1291"/>
                </a:lnTo>
                <a:lnTo>
                  <a:pt x="785" y="1305"/>
                </a:lnTo>
                <a:lnTo>
                  <a:pt x="723" y="1315"/>
                </a:lnTo>
                <a:lnTo>
                  <a:pt x="659" y="1318"/>
                </a:lnTo>
                <a:lnTo>
                  <a:pt x="596" y="1315"/>
                </a:lnTo>
                <a:lnTo>
                  <a:pt x="535" y="1305"/>
                </a:lnTo>
                <a:lnTo>
                  <a:pt x="475" y="1291"/>
                </a:lnTo>
                <a:lnTo>
                  <a:pt x="417" y="1271"/>
                </a:lnTo>
                <a:lnTo>
                  <a:pt x="362" y="1247"/>
                </a:lnTo>
                <a:lnTo>
                  <a:pt x="310" y="1217"/>
                </a:lnTo>
                <a:lnTo>
                  <a:pt x="261" y="1183"/>
                </a:lnTo>
                <a:lnTo>
                  <a:pt x="215" y="1145"/>
                </a:lnTo>
                <a:lnTo>
                  <a:pt x="173" y="1102"/>
                </a:lnTo>
                <a:lnTo>
                  <a:pt x="134" y="1057"/>
                </a:lnTo>
                <a:lnTo>
                  <a:pt x="101" y="1008"/>
                </a:lnTo>
                <a:lnTo>
                  <a:pt x="71" y="955"/>
                </a:lnTo>
                <a:lnTo>
                  <a:pt x="46" y="900"/>
                </a:lnTo>
                <a:lnTo>
                  <a:pt x="27" y="843"/>
                </a:lnTo>
                <a:lnTo>
                  <a:pt x="12" y="782"/>
                </a:lnTo>
                <a:lnTo>
                  <a:pt x="4" y="722"/>
                </a:lnTo>
                <a:lnTo>
                  <a:pt x="0" y="658"/>
                </a:lnTo>
                <a:lnTo>
                  <a:pt x="4" y="595"/>
                </a:lnTo>
                <a:lnTo>
                  <a:pt x="12" y="533"/>
                </a:lnTo>
                <a:lnTo>
                  <a:pt x="27" y="473"/>
                </a:lnTo>
                <a:lnTo>
                  <a:pt x="46" y="416"/>
                </a:lnTo>
                <a:lnTo>
                  <a:pt x="71" y="361"/>
                </a:lnTo>
                <a:lnTo>
                  <a:pt x="101" y="309"/>
                </a:lnTo>
                <a:lnTo>
                  <a:pt x="134" y="260"/>
                </a:lnTo>
                <a:lnTo>
                  <a:pt x="173" y="215"/>
                </a:lnTo>
                <a:lnTo>
                  <a:pt x="215" y="173"/>
                </a:lnTo>
                <a:lnTo>
                  <a:pt x="261" y="134"/>
                </a:lnTo>
                <a:lnTo>
                  <a:pt x="310" y="101"/>
                </a:lnTo>
                <a:lnTo>
                  <a:pt x="362" y="71"/>
                </a:lnTo>
                <a:lnTo>
                  <a:pt x="417" y="46"/>
                </a:lnTo>
                <a:lnTo>
                  <a:pt x="475" y="26"/>
                </a:lnTo>
                <a:lnTo>
                  <a:pt x="535" y="11"/>
                </a:lnTo>
                <a:lnTo>
                  <a:pt x="596" y="3"/>
                </a:lnTo>
                <a:lnTo>
                  <a:pt x="659" y="0"/>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pPr>
              <a:defRPr/>
            </a:pPr>
            <a:endParaRPr lang="en-GB" kern="0" dirty="0">
              <a:solidFill>
                <a:srgbClr val="717171"/>
              </a:solidFill>
            </a:endParaRPr>
          </a:p>
        </p:txBody>
      </p:sp>
      <p:sp>
        <p:nvSpPr>
          <p:cNvPr id="27" name="Freeform 103"/>
          <p:cNvSpPr>
            <a:spLocks noEditPoints="1"/>
          </p:cNvSpPr>
          <p:nvPr/>
        </p:nvSpPr>
        <p:spPr bwMode="auto">
          <a:xfrm flipH="1">
            <a:off x="3971844" y="2004404"/>
            <a:ext cx="504690" cy="668006"/>
          </a:xfrm>
          <a:custGeom>
            <a:avLst/>
            <a:gdLst>
              <a:gd name="T0" fmla="*/ 489 w 1712"/>
              <a:gd name="T1" fmla="*/ 1356 h 2266"/>
              <a:gd name="T2" fmla="*/ 559 w 1712"/>
              <a:gd name="T3" fmla="*/ 1376 h 2266"/>
              <a:gd name="T4" fmla="*/ 600 w 1712"/>
              <a:gd name="T5" fmla="*/ 1430 h 2266"/>
              <a:gd name="T6" fmla="*/ 601 w 1712"/>
              <a:gd name="T7" fmla="*/ 1498 h 2266"/>
              <a:gd name="T8" fmla="*/ 343 w 1712"/>
              <a:gd name="T9" fmla="*/ 2034 h 2266"/>
              <a:gd name="T10" fmla="*/ 346 w 1712"/>
              <a:gd name="T11" fmla="*/ 2048 h 2266"/>
              <a:gd name="T12" fmla="*/ 354 w 1712"/>
              <a:gd name="T13" fmla="*/ 2057 h 2266"/>
              <a:gd name="T14" fmla="*/ 537 w 1712"/>
              <a:gd name="T15" fmla="*/ 2144 h 2266"/>
              <a:gd name="T16" fmla="*/ 561 w 1712"/>
              <a:gd name="T17" fmla="*/ 2131 h 2266"/>
              <a:gd name="T18" fmla="*/ 837 w 1712"/>
              <a:gd name="T19" fmla="*/ 1589 h 2266"/>
              <a:gd name="T20" fmla="*/ 906 w 1712"/>
              <a:gd name="T21" fmla="*/ 1563 h 2266"/>
              <a:gd name="T22" fmla="*/ 979 w 1712"/>
              <a:gd name="T23" fmla="*/ 1590 h 2266"/>
              <a:gd name="T24" fmla="*/ 1159 w 1712"/>
              <a:gd name="T25" fmla="*/ 620 h 2266"/>
              <a:gd name="T26" fmla="*/ 1217 w 1712"/>
              <a:gd name="T27" fmla="*/ 484 h 2266"/>
              <a:gd name="T28" fmla="*/ 1261 w 1712"/>
              <a:gd name="T29" fmla="*/ 519 h 2266"/>
              <a:gd name="T30" fmla="*/ 1280 w 1712"/>
              <a:gd name="T31" fmla="*/ 586 h 2266"/>
              <a:gd name="T32" fmla="*/ 1292 w 1712"/>
              <a:gd name="T33" fmla="*/ 1967 h 2266"/>
              <a:gd name="T34" fmla="*/ 1256 w 1712"/>
              <a:gd name="T35" fmla="*/ 2014 h 2266"/>
              <a:gd name="T36" fmla="*/ 1196 w 1712"/>
              <a:gd name="T37" fmla="*/ 2021 h 2266"/>
              <a:gd name="T38" fmla="*/ 1138 w 1712"/>
              <a:gd name="T39" fmla="*/ 1978 h 2266"/>
              <a:gd name="T40" fmla="*/ 656 w 1712"/>
              <a:gd name="T41" fmla="*/ 2208 h 2266"/>
              <a:gd name="T42" fmla="*/ 591 w 1712"/>
              <a:gd name="T43" fmla="*/ 2257 h 2266"/>
              <a:gd name="T44" fmla="*/ 516 w 1712"/>
              <a:gd name="T45" fmla="*/ 2265 h 2266"/>
              <a:gd name="T46" fmla="*/ 304 w 1712"/>
              <a:gd name="T47" fmla="*/ 2170 h 2266"/>
              <a:gd name="T48" fmla="*/ 242 w 1712"/>
              <a:gd name="T49" fmla="*/ 2112 h 2266"/>
              <a:gd name="T50" fmla="*/ 222 w 1712"/>
              <a:gd name="T51" fmla="*/ 2028 h 2266"/>
              <a:gd name="T52" fmla="*/ 478 w 1712"/>
              <a:gd name="T53" fmla="*/ 1478 h 2266"/>
              <a:gd name="T54" fmla="*/ 57 w 1712"/>
              <a:gd name="T55" fmla="*/ 1466 h 2266"/>
              <a:gd name="T56" fmla="*/ 19 w 1712"/>
              <a:gd name="T57" fmla="*/ 1441 h 2266"/>
              <a:gd name="T58" fmla="*/ 4 w 1712"/>
              <a:gd name="T59" fmla="*/ 1414 h 2266"/>
              <a:gd name="T60" fmla="*/ 1 w 1712"/>
              <a:gd name="T61" fmla="*/ 1380 h 2266"/>
              <a:gd name="T62" fmla="*/ 27 w 1712"/>
              <a:gd name="T63" fmla="*/ 1328 h 2266"/>
              <a:gd name="T64" fmla="*/ 1135 w 1712"/>
              <a:gd name="T65" fmla="*/ 489 h 2266"/>
              <a:gd name="T66" fmla="*/ 1209 w 1712"/>
              <a:gd name="T67" fmla="*/ 0 h 2266"/>
              <a:gd name="T68" fmla="*/ 1368 w 1712"/>
              <a:gd name="T69" fmla="*/ 25 h 2266"/>
              <a:gd name="T70" fmla="*/ 1506 w 1712"/>
              <a:gd name="T71" fmla="*/ 97 h 2266"/>
              <a:gd name="T72" fmla="*/ 1615 w 1712"/>
              <a:gd name="T73" fmla="*/ 206 h 2266"/>
              <a:gd name="T74" fmla="*/ 1687 w 1712"/>
              <a:gd name="T75" fmla="*/ 344 h 2266"/>
              <a:gd name="T76" fmla="*/ 1712 w 1712"/>
              <a:gd name="T77" fmla="*/ 503 h 2266"/>
              <a:gd name="T78" fmla="*/ 1686 w 1712"/>
              <a:gd name="T79" fmla="*/ 665 h 2266"/>
              <a:gd name="T80" fmla="*/ 1612 w 1712"/>
              <a:gd name="T81" fmla="*/ 805 h 2266"/>
              <a:gd name="T82" fmla="*/ 1499 w 1712"/>
              <a:gd name="T83" fmla="*/ 914 h 2266"/>
              <a:gd name="T84" fmla="*/ 1405 w 1712"/>
              <a:gd name="T85" fmla="*/ 830 h 2266"/>
              <a:gd name="T86" fmla="*/ 1503 w 1712"/>
              <a:gd name="T87" fmla="*/ 746 h 2266"/>
              <a:gd name="T88" fmla="*/ 1567 w 1712"/>
              <a:gd name="T89" fmla="*/ 635 h 2266"/>
              <a:gd name="T90" fmla="*/ 1590 w 1712"/>
              <a:gd name="T91" fmla="*/ 503 h 2266"/>
              <a:gd name="T92" fmla="*/ 1565 w 1712"/>
              <a:gd name="T93" fmla="*/ 365 h 2266"/>
              <a:gd name="T94" fmla="*/ 1494 w 1712"/>
              <a:gd name="T95" fmla="*/ 251 h 2266"/>
              <a:gd name="T96" fmla="*/ 1388 w 1712"/>
              <a:gd name="T97" fmla="*/ 166 h 2266"/>
              <a:gd name="T98" fmla="*/ 1256 w 1712"/>
              <a:gd name="T99" fmla="*/ 125 h 2266"/>
              <a:gd name="T100" fmla="*/ 1115 w 1712"/>
              <a:gd name="T101" fmla="*/ 134 h 2266"/>
              <a:gd name="T102" fmla="*/ 991 w 1712"/>
              <a:gd name="T103" fmla="*/ 191 h 2266"/>
              <a:gd name="T104" fmla="*/ 896 w 1712"/>
              <a:gd name="T105" fmla="*/ 285 h 2266"/>
              <a:gd name="T106" fmla="*/ 839 w 1712"/>
              <a:gd name="T107" fmla="*/ 409 h 2266"/>
              <a:gd name="T108" fmla="*/ 828 w 1712"/>
              <a:gd name="T109" fmla="*/ 534 h 2266"/>
              <a:gd name="T110" fmla="*/ 715 w 1712"/>
              <a:gd name="T111" fmla="*/ 599 h 2266"/>
              <a:gd name="T112" fmla="*/ 708 w 1712"/>
              <a:gd name="T113" fmla="*/ 448 h 2266"/>
              <a:gd name="T114" fmla="*/ 750 w 1712"/>
              <a:gd name="T115" fmla="*/ 296 h 2266"/>
              <a:gd name="T116" fmla="*/ 836 w 1712"/>
              <a:gd name="T117" fmla="*/ 166 h 2266"/>
              <a:gd name="T118" fmla="*/ 954 w 1712"/>
              <a:gd name="T119" fmla="*/ 69 h 2266"/>
              <a:gd name="T120" fmla="*/ 1101 w 1712"/>
              <a:gd name="T121" fmla="*/ 12 h 2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12" h="2266">
                <a:moveTo>
                  <a:pt x="1159" y="620"/>
                </a:moveTo>
                <a:lnTo>
                  <a:pt x="195" y="1352"/>
                </a:lnTo>
                <a:lnTo>
                  <a:pt x="489" y="1356"/>
                </a:lnTo>
                <a:lnTo>
                  <a:pt x="515" y="1358"/>
                </a:lnTo>
                <a:lnTo>
                  <a:pt x="538" y="1366"/>
                </a:lnTo>
                <a:lnTo>
                  <a:pt x="559" y="1376"/>
                </a:lnTo>
                <a:lnTo>
                  <a:pt x="576" y="1391"/>
                </a:lnTo>
                <a:lnTo>
                  <a:pt x="590" y="1409"/>
                </a:lnTo>
                <a:lnTo>
                  <a:pt x="600" y="1430"/>
                </a:lnTo>
                <a:lnTo>
                  <a:pt x="605" y="1452"/>
                </a:lnTo>
                <a:lnTo>
                  <a:pt x="605" y="1475"/>
                </a:lnTo>
                <a:lnTo>
                  <a:pt x="601" y="1498"/>
                </a:lnTo>
                <a:lnTo>
                  <a:pt x="591" y="1523"/>
                </a:lnTo>
                <a:lnTo>
                  <a:pt x="346" y="2027"/>
                </a:lnTo>
                <a:lnTo>
                  <a:pt x="343" y="2034"/>
                </a:lnTo>
                <a:lnTo>
                  <a:pt x="344" y="2040"/>
                </a:lnTo>
                <a:lnTo>
                  <a:pt x="345" y="2046"/>
                </a:lnTo>
                <a:lnTo>
                  <a:pt x="346" y="2048"/>
                </a:lnTo>
                <a:lnTo>
                  <a:pt x="347" y="2051"/>
                </a:lnTo>
                <a:lnTo>
                  <a:pt x="351" y="2054"/>
                </a:lnTo>
                <a:lnTo>
                  <a:pt x="354" y="2057"/>
                </a:lnTo>
                <a:lnTo>
                  <a:pt x="358" y="2060"/>
                </a:lnTo>
                <a:lnTo>
                  <a:pt x="526" y="2142"/>
                </a:lnTo>
                <a:lnTo>
                  <a:pt x="537" y="2144"/>
                </a:lnTo>
                <a:lnTo>
                  <a:pt x="546" y="2143"/>
                </a:lnTo>
                <a:lnTo>
                  <a:pt x="555" y="2138"/>
                </a:lnTo>
                <a:lnTo>
                  <a:pt x="561" y="2131"/>
                </a:lnTo>
                <a:lnTo>
                  <a:pt x="804" y="1632"/>
                </a:lnTo>
                <a:lnTo>
                  <a:pt x="819" y="1608"/>
                </a:lnTo>
                <a:lnTo>
                  <a:pt x="837" y="1589"/>
                </a:lnTo>
                <a:lnTo>
                  <a:pt x="858" y="1574"/>
                </a:lnTo>
                <a:lnTo>
                  <a:pt x="881" y="1566"/>
                </a:lnTo>
                <a:lnTo>
                  <a:pt x="906" y="1563"/>
                </a:lnTo>
                <a:lnTo>
                  <a:pt x="932" y="1566"/>
                </a:lnTo>
                <a:lnTo>
                  <a:pt x="957" y="1575"/>
                </a:lnTo>
                <a:lnTo>
                  <a:pt x="979" y="1590"/>
                </a:lnTo>
                <a:lnTo>
                  <a:pt x="999" y="1610"/>
                </a:lnTo>
                <a:lnTo>
                  <a:pt x="1175" y="1831"/>
                </a:lnTo>
                <a:lnTo>
                  <a:pt x="1159" y="620"/>
                </a:lnTo>
                <a:close/>
                <a:moveTo>
                  <a:pt x="1184" y="478"/>
                </a:moveTo>
                <a:lnTo>
                  <a:pt x="1201" y="479"/>
                </a:lnTo>
                <a:lnTo>
                  <a:pt x="1217" y="484"/>
                </a:lnTo>
                <a:lnTo>
                  <a:pt x="1234" y="493"/>
                </a:lnTo>
                <a:lnTo>
                  <a:pt x="1248" y="504"/>
                </a:lnTo>
                <a:lnTo>
                  <a:pt x="1261" y="519"/>
                </a:lnTo>
                <a:lnTo>
                  <a:pt x="1270" y="538"/>
                </a:lnTo>
                <a:lnTo>
                  <a:pt x="1277" y="561"/>
                </a:lnTo>
                <a:lnTo>
                  <a:pt x="1280" y="586"/>
                </a:lnTo>
                <a:lnTo>
                  <a:pt x="1299" y="1920"/>
                </a:lnTo>
                <a:lnTo>
                  <a:pt x="1297" y="1946"/>
                </a:lnTo>
                <a:lnTo>
                  <a:pt x="1292" y="1967"/>
                </a:lnTo>
                <a:lnTo>
                  <a:pt x="1284" y="1986"/>
                </a:lnTo>
                <a:lnTo>
                  <a:pt x="1272" y="2001"/>
                </a:lnTo>
                <a:lnTo>
                  <a:pt x="1256" y="2014"/>
                </a:lnTo>
                <a:lnTo>
                  <a:pt x="1237" y="2021"/>
                </a:lnTo>
                <a:lnTo>
                  <a:pt x="1219" y="2024"/>
                </a:lnTo>
                <a:lnTo>
                  <a:pt x="1196" y="2021"/>
                </a:lnTo>
                <a:lnTo>
                  <a:pt x="1176" y="2013"/>
                </a:lnTo>
                <a:lnTo>
                  <a:pt x="1156" y="1998"/>
                </a:lnTo>
                <a:lnTo>
                  <a:pt x="1138" y="1978"/>
                </a:lnTo>
                <a:lnTo>
                  <a:pt x="910" y="1695"/>
                </a:lnTo>
                <a:lnTo>
                  <a:pt x="670" y="2184"/>
                </a:lnTo>
                <a:lnTo>
                  <a:pt x="656" y="2208"/>
                </a:lnTo>
                <a:lnTo>
                  <a:pt x="638" y="2228"/>
                </a:lnTo>
                <a:lnTo>
                  <a:pt x="616" y="2244"/>
                </a:lnTo>
                <a:lnTo>
                  <a:pt x="591" y="2257"/>
                </a:lnTo>
                <a:lnTo>
                  <a:pt x="565" y="2264"/>
                </a:lnTo>
                <a:lnTo>
                  <a:pt x="538" y="2266"/>
                </a:lnTo>
                <a:lnTo>
                  <a:pt x="516" y="2265"/>
                </a:lnTo>
                <a:lnTo>
                  <a:pt x="494" y="2260"/>
                </a:lnTo>
                <a:lnTo>
                  <a:pt x="473" y="2252"/>
                </a:lnTo>
                <a:lnTo>
                  <a:pt x="304" y="2170"/>
                </a:lnTo>
                <a:lnTo>
                  <a:pt x="279" y="2155"/>
                </a:lnTo>
                <a:lnTo>
                  <a:pt x="258" y="2135"/>
                </a:lnTo>
                <a:lnTo>
                  <a:pt x="242" y="2112"/>
                </a:lnTo>
                <a:lnTo>
                  <a:pt x="230" y="2085"/>
                </a:lnTo>
                <a:lnTo>
                  <a:pt x="223" y="2057"/>
                </a:lnTo>
                <a:lnTo>
                  <a:pt x="222" y="2028"/>
                </a:lnTo>
                <a:lnTo>
                  <a:pt x="226" y="2000"/>
                </a:lnTo>
                <a:lnTo>
                  <a:pt x="236" y="1973"/>
                </a:lnTo>
                <a:lnTo>
                  <a:pt x="478" y="1478"/>
                </a:lnTo>
                <a:lnTo>
                  <a:pt x="102" y="1473"/>
                </a:lnTo>
                <a:lnTo>
                  <a:pt x="77" y="1471"/>
                </a:lnTo>
                <a:lnTo>
                  <a:pt x="57" y="1466"/>
                </a:lnTo>
                <a:lnTo>
                  <a:pt x="41" y="1458"/>
                </a:lnTo>
                <a:lnTo>
                  <a:pt x="29" y="1450"/>
                </a:lnTo>
                <a:lnTo>
                  <a:pt x="19" y="1441"/>
                </a:lnTo>
                <a:lnTo>
                  <a:pt x="12" y="1431"/>
                </a:lnTo>
                <a:lnTo>
                  <a:pt x="6" y="1422"/>
                </a:lnTo>
                <a:lnTo>
                  <a:pt x="4" y="1414"/>
                </a:lnTo>
                <a:lnTo>
                  <a:pt x="1" y="1406"/>
                </a:lnTo>
                <a:lnTo>
                  <a:pt x="0" y="1394"/>
                </a:lnTo>
                <a:lnTo>
                  <a:pt x="1" y="1380"/>
                </a:lnTo>
                <a:lnTo>
                  <a:pt x="5" y="1364"/>
                </a:lnTo>
                <a:lnTo>
                  <a:pt x="14" y="1347"/>
                </a:lnTo>
                <a:lnTo>
                  <a:pt x="27" y="1328"/>
                </a:lnTo>
                <a:lnTo>
                  <a:pt x="49" y="1310"/>
                </a:lnTo>
                <a:lnTo>
                  <a:pt x="1111" y="504"/>
                </a:lnTo>
                <a:lnTo>
                  <a:pt x="1135" y="489"/>
                </a:lnTo>
                <a:lnTo>
                  <a:pt x="1160" y="481"/>
                </a:lnTo>
                <a:lnTo>
                  <a:pt x="1184" y="478"/>
                </a:lnTo>
                <a:close/>
                <a:moveTo>
                  <a:pt x="1209" y="0"/>
                </a:moveTo>
                <a:lnTo>
                  <a:pt x="1264" y="3"/>
                </a:lnTo>
                <a:lnTo>
                  <a:pt x="1316" y="12"/>
                </a:lnTo>
                <a:lnTo>
                  <a:pt x="1368" y="25"/>
                </a:lnTo>
                <a:lnTo>
                  <a:pt x="1416" y="44"/>
                </a:lnTo>
                <a:lnTo>
                  <a:pt x="1463" y="69"/>
                </a:lnTo>
                <a:lnTo>
                  <a:pt x="1506" y="97"/>
                </a:lnTo>
                <a:lnTo>
                  <a:pt x="1546" y="130"/>
                </a:lnTo>
                <a:lnTo>
                  <a:pt x="1583" y="166"/>
                </a:lnTo>
                <a:lnTo>
                  <a:pt x="1615" y="206"/>
                </a:lnTo>
                <a:lnTo>
                  <a:pt x="1644" y="250"/>
                </a:lnTo>
                <a:lnTo>
                  <a:pt x="1668" y="296"/>
                </a:lnTo>
                <a:lnTo>
                  <a:pt x="1687" y="344"/>
                </a:lnTo>
                <a:lnTo>
                  <a:pt x="1700" y="396"/>
                </a:lnTo>
                <a:lnTo>
                  <a:pt x="1710" y="448"/>
                </a:lnTo>
                <a:lnTo>
                  <a:pt x="1712" y="503"/>
                </a:lnTo>
                <a:lnTo>
                  <a:pt x="1709" y="559"/>
                </a:lnTo>
                <a:lnTo>
                  <a:pt x="1700" y="614"/>
                </a:lnTo>
                <a:lnTo>
                  <a:pt x="1686" y="665"/>
                </a:lnTo>
                <a:lnTo>
                  <a:pt x="1666" y="715"/>
                </a:lnTo>
                <a:lnTo>
                  <a:pt x="1642" y="761"/>
                </a:lnTo>
                <a:lnTo>
                  <a:pt x="1612" y="805"/>
                </a:lnTo>
                <a:lnTo>
                  <a:pt x="1578" y="845"/>
                </a:lnTo>
                <a:lnTo>
                  <a:pt x="1541" y="882"/>
                </a:lnTo>
                <a:lnTo>
                  <a:pt x="1499" y="914"/>
                </a:lnTo>
                <a:lnTo>
                  <a:pt x="1454" y="943"/>
                </a:lnTo>
                <a:lnTo>
                  <a:pt x="1407" y="966"/>
                </a:lnTo>
                <a:lnTo>
                  <a:pt x="1405" y="830"/>
                </a:lnTo>
                <a:lnTo>
                  <a:pt x="1441" y="806"/>
                </a:lnTo>
                <a:lnTo>
                  <a:pt x="1473" y="778"/>
                </a:lnTo>
                <a:lnTo>
                  <a:pt x="1503" y="746"/>
                </a:lnTo>
                <a:lnTo>
                  <a:pt x="1528" y="712"/>
                </a:lnTo>
                <a:lnTo>
                  <a:pt x="1550" y="675"/>
                </a:lnTo>
                <a:lnTo>
                  <a:pt x="1567" y="635"/>
                </a:lnTo>
                <a:lnTo>
                  <a:pt x="1579" y="593"/>
                </a:lnTo>
                <a:lnTo>
                  <a:pt x="1588" y="549"/>
                </a:lnTo>
                <a:lnTo>
                  <a:pt x="1590" y="503"/>
                </a:lnTo>
                <a:lnTo>
                  <a:pt x="1588" y="456"/>
                </a:lnTo>
                <a:lnTo>
                  <a:pt x="1578" y="409"/>
                </a:lnTo>
                <a:lnTo>
                  <a:pt x="1565" y="365"/>
                </a:lnTo>
                <a:lnTo>
                  <a:pt x="1546" y="324"/>
                </a:lnTo>
                <a:lnTo>
                  <a:pt x="1522" y="285"/>
                </a:lnTo>
                <a:lnTo>
                  <a:pt x="1494" y="251"/>
                </a:lnTo>
                <a:lnTo>
                  <a:pt x="1463" y="218"/>
                </a:lnTo>
                <a:lnTo>
                  <a:pt x="1427" y="191"/>
                </a:lnTo>
                <a:lnTo>
                  <a:pt x="1388" y="166"/>
                </a:lnTo>
                <a:lnTo>
                  <a:pt x="1347" y="147"/>
                </a:lnTo>
                <a:lnTo>
                  <a:pt x="1303" y="134"/>
                </a:lnTo>
                <a:lnTo>
                  <a:pt x="1256" y="125"/>
                </a:lnTo>
                <a:lnTo>
                  <a:pt x="1209" y="122"/>
                </a:lnTo>
                <a:lnTo>
                  <a:pt x="1161" y="125"/>
                </a:lnTo>
                <a:lnTo>
                  <a:pt x="1115" y="134"/>
                </a:lnTo>
                <a:lnTo>
                  <a:pt x="1071" y="147"/>
                </a:lnTo>
                <a:lnTo>
                  <a:pt x="1029" y="166"/>
                </a:lnTo>
                <a:lnTo>
                  <a:pt x="991" y="191"/>
                </a:lnTo>
                <a:lnTo>
                  <a:pt x="956" y="218"/>
                </a:lnTo>
                <a:lnTo>
                  <a:pt x="924" y="251"/>
                </a:lnTo>
                <a:lnTo>
                  <a:pt x="896" y="285"/>
                </a:lnTo>
                <a:lnTo>
                  <a:pt x="872" y="324"/>
                </a:lnTo>
                <a:lnTo>
                  <a:pt x="853" y="365"/>
                </a:lnTo>
                <a:lnTo>
                  <a:pt x="839" y="409"/>
                </a:lnTo>
                <a:lnTo>
                  <a:pt x="830" y="456"/>
                </a:lnTo>
                <a:lnTo>
                  <a:pt x="827" y="503"/>
                </a:lnTo>
                <a:lnTo>
                  <a:pt x="828" y="534"/>
                </a:lnTo>
                <a:lnTo>
                  <a:pt x="832" y="563"/>
                </a:lnTo>
                <a:lnTo>
                  <a:pt x="726" y="644"/>
                </a:lnTo>
                <a:lnTo>
                  <a:pt x="715" y="599"/>
                </a:lnTo>
                <a:lnTo>
                  <a:pt x="707" y="551"/>
                </a:lnTo>
                <a:lnTo>
                  <a:pt x="705" y="503"/>
                </a:lnTo>
                <a:lnTo>
                  <a:pt x="708" y="448"/>
                </a:lnTo>
                <a:lnTo>
                  <a:pt x="717" y="396"/>
                </a:lnTo>
                <a:lnTo>
                  <a:pt x="731" y="344"/>
                </a:lnTo>
                <a:lnTo>
                  <a:pt x="750" y="296"/>
                </a:lnTo>
                <a:lnTo>
                  <a:pt x="775" y="250"/>
                </a:lnTo>
                <a:lnTo>
                  <a:pt x="803" y="206"/>
                </a:lnTo>
                <a:lnTo>
                  <a:pt x="836" y="166"/>
                </a:lnTo>
                <a:lnTo>
                  <a:pt x="871" y="130"/>
                </a:lnTo>
                <a:lnTo>
                  <a:pt x="911" y="97"/>
                </a:lnTo>
                <a:lnTo>
                  <a:pt x="954" y="69"/>
                </a:lnTo>
                <a:lnTo>
                  <a:pt x="1001" y="44"/>
                </a:lnTo>
                <a:lnTo>
                  <a:pt x="1050" y="25"/>
                </a:lnTo>
                <a:lnTo>
                  <a:pt x="1101" y="12"/>
                </a:lnTo>
                <a:lnTo>
                  <a:pt x="1154" y="3"/>
                </a:lnTo>
                <a:lnTo>
                  <a:pt x="1209" y="0"/>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pPr>
              <a:defRPr/>
            </a:pPr>
            <a:endParaRPr lang="en-GB" kern="0" dirty="0">
              <a:solidFill>
                <a:srgbClr val="717171"/>
              </a:solidFill>
            </a:endParaRPr>
          </a:p>
        </p:txBody>
      </p:sp>
      <p:graphicFrame>
        <p:nvGraphicFramePr>
          <p:cNvPr id="31" name="Chart 30"/>
          <p:cNvGraphicFramePr/>
          <p:nvPr/>
        </p:nvGraphicFramePr>
        <p:xfrm>
          <a:off x="8120372" y="3376038"/>
          <a:ext cx="3873845" cy="942794"/>
        </p:xfrm>
        <a:graphic>
          <a:graphicData uri="http://schemas.openxmlformats.org/drawingml/2006/chart">
            <c:chart xmlns:c="http://schemas.openxmlformats.org/drawingml/2006/chart" xmlns:r="http://schemas.openxmlformats.org/officeDocument/2006/relationships" r:id="rId4"/>
          </a:graphicData>
        </a:graphic>
      </p:graphicFrame>
      <p:sp>
        <p:nvSpPr>
          <p:cNvPr id="32" name="Rectangle 31"/>
          <p:cNvSpPr/>
          <p:nvPr/>
        </p:nvSpPr>
        <p:spPr>
          <a:xfrm>
            <a:off x="8095271" y="3021097"/>
            <a:ext cx="3690084" cy="338554"/>
          </a:xfrm>
          <a:prstGeom prst="rect">
            <a:avLst/>
          </a:prstGeom>
        </p:spPr>
        <p:txBody>
          <a:bodyPr wrap="square">
            <a:spAutoFit/>
          </a:bodyPr>
          <a:lstStyle/>
          <a:p>
            <a:pPr>
              <a:defRPr/>
            </a:pPr>
            <a:r>
              <a:rPr lang="en-US" sz="1600" b="1" kern="0" spc="-20" dirty="0">
                <a:solidFill>
                  <a:srgbClr val="FFFFFF">
                    <a:lumMod val="50000"/>
                  </a:srgbClr>
                </a:solidFill>
                <a:cs typeface="Arial" panose="020B0604020202020204" pitchFamily="34" charset="0"/>
              </a:rPr>
              <a:t>Most favored social networks %:</a:t>
            </a:r>
          </a:p>
        </p:txBody>
      </p:sp>
      <p:sp>
        <p:nvSpPr>
          <p:cNvPr id="33" name="Rectangle 32"/>
          <p:cNvSpPr/>
          <p:nvPr/>
        </p:nvSpPr>
        <p:spPr>
          <a:xfrm>
            <a:off x="339378" y="3021097"/>
            <a:ext cx="2021707" cy="338554"/>
          </a:xfrm>
          <a:prstGeom prst="rect">
            <a:avLst/>
          </a:prstGeom>
        </p:spPr>
        <p:txBody>
          <a:bodyPr wrap="none">
            <a:spAutoFit/>
          </a:bodyPr>
          <a:lstStyle/>
          <a:p>
            <a:pPr>
              <a:defRPr/>
            </a:pPr>
            <a:r>
              <a:rPr lang="en-US" sz="1600" b="1" kern="0" dirty="0">
                <a:solidFill>
                  <a:sysClr val="windowText" lastClr="000000"/>
                </a:solidFill>
              </a:rPr>
              <a:t>Internet Access %:</a:t>
            </a:r>
          </a:p>
        </p:txBody>
      </p:sp>
      <p:sp>
        <p:nvSpPr>
          <p:cNvPr id="38" name="Rectangle 37"/>
          <p:cNvSpPr/>
          <p:nvPr/>
        </p:nvSpPr>
        <p:spPr bwMode="ltGray">
          <a:xfrm>
            <a:off x="211015" y="1279614"/>
            <a:ext cx="3432517" cy="4791693"/>
          </a:xfrm>
          <a:prstGeom prst="rect">
            <a:avLst/>
          </a:prstGeom>
          <a:noFill/>
          <a:ln w="19050" cap="flat" cmpd="sng" algn="ctr">
            <a:solidFill>
              <a:srgbClr val="9C9B9B"/>
            </a:solidFill>
            <a:prstDash val="solid"/>
            <a:miter lim="800000"/>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defRPr/>
            </a:pPr>
            <a:endParaRPr lang="en-GB" sz="1400" kern="0" dirty="0" err="1">
              <a:solidFill>
                <a:srgbClr val="FFFFFF"/>
              </a:solidFill>
            </a:endParaRPr>
          </a:p>
        </p:txBody>
      </p:sp>
      <p:sp>
        <p:nvSpPr>
          <p:cNvPr id="39" name="Rectangle 38"/>
          <p:cNvSpPr/>
          <p:nvPr/>
        </p:nvSpPr>
        <p:spPr bwMode="ltGray">
          <a:xfrm>
            <a:off x="3817082" y="1279614"/>
            <a:ext cx="4027006" cy="4791694"/>
          </a:xfrm>
          <a:prstGeom prst="rect">
            <a:avLst/>
          </a:prstGeom>
          <a:noFill/>
          <a:ln w="19050" cap="flat" cmpd="sng" algn="ctr">
            <a:solidFill>
              <a:srgbClr val="9C9B9B"/>
            </a:solidFill>
            <a:prstDash val="solid"/>
            <a:miter lim="800000"/>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defRPr/>
            </a:pPr>
            <a:endParaRPr lang="en-GB" sz="1400" kern="0" dirty="0" err="1">
              <a:solidFill>
                <a:srgbClr val="FFFFFF"/>
              </a:solidFill>
            </a:endParaRPr>
          </a:p>
        </p:txBody>
      </p:sp>
      <p:sp>
        <p:nvSpPr>
          <p:cNvPr id="40" name="Rectangle 39"/>
          <p:cNvSpPr/>
          <p:nvPr/>
        </p:nvSpPr>
        <p:spPr bwMode="ltGray">
          <a:xfrm>
            <a:off x="8056009" y="1279614"/>
            <a:ext cx="3938208" cy="4791693"/>
          </a:xfrm>
          <a:prstGeom prst="rect">
            <a:avLst/>
          </a:prstGeom>
          <a:noFill/>
          <a:ln w="19050" cap="flat" cmpd="sng" algn="ctr">
            <a:solidFill>
              <a:srgbClr val="9C9B9B"/>
            </a:solidFill>
            <a:prstDash val="solid"/>
            <a:miter lim="800000"/>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defRPr/>
            </a:pPr>
            <a:endParaRPr lang="en-GB" sz="1400" kern="0" dirty="0" err="1">
              <a:solidFill>
                <a:srgbClr val="FFFFFF"/>
              </a:solidFill>
            </a:endParaRPr>
          </a:p>
        </p:txBody>
      </p:sp>
      <p:graphicFrame>
        <p:nvGraphicFramePr>
          <p:cNvPr id="42" name="Table 41"/>
          <p:cNvGraphicFramePr>
            <a:graphicFrameLocks noGrp="1"/>
          </p:cNvGraphicFramePr>
          <p:nvPr/>
        </p:nvGraphicFramePr>
        <p:xfrm>
          <a:off x="8304190" y="4745598"/>
          <a:ext cx="3559994" cy="1318260"/>
        </p:xfrm>
        <a:graphic>
          <a:graphicData uri="http://schemas.openxmlformats.org/drawingml/2006/table">
            <a:tbl>
              <a:tblPr firstRow="1" bandRow="1">
                <a:tableStyleId>{073A0DAA-6AF3-43AB-8588-CEC1D06C72B9}</a:tableStyleId>
              </a:tblPr>
              <a:tblGrid>
                <a:gridCol w="2885407">
                  <a:extLst>
                    <a:ext uri="{9D8B030D-6E8A-4147-A177-3AD203B41FA5}">
                      <a16:colId xmlns:a16="http://schemas.microsoft.com/office/drawing/2014/main" val="20000"/>
                    </a:ext>
                  </a:extLst>
                </a:gridCol>
                <a:gridCol w="674587">
                  <a:extLst>
                    <a:ext uri="{9D8B030D-6E8A-4147-A177-3AD203B41FA5}">
                      <a16:colId xmlns:a16="http://schemas.microsoft.com/office/drawing/2014/main" val="20001"/>
                    </a:ext>
                  </a:extLst>
                </a:gridCol>
              </a:tblGrid>
              <a:tr h="141591">
                <a:tc>
                  <a:txBody>
                    <a:bodyPr/>
                    <a:lstStyle/>
                    <a:p>
                      <a:pPr marL="72000" algn="l" defTabSz="914400" rtl="0" eaLnBrk="1" fontAlgn="t" latinLnBrk="0" hangingPunct="1"/>
                      <a:r>
                        <a:rPr lang="en-ZA" sz="1200" b="0" kern="1200" dirty="0">
                          <a:solidFill>
                            <a:schemeClr val="tx1"/>
                          </a:solidFill>
                          <a:latin typeface="+mn-lt"/>
                          <a:ea typeface="+mn-ea"/>
                          <a:cs typeface="+mn-cs"/>
                        </a:rPr>
                        <a:t>Spends a lot of time on social media</a:t>
                      </a:r>
                    </a:p>
                  </a:txBody>
                  <a:tcPr marL="9525" marR="9525" marT="9525" marB="0" anchor="ctr">
                    <a:lnR w="381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noFill/>
                  </a:tcPr>
                </a:tc>
                <a:tc>
                  <a:txBody>
                    <a:bodyPr/>
                    <a:lstStyle/>
                    <a:p>
                      <a:pPr marL="0" algn="ctr" defTabSz="914400" rtl="0" eaLnBrk="1" fontAlgn="t" latinLnBrk="0" hangingPunct="1"/>
                      <a:r>
                        <a:rPr lang="en-ZA" sz="1200" b="0" kern="1200" dirty="0">
                          <a:solidFill>
                            <a:schemeClr val="tx1"/>
                          </a:solidFill>
                          <a:latin typeface="+mn-lt"/>
                          <a:ea typeface="+mn-ea"/>
                          <a:cs typeface="+mn-cs"/>
                        </a:rPr>
                        <a:t>70</a:t>
                      </a:r>
                    </a:p>
                  </a:txBody>
                  <a:tcPr marL="9525" marR="9525" marT="9525" marB="0" anchor="ctr">
                    <a:lnL w="38100" cap="flat" cmpd="sng" algn="ctr">
                      <a:solidFill>
                        <a:schemeClr val="bg1"/>
                      </a:solidFill>
                      <a:prstDash val="solid"/>
                      <a:round/>
                      <a:headEnd type="none" w="med" len="med"/>
                      <a:tailEnd type="none" w="med" len="med"/>
                    </a:lnL>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0000"/>
                  </a:ext>
                </a:extLst>
              </a:tr>
              <a:tr h="201872">
                <a:tc>
                  <a:txBody>
                    <a:bodyPr/>
                    <a:lstStyle/>
                    <a:p>
                      <a:pPr marL="0" algn="l"/>
                      <a:r>
                        <a:rPr lang="en-ZA" sz="1200" b="0" dirty="0">
                          <a:solidFill>
                            <a:schemeClr val="tx1"/>
                          </a:solidFill>
                        </a:rPr>
                        <a:t>Can’t live without social media</a:t>
                      </a:r>
                    </a:p>
                  </a:txBody>
                  <a:tcPr anchor="ctr">
                    <a:lnR w="381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noFill/>
                  </a:tcPr>
                </a:tc>
                <a:tc>
                  <a:txBody>
                    <a:bodyPr/>
                    <a:lstStyle/>
                    <a:p>
                      <a:pPr marL="0" algn="ctr" defTabSz="914400" rtl="0" eaLnBrk="1" fontAlgn="t" latinLnBrk="0" hangingPunct="1"/>
                      <a:r>
                        <a:rPr lang="en-ZA" sz="1200" b="0" kern="1200" dirty="0">
                          <a:solidFill>
                            <a:schemeClr val="tx1"/>
                          </a:solidFill>
                          <a:latin typeface="+mn-lt"/>
                          <a:ea typeface="+mn-ea"/>
                          <a:cs typeface="+mn-cs"/>
                        </a:rPr>
                        <a:t>66</a:t>
                      </a:r>
                    </a:p>
                  </a:txBody>
                  <a:tcPr marL="9525" marR="9525" marT="9525" marB="0" anchor="ctr">
                    <a:lnL w="381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noFill/>
                  </a:tcPr>
                </a:tc>
                <a:extLst>
                  <a:ext uri="{0D108BD9-81ED-4DB2-BD59-A6C34878D82A}">
                    <a16:rowId xmlns:a16="http://schemas.microsoft.com/office/drawing/2014/main" val="10001"/>
                  </a:ext>
                </a:extLst>
              </a:tr>
              <a:tr h="141591">
                <a:tc>
                  <a:txBody>
                    <a:bodyPr/>
                    <a:lstStyle/>
                    <a:p>
                      <a:pPr marL="72000" algn="l" defTabSz="914400" rtl="0" eaLnBrk="1" fontAlgn="t" latinLnBrk="0" hangingPunct="1"/>
                      <a:r>
                        <a:rPr lang="en-ZA" sz="1200" b="0" kern="1200" dirty="0">
                          <a:solidFill>
                            <a:schemeClr val="tx1"/>
                          </a:solidFill>
                          <a:latin typeface="+mn-lt"/>
                          <a:ea typeface="+mn-ea"/>
                          <a:cs typeface="+mn-cs"/>
                        </a:rPr>
                        <a:t>Main source of news &amp; entertainment </a:t>
                      </a:r>
                    </a:p>
                  </a:txBody>
                  <a:tcPr marL="9525" marR="9525" marT="9525" marB="0" anchor="ctr">
                    <a:lnR w="38100" cap="flat" cmpd="sng" algn="ctr">
                      <a:solidFill>
                        <a:schemeClr val="bg1"/>
                      </a:solidFill>
                      <a:prstDash val="solid"/>
                      <a:round/>
                      <a:headEnd type="none" w="med" len="med"/>
                      <a:tailEnd type="none" w="med" len="med"/>
                    </a:lnR>
                    <a:noFill/>
                  </a:tcPr>
                </a:tc>
                <a:tc>
                  <a:txBody>
                    <a:bodyPr/>
                    <a:lstStyle/>
                    <a:p>
                      <a:pPr marL="0" algn="ctr" defTabSz="914400" rtl="0" eaLnBrk="1" fontAlgn="t" latinLnBrk="0" hangingPunct="1"/>
                      <a:r>
                        <a:rPr lang="en-ZA" sz="1200" b="0" kern="1200" dirty="0">
                          <a:solidFill>
                            <a:schemeClr val="tx1"/>
                          </a:solidFill>
                          <a:latin typeface="+mn-lt"/>
                          <a:ea typeface="+mn-ea"/>
                          <a:cs typeface="+mn-cs"/>
                        </a:rPr>
                        <a:t>71</a:t>
                      </a:r>
                    </a:p>
                  </a:txBody>
                  <a:tcPr marL="9525" marR="9525" marT="9525" marB="0" anchor="ctr">
                    <a:lnL w="38100" cap="flat" cmpd="sng" algn="ctr">
                      <a:solidFill>
                        <a:schemeClr val="bg1"/>
                      </a:solidFill>
                      <a:prstDash val="solid"/>
                      <a:round/>
                      <a:headEnd type="none" w="med" len="med"/>
                      <a:tailEnd type="none" w="med" len="med"/>
                    </a:lnL>
                    <a:noFill/>
                  </a:tcPr>
                </a:tc>
                <a:extLst>
                  <a:ext uri="{0D108BD9-81ED-4DB2-BD59-A6C34878D82A}">
                    <a16:rowId xmlns:a16="http://schemas.microsoft.com/office/drawing/2014/main" val="10002"/>
                  </a:ext>
                </a:extLst>
              </a:tr>
              <a:tr h="141591">
                <a:tc>
                  <a:txBody>
                    <a:bodyPr/>
                    <a:lstStyle/>
                    <a:p>
                      <a:pPr marL="72000" algn="l" defTabSz="914400" rtl="0" eaLnBrk="1" fontAlgn="t" latinLnBrk="0" hangingPunct="1"/>
                      <a:r>
                        <a:rPr lang="en-ZA" sz="1200" b="0" kern="1200" dirty="0">
                          <a:solidFill>
                            <a:schemeClr val="tx1"/>
                          </a:solidFill>
                          <a:latin typeface="+mn-lt"/>
                          <a:ea typeface="+mn-ea"/>
                          <a:cs typeface="+mn-cs"/>
                        </a:rPr>
                        <a:t>Expresses views on</a:t>
                      </a:r>
                      <a:r>
                        <a:rPr lang="en-ZA" sz="1200" b="0" kern="1200" baseline="0" dirty="0">
                          <a:solidFill>
                            <a:schemeClr val="tx1"/>
                          </a:solidFill>
                          <a:latin typeface="+mn-lt"/>
                          <a:ea typeface="+mn-ea"/>
                          <a:cs typeface="+mn-cs"/>
                        </a:rPr>
                        <a:t> social media</a:t>
                      </a:r>
                      <a:endParaRPr lang="en-ZA" sz="1200" b="0" kern="1200" dirty="0">
                        <a:solidFill>
                          <a:schemeClr val="tx1"/>
                        </a:solidFill>
                        <a:latin typeface="+mn-lt"/>
                        <a:ea typeface="+mn-ea"/>
                        <a:cs typeface="+mn-cs"/>
                      </a:endParaRPr>
                    </a:p>
                  </a:txBody>
                  <a:tcPr marL="9525" marR="9525" marT="9525" marB="0" anchor="ctr">
                    <a:lnR w="38100" cap="flat" cmpd="sng" algn="ctr">
                      <a:solidFill>
                        <a:schemeClr val="bg1"/>
                      </a:solidFill>
                      <a:prstDash val="solid"/>
                      <a:round/>
                      <a:headEnd type="none" w="med" len="med"/>
                      <a:tailEnd type="none" w="med" len="med"/>
                    </a:lnR>
                    <a:noFill/>
                  </a:tcPr>
                </a:tc>
                <a:tc>
                  <a:txBody>
                    <a:bodyPr/>
                    <a:lstStyle/>
                    <a:p>
                      <a:pPr marL="0" algn="ctr" defTabSz="914400" rtl="0" eaLnBrk="1" fontAlgn="t" latinLnBrk="0" hangingPunct="1"/>
                      <a:r>
                        <a:rPr lang="en-ZA" sz="1200" b="0" kern="1200" dirty="0">
                          <a:solidFill>
                            <a:schemeClr val="tx1"/>
                          </a:solidFill>
                          <a:latin typeface="+mn-lt"/>
                          <a:ea typeface="+mn-ea"/>
                          <a:cs typeface="+mn-cs"/>
                        </a:rPr>
                        <a:t>55</a:t>
                      </a:r>
                    </a:p>
                  </a:txBody>
                  <a:tcPr marL="9525" marR="9525" marT="9525" marB="0" anchor="ctr">
                    <a:lnL w="38100" cap="flat" cmpd="sng" algn="ctr">
                      <a:solidFill>
                        <a:schemeClr val="bg1"/>
                      </a:solidFill>
                      <a:prstDash val="solid"/>
                      <a:round/>
                      <a:headEnd type="none" w="med" len="med"/>
                      <a:tailEnd type="none" w="med" len="med"/>
                    </a:lnL>
                    <a:noFill/>
                  </a:tcPr>
                </a:tc>
                <a:extLst>
                  <a:ext uri="{0D108BD9-81ED-4DB2-BD59-A6C34878D82A}">
                    <a16:rowId xmlns:a16="http://schemas.microsoft.com/office/drawing/2014/main" val="10003"/>
                  </a:ext>
                </a:extLst>
              </a:tr>
              <a:tr h="141591">
                <a:tc>
                  <a:txBody>
                    <a:bodyPr/>
                    <a:lstStyle/>
                    <a:p>
                      <a:pPr marL="72000" algn="l" defTabSz="914400" rtl="0" eaLnBrk="1" fontAlgn="t" latinLnBrk="0" hangingPunct="1"/>
                      <a:r>
                        <a:rPr lang="en-ZA" sz="1200" b="0" kern="1200" dirty="0">
                          <a:solidFill>
                            <a:schemeClr val="tx1"/>
                          </a:solidFill>
                          <a:latin typeface="+mn-lt"/>
                          <a:ea typeface="+mn-ea"/>
                          <a:cs typeface="+mn-cs"/>
                        </a:rPr>
                        <a:t>Trusts what people say on social media</a:t>
                      </a:r>
                    </a:p>
                  </a:txBody>
                  <a:tcPr marL="9525" marR="9525" marT="9525" marB="0" anchor="ctr">
                    <a:lnR w="38100" cap="flat" cmpd="sng" algn="ctr">
                      <a:solidFill>
                        <a:schemeClr val="bg1"/>
                      </a:solidFill>
                      <a:prstDash val="solid"/>
                      <a:round/>
                      <a:headEnd type="none" w="med" len="med"/>
                      <a:tailEnd type="none" w="med" len="med"/>
                    </a:lnR>
                    <a:noFill/>
                  </a:tcPr>
                </a:tc>
                <a:tc>
                  <a:txBody>
                    <a:bodyPr/>
                    <a:lstStyle/>
                    <a:p>
                      <a:pPr marL="0" algn="ctr" defTabSz="914400" rtl="0" eaLnBrk="1" fontAlgn="t" latinLnBrk="0" hangingPunct="1"/>
                      <a:r>
                        <a:rPr lang="en-ZA" sz="1200" b="0" kern="1200" dirty="0">
                          <a:solidFill>
                            <a:schemeClr val="tx1"/>
                          </a:solidFill>
                          <a:latin typeface="+mn-lt"/>
                          <a:ea typeface="+mn-ea"/>
                          <a:cs typeface="+mn-cs"/>
                        </a:rPr>
                        <a:t>44</a:t>
                      </a:r>
                    </a:p>
                  </a:txBody>
                  <a:tcPr marL="9525" marR="9525" marT="9525" marB="0" anchor="ctr">
                    <a:lnL w="38100" cap="flat" cmpd="sng" algn="ctr">
                      <a:solidFill>
                        <a:schemeClr val="bg1"/>
                      </a:solidFill>
                      <a:prstDash val="solid"/>
                      <a:round/>
                      <a:headEnd type="none" w="med" len="med"/>
                      <a:tailEnd type="none" w="med" len="med"/>
                    </a:lnL>
                    <a:noFill/>
                  </a:tcPr>
                </a:tc>
                <a:extLst>
                  <a:ext uri="{0D108BD9-81ED-4DB2-BD59-A6C34878D82A}">
                    <a16:rowId xmlns:a16="http://schemas.microsoft.com/office/drawing/2014/main" val="10004"/>
                  </a:ext>
                </a:extLst>
              </a:tr>
              <a:tr h="201872">
                <a:tc>
                  <a:txBody>
                    <a:bodyPr/>
                    <a:lstStyle/>
                    <a:p>
                      <a:pPr algn="l"/>
                      <a:r>
                        <a:rPr lang="en-ZA" sz="1200" b="0" dirty="0">
                          <a:solidFill>
                            <a:schemeClr val="tx1"/>
                          </a:solidFill>
                        </a:rPr>
                        <a:t>Seeks</a:t>
                      </a:r>
                      <a:r>
                        <a:rPr lang="en-ZA" sz="1200" b="0" baseline="0" dirty="0">
                          <a:solidFill>
                            <a:schemeClr val="tx1"/>
                          </a:solidFill>
                        </a:rPr>
                        <a:t> advice from social media</a:t>
                      </a:r>
                      <a:endParaRPr lang="en-ZA" sz="1200" b="0" dirty="0">
                        <a:solidFill>
                          <a:schemeClr val="tx1"/>
                        </a:solidFill>
                      </a:endParaRPr>
                    </a:p>
                  </a:txBody>
                  <a:tcPr anchor="ctr">
                    <a:lnR w="38100" cap="flat" cmpd="sng" algn="ctr">
                      <a:solidFill>
                        <a:schemeClr val="bg1"/>
                      </a:solidFill>
                      <a:prstDash val="solid"/>
                      <a:round/>
                      <a:headEnd type="none" w="med" len="med"/>
                      <a:tailEnd type="none" w="med" len="med"/>
                    </a:lnR>
                    <a:noFill/>
                  </a:tcPr>
                </a:tc>
                <a:tc>
                  <a:txBody>
                    <a:bodyPr/>
                    <a:lstStyle/>
                    <a:p>
                      <a:pPr marL="0" algn="ctr" defTabSz="914400" rtl="0" eaLnBrk="1" fontAlgn="t" latinLnBrk="0" hangingPunct="1"/>
                      <a:r>
                        <a:rPr lang="en-ZA" sz="1200" b="0" kern="1200" dirty="0">
                          <a:solidFill>
                            <a:schemeClr val="tx1"/>
                          </a:solidFill>
                          <a:latin typeface="+mn-lt"/>
                          <a:ea typeface="+mn-ea"/>
                          <a:cs typeface="+mn-cs"/>
                        </a:rPr>
                        <a:t>44</a:t>
                      </a:r>
                    </a:p>
                  </a:txBody>
                  <a:tcPr marL="9525" marR="9525" marT="9525" marB="0" anchor="ctr">
                    <a:lnL w="38100" cap="flat" cmpd="sng" algn="ctr">
                      <a:solidFill>
                        <a:schemeClr val="bg1"/>
                      </a:solidFill>
                      <a:prstDash val="solid"/>
                      <a:round/>
                      <a:headEnd type="none" w="med" len="med"/>
                      <a:tailEnd type="none" w="med" len="med"/>
                    </a:lnL>
                    <a:noFill/>
                  </a:tcPr>
                </a:tc>
                <a:extLst>
                  <a:ext uri="{0D108BD9-81ED-4DB2-BD59-A6C34878D82A}">
                    <a16:rowId xmlns:a16="http://schemas.microsoft.com/office/drawing/2014/main" val="10005"/>
                  </a:ext>
                </a:extLst>
              </a:tr>
            </a:tbl>
          </a:graphicData>
        </a:graphic>
      </p:graphicFrame>
      <p:sp>
        <p:nvSpPr>
          <p:cNvPr id="43" name="Rectangle 42"/>
          <p:cNvSpPr/>
          <p:nvPr/>
        </p:nvSpPr>
        <p:spPr>
          <a:xfrm>
            <a:off x="8095271" y="4403882"/>
            <a:ext cx="3690084" cy="338554"/>
          </a:xfrm>
          <a:prstGeom prst="rect">
            <a:avLst/>
          </a:prstGeom>
        </p:spPr>
        <p:txBody>
          <a:bodyPr wrap="square">
            <a:spAutoFit/>
          </a:bodyPr>
          <a:lstStyle/>
          <a:p>
            <a:pPr>
              <a:defRPr/>
            </a:pPr>
            <a:r>
              <a:rPr lang="en-US" sz="1600" b="1" kern="0" spc="-20" dirty="0">
                <a:solidFill>
                  <a:srgbClr val="FFFFFF">
                    <a:lumMod val="50000"/>
                  </a:srgbClr>
                </a:solidFill>
                <a:cs typeface="Arial" panose="020B0604020202020204" pitchFamily="34" charset="0"/>
              </a:rPr>
              <a:t>Social media influence %:</a:t>
            </a:r>
          </a:p>
        </p:txBody>
      </p:sp>
      <p:sp>
        <p:nvSpPr>
          <p:cNvPr id="2" name="Rectangle 1"/>
          <p:cNvSpPr/>
          <p:nvPr/>
        </p:nvSpPr>
        <p:spPr>
          <a:xfrm>
            <a:off x="3971844" y="3021097"/>
            <a:ext cx="2507546" cy="338554"/>
          </a:xfrm>
          <a:prstGeom prst="rect">
            <a:avLst/>
          </a:prstGeom>
        </p:spPr>
        <p:txBody>
          <a:bodyPr wrap="none">
            <a:spAutoFit/>
          </a:bodyPr>
          <a:lstStyle/>
          <a:p>
            <a:pPr fontAlgn="b">
              <a:defRPr/>
            </a:pPr>
            <a:r>
              <a:rPr lang="en-US" sz="1600" b="1" kern="0" dirty="0">
                <a:solidFill>
                  <a:sysClr val="windowText" lastClr="000000"/>
                </a:solidFill>
              </a:rPr>
              <a:t>Top online activities %:</a:t>
            </a:r>
            <a:r>
              <a:rPr lang="en-GB" sz="1600" b="1" kern="0" spc="-30" dirty="0">
                <a:solidFill>
                  <a:sysClr val="windowText" lastClr="000000"/>
                </a:solidFill>
                <a:cs typeface="Arial" panose="020B0604020202020204" pitchFamily="34" charset="0"/>
              </a:rPr>
              <a:t> </a:t>
            </a:r>
            <a:endParaRPr lang="en-US" sz="1600" b="1" kern="0" dirty="0">
              <a:solidFill>
                <a:sysClr val="windowText" lastClr="000000"/>
              </a:solidFill>
            </a:endParaRPr>
          </a:p>
        </p:txBody>
      </p:sp>
      <p:sp>
        <p:nvSpPr>
          <p:cNvPr id="4" name="Rectangle 3"/>
          <p:cNvSpPr/>
          <p:nvPr/>
        </p:nvSpPr>
        <p:spPr bwMode="ltGray">
          <a:xfrm>
            <a:off x="9184941" y="6348084"/>
            <a:ext cx="1187358" cy="343474"/>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defRPr/>
            </a:pPr>
            <a:r>
              <a:rPr lang="en-ZA" sz="1200" kern="0" dirty="0">
                <a:solidFill>
                  <a:srgbClr val="FFFFFF">
                    <a:lumMod val="65000"/>
                  </a:srgbClr>
                </a:solidFill>
              </a:rPr>
              <a:t>Base size: </a:t>
            </a:r>
            <a:r>
              <a:rPr lang="en-ZA" sz="1200" kern="0" dirty="0">
                <a:solidFill>
                  <a:srgbClr val="FFFFFF">
                    <a:lumMod val="75000"/>
                  </a:srgbClr>
                </a:solidFill>
              </a:rPr>
              <a:t>	</a:t>
            </a:r>
          </a:p>
        </p:txBody>
      </p:sp>
      <p:graphicFrame>
        <p:nvGraphicFramePr>
          <p:cNvPr id="5" name="Table 4"/>
          <p:cNvGraphicFramePr>
            <a:graphicFrameLocks noGrp="1"/>
          </p:cNvGraphicFramePr>
          <p:nvPr/>
        </p:nvGraphicFramePr>
        <p:xfrm>
          <a:off x="10239264" y="6187102"/>
          <a:ext cx="1744120" cy="548640"/>
        </p:xfrm>
        <a:graphic>
          <a:graphicData uri="http://schemas.openxmlformats.org/drawingml/2006/table">
            <a:tbl>
              <a:tblPr firstRow="1" bandRow="1">
                <a:tableStyleId>{5C22544A-7EE6-4342-B048-85BDC9FD1C3A}</a:tableStyleId>
              </a:tblPr>
              <a:tblGrid>
                <a:gridCol w="1092927">
                  <a:extLst>
                    <a:ext uri="{9D8B030D-6E8A-4147-A177-3AD203B41FA5}">
                      <a16:colId xmlns:a16="http://schemas.microsoft.com/office/drawing/2014/main" val="20000"/>
                    </a:ext>
                  </a:extLst>
                </a:gridCol>
                <a:gridCol w="651193">
                  <a:extLst>
                    <a:ext uri="{9D8B030D-6E8A-4147-A177-3AD203B41FA5}">
                      <a16:colId xmlns:a16="http://schemas.microsoft.com/office/drawing/2014/main" val="20001"/>
                    </a:ext>
                  </a:extLst>
                </a:gridCol>
              </a:tblGrid>
              <a:tr h="0">
                <a:tc>
                  <a:txBody>
                    <a:bodyPr/>
                    <a:lstStyle/>
                    <a:p>
                      <a:r>
                        <a:rPr lang="en-ZA" sz="1200" b="0" dirty="0">
                          <a:solidFill>
                            <a:schemeClr val="bg1">
                              <a:lumMod val="65000"/>
                            </a:schemeClr>
                          </a:solidFill>
                        </a:rPr>
                        <a:t>Weighted</a:t>
                      </a:r>
                    </a:p>
                  </a:txBody>
                  <a:tcPr>
                    <a:noFill/>
                  </a:tcPr>
                </a:tc>
                <a:tc>
                  <a:txBody>
                    <a:bodyPr/>
                    <a:lstStyle/>
                    <a:p>
                      <a:r>
                        <a:rPr lang="en-ZA" sz="1200" b="0" dirty="0">
                          <a:solidFill>
                            <a:schemeClr val="bg1">
                              <a:lumMod val="65000"/>
                            </a:schemeClr>
                          </a:solidFill>
                        </a:rPr>
                        <a:t>n=259</a:t>
                      </a:r>
                    </a:p>
                  </a:txBody>
                  <a:tcPr>
                    <a:noFill/>
                  </a:tcPr>
                </a:tc>
                <a:extLst>
                  <a:ext uri="{0D108BD9-81ED-4DB2-BD59-A6C34878D82A}">
                    <a16:rowId xmlns:a16="http://schemas.microsoft.com/office/drawing/2014/main" val="10000"/>
                  </a:ext>
                </a:extLst>
              </a:tr>
              <a:tr h="0">
                <a:tc>
                  <a:txBody>
                    <a:bodyPr/>
                    <a:lstStyle/>
                    <a:p>
                      <a:r>
                        <a:rPr lang="en-ZA" sz="1200" b="0" dirty="0">
                          <a:solidFill>
                            <a:schemeClr val="bg1">
                              <a:lumMod val="65000"/>
                            </a:schemeClr>
                          </a:solidFill>
                        </a:rPr>
                        <a:t>Unweighted</a:t>
                      </a:r>
                    </a:p>
                  </a:txBody>
                  <a:tcPr>
                    <a:noFill/>
                  </a:tcPr>
                </a:tc>
                <a:tc>
                  <a:txBody>
                    <a:bodyPr/>
                    <a:lstStyle/>
                    <a:p>
                      <a:r>
                        <a:rPr lang="en-ZA" sz="1200" b="0" dirty="0">
                          <a:solidFill>
                            <a:schemeClr val="bg1">
                              <a:lumMod val="65000"/>
                            </a:schemeClr>
                          </a:solidFill>
                        </a:rPr>
                        <a:t>n=283</a:t>
                      </a:r>
                    </a:p>
                  </a:txBody>
                  <a:tcPr>
                    <a:noFill/>
                  </a:tcPr>
                </a:tc>
                <a:extLst>
                  <a:ext uri="{0D108BD9-81ED-4DB2-BD59-A6C34878D82A}">
                    <a16:rowId xmlns:a16="http://schemas.microsoft.com/office/drawing/2014/main" val="10001"/>
                  </a:ext>
                </a:extLst>
              </a:tr>
            </a:tbl>
          </a:graphicData>
        </a:graphic>
      </p:graphicFrame>
      <p:sp>
        <p:nvSpPr>
          <p:cNvPr id="44" name="Rectangle 43"/>
          <p:cNvSpPr/>
          <p:nvPr/>
        </p:nvSpPr>
        <p:spPr>
          <a:xfrm>
            <a:off x="3971844" y="4961291"/>
            <a:ext cx="2138086" cy="338554"/>
          </a:xfrm>
          <a:prstGeom prst="rect">
            <a:avLst/>
          </a:prstGeom>
        </p:spPr>
        <p:txBody>
          <a:bodyPr wrap="none">
            <a:spAutoFit/>
          </a:bodyPr>
          <a:lstStyle/>
          <a:p>
            <a:pPr fontAlgn="b">
              <a:defRPr/>
            </a:pPr>
            <a:r>
              <a:rPr lang="en-US" sz="1600" b="1" kern="0" dirty="0">
                <a:solidFill>
                  <a:sysClr val="windowText" lastClr="000000"/>
                </a:solidFill>
              </a:rPr>
              <a:t>Offline activities %:</a:t>
            </a:r>
            <a:r>
              <a:rPr lang="en-GB" sz="1600" b="1" kern="0" spc="-30" dirty="0">
                <a:solidFill>
                  <a:sysClr val="windowText" lastClr="000000"/>
                </a:solidFill>
                <a:cs typeface="Arial" panose="020B0604020202020204" pitchFamily="34" charset="0"/>
              </a:rPr>
              <a:t> </a:t>
            </a:r>
            <a:endParaRPr lang="en-US" sz="1600" b="1" kern="0" dirty="0">
              <a:solidFill>
                <a:sysClr val="windowText" lastClr="000000"/>
              </a:solidFill>
            </a:endParaRPr>
          </a:p>
        </p:txBody>
      </p:sp>
      <p:graphicFrame>
        <p:nvGraphicFramePr>
          <p:cNvPr id="45" name="Chart 44"/>
          <p:cNvGraphicFramePr/>
          <p:nvPr/>
        </p:nvGraphicFramePr>
        <p:xfrm>
          <a:off x="3441745" y="5264776"/>
          <a:ext cx="4265864" cy="720500"/>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2041370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Rectangle 12"/>
          <p:cNvSpPr/>
          <p:nvPr/>
        </p:nvSpPr>
        <p:spPr bwMode="ltGray">
          <a:xfrm>
            <a:off x="0" y="204716"/>
            <a:ext cx="12192000" cy="545911"/>
          </a:xfrm>
          <a:prstGeom prst="rect">
            <a:avLst/>
          </a:prstGeom>
          <a:solidFill>
            <a:schemeClr val="tx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defRPr/>
            </a:pPr>
            <a:r>
              <a:rPr lang="en-ZA" sz="2400" b="1" i="1" dirty="0">
                <a:solidFill>
                  <a:srgbClr val="FFFFFF"/>
                </a:solidFill>
                <a:cs typeface="Arial" panose="020B0604020202020204" pitchFamily="34" charset="0"/>
              </a:rPr>
              <a:t>Conservative Survivalist</a:t>
            </a:r>
            <a:r>
              <a:rPr lang="en-ZA" sz="2400" b="1" i="1" kern="0" dirty="0">
                <a:solidFill>
                  <a:srgbClr val="FFFFFF"/>
                </a:solidFill>
                <a:cs typeface="Arial" panose="020B0604020202020204" pitchFamily="34" charset="0"/>
              </a:rPr>
              <a:t> - </a:t>
            </a:r>
            <a:r>
              <a:rPr lang="en-GB" sz="2400" kern="0" dirty="0">
                <a:solidFill>
                  <a:srgbClr val="FFFFFF"/>
                </a:solidFill>
              </a:rPr>
              <a:t>Key indicators: Shopping behaviours</a:t>
            </a:r>
            <a:endParaRPr lang="en-ZA" sz="2400" b="1" i="1" kern="0" dirty="0">
              <a:solidFill>
                <a:srgbClr val="FFFFFF"/>
              </a:solidFill>
              <a:cs typeface="Arial" panose="020B0604020202020204" pitchFamily="34" charset="0"/>
            </a:endParaRPr>
          </a:p>
        </p:txBody>
      </p:sp>
      <p:grpSp>
        <p:nvGrpSpPr>
          <p:cNvPr id="14" name="Group 13"/>
          <p:cNvGrpSpPr/>
          <p:nvPr/>
        </p:nvGrpSpPr>
        <p:grpSpPr>
          <a:xfrm>
            <a:off x="0" y="750627"/>
            <a:ext cx="12192000" cy="307777"/>
            <a:chOff x="0" y="722674"/>
            <a:chExt cx="12192000" cy="307777"/>
          </a:xfrm>
        </p:grpSpPr>
        <p:sp>
          <p:nvSpPr>
            <p:cNvPr id="15" name="Rectangle 14"/>
            <p:cNvSpPr/>
            <p:nvPr/>
          </p:nvSpPr>
          <p:spPr bwMode="ltGray">
            <a:xfrm>
              <a:off x="0" y="723900"/>
              <a:ext cx="12192000" cy="304800"/>
            </a:xfrm>
            <a:prstGeom prst="rect">
              <a:avLst/>
            </a:prstGeom>
            <a:solidFill>
              <a:schemeClr val="bg1">
                <a:alpha val="78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defRPr/>
              </a:pPr>
              <a:endParaRPr lang="en-ZA" sz="1400" kern="0" dirty="0" err="1">
                <a:solidFill>
                  <a:srgbClr val="FFFFFF"/>
                </a:solidFill>
              </a:endParaRPr>
            </a:p>
          </p:txBody>
        </p:sp>
        <p:sp>
          <p:nvSpPr>
            <p:cNvPr id="16" name="Rectangle 15"/>
            <p:cNvSpPr/>
            <p:nvPr/>
          </p:nvSpPr>
          <p:spPr>
            <a:xfrm>
              <a:off x="0" y="722674"/>
              <a:ext cx="2385589" cy="307777"/>
            </a:xfrm>
            <a:prstGeom prst="rect">
              <a:avLst/>
            </a:prstGeom>
          </p:spPr>
          <p:txBody>
            <a:bodyPr wrap="none">
              <a:spAutoFit/>
            </a:bodyPr>
            <a:lstStyle/>
            <a:p>
              <a:pPr>
                <a:defRPr/>
              </a:pPr>
              <a:r>
                <a:rPr lang="en-ZA" sz="1400" b="1" kern="0" cap="all" dirty="0">
                  <a:solidFill>
                    <a:srgbClr val="717171">
                      <a:lumMod val="50000"/>
                    </a:srgbClr>
                  </a:solidFill>
                  <a:cs typeface="Museo Sans 900"/>
                </a:rPr>
                <a:t>SHARE OF market</a:t>
              </a:r>
              <a:r>
                <a:rPr lang="en-ZA" sz="1400" kern="0" cap="all" dirty="0">
                  <a:solidFill>
                    <a:srgbClr val="717171">
                      <a:lumMod val="50000"/>
                    </a:srgbClr>
                  </a:solidFill>
                  <a:cs typeface="Museo Sans 900"/>
                </a:rPr>
                <a:t>| </a:t>
              </a:r>
              <a:r>
                <a:rPr lang="en-ZA" sz="1400" kern="0" cap="all" dirty="0">
                  <a:solidFill>
                    <a:srgbClr val="717171">
                      <a:lumMod val="50000"/>
                    </a:srgbClr>
                  </a:solidFill>
                  <a:cs typeface="Museo Sans 100"/>
                </a:rPr>
                <a:t>17%</a:t>
              </a:r>
              <a:endParaRPr lang="en-ZA" sz="1400" kern="0" dirty="0">
                <a:solidFill>
                  <a:srgbClr val="717171">
                    <a:lumMod val="50000"/>
                  </a:srgbClr>
                </a:solidFill>
              </a:endParaRPr>
            </a:p>
          </p:txBody>
        </p:sp>
        <p:sp>
          <p:nvSpPr>
            <p:cNvPr id="17" name="Rectangle 16"/>
            <p:cNvSpPr/>
            <p:nvPr/>
          </p:nvSpPr>
          <p:spPr>
            <a:xfrm>
              <a:off x="4161165" y="722674"/>
              <a:ext cx="1358064" cy="307777"/>
            </a:xfrm>
            <a:prstGeom prst="rect">
              <a:avLst/>
            </a:prstGeom>
          </p:spPr>
          <p:txBody>
            <a:bodyPr wrap="none">
              <a:spAutoFit/>
            </a:bodyPr>
            <a:lstStyle/>
            <a:p>
              <a:pPr>
                <a:defRPr/>
              </a:pPr>
              <a:r>
                <a:rPr lang="en-ZA" sz="1400" b="1" kern="0" cap="all" dirty="0">
                  <a:solidFill>
                    <a:srgbClr val="717171">
                      <a:lumMod val="50000"/>
                    </a:srgbClr>
                  </a:solidFill>
                  <a:cs typeface="Museo Sans 100"/>
                </a:rPr>
                <a:t>At risk</a:t>
              </a:r>
              <a:r>
                <a:rPr lang="en-ZA" sz="1400" kern="0" cap="all" dirty="0">
                  <a:solidFill>
                    <a:srgbClr val="717171">
                      <a:lumMod val="50000"/>
                    </a:srgbClr>
                  </a:solidFill>
                  <a:cs typeface="Museo Sans 100"/>
                </a:rPr>
                <a:t>| 24%</a:t>
              </a:r>
              <a:endParaRPr lang="en-ZA" sz="1400" kern="0" dirty="0">
                <a:solidFill>
                  <a:srgbClr val="717171">
                    <a:lumMod val="50000"/>
                  </a:srgbClr>
                </a:solidFill>
              </a:endParaRPr>
            </a:p>
          </p:txBody>
        </p:sp>
      </p:grpSp>
      <p:sp>
        <p:nvSpPr>
          <p:cNvPr id="9" name="Rectangle 8"/>
          <p:cNvSpPr/>
          <p:nvPr/>
        </p:nvSpPr>
        <p:spPr bwMode="ltGray">
          <a:xfrm>
            <a:off x="9184941" y="6348084"/>
            <a:ext cx="1187358" cy="343474"/>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defRPr/>
            </a:pPr>
            <a:r>
              <a:rPr lang="en-ZA" sz="1200" kern="0" dirty="0">
                <a:solidFill>
                  <a:srgbClr val="FFFFFF">
                    <a:lumMod val="65000"/>
                  </a:srgbClr>
                </a:solidFill>
              </a:rPr>
              <a:t>Base size: </a:t>
            </a:r>
            <a:r>
              <a:rPr lang="en-ZA" sz="1200" kern="0" dirty="0">
                <a:solidFill>
                  <a:srgbClr val="FFFFFF">
                    <a:lumMod val="75000"/>
                  </a:srgbClr>
                </a:solidFill>
              </a:rPr>
              <a:t>	</a:t>
            </a:r>
          </a:p>
        </p:txBody>
      </p:sp>
      <p:sp>
        <p:nvSpPr>
          <p:cNvPr id="11" name="Rectangle 10"/>
          <p:cNvSpPr/>
          <p:nvPr/>
        </p:nvSpPr>
        <p:spPr bwMode="ltGray">
          <a:xfrm>
            <a:off x="211015" y="1279614"/>
            <a:ext cx="3432517" cy="4791693"/>
          </a:xfrm>
          <a:prstGeom prst="rect">
            <a:avLst/>
          </a:prstGeom>
          <a:noFill/>
          <a:ln w="19050" cap="flat" cmpd="sng" algn="ctr">
            <a:solidFill>
              <a:srgbClr val="9C9B9B"/>
            </a:solidFill>
            <a:prstDash val="solid"/>
            <a:miter lim="800000"/>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defRPr/>
            </a:pPr>
            <a:endParaRPr lang="en-GB" sz="1400" kern="0" dirty="0" err="1">
              <a:solidFill>
                <a:srgbClr val="FFFFFF"/>
              </a:solidFill>
            </a:endParaRPr>
          </a:p>
        </p:txBody>
      </p:sp>
      <p:sp>
        <p:nvSpPr>
          <p:cNvPr id="12" name="Rectangle 11"/>
          <p:cNvSpPr/>
          <p:nvPr/>
        </p:nvSpPr>
        <p:spPr bwMode="ltGray">
          <a:xfrm>
            <a:off x="3817082" y="1279614"/>
            <a:ext cx="3866429" cy="4791694"/>
          </a:xfrm>
          <a:prstGeom prst="rect">
            <a:avLst/>
          </a:prstGeom>
          <a:noFill/>
          <a:ln w="19050" cap="flat" cmpd="sng" algn="ctr">
            <a:solidFill>
              <a:srgbClr val="9C9B9B"/>
            </a:solidFill>
            <a:prstDash val="solid"/>
            <a:miter lim="800000"/>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defRPr/>
            </a:pPr>
            <a:endParaRPr lang="en-GB" sz="1400" kern="0" dirty="0" err="1">
              <a:solidFill>
                <a:srgbClr val="FFFFFF"/>
              </a:solidFill>
            </a:endParaRPr>
          </a:p>
        </p:txBody>
      </p:sp>
      <p:sp>
        <p:nvSpPr>
          <p:cNvPr id="18" name="Rectangle 17"/>
          <p:cNvSpPr/>
          <p:nvPr/>
        </p:nvSpPr>
        <p:spPr bwMode="ltGray">
          <a:xfrm>
            <a:off x="7880256" y="1279614"/>
            <a:ext cx="4113961" cy="4791693"/>
          </a:xfrm>
          <a:prstGeom prst="rect">
            <a:avLst/>
          </a:prstGeom>
          <a:noFill/>
          <a:ln w="19050" cap="flat" cmpd="sng" algn="ctr">
            <a:solidFill>
              <a:srgbClr val="9C9B9B"/>
            </a:solidFill>
            <a:prstDash val="solid"/>
            <a:miter lim="800000"/>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defRPr/>
            </a:pPr>
            <a:endParaRPr lang="en-GB" sz="1400" kern="0" dirty="0" err="1">
              <a:solidFill>
                <a:srgbClr val="FFFFFF"/>
              </a:solidFill>
            </a:endParaRPr>
          </a:p>
        </p:txBody>
      </p:sp>
      <p:graphicFrame>
        <p:nvGraphicFramePr>
          <p:cNvPr id="4" name="Table 3"/>
          <p:cNvGraphicFramePr>
            <a:graphicFrameLocks noGrp="1"/>
          </p:cNvGraphicFramePr>
          <p:nvPr/>
        </p:nvGraphicFramePr>
        <p:xfrm>
          <a:off x="296931" y="2230967"/>
          <a:ext cx="3244798" cy="1549462"/>
        </p:xfrm>
        <a:graphic>
          <a:graphicData uri="http://schemas.openxmlformats.org/drawingml/2006/table">
            <a:tbl>
              <a:tblPr bandRow="1">
                <a:tableStyleId>{5C22544A-7EE6-4342-B048-85BDC9FD1C3A}</a:tableStyleId>
              </a:tblPr>
              <a:tblGrid>
                <a:gridCol w="2473565">
                  <a:extLst>
                    <a:ext uri="{9D8B030D-6E8A-4147-A177-3AD203B41FA5}">
                      <a16:colId xmlns:a16="http://schemas.microsoft.com/office/drawing/2014/main" val="20000"/>
                    </a:ext>
                  </a:extLst>
                </a:gridCol>
                <a:gridCol w="771233">
                  <a:extLst>
                    <a:ext uri="{9D8B030D-6E8A-4147-A177-3AD203B41FA5}">
                      <a16:colId xmlns:a16="http://schemas.microsoft.com/office/drawing/2014/main" val="20001"/>
                    </a:ext>
                  </a:extLst>
                </a:gridCol>
              </a:tblGrid>
              <a:tr h="422729">
                <a:tc>
                  <a:txBody>
                    <a:bodyPr/>
                    <a:lstStyle/>
                    <a:p>
                      <a:pPr marL="108000" marR="0" lvl="0" indent="0" algn="l" defTabSz="914400" rtl="0" eaLnBrk="1" fontAlgn="b" latinLnBrk="0" hangingPunct="1">
                        <a:lnSpc>
                          <a:spcPct val="100000"/>
                        </a:lnSpc>
                        <a:spcBef>
                          <a:spcPts val="0"/>
                        </a:spcBef>
                        <a:spcAft>
                          <a:spcPts val="0"/>
                        </a:spcAft>
                        <a:buClrTx/>
                        <a:buSzTx/>
                        <a:buFontTx/>
                        <a:buNone/>
                        <a:tabLst/>
                        <a:defRPr/>
                      </a:pPr>
                      <a:r>
                        <a:rPr lang="en-GB" sz="1200" b="1" kern="1200" dirty="0">
                          <a:solidFill>
                            <a:srgbClr val="717171"/>
                          </a:solidFill>
                          <a:latin typeface="Arial" panose="020B0604020202020204" pitchFamily="34" charset="0"/>
                          <a:ea typeface="+mn-ea"/>
                          <a:cs typeface="+mn-cs"/>
                        </a:rPr>
                        <a:t>Responsible for own purchase decisions</a:t>
                      </a:r>
                    </a:p>
                  </a:txBody>
                  <a:tcPr marL="9525" marR="9525" marT="9525" marB="0" anchor="ctr">
                    <a:lnL w="0" cmpd="sng">
                      <a:solidFill>
                        <a:schemeClr val="tx1"/>
                      </a:solidFill>
                    </a:lnL>
                    <a:lnR w="0" cmpd="sng">
                      <a:solidFill>
                        <a:schemeClr val="tx1"/>
                      </a:solidFill>
                    </a:lnR>
                    <a:lnT w="0" cmpd="sng">
                      <a:solidFill>
                        <a:schemeClr val="tx1"/>
                      </a:solid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lumMod val="40000"/>
                        <a:lumOff val="60000"/>
                      </a:schemeClr>
                    </a:solidFill>
                  </a:tcPr>
                </a:tc>
                <a:tc>
                  <a:txBody>
                    <a:bodyPr/>
                    <a:lstStyle/>
                    <a:p>
                      <a:pPr algn="ctr"/>
                      <a:r>
                        <a:rPr lang="en-GB" sz="1200" b="0" dirty="0">
                          <a:solidFill>
                            <a:srgbClr val="717171"/>
                          </a:solidFill>
                          <a:latin typeface="Arial" panose="020B0604020202020204" pitchFamily="34" charset="0"/>
                        </a:rPr>
                        <a:t>76%</a:t>
                      </a:r>
                    </a:p>
                  </a:txBody>
                  <a:tcPr marL="129616" marR="129616" marT="64808" marB="64808" anchor="ctr">
                    <a:lnL w="0" cap="flat" cmpd="sng" algn="ctr">
                      <a:solidFill>
                        <a:schemeClr val="tx1"/>
                      </a:solidFill>
                      <a:prstDash val="solid"/>
                      <a:round/>
                      <a:headEnd type="none" w="med" len="med"/>
                      <a:tailEnd type="none" w="med" len="med"/>
                    </a:lnL>
                    <a:lnR w="0" cmpd="sng">
                      <a:solidFill>
                        <a:schemeClr val="tx1"/>
                      </a:solidFill>
                    </a:lnR>
                    <a:lnT w="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422729">
                <a:tc>
                  <a:txBody>
                    <a:bodyPr/>
                    <a:lstStyle/>
                    <a:p>
                      <a:pPr marL="108000" marR="0" lvl="0" indent="0" algn="l" defTabSz="914400" rtl="0" eaLnBrk="1" fontAlgn="b" latinLnBrk="0" hangingPunct="1">
                        <a:lnSpc>
                          <a:spcPct val="100000"/>
                        </a:lnSpc>
                        <a:spcBef>
                          <a:spcPts val="0"/>
                        </a:spcBef>
                        <a:spcAft>
                          <a:spcPts val="0"/>
                        </a:spcAft>
                        <a:buClrTx/>
                        <a:buSzTx/>
                        <a:buFontTx/>
                        <a:buNone/>
                        <a:tabLst/>
                        <a:defRPr/>
                      </a:pPr>
                      <a:r>
                        <a:rPr lang="en-GB" sz="1200" b="1" kern="1200" dirty="0">
                          <a:solidFill>
                            <a:srgbClr val="717171"/>
                          </a:solidFill>
                          <a:latin typeface="Arial" panose="020B0604020202020204" pitchFamily="34" charset="0"/>
                          <a:ea typeface="+mn-ea"/>
                          <a:cs typeface="+mn-cs"/>
                        </a:rPr>
                        <a:t>Have assistance with purchase decision making</a:t>
                      </a:r>
                    </a:p>
                  </a:txBody>
                  <a:tcPr marL="9525" marR="9525" marT="9525" marB="0" anchor="ctr">
                    <a:lnL w="0" cmpd="sng">
                      <a:solidFill>
                        <a:schemeClr val="tx1"/>
                      </a:solidFill>
                    </a:lnL>
                    <a:lnR w="0" cmpd="sng">
                      <a:solidFill>
                        <a:schemeClr val="tx1"/>
                      </a:solid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lumMod val="40000"/>
                        <a:lumOff val="60000"/>
                      </a:schemeClr>
                    </a:solidFill>
                  </a:tcPr>
                </a:tc>
                <a:tc>
                  <a:txBody>
                    <a:bodyPr/>
                    <a:lstStyle/>
                    <a:p>
                      <a:pPr algn="ctr"/>
                      <a:r>
                        <a:rPr lang="en-GB" sz="1200" b="0" dirty="0">
                          <a:solidFill>
                            <a:srgbClr val="717171"/>
                          </a:solidFill>
                          <a:latin typeface="Arial" panose="020B0604020202020204" pitchFamily="34" charset="0"/>
                        </a:rPr>
                        <a:t>24%</a:t>
                      </a:r>
                    </a:p>
                  </a:txBody>
                  <a:tcPr marL="129616" marR="129616" marT="64808" marB="64808" anchor="ctr">
                    <a:lnL w="0" cap="flat" cmpd="sng" algn="ctr">
                      <a:solidFill>
                        <a:schemeClr val="tx1"/>
                      </a:solidFill>
                      <a:prstDash val="solid"/>
                      <a:round/>
                      <a:headEnd type="none" w="med" len="med"/>
                      <a:tailEnd type="none" w="med" len="med"/>
                    </a:lnL>
                    <a:lnR w="0" cmpd="sng">
                      <a:solidFill>
                        <a:schemeClr val="tx1"/>
                      </a:solid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52002">
                <a:tc>
                  <a:txBody>
                    <a:bodyPr/>
                    <a:lstStyle/>
                    <a:p>
                      <a:pPr marL="108000" algn="l" fontAlgn="b"/>
                      <a:r>
                        <a:rPr lang="en-ZA" sz="1200" b="1" kern="1200" dirty="0">
                          <a:solidFill>
                            <a:srgbClr val="717171"/>
                          </a:solidFill>
                          <a:latin typeface="Arial" panose="020B0604020202020204" pitchFamily="34" charset="0"/>
                          <a:ea typeface="+mn-ea"/>
                          <a:cs typeface="+mn-cs"/>
                        </a:rPr>
                        <a:t>Purchases assisted</a:t>
                      </a:r>
                      <a:r>
                        <a:rPr lang="en-ZA" sz="1200" b="1" kern="1200" baseline="0" dirty="0">
                          <a:solidFill>
                            <a:srgbClr val="717171"/>
                          </a:solidFill>
                          <a:latin typeface="Arial" panose="020B0604020202020204" pitchFamily="34" charset="0"/>
                          <a:ea typeface="+mn-ea"/>
                          <a:cs typeface="+mn-cs"/>
                        </a:rPr>
                        <a:t> by mother</a:t>
                      </a:r>
                      <a:endParaRPr lang="en-ZA" sz="1200" b="1" kern="1200" dirty="0">
                        <a:solidFill>
                          <a:srgbClr val="717171"/>
                        </a:solidFill>
                        <a:latin typeface="Arial" panose="020B0604020202020204" pitchFamily="34" charset="0"/>
                        <a:ea typeface="+mn-ea"/>
                        <a:cs typeface="+mn-cs"/>
                      </a:endParaRPr>
                    </a:p>
                  </a:txBody>
                  <a:tcPr marL="9525" marR="9525" marT="9525" marB="0" anchor="ctr">
                    <a:lnL w="0" cmpd="sng">
                      <a:solidFill>
                        <a:schemeClr val="tx1"/>
                      </a:solidFill>
                    </a:lnL>
                    <a:lnR w="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lumMod val="40000"/>
                        <a:lumOff val="60000"/>
                      </a:schemeClr>
                    </a:solidFill>
                  </a:tcPr>
                </a:tc>
                <a:tc>
                  <a:txBody>
                    <a:bodyPr/>
                    <a:lstStyle/>
                    <a:p>
                      <a:pPr algn="ctr"/>
                      <a:r>
                        <a:rPr lang="en-GB" sz="1200" b="0" dirty="0">
                          <a:solidFill>
                            <a:srgbClr val="717171"/>
                          </a:solidFill>
                          <a:latin typeface="Arial" panose="020B0604020202020204" pitchFamily="34" charset="0"/>
                        </a:rPr>
                        <a:t>84%</a:t>
                      </a:r>
                    </a:p>
                  </a:txBody>
                  <a:tcPr marL="129616" marR="129616" marT="64808" marB="64808" anchor="ctr">
                    <a:lnL w="0" cap="flat" cmpd="sng" algn="ctr">
                      <a:solidFill>
                        <a:schemeClr val="tx1"/>
                      </a:solidFill>
                      <a:prstDash val="solid"/>
                      <a:round/>
                      <a:headEnd type="none" w="med" len="med"/>
                      <a:tailEnd type="none" w="med" len="med"/>
                    </a:lnL>
                    <a:lnR w="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52002">
                <a:tc>
                  <a:txBody>
                    <a:bodyPr/>
                    <a:lstStyle/>
                    <a:p>
                      <a:pPr marL="108000" algn="l" fontAlgn="b"/>
                      <a:r>
                        <a:rPr lang="en-ZA" sz="1200" b="1" kern="1200" dirty="0">
                          <a:solidFill>
                            <a:srgbClr val="717171"/>
                          </a:solidFill>
                          <a:latin typeface="Arial" panose="020B0604020202020204" pitchFamily="34" charset="0"/>
                          <a:ea typeface="+mn-ea"/>
                          <a:cs typeface="+mn-cs"/>
                        </a:rPr>
                        <a:t>Pay for own purchases</a:t>
                      </a:r>
                    </a:p>
                  </a:txBody>
                  <a:tcPr marL="9525" marR="9525" marT="9525" marB="0" anchor="ctr">
                    <a:lnL w="0" cmpd="sng">
                      <a:solidFill>
                        <a:schemeClr val="tx1"/>
                      </a:solidFill>
                    </a:lnL>
                    <a:lnR w="0" cmpd="sng">
                      <a:solidFill>
                        <a:schemeClr val="tx1"/>
                      </a:solidFill>
                    </a:lnR>
                    <a:lnT w="12700" cap="flat" cmpd="sng" algn="ctr">
                      <a:solidFill>
                        <a:schemeClr val="bg1"/>
                      </a:solidFill>
                      <a:prstDash val="solid"/>
                      <a:round/>
                      <a:headEnd type="none" w="med" len="med"/>
                      <a:tailEnd type="none" w="med" len="med"/>
                    </a:lnT>
                    <a:lnB w="12700" cap="flat" cmpd="sng" algn="ctr">
                      <a:solidFill>
                        <a:srgbClr val="DEDEDE"/>
                      </a:solidFill>
                      <a:prstDash val="solid"/>
                      <a:round/>
                      <a:headEnd type="none" w="med" len="med"/>
                      <a:tailEnd type="none" w="med" len="med"/>
                    </a:lnB>
                    <a:lnTlToBr w="12700" cmpd="sng">
                      <a:noFill/>
                      <a:prstDash val="solid"/>
                    </a:lnTlToBr>
                    <a:lnBlToTr w="12700" cmpd="sng">
                      <a:noFill/>
                      <a:prstDash val="solid"/>
                    </a:lnBlToTr>
                    <a:solidFill>
                      <a:schemeClr val="tx2">
                        <a:lumMod val="40000"/>
                        <a:lumOff val="60000"/>
                      </a:schemeClr>
                    </a:solidFill>
                  </a:tcPr>
                </a:tc>
                <a:tc>
                  <a:txBody>
                    <a:bodyPr/>
                    <a:lstStyle/>
                    <a:p>
                      <a:pPr algn="ctr"/>
                      <a:r>
                        <a:rPr lang="en-GB" sz="1200" b="0" dirty="0">
                          <a:solidFill>
                            <a:srgbClr val="717171"/>
                          </a:solidFill>
                          <a:latin typeface="Arial" panose="020B0604020202020204" pitchFamily="34" charset="0"/>
                        </a:rPr>
                        <a:t>66%</a:t>
                      </a:r>
                    </a:p>
                  </a:txBody>
                  <a:tcPr marL="129616" marR="129616" marT="64808" marB="64808" anchor="ctr">
                    <a:lnL w="0" cap="flat" cmpd="sng" algn="ctr">
                      <a:solidFill>
                        <a:schemeClr val="tx1"/>
                      </a:solidFill>
                      <a:prstDash val="solid"/>
                      <a:round/>
                      <a:headEnd type="none" w="med" len="med"/>
                      <a:tailEnd type="none" w="med" len="med"/>
                    </a:lnL>
                    <a:lnR w="0" cmpd="sng">
                      <a:solidFill>
                        <a:schemeClr val="tx1"/>
                      </a:solidFill>
                    </a:lnR>
                    <a:lnT w="12700" cap="flat" cmpd="sng" algn="ctr">
                      <a:solidFill>
                        <a:schemeClr val="bg1"/>
                      </a:solidFill>
                      <a:prstDash val="solid"/>
                      <a:round/>
                      <a:headEnd type="none" w="med" len="med"/>
                      <a:tailEnd type="none" w="med" len="med"/>
                    </a:lnT>
                    <a:lnB w="12700" cap="flat" cmpd="sng" algn="ctr">
                      <a:solidFill>
                        <a:srgbClr val="DEDEDE"/>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bl>
          </a:graphicData>
        </a:graphic>
      </p:graphicFrame>
      <p:graphicFrame>
        <p:nvGraphicFramePr>
          <p:cNvPr id="19" name="Chart 18"/>
          <p:cNvGraphicFramePr/>
          <p:nvPr/>
        </p:nvGraphicFramePr>
        <p:xfrm>
          <a:off x="3562462" y="2148464"/>
          <a:ext cx="3368807" cy="1139739"/>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0" name="Chart 19"/>
          <p:cNvGraphicFramePr/>
          <p:nvPr/>
        </p:nvGraphicFramePr>
        <p:xfrm>
          <a:off x="3562462" y="3327035"/>
          <a:ext cx="4230233" cy="1355007"/>
        </p:xfrm>
        <a:graphic>
          <a:graphicData uri="http://schemas.openxmlformats.org/drawingml/2006/chart">
            <c:chart xmlns:c="http://schemas.openxmlformats.org/drawingml/2006/chart" xmlns:r="http://schemas.openxmlformats.org/officeDocument/2006/relationships" r:id="rId4"/>
          </a:graphicData>
        </a:graphic>
      </p:graphicFrame>
      <p:sp>
        <p:nvSpPr>
          <p:cNvPr id="21" name="Rectangle 20"/>
          <p:cNvSpPr/>
          <p:nvPr/>
        </p:nvSpPr>
        <p:spPr>
          <a:xfrm>
            <a:off x="3813069" y="3262994"/>
            <a:ext cx="2667669" cy="6056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defRPr/>
            </a:pPr>
            <a:r>
              <a:rPr lang="en-US" sz="1400" b="1" kern="0" dirty="0">
                <a:solidFill>
                  <a:srgbClr val="FFFFFF">
                    <a:lumMod val="50000"/>
                  </a:srgbClr>
                </a:solidFill>
              </a:rPr>
              <a:t>Purchase decision? (%)</a:t>
            </a:r>
          </a:p>
        </p:txBody>
      </p:sp>
      <p:sp>
        <p:nvSpPr>
          <p:cNvPr id="22" name="Rectangle 21"/>
          <p:cNvSpPr/>
          <p:nvPr/>
        </p:nvSpPr>
        <p:spPr>
          <a:xfrm>
            <a:off x="3813069" y="1802028"/>
            <a:ext cx="2506268" cy="6056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defRPr/>
            </a:pPr>
            <a:r>
              <a:rPr lang="en-US" sz="1400" b="1" kern="0" dirty="0">
                <a:solidFill>
                  <a:srgbClr val="FFFFFF">
                    <a:lumMod val="50000"/>
                  </a:srgbClr>
                </a:solidFill>
              </a:rPr>
              <a:t>Shopping Mission (%)</a:t>
            </a:r>
          </a:p>
        </p:txBody>
      </p:sp>
      <p:graphicFrame>
        <p:nvGraphicFramePr>
          <p:cNvPr id="6" name="Table 5"/>
          <p:cNvGraphicFramePr>
            <a:graphicFrameLocks noGrp="1"/>
          </p:cNvGraphicFramePr>
          <p:nvPr/>
        </p:nvGraphicFramePr>
        <p:xfrm>
          <a:off x="4229013" y="5099606"/>
          <a:ext cx="2702257" cy="845820"/>
        </p:xfrm>
        <a:graphic>
          <a:graphicData uri="http://schemas.openxmlformats.org/drawingml/2006/table">
            <a:tbl>
              <a:tblPr/>
              <a:tblGrid>
                <a:gridCol w="2702257">
                  <a:extLst>
                    <a:ext uri="{9D8B030D-6E8A-4147-A177-3AD203B41FA5}">
                      <a16:colId xmlns:a16="http://schemas.microsoft.com/office/drawing/2014/main" val="20000"/>
                    </a:ext>
                  </a:extLst>
                </a:gridCol>
              </a:tblGrid>
              <a:tr h="0">
                <a:tc>
                  <a:txBody>
                    <a:bodyPr/>
                    <a:lstStyle/>
                    <a:p>
                      <a:pPr marL="0" indent="0" algn="ctr" fontAlgn="b">
                        <a:buFont typeface="Arial" panose="020B0604020202020204" pitchFamily="34" charset="0"/>
                        <a:buNone/>
                      </a:pPr>
                      <a:r>
                        <a:rPr lang="en-ZA" sz="1600" b="0" i="0" u="none" strike="noStrike" dirty="0">
                          <a:solidFill>
                            <a:schemeClr val="tx2"/>
                          </a:solidFill>
                          <a:effectLst/>
                          <a:latin typeface="+mn-lt"/>
                        </a:rPr>
                        <a:t>It is my usual brand</a:t>
                      </a:r>
                    </a:p>
                  </a:txBody>
                  <a:tcPr marL="9525" marR="9525" marT="9525" marB="0" anchor="b">
                    <a:lnL>
                      <a:noFill/>
                    </a:lnL>
                    <a:lnR>
                      <a:noFill/>
                    </a:lnR>
                    <a:lnT>
                      <a:noFill/>
                    </a:lnT>
                    <a:lnB>
                      <a:noFill/>
                    </a:lnB>
                  </a:tcPr>
                </a:tc>
                <a:extLst>
                  <a:ext uri="{0D108BD9-81ED-4DB2-BD59-A6C34878D82A}">
                    <a16:rowId xmlns:a16="http://schemas.microsoft.com/office/drawing/2014/main" val="10000"/>
                  </a:ext>
                </a:extLst>
              </a:tr>
              <a:tr h="0">
                <a:tc>
                  <a:txBody>
                    <a:bodyPr/>
                    <a:lstStyle/>
                    <a:p>
                      <a:pPr marL="0" indent="0" algn="ctr" fontAlgn="b">
                        <a:buFont typeface="Arial" panose="020B0604020202020204" pitchFamily="34" charset="0"/>
                        <a:buNone/>
                      </a:pPr>
                      <a:r>
                        <a:rPr lang="en-ZA" sz="1400" b="0" i="0" u="none" strike="noStrike" dirty="0">
                          <a:solidFill>
                            <a:schemeClr val="tx2"/>
                          </a:solidFill>
                          <a:effectLst/>
                          <a:latin typeface="+mn-lt"/>
                        </a:rPr>
                        <a:t>Easy to use</a:t>
                      </a:r>
                    </a:p>
                  </a:txBody>
                  <a:tcPr marL="9525" marR="9525" marT="9525" marB="0" anchor="b">
                    <a:lnL>
                      <a:noFill/>
                    </a:lnL>
                    <a:lnR>
                      <a:noFill/>
                    </a:lnR>
                    <a:lnT>
                      <a:noFill/>
                    </a:lnT>
                    <a:lnB>
                      <a:noFill/>
                    </a:lnB>
                  </a:tcPr>
                </a:tc>
                <a:extLst>
                  <a:ext uri="{0D108BD9-81ED-4DB2-BD59-A6C34878D82A}">
                    <a16:rowId xmlns:a16="http://schemas.microsoft.com/office/drawing/2014/main" val="10001"/>
                  </a:ext>
                </a:extLst>
              </a:tr>
              <a:tr h="0">
                <a:tc>
                  <a:txBody>
                    <a:bodyPr/>
                    <a:lstStyle/>
                    <a:p>
                      <a:pPr marL="0" indent="0" algn="ctr" fontAlgn="b">
                        <a:buFont typeface="Arial" panose="020B0604020202020204" pitchFamily="34" charset="0"/>
                        <a:buNone/>
                      </a:pPr>
                      <a:r>
                        <a:rPr lang="en-ZA" sz="1200" b="0" i="0" u="none" strike="noStrike" dirty="0">
                          <a:solidFill>
                            <a:schemeClr val="tx2"/>
                          </a:solidFill>
                          <a:effectLst/>
                          <a:latin typeface="+mn-lt"/>
                        </a:rPr>
                        <a:t>Better</a:t>
                      </a:r>
                      <a:r>
                        <a:rPr lang="en-ZA" sz="1200" b="0" i="0" u="none" strike="noStrike" baseline="0" dirty="0">
                          <a:solidFill>
                            <a:schemeClr val="tx2"/>
                          </a:solidFill>
                          <a:effectLst/>
                          <a:latin typeface="+mn-lt"/>
                        </a:rPr>
                        <a:t> quality brand than others</a:t>
                      </a:r>
                      <a:endParaRPr lang="en-ZA" sz="1200" b="0" i="0" u="none" strike="noStrike" dirty="0">
                        <a:solidFill>
                          <a:schemeClr val="tx2"/>
                        </a:solidFill>
                        <a:effectLst/>
                        <a:latin typeface="+mn-lt"/>
                      </a:endParaRPr>
                    </a:p>
                  </a:txBody>
                  <a:tcPr marL="9525" marR="9525" marT="9525" marB="0" anchor="b">
                    <a:lnL>
                      <a:noFill/>
                    </a:lnL>
                    <a:lnR>
                      <a:noFill/>
                    </a:lnR>
                    <a:lnT>
                      <a:noFill/>
                    </a:lnT>
                    <a:lnB>
                      <a:noFill/>
                    </a:lnB>
                  </a:tcPr>
                </a:tc>
                <a:extLst>
                  <a:ext uri="{0D108BD9-81ED-4DB2-BD59-A6C34878D82A}">
                    <a16:rowId xmlns:a16="http://schemas.microsoft.com/office/drawing/2014/main" val="10002"/>
                  </a:ext>
                </a:extLst>
              </a:tr>
              <a:tr h="0">
                <a:tc>
                  <a:txBody>
                    <a:bodyPr/>
                    <a:lstStyle/>
                    <a:p>
                      <a:pPr marL="0" indent="0" algn="ctr" fontAlgn="b">
                        <a:buFont typeface="Arial" panose="020B0604020202020204" pitchFamily="34" charset="0"/>
                        <a:buNone/>
                      </a:pPr>
                      <a:r>
                        <a:rPr lang="en-ZA" sz="1100" b="0" i="0" u="none" strike="noStrike" dirty="0">
                          <a:solidFill>
                            <a:schemeClr val="tx2"/>
                          </a:solidFill>
                          <a:effectLst/>
                          <a:latin typeface="+mn-lt"/>
                        </a:rPr>
                        <a:t>It</a:t>
                      </a:r>
                      <a:r>
                        <a:rPr lang="en-ZA" sz="1100" b="0" i="0" u="none" strike="noStrike" baseline="0" dirty="0">
                          <a:solidFill>
                            <a:schemeClr val="tx2"/>
                          </a:solidFill>
                          <a:effectLst/>
                          <a:latin typeface="+mn-lt"/>
                        </a:rPr>
                        <a:t> is a trustworthy brand</a:t>
                      </a:r>
                      <a:endParaRPr lang="en-ZA" sz="1100" b="0" i="0" u="none" strike="noStrike" dirty="0">
                        <a:solidFill>
                          <a:schemeClr val="tx2"/>
                        </a:solidFill>
                        <a:effectLst/>
                        <a:latin typeface="+mn-lt"/>
                      </a:endParaRPr>
                    </a:p>
                  </a:txBody>
                  <a:tcPr marL="9525" marR="9525" marT="9525" marB="0" anchor="b">
                    <a:lnL>
                      <a:noFill/>
                    </a:lnL>
                    <a:lnR>
                      <a:noFill/>
                    </a:lnR>
                    <a:lnT>
                      <a:noFill/>
                    </a:lnT>
                    <a:lnB>
                      <a:noFill/>
                    </a:lnB>
                  </a:tcPr>
                </a:tc>
                <a:extLst>
                  <a:ext uri="{0D108BD9-81ED-4DB2-BD59-A6C34878D82A}">
                    <a16:rowId xmlns:a16="http://schemas.microsoft.com/office/drawing/2014/main" val="10003"/>
                  </a:ext>
                </a:extLst>
              </a:tr>
            </a:tbl>
          </a:graphicData>
        </a:graphic>
      </p:graphicFrame>
      <p:sp>
        <p:nvSpPr>
          <p:cNvPr id="7" name="Rectangle 6"/>
          <p:cNvSpPr/>
          <p:nvPr/>
        </p:nvSpPr>
        <p:spPr bwMode="ltGray">
          <a:xfrm>
            <a:off x="3813069" y="4759523"/>
            <a:ext cx="3585531" cy="389884"/>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defRPr/>
            </a:pPr>
            <a:r>
              <a:rPr lang="en-ZA" sz="1400" b="1" kern="0" dirty="0">
                <a:solidFill>
                  <a:srgbClr val="717171"/>
                </a:solidFill>
              </a:rPr>
              <a:t>Key drivers for choosing a product</a:t>
            </a:r>
          </a:p>
        </p:txBody>
      </p:sp>
      <p:sp>
        <p:nvSpPr>
          <p:cNvPr id="25" name="Rectangle 24"/>
          <p:cNvSpPr/>
          <p:nvPr/>
        </p:nvSpPr>
        <p:spPr bwMode="ltGray">
          <a:xfrm>
            <a:off x="211015" y="1291954"/>
            <a:ext cx="3432517" cy="429776"/>
          </a:xfrm>
          <a:prstGeom prst="rect">
            <a:avLst/>
          </a:prstGeom>
          <a:solidFill>
            <a:schemeClr val="tx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defRPr/>
            </a:pPr>
            <a:r>
              <a:rPr lang="en-GB" b="1" kern="0" dirty="0">
                <a:solidFill>
                  <a:srgbClr val="FFFFFF"/>
                </a:solidFill>
              </a:rPr>
              <a:t>PRE-STORE</a:t>
            </a:r>
            <a:endParaRPr lang="en-ZA" kern="0" dirty="0" err="1">
              <a:solidFill>
                <a:srgbClr val="FFFFFF"/>
              </a:solidFill>
            </a:endParaRPr>
          </a:p>
        </p:txBody>
      </p:sp>
      <p:sp>
        <p:nvSpPr>
          <p:cNvPr id="26" name="Rectangle 25"/>
          <p:cNvSpPr/>
          <p:nvPr/>
        </p:nvSpPr>
        <p:spPr bwMode="ltGray">
          <a:xfrm>
            <a:off x="3815184" y="1277863"/>
            <a:ext cx="3868328" cy="429776"/>
          </a:xfrm>
          <a:prstGeom prst="rect">
            <a:avLst/>
          </a:prstGeom>
          <a:solidFill>
            <a:schemeClr val="tx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defRPr/>
            </a:pPr>
            <a:r>
              <a:rPr lang="en-GB" b="1" kern="0" dirty="0">
                <a:solidFill>
                  <a:srgbClr val="FFFFFF"/>
                </a:solidFill>
              </a:rPr>
              <a:t>PURCHASE</a:t>
            </a:r>
          </a:p>
        </p:txBody>
      </p:sp>
      <p:sp>
        <p:nvSpPr>
          <p:cNvPr id="27" name="Rectangle 26"/>
          <p:cNvSpPr/>
          <p:nvPr/>
        </p:nvSpPr>
        <p:spPr bwMode="ltGray">
          <a:xfrm>
            <a:off x="7880255" y="1291954"/>
            <a:ext cx="4113961" cy="429776"/>
          </a:xfrm>
          <a:prstGeom prst="rect">
            <a:avLst/>
          </a:prstGeom>
          <a:solidFill>
            <a:schemeClr val="tx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defRPr/>
            </a:pPr>
            <a:r>
              <a:rPr lang="en-GB" b="1" kern="0" dirty="0">
                <a:solidFill>
                  <a:srgbClr val="FFFFFF"/>
                </a:solidFill>
              </a:rPr>
              <a:t>TOUCHPOINTS</a:t>
            </a:r>
          </a:p>
        </p:txBody>
      </p:sp>
      <p:graphicFrame>
        <p:nvGraphicFramePr>
          <p:cNvPr id="28" name="Content Placeholder 4"/>
          <p:cNvGraphicFramePr>
            <a:graphicFrameLocks/>
          </p:cNvGraphicFramePr>
          <p:nvPr/>
        </p:nvGraphicFramePr>
        <p:xfrm>
          <a:off x="8021120" y="1796626"/>
          <a:ext cx="3832230" cy="1375782"/>
        </p:xfrm>
        <a:graphic>
          <a:graphicData uri="http://schemas.openxmlformats.org/drawingml/2006/chart">
            <c:chart xmlns:c="http://schemas.openxmlformats.org/drawingml/2006/chart" xmlns:r="http://schemas.openxmlformats.org/officeDocument/2006/relationships" r:id="rId5"/>
          </a:graphicData>
        </a:graphic>
      </p:graphicFrame>
      <p:sp>
        <p:nvSpPr>
          <p:cNvPr id="32" name="Rectangle 31"/>
          <p:cNvSpPr/>
          <p:nvPr/>
        </p:nvSpPr>
        <p:spPr bwMode="ltGray">
          <a:xfrm>
            <a:off x="211015" y="1863146"/>
            <a:ext cx="2523517" cy="361518"/>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defRPr/>
            </a:pPr>
            <a:r>
              <a:rPr lang="en-ZA" sz="1400" b="1" kern="0" dirty="0">
                <a:solidFill>
                  <a:srgbClr val="717171"/>
                </a:solidFill>
              </a:rPr>
              <a:t>Purchase decision making</a:t>
            </a:r>
          </a:p>
        </p:txBody>
      </p:sp>
      <p:cxnSp>
        <p:nvCxnSpPr>
          <p:cNvPr id="34" name="Straight Arrow Connector 33"/>
          <p:cNvCxnSpPr/>
          <p:nvPr/>
        </p:nvCxnSpPr>
        <p:spPr>
          <a:xfrm flipV="1">
            <a:off x="4167750" y="5149407"/>
            <a:ext cx="0" cy="726764"/>
          </a:xfrm>
          <a:prstGeom prst="straightConnector1">
            <a:avLst/>
          </a:prstGeom>
          <a:ln w="12700">
            <a:solidFill>
              <a:schemeClr val="tx2"/>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35" name="Content Placeholder 4"/>
          <p:cNvGraphicFramePr>
            <a:graphicFrameLocks/>
          </p:cNvGraphicFramePr>
          <p:nvPr/>
        </p:nvGraphicFramePr>
        <p:xfrm>
          <a:off x="7914057" y="3181037"/>
          <a:ext cx="4046355" cy="1352939"/>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38" name="Content Placeholder 10"/>
          <p:cNvGraphicFramePr>
            <a:graphicFrameLocks/>
          </p:cNvGraphicFramePr>
          <p:nvPr/>
        </p:nvGraphicFramePr>
        <p:xfrm>
          <a:off x="7527305" y="4572809"/>
          <a:ext cx="4399305" cy="1523464"/>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29" name="Table 28"/>
          <p:cNvGraphicFramePr>
            <a:graphicFrameLocks noGrp="1"/>
          </p:cNvGraphicFramePr>
          <p:nvPr/>
        </p:nvGraphicFramePr>
        <p:xfrm>
          <a:off x="10239264" y="6187102"/>
          <a:ext cx="1744120" cy="548640"/>
        </p:xfrm>
        <a:graphic>
          <a:graphicData uri="http://schemas.openxmlformats.org/drawingml/2006/table">
            <a:tbl>
              <a:tblPr firstRow="1" bandRow="1">
                <a:tableStyleId>{5C22544A-7EE6-4342-B048-85BDC9FD1C3A}</a:tableStyleId>
              </a:tblPr>
              <a:tblGrid>
                <a:gridCol w="1092927">
                  <a:extLst>
                    <a:ext uri="{9D8B030D-6E8A-4147-A177-3AD203B41FA5}">
                      <a16:colId xmlns:a16="http://schemas.microsoft.com/office/drawing/2014/main" val="20000"/>
                    </a:ext>
                  </a:extLst>
                </a:gridCol>
                <a:gridCol w="651193">
                  <a:extLst>
                    <a:ext uri="{9D8B030D-6E8A-4147-A177-3AD203B41FA5}">
                      <a16:colId xmlns:a16="http://schemas.microsoft.com/office/drawing/2014/main" val="20001"/>
                    </a:ext>
                  </a:extLst>
                </a:gridCol>
              </a:tblGrid>
              <a:tr h="0">
                <a:tc>
                  <a:txBody>
                    <a:bodyPr/>
                    <a:lstStyle/>
                    <a:p>
                      <a:r>
                        <a:rPr lang="en-ZA" sz="1200" b="0" dirty="0">
                          <a:solidFill>
                            <a:schemeClr val="bg1">
                              <a:lumMod val="65000"/>
                            </a:schemeClr>
                          </a:solidFill>
                        </a:rPr>
                        <a:t>Weighted</a:t>
                      </a:r>
                    </a:p>
                  </a:txBody>
                  <a:tcPr>
                    <a:noFill/>
                  </a:tcPr>
                </a:tc>
                <a:tc>
                  <a:txBody>
                    <a:bodyPr/>
                    <a:lstStyle/>
                    <a:p>
                      <a:r>
                        <a:rPr lang="en-ZA" sz="1200" b="0" dirty="0">
                          <a:solidFill>
                            <a:schemeClr val="bg1">
                              <a:lumMod val="65000"/>
                            </a:schemeClr>
                          </a:solidFill>
                        </a:rPr>
                        <a:t>n=259</a:t>
                      </a:r>
                    </a:p>
                  </a:txBody>
                  <a:tcPr>
                    <a:noFill/>
                  </a:tcPr>
                </a:tc>
                <a:extLst>
                  <a:ext uri="{0D108BD9-81ED-4DB2-BD59-A6C34878D82A}">
                    <a16:rowId xmlns:a16="http://schemas.microsoft.com/office/drawing/2014/main" val="10000"/>
                  </a:ext>
                </a:extLst>
              </a:tr>
              <a:tr h="0">
                <a:tc>
                  <a:txBody>
                    <a:bodyPr/>
                    <a:lstStyle/>
                    <a:p>
                      <a:r>
                        <a:rPr lang="en-ZA" sz="1200" b="0" dirty="0">
                          <a:solidFill>
                            <a:schemeClr val="bg1">
                              <a:lumMod val="65000"/>
                            </a:schemeClr>
                          </a:solidFill>
                        </a:rPr>
                        <a:t>Unweighted</a:t>
                      </a:r>
                    </a:p>
                  </a:txBody>
                  <a:tcPr>
                    <a:noFill/>
                  </a:tcPr>
                </a:tc>
                <a:tc>
                  <a:txBody>
                    <a:bodyPr/>
                    <a:lstStyle/>
                    <a:p>
                      <a:r>
                        <a:rPr lang="en-ZA" sz="1200" b="0" dirty="0">
                          <a:solidFill>
                            <a:schemeClr val="bg1">
                              <a:lumMod val="65000"/>
                            </a:schemeClr>
                          </a:solidFill>
                        </a:rPr>
                        <a:t>n=283</a:t>
                      </a:r>
                    </a:p>
                  </a:txBody>
                  <a:tcPr>
                    <a:noFill/>
                  </a:tcPr>
                </a:tc>
                <a:extLst>
                  <a:ext uri="{0D108BD9-81ED-4DB2-BD59-A6C34878D82A}">
                    <a16:rowId xmlns:a16="http://schemas.microsoft.com/office/drawing/2014/main" val="10001"/>
                  </a:ext>
                </a:extLst>
              </a:tr>
            </a:tbl>
          </a:graphicData>
        </a:graphic>
      </p:graphicFrame>
      <p:grpSp>
        <p:nvGrpSpPr>
          <p:cNvPr id="30" name="Group 29"/>
          <p:cNvGrpSpPr/>
          <p:nvPr/>
        </p:nvGrpSpPr>
        <p:grpSpPr>
          <a:xfrm>
            <a:off x="296931" y="4289666"/>
            <a:ext cx="1568428" cy="1626430"/>
            <a:chOff x="530131" y="2672353"/>
            <a:chExt cx="2085466" cy="3062917"/>
          </a:xfrm>
        </p:grpSpPr>
        <p:grpSp>
          <p:nvGrpSpPr>
            <p:cNvPr id="33" name="Group 32"/>
            <p:cNvGrpSpPr/>
            <p:nvPr/>
          </p:nvGrpSpPr>
          <p:grpSpPr>
            <a:xfrm>
              <a:off x="610168" y="2672353"/>
              <a:ext cx="732734" cy="878331"/>
              <a:chOff x="624233" y="1741593"/>
              <a:chExt cx="732734" cy="878331"/>
            </a:xfrm>
            <a:solidFill>
              <a:schemeClr val="bg2"/>
            </a:solidFill>
          </p:grpSpPr>
          <p:sp>
            <p:nvSpPr>
              <p:cNvPr id="44" name="Freeform 6"/>
              <p:cNvSpPr>
                <a:spLocks/>
              </p:cNvSpPr>
              <p:nvPr/>
            </p:nvSpPr>
            <p:spPr bwMode="auto">
              <a:xfrm>
                <a:off x="624233" y="1741593"/>
                <a:ext cx="732734" cy="240552"/>
              </a:xfrm>
              <a:custGeom>
                <a:avLst/>
                <a:gdLst>
                  <a:gd name="T0" fmla="*/ 390 w 390"/>
                  <a:gd name="T1" fmla="*/ 52 h 128"/>
                  <a:gd name="T2" fmla="*/ 374 w 390"/>
                  <a:gd name="T3" fmla="*/ 35 h 128"/>
                  <a:gd name="T4" fmla="*/ 340 w 390"/>
                  <a:gd name="T5" fmla="*/ 35 h 128"/>
                  <a:gd name="T6" fmla="*/ 340 w 390"/>
                  <a:gd name="T7" fmla="*/ 77 h 128"/>
                  <a:gd name="T8" fmla="*/ 323 w 390"/>
                  <a:gd name="T9" fmla="*/ 77 h 128"/>
                  <a:gd name="T10" fmla="*/ 323 w 390"/>
                  <a:gd name="T11" fmla="*/ 0 h 128"/>
                  <a:gd name="T12" fmla="*/ 306 w 390"/>
                  <a:gd name="T13" fmla="*/ 0 h 128"/>
                  <a:gd name="T14" fmla="*/ 306 w 390"/>
                  <a:gd name="T15" fmla="*/ 77 h 128"/>
                  <a:gd name="T16" fmla="*/ 289 w 390"/>
                  <a:gd name="T17" fmla="*/ 77 h 128"/>
                  <a:gd name="T18" fmla="*/ 289 w 390"/>
                  <a:gd name="T19" fmla="*/ 35 h 128"/>
                  <a:gd name="T20" fmla="*/ 101 w 390"/>
                  <a:gd name="T21" fmla="*/ 35 h 128"/>
                  <a:gd name="T22" fmla="*/ 101 w 390"/>
                  <a:gd name="T23" fmla="*/ 77 h 128"/>
                  <a:gd name="T24" fmla="*/ 84 w 390"/>
                  <a:gd name="T25" fmla="*/ 77 h 128"/>
                  <a:gd name="T26" fmla="*/ 84 w 390"/>
                  <a:gd name="T27" fmla="*/ 0 h 128"/>
                  <a:gd name="T28" fmla="*/ 67 w 390"/>
                  <a:gd name="T29" fmla="*/ 0 h 128"/>
                  <a:gd name="T30" fmla="*/ 67 w 390"/>
                  <a:gd name="T31" fmla="*/ 77 h 128"/>
                  <a:gd name="T32" fmla="*/ 50 w 390"/>
                  <a:gd name="T33" fmla="*/ 77 h 128"/>
                  <a:gd name="T34" fmla="*/ 50 w 390"/>
                  <a:gd name="T35" fmla="*/ 35 h 128"/>
                  <a:gd name="T36" fmla="*/ 17 w 390"/>
                  <a:gd name="T37" fmla="*/ 35 h 128"/>
                  <a:gd name="T38" fmla="*/ 0 w 390"/>
                  <a:gd name="T39" fmla="*/ 52 h 128"/>
                  <a:gd name="T40" fmla="*/ 0 w 390"/>
                  <a:gd name="T41" fmla="*/ 128 h 128"/>
                  <a:gd name="T42" fmla="*/ 390 w 390"/>
                  <a:gd name="T43" fmla="*/ 128 h 128"/>
                  <a:gd name="T44" fmla="*/ 390 w 390"/>
                  <a:gd name="T45" fmla="*/ 52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90" h="128">
                    <a:moveTo>
                      <a:pt x="390" y="52"/>
                    </a:moveTo>
                    <a:cubicBezTo>
                      <a:pt x="390" y="52"/>
                      <a:pt x="390" y="35"/>
                      <a:pt x="374" y="35"/>
                    </a:cubicBezTo>
                    <a:cubicBezTo>
                      <a:pt x="340" y="35"/>
                      <a:pt x="340" y="35"/>
                      <a:pt x="340" y="35"/>
                    </a:cubicBezTo>
                    <a:cubicBezTo>
                      <a:pt x="340" y="77"/>
                      <a:pt x="340" y="77"/>
                      <a:pt x="340" y="77"/>
                    </a:cubicBezTo>
                    <a:cubicBezTo>
                      <a:pt x="323" y="77"/>
                      <a:pt x="323" y="77"/>
                      <a:pt x="323" y="77"/>
                    </a:cubicBezTo>
                    <a:cubicBezTo>
                      <a:pt x="323" y="0"/>
                      <a:pt x="323" y="0"/>
                      <a:pt x="323" y="0"/>
                    </a:cubicBezTo>
                    <a:cubicBezTo>
                      <a:pt x="306" y="0"/>
                      <a:pt x="306" y="0"/>
                      <a:pt x="306" y="0"/>
                    </a:cubicBezTo>
                    <a:cubicBezTo>
                      <a:pt x="306" y="77"/>
                      <a:pt x="306" y="77"/>
                      <a:pt x="306" y="77"/>
                    </a:cubicBezTo>
                    <a:cubicBezTo>
                      <a:pt x="289" y="77"/>
                      <a:pt x="289" y="77"/>
                      <a:pt x="289" y="77"/>
                    </a:cubicBezTo>
                    <a:cubicBezTo>
                      <a:pt x="289" y="35"/>
                      <a:pt x="289" y="35"/>
                      <a:pt x="289" y="35"/>
                    </a:cubicBezTo>
                    <a:cubicBezTo>
                      <a:pt x="101" y="35"/>
                      <a:pt x="101" y="35"/>
                      <a:pt x="101" y="35"/>
                    </a:cubicBezTo>
                    <a:cubicBezTo>
                      <a:pt x="101" y="77"/>
                      <a:pt x="101" y="77"/>
                      <a:pt x="101" y="77"/>
                    </a:cubicBezTo>
                    <a:cubicBezTo>
                      <a:pt x="84" y="77"/>
                      <a:pt x="84" y="77"/>
                      <a:pt x="84" y="77"/>
                    </a:cubicBezTo>
                    <a:cubicBezTo>
                      <a:pt x="84" y="0"/>
                      <a:pt x="84" y="0"/>
                      <a:pt x="84" y="0"/>
                    </a:cubicBezTo>
                    <a:cubicBezTo>
                      <a:pt x="67" y="0"/>
                      <a:pt x="67" y="0"/>
                      <a:pt x="67" y="0"/>
                    </a:cubicBezTo>
                    <a:cubicBezTo>
                      <a:pt x="67" y="77"/>
                      <a:pt x="67" y="77"/>
                      <a:pt x="67" y="77"/>
                    </a:cubicBezTo>
                    <a:cubicBezTo>
                      <a:pt x="50" y="77"/>
                      <a:pt x="50" y="77"/>
                      <a:pt x="50" y="77"/>
                    </a:cubicBezTo>
                    <a:cubicBezTo>
                      <a:pt x="50" y="35"/>
                      <a:pt x="50" y="35"/>
                      <a:pt x="50" y="35"/>
                    </a:cubicBezTo>
                    <a:cubicBezTo>
                      <a:pt x="17" y="35"/>
                      <a:pt x="17" y="35"/>
                      <a:pt x="17" y="35"/>
                    </a:cubicBezTo>
                    <a:cubicBezTo>
                      <a:pt x="0" y="35"/>
                      <a:pt x="0" y="52"/>
                      <a:pt x="0" y="52"/>
                    </a:cubicBezTo>
                    <a:cubicBezTo>
                      <a:pt x="0" y="128"/>
                      <a:pt x="0" y="128"/>
                      <a:pt x="0" y="128"/>
                    </a:cubicBezTo>
                    <a:cubicBezTo>
                      <a:pt x="390" y="128"/>
                      <a:pt x="390" y="128"/>
                      <a:pt x="390" y="128"/>
                    </a:cubicBezTo>
                    <a:lnTo>
                      <a:pt x="390" y="52"/>
                    </a:lnTo>
                    <a:close/>
                  </a:path>
                </a:pathLst>
              </a:custGeom>
              <a:solidFill>
                <a:schemeClr val="tx2"/>
              </a:solidFill>
              <a:ln w="9525">
                <a:noFill/>
                <a:round/>
                <a:headEnd/>
                <a:tailEnd/>
              </a:ln>
            </p:spPr>
            <p:txBody>
              <a:bodyPr vert="horz" wrap="square" lIns="91440" tIns="45720" rIns="91440" bIns="45720" numCol="1" anchor="t" anchorCtr="0" compatLnSpc="1">
                <a:prstTxWarp prst="textNoShape">
                  <a:avLst/>
                </a:prstTxWarp>
              </a:bodyPr>
              <a:lstStyle/>
              <a:p>
                <a:endParaRPr lang="en-GB" sz="1200">
                  <a:solidFill>
                    <a:srgbClr val="FFFFFF"/>
                  </a:solidFill>
                </a:endParaRPr>
              </a:p>
            </p:txBody>
          </p:sp>
          <p:sp>
            <p:nvSpPr>
              <p:cNvPr id="45" name="Freeform 7"/>
              <p:cNvSpPr>
                <a:spLocks/>
              </p:cNvSpPr>
              <p:nvPr/>
            </p:nvSpPr>
            <p:spPr bwMode="auto">
              <a:xfrm>
                <a:off x="639267" y="2430806"/>
                <a:ext cx="174875" cy="174084"/>
              </a:xfrm>
              <a:custGeom>
                <a:avLst/>
                <a:gdLst>
                  <a:gd name="T0" fmla="*/ 0 w 221"/>
                  <a:gd name="T1" fmla="*/ 0 h 220"/>
                  <a:gd name="T2" fmla="*/ 221 w 221"/>
                  <a:gd name="T3" fmla="*/ 220 h 220"/>
                  <a:gd name="T4" fmla="*/ 221 w 221"/>
                  <a:gd name="T5" fmla="*/ 0 h 220"/>
                  <a:gd name="T6" fmla="*/ 0 w 221"/>
                  <a:gd name="T7" fmla="*/ 0 h 220"/>
                  <a:gd name="T8" fmla="*/ 0 w 221"/>
                  <a:gd name="T9" fmla="*/ 0 h 220"/>
                </a:gdLst>
                <a:ahLst/>
                <a:cxnLst>
                  <a:cxn ang="0">
                    <a:pos x="T0" y="T1"/>
                  </a:cxn>
                  <a:cxn ang="0">
                    <a:pos x="T2" y="T3"/>
                  </a:cxn>
                  <a:cxn ang="0">
                    <a:pos x="T4" y="T5"/>
                  </a:cxn>
                  <a:cxn ang="0">
                    <a:pos x="T6" y="T7"/>
                  </a:cxn>
                  <a:cxn ang="0">
                    <a:pos x="T8" y="T9"/>
                  </a:cxn>
                </a:cxnLst>
                <a:rect l="0" t="0" r="r" b="b"/>
                <a:pathLst>
                  <a:path w="221" h="220">
                    <a:moveTo>
                      <a:pt x="0" y="0"/>
                    </a:moveTo>
                    <a:lnTo>
                      <a:pt x="221" y="220"/>
                    </a:lnTo>
                    <a:lnTo>
                      <a:pt x="221" y="0"/>
                    </a:lnTo>
                    <a:lnTo>
                      <a:pt x="0" y="0"/>
                    </a:lnTo>
                    <a:lnTo>
                      <a:pt x="0" y="0"/>
                    </a:lnTo>
                    <a:close/>
                  </a:path>
                </a:pathLst>
              </a:custGeom>
              <a:solidFill>
                <a:schemeClr val="tx2"/>
              </a:solidFill>
              <a:ln w="9525">
                <a:noFill/>
                <a:round/>
                <a:headEnd/>
                <a:tailEnd/>
              </a:ln>
            </p:spPr>
            <p:txBody>
              <a:bodyPr vert="horz" wrap="square" lIns="91440" tIns="45720" rIns="91440" bIns="45720" numCol="1" anchor="t" anchorCtr="0" compatLnSpc="1">
                <a:prstTxWarp prst="textNoShape">
                  <a:avLst/>
                </a:prstTxWarp>
              </a:bodyPr>
              <a:lstStyle/>
              <a:p>
                <a:endParaRPr lang="en-GB" sz="1200">
                  <a:solidFill>
                    <a:srgbClr val="FFFFFF"/>
                  </a:solidFill>
                </a:endParaRPr>
              </a:p>
            </p:txBody>
          </p:sp>
          <p:sp>
            <p:nvSpPr>
              <p:cNvPr id="46" name="Freeform 8"/>
              <p:cNvSpPr>
                <a:spLocks/>
              </p:cNvSpPr>
              <p:nvPr/>
            </p:nvSpPr>
            <p:spPr bwMode="auto">
              <a:xfrm>
                <a:off x="624233" y="2013796"/>
                <a:ext cx="732734" cy="606128"/>
              </a:xfrm>
              <a:custGeom>
                <a:avLst/>
                <a:gdLst>
                  <a:gd name="T0" fmla="*/ 0 w 926"/>
                  <a:gd name="T1" fmla="*/ 0 h 766"/>
                  <a:gd name="T2" fmla="*/ 0 w 926"/>
                  <a:gd name="T3" fmla="*/ 486 h 766"/>
                  <a:gd name="T4" fmla="*/ 282 w 926"/>
                  <a:gd name="T5" fmla="*/ 486 h 766"/>
                  <a:gd name="T6" fmla="*/ 282 w 926"/>
                  <a:gd name="T7" fmla="*/ 766 h 766"/>
                  <a:gd name="T8" fmla="*/ 926 w 926"/>
                  <a:gd name="T9" fmla="*/ 766 h 766"/>
                  <a:gd name="T10" fmla="*/ 926 w 926"/>
                  <a:gd name="T11" fmla="*/ 0 h 766"/>
                  <a:gd name="T12" fmla="*/ 0 w 926"/>
                  <a:gd name="T13" fmla="*/ 0 h 766"/>
                  <a:gd name="T14" fmla="*/ 0 w 926"/>
                  <a:gd name="T15" fmla="*/ 0 h 7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26" h="766">
                    <a:moveTo>
                      <a:pt x="0" y="0"/>
                    </a:moveTo>
                    <a:lnTo>
                      <a:pt x="0" y="486"/>
                    </a:lnTo>
                    <a:lnTo>
                      <a:pt x="282" y="486"/>
                    </a:lnTo>
                    <a:lnTo>
                      <a:pt x="282" y="766"/>
                    </a:lnTo>
                    <a:lnTo>
                      <a:pt x="926" y="766"/>
                    </a:lnTo>
                    <a:lnTo>
                      <a:pt x="926" y="0"/>
                    </a:lnTo>
                    <a:lnTo>
                      <a:pt x="0" y="0"/>
                    </a:lnTo>
                    <a:lnTo>
                      <a:pt x="0" y="0"/>
                    </a:lnTo>
                    <a:close/>
                  </a:path>
                </a:pathLst>
              </a:custGeom>
              <a:solidFill>
                <a:schemeClr val="tx2"/>
              </a:solidFill>
              <a:ln w="9525">
                <a:noFill/>
                <a:round/>
                <a:headEnd/>
                <a:tailEnd/>
              </a:ln>
            </p:spPr>
            <p:txBody>
              <a:bodyPr vert="horz" wrap="square" lIns="91440" tIns="45720" rIns="91440" bIns="45720" numCol="1" anchor="t" anchorCtr="0" compatLnSpc="1">
                <a:prstTxWarp prst="textNoShape">
                  <a:avLst/>
                </a:prstTxWarp>
              </a:bodyPr>
              <a:lstStyle/>
              <a:p>
                <a:endParaRPr lang="en-GB" sz="1200">
                  <a:solidFill>
                    <a:srgbClr val="FFFFFF"/>
                  </a:solidFill>
                </a:endParaRPr>
              </a:p>
            </p:txBody>
          </p:sp>
        </p:grpSp>
        <p:sp>
          <p:nvSpPr>
            <p:cNvPr id="36" name="Freeform 34"/>
            <p:cNvSpPr>
              <a:spLocks noEditPoints="1"/>
            </p:cNvSpPr>
            <p:nvPr/>
          </p:nvSpPr>
          <p:spPr bwMode="auto">
            <a:xfrm>
              <a:off x="541698" y="3774166"/>
              <a:ext cx="869673" cy="871330"/>
            </a:xfrm>
            <a:custGeom>
              <a:avLst/>
              <a:gdLst>
                <a:gd name="T0" fmla="*/ 378 w 442"/>
                <a:gd name="T1" fmla="*/ 65 h 443"/>
                <a:gd name="T2" fmla="*/ 221 w 442"/>
                <a:gd name="T3" fmla="*/ 0 h 443"/>
                <a:gd name="T4" fmla="*/ 0 w 442"/>
                <a:gd name="T5" fmla="*/ 222 h 443"/>
                <a:gd name="T6" fmla="*/ 64 w 442"/>
                <a:gd name="T7" fmla="*/ 378 h 443"/>
                <a:gd name="T8" fmla="*/ 221 w 442"/>
                <a:gd name="T9" fmla="*/ 443 h 443"/>
                <a:gd name="T10" fmla="*/ 378 w 442"/>
                <a:gd name="T11" fmla="*/ 378 h 443"/>
                <a:gd name="T12" fmla="*/ 442 w 442"/>
                <a:gd name="T13" fmla="*/ 222 h 443"/>
                <a:gd name="T14" fmla="*/ 378 w 442"/>
                <a:gd name="T15" fmla="*/ 65 h 443"/>
                <a:gd name="T16" fmla="*/ 262 w 442"/>
                <a:gd name="T17" fmla="*/ 162 h 443"/>
                <a:gd name="T18" fmla="*/ 331 w 442"/>
                <a:gd name="T19" fmla="*/ 162 h 443"/>
                <a:gd name="T20" fmla="*/ 331 w 442"/>
                <a:gd name="T21" fmla="*/ 162 h 443"/>
                <a:gd name="T22" fmla="*/ 297 w 442"/>
                <a:gd name="T23" fmla="*/ 196 h 443"/>
                <a:gd name="T24" fmla="*/ 262 w 442"/>
                <a:gd name="T25" fmla="*/ 162 h 443"/>
                <a:gd name="T26" fmla="*/ 262 w 442"/>
                <a:gd name="T27" fmla="*/ 162 h 443"/>
                <a:gd name="T28" fmla="*/ 109 w 442"/>
                <a:gd name="T29" fmla="*/ 162 h 443"/>
                <a:gd name="T30" fmla="*/ 178 w 442"/>
                <a:gd name="T31" fmla="*/ 162 h 443"/>
                <a:gd name="T32" fmla="*/ 178 w 442"/>
                <a:gd name="T33" fmla="*/ 162 h 443"/>
                <a:gd name="T34" fmla="*/ 144 w 442"/>
                <a:gd name="T35" fmla="*/ 196 h 443"/>
                <a:gd name="T36" fmla="*/ 109 w 442"/>
                <a:gd name="T37" fmla="*/ 162 h 443"/>
                <a:gd name="T38" fmla="*/ 109 w 442"/>
                <a:gd name="T39" fmla="*/ 162 h 443"/>
                <a:gd name="T40" fmla="*/ 331 w 442"/>
                <a:gd name="T41" fmla="*/ 315 h 443"/>
                <a:gd name="T42" fmla="*/ 109 w 442"/>
                <a:gd name="T43" fmla="*/ 315 h 443"/>
                <a:gd name="T44" fmla="*/ 109 w 442"/>
                <a:gd name="T45" fmla="*/ 297 h 443"/>
                <a:gd name="T46" fmla="*/ 331 w 442"/>
                <a:gd name="T47" fmla="*/ 297 h 443"/>
                <a:gd name="T48" fmla="*/ 331 w 442"/>
                <a:gd name="T49" fmla="*/ 315 h 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42" h="443">
                  <a:moveTo>
                    <a:pt x="378" y="65"/>
                  </a:moveTo>
                  <a:cubicBezTo>
                    <a:pt x="336" y="23"/>
                    <a:pt x="280" y="0"/>
                    <a:pt x="221" y="0"/>
                  </a:cubicBezTo>
                  <a:cubicBezTo>
                    <a:pt x="99" y="0"/>
                    <a:pt x="0" y="99"/>
                    <a:pt x="0" y="222"/>
                  </a:cubicBezTo>
                  <a:cubicBezTo>
                    <a:pt x="0" y="281"/>
                    <a:pt x="22" y="336"/>
                    <a:pt x="64" y="378"/>
                  </a:cubicBezTo>
                  <a:cubicBezTo>
                    <a:pt x="106" y="420"/>
                    <a:pt x="162" y="443"/>
                    <a:pt x="221" y="443"/>
                  </a:cubicBezTo>
                  <a:cubicBezTo>
                    <a:pt x="280" y="443"/>
                    <a:pt x="336" y="420"/>
                    <a:pt x="378" y="378"/>
                  </a:cubicBezTo>
                  <a:cubicBezTo>
                    <a:pt x="420" y="336"/>
                    <a:pt x="442" y="281"/>
                    <a:pt x="442" y="222"/>
                  </a:cubicBezTo>
                  <a:cubicBezTo>
                    <a:pt x="442" y="162"/>
                    <a:pt x="420" y="107"/>
                    <a:pt x="378" y="65"/>
                  </a:cubicBezTo>
                  <a:close/>
                  <a:moveTo>
                    <a:pt x="262" y="162"/>
                  </a:moveTo>
                  <a:cubicBezTo>
                    <a:pt x="331" y="162"/>
                    <a:pt x="331" y="162"/>
                    <a:pt x="331" y="162"/>
                  </a:cubicBezTo>
                  <a:cubicBezTo>
                    <a:pt x="331" y="162"/>
                    <a:pt x="331" y="162"/>
                    <a:pt x="331" y="162"/>
                  </a:cubicBezTo>
                  <a:cubicBezTo>
                    <a:pt x="331" y="180"/>
                    <a:pt x="315" y="196"/>
                    <a:pt x="297" y="196"/>
                  </a:cubicBezTo>
                  <a:cubicBezTo>
                    <a:pt x="278" y="196"/>
                    <a:pt x="262" y="180"/>
                    <a:pt x="262" y="162"/>
                  </a:cubicBezTo>
                  <a:cubicBezTo>
                    <a:pt x="262" y="162"/>
                    <a:pt x="262" y="162"/>
                    <a:pt x="262" y="162"/>
                  </a:cubicBezTo>
                  <a:close/>
                  <a:moveTo>
                    <a:pt x="109" y="162"/>
                  </a:moveTo>
                  <a:cubicBezTo>
                    <a:pt x="178" y="162"/>
                    <a:pt x="178" y="162"/>
                    <a:pt x="178" y="162"/>
                  </a:cubicBezTo>
                  <a:cubicBezTo>
                    <a:pt x="178" y="162"/>
                    <a:pt x="178" y="162"/>
                    <a:pt x="178" y="162"/>
                  </a:cubicBezTo>
                  <a:cubicBezTo>
                    <a:pt x="178" y="180"/>
                    <a:pt x="162" y="196"/>
                    <a:pt x="144" y="196"/>
                  </a:cubicBezTo>
                  <a:cubicBezTo>
                    <a:pt x="125" y="196"/>
                    <a:pt x="109" y="180"/>
                    <a:pt x="109" y="162"/>
                  </a:cubicBezTo>
                  <a:cubicBezTo>
                    <a:pt x="109" y="162"/>
                    <a:pt x="109" y="162"/>
                    <a:pt x="109" y="162"/>
                  </a:cubicBezTo>
                  <a:close/>
                  <a:moveTo>
                    <a:pt x="331" y="315"/>
                  </a:moveTo>
                  <a:cubicBezTo>
                    <a:pt x="109" y="315"/>
                    <a:pt x="109" y="315"/>
                    <a:pt x="109" y="315"/>
                  </a:cubicBezTo>
                  <a:cubicBezTo>
                    <a:pt x="109" y="297"/>
                    <a:pt x="109" y="297"/>
                    <a:pt x="109" y="297"/>
                  </a:cubicBezTo>
                  <a:cubicBezTo>
                    <a:pt x="331" y="297"/>
                    <a:pt x="331" y="297"/>
                    <a:pt x="331" y="297"/>
                  </a:cubicBezTo>
                  <a:lnTo>
                    <a:pt x="331" y="315"/>
                  </a:lnTo>
                  <a:close/>
                </a:path>
              </a:pathLst>
            </a:custGeom>
            <a:solidFill>
              <a:schemeClr val="tx2"/>
            </a:solidFill>
            <a:ln w="9525">
              <a:noFill/>
              <a:round/>
              <a:headEnd/>
              <a:tailEnd/>
            </a:ln>
          </p:spPr>
          <p:txBody>
            <a:bodyPr vert="horz" wrap="square" lIns="91440" tIns="45720" rIns="91440" bIns="45720" numCol="1" anchor="t" anchorCtr="0" compatLnSpc="1">
              <a:prstTxWarp prst="textNoShape">
                <a:avLst/>
              </a:prstTxWarp>
            </a:bodyPr>
            <a:lstStyle/>
            <a:p>
              <a:endParaRPr lang="en-GB" sz="1200">
                <a:solidFill>
                  <a:srgbClr val="FFFFFF"/>
                </a:solidFill>
              </a:endParaRPr>
            </a:p>
          </p:txBody>
        </p:sp>
        <p:grpSp>
          <p:nvGrpSpPr>
            <p:cNvPr id="37" name="Group 36"/>
            <p:cNvGrpSpPr/>
            <p:nvPr/>
          </p:nvGrpSpPr>
          <p:grpSpPr>
            <a:xfrm>
              <a:off x="530131" y="4844831"/>
              <a:ext cx="892805" cy="890439"/>
              <a:chOff x="4582910" y="2634456"/>
              <a:chExt cx="895740" cy="893366"/>
            </a:xfrm>
          </p:grpSpPr>
          <p:sp>
            <p:nvSpPr>
              <p:cNvPr id="42" name="Oval 19"/>
              <p:cNvSpPr>
                <a:spLocks noChangeArrowheads="1"/>
              </p:cNvSpPr>
              <p:nvPr/>
            </p:nvSpPr>
            <p:spPr bwMode="auto">
              <a:xfrm>
                <a:off x="4582910" y="2634456"/>
                <a:ext cx="895740" cy="893366"/>
              </a:xfrm>
              <a:prstGeom prst="ellipse">
                <a:avLst/>
              </a:prstGeom>
              <a:solidFill>
                <a:schemeClr val="tx2"/>
              </a:solidFill>
              <a:ln w="9525">
                <a:noFill/>
                <a:round/>
                <a:headEnd/>
                <a:tailEnd/>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200">
                  <a:solidFill>
                    <a:srgbClr val="FFFFFF"/>
                  </a:solidFill>
                </a:endParaRPr>
              </a:p>
            </p:txBody>
          </p:sp>
          <p:sp>
            <p:nvSpPr>
              <p:cNvPr id="43" name="Freeform 20"/>
              <p:cNvSpPr>
                <a:spLocks noEditPoints="1"/>
              </p:cNvSpPr>
              <p:nvPr/>
            </p:nvSpPr>
            <p:spPr bwMode="auto">
              <a:xfrm>
                <a:off x="4764906" y="2816453"/>
                <a:ext cx="531746" cy="529373"/>
              </a:xfrm>
              <a:custGeom>
                <a:avLst/>
                <a:gdLst>
                  <a:gd name="T0" fmla="*/ 235 w 672"/>
                  <a:gd name="T1" fmla="*/ 235 h 669"/>
                  <a:gd name="T2" fmla="*/ 0 w 672"/>
                  <a:gd name="T3" fmla="*/ 669 h 669"/>
                  <a:gd name="T4" fmla="*/ 437 w 672"/>
                  <a:gd name="T5" fmla="*/ 434 h 669"/>
                  <a:gd name="T6" fmla="*/ 672 w 672"/>
                  <a:gd name="T7" fmla="*/ 0 h 669"/>
                  <a:gd name="T8" fmla="*/ 235 w 672"/>
                  <a:gd name="T9" fmla="*/ 235 h 669"/>
                  <a:gd name="T10" fmla="*/ 100 w 672"/>
                  <a:gd name="T11" fmla="*/ 570 h 669"/>
                  <a:gd name="T12" fmla="*/ 266 w 672"/>
                  <a:gd name="T13" fmla="*/ 263 h 669"/>
                  <a:gd name="T14" fmla="*/ 266 w 672"/>
                  <a:gd name="T15" fmla="*/ 263 h 669"/>
                  <a:gd name="T16" fmla="*/ 406 w 672"/>
                  <a:gd name="T17" fmla="*/ 406 h 669"/>
                  <a:gd name="T18" fmla="*/ 100 w 672"/>
                  <a:gd name="T19" fmla="*/ 570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72" h="669">
                    <a:moveTo>
                      <a:pt x="235" y="235"/>
                    </a:moveTo>
                    <a:lnTo>
                      <a:pt x="0" y="669"/>
                    </a:lnTo>
                    <a:lnTo>
                      <a:pt x="437" y="434"/>
                    </a:lnTo>
                    <a:lnTo>
                      <a:pt x="672" y="0"/>
                    </a:lnTo>
                    <a:lnTo>
                      <a:pt x="235" y="235"/>
                    </a:lnTo>
                    <a:close/>
                    <a:moveTo>
                      <a:pt x="100" y="570"/>
                    </a:moveTo>
                    <a:lnTo>
                      <a:pt x="266" y="263"/>
                    </a:lnTo>
                    <a:lnTo>
                      <a:pt x="266" y="263"/>
                    </a:lnTo>
                    <a:lnTo>
                      <a:pt x="406" y="406"/>
                    </a:lnTo>
                    <a:lnTo>
                      <a:pt x="100" y="570"/>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GB" sz="1200">
                  <a:solidFill>
                    <a:srgbClr val="333333"/>
                  </a:solidFill>
                </a:endParaRPr>
              </a:p>
            </p:txBody>
          </p:sp>
        </p:grpSp>
        <p:sp>
          <p:nvSpPr>
            <p:cNvPr id="39" name="Rectangle 38"/>
            <p:cNvSpPr/>
            <p:nvPr/>
          </p:nvSpPr>
          <p:spPr bwMode="ltGray">
            <a:xfrm>
              <a:off x="1435569" y="2912905"/>
              <a:ext cx="1180028" cy="448661"/>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ZA" sz="1200" b="1" dirty="0">
                  <a:solidFill>
                    <a:srgbClr val="81C341"/>
                  </a:solidFill>
                </a:rPr>
                <a:t>Routine</a:t>
              </a:r>
            </a:p>
          </p:txBody>
        </p:sp>
        <p:sp>
          <p:nvSpPr>
            <p:cNvPr id="40" name="Rectangle 39"/>
            <p:cNvSpPr/>
            <p:nvPr/>
          </p:nvSpPr>
          <p:spPr bwMode="ltGray">
            <a:xfrm>
              <a:off x="1435569" y="4040067"/>
              <a:ext cx="1180028" cy="448661"/>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ZA" sz="1200" b="1" dirty="0">
                  <a:solidFill>
                    <a:srgbClr val="81C341"/>
                  </a:solidFill>
                </a:rPr>
                <a:t>Pressured</a:t>
              </a:r>
            </a:p>
          </p:txBody>
        </p:sp>
        <p:sp>
          <p:nvSpPr>
            <p:cNvPr id="41" name="Rectangle 40"/>
            <p:cNvSpPr/>
            <p:nvPr/>
          </p:nvSpPr>
          <p:spPr bwMode="ltGray">
            <a:xfrm>
              <a:off x="1435569" y="5065721"/>
              <a:ext cx="1180028" cy="448661"/>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ZA" sz="1200" b="1" dirty="0">
                  <a:solidFill>
                    <a:srgbClr val="81C341"/>
                  </a:solidFill>
                </a:rPr>
                <a:t>Exploration</a:t>
              </a:r>
            </a:p>
          </p:txBody>
        </p:sp>
      </p:grpSp>
      <p:sp>
        <p:nvSpPr>
          <p:cNvPr id="47" name="Rectangle 46"/>
          <p:cNvSpPr/>
          <p:nvPr/>
        </p:nvSpPr>
        <p:spPr>
          <a:xfrm>
            <a:off x="177210" y="3799399"/>
            <a:ext cx="2670924" cy="307777"/>
          </a:xfrm>
          <a:prstGeom prst="rect">
            <a:avLst/>
          </a:prstGeom>
        </p:spPr>
        <p:txBody>
          <a:bodyPr wrap="none">
            <a:spAutoFit/>
          </a:bodyPr>
          <a:lstStyle/>
          <a:p>
            <a:pPr algn="ctr">
              <a:defRPr sz="1400" b="1" i="0" u="none" strike="noStrike" kern="1200" spc="0" baseline="0">
                <a:solidFill>
                  <a:srgbClr val="717171"/>
                </a:solidFill>
                <a:latin typeface="+mn-lt"/>
                <a:ea typeface="+mn-ea"/>
                <a:cs typeface="+mn-cs"/>
              </a:defRPr>
            </a:pPr>
            <a:r>
              <a:rPr lang="en-US" sz="1400" b="1" dirty="0">
                <a:solidFill>
                  <a:srgbClr val="717171"/>
                </a:solidFill>
              </a:rPr>
              <a:t>Shopper journey mindset (%)</a:t>
            </a:r>
          </a:p>
        </p:txBody>
      </p:sp>
      <p:graphicFrame>
        <p:nvGraphicFramePr>
          <p:cNvPr id="48" name="Chart 47"/>
          <p:cNvGraphicFramePr/>
          <p:nvPr/>
        </p:nvGraphicFramePr>
        <p:xfrm>
          <a:off x="1427995" y="4126146"/>
          <a:ext cx="2193707" cy="2211741"/>
        </p:xfrm>
        <a:graphic>
          <a:graphicData uri="http://schemas.openxmlformats.org/drawingml/2006/chart">
            <c:chart xmlns:c="http://schemas.openxmlformats.org/drawingml/2006/chart" xmlns:r="http://schemas.openxmlformats.org/officeDocument/2006/relationships" r:id="rId8"/>
          </a:graphicData>
        </a:graphic>
      </p:graphicFrame>
    </p:spTree>
    <p:extLst>
      <p:ext uri="{BB962C8B-B14F-4D97-AF65-F5344CB8AC3E}">
        <p14:creationId xmlns:p14="http://schemas.microsoft.com/office/powerpoint/2010/main" val="30920692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085264BE-6E23-46BB-AC0B-BB712D51852F}"/>
              </a:ext>
            </a:extLst>
          </p:cNvPr>
          <p:cNvPicPr>
            <a:picLocks noChangeAspect="1"/>
          </p:cNvPicPr>
          <p:nvPr/>
        </p:nvPicPr>
        <p:blipFill rotWithShape="1">
          <a:blip r:embed="rId2"/>
          <a:srcRect l="20" t="7031" r="-20" b="7875"/>
          <a:stretch/>
        </p:blipFill>
        <p:spPr>
          <a:xfrm>
            <a:off x="0" y="-58328"/>
            <a:ext cx="12192000" cy="6916327"/>
          </a:xfrm>
          <a:prstGeom prst="rect">
            <a:avLst/>
          </a:prstGeom>
        </p:spPr>
      </p:pic>
      <p:sp>
        <p:nvSpPr>
          <p:cNvPr id="7" name="Rectangle 6"/>
          <p:cNvSpPr/>
          <p:nvPr/>
        </p:nvSpPr>
        <p:spPr bwMode="ltGray">
          <a:xfrm>
            <a:off x="0" y="204716"/>
            <a:ext cx="12192000" cy="545911"/>
          </a:xfrm>
          <a:prstGeom prst="rect">
            <a:avLst/>
          </a:prstGeom>
          <a:solidFill>
            <a:schemeClr val="accent6"/>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ZA" sz="2400" b="1" i="1" dirty="0">
                <a:solidFill>
                  <a:srgbClr val="FFFFFF"/>
                </a:solidFill>
                <a:cs typeface="Arial" panose="020B0604020202020204" pitchFamily="34" charset="0"/>
              </a:rPr>
              <a:t>Liberated Survivalist</a:t>
            </a:r>
          </a:p>
        </p:txBody>
      </p:sp>
      <p:grpSp>
        <p:nvGrpSpPr>
          <p:cNvPr id="8" name="Group 7"/>
          <p:cNvGrpSpPr/>
          <p:nvPr/>
        </p:nvGrpSpPr>
        <p:grpSpPr>
          <a:xfrm>
            <a:off x="0" y="750627"/>
            <a:ext cx="12192000" cy="307777"/>
            <a:chOff x="0" y="722674"/>
            <a:chExt cx="12192000" cy="307777"/>
          </a:xfrm>
        </p:grpSpPr>
        <p:sp>
          <p:nvSpPr>
            <p:cNvPr id="9" name="Rectangle 8"/>
            <p:cNvSpPr/>
            <p:nvPr/>
          </p:nvSpPr>
          <p:spPr bwMode="ltGray">
            <a:xfrm>
              <a:off x="0" y="723900"/>
              <a:ext cx="12192000" cy="304800"/>
            </a:xfrm>
            <a:prstGeom prst="rect">
              <a:avLst/>
            </a:prstGeom>
            <a:solidFill>
              <a:schemeClr val="bg1">
                <a:alpha val="78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ZA" sz="1400" dirty="0" err="1">
                <a:solidFill>
                  <a:srgbClr val="FFFFFF"/>
                </a:solidFill>
              </a:endParaRPr>
            </a:p>
          </p:txBody>
        </p:sp>
        <p:sp>
          <p:nvSpPr>
            <p:cNvPr id="10" name="Rectangle 9"/>
            <p:cNvSpPr/>
            <p:nvPr/>
          </p:nvSpPr>
          <p:spPr>
            <a:xfrm>
              <a:off x="0" y="722674"/>
              <a:ext cx="2385589" cy="307777"/>
            </a:xfrm>
            <a:prstGeom prst="rect">
              <a:avLst/>
            </a:prstGeom>
          </p:spPr>
          <p:txBody>
            <a:bodyPr wrap="none">
              <a:spAutoFit/>
            </a:bodyPr>
            <a:lstStyle/>
            <a:p>
              <a:r>
                <a:rPr lang="en-ZA" sz="1400" b="1" cap="all" dirty="0">
                  <a:solidFill>
                    <a:srgbClr val="717171">
                      <a:lumMod val="50000"/>
                    </a:srgbClr>
                  </a:solidFill>
                  <a:cs typeface="Museo Sans 900"/>
                </a:rPr>
                <a:t>SHARE OF market</a:t>
              </a:r>
              <a:r>
                <a:rPr lang="en-ZA" sz="1400" cap="all" dirty="0">
                  <a:solidFill>
                    <a:srgbClr val="717171">
                      <a:lumMod val="50000"/>
                    </a:srgbClr>
                  </a:solidFill>
                  <a:cs typeface="Museo Sans 900"/>
                </a:rPr>
                <a:t>| 21</a:t>
              </a:r>
              <a:r>
                <a:rPr lang="en-ZA" sz="1400" cap="all" dirty="0">
                  <a:solidFill>
                    <a:srgbClr val="717171">
                      <a:lumMod val="50000"/>
                    </a:srgbClr>
                  </a:solidFill>
                  <a:cs typeface="Museo Sans 100"/>
                </a:rPr>
                <a:t>%</a:t>
              </a:r>
              <a:endParaRPr lang="en-ZA" sz="1400" dirty="0">
                <a:solidFill>
                  <a:srgbClr val="717171">
                    <a:lumMod val="50000"/>
                  </a:srgbClr>
                </a:solidFill>
              </a:endParaRPr>
            </a:p>
          </p:txBody>
        </p:sp>
        <p:sp>
          <p:nvSpPr>
            <p:cNvPr id="11" name="Rectangle 10"/>
            <p:cNvSpPr/>
            <p:nvPr/>
          </p:nvSpPr>
          <p:spPr>
            <a:xfrm>
              <a:off x="4161165" y="722674"/>
              <a:ext cx="1344727" cy="307777"/>
            </a:xfrm>
            <a:prstGeom prst="rect">
              <a:avLst/>
            </a:prstGeom>
          </p:spPr>
          <p:txBody>
            <a:bodyPr wrap="none">
              <a:spAutoFit/>
            </a:bodyPr>
            <a:lstStyle/>
            <a:p>
              <a:r>
                <a:rPr lang="en-ZA" sz="1400" b="1" cap="all" dirty="0">
                  <a:solidFill>
                    <a:srgbClr val="717171">
                      <a:lumMod val="50000"/>
                    </a:srgbClr>
                  </a:solidFill>
                  <a:cs typeface="Museo Sans 100"/>
                </a:rPr>
                <a:t>At risk</a:t>
              </a:r>
              <a:r>
                <a:rPr lang="en-ZA" sz="1400" cap="all" dirty="0">
                  <a:solidFill>
                    <a:srgbClr val="717171">
                      <a:lumMod val="50000"/>
                    </a:srgbClr>
                  </a:solidFill>
                  <a:cs typeface="Museo Sans 100"/>
                </a:rPr>
                <a:t>| 31%</a:t>
              </a:r>
              <a:endParaRPr lang="en-ZA" sz="1400" dirty="0">
                <a:solidFill>
                  <a:srgbClr val="717171">
                    <a:lumMod val="50000"/>
                  </a:srgbClr>
                </a:solidFill>
              </a:endParaRPr>
            </a:p>
          </p:txBody>
        </p:sp>
      </p:grpSp>
    </p:spTree>
    <p:extLst>
      <p:ext uri="{BB962C8B-B14F-4D97-AF65-F5344CB8AC3E}">
        <p14:creationId xmlns:p14="http://schemas.microsoft.com/office/powerpoint/2010/main" val="3808017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27" name="Table 126"/>
          <p:cNvGraphicFramePr>
            <a:graphicFrameLocks noGrp="1"/>
          </p:cNvGraphicFramePr>
          <p:nvPr/>
        </p:nvGraphicFramePr>
        <p:xfrm>
          <a:off x="8624583" y="1165243"/>
          <a:ext cx="2596458" cy="1050098"/>
        </p:xfrm>
        <a:graphic>
          <a:graphicData uri="http://schemas.openxmlformats.org/drawingml/2006/table">
            <a:tbl>
              <a:tblPr firstRow="1" bandRow="1"/>
              <a:tblGrid>
                <a:gridCol w="2596458">
                  <a:extLst>
                    <a:ext uri="{9D8B030D-6E8A-4147-A177-3AD203B41FA5}">
                      <a16:colId xmlns:a16="http://schemas.microsoft.com/office/drawing/2014/main" val="20000"/>
                    </a:ext>
                  </a:extLst>
                </a:gridCol>
              </a:tblGrid>
              <a:tr h="531938">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endParaRPr lang="en-GB" sz="2400" dirty="0">
                        <a:solidFill>
                          <a:schemeClr val="bg1">
                            <a:lumMod val="65000"/>
                          </a:schemeClr>
                        </a:solidFill>
                      </a:endParaRPr>
                    </a:p>
                  </a:txBody>
                  <a:tcPr anchor="b">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470331">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400" b="1" dirty="0">
                          <a:solidFill>
                            <a:schemeClr val="bg1">
                              <a:lumMod val="50000"/>
                            </a:schemeClr>
                          </a:solidFill>
                          <a:latin typeface="Arial" panose="020B0604020202020204" pitchFamily="34" charset="0"/>
                          <a:cs typeface="Arial" panose="020B0604020202020204" pitchFamily="34" charset="0"/>
                        </a:rPr>
                        <a:t>Mean</a:t>
                      </a:r>
                      <a:r>
                        <a:rPr lang="en-GB" sz="1400" b="1" baseline="0" dirty="0">
                          <a:solidFill>
                            <a:schemeClr val="bg1">
                              <a:lumMod val="50000"/>
                            </a:schemeClr>
                          </a:solidFill>
                          <a:latin typeface="Arial" panose="020B0604020202020204" pitchFamily="34" charset="0"/>
                          <a:cs typeface="Arial" panose="020B0604020202020204" pitchFamily="34" charset="0"/>
                        </a:rPr>
                        <a:t> number of people living in household</a:t>
                      </a:r>
                      <a:endParaRPr lang="en-GB" sz="1400" b="1" dirty="0">
                        <a:solidFill>
                          <a:schemeClr val="bg1">
                            <a:lumMod val="50000"/>
                          </a:schemeClr>
                        </a:solidFill>
                        <a:latin typeface="Arial" panose="020B0604020202020204" pitchFamily="34" charset="0"/>
                        <a:cs typeface="Arial" panose="020B0604020202020204" pitchFamily="34" charset="0"/>
                      </a:endParaRPr>
                    </a:p>
                  </a:txBody>
                  <a:tcP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sp>
        <p:nvSpPr>
          <p:cNvPr id="13" name="Rectangle 12"/>
          <p:cNvSpPr/>
          <p:nvPr/>
        </p:nvSpPr>
        <p:spPr bwMode="ltGray">
          <a:xfrm>
            <a:off x="0" y="204716"/>
            <a:ext cx="12192000" cy="545911"/>
          </a:xfrm>
          <a:prstGeom prst="rect">
            <a:avLst/>
          </a:prstGeom>
          <a:solidFill>
            <a:schemeClr val="accent6"/>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defRPr/>
            </a:pPr>
            <a:r>
              <a:rPr lang="en-ZA" sz="2400" b="1" i="1" dirty="0">
                <a:solidFill>
                  <a:srgbClr val="FFFFFF"/>
                </a:solidFill>
                <a:cs typeface="Arial" panose="020B0604020202020204" pitchFamily="34" charset="0"/>
              </a:rPr>
              <a:t>Liberated Survivalist </a:t>
            </a:r>
            <a:r>
              <a:rPr lang="en-ZA" sz="2400" b="1" i="1" kern="0" dirty="0">
                <a:solidFill>
                  <a:srgbClr val="FFFFFF"/>
                </a:solidFill>
                <a:cs typeface="Arial" panose="020B0604020202020204" pitchFamily="34" charset="0"/>
              </a:rPr>
              <a:t>- </a:t>
            </a:r>
            <a:r>
              <a:rPr lang="en-GB" sz="2400" kern="0" dirty="0">
                <a:solidFill>
                  <a:srgbClr val="FFFFFF"/>
                </a:solidFill>
              </a:rPr>
              <a:t>Key indicators: Situation and relationships</a:t>
            </a:r>
            <a:endParaRPr lang="en-ZA" sz="2400" b="1" i="1" kern="0" dirty="0">
              <a:solidFill>
                <a:srgbClr val="FFFFFF"/>
              </a:solidFill>
              <a:cs typeface="Arial" panose="020B0604020202020204" pitchFamily="34" charset="0"/>
            </a:endParaRPr>
          </a:p>
        </p:txBody>
      </p:sp>
      <p:grpSp>
        <p:nvGrpSpPr>
          <p:cNvPr id="14" name="Group 13"/>
          <p:cNvGrpSpPr/>
          <p:nvPr/>
        </p:nvGrpSpPr>
        <p:grpSpPr>
          <a:xfrm>
            <a:off x="0" y="750627"/>
            <a:ext cx="12192000" cy="307777"/>
            <a:chOff x="0" y="722674"/>
            <a:chExt cx="12192000" cy="307777"/>
          </a:xfrm>
        </p:grpSpPr>
        <p:sp>
          <p:nvSpPr>
            <p:cNvPr id="15" name="Rectangle 14"/>
            <p:cNvSpPr/>
            <p:nvPr/>
          </p:nvSpPr>
          <p:spPr bwMode="ltGray">
            <a:xfrm>
              <a:off x="0" y="723900"/>
              <a:ext cx="12192000" cy="304800"/>
            </a:xfrm>
            <a:prstGeom prst="rect">
              <a:avLst/>
            </a:prstGeom>
            <a:solidFill>
              <a:schemeClr val="bg1">
                <a:alpha val="78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defRPr/>
              </a:pPr>
              <a:endParaRPr lang="en-ZA" sz="1400" kern="0" dirty="0" err="1">
                <a:solidFill>
                  <a:srgbClr val="FFFFFF"/>
                </a:solidFill>
              </a:endParaRPr>
            </a:p>
          </p:txBody>
        </p:sp>
        <p:sp>
          <p:nvSpPr>
            <p:cNvPr id="16" name="Rectangle 15"/>
            <p:cNvSpPr/>
            <p:nvPr/>
          </p:nvSpPr>
          <p:spPr>
            <a:xfrm>
              <a:off x="0" y="722674"/>
              <a:ext cx="2385589" cy="307777"/>
            </a:xfrm>
            <a:prstGeom prst="rect">
              <a:avLst/>
            </a:prstGeom>
          </p:spPr>
          <p:txBody>
            <a:bodyPr wrap="none">
              <a:spAutoFit/>
            </a:bodyPr>
            <a:lstStyle/>
            <a:p>
              <a:pPr>
                <a:defRPr/>
              </a:pPr>
              <a:r>
                <a:rPr lang="en-ZA" sz="1400" b="1" kern="0" cap="all" dirty="0">
                  <a:solidFill>
                    <a:srgbClr val="717171">
                      <a:lumMod val="50000"/>
                    </a:srgbClr>
                  </a:solidFill>
                  <a:cs typeface="Museo Sans 900"/>
                </a:rPr>
                <a:t>SHARE OF market</a:t>
              </a:r>
              <a:r>
                <a:rPr lang="en-ZA" sz="1400" kern="0" cap="all" dirty="0">
                  <a:solidFill>
                    <a:srgbClr val="717171">
                      <a:lumMod val="50000"/>
                    </a:srgbClr>
                  </a:solidFill>
                  <a:cs typeface="Museo Sans 900"/>
                </a:rPr>
                <a:t>| 21</a:t>
              </a:r>
              <a:r>
                <a:rPr lang="en-ZA" sz="1400" kern="0" cap="all" dirty="0">
                  <a:solidFill>
                    <a:srgbClr val="717171">
                      <a:lumMod val="50000"/>
                    </a:srgbClr>
                  </a:solidFill>
                  <a:cs typeface="Museo Sans 100"/>
                </a:rPr>
                <a:t>%</a:t>
              </a:r>
              <a:endParaRPr lang="en-ZA" sz="1400" kern="0" dirty="0">
                <a:solidFill>
                  <a:srgbClr val="717171">
                    <a:lumMod val="50000"/>
                  </a:srgbClr>
                </a:solidFill>
              </a:endParaRPr>
            </a:p>
          </p:txBody>
        </p:sp>
        <p:sp>
          <p:nvSpPr>
            <p:cNvPr id="17" name="Rectangle 16"/>
            <p:cNvSpPr/>
            <p:nvPr/>
          </p:nvSpPr>
          <p:spPr>
            <a:xfrm>
              <a:off x="4161165" y="722674"/>
              <a:ext cx="1358064" cy="307777"/>
            </a:xfrm>
            <a:prstGeom prst="rect">
              <a:avLst/>
            </a:prstGeom>
          </p:spPr>
          <p:txBody>
            <a:bodyPr wrap="none">
              <a:spAutoFit/>
            </a:bodyPr>
            <a:lstStyle/>
            <a:p>
              <a:pPr>
                <a:defRPr/>
              </a:pPr>
              <a:r>
                <a:rPr lang="en-ZA" sz="1400" b="1" kern="0" cap="all" dirty="0">
                  <a:solidFill>
                    <a:srgbClr val="717171">
                      <a:lumMod val="50000"/>
                    </a:srgbClr>
                  </a:solidFill>
                  <a:cs typeface="Museo Sans 100"/>
                </a:rPr>
                <a:t>At risk</a:t>
              </a:r>
              <a:r>
                <a:rPr lang="en-ZA" sz="1400" kern="0" cap="all" dirty="0">
                  <a:solidFill>
                    <a:srgbClr val="717171">
                      <a:lumMod val="50000"/>
                    </a:srgbClr>
                  </a:solidFill>
                  <a:cs typeface="Museo Sans 100"/>
                </a:rPr>
                <a:t>| 31%</a:t>
              </a:r>
              <a:endParaRPr lang="en-ZA" sz="1400" kern="0" dirty="0">
                <a:solidFill>
                  <a:srgbClr val="717171">
                    <a:lumMod val="50000"/>
                  </a:srgbClr>
                </a:solidFill>
              </a:endParaRPr>
            </a:p>
          </p:txBody>
        </p:sp>
      </p:grpSp>
      <p:graphicFrame>
        <p:nvGraphicFramePr>
          <p:cNvPr id="72" name="Table 71"/>
          <p:cNvGraphicFramePr>
            <a:graphicFrameLocks noGrp="1"/>
          </p:cNvGraphicFramePr>
          <p:nvPr/>
        </p:nvGraphicFramePr>
        <p:xfrm>
          <a:off x="313241" y="4657912"/>
          <a:ext cx="2760930" cy="1002269"/>
        </p:xfrm>
        <a:graphic>
          <a:graphicData uri="http://schemas.openxmlformats.org/drawingml/2006/table">
            <a:tbl>
              <a:tblPr firstRow="1" bandRow="1"/>
              <a:tblGrid>
                <a:gridCol w="2760930">
                  <a:extLst>
                    <a:ext uri="{9D8B030D-6E8A-4147-A177-3AD203B41FA5}">
                      <a16:colId xmlns:a16="http://schemas.microsoft.com/office/drawing/2014/main" val="20000"/>
                    </a:ext>
                  </a:extLst>
                </a:gridCol>
              </a:tblGrid>
              <a:tr h="531938">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endParaRPr lang="en-GB" sz="2400" dirty="0">
                        <a:solidFill>
                          <a:schemeClr val="bg1">
                            <a:lumMod val="65000"/>
                          </a:schemeClr>
                        </a:solidFill>
                      </a:endParaRPr>
                    </a:p>
                  </a:txBody>
                  <a:tcPr anchor="b">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470331">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400" b="1" dirty="0">
                          <a:solidFill>
                            <a:schemeClr val="bg1">
                              <a:lumMod val="50000"/>
                            </a:schemeClr>
                          </a:solidFill>
                          <a:latin typeface="Arial" panose="020B0604020202020204" pitchFamily="34" charset="0"/>
                          <a:cs typeface="Arial" panose="020B0604020202020204" pitchFamily="34" charset="0"/>
                        </a:rPr>
                        <a:t>Mean Household income</a:t>
                      </a:r>
                    </a:p>
                  </a:txBody>
                  <a:tcP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graphicFrame>
        <p:nvGraphicFramePr>
          <p:cNvPr id="74" name="Table 73"/>
          <p:cNvGraphicFramePr>
            <a:graphicFrameLocks noGrp="1"/>
          </p:cNvGraphicFramePr>
          <p:nvPr/>
        </p:nvGraphicFramePr>
        <p:xfrm>
          <a:off x="-180498" y="1715542"/>
          <a:ext cx="2730686" cy="873028"/>
        </p:xfrm>
        <a:graphic>
          <a:graphicData uri="http://schemas.openxmlformats.org/drawingml/2006/table">
            <a:tbl>
              <a:tblPr firstRow="1" bandRow="1"/>
              <a:tblGrid>
                <a:gridCol w="2730686">
                  <a:extLst>
                    <a:ext uri="{9D8B030D-6E8A-4147-A177-3AD203B41FA5}">
                      <a16:colId xmlns:a16="http://schemas.microsoft.com/office/drawing/2014/main" val="20000"/>
                    </a:ext>
                  </a:extLst>
                </a:gridCol>
              </a:tblGrid>
              <a:tr h="273632">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lvl="1" algn="l"/>
                      <a:r>
                        <a:rPr lang="en-GB" sz="1400" b="1" dirty="0">
                          <a:solidFill>
                            <a:schemeClr val="bg1">
                              <a:lumMod val="50000"/>
                            </a:schemeClr>
                          </a:solidFill>
                        </a:rPr>
                        <a:t>Mean age:</a:t>
                      </a:r>
                    </a:p>
                  </a:txBody>
                  <a:tcPr anchor="b">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568228">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r>
                        <a:rPr lang="en-GB" sz="2400" dirty="0">
                          <a:solidFill>
                            <a:schemeClr val="accent6"/>
                          </a:solidFill>
                        </a:rPr>
                        <a:t>20</a:t>
                      </a:r>
                    </a:p>
                  </a:txBody>
                  <a:tcP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sp>
        <p:nvSpPr>
          <p:cNvPr id="98" name="Rectangle 97"/>
          <p:cNvSpPr/>
          <p:nvPr/>
        </p:nvSpPr>
        <p:spPr bwMode="ltGray">
          <a:xfrm>
            <a:off x="211015" y="1279614"/>
            <a:ext cx="3432517" cy="4791693"/>
          </a:xfrm>
          <a:prstGeom prst="rect">
            <a:avLst/>
          </a:prstGeom>
          <a:noFill/>
          <a:ln w="19050" cap="flat" cmpd="sng" algn="ctr">
            <a:solidFill>
              <a:srgbClr val="9C9B9B"/>
            </a:solidFill>
            <a:prstDash val="solid"/>
            <a:miter lim="800000"/>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defRPr/>
            </a:pPr>
            <a:endParaRPr lang="en-GB" sz="1400" kern="0" dirty="0" err="1">
              <a:solidFill>
                <a:srgbClr val="FFFFFF"/>
              </a:solidFill>
            </a:endParaRPr>
          </a:p>
        </p:txBody>
      </p:sp>
      <p:sp>
        <p:nvSpPr>
          <p:cNvPr id="99" name="Rectangle 98"/>
          <p:cNvSpPr/>
          <p:nvPr/>
        </p:nvSpPr>
        <p:spPr bwMode="ltGray">
          <a:xfrm>
            <a:off x="3766249" y="1279614"/>
            <a:ext cx="4672732" cy="4791694"/>
          </a:xfrm>
          <a:prstGeom prst="rect">
            <a:avLst/>
          </a:prstGeom>
          <a:noFill/>
          <a:ln w="19050" cap="flat" cmpd="sng" algn="ctr">
            <a:solidFill>
              <a:srgbClr val="9C9B9B"/>
            </a:solidFill>
            <a:prstDash val="solid"/>
            <a:miter lim="800000"/>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defRPr/>
            </a:pPr>
            <a:endParaRPr lang="en-GB" sz="1400" kern="0" dirty="0" err="1">
              <a:solidFill>
                <a:srgbClr val="FFFFFF"/>
              </a:solidFill>
            </a:endParaRPr>
          </a:p>
        </p:txBody>
      </p:sp>
      <p:sp>
        <p:nvSpPr>
          <p:cNvPr id="100" name="Rectangle 99"/>
          <p:cNvSpPr/>
          <p:nvPr/>
        </p:nvSpPr>
        <p:spPr bwMode="ltGray">
          <a:xfrm>
            <a:off x="8561699" y="1279614"/>
            <a:ext cx="3432517" cy="4791693"/>
          </a:xfrm>
          <a:prstGeom prst="rect">
            <a:avLst/>
          </a:prstGeom>
          <a:noFill/>
          <a:ln w="19050" cap="flat" cmpd="sng" algn="ctr">
            <a:solidFill>
              <a:srgbClr val="9C9B9B"/>
            </a:solidFill>
            <a:prstDash val="solid"/>
            <a:miter lim="800000"/>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defRPr/>
            </a:pPr>
            <a:endParaRPr lang="en-GB" sz="1400" kern="0" dirty="0" err="1">
              <a:solidFill>
                <a:srgbClr val="FFFFFF"/>
              </a:solidFill>
            </a:endParaRPr>
          </a:p>
        </p:txBody>
      </p:sp>
      <p:sp>
        <p:nvSpPr>
          <p:cNvPr id="101" name="TextBox 100"/>
          <p:cNvSpPr txBox="1"/>
          <p:nvPr/>
        </p:nvSpPr>
        <p:spPr>
          <a:xfrm>
            <a:off x="-49886" y="1358965"/>
            <a:ext cx="1843790" cy="215444"/>
          </a:xfrm>
          <a:prstGeom prst="rect">
            <a:avLst/>
          </a:prstGeom>
          <a:noFill/>
        </p:spPr>
        <p:txBody>
          <a:bodyPr wrap="square" lIns="0" tIns="0" rIns="0" bIns="0" rtlCol="0">
            <a:spAutoFit/>
          </a:bodyPr>
          <a:lstStyle/>
          <a:p>
            <a:pPr algn="ctr">
              <a:defRPr/>
            </a:pPr>
            <a:r>
              <a:rPr lang="en-GB" sz="1400" b="1" kern="0" dirty="0">
                <a:solidFill>
                  <a:srgbClr val="717171"/>
                </a:solidFill>
              </a:rPr>
              <a:t>WHO SHE IS</a:t>
            </a:r>
          </a:p>
        </p:txBody>
      </p:sp>
      <p:sp>
        <p:nvSpPr>
          <p:cNvPr id="102" name="TextBox 101"/>
          <p:cNvSpPr txBox="1"/>
          <p:nvPr/>
        </p:nvSpPr>
        <p:spPr>
          <a:xfrm>
            <a:off x="3651522" y="1358965"/>
            <a:ext cx="1843790" cy="215444"/>
          </a:xfrm>
          <a:prstGeom prst="rect">
            <a:avLst/>
          </a:prstGeom>
          <a:noFill/>
        </p:spPr>
        <p:txBody>
          <a:bodyPr wrap="square" lIns="0" tIns="0" rIns="0" bIns="0" rtlCol="0">
            <a:spAutoFit/>
          </a:bodyPr>
          <a:lstStyle/>
          <a:p>
            <a:pPr algn="ctr">
              <a:defRPr/>
            </a:pPr>
            <a:r>
              <a:rPr lang="en-GB" sz="1400" b="1" kern="0" dirty="0">
                <a:solidFill>
                  <a:srgbClr val="717171"/>
                </a:solidFill>
              </a:rPr>
              <a:t>HER SITUATION</a:t>
            </a:r>
          </a:p>
        </p:txBody>
      </p:sp>
      <p:sp>
        <p:nvSpPr>
          <p:cNvPr id="103" name="TextBox 102"/>
          <p:cNvSpPr txBox="1"/>
          <p:nvPr/>
        </p:nvSpPr>
        <p:spPr>
          <a:xfrm>
            <a:off x="8519535" y="1384349"/>
            <a:ext cx="2920774" cy="215444"/>
          </a:xfrm>
          <a:prstGeom prst="rect">
            <a:avLst/>
          </a:prstGeom>
          <a:noFill/>
        </p:spPr>
        <p:txBody>
          <a:bodyPr wrap="square" lIns="0" tIns="0" rIns="0" bIns="0" rtlCol="0">
            <a:spAutoFit/>
          </a:bodyPr>
          <a:lstStyle/>
          <a:p>
            <a:pPr algn="ctr">
              <a:defRPr/>
            </a:pPr>
            <a:r>
              <a:rPr lang="en-GB" sz="1400" b="1" kern="0" dirty="0">
                <a:solidFill>
                  <a:srgbClr val="717171"/>
                </a:solidFill>
              </a:rPr>
              <a:t>HER HOUSEHOLD STRUCTURE</a:t>
            </a:r>
          </a:p>
        </p:txBody>
      </p:sp>
      <p:graphicFrame>
        <p:nvGraphicFramePr>
          <p:cNvPr id="117" name="Chart 116"/>
          <p:cNvGraphicFramePr/>
          <p:nvPr/>
        </p:nvGraphicFramePr>
        <p:xfrm>
          <a:off x="-189783" y="2362847"/>
          <a:ext cx="3612357" cy="1985653"/>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18" name="Chart 117"/>
          <p:cNvGraphicFramePr/>
          <p:nvPr/>
        </p:nvGraphicFramePr>
        <p:xfrm>
          <a:off x="232241" y="3855224"/>
          <a:ext cx="2239700" cy="1398756"/>
        </p:xfrm>
        <a:graphic>
          <a:graphicData uri="http://schemas.openxmlformats.org/drawingml/2006/chart">
            <c:chart xmlns:c="http://schemas.openxmlformats.org/drawingml/2006/chart" xmlns:r="http://schemas.openxmlformats.org/officeDocument/2006/relationships" r:id="rId4"/>
          </a:graphicData>
        </a:graphic>
      </p:graphicFrame>
      <p:sp>
        <p:nvSpPr>
          <p:cNvPr id="2" name="Rectangle 1"/>
          <p:cNvSpPr/>
          <p:nvPr/>
        </p:nvSpPr>
        <p:spPr bwMode="ltGray">
          <a:xfrm>
            <a:off x="355109" y="5556206"/>
            <a:ext cx="1825185" cy="46960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defRPr/>
            </a:pPr>
            <a:r>
              <a:rPr lang="en-ZA" sz="2800" kern="0" dirty="0">
                <a:solidFill>
                  <a:srgbClr val="4655A5"/>
                </a:solidFill>
              </a:rPr>
              <a:t>R4,915</a:t>
            </a:r>
          </a:p>
        </p:txBody>
      </p:sp>
      <p:graphicFrame>
        <p:nvGraphicFramePr>
          <p:cNvPr id="122" name="Chart 121"/>
          <p:cNvGraphicFramePr/>
          <p:nvPr/>
        </p:nvGraphicFramePr>
        <p:xfrm>
          <a:off x="3443901" y="3862909"/>
          <a:ext cx="3612357" cy="2162897"/>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23" name="Chart 122"/>
          <p:cNvGraphicFramePr/>
          <p:nvPr/>
        </p:nvGraphicFramePr>
        <p:xfrm>
          <a:off x="5663822" y="3883021"/>
          <a:ext cx="2957170" cy="2165445"/>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4" name="Chart 123"/>
          <p:cNvGraphicFramePr/>
          <p:nvPr/>
        </p:nvGraphicFramePr>
        <p:xfrm>
          <a:off x="3692633" y="1710669"/>
          <a:ext cx="3270411" cy="1883319"/>
        </p:xfrm>
        <a:graphic>
          <a:graphicData uri="http://schemas.openxmlformats.org/drawingml/2006/chart">
            <c:chart xmlns:c="http://schemas.openxmlformats.org/drawingml/2006/chart" xmlns:r="http://schemas.openxmlformats.org/officeDocument/2006/relationships" r:id="rId7"/>
          </a:graphicData>
        </a:graphic>
      </p:graphicFrame>
      <p:sp>
        <p:nvSpPr>
          <p:cNvPr id="128" name="Rectangle 127"/>
          <p:cNvSpPr/>
          <p:nvPr/>
        </p:nvSpPr>
        <p:spPr bwMode="ltGray">
          <a:xfrm>
            <a:off x="10936742" y="1709390"/>
            <a:ext cx="1825185" cy="46960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defRPr/>
            </a:pPr>
            <a:r>
              <a:rPr lang="en-ZA" sz="2800" kern="0" dirty="0">
                <a:solidFill>
                  <a:srgbClr val="4655A5"/>
                </a:solidFill>
              </a:rPr>
              <a:t>4.4</a:t>
            </a:r>
          </a:p>
        </p:txBody>
      </p:sp>
      <p:graphicFrame>
        <p:nvGraphicFramePr>
          <p:cNvPr id="129" name="Chart 128"/>
          <p:cNvGraphicFramePr/>
          <p:nvPr/>
        </p:nvGraphicFramePr>
        <p:xfrm>
          <a:off x="8236977" y="2400200"/>
          <a:ext cx="3612357" cy="1796785"/>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6" name="Chart 5"/>
          <p:cNvGraphicFramePr/>
          <p:nvPr/>
        </p:nvGraphicFramePr>
        <p:xfrm>
          <a:off x="8519534" y="4079330"/>
          <a:ext cx="3452517" cy="2421753"/>
        </p:xfrm>
        <a:graphic>
          <a:graphicData uri="http://schemas.openxmlformats.org/drawingml/2006/chart">
            <c:chart xmlns:c="http://schemas.openxmlformats.org/drawingml/2006/chart" xmlns:r="http://schemas.openxmlformats.org/officeDocument/2006/relationships" r:id="rId9"/>
          </a:graphicData>
        </a:graphic>
      </p:graphicFrame>
    </p:spTree>
    <p:extLst>
      <p:ext uri="{BB962C8B-B14F-4D97-AF65-F5344CB8AC3E}">
        <p14:creationId xmlns:p14="http://schemas.microsoft.com/office/powerpoint/2010/main" val="3482545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2" name="Content Placeholder 16"/>
          <p:cNvGraphicFramePr>
            <a:graphicFrameLocks/>
          </p:cNvGraphicFramePr>
          <p:nvPr/>
        </p:nvGraphicFramePr>
        <p:xfrm>
          <a:off x="8199202" y="1346786"/>
          <a:ext cx="3664983" cy="2212119"/>
        </p:xfrm>
        <a:graphic>
          <a:graphicData uri="http://schemas.openxmlformats.org/drawingml/2006/table">
            <a:tbl>
              <a:tblPr firstRow="1" bandRow="1">
                <a:tableStyleId>{5C22544A-7EE6-4342-B048-85BDC9FD1C3A}</a:tableStyleId>
              </a:tblPr>
              <a:tblGrid>
                <a:gridCol w="2902983">
                  <a:extLst>
                    <a:ext uri="{9D8B030D-6E8A-4147-A177-3AD203B41FA5}">
                      <a16:colId xmlns:a16="http://schemas.microsoft.com/office/drawing/2014/main" val="1813616125"/>
                    </a:ext>
                  </a:extLst>
                </a:gridCol>
                <a:gridCol w="762000">
                  <a:extLst>
                    <a:ext uri="{9D8B030D-6E8A-4147-A177-3AD203B41FA5}">
                      <a16:colId xmlns:a16="http://schemas.microsoft.com/office/drawing/2014/main" val="1366632620"/>
                    </a:ext>
                  </a:extLst>
                </a:gridCol>
              </a:tblGrid>
              <a:tr h="400124">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solidFill>
                            <a:schemeClr val="bg1"/>
                          </a:solidFill>
                        </a:rPr>
                        <a:t>CONTENT</a:t>
                      </a:r>
                      <a:endParaRPr lang="en-US" sz="1600" b="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6"/>
                    </a:solidFill>
                  </a:tcPr>
                </a:tc>
                <a:tc hMerge="1">
                  <a:txBody>
                    <a:bodyPr/>
                    <a:lstStyle/>
                    <a:p>
                      <a:endParaRPr lang="en-GB"/>
                    </a:p>
                  </a:txBody>
                  <a:tcPr/>
                </a:tc>
                <a:extLst>
                  <a:ext uri="{0D108BD9-81ED-4DB2-BD59-A6C34878D82A}">
                    <a16:rowId xmlns:a16="http://schemas.microsoft.com/office/drawing/2014/main" val="2853242303"/>
                  </a:ext>
                </a:extLst>
              </a:tr>
              <a:tr h="0">
                <a:tc>
                  <a:txBody>
                    <a:bodyPr/>
                    <a:lstStyle/>
                    <a:p>
                      <a:pPr marL="720000" lvl="1"/>
                      <a:r>
                        <a:rPr lang="en-GB" sz="1200" b="1" dirty="0">
                          <a:solidFill>
                            <a:schemeClr val="tx1"/>
                          </a:solidFill>
                          <a:latin typeface="Arial" panose="020B0604020202020204" pitchFamily="34" charset="0"/>
                          <a:cs typeface="Arial" panose="020B0604020202020204" pitchFamily="34" charset="0"/>
                        </a:rPr>
                        <a:t>Percentage</a:t>
                      </a:r>
                      <a:r>
                        <a:rPr lang="en-GB" sz="1200" b="1" baseline="0" dirty="0">
                          <a:solidFill>
                            <a:schemeClr val="tx1"/>
                          </a:solidFill>
                          <a:latin typeface="Arial" panose="020B0604020202020204" pitchFamily="34" charset="0"/>
                          <a:cs typeface="Arial" panose="020B0604020202020204" pitchFamily="34" charset="0"/>
                        </a:rPr>
                        <a:t> who </a:t>
                      </a:r>
                      <a:r>
                        <a:rPr lang="en-GB" sz="1200" b="1" dirty="0">
                          <a:solidFill>
                            <a:schemeClr val="tx1"/>
                          </a:solidFill>
                          <a:latin typeface="Arial" panose="020B0604020202020204" pitchFamily="34" charset="0"/>
                          <a:cs typeface="Arial" panose="020B0604020202020204" pitchFamily="34" charset="0"/>
                        </a:rPr>
                        <a:t>use</a:t>
                      </a:r>
                      <a:r>
                        <a:rPr lang="en-GB" sz="1200" b="1" baseline="0" dirty="0">
                          <a:solidFill>
                            <a:schemeClr val="tx1"/>
                          </a:solidFill>
                          <a:latin typeface="Arial" panose="020B0604020202020204" pitchFamily="34" charset="0"/>
                          <a:cs typeface="Arial" panose="020B0604020202020204" pitchFamily="34" charset="0"/>
                        </a:rPr>
                        <a:t> </a:t>
                      </a:r>
                      <a:br>
                        <a:rPr lang="en-GB" sz="1200" b="1" baseline="0" dirty="0">
                          <a:solidFill>
                            <a:schemeClr val="tx1"/>
                          </a:solidFill>
                          <a:latin typeface="Arial" panose="020B0604020202020204" pitchFamily="34" charset="0"/>
                          <a:cs typeface="Arial" panose="020B0604020202020204" pitchFamily="34" charset="0"/>
                        </a:rPr>
                      </a:br>
                      <a:r>
                        <a:rPr lang="en-GB" sz="1200" b="1" baseline="0" dirty="0">
                          <a:solidFill>
                            <a:schemeClr val="tx1"/>
                          </a:solidFill>
                          <a:latin typeface="Arial" panose="020B0604020202020204" pitchFamily="34" charset="0"/>
                          <a:cs typeface="Arial" panose="020B0604020202020204" pitchFamily="34" charset="0"/>
                        </a:rPr>
                        <a:t>social every day:</a:t>
                      </a:r>
                      <a:endParaRPr lang="en-GB" sz="1200" b="1" dirty="0">
                        <a:solidFill>
                          <a:schemeClr val="tx1"/>
                        </a:solidFill>
                        <a:latin typeface="Arial" panose="020B0604020202020204" pitchFamily="34" charset="0"/>
                        <a:cs typeface="Arial" panose="020B0604020202020204" pitchFamily="34" charset="0"/>
                      </a:endParaRPr>
                    </a:p>
                  </a:txBody>
                  <a:tcPr marT="108000" marB="108000" anchor="ctr">
                    <a:lnL w="12700" cmpd="sng">
                      <a:noFill/>
                    </a:lnL>
                    <a:lnR w="12700" cmpd="sng">
                      <a:noFill/>
                    </a:lnR>
                    <a:lnT w="38100" cmpd="sng">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spc="-20" dirty="0">
                          <a:solidFill>
                            <a:schemeClr val="tx1"/>
                          </a:solidFill>
                        </a:rPr>
                        <a:t>56</a:t>
                      </a:r>
                    </a:p>
                  </a:txBody>
                  <a:tcPr marT="36000" marB="108000" anchor="ctr">
                    <a:lnL w="12700" cmpd="sng">
                      <a:noFill/>
                    </a:lnL>
                    <a:lnR w="12700" cmpd="sng">
                      <a:noFill/>
                    </a:lnR>
                    <a:lnT w="38100" cmpd="sng">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670568277"/>
                  </a:ext>
                </a:extLst>
              </a:tr>
              <a:tr h="0">
                <a:tc>
                  <a:txBody>
                    <a:bodyPr/>
                    <a:lstStyle/>
                    <a:p>
                      <a:pPr marL="720000" marR="0" lvl="1" indent="0" algn="l" defTabSz="914400" rtl="0" eaLnBrk="1" fontAlgn="auto" latinLnBrk="0" hangingPunct="1">
                        <a:lnSpc>
                          <a:spcPct val="100000"/>
                        </a:lnSpc>
                        <a:spcBef>
                          <a:spcPts val="0"/>
                        </a:spcBef>
                        <a:spcAft>
                          <a:spcPts val="0"/>
                        </a:spcAft>
                        <a:buClrTx/>
                        <a:buSzTx/>
                        <a:buFontTx/>
                        <a:buNone/>
                        <a:tabLst/>
                        <a:defRPr/>
                      </a:pPr>
                      <a:r>
                        <a:rPr lang="en-GB" sz="1200" b="1" spc="-40" dirty="0">
                          <a:solidFill>
                            <a:schemeClr val="tx1"/>
                          </a:solidFill>
                          <a:latin typeface="Arial" panose="020B0604020202020204" pitchFamily="34" charset="0"/>
                          <a:cs typeface="Arial" panose="020B0604020202020204" pitchFamily="34" charset="0"/>
                        </a:rPr>
                        <a:t>Average number</a:t>
                      </a:r>
                      <a:r>
                        <a:rPr lang="en-GB" sz="1200" b="1" spc="-40" baseline="0" dirty="0">
                          <a:solidFill>
                            <a:schemeClr val="tx1"/>
                          </a:solidFill>
                          <a:latin typeface="Arial" panose="020B0604020202020204" pitchFamily="34" charset="0"/>
                          <a:cs typeface="Arial" panose="020B0604020202020204" pitchFamily="34" charset="0"/>
                        </a:rPr>
                        <a:t> of </a:t>
                      </a:r>
                      <a:br>
                        <a:rPr lang="en-GB" sz="1200" b="1" spc="-40" baseline="0" dirty="0">
                          <a:solidFill>
                            <a:schemeClr val="tx1"/>
                          </a:solidFill>
                          <a:latin typeface="Arial" panose="020B0604020202020204" pitchFamily="34" charset="0"/>
                          <a:cs typeface="Arial" panose="020B0604020202020204" pitchFamily="34" charset="0"/>
                        </a:rPr>
                      </a:br>
                      <a:r>
                        <a:rPr lang="en-GB" sz="1200" b="1" spc="-40" baseline="0" dirty="0">
                          <a:solidFill>
                            <a:schemeClr val="tx1"/>
                          </a:solidFill>
                          <a:latin typeface="Arial" panose="020B0604020202020204" pitchFamily="34" charset="0"/>
                          <a:cs typeface="Arial" panose="020B0604020202020204" pitchFamily="34" charset="0"/>
                        </a:rPr>
                        <a:t>platforms they use:</a:t>
                      </a:r>
                      <a:endParaRPr lang="en-US" sz="1200" b="1" spc="-40" dirty="0">
                        <a:solidFill>
                          <a:schemeClr val="tx1"/>
                        </a:solidFill>
                      </a:endParaRPr>
                    </a:p>
                  </a:txBody>
                  <a:tcPr marT="108000" marB="108000" anchor="ctr">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pPr>
                      <a:r>
                        <a:rPr lang="en-GB" sz="1600" b="1" dirty="0">
                          <a:solidFill>
                            <a:schemeClr val="tx1"/>
                          </a:solidFill>
                        </a:rPr>
                        <a:t>2.35</a:t>
                      </a:r>
                    </a:p>
                  </a:txBody>
                  <a:tcPr marT="108000" marB="108000" anchor="ctr">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408722876"/>
                  </a:ext>
                </a:extLst>
              </a:tr>
              <a:tr h="648475">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20" normalizeH="0" baseline="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T="180000">
                    <a:lnL w="12700" cmpd="sng">
                      <a:noFill/>
                    </a:lnL>
                    <a:lnR w="12700" cmpd="sng">
                      <a:noFill/>
                    </a:lnR>
                    <a:lnT w="3175"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hMerge="1">
                  <a:txBody>
                    <a:bodyPr/>
                    <a:lstStyle/>
                    <a:p>
                      <a:endParaRPr lang="en-GB"/>
                    </a:p>
                  </a:txBody>
                  <a:tcPr/>
                </a:tc>
                <a:extLst>
                  <a:ext uri="{0D108BD9-81ED-4DB2-BD59-A6C34878D82A}">
                    <a16:rowId xmlns:a16="http://schemas.microsoft.com/office/drawing/2014/main" val="645186456"/>
                  </a:ext>
                </a:extLst>
              </a:tr>
            </a:tbl>
          </a:graphicData>
        </a:graphic>
      </p:graphicFrame>
      <p:sp>
        <p:nvSpPr>
          <p:cNvPr id="13" name="Rectangle 12"/>
          <p:cNvSpPr/>
          <p:nvPr/>
        </p:nvSpPr>
        <p:spPr bwMode="ltGray">
          <a:xfrm>
            <a:off x="0" y="204716"/>
            <a:ext cx="12192000" cy="545911"/>
          </a:xfrm>
          <a:prstGeom prst="rect">
            <a:avLst/>
          </a:prstGeom>
          <a:solidFill>
            <a:schemeClr val="accent6"/>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defRPr/>
            </a:pPr>
            <a:r>
              <a:rPr lang="en-ZA" sz="2400" b="1" i="1" dirty="0">
                <a:solidFill>
                  <a:srgbClr val="FFFFFF"/>
                </a:solidFill>
                <a:cs typeface="Arial" panose="020B0604020202020204" pitchFamily="34" charset="0"/>
              </a:rPr>
              <a:t>Liberated Survivalist </a:t>
            </a:r>
            <a:r>
              <a:rPr lang="en-ZA" sz="2400" b="1" i="1" kern="0" dirty="0">
                <a:solidFill>
                  <a:srgbClr val="FFFFFF"/>
                </a:solidFill>
                <a:cs typeface="Arial" panose="020B0604020202020204" pitchFamily="34" charset="0"/>
              </a:rPr>
              <a:t>- </a:t>
            </a:r>
            <a:r>
              <a:rPr lang="en-GB" sz="2400" kern="0" dirty="0">
                <a:solidFill>
                  <a:srgbClr val="FFFFFF"/>
                </a:solidFill>
              </a:rPr>
              <a:t>Key indicators: Media usage habits</a:t>
            </a:r>
            <a:endParaRPr lang="en-ZA" sz="2400" b="1" i="1" kern="0" dirty="0">
              <a:solidFill>
                <a:srgbClr val="FFFFFF"/>
              </a:solidFill>
              <a:cs typeface="Arial" panose="020B0604020202020204" pitchFamily="34" charset="0"/>
            </a:endParaRPr>
          </a:p>
        </p:txBody>
      </p:sp>
      <p:grpSp>
        <p:nvGrpSpPr>
          <p:cNvPr id="14" name="Group 13"/>
          <p:cNvGrpSpPr/>
          <p:nvPr/>
        </p:nvGrpSpPr>
        <p:grpSpPr>
          <a:xfrm>
            <a:off x="0" y="750627"/>
            <a:ext cx="12192000" cy="307777"/>
            <a:chOff x="0" y="722674"/>
            <a:chExt cx="12192000" cy="307777"/>
          </a:xfrm>
        </p:grpSpPr>
        <p:sp>
          <p:nvSpPr>
            <p:cNvPr id="15" name="Rectangle 14"/>
            <p:cNvSpPr/>
            <p:nvPr/>
          </p:nvSpPr>
          <p:spPr bwMode="ltGray">
            <a:xfrm>
              <a:off x="0" y="723900"/>
              <a:ext cx="12192000" cy="304800"/>
            </a:xfrm>
            <a:prstGeom prst="rect">
              <a:avLst/>
            </a:prstGeom>
            <a:solidFill>
              <a:schemeClr val="bg1">
                <a:alpha val="78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defRPr/>
              </a:pPr>
              <a:endParaRPr lang="en-ZA" sz="1400" kern="0" dirty="0" err="1">
                <a:solidFill>
                  <a:srgbClr val="FFFFFF"/>
                </a:solidFill>
              </a:endParaRPr>
            </a:p>
          </p:txBody>
        </p:sp>
        <p:sp>
          <p:nvSpPr>
            <p:cNvPr id="16" name="Rectangle 15"/>
            <p:cNvSpPr/>
            <p:nvPr/>
          </p:nvSpPr>
          <p:spPr>
            <a:xfrm>
              <a:off x="0" y="722674"/>
              <a:ext cx="2385589" cy="307777"/>
            </a:xfrm>
            <a:prstGeom prst="rect">
              <a:avLst/>
            </a:prstGeom>
          </p:spPr>
          <p:txBody>
            <a:bodyPr wrap="none">
              <a:spAutoFit/>
            </a:bodyPr>
            <a:lstStyle/>
            <a:p>
              <a:pPr>
                <a:defRPr/>
              </a:pPr>
              <a:r>
                <a:rPr lang="en-ZA" sz="1400" b="1" kern="0" cap="all" dirty="0">
                  <a:solidFill>
                    <a:srgbClr val="717171">
                      <a:lumMod val="50000"/>
                    </a:srgbClr>
                  </a:solidFill>
                  <a:cs typeface="Museo Sans 900"/>
                </a:rPr>
                <a:t>SHARE OF market</a:t>
              </a:r>
              <a:r>
                <a:rPr lang="en-ZA" sz="1400" kern="0" cap="all" dirty="0">
                  <a:solidFill>
                    <a:srgbClr val="717171">
                      <a:lumMod val="50000"/>
                    </a:srgbClr>
                  </a:solidFill>
                  <a:cs typeface="Museo Sans 900"/>
                </a:rPr>
                <a:t>| 21</a:t>
              </a:r>
              <a:r>
                <a:rPr lang="en-ZA" sz="1400" kern="0" cap="all" dirty="0">
                  <a:solidFill>
                    <a:srgbClr val="717171">
                      <a:lumMod val="50000"/>
                    </a:srgbClr>
                  </a:solidFill>
                  <a:cs typeface="Museo Sans 100"/>
                </a:rPr>
                <a:t>%</a:t>
              </a:r>
              <a:endParaRPr lang="en-ZA" sz="1400" kern="0" dirty="0">
                <a:solidFill>
                  <a:srgbClr val="717171">
                    <a:lumMod val="50000"/>
                  </a:srgbClr>
                </a:solidFill>
              </a:endParaRPr>
            </a:p>
          </p:txBody>
        </p:sp>
        <p:sp>
          <p:nvSpPr>
            <p:cNvPr id="17" name="Rectangle 16"/>
            <p:cNvSpPr/>
            <p:nvPr/>
          </p:nvSpPr>
          <p:spPr>
            <a:xfrm>
              <a:off x="4161165" y="722674"/>
              <a:ext cx="1358064" cy="307777"/>
            </a:xfrm>
            <a:prstGeom prst="rect">
              <a:avLst/>
            </a:prstGeom>
          </p:spPr>
          <p:txBody>
            <a:bodyPr wrap="none">
              <a:spAutoFit/>
            </a:bodyPr>
            <a:lstStyle/>
            <a:p>
              <a:pPr>
                <a:defRPr/>
              </a:pPr>
              <a:r>
                <a:rPr lang="en-ZA" sz="1400" b="1" kern="0" cap="all" dirty="0">
                  <a:solidFill>
                    <a:srgbClr val="717171">
                      <a:lumMod val="50000"/>
                    </a:srgbClr>
                  </a:solidFill>
                  <a:cs typeface="Museo Sans 100"/>
                </a:rPr>
                <a:t>At risk</a:t>
              </a:r>
              <a:r>
                <a:rPr lang="en-ZA" sz="1400" kern="0" cap="all" dirty="0">
                  <a:solidFill>
                    <a:srgbClr val="717171">
                      <a:lumMod val="50000"/>
                    </a:srgbClr>
                  </a:solidFill>
                  <a:cs typeface="Museo Sans 100"/>
                </a:rPr>
                <a:t>| 31%</a:t>
              </a:r>
              <a:endParaRPr lang="en-ZA" sz="1400" kern="0" dirty="0">
                <a:solidFill>
                  <a:srgbClr val="717171">
                    <a:lumMod val="50000"/>
                  </a:srgbClr>
                </a:solidFill>
              </a:endParaRPr>
            </a:p>
          </p:txBody>
        </p:sp>
      </p:grpSp>
      <p:sp>
        <p:nvSpPr>
          <p:cNvPr id="11" name="Rectangle 10"/>
          <p:cNvSpPr/>
          <p:nvPr/>
        </p:nvSpPr>
        <p:spPr>
          <a:xfrm>
            <a:off x="3817081" y="2257924"/>
            <a:ext cx="776382" cy="9800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defRPr/>
            </a:pPr>
            <a:endParaRPr lang="en-ZA" sz="1600" kern="0" dirty="0">
              <a:solidFill>
                <a:sysClr val="windowText" lastClr="000000"/>
              </a:solidFill>
            </a:endParaRPr>
          </a:p>
        </p:txBody>
      </p:sp>
      <p:graphicFrame>
        <p:nvGraphicFramePr>
          <p:cNvPr id="12" name="Content Placeholder 3"/>
          <p:cNvGraphicFramePr>
            <a:graphicFrameLocks/>
          </p:cNvGraphicFramePr>
          <p:nvPr/>
        </p:nvGraphicFramePr>
        <p:xfrm>
          <a:off x="42832" y="3691402"/>
          <a:ext cx="3734988" cy="2408322"/>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8" name="Content Placeholder 15"/>
          <p:cNvGraphicFramePr>
            <a:graphicFrameLocks/>
          </p:cNvGraphicFramePr>
          <p:nvPr/>
        </p:nvGraphicFramePr>
        <p:xfrm>
          <a:off x="3971844" y="3021097"/>
          <a:ext cx="3911506" cy="455575"/>
        </p:xfrm>
        <a:graphic>
          <a:graphicData uri="http://schemas.openxmlformats.org/drawingml/2006/table">
            <a:tbl>
              <a:tblPr firstRow="1" bandRow="1">
                <a:tableStyleId>{5C22544A-7EE6-4342-B048-85BDC9FD1C3A}</a:tableStyleId>
              </a:tblPr>
              <a:tblGrid>
                <a:gridCol w="3911506">
                  <a:extLst>
                    <a:ext uri="{9D8B030D-6E8A-4147-A177-3AD203B41FA5}">
                      <a16:colId xmlns:a16="http://schemas.microsoft.com/office/drawing/2014/main" val="3042482324"/>
                    </a:ext>
                  </a:extLst>
                </a:gridCol>
              </a:tblGrid>
              <a:tr h="455575">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lang="en-US" sz="1600" b="1" baseline="0" dirty="0">
                        <a:solidFill>
                          <a:schemeClr val="tx1"/>
                        </a:solidFill>
                      </a:endParaRPr>
                    </a:p>
                  </a:txBody>
                  <a:tcPr marL="146304" marR="36576" marT="9525" marB="0" anchor="ctr">
                    <a:lnL w="12700" cmpd="sng">
                      <a:noFill/>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graphicFrame>
        <p:nvGraphicFramePr>
          <p:cNvPr id="19" name="Chart 18"/>
          <p:cNvGraphicFramePr/>
          <p:nvPr/>
        </p:nvGraphicFramePr>
        <p:xfrm>
          <a:off x="3441745" y="3259980"/>
          <a:ext cx="4265864" cy="1649378"/>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1" name="Content Placeholder 15"/>
          <p:cNvGraphicFramePr>
            <a:graphicFrameLocks/>
          </p:cNvGraphicFramePr>
          <p:nvPr/>
        </p:nvGraphicFramePr>
        <p:xfrm>
          <a:off x="3989740" y="1346788"/>
          <a:ext cx="3693947" cy="1547355"/>
        </p:xfrm>
        <a:graphic>
          <a:graphicData uri="http://schemas.openxmlformats.org/drawingml/2006/table">
            <a:tbl>
              <a:tblPr firstRow="1" bandRow="1">
                <a:tableStyleId>{5C22544A-7EE6-4342-B048-85BDC9FD1C3A}</a:tableStyleId>
              </a:tblPr>
              <a:tblGrid>
                <a:gridCol w="2902377">
                  <a:extLst>
                    <a:ext uri="{9D8B030D-6E8A-4147-A177-3AD203B41FA5}">
                      <a16:colId xmlns:a16="http://schemas.microsoft.com/office/drawing/2014/main" val="3042482324"/>
                    </a:ext>
                  </a:extLst>
                </a:gridCol>
                <a:gridCol w="791570">
                  <a:extLst>
                    <a:ext uri="{9D8B030D-6E8A-4147-A177-3AD203B41FA5}">
                      <a16:colId xmlns:a16="http://schemas.microsoft.com/office/drawing/2014/main" val="1669303387"/>
                    </a:ext>
                  </a:extLst>
                </a:gridCol>
              </a:tblGrid>
              <a:tr h="386475">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b="1" dirty="0">
                          <a:solidFill>
                            <a:schemeClr val="bg1"/>
                          </a:solidFill>
                        </a:rPr>
                        <a:t>TOUCH POINTS</a:t>
                      </a:r>
                      <a:endParaRPr lang="en-GB" sz="1600" b="0" dirty="0">
                        <a:solidFill>
                          <a:schemeClr val="bg1"/>
                        </a:solidFill>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6"/>
                    </a:solidFill>
                  </a:tcPr>
                </a:tc>
                <a:tc hMerge="1">
                  <a:txBody>
                    <a:bodyPr/>
                    <a:lstStyle/>
                    <a:p>
                      <a:endParaRPr lang="en-GB"/>
                    </a:p>
                  </a:txBody>
                  <a:tcPr/>
                </a:tc>
                <a:extLst>
                  <a:ext uri="{0D108BD9-81ED-4DB2-BD59-A6C34878D82A}">
                    <a16:rowId xmlns:a16="http://schemas.microsoft.com/office/drawing/2014/main" val="635350857"/>
                  </a:ext>
                </a:extLst>
              </a:tr>
              <a:tr h="432477">
                <a:tc>
                  <a:txBody>
                    <a:bodyPr/>
                    <a:lstStyle/>
                    <a:p>
                      <a:pPr marL="720000" lvl="2" indent="0">
                        <a:spcAft>
                          <a:spcPts val="600"/>
                        </a:spcAft>
                        <a:buFont typeface="Wingdings" panose="05000000000000000000" pitchFamily="2" charset="2"/>
                        <a:buNone/>
                      </a:pPr>
                      <a:r>
                        <a:rPr lang="en-US" sz="1400" b="1" spc="0" baseline="0" dirty="0">
                          <a:solidFill>
                            <a:schemeClr val="tx1"/>
                          </a:solidFill>
                        </a:rPr>
                        <a:t>No. of online activities they’ll do daily:</a:t>
                      </a:r>
                    </a:p>
                  </a:txBody>
                  <a:tcPr marR="108000" marT="108000" anchor="ctr">
                    <a:lnL w="12700" cmpd="sng">
                      <a:noFill/>
                    </a:lnL>
                    <a:lnR w="12700" cmpd="sng">
                      <a:noFill/>
                    </a:lnR>
                    <a:lnT w="38100" cmpd="sng">
                      <a:noFill/>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ctr">
                        <a:spcAft>
                          <a:spcPts val="600"/>
                        </a:spcAft>
                        <a:buFont typeface="Wingdings" panose="05000000000000000000" pitchFamily="2" charset="2"/>
                        <a:buNone/>
                        <a:defRPr/>
                      </a:pPr>
                      <a:r>
                        <a:rPr lang="en-US" sz="1600" b="1" dirty="0">
                          <a:solidFill>
                            <a:schemeClr val="tx1"/>
                          </a:solidFill>
                        </a:rPr>
                        <a:t>4.23</a:t>
                      </a:r>
                    </a:p>
                  </a:txBody>
                  <a:tcPr marT="216000">
                    <a:lnL w="12700" cmpd="sng">
                      <a:noFill/>
                    </a:lnL>
                    <a:lnR w="12700" cmpd="sng">
                      <a:noFill/>
                    </a:lnR>
                    <a:lnT w="38100" cmpd="sng">
                      <a:noFill/>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75029373"/>
                  </a:ext>
                </a:extLst>
              </a:tr>
              <a:tr h="432477">
                <a:tc>
                  <a:txBody>
                    <a:bodyPr/>
                    <a:lstStyle/>
                    <a:p>
                      <a:pPr marL="720000" marR="0" lvl="2" indent="0" algn="l" defTabSz="914400" rtl="0" eaLnBrk="1" fontAlgn="auto" latinLnBrk="0" hangingPunct="1">
                        <a:lnSpc>
                          <a:spcPct val="100000"/>
                        </a:lnSpc>
                        <a:spcBef>
                          <a:spcPts val="0"/>
                        </a:spcBef>
                        <a:spcAft>
                          <a:spcPts val="600"/>
                        </a:spcAft>
                        <a:buClrTx/>
                        <a:buSzTx/>
                        <a:buFont typeface="Wingdings" panose="05000000000000000000" pitchFamily="2" charset="2"/>
                        <a:buNone/>
                        <a:tabLst/>
                        <a:defRPr/>
                      </a:pPr>
                      <a:r>
                        <a:rPr lang="en-US" sz="1400" b="1" spc="0" baseline="0" dirty="0">
                          <a:solidFill>
                            <a:schemeClr val="tx1"/>
                          </a:solidFill>
                        </a:rPr>
                        <a:t>No. of online activities they’ll do per week:</a:t>
                      </a:r>
                    </a:p>
                  </a:txBody>
                  <a:tcPr marR="108000" marT="108000" anchor="ctr">
                    <a:lnL w="12700" cmpd="sng">
                      <a:noFill/>
                    </a:lnL>
                    <a:lnR w="12700" cmpd="sng">
                      <a:noFill/>
                    </a:lnR>
                    <a:lnT w="9525" cap="flat" cmpd="sng" algn="ctr">
                      <a:solidFill>
                        <a:schemeClr val="bg1">
                          <a:lumMod val="75000"/>
                        </a:schemeClr>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ctr">
                        <a:spcAft>
                          <a:spcPts val="600"/>
                        </a:spcAft>
                        <a:buFont typeface="Wingdings" panose="05000000000000000000" pitchFamily="2" charset="2"/>
                        <a:buNone/>
                        <a:defRPr/>
                      </a:pPr>
                      <a:r>
                        <a:rPr lang="en-US" sz="1600" b="1" dirty="0">
                          <a:solidFill>
                            <a:schemeClr val="tx1"/>
                          </a:solidFill>
                        </a:rPr>
                        <a:t>7.36</a:t>
                      </a:r>
                    </a:p>
                  </a:txBody>
                  <a:tcPr marT="216000">
                    <a:lnL w="12700" cmpd="sng">
                      <a:noFill/>
                    </a:lnL>
                    <a:lnR w="12700" cmpd="sng">
                      <a:noFill/>
                    </a:lnR>
                    <a:lnT w="9525" cap="flat" cmpd="sng" algn="ctr">
                      <a:solidFill>
                        <a:schemeClr val="bg1">
                          <a:lumMod val="75000"/>
                        </a:schemeClr>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2"/>
                  </a:ext>
                </a:extLst>
              </a:tr>
            </a:tbl>
          </a:graphicData>
        </a:graphic>
      </p:graphicFrame>
      <p:graphicFrame>
        <p:nvGraphicFramePr>
          <p:cNvPr id="23" name="Content Placeholder 13"/>
          <p:cNvGraphicFramePr>
            <a:graphicFrameLocks/>
          </p:cNvGraphicFramePr>
          <p:nvPr/>
        </p:nvGraphicFramePr>
        <p:xfrm>
          <a:off x="306552" y="1346786"/>
          <a:ext cx="3271672" cy="1158081"/>
        </p:xfrm>
        <a:graphic>
          <a:graphicData uri="http://schemas.openxmlformats.org/drawingml/2006/table">
            <a:tbl>
              <a:tblPr firstRow="1" bandRow="1">
                <a:tableStyleId>{5C22544A-7EE6-4342-B048-85BDC9FD1C3A}</a:tableStyleId>
              </a:tblPr>
              <a:tblGrid>
                <a:gridCol w="2507711">
                  <a:extLst>
                    <a:ext uri="{9D8B030D-6E8A-4147-A177-3AD203B41FA5}">
                      <a16:colId xmlns:a16="http://schemas.microsoft.com/office/drawing/2014/main" val="731527994"/>
                    </a:ext>
                  </a:extLst>
                </a:gridCol>
                <a:gridCol w="763961">
                  <a:extLst>
                    <a:ext uri="{9D8B030D-6E8A-4147-A177-3AD203B41FA5}">
                      <a16:colId xmlns:a16="http://schemas.microsoft.com/office/drawing/2014/main" val="4066411766"/>
                    </a:ext>
                  </a:extLst>
                </a:gridCol>
              </a:tblGrid>
              <a:tr h="304590">
                <a:tc gridSpan="2">
                  <a:txBody>
                    <a:bodyPr/>
                    <a:lstStyle/>
                    <a:p>
                      <a:r>
                        <a:rPr lang="en-GB" sz="1800" b="1" dirty="0">
                          <a:solidFill>
                            <a:schemeClr val="bg1"/>
                          </a:solidFill>
                        </a:rPr>
                        <a:t>CONSUMERS</a:t>
                      </a:r>
                      <a:endParaRPr lang="en-GB" sz="1600" b="0" dirty="0">
                        <a:solidFill>
                          <a:schemeClr val="bg1"/>
                        </a:solidFill>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6"/>
                    </a:solidFill>
                  </a:tcPr>
                </a:tc>
                <a:tc hMerge="1">
                  <a:txBody>
                    <a:bodyPr/>
                    <a:lstStyle/>
                    <a:p>
                      <a:endParaRPr lang="en-GB"/>
                    </a:p>
                  </a:txBody>
                  <a:tcPr/>
                </a:tc>
                <a:extLst>
                  <a:ext uri="{0D108BD9-81ED-4DB2-BD59-A6C34878D82A}">
                    <a16:rowId xmlns:a16="http://schemas.microsoft.com/office/drawing/2014/main" val="3974189949"/>
                  </a:ext>
                </a:extLst>
              </a:tr>
              <a:tr h="792321">
                <a:tc>
                  <a:txBody>
                    <a:bodyPr/>
                    <a:lstStyle/>
                    <a:p>
                      <a:pPr marL="720000" lvl="1"/>
                      <a:r>
                        <a:rPr lang="en-GB" sz="1400" b="1" dirty="0">
                          <a:solidFill>
                            <a:schemeClr val="tx1"/>
                          </a:solidFill>
                          <a:latin typeface="Arial" panose="020B0604020202020204" pitchFamily="34" charset="0"/>
                          <a:cs typeface="Arial" panose="020B0604020202020204" pitchFamily="34" charset="0"/>
                        </a:rPr>
                        <a:t>They’re online</a:t>
                      </a:r>
                      <a:br>
                        <a:rPr lang="en-GB" sz="1400" b="1" dirty="0">
                          <a:solidFill>
                            <a:schemeClr val="tx1"/>
                          </a:solidFill>
                          <a:latin typeface="Arial" panose="020B0604020202020204" pitchFamily="34" charset="0"/>
                          <a:cs typeface="Arial" panose="020B0604020202020204" pitchFamily="34" charset="0"/>
                        </a:rPr>
                      </a:br>
                      <a:r>
                        <a:rPr lang="en-GB" sz="1400" b="1" dirty="0">
                          <a:solidFill>
                            <a:schemeClr val="tx1"/>
                          </a:solidFill>
                          <a:latin typeface="Arial" panose="020B0604020202020204" pitchFamily="34" charset="0"/>
                          <a:cs typeface="Arial" panose="020B0604020202020204" pitchFamily="34" charset="0"/>
                        </a:rPr>
                        <a:t>at least once a</a:t>
                      </a:r>
                      <a:r>
                        <a:rPr lang="en-GB" sz="1400" b="1" baseline="0" dirty="0">
                          <a:solidFill>
                            <a:schemeClr val="tx1"/>
                          </a:solidFill>
                          <a:latin typeface="Arial" panose="020B0604020202020204" pitchFamily="34" charset="0"/>
                          <a:cs typeface="Arial" panose="020B0604020202020204" pitchFamily="34" charset="0"/>
                        </a:rPr>
                        <a:t> day</a:t>
                      </a:r>
                      <a:endParaRPr lang="en-GB" sz="1400" b="1" dirty="0">
                        <a:solidFill>
                          <a:schemeClr val="tx1"/>
                        </a:solidFill>
                        <a:latin typeface="Arial" panose="020B0604020202020204" pitchFamily="34" charset="0"/>
                        <a:cs typeface="Arial" panose="020B0604020202020204" pitchFamily="34" charset="0"/>
                      </a:endParaRPr>
                    </a:p>
                  </a:txBody>
                  <a:tcPr marT="108000" marB="108000" anchor="ctr">
                    <a:lnL w="12700" cmpd="sng">
                      <a:noFill/>
                    </a:lnL>
                    <a:lnR w="12700" cmpd="sng">
                      <a:noFill/>
                    </a:lnR>
                    <a:lnT w="38100" cmpd="sng">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pPr>
                      <a:r>
                        <a:rPr lang="en-GB" sz="1600" b="1" dirty="0">
                          <a:solidFill>
                            <a:schemeClr val="tx1"/>
                          </a:solidFill>
                          <a:latin typeface="Arial" panose="020B0604020202020204" pitchFamily="34" charset="0"/>
                          <a:cs typeface="Arial" panose="020B0604020202020204" pitchFamily="34" charset="0"/>
                        </a:rPr>
                        <a:t>1</a:t>
                      </a:r>
                    </a:p>
                  </a:txBody>
                  <a:tcPr anchor="ctr">
                    <a:lnL w="12700" cmpd="sng">
                      <a:noFill/>
                    </a:lnL>
                    <a:lnR w="12700" cmpd="sng">
                      <a:noFill/>
                    </a:lnR>
                    <a:lnT w="38100" cmpd="sng">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90287309"/>
                  </a:ext>
                </a:extLst>
              </a:tr>
            </a:tbl>
          </a:graphicData>
        </a:graphic>
      </p:graphicFrame>
      <p:sp>
        <p:nvSpPr>
          <p:cNvPr id="24" name="Freeform 6"/>
          <p:cNvSpPr>
            <a:spLocks noEditPoints="1"/>
          </p:cNvSpPr>
          <p:nvPr/>
        </p:nvSpPr>
        <p:spPr bwMode="auto">
          <a:xfrm>
            <a:off x="339378" y="1846203"/>
            <a:ext cx="445010" cy="538748"/>
          </a:xfrm>
          <a:custGeom>
            <a:avLst/>
            <a:gdLst>
              <a:gd name="T0" fmla="*/ 1406 w 2706"/>
              <a:gd name="T1" fmla="*/ 2838 h 3276"/>
              <a:gd name="T2" fmla="*/ 1332 w 2706"/>
              <a:gd name="T3" fmla="*/ 2958 h 3276"/>
              <a:gd name="T4" fmla="*/ 1213 w 2706"/>
              <a:gd name="T5" fmla="*/ 2883 h 3276"/>
              <a:gd name="T6" fmla="*/ 1286 w 2706"/>
              <a:gd name="T7" fmla="*/ 2764 h 3276"/>
              <a:gd name="T8" fmla="*/ 2296 w 2706"/>
              <a:gd name="T9" fmla="*/ 1922 h 3276"/>
              <a:gd name="T10" fmla="*/ 2250 w 2706"/>
              <a:gd name="T11" fmla="*/ 2055 h 3276"/>
              <a:gd name="T12" fmla="*/ 2115 w 2706"/>
              <a:gd name="T13" fmla="*/ 2010 h 3276"/>
              <a:gd name="T14" fmla="*/ 2162 w 2706"/>
              <a:gd name="T15" fmla="*/ 1875 h 3276"/>
              <a:gd name="T16" fmla="*/ 491 w 2706"/>
              <a:gd name="T17" fmla="*/ 1903 h 3276"/>
              <a:gd name="T18" fmla="*/ 475 w 2706"/>
              <a:gd name="T19" fmla="*/ 2043 h 3276"/>
              <a:gd name="T20" fmla="*/ 335 w 2706"/>
              <a:gd name="T21" fmla="*/ 2027 h 3276"/>
              <a:gd name="T22" fmla="*/ 351 w 2706"/>
              <a:gd name="T23" fmla="*/ 1888 h 3276"/>
              <a:gd name="T24" fmla="*/ 1965 w 2706"/>
              <a:gd name="T25" fmla="*/ 1327 h 3276"/>
              <a:gd name="T26" fmla="*/ 1990 w 2706"/>
              <a:gd name="T27" fmla="*/ 1448 h 3276"/>
              <a:gd name="T28" fmla="*/ 1477 w 2706"/>
              <a:gd name="T29" fmla="*/ 2062 h 3276"/>
              <a:gd name="T30" fmla="*/ 1279 w 2706"/>
              <a:gd name="T31" fmla="*/ 2153 h 3276"/>
              <a:gd name="T32" fmla="*/ 1125 w 2706"/>
              <a:gd name="T33" fmla="*/ 2000 h 3276"/>
              <a:gd name="T34" fmla="*/ 1216 w 2706"/>
              <a:gd name="T35" fmla="*/ 1801 h 3276"/>
              <a:gd name="T36" fmla="*/ 1856 w 2706"/>
              <a:gd name="T37" fmla="*/ 1336 h 3276"/>
              <a:gd name="T38" fmla="*/ 1372 w 2706"/>
              <a:gd name="T39" fmla="*/ 992 h 3276"/>
              <a:gd name="T40" fmla="*/ 1388 w 2706"/>
              <a:gd name="T41" fmla="*/ 1133 h 3276"/>
              <a:gd name="T42" fmla="*/ 1247 w 2706"/>
              <a:gd name="T43" fmla="*/ 1148 h 3276"/>
              <a:gd name="T44" fmla="*/ 1231 w 2706"/>
              <a:gd name="T45" fmla="*/ 1008 h 3276"/>
              <a:gd name="T46" fmla="*/ 1145 w 2706"/>
              <a:gd name="T47" fmla="*/ 844 h 3276"/>
              <a:gd name="T48" fmla="*/ 629 w 2706"/>
              <a:gd name="T49" fmla="*/ 1060 h 3276"/>
              <a:gd name="T50" fmla="*/ 282 w 2706"/>
              <a:gd name="T51" fmla="*/ 1488 h 3276"/>
              <a:gd name="T52" fmla="*/ 180 w 2706"/>
              <a:gd name="T53" fmla="*/ 2050 h 3276"/>
              <a:gd name="T54" fmla="*/ 360 w 2706"/>
              <a:gd name="T55" fmla="*/ 2583 h 3276"/>
              <a:gd name="T56" fmla="*/ 762 w 2706"/>
              <a:gd name="T57" fmla="*/ 2958 h 3276"/>
              <a:gd name="T58" fmla="*/ 1312 w 2706"/>
              <a:gd name="T59" fmla="*/ 3100 h 3276"/>
              <a:gd name="T60" fmla="*/ 1862 w 2706"/>
              <a:gd name="T61" fmla="*/ 2958 h 3276"/>
              <a:gd name="T62" fmla="*/ 2265 w 2706"/>
              <a:gd name="T63" fmla="*/ 2583 h 3276"/>
              <a:gd name="T64" fmla="*/ 2445 w 2706"/>
              <a:gd name="T65" fmla="*/ 2050 h 3276"/>
              <a:gd name="T66" fmla="*/ 2343 w 2706"/>
              <a:gd name="T67" fmla="*/ 1488 h 3276"/>
              <a:gd name="T68" fmla="*/ 1995 w 2706"/>
              <a:gd name="T69" fmla="*/ 1060 h 3276"/>
              <a:gd name="T70" fmla="*/ 1480 w 2706"/>
              <a:gd name="T71" fmla="*/ 844 h 3276"/>
              <a:gd name="T72" fmla="*/ 932 w 2706"/>
              <a:gd name="T73" fmla="*/ 177 h 3276"/>
              <a:gd name="T74" fmla="*/ 1583 w 2706"/>
              <a:gd name="T75" fmla="*/ 683 h 3276"/>
              <a:gd name="T76" fmla="*/ 2141 w 2706"/>
              <a:gd name="T77" fmla="*/ 949 h 3276"/>
              <a:gd name="T78" fmla="*/ 2198 w 2706"/>
              <a:gd name="T79" fmla="*/ 710 h 3276"/>
              <a:gd name="T80" fmla="*/ 2298 w 2706"/>
              <a:gd name="T81" fmla="*/ 634 h 3276"/>
              <a:gd name="T82" fmla="*/ 2706 w 2706"/>
              <a:gd name="T83" fmla="*/ 1060 h 3276"/>
              <a:gd name="T84" fmla="*/ 2635 w 2706"/>
              <a:gd name="T85" fmla="*/ 1155 h 3276"/>
              <a:gd name="T86" fmla="*/ 2327 w 2706"/>
              <a:gd name="T87" fmla="*/ 1136 h 3276"/>
              <a:gd name="T88" fmla="*/ 2595 w 2706"/>
              <a:gd name="T89" fmla="*/ 1690 h 3276"/>
              <a:gd name="T90" fmla="*/ 2573 w 2706"/>
              <a:gd name="T91" fmla="*/ 2328 h 3276"/>
              <a:gd name="T92" fmla="*/ 2271 w 2706"/>
              <a:gd name="T93" fmla="*/ 2860 h 3276"/>
              <a:gd name="T94" fmla="*/ 1760 w 2706"/>
              <a:gd name="T95" fmla="*/ 3198 h 3276"/>
              <a:gd name="T96" fmla="*/ 1127 w 2706"/>
              <a:gd name="T97" fmla="*/ 3264 h 3276"/>
              <a:gd name="T98" fmla="*/ 552 w 2706"/>
              <a:gd name="T99" fmla="*/ 3033 h 3276"/>
              <a:gd name="T100" fmla="*/ 150 w 2706"/>
              <a:gd name="T101" fmla="*/ 2575 h 3276"/>
              <a:gd name="T102" fmla="*/ 0 w 2706"/>
              <a:gd name="T103" fmla="*/ 1966 h 3276"/>
              <a:gd name="T104" fmla="*/ 152 w 2706"/>
              <a:gd name="T105" fmla="*/ 1355 h 3276"/>
              <a:gd name="T106" fmla="*/ 555 w 2706"/>
              <a:gd name="T107" fmla="*/ 896 h 3276"/>
              <a:gd name="T108" fmla="*/ 1132 w 2706"/>
              <a:gd name="T109" fmla="*/ 668 h 3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706" h="3276">
                <a:moveTo>
                  <a:pt x="1309" y="2761"/>
                </a:moveTo>
                <a:lnTo>
                  <a:pt x="1332" y="2764"/>
                </a:lnTo>
                <a:lnTo>
                  <a:pt x="1353" y="2771"/>
                </a:lnTo>
                <a:lnTo>
                  <a:pt x="1372" y="2783"/>
                </a:lnTo>
                <a:lnTo>
                  <a:pt x="1388" y="2798"/>
                </a:lnTo>
                <a:lnTo>
                  <a:pt x="1399" y="2817"/>
                </a:lnTo>
                <a:lnTo>
                  <a:pt x="1406" y="2838"/>
                </a:lnTo>
                <a:lnTo>
                  <a:pt x="1410" y="2860"/>
                </a:lnTo>
                <a:lnTo>
                  <a:pt x="1406" y="2883"/>
                </a:lnTo>
                <a:lnTo>
                  <a:pt x="1399" y="2904"/>
                </a:lnTo>
                <a:lnTo>
                  <a:pt x="1388" y="2923"/>
                </a:lnTo>
                <a:lnTo>
                  <a:pt x="1372" y="2939"/>
                </a:lnTo>
                <a:lnTo>
                  <a:pt x="1353" y="2950"/>
                </a:lnTo>
                <a:lnTo>
                  <a:pt x="1332" y="2958"/>
                </a:lnTo>
                <a:lnTo>
                  <a:pt x="1309" y="2961"/>
                </a:lnTo>
                <a:lnTo>
                  <a:pt x="1286" y="2958"/>
                </a:lnTo>
                <a:lnTo>
                  <a:pt x="1265" y="2950"/>
                </a:lnTo>
                <a:lnTo>
                  <a:pt x="1247" y="2939"/>
                </a:lnTo>
                <a:lnTo>
                  <a:pt x="1231" y="2923"/>
                </a:lnTo>
                <a:lnTo>
                  <a:pt x="1220" y="2904"/>
                </a:lnTo>
                <a:lnTo>
                  <a:pt x="1213" y="2883"/>
                </a:lnTo>
                <a:lnTo>
                  <a:pt x="1209" y="2860"/>
                </a:lnTo>
                <a:lnTo>
                  <a:pt x="1213" y="2838"/>
                </a:lnTo>
                <a:lnTo>
                  <a:pt x="1220" y="2817"/>
                </a:lnTo>
                <a:lnTo>
                  <a:pt x="1231" y="2798"/>
                </a:lnTo>
                <a:lnTo>
                  <a:pt x="1247" y="2783"/>
                </a:lnTo>
                <a:lnTo>
                  <a:pt x="1265" y="2771"/>
                </a:lnTo>
                <a:lnTo>
                  <a:pt x="1286" y="2764"/>
                </a:lnTo>
                <a:lnTo>
                  <a:pt x="1309" y="2761"/>
                </a:lnTo>
                <a:close/>
                <a:moveTo>
                  <a:pt x="2206" y="1866"/>
                </a:moveTo>
                <a:lnTo>
                  <a:pt x="2229" y="1868"/>
                </a:lnTo>
                <a:lnTo>
                  <a:pt x="2250" y="1875"/>
                </a:lnTo>
                <a:lnTo>
                  <a:pt x="2268" y="1888"/>
                </a:lnTo>
                <a:lnTo>
                  <a:pt x="2283" y="1903"/>
                </a:lnTo>
                <a:lnTo>
                  <a:pt x="2296" y="1922"/>
                </a:lnTo>
                <a:lnTo>
                  <a:pt x="2303" y="1943"/>
                </a:lnTo>
                <a:lnTo>
                  <a:pt x="2305" y="1966"/>
                </a:lnTo>
                <a:lnTo>
                  <a:pt x="2303" y="1989"/>
                </a:lnTo>
                <a:lnTo>
                  <a:pt x="2296" y="2010"/>
                </a:lnTo>
                <a:lnTo>
                  <a:pt x="2283" y="2027"/>
                </a:lnTo>
                <a:lnTo>
                  <a:pt x="2268" y="2043"/>
                </a:lnTo>
                <a:lnTo>
                  <a:pt x="2250" y="2055"/>
                </a:lnTo>
                <a:lnTo>
                  <a:pt x="2229" y="2063"/>
                </a:lnTo>
                <a:lnTo>
                  <a:pt x="2206" y="2065"/>
                </a:lnTo>
                <a:lnTo>
                  <a:pt x="2183" y="2063"/>
                </a:lnTo>
                <a:lnTo>
                  <a:pt x="2162" y="2055"/>
                </a:lnTo>
                <a:lnTo>
                  <a:pt x="2143" y="2043"/>
                </a:lnTo>
                <a:lnTo>
                  <a:pt x="2128" y="2027"/>
                </a:lnTo>
                <a:lnTo>
                  <a:pt x="2115" y="2010"/>
                </a:lnTo>
                <a:lnTo>
                  <a:pt x="2108" y="1989"/>
                </a:lnTo>
                <a:lnTo>
                  <a:pt x="2106" y="1966"/>
                </a:lnTo>
                <a:lnTo>
                  <a:pt x="2108" y="1943"/>
                </a:lnTo>
                <a:lnTo>
                  <a:pt x="2115" y="1922"/>
                </a:lnTo>
                <a:lnTo>
                  <a:pt x="2128" y="1903"/>
                </a:lnTo>
                <a:lnTo>
                  <a:pt x="2143" y="1888"/>
                </a:lnTo>
                <a:lnTo>
                  <a:pt x="2162" y="1875"/>
                </a:lnTo>
                <a:lnTo>
                  <a:pt x="2183" y="1868"/>
                </a:lnTo>
                <a:lnTo>
                  <a:pt x="2206" y="1866"/>
                </a:lnTo>
                <a:close/>
                <a:moveTo>
                  <a:pt x="412" y="1866"/>
                </a:moveTo>
                <a:lnTo>
                  <a:pt x="435" y="1868"/>
                </a:lnTo>
                <a:lnTo>
                  <a:pt x="456" y="1875"/>
                </a:lnTo>
                <a:lnTo>
                  <a:pt x="475" y="1888"/>
                </a:lnTo>
                <a:lnTo>
                  <a:pt x="491" y="1903"/>
                </a:lnTo>
                <a:lnTo>
                  <a:pt x="502" y="1922"/>
                </a:lnTo>
                <a:lnTo>
                  <a:pt x="510" y="1943"/>
                </a:lnTo>
                <a:lnTo>
                  <a:pt x="513" y="1966"/>
                </a:lnTo>
                <a:lnTo>
                  <a:pt x="510" y="1989"/>
                </a:lnTo>
                <a:lnTo>
                  <a:pt x="502" y="2010"/>
                </a:lnTo>
                <a:lnTo>
                  <a:pt x="491" y="2027"/>
                </a:lnTo>
                <a:lnTo>
                  <a:pt x="475" y="2043"/>
                </a:lnTo>
                <a:lnTo>
                  <a:pt x="456" y="2055"/>
                </a:lnTo>
                <a:lnTo>
                  <a:pt x="435" y="2063"/>
                </a:lnTo>
                <a:lnTo>
                  <a:pt x="412" y="2065"/>
                </a:lnTo>
                <a:lnTo>
                  <a:pt x="390" y="2063"/>
                </a:lnTo>
                <a:lnTo>
                  <a:pt x="369" y="2055"/>
                </a:lnTo>
                <a:lnTo>
                  <a:pt x="351" y="2043"/>
                </a:lnTo>
                <a:lnTo>
                  <a:pt x="335" y="2027"/>
                </a:lnTo>
                <a:lnTo>
                  <a:pt x="323" y="2010"/>
                </a:lnTo>
                <a:lnTo>
                  <a:pt x="316" y="1989"/>
                </a:lnTo>
                <a:lnTo>
                  <a:pt x="313" y="1966"/>
                </a:lnTo>
                <a:lnTo>
                  <a:pt x="316" y="1943"/>
                </a:lnTo>
                <a:lnTo>
                  <a:pt x="323" y="1922"/>
                </a:lnTo>
                <a:lnTo>
                  <a:pt x="335" y="1903"/>
                </a:lnTo>
                <a:lnTo>
                  <a:pt x="351" y="1888"/>
                </a:lnTo>
                <a:lnTo>
                  <a:pt x="369" y="1875"/>
                </a:lnTo>
                <a:lnTo>
                  <a:pt x="390" y="1868"/>
                </a:lnTo>
                <a:lnTo>
                  <a:pt x="412" y="1866"/>
                </a:lnTo>
                <a:close/>
                <a:moveTo>
                  <a:pt x="1909" y="1312"/>
                </a:moveTo>
                <a:lnTo>
                  <a:pt x="1928" y="1313"/>
                </a:lnTo>
                <a:lnTo>
                  <a:pt x="1947" y="1317"/>
                </a:lnTo>
                <a:lnTo>
                  <a:pt x="1965" y="1327"/>
                </a:lnTo>
                <a:lnTo>
                  <a:pt x="1980" y="1339"/>
                </a:lnTo>
                <a:lnTo>
                  <a:pt x="1992" y="1356"/>
                </a:lnTo>
                <a:lnTo>
                  <a:pt x="2000" y="1374"/>
                </a:lnTo>
                <a:lnTo>
                  <a:pt x="2004" y="1393"/>
                </a:lnTo>
                <a:lnTo>
                  <a:pt x="2003" y="1411"/>
                </a:lnTo>
                <a:lnTo>
                  <a:pt x="1999" y="1430"/>
                </a:lnTo>
                <a:lnTo>
                  <a:pt x="1990" y="1448"/>
                </a:lnTo>
                <a:lnTo>
                  <a:pt x="1977" y="1464"/>
                </a:lnTo>
                <a:lnTo>
                  <a:pt x="1497" y="1922"/>
                </a:lnTo>
                <a:lnTo>
                  <a:pt x="1502" y="1944"/>
                </a:lnTo>
                <a:lnTo>
                  <a:pt x="1503" y="1966"/>
                </a:lnTo>
                <a:lnTo>
                  <a:pt x="1500" y="2000"/>
                </a:lnTo>
                <a:lnTo>
                  <a:pt x="1491" y="2032"/>
                </a:lnTo>
                <a:lnTo>
                  <a:pt x="1477" y="2062"/>
                </a:lnTo>
                <a:lnTo>
                  <a:pt x="1458" y="2088"/>
                </a:lnTo>
                <a:lnTo>
                  <a:pt x="1436" y="2111"/>
                </a:lnTo>
                <a:lnTo>
                  <a:pt x="1408" y="2130"/>
                </a:lnTo>
                <a:lnTo>
                  <a:pt x="1379" y="2144"/>
                </a:lnTo>
                <a:lnTo>
                  <a:pt x="1347" y="2153"/>
                </a:lnTo>
                <a:lnTo>
                  <a:pt x="1312" y="2156"/>
                </a:lnTo>
                <a:lnTo>
                  <a:pt x="1279" y="2153"/>
                </a:lnTo>
                <a:lnTo>
                  <a:pt x="1246" y="2144"/>
                </a:lnTo>
                <a:lnTo>
                  <a:pt x="1216" y="2130"/>
                </a:lnTo>
                <a:lnTo>
                  <a:pt x="1190" y="2111"/>
                </a:lnTo>
                <a:lnTo>
                  <a:pt x="1167" y="2088"/>
                </a:lnTo>
                <a:lnTo>
                  <a:pt x="1148" y="2062"/>
                </a:lnTo>
                <a:lnTo>
                  <a:pt x="1134" y="2032"/>
                </a:lnTo>
                <a:lnTo>
                  <a:pt x="1125" y="2000"/>
                </a:lnTo>
                <a:lnTo>
                  <a:pt x="1123" y="1966"/>
                </a:lnTo>
                <a:lnTo>
                  <a:pt x="1126" y="1931"/>
                </a:lnTo>
                <a:lnTo>
                  <a:pt x="1134" y="1900"/>
                </a:lnTo>
                <a:lnTo>
                  <a:pt x="1148" y="1869"/>
                </a:lnTo>
                <a:lnTo>
                  <a:pt x="1167" y="1843"/>
                </a:lnTo>
                <a:lnTo>
                  <a:pt x="1190" y="1820"/>
                </a:lnTo>
                <a:lnTo>
                  <a:pt x="1216" y="1801"/>
                </a:lnTo>
                <a:lnTo>
                  <a:pt x="1246" y="1787"/>
                </a:lnTo>
                <a:lnTo>
                  <a:pt x="1279" y="1778"/>
                </a:lnTo>
                <a:lnTo>
                  <a:pt x="1312" y="1776"/>
                </a:lnTo>
                <a:lnTo>
                  <a:pt x="1336" y="1777"/>
                </a:lnTo>
                <a:lnTo>
                  <a:pt x="1359" y="1781"/>
                </a:lnTo>
                <a:lnTo>
                  <a:pt x="1381" y="1789"/>
                </a:lnTo>
                <a:lnTo>
                  <a:pt x="1856" y="1336"/>
                </a:lnTo>
                <a:lnTo>
                  <a:pt x="1871" y="1324"/>
                </a:lnTo>
                <a:lnTo>
                  <a:pt x="1889" y="1316"/>
                </a:lnTo>
                <a:lnTo>
                  <a:pt x="1909" y="1312"/>
                </a:lnTo>
                <a:close/>
                <a:moveTo>
                  <a:pt x="1309" y="970"/>
                </a:moveTo>
                <a:lnTo>
                  <a:pt x="1332" y="973"/>
                </a:lnTo>
                <a:lnTo>
                  <a:pt x="1353" y="981"/>
                </a:lnTo>
                <a:lnTo>
                  <a:pt x="1372" y="992"/>
                </a:lnTo>
                <a:lnTo>
                  <a:pt x="1388" y="1008"/>
                </a:lnTo>
                <a:lnTo>
                  <a:pt x="1399" y="1027"/>
                </a:lnTo>
                <a:lnTo>
                  <a:pt x="1406" y="1048"/>
                </a:lnTo>
                <a:lnTo>
                  <a:pt x="1410" y="1070"/>
                </a:lnTo>
                <a:lnTo>
                  <a:pt x="1406" y="1093"/>
                </a:lnTo>
                <a:lnTo>
                  <a:pt x="1399" y="1114"/>
                </a:lnTo>
                <a:lnTo>
                  <a:pt x="1388" y="1133"/>
                </a:lnTo>
                <a:lnTo>
                  <a:pt x="1372" y="1148"/>
                </a:lnTo>
                <a:lnTo>
                  <a:pt x="1353" y="1160"/>
                </a:lnTo>
                <a:lnTo>
                  <a:pt x="1332" y="1167"/>
                </a:lnTo>
                <a:lnTo>
                  <a:pt x="1309" y="1170"/>
                </a:lnTo>
                <a:lnTo>
                  <a:pt x="1286" y="1167"/>
                </a:lnTo>
                <a:lnTo>
                  <a:pt x="1265" y="1160"/>
                </a:lnTo>
                <a:lnTo>
                  <a:pt x="1247" y="1148"/>
                </a:lnTo>
                <a:lnTo>
                  <a:pt x="1231" y="1133"/>
                </a:lnTo>
                <a:lnTo>
                  <a:pt x="1220" y="1114"/>
                </a:lnTo>
                <a:lnTo>
                  <a:pt x="1213" y="1093"/>
                </a:lnTo>
                <a:lnTo>
                  <a:pt x="1209" y="1070"/>
                </a:lnTo>
                <a:lnTo>
                  <a:pt x="1213" y="1048"/>
                </a:lnTo>
                <a:lnTo>
                  <a:pt x="1220" y="1027"/>
                </a:lnTo>
                <a:lnTo>
                  <a:pt x="1231" y="1008"/>
                </a:lnTo>
                <a:lnTo>
                  <a:pt x="1247" y="992"/>
                </a:lnTo>
                <a:lnTo>
                  <a:pt x="1265" y="981"/>
                </a:lnTo>
                <a:lnTo>
                  <a:pt x="1286" y="973"/>
                </a:lnTo>
                <a:lnTo>
                  <a:pt x="1309" y="970"/>
                </a:lnTo>
                <a:close/>
                <a:moveTo>
                  <a:pt x="1312" y="831"/>
                </a:moveTo>
                <a:lnTo>
                  <a:pt x="1227" y="834"/>
                </a:lnTo>
                <a:lnTo>
                  <a:pt x="1145" y="844"/>
                </a:lnTo>
                <a:lnTo>
                  <a:pt x="1064" y="858"/>
                </a:lnTo>
                <a:lnTo>
                  <a:pt x="984" y="879"/>
                </a:lnTo>
                <a:lnTo>
                  <a:pt x="908" y="905"/>
                </a:lnTo>
                <a:lnTo>
                  <a:pt x="833" y="937"/>
                </a:lnTo>
                <a:lnTo>
                  <a:pt x="762" y="973"/>
                </a:lnTo>
                <a:lnTo>
                  <a:pt x="694" y="1014"/>
                </a:lnTo>
                <a:lnTo>
                  <a:pt x="629" y="1060"/>
                </a:lnTo>
                <a:lnTo>
                  <a:pt x="567" y="1110"/>
                </a:lnTo>
                <a:lnTo>
                  <a:pt x="510" y="1164"/>
                </a:lnTo>
                <a:lnTo>
                  <a:pt x="455" y="1222"/>
                </a:lnTo>
                <a:lnTo>
                  <a:pt x="405" y="1284"/>
                </a:lnTo>
                <a:lnTo>
                  <a:pt x="360" y="1349"/>
                </a:lnTo>
                <a:lnTo>
                  <a:pt x="318" y="1417"/>
                </a:lnTo>
                <a:lnTo>
                  <a:pt x="282" y="1488"/>
                </a:lnTo>
                <a:lnTo>
                  <a:pt x="251" y="1562"/>
                </a:lnTo>
                <a:lnTo>
                  <a:pt x="225" y="1639"/>
                </a:lnTo>
                <a:lnTo>
                  <a:pt x="204" y="1717"/>
                </a:lnTo>
                <a:lnTo>
                  <a:pt x="189" y="1798"/>
                </a:lnTo>
                <a:lnTo>
                  <a:pt x="180" y="1881"/>
                </a:lnTo>
                <a:lnTo>
                  <a:pt x="177" y="1966"/>
                </a:lnTo>
                <a:lnTo>
                  <a:pt x="180" y="2050"/>
                </a:lnTo>
                <a:lnTo>
                  <a:pt x="189" y="2133"/>
                </a:lnTo>
                <a:lnTo>
                  <a:pt x="204" y="2214"/>
                </a:lnTo>
                <a:lnTo>
                  <a:pt x="225" y="2292"/>
                </a:lnTo>
                <a:lnTo>
                  <a:pt x="251" y="2370"/>
                </a:lnTo>
                <a:lnTo>
                  <a:pt x="282" y="2443"/>
                </a:lnTo>
                <a:lnTo>
                  <a:pt x="318" y="2514"/>
                </a:lnTo>
                <a:lnTo>
                  <a:pt x="360" y="2583"/>
                </a:lnTo>
                <a:lnTo>
                  <a:pt x="405" y="2648"/>
                </a:lnTo>
                <a:lnTo>
                  <a:pt x="455" y="2709"/>
                </a:lnTo>
                <a:lnTo>
                  <a:pt x="510" y="2767"/>
                </a:lnTo>
                <a:lnTo>
                  <a:pt x="567" y="2821"/>
                </a:lnTo>
                <a:lnTo>
                  <a:pt x="629" y="2872"/>
                </a:lnTo>
                <a:lnTo>
                  <a:pt x="694" y="2917"/>
                </a:lnTo>
                <a:lnTo>
                  <a:pt x="762" y="2958"/>
                </a:lnTo>
                <a:lnTo>
                  <a:pt x="833" y="2994"/>
                </a:lnTo>
                <a:lnTo>
                  <a:pt x="908" y="3026"/>
                </a:lnTo>
                <a:lnTo>
                  <a:pt x="984" y="3052"/>
                </a:lnTo>
                <a:lnTo>
                  <a:pt x="1064" y="3073"/>
                </a:lnTo>
                <a:lnTo>
                  <a:pt x="1145" y="3088"/>
                </a:lnTo>
                <a:lnTo>
                  <a:pt x="1227" y="3097"/>
                </a:lnTo>
                <a:lnTo>
                  <a:pt x="1312" y="3100"/>
                </a:lnTo>
                <a:lnTo>
                  <a:pt x="1397" y="3097"/>
                </a:lnTo>
                <a:lnTo>
                  <a:pt x="1480" y="3088"/>
                </a:lnTo>
                <a:lnTo>
                  <a:pt x="1560" y="3073"/>
                </a:lnTo>
                <a:lnTo>
                  <a:pt x="1640" y="3052"/>
                </a:lnTo>
                <a:lnTo>
                  <a:pt x="1716" y="3026"/>
                </a:lnTo>
                <a:lnTo>
                  <a:pt x="1791" y="2994"/>
                </a:lnTo>
                <a:lnTo>
                  <a:pt x="1862" y="2958"/>
                </a:lnTo>
                <a:lnTo>
                  <a:pt x="1930" y="2917"/>
                </a:lnTo>
                <a:lnTo>
                  <a:pt x="1995" y="2872"/>
                </a:lnTo>
                <a:lnTo>
                  <a:pt x="2057" y="2821"/>
                </a:lnTo>
                <a:lnTo>
                  <a:pt x="2115" y="2767"/>
                </a:lnTo>
                <a:lnTo>
                  <a:pt x="2169" y="2709"/>
                </a:lnTo>
                <a:lnTo>
                  <a:pt x="2219" y="2648"/>
                </a:lnTo>
                <a:lnTo>
                  <a:pt x="2265" y="2583"/>
                </a:lnTo>
                <a:lnTo>
                  <a:pt x="2306" y="2514"/>
                </a:lnTo>
                <a:lnTo>
                  <a:pt x="2343" y="2443"/>
                </a:lnTo>
                <a:lnTo>
                  <a:pt x="2374" y="2370"/>
                </a:lnTo>
                <a:lnTo>
                  <a:pt x="2400" y="2292"/>
                </a:lnTo>
                <a:lnTo>
                  <a:pt x="2421" y="2214"/>
                </a:lnTo>
                <a:lnTo>
                  <a:pt x="2436" y="2133"/>
                </a:lnTo>
                <a:lnTo>
                  <a:pt x="2445" y="2050"/>
                </a:lnTo>
                <a:lnTo>
                  <a:pt x="2449" y="1966"/>
                </a:lnTo>
                <a:lnTo>
                  <a:pt x="2445" y="1881"/>
                </a:lnTo>
                <a:lnTo>
                  <a:pt x="2436" y="1798"/>
                </a:lnTo>
                <a:lnTo>
                  <a:pt x="2421" y="1717"/>
                </a:lnTo>
                <a:lnTo>
                  <a:pt x="2400" y="1639"/>
                </a:lnTo>
                <a:lnTo>
                  <a:pt x="2374" y="1562"/>
                </a:lnTo>
                <a:lnTo>
                  <a:pt x="2343" y="1488"/>
                </a:lnTo>
                <a:lnTo>
                  <a:pt x="2306" y="1417"/>
                </a:lnTo>
                <a:lnTo>
                  <a:pt x="2265" y="1349"/>
                </a:lnTo>
                <a:lnTo>
                  <a:pt x="2219" y="1284"/>
                </a:lnTo>
                <a:lnTo>
                  <a:pt x="2169" y="1222"/>
                </a:lnTo>
                <a:lnTo>
                  <a:pt x="2115" y="1164"/>
                </a:lnTo>
                <a:lnTo>
                  <a:pt x="2057" y="1110"/>
                </a:lnTo>
                <a:lnTo>
                  <a:pt x="1995" y="1060"/>
                </a:lnTo>
                <a:lnTo>
                  <a:pt x="1930" y="1014"/>
                </a:lnTo>
                <a:lnTo>
                  <a:pt x="1862" y="973"/>
                </a:lnTo>
                <a:lnTo>
                  <a:pt x="1791" y="937"/>
                </a:lnTo>
                <a:lnTo>
                  <a:pt x="1716" y="905"/>
                </a:lnTo>
                <a:lnTo>
                  <a:pt x="1640" y="879"/>
                </a:lnTo>
                <a:lnTo>
                  <a:pt x="1560" y="858"/>
                </a:lnTo>
                <a:lnTo>
                  <a:pt x="1480" y="844"/>
                </a:lnTo>
                <a:lnTo>
                  <a:pt x="1397" y="834"/>
                </a:lnTo>
                <a:lnTo>
                  <a:pt x="1312" y="831"/>
                </a:lnTo>
                <a:close/>
                <a:moveTo>
                  <a:pt x="932" y="177"/>
                </a:moveTo>
                <a:lnTo>
                  <a:pt x="932" y="330"/>
                </a:lnTo>
                <a:lnTo>
                  <a:pt x="1693" y="330"/>
                </a:lnTo>
                <a:lnTo>
                  <a:pt x="1693" y="177"/>
                </a:lnTo>
                <a:lnTo>
                  <a:pt x="932" y="177"/>
                </a:lnTo>
                <a:close/>
                <a:moveTo>
                  <a:pt x="756" y="0"/>
                </a:moveTo>
                <a:lnTo>
                  <a:pt x="1869" y="0"/>
                </a:lnTo>
                <a:lnTo>
                  <a:pt x="1869" y="506"/>
                </a:lnTo>
                <a:lnTo>
                  <a:pt x="1400" y="506"/>
                </a:lnTo>
                <a:lnTo>
                  <a:pt x="1400" y="658"/>
                </a:lnTo>
                <a:lnTo>
                  <a:pt x="1493" y="668"/>
                </a:lnTo>
                <a:lnTo>
                  <a:pt x="1583" y="683"/>
                </a:lnTo>
                <a:lnTo>
                  <a:pt x="1671" y="705"/>
                </a:lnTo>
                <a:lnTo>
                  <a:pt x="1756" y="733"/>
                </a:lnTo>
                <a:lnTo>
                  <a:pt x="1840" y="766"/>
                </a:lnTo>
                <a:lnTo>
                  <a:pt x="1920" y="805"/>
                </a:lnTo>
                <a:lnTo>
                  <a:pt x="1996" y="848"/>
                </a:lnTo>
                <a:lnTo>
                  <a:pt x="2070" y="897"/>
                </a:lnTo>
                <a:lnTo>
                  <a:pt x="2141" y="949"/>
                </a:lnTo>
                <a:lnTo>
                  <a:pt x="2207" y="1008"/>
                </a:lnTo>
                <a:lnTo>
                  <a:pt x="2327" y="892"/>
                </a:lnTo>
                <a:lnTo>
                  <a:pt x="2222" y="782"/>
                </a:lnTo>
                <a:lnTo>
                  <a:pt x="2210" y="766"/>
                </a:lnTo>
                <a:lnTo>
                  <a:pt x="2202" y="748"/>
                </a:lnTo>
                <a:lnTo>
                  <a:pt x="2198" y="728"/>
                </a:lnTo>
                <a:lnTo>
                  <a:pt x="2198" y="710"/>
                </a:lnTo>
                <a:lnTo>
                  <a:pt x="2203" y="691"/>
                </a:lnTo>
                <a:lnTo>
                  <a:pt x="2212" y="673"/>
                </a:lnTo>
                <a:lnTo>
                  <a:pt x="2225" y="657"/>
                </a:lnTo>
                <a:lnTo>
                  <a:pt x="2241" y="646"/>
                </a:lnTo>
                <a:lnTo>
                  <a:pt x="2259" y="637"/>
                </a:lnTo>
                <a:lnTo>
                  <a:pt x="2278" y="633"/>
                </a:lnTo>
                <a:lnTo>
                  <a:pt x="2298" y="634"/>
                </a:lnTo>
                <a:lnTo>
                  <a:pt x="2317" y="638"/>
                </a:lnTo>
                <a:lnTo>
                  <a:pt x="2334" y="647"/>
                </a:lnTo>
                <a:lnTo>
                  <a:pt x="2350" y="660"/>
                </a:lnTo>
                <a:lnTo>
                  <a:pt x="2682" y="1007"/>
                </a:lnTo>
                <a:lnTo>
                  <a:pt x="2695" y="1024"/>
                </a:lnTo>
                <a:lnTo>
                  <a:pt x="2702" y="1042"/>
                </a:lnTo>
                <a:lnTo>
                  <a:pt x="2706" y="1060"/>
                </a:lnTo>
                <a:lnTo>
                  <a:pt x="2706" y="1080"/>
                </a:lnTo>
                <a:lnTo>
                  <a:pt x="2701" y="1099"/>
                </a:lnTo>
                <a:lnTo>
                  <a:pt x="2693" y="1116"/>
                </a:lnTo>
                <a:lnTo>
                  <a:pt x="2679" y="1132"/>
                </a:lnTo>
                <a:lnTo>
                  <a:pt x="2665" y="1143"/>
                </a:lnTo>
                <a:lnTo>
                  <a:pt x="2651" y="1151"/>
                </a:lnTo>
                <a:lnTo>
                  <a:pt x="2635" y="1155"/>
                </a:lnTo>
                <a:lnTo>
                  <a:pt x="2618" y="1157"/>
                </a:lnTo>
                <a:lnTo>
                  <a:pt x="2601" y="1155"/>
                </a:lnTo>
                <a:lnTo>
                  <a:pt x="2585" y="1149"/>
                </a:lnTo>
                <a:lnTo>
                  <a:pt x="2569" y="1141"/>
                </a:lnTo>
                <a:lnTo>
                  <a:pt x="2554" y="1130"/>
                </a:lnTo>
                <a:lnTo>
                  <a:pt x="2450" y="1020"/>
                </a:lnTo>
                <a:lnTo>
                  <a:pt x="2327" y="1136"/>
                </a:lnTo>
                <a:lnTo>
                  <a:pt x="2380" y="1206"/>
                </a:lnTo>
                <a:lnTo>
                  <a:pt x="2430" y="1279"/>
                </a:lnTo>
                <a:lnTo>
                  <a:pt x="2474" y="1356"/>
                </a:lnTo>
                <a:lnTo>
                  <a:pt x="2512" y="1435"/>
                </a:lnTo>
                <a:lnTo>
                  <a:pt x="2546" y="1517"/>
                </a:lnTo>
                <a:lnTo>
                  <a:pt x="2573" y="1603"/>
                </a:lnTo>
                <a:lnTo>
                  <a:pt x="2595" y="1690"/>
                </a:lnTo>
                <a:lnTo>
                  <a:pt x="2612" y="1780"/>
                </a:lnTo>
                <a:lnTo>
                  <a:pt x="2621" y="1872"/>
                </a:lnTo>
                <a:lnTo>
                  <a:pt x="2625" y="1966"/>
                </a:lnTo>
                <a:lnTo>
                  <a:pt x="2621" y="2059"/>
                </a:lnTo>
                <a:lnTo>
                  <a:pt x="2612" y="2151"/>
                </a:lnTo>
                <a:lnTo>
                  <a:pt x="2595" y="2241"/>
                </a:lnTo>
                <a:lnTo>
                  <a:pt x="2573" y="2328"/>
                </a:lnTo>
                <a:lnTo>
                  <a:pt x="2546" y="2413"/>
                </a:lnTo>
                <a:lnTo>
                  <a:pt x="2512" y="2496"/>
                </a:lnTo>
                <a:lnTo>
                  <a:pt x="2474" y="2575"/>
                </a:lnTo>
                <a:lnTo>
                  <a:pt x="2430" y="2652"/>
                </a:lnTo>
                <a:lnTo>
                  <a:pt x="2382" y="2725"/>
                </a:lnTo>
                <a:lnTo>
                  <a:pt x="2328" y="2794"/>
                </a:lnTo>
                <a:lnTo>
                  <a:pt x="2271" y="2860"/>
                </a:lnTo>
                <a:lnTo>
                  <a:pt x="2209" y="2922"/>
                </a:lnTo>
                <a:lnTo>
                  <a:pt x="2143" y="2980"/>
                </a:lnTo>
                <a:lnTo>
                  <a:pt x="2073" y="3033"/>
                </a:lnTo>
                <a:lnTo>
                  <a:pt x="1999" y="3082"/>
                </a:lnTo>
                <a:lnTo>
                  <a:pt x="1923" y="3125"/>
                </a:lnTo>
                <a:lnTo>
                  <a:pt x="1843" y="3164"/>
                </a:lnTo>
                <a:lnTo>
                  <a:pt x="1760" y="3198"/>
                </a:lnTo>
                <a:lnTo>
                  <a:pt x="1675" y="3225"/>
                </a:lnTo>
                <a:lnTo>
                  <a:pt x="1588" y="3247"/>
                </a:lnTo>
                <a:lnTo>
                  <a:pt x="1497" y="3264"/>
                </a:lnTo>
                <a:lnTo>
                  <a:pt x="1405" y="3273"/>
                </a:lnTo>
                <a:lnTo>
                  <a:pt x="1312" y="3276"/>
                </a:lnTo>
                <a:lnTo>
                  <a:pt x="1219" y="3273"/>
                </a:lnTo>
                <a:lnTo>
                  <a:pt x="1127" y="3264"/>
                </a:lnTo>
                <a:lnTo>
                  <a:pt x="1037" y="3247"/>
                </a:lnTo>
                <a:lnTo>
                  <a:pt x="950" y="3225"/>
                </a:lnTo>
                <a:lnTo>
                  <a:pt x="864" y="3198"/>
                </a:lnTo>
                <a:lnTo>
                  <a:pt x="781" y="3164"/>
                </a:lnTo>
                <a:lnTo>
                  <a:pt x="701" y="3125"/>
                </a:lnTo>
                <a:lnTo>
                  <a:pt x="625" y="3082"/>
                </a:lnTo>
                <a:lnTo>
                  <a:pt x="552" y="3033"/>
                </a:lnTo>
                <a:lnTo>
                  <a:pt x="483" y="2980"/>
                </a:lnTo>
                <a:lnTo>
                  <a:pt x="417" y="2922"/>
                </a:lnTo>
                <a:lnTo>
                  <a:pt x="355" y="2860"/>
                </a:lnTo>
                <a:lnTo>
                  <a:pt x="297" y="2794"/>
                </a:lnTo>
                <a:lnTo>
                  <a:pt x="244" y="2725"/>
                </a:lnTo>
                <a:lnTo>
                  <a:pt x="194" y="2652"/>
                </a:lnTo>
                <a:lnTo>
                  <a:pt x="150" y="2575"/>
                </a:lnTo>
                <a:lnTo>
                  <a:pt x="112" y="2496"/>
                </a:lnTo>
                <a:lnTo>
                  <a:pt x="79" y="2413"/>
                </a:lnTo>
                <a:lnTo>
                  <a:pt x="51" y="2328"/>
                </a:lnTo>
                <a:lnTo>
                  <a:pt x="29" y="2241"/>
                </a:lnTo>
                <a:lnTo>
                  <a:pt x="13" y="2151"/>
                </a:lnTo>
                <a:lnTo>
                  <a:pt x="4" y="2059"/>
                </a:lnTo>
                <a:lnTo>
                  <a:pt x="0" y="1966"/>
                </a:lnTo>
                <a:lnTo>
                  <a:pt x="4" y="1872"/>
                </a:lnTo>
                <a:lnTo>
                  <a:pt x="13" y="1780"/>
                </a:lnTo>
                <a:lnTo>
                  <a:pt x="29" y="1690"/>
                </a:lnTo>
                <a:lnTo>
                  <a:pt x="51" y="1602"/>
                </a:lnTo>
                <a:lnTo>
                  <a:pt x="79" y="1517"/>
                </a:lnTo>
                <a:lnTo>
                  <a:pt x="113" y="1434"/>
                </a:lnTo>
                <a:lnTo>
                  <a:pt x="152" y="1355"/>
                </a:lnTo>
                <a:lnTo>
                  <a:pt x="196" y="1278"/>
                </a:lnTo>
                <a:lnTo>
                  <a:pt x="245" y="1205"/>
                </a:lnTo>
                <a:lnTo>
                  <a:pt x="298" y="1135"/>
                </a:lnTo>
                <a:lnTo>
                  <a:pt x="356" y="1069"/>
                </a:lnTo>
                <a:lnTo>
                  <a:pt x="419" y="1007"/>
                </a:lnTo>
                <a:lnTo>
                  <a:pt x="485" y="949"/>
                </a:lnTo>
                <a:lnTo>
                  <a:pt x="555" y="896"/>
                </a:lnTo>
                <a:lnTo>
                  <a:pt x="628" y="848"/>
                </a:lnTo>
                <a:lnTo>
                  <a:pt x="706" y="804"/>
                </a:lnTo>
                <a:lnTo>
                  <a:pt x="785" y="766"/>
                </a:lnTo>
                <a:lnTo>
                  <a:pt x="868" y="733"/>
                </a:lnTo>
                <a:lnTo>
                  <a:pt x="954" y="705"/>
                </a:lnTo>
                <a:lnTo>
                  <a:pt x="1042" y="683"/>
                </a:lnTo>
                <a:lnTo>
                  <a:pt x="1132" y="668"/>
                </a:lnTo>
                <a:lnTo>
                  <a:pt x="1224" y="658"/>
                </a:lnTo>
                <a:lnTo>
                  <a:pt x="1224" y="506"/>
                </a:lnTo>
                <a:lnTo>
                  <a:pt x="756" y="506"/>
                </a:lnTo>
                <a:lnTo>
                  <a:pt x="756" y="0"/>
                </a:lnTo>
                <a:close/>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pPr>
              <a:defRPr/>
            </a:pPr>
            <a:endParaRPr lang="en-GB" kern="0" dirty="0">
              <a:solidFill>
                <a:srgbClr val="717171"/>
              </a:solidFill>
            </a:endParaRPr>
          </a:p>
        </p:txBody>
      </p:sp>
      <p:grpSp>
        <p:nvGrpSpPr>
          <p:cNvPr id="25" name="Group 24"/>
          <p:cNvGrpSpPr/>
          <p:nvPr/>
        </p:nvGrpSpPr>
        <p:grpSpPr>
          <a:xfrm>
            <a:off x="8248750" y="2406445"/>
            <a:ext cx="513113" cy="478607"/>
            <a:chOff x="3162300" y="-3261257"/>
            <a:chExt cx="5854700" cy="5460999"/>
          </a:xfrm>
          <a:solidFill>
            <a:schemeClr val="accent6"/>
          </a:solidFill>
        </p:grpSpPr>
        <p:sp>
          <p:nvSpPr>
            <p:cNvPr id="28" name="Freeform 55"/>
            <p:cNvSpPr>
              <a:spLocks noEditPoints="1"/>
            </p:cNvSpPr>
            <p:nvPr/>
          </p:nvSpPr>
          <p:spPr bwMode="auto">
            <a:xfrm>
              <a:off x="3162300" y="-806985"/>
              <a:ext cx="2355846" cy="3006727"/>
            </a:xfrm>
            <a:custGeom>
              <a:avLst/>
              <a:gdLst>
                <a:gd name="T0" fmla="*/ 1152 w 1484"/>
                <a:gd name="T1" fmla="*/ 687 h 1894"/>
                <a:gd name="T2" fmla="*/ 1184 w 1484"/>
                <a:gd name="T3" fmla="*/ 488 h 1894"/>
                <a:gd name="T4" fmla="*/ 1150 w 1484"/>
                <a:gd name="T5" fmla="*/ 292 h 1894"/>
                <a:gd name="T6" fmla="*/ 1028 w 1484"/>
                <a:gd name="T7" fmla="*/ 108 h 1894"/>
                <a:gd name="T8" fmla="*/ 834 w 1484"/>
                <a:gd name="T9" fmla="*/ 10 h 1894"/>
                <a:gd name="T10" fmla="*/ 718 w 1484"/>
                <a:gd name="T11" fmla="*/ 2 h 1894"/>
                <a:gd name="T12" fmla="*/ 526 w 1484"/>
                <a:gd name="T13" fmla="*/ 58 h 1894"/>
                <a:gd name="T14" fmla="*/ 374 w 1484"/>
                <a:gd name="T15" fmla="*/ 210 h 1894"/>
                <a:gd name="T16" fmla="*/ 304 w 1484"/>
                <a:gd name="T17" fmla="*/ 436 h 1894"/>
                <a:gd name="T18" fmla="*/ 312 w 1484"/>
                <a:gd name="T19" fmla="*/ 609 h 1894"/>
                <a:gd name="T20" fmla="*/ 378 w 1484"/>
                <a:gd name="T21" fmla="*/ 793 h 1894"/>
                <a:gd name="T22" fmla="*/ 224 w 1484"/>
                <a:gd name="T23" fmla="*/ 933 h 1894"/>
                <a:gd name="T24" fmla="*/ 82 w 1484"/>
                <a:gd name="T25" fmla="*/ 1169 h 1894"/>
                <a:gd name="T26" fmla="*/ 8 w 1484"/>
                <a:gd name="T27" fmla="*/ 1449 h 1894"/>
                <a:gd name="T28" fmla="*/ 4 w 1484"/>
                <a:gd name="T29" fmla="*/ 1650 h 1894"/>
                <a:gd name="T30" fmla="*/ 22 w 1484"/>
                <a:gd name="T31" fmla="*/ 1756 h 1894"/>
                <a:gd name="T32" fmla="*/ 70 w 1484"/>
                <a:gd name="T33" fmla="*/ 1802 h 1894"/>
                <a:gd name="T34" fmla="*/ 320 w 1484"/>
                <a:gd name="T35" fmla="*/ 1860 h 1894"/>
                <a:gd name="T36" fmla="*/ 742 w 1484"/>
                <a:gd name="T37" fmla="*/ 1894 h 1894"/>
                <a:gd name="T38" fmla="*/ 1082 w 1484"/>
                <a:gd name="T39" fmla="*/ 1872 h 1894"/>
                <a:gd name="T40" fmla="*/ 1402 w 1484"/>
                <a:gd name="T41" fmla="*/ 1806 h 1894"/>
                <a:gd name="T42" fmla="*/ 1456 w 1484"/>
                <a:gd name="T43" fmla="*/ 1768 h 1894"/>
                <a:gd name="T44" fmla="*/ 1476 w 1484"/>
                <a:gd name="T45" fmla="*/ 1690 h 1894"/>
                <a:gd name="T46" fmla="*/ 1482 w 1484"/>
                <a:gd name="T47" fmla="*/ 1508 h 1894"/>
                <a:gd name="T48" fmla="*/ 1424 w 1484"/>
                <a:gd name="T49" fmla="*/ 1223 h 1894"/>
                <a:gd name="T50" fmla="*/ 1294 w 1484"/>
                <a:gd name="T51" fmla="*/ 975 h 1894"/>
                <a:gd name="T52" fmla="*/ 1106 w 1484"/>
                <a:gd name="T53" fmla="*/ 793 h 1894"/>
                <a:gd name="T54" fmla="*/ 1154 w 1484"/>
                <a:gd name="T55" fmla="*/ 1662 h 1894"/>
                <a:gd name="T56" fmla="*/ 812 w 1484"/>
                <a:gd name="T57" fmla="*/ 1696 h 1894"/>
                <a:gd name="T58" fmla="*/ 532 w 1484"/>
                <a:gd name="T59" fmla="*/ 1688 h 1894"/>
                <a:gd name="T60" fmla="*/ 200 w 1484"/>
                <a:gd name="T61" fmla="*/ 1634 h 1894"/>
                <a:gd name="T62" fmla="*/ 200 w 1484"/>
                <a:gd name="T63" fmla="*/ 1522 h 1894"/>
                <a:gd name="T64" fmla="*/ 244 w 1484"/>
                <a:gd name="T65" fmla="*/ 1295 h 1894"/>
                <a:gd name="T66" fmla="*/ 344 w 1484"/>
                <a:gd name="T67" fmla="*/ 1099 h 1894"/>
                <a:gd name="T68" fmla="*/ 488 w 1484"/>
                <a:gd name="T69" fmla="*/ 957 h 1894"/>
                <a:gd name="T70" fmla="*/ 542 w 1484"/>
                <a:gd name="T71" fmla="*/ 903 h 1894"/>
                <a:gd name="T72" fmla="*/ 574 w 1484"/>
                <a:gd name="T73" fmla="*/ 819 h 1894"/>
                <a:gd name="T74" fmla="*/ 566 w 1484"/>
                <a:gd name="T75" fmla="*/ 729 h 1894"/>
                <a:gd name="T76" fmla="*/ 528 w 1484"/>
                <a:gd name="T77" fmla="*/ 649 h 1894"/>
                <a:gd name="T78" fmla="*/ 500 w 1484"/>
                <a:gd name="T79" fmla="*/ 516 h 1894"/>
                <a:gd name="T80" fmla="*/ 508 w 1484"/>
                <a:gd name="T81" fmla="*/ 398 h 1894"/>
                <a:gd name="T82" fmla="*/ 566 w 1484"/>
                <a:gd name="T83" fmla="*/ 278 h 1894"/>
                <a:gd name="T84" fmla="*/ 666 w 1484"/>
                <a:gd name="T85" fmla="*/ 210 h 1894"/>
                <a:gd name="T86" fmla="*/ 768 w 1484"/>
                <a:gd name="T87" fmla="*/ 200 h 1894"/>
                <a:gd name="T88" fmla="*/ 884 w 1484"/>
                <a:gd name="T89" fmla="*/ 244 h 1894"/>
                <a:gd name="T90" fmla="*/ 958 w 1484"/>
                <a:gd name="T91" fmla="*/ 344 h 1894"/>
                <a:gd name="T92" fmla="*/ 986 w 1484"/>
                <a:gd name="T93" fmla="*/ 488 h 1894"/>
                <a:gd name="T94" fmla="*/ 972 w 1484"/>
                <a:gd name="T95" fmla="*/ 596 h 1894"/>
                <a:gd name="T96" fmla="*/ 934 w 1484"/>
                <a:gd name="T97" fmla="*/ 695 h 1894"/>
                <a:gd name="T98" fmla="*/ 908 w 1484"/>
                <a:gd name="T99" fmla="*/ 783 h 1894"/>
                <a:gd name="T100" fmla="*/ 926 w 1484"/>
                <a:gd name="T101" fmla="*/ 871 h 1894"/>
                <a:gd name="T102" fmla="*/ 980 w 1484"/>
                <a:gd name="T103" fmla="*/ 945 h 1894"/>
                <a:gd name="T104" fmla="*/ 1088 w 1484"/>
                <a:gd name="T105" fmla="*/ 1035 h 1894"/>
                <a:gd name="T106" fmla="*/ 1206 w 1484"/>
                <a:gd name="T107" fmla="*/ 1213 h 1894"/>
                <a:gd name="T108" fmla="*/ 1274 w 1484"/>
                <a:gd name="T109" fmla="*/ 1429 h 1894"/>
                <a:gd name="T110" fmla="*/ 1286 w 1484"/>
                <a:gd name="T111" fmla="*/ 1600 h 18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484" h="1894">
                  <a:moveTo>
                    <a:pt x="1106" y="793"/>
                  </a:moveTo>
                  <a:lnTo>
                    <a:pt x="1106" y="793"/>
                  </a:lnTo>
                  <a:lnTo>
                    <a:pt x="1124" y="759"/>
                  </a:lnTo>
                  <a:lnTo>
                    <a:pt x="1140" y="723"/>
                  </a:lnTo>
                  <a:lnTo>
                    <a:pt x="1152" y="687"/>
                  </a:lnTo>
                  <a:lnTo>
                    <a:pt x="1164" y="649"/>
                  </a:lnTo>
                  <a:lnTo>
                    <a:pt x="1172" y="609"/>
                  </a:lnTo>
                  <a:lnTo>
                    <a:pt x="1178" y="570"/>
                  </a:lnTo>
                  <a:lnTo>
                    <a:pt x="1182" y="528"/>
                  </a:lnTo>
                  <a:lnTo>
                    <a:pt x="1184" y="488"/>
                  </a:lnTo>
                  <a:lnTo>
                    <a:pt x="1184" y="488"/>
                  </a:lnTo>
                  <a:lnTo>
                    <a:pt x="1182" y="436"/>
                  </a:lnTo>
                  <a:lnTo>
                    <a:pt x="1176" y="386"/>
                  </a:lnTo>
                  <a:lnTo>
                    <a:pt x="1164" y="338"/>
                  </a:lnTo>
                  <a:lnTo>
                    <a:pt x="1150" y="292"/>
                  </a:lnTo>
                  <a:lnTo>
                    <a:pt x="1132" y="250"/>
                  </a:lnTo>
                  <a:lnTo>
                    <a:pt x="1112" y="210"/>
                  </a:lnTo>
                  <a:lnTo>
                    <a:pt x="1086" y="172"/>
                  </a:lnTo>
                  <a:lnTo>
                    <a:pt x="1058" y="138"/>
                  </a:lnTo>
                  <a:lnTo>
                    <a:pt x="1028" y="108"/>
                  </a:lnTo>
                  <a:lnTo>
                    <a:pt x="994" y="80"/>
                  </a:lnTo>
                  <a:lnTo>
                    <a:pt x="958" y="58"/>
                  </a:lnTo>
                  <a:lnTo>
                    <a:pt x="920" y="38"/>
                  </a:lnTo>
                  <a:lnTo>
                    <a:pt x="878" y="22"/>
                  </a:lnTo>
                  <a:lnTo>
                    <a:pt x="834" y="10"/>
                  </a:lnTo>
                  <a:lnTo>
                    <a:pt x="790" y="4"/>
                  </a:lnTo>
                  <a:lnTo>
                    <a:pt x="766" y="2"/>
                  </a:lnTo>
                  <a:lnTo>
                    <a:pt x="742" y="0"/>
                  </a:lnTo>
                  <a:lnTo>
                    <a:pt x="742" y="0"/>
                  </a:lnTo>
                  <a:lnTo>
                    <a:pt x="718" y="2"/>
                  </a:lnTo>
                  <a:lnTo>
                    <a:pt x="696" y="4"/>
                  </a:lnTo>
                  <a:lnTo>
                    <a:pt x="650" y="10"/>
                  </a:lnTo>
                  <a:lnTo>
                    <a:pt x="606" y="22"/>
                  </a:lnTo>
                  <a:lnTo>
                    <a:pt x="566" y="38"/>
                  </a:lnTo>
                  <a:lnTo>
                    <a:pt x="526" y="58"/>
                  </a:lnTo>
                  <a:lnTo>
                    <a:pt x="490" y="80"/>
                  </a:lnTo>
                  <a:lnTo>
                    <a:pt x="456" y="108"/>
                  </a:lnTo>
                  <a:lnTo>
                    <a:pt x="426" y="138"/>
                  </a:lnTo>
                  <a:lnTo>
                    <a:pt x="398" y="172"/>
                  </a:lnTo>
                  <a:lnTo>
                    <a:pt x="374" y="210"/>
                  </a:lnTo>
                  <a:lnTo>
                    <a:pt x="352" y="250"/>
                  </a:lnTo>
                  <a:lnTo>
                    <a:pt x="334" y="292"/>
                  </a:lnTo>
                  <a:lnTo>
                    <a:pt x="320" y="338"/>
                  </a:lnTo>
                  <a:lnTo>
                    <a:pt x="310" y="386"/>
                  </a:lnTo>
                  <a:lnTo>
                    <a:pt x="304" y="436"/>
                  </a:lnTo>
                  <a:lnTo>
                    <a:pt x="302" y="488"/>
                  </a:lnTo>
                  <a:lnTo>
                    <a:pt x="302" y="488"/>
                  </a:lnTo>
                  <a:lnTo>
                    <a:pt x="302" y="528"/>
                  </a:lnTo>
                  <a:lnTo>
                    <a:pt x="306" y="570"/>
                  </a:lnTo>
                  <a:lnTo>
                    <a:pt x="312" y="609"/>
                  </a:lnTo>
                  <a:lnTo>
                    <a:pt x="320" y="649"/>
                  </a:lnTo>
                  <a:lnTo>
                    <a:pt x="332" y="687"/>
                  </a:lnTo>
                  <a:lnTo>
                    <a:pt x="346" y="723"/>
                  </a:lnTo>
                  <a:lnTo>
                    <a:pt x="360" y="759"/>
                  </a:lnTo>
                  <a:lnTo>
                    <a:pt x="378" y="793"/>
                  </a:lnTo>
                  <a:lnTo>
                    <a:pt x="378" y="793"/>
                  </a:lnTo>
                  <a:lnTo>
                    <a:pt x="338" y="823"/>
                  </a:lnTo>
                  <a:lnTo>
                    <a:pt x="298" y="855"/>
                  </a:lnTo>
                  <a:lnTo>
                    <a:pt x="260" y="893"/>
                  </a:lnTo>
                  <a:lnTo>
                    <a:pt x="224" y="933"/>
                  </a:lnTo>
                  <a:lnTo>
                    <a:pt x="192" y="975"/>
                  </a:lnTo>
                  <a:lnTo>
                    <a:pt x="160" y="1021"/>
                  </a:lnTo>
                  <a:lnTo>
                    <a:pt x="132" y="1067"/>
                  </a:lnTo>
                  <a:lnTo>
                    <a:pt x="106" y="1117"/>
                  </a:lnTo>
                  <a:lnTo>
                    <a:pt x="82" y="1169"/>
                  </a:lnTo>
                  <a:lnTo>
                    <a:pt x="60" y="1223"/>
                  </a:lnTo>
                  <a:lnTo>
                    <a:pt x="42" y="1277"/>
                  </a:lnTo>
                  <a:lnTo>
                    <a:pt x="28" y="1333"/>
                  </a:lnTo>
                  <a:lnTo>
                    <a:pt x="16" y="1391"/>
                  </a:lnTo>
                  <a:lnTo>
                    <a:pt x="8" y="1449"/>
                  </a:lnTo>
                  <a:lnTo>
                    <a:pt x="2" y="1508"/>
                  </a:lnTo>
                  <a:lnTo>
                    <a:pt x="0" y="1568"/>
                  </a:lnTo>
                  <a:lnTo>
                    <a:pt x="0" y="1568"/>
                  </a:lnTo>
                  <a:lnTo>
                    <a:pt x="2" y="1608"/>
                  </a:lnTo>
                  <a:lnTo>
                    <a:pt x="4" y="1650"/>
                  </a:lnTo>
                  <a:lnTo>
                    <a:pt x="8" y="1690"/>
                  </a:lnTo>
                  <a:lnTo>
                    <a:pt x="14" y="1730"/>
                  </a:lnTo>
                  <a:lnTo>
                    <a:pt x="14" y="1730"/>
                  </a:lnTo>
                  <a:lnTo>
                    <a:pt x="18" y="1744"/>
                  </a:lnTo>
                  <a:lnTo>
                    <a:pt x="22" y="1756"/>
                  </a:lnTo>
                  <a:lnTo>
                    <a:pt x="30" y="1768"/>
                  </a:lnTo>
                  <a:lnTo>
                    <a:pt x="38" y="1778"/>
                  </a:lnTo>
                  <a:lnTo>
                    <a:pt x="48" y="1788"/>
                  </a:lnTo>
                  <a:lnTo>
                    <a:pt x="58" y="1796"/>
                  </a:lnTo>
                  <a:lnTo>
                    <a:pt x="70" y="1802"/>
                  </a:lnTo>
                  <a:lnTo>
                    <a:pt x="82" y="1806"/>
                  </a:lnTo>
                  <a:lnTo>
                    <a:pt x="82" y="1806"/>
                  </a:lnTo>
                  <a:lnTo>
                    <a:pt x="160" y="1826"/>
                  </a:lnTo>
                  <a:lnTo>
                    <a:pt x="240" y="1844"/>
                  </a:lnTo>
                  <a:lnTo>
                    <a:pt x="320" y="1860"/>
                  </a:lnTo>
                  <a:lnTo>
                    <a:pt x="402" y="1872"/>
                  </a:lnTo>
                  <a:lnTo>
                    <a:pt x="486" y="1882"/>
                  </a:lnTo>
                  <a:lnTo>
                    <a:pt x="570" y="1890"/>
                  </a:lnTo>
                  <a:lnTo>
                    <a:pt x="656" y="1894"/>
                  </a:lnTo>
                  <a:lnTo>
                    <a:pt x="742" y="1894"/>
                  </a:lnTo>
                  <a:lnTo>
                    <a:pt x="742" y="1894"/>
                  </a:lnTo>
                  <a:lnTo>
                    <a:pt x="828" y="1894"/>
                  </a:lnTo>
                  <a:lnTo>
                    <a:pt x="914" y="1890"/>
                  </a:lnTo>
                  <a:lnTo>
                    <a:pt x="998" y="1882"/>
                  </a:lnTo>
                  <a:lnTo>
                    <a:pt x="1082" y="1872"/>
                  </a:lnTo>
                  <a:lnTo>
                    <a:pt x="1164" y="1860"/>
                  </a:lnTo>
                  <a:lnTo>
                    <a:pt x="1244" y="1844"/>
                  </a:lnTo>
                  <a:lnTo>
                    <a:pt x="1324" y="1826"/>
                  </a:lnTo>
                  <a:lnTo>
                    <a:pt x="1402" y="1806"/>
                  </a:lnTo>
                  <a:lnTo>
                    <a:pt x="1402" y="1806"/>
                  </a:lnTo>
                  <a:lnTo>
                    <a:pt x="1416" y="1802"/>
                  </a:lnTo>
                  <a:lnTo>
                    <a:pt x="1426" y="1796"/>
                  </a:lnTo>
                  <a:lnTo>
                    <a:pt x="1438" y="1788"/>
                  </a:lnTo>
                  <a:lnTo>
                    <a:pt x="1448" y="1778"/>
                  </a:lnTo>
                  <a:lnTo>
                    <a:pt x="1456" y="1768"/>
                  </a:lnTo>
                  <a:lnTo>
                    <a:pt x="1462" y="1756"/>
                  </a:lnTo>
                  <a:lnTo>
                    <a:pt x="1466" y="1744"/>
                  </a:lnTo>
                  <a:lnTo>
                    <a:pt x="1470" y="1730"/>
                  </a:lnTo>
                  <a:lnTo>
                    <a:pt x="1470" y="1730"/>
                  </a:lnTo>
                  <a:lnTo>
                    <a:pt x="1476" y="1690"/>
                  </a:lnTo>
                  <a:lnTo>
                    <a:pt x="1480" y="1650"/>
                  </a:lnTo>
                  <a:lnTo>
                    <a:pt x="1484" y="1608"/>
                  </a:lnTo>
                  <a:lnTo>
                    <a:pt x="1484" y="1568"/>
                  </a:lnTo>
                  <a:lnTo>
                    <a:pt x="1484" y="1568"/>
                  </a:lnTo>
                  <a:lnTo>
                    <a:pt x="1482" y="1508"/>
                  </a:lnTo>
                  <a:lnTo>
                    <a:pt x="1478" y="1449"/>
                  </a:lnTo>
                  <a:lnTo>
                    <a:pt x="1468" y="1391"/>
                  </a:lnTo>
                  <a:lnTo>
                    <a:pt x="1456" y="1333"/>
                  </a:lnTo>
                  <a:lnTo>
                    <a:pt x="1442" y="1277"/>
                  </a:lnTo>
                  <a:lnTo>
                    <a:pt x="1424" y="1223"/>
                  </a:lnTo>
                  <a:lnTo>
                    <a:pt x="1404" y="1169"/>
                  </a:lnTo>
                  <a:lnTo>
                    <a:pt x="1380" y="1117"/>
                  </a:lnTo>
                  <a:lnTo>
                    <a:pt x="1354" y="1067"/>
                  </a:lnTo>
                  <a:lnTo>
                    <a:pt x="1324" y="1021"/>
                  </a:lnTo>
                  <a:lnTo>
                    <a:pt x="1294" y="975"/>
                  </a:lnTo>
                  <a:lnTo>
                    <a:pt x="1260" y="933"/>
                  </a:lnTo>
                  <a:lnTo>
                    <a:pt x="1224" y="893"/>
                  </a:lnTo>
                  <a:lnTo>
                    <a:pt x="1188" y="855"/>
                  </a:lnTo>
                  <a:lnTo>
                    <a:pt x="1148" y="823"/>
                  </a:lnTo>
                  <a:lnTo>
                    <a:pt x="1106" y="793"/>
                  </a:lnTo>
                  <a:lnTo>
                    <a:pt x="1106" y="793"/>
                  </a:lnTo>
                  <a:close/>
                  <a:moveTo>
                    <a:pt x="1284" y="1634"/>
                  </a:moveTo>
                  <a:lnTo>
                    <a:pt x="1284" y="1634"/>
                  </a:lnTo>
                  <a:lnTo>
                    <a:pt x="1220" y="1648"/>
                  </a:lnTo>
                  <a:lnTo>
                    <a:pt x="1154" y="1662"/>
                  </a:lnTo>
                  <a:lnTo>
                    <a:pt x="1088" y="1672"/>
                  </a:lnTo>
                  <a:lnTo>
                    <a:pt x="1020" y="1680"/>
                  </a:lnTo>
                  <a:lnTo>
                    <a:pt x="952" y="1688"/>
                  </a:lnTo>
                  <a:lnTo>
                    <a:pt x="882" y="1692"/>
                  </a:lnTo>
                  <a:lnTo>
                    <a:pt x="812" y="1696"/>
                  </a:lnTo>
                  <a:lnTo>
                    <a:pt x="742" y="1698"/>
                  </a:lnTo>
                  <a:lnTo>
                    <a:pt x="742" y="1698"/>
                  </a:lnTo>
                  <a:lnTo>
                    <a:pt x="672" y="1696"/>
                  </a:lnTo>
                  <a:lnTo>
                    <a:pt x="602" y="1694"/>
                  </a:lnTo>
                  <a:lnTo>
                    <a:pt x="532" y="1688"/>
                  </a:lnTo>
                  <a:lnTo>
                    <a:pt x="464" y="1682"/>
                  </a:lnTo>
                  <a:lnTo>
                    <a:pt x="398" y="1672"/>
                  </a:lnTo>
                  <a:lnTo>
                    <a:pt x="330" y="1662"/>
                  </a:lnTo>
                  <a:lnTo>
                    <a:pt x="266" y="1648"/>
                  </a:lnTo>
                  <a:lnTo>
                    <a:pt x="200" y="1634"/>
                  </a:lnTo>
                  <a:lnTo>
                    <a:pt x="200" y="1634"/>
                  </a:lnTo>
                  <a:lnTo>
                    <a:pt x="198" y="1600"/>
                  </a:lnTo>
                  <a:lnTo>
                    <a:pt x="198" y="1568"/>
                  </a:lnTo>
                  <a:lnTo>
                    <a:pt x="198" y="1568"/>
                  </a:lnTo>
                  <a:lnTo>
                    <a:pt x="200" y="1522"/>
                  </a:lnTo>
                  <a:lnTo>
                    <a:pt x="204" y="1476"/>
                  </a:lnTo>
                  <a:lnTo>
                    <a:pt x="210" y="1429"/>
                  </a:lnTo>
                  <a:lnTo>
                    <a:pt x="218" y="1383"/>
                  </a:lnTo>
                  <a:lnTo>
                    <a:pt x="230" y="1339"/>
                  </a:lnTo>
                  <a:lnTo>
                    <a:pt x="244" y="1295"/>
                  </a:lnTo>
                  <a:lnTo>
                    <a:pt x="260" y="1253"/>
                  </a:lnTo>
                  <a:lnTo>
                    <a:pt x="278" y="1213"/>
                  </a:lnTo>
                  <a:lnTo>
                    <a:pt x="298" y="1173"/>
                  </a:lnTo>
                  <a:lnTo>
                    <a:pt x="320" y="1135"/>
                  </a:lnTo>
                  <a:lnTo>
                    <a:pt x="344" y="1099"/>
                  </a:lnTo>
                  <a:lnTo>
                    <a:pt x="370" y="1067"/>
                  </a:lnTo>
                  <a:lnTo>
                    <a:pt x="398" y="1035"/>
                  </a:lnTo>
                  <a:lnTo>
                    <a:pt x="426" y="1005"/>
                  </a:lnTo>
                  <a:lnTo>
                    <a:pt x="458" y="979"/>
                  </a:lnTo>
                  <a:lnTo>
                    <a:pt x="488" y="957"/>
                  </a:lnTo>
                  <a:lnTo>
                    <a:pt x="488" y="957"/>
                  </a:lnTo>
                  <a:lnTo>
                    <a:pt x="504" y="945"/>
                  </a:lnTo>
                  <a:lnTo>
                    <a:pt x="518" y="931"/>
                  </a:lnTo>
                  <a:lnTo>
                    <a:pt x="530" y="919"/>
                  </a:lnTo>
                  <a:lnTo>
                    <a:pt x="542" y="903"/>
                  </a:lnTo>
                  <a:lnTo>
                    <a:pt x="552" y="887"/>
                  </a:lnTo>
                  <a:lnTo>
                    <a:pt x="560" y="871"/>
                  </a:lnTo>
                  <a:lnTo>
                    <a:pt x="566" y="855"/>
                  </a:lnTo>
                  <a:lnTo>
                    <a:pt x="570" y="837"/>
                  </a:lnTo>
                  <a:lnTo>
                    <a:pt x="574" y="819"/>
                  </a:lnTo>
                  <a:lnTo>
                    <a:pt x="576" y="801"/>
                  </a:lnTo>
                  <a:lnTo>
                    <a:pt x="576" y="783"/>
                  </a:lnTo>
                  <a:lnTo>
                    <a:pt x="574" y="765"/>
                  </a:lnTo>
                  <a:lnTo>
                    <a:pt x="572" y="747"/>
                  </a:lnTo>
                  <a:lnTo>
                    <a:pt x="566" y="729"/>
                  </a:lnTo>
                  <a:lnTo>
                    <a:pt x="560" y="711"/>
                  </a:lnTo>
                  <a:lnTo>
                    <a:pt x="550" y="695"/>
                  </a:lnTo>
                  <a:lnTo>
                    <a:pt x="550" y="695"/>
                  </a:lnTo>
                  <a:lnTo>
                    <a:pt x="538" y="673"/>
                  </a:lnTo>
                  <a:lnTo>
                    <a:pt x="528" y="649"/>
                  </a:lnTo>
                  <a:lnTo>
                    <a:pt x="520" y="623"/>
                  </a:lnTo>
                  <a:lnTo>
                    <a:pt x="512" y="596"/>
                  </a:lnTo>
                  <a:lnTo>
                    <a:pt x="506" y="570"/>
                  </a:lnTo>
                  <a:lnTo>
                    <a:pt x="502" y="544"/>
                  </a:lnTo>
                  <a:lnTo>
                    <a:pt x="500" y="516"/>
                  </a:lnTo>
                  <a:lnTo>
                    <a:pt x="498" y="488"/>
                  </a:lnTo>
                  <a:lnTo>
                    <a:pt x="498" y="488"/>
                  </a:lnTo>
                  <a:lnTo>
                    <a:pt x="500" y="456"/>
                  </a:lnTo>
                  <a:lnTo>
                    <a:pt x="504" y="426"/>
                  </a:lnTo>
                  <a:lnTo>
                    <a:pt x="508" y="398"/>
                  </a:lnTo>
                  <a:lnTo>
                    <a:pt x="516" y="370"/>
                  </a:lnTo>
                  <a:lnTo>
                    <a:pt x="526" y="344"/>
                  </a:lnTo>
                  <a:lnTo>
                    <a:pt x="538" y="320"/>
                  </a:lnTo>
                  <a:lnTo>
                    <a:pt x="550" y="298"/>
                  </a:lnTo>
                  <a:lnTo>
                    <a:pt x="566" y="278"/>
                  </a:lnTo>
                  <a:lnTo>
                    <a:pt x="582" y="260"/>
                  </a:lnTo>
                  <a:lnTo>
                    <a:pt x="602" y="244"/>
                  </a:lnTo>
                  <a:lnTo>
                    <a:pt x="622" y="230"/>
                  </a:lnTo>
                  <a:lnTo>
                    <a:pt x="642" y="220"/>
                  </a:lnTo>
                  <a:lnTo>
                    <a:pt x="666" y="210"/>
                  </a:lnTo>
                  <a:lnTo>
                    <a:pt x="690" y="204"/>
                  </a:lnTo>
                  <a:lnTo>
                    <a:pt x="716" y="200"/>
                  </a:lnTo>
                  <a:lnTo>
                    <a:pt x="742" y="198"/>
                  </a:lnTo>
                  <a:lnTo>
                    <a:pt x="742" y="198"/>
                  </a:lnTo>
                  <a:lnTo>
                    <a:pt x="768" y="200"/>
                  </a:lnTo>
                  <a:lnTo>
                    <a:pt x="794" y="204"/>
                  </a:lnTo>
                  <a:lnTo>
                    <a:pt x="818" y="210"/>
                  </a:lnTo>
                  <a:lnTo>
                    <a:pt x="842" y="220"/>
                  </a:lnTo>
                  <a:lnTo>
                    <a:pt x="864" y="230"/>
                  </a:lnTo>
                  <a:lnTo>
                    <a:pt x="884" y="244"/>
                  </a:lnTo>
                  <a:lnTo>
                    <a:pt x="902" y="260"/>
                  </a:lnTo>
                  <a:lnTo>
                    <a:pt x="918" y="278"/>
                  </a:lnTo>
                  <a:lnTo>
                    <a:pt x="934" y="298"/>
                  </a:lnTo>
                  <a:lnTo>
                    <a:pt x="948" y="320"/>
                  </a:lnTo>
                  <a:lnTo>
                    <a:pt x="958" y="344"/>
                  </a:lnTo>
                  <a:lnTo>
                    <a:pt x="968" y="370"/>
                  </a:lnTo>
                  <a:lnTo>
                    <a:pt x="976" y="398"/>
                  </a:lnTo>
                  <a:lnTo>
                    <a:pt x="982" y="426"/>
                  </a:lnTo>
                  <a:lnTo>
                    <a:pt x="984" y="456"/>
                  </a:lnTo>
                  <a:lnTo>
                    <a:pt x="986" y="488"/>
                  </a:lnTo>
                  <a:lnTo>
                    <a:pt x="986" y="488"/>
                  </a:lnTo>
                  <a:lnTo>
                    <a:pt x="984" y="516"/>
                  </a:lnTo>
                  <a:lnTo>
                    <a:pt x="982" y="542"/>
                  </a:lnTo>
                  <a:lnTo>
                    <a:pt x="978" y="570"/>
                  </a:lnTo>
                  <a:lnTo>
                    <a:pt x="972" y="596"/>
                  </a:lnTo>
                  <a:lnTo>
                    <a:pt x="966" y="623"/>
                  </a:lnTo>
                  <a:lnTo>
                    <a:pt x="956" y="649"/>
                  </a:lnTo>
                  <a:lnTo>
                    <a:pt x="946" y="673"/>
                  </a:lnTo>
                  <a:lnTo>
                    <a:pt x="934" y="695"/>
                  </a:lnTo>
                  <a:lnTo>
                    <a:pt x="934" y="695"/>
                  </a:lnTo>
                  <a:lnTo>
                    <a:pt x="926" y="713"/>
                  </a:lnTo>
                  <a:lnTo>
                    <a:pt x="918" y="729"/>
                  </a:lnTo>
                  <a:lnTo>
                    <a:pt x="914" y="747"/>
                  </a:lnTo>
                  <a:lnTo>
                    <a:pt x="910" y="765"/>
                  </a:lnTo>
                  <a:lnTo>
                    <a:pt x="908" y="783"/>
                  </a:lnTo>
                  <a:lnTo>
                    <a:pt x="908" y="803"/>
                  </a:lnTo>
                  <a:lnTo>
                    <a:pt x="910" y="821"/>
                  </a:lnTo>
                  <a:lnTo>
                    <a:pt x="914" y="837"/>
                  </a:lnTo>
                  <a:lnTo>
                    <a:pt x="918" y="855"/>
                  </a:lnTo>
                  <a:lnTo>
                    <a:pt x="926" y="871"/>
                  </a:lnTo>
                  <a:lnTo>
                    <a:pt x="934" y="889"/>
                  </a:lnTo>
                  <a:lnTo>
                    <a:pt x="944" y="903"/>
                  </a:lnTo>
                  <a:lnTo>
                    <a:pt x="954" y="919"/>
                  </a:lnTo>
                  <a:lnTo>
                    <a:pt x="966" y="931"/>
                  </a:lnTo>
                  <a:lnTo>
                    <a:pt x="980" y="945"/>
                  </a:lnTo>
                  <a:lnTo>
                    <a:pt x="996" y="957"/>
                  </a:lnTo>
                  <a:lnTo>
                    <a:pt x="996" y="957"/>
                  </a:lnTo>
                  <a:lnTo>
                    <a:pt x="1028" y="979"/>
                  </a:lnTo>
                  <a:lnTo>
                    <a:pt x="1058" y="1005"/>
                  </a:lnTo>
                  <a:lnTo>
                    <a:pt x="1088" y="1035"/>
                  </a:lnTo>
                  <a:lnTo>
                    <a:pt x="1114" y="1067"/>
                  </a:lnTo>
                  <a:lnTo>
                    <a:pt x="1140" y="1099"/>
                  </a:lnTo>
                  <a:lnTo>
                    <a:pt x="1164" y="1135"/>
                  </a:lnTo>
                  <a:lnTo>
                    <a:pt x="1186" y="1173"/>
                  </a:lnTo>
                  <a:lnTo>
                    <a:pt x="1206" y="1213"/>
                  </a:lnTo>
                  <a:lnTo>
                    <a:pt x="1224" y="1253"/>
                  </a:lnTo>
                  <a:lnTo>
                    <a:pt x="1240" y="1295"/>
                  </a:lnTo>
                  <a:lnTo>
                    <a:pt x="1254" y="1339"/>
                  </a:lnTo>
                  <a:lnTo>
                    <a:pt x="1266" y="1383"/>
                  </a:lnTo>
                  <a:lnTo>
                    <a:pt x="1274" y="1429"/>
                  </a:lnTo>
                  <a:lnTo>
                    <a:pt x="1282" y="1476"/>
                  </a:lnTo>
                  <a:lnTo>
                    <a:pt x="1286" y="1522"/>
                  </a:lnTo>
                  <a:lnTo>
                    <a:pt x="1286" y="1568"/>
                  </a:lnTo>
                  <a:lnTo>
                    <a:pt x="1286" y="1568"/>
                  </a:lnTo>
                  <a:lnTo>
                    <a:pt x="1286" y="1600"/>
                  </a:lnTo>
                  <a:lnTo>
                    <a:pt x="1284" y="1634"/>
                  </a:lnTo>
                  <a:lnTo>
                    <a:pt x="1284" y="16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en-GB" sz="1200" dirty="0">
                <a:solidFill>
                  <a:srgbClr val="717171"/>
                </a:solidFill>
              </a:endParaRPr>
            </a:p>
          </p:txBody>
        </p:sp>
        <p:sp>
          <p:nvSpPr>
            <p:cNvPr id="29" name="Freeform 56"/>
            <p:cNvSpPr>
              <a:spLocks noEditPoints="1"/>
            </p:cNvSpPr>
            <p:nvPr/>
          </p:nvSpPr>
          <p:spPr bwMode="auto">
            <a:xfrm>
              <a:off x="6661154" y="-806985"/>
              <a:ext cx="2355846" cy="3006727"/>
            </a:xfrm>
            <a:custGeom>
              <a:avLst/>
              <a:gdLst>
                <a:gd name="T0" fmla="*/ 1152 w 1484"/>
                <a:gd name="T1" fmla="*/ 687 h 1894"/>
                <a:gd name="T2" fmla="*/ 1184 w 1484"/>
                <a:gd name="T3" fmla="*/ 488 h 1894"/>
                <a:gd name="T4" fmla="*/ 1150 w 1484"/>
                <a:gd name="T5" fmla="*/ 292 h 1894"/>
                <a:gd name="T6" fmla="*/ 1028 w 1484"/>
                <a:gd name="T7" fmla="*/ 108 h 1894"/>
                <a:gd name="T8" fmla="*/ 834 w 1484"/>
                <a:gd name="T9" fmla="*/ 10 h 1894"/>
                <a:gd name="T10" fmla="*/ 718 w 1484"/>
                <a:gd name="T11" fmla="*/ 2 h 1894"/>
                <a:gd name="T12" fmla="*/ 526 w 1484"/>
                <a:gd name="T13" fmla="*/ 58 h 1894"/>
                <a:gd name="T14" fmla="*/ 374 w 1484"/>
                <a:gd name="T15" fmla="*/ 210 h 1894"/>
                <a:gd name="T16" fmla="*/ 304 w 1484"/>
                <a:gd name="T17" fmla="*/ 436 h 1894"/>
                <a:gd name="T18" fmla="*/ 312 w 1484"/>
                <a:gd name="T19" fmla="*/ 609 h 1894"/>
                <a:gd name="T20" fmla="*/ 378 w 1484"/>
                <a:gd name="T21" fmla="*/ 793 h 1894"/>
                <a:gd name="T22" fmla="*/ 224 w 1484"/>
                <a:gd name="T23" fmla="*/ 933 h 1894"/>
                <a:gd name="T24" fmla="*/ 82 w 1484"/>
                <a:gd name="T25" fmla="*/ 1169 h 1894"/>
                <a:gd name="T26" fmla="*/ 8 w 1484"/>
                <a:gd name="T27" fmla="*/ 1449 h 1894"/>
                <a:gd name="T28" fmla="*/ 4 w 1484"/>
                <a:gd name="T29" fmla="*/ 1650 h 1894"/>
                <a:gd name="T30" fmla="*/ 22 w 1484"/>
                <a:gd name="T31" fmla="*/ 1756 h 1894"/>
                <a:gd name="T32" fmla="*/ 70 w 1484"/>
                <a:gd name="T33" fmla="*/ 1802 h 1894"/>
                <a:gd name="T34" fmla="*/ 320 w 1484"/>
                <a:gd name="T35" fmla="*/ 1860 h 1894"/>
                <a:gd name="T36" fmla="*/ 742 w 1484"/>
                <a:gd name="T37" fmla="*/ 1894 h 1894"/>
                <a:gd name="T38" fmla="*/ 1082 w 1484"/>
                <a:gd name="T39" fmla="*/ 1872 h 1894"/>
                <a:gd name="T40" fmla="*/ 1402 w 1484"/>
                <a:gd name="T41" fmla="*/ 1806 h 1894"/>
                <a:gd name="T42" fmla="*/ 1456 w 1484"/>
                <a:gd name="T43" fmla="*/ 1768 h 1894"/>
                <a:gd name="T44" fmla="*/ 1476 w 1484"/>
                <a:gd name="T45" fmla="*/ 1690 h 1894"/>
                <a:gd name="T46" fmla="*/ 1482 w 1484"/>
                <a:gd name="T47" fmla="*/ 1508 h 1894"/>
                <a:gd name="T48" fmla="*/ 1424 w 1484"/>
                <a:gd name="T49" fmla="*/ 1223 h 1894"/>
                <a:gd name="T50" fmla="*/ 1294 w 1484"/>
                <a:gd name="T51" fmla="*/ 975 h 1894"/>
                <a:gd name="T52" fmla="*/ 1106 w 1484"/>
                <a:gd name="T53" fmla="*/ 793 h 1894"/>
                <a:gd name="T54" fmla="*/ 1154 w 1484"/>
                <a:gd name="T55" fmla="*/ 1662 h 1894"/>
                <a:gd name="T56" fmla="*/ 812 w 1484"/>
                <a:gd name="T57" fmla="*/ 1696 h 1894"/>
                <a:gd name="T58" fmla="*/ 532 w 1484"/>
                <a:gd name="T59" fmla="*/ 1688 h 1894"/>
                <a:gd name="T60" fmla="*/ 200 w 1484"/>
                <a:gd name="T61" fmla="*/ 1634 h 1894"/>
                <a:gd name="T62" fmla="*/ 200 w 1484"/>
                <a:gd name="T63" fmla="*/ 1522 h 1894"/>
                <a:gd name="T64" fmla="*/ 244 w 1484"/>
                <a:gd name="T65" fmla="*/ 1295 h 1894"/>
                <a:gd name="T66" fmla="*/ 344 w 1484"/>
                <a:gd name="T67" fmla="*/ 1099 h 1894"/>
                <a:gd name="T68" fmla="*/ 488 w 1484"/>
                <a:gd name="T69" fmla="*/ 957 h 1894"/>
                <a:gd name="T70" fmla="*/ 542 w 1484"/>
                <a:gd name="T71" fmla="*/ 903 h 1894"/>
                <a:gd name="T72" fmla="*/ 574 w 1484"/>
                <a:gd name="T73" fmla="*/ 819 h 1894"/>
                <a:gd name="T74" fmla="*/ 566 w 1484"/>
                <a:gd name="T75" fmla="*/ 729 h 1894"/>
                <a:gd name="T76" fmla="*/ 528 w 1484"/>
                <a:gd name="T77" fmla="*/ 649 h 1894"/>
                <a:gd name="T78" fmla="*/ 500 w 1484"/>
                <a:gd name="T79" fmla="*/ 516 h 1894"/>
                <a:gd name="T80" fmla="*/ 508 w 1484"/>
                <a:gd name="T81" fmla="*/ 398 h 1894"/>
                <a:gd name="T82" fmla="*/ 566 w 1484"/>
                <a:gd name="T83" fmla="*/ 278 h 1894"/>
                <a:gd name="T84" fmla="*/ 666 w 1484"/>
                <a:gd name="T85" fmla="*/ 210 h 1894"/>
                <a:gd name="T86" fmla="*/ 768 w 1484"/>
                <a:gd name="T87" fmla="*/ 200 h 1894"/>
                <a:gd name="T88" fmla="*/ 884 w 1484"/>
                <a:gd name="T89" fmla="*/ 244 h 1894"/>
                <a:gd name="T90" fmla="*/ 958 w 1484"/>
                <a:gd name="T91" fmla="*/ 344 h 1894"/>
                <a:gd name="T92" fmla="*/ 986 w 1484"/>
                <a:gd name="T93" fmla="*/ 488 h 1894"/>
                <a:gd name="T94" fmla="*/ 972 w 1484"/>
                <a:gd name="T95" fmla="*/ 596 h 1894"/>
                <a:gd name="T96" fmla="*/ 934 w 1484"/>
                <a:gd name="T97" fmla="*/ 695 h 1894"/>
                <a:gd name="T98" fmla="*/ 908 w 1484"/>
                <a:gd name="T99" fmla="*/ 783 h 1894"/>
                <a:gd name="T100" fmla="*/ 926 w 1484"/>
                <a:gd name="T101" fmla="*/ 871 h 1894"/>
                <a:gd name="T102" fmla="*/ 980 w 1484"/>
                <a:gd name="T103" fmla="*/ 945 h 1894"/>
                <a:gd name="T104" fmla="*/ 1088 w 1484"/>
                <a:gd name="T105" fmla="*/ 1035 h 1894"/>
                <a:gd name="T106" fmla="*/ 1206 w 1484"/>
                <a:gd name="T107" fmla="*/ 1213 h 1894"/>
                <a:gd name="T108" fmla="*/ 1274 w 1484"/>
                <a:gd name="T109" fmla="*/ 1429 h 1894"/>
                <a:gd name="T110" fmla="*/ 1286 w 1484"/>
                <a:gd name="T111" fmla="*/ 1600 h 18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484" h="1894">
                  <a:moveTo>
                    <a:pt x="1106" y="793"/>
                  </a:moveTo>
                  <a:lnTo>
                    <a:pt x="1106" y="793"/>
                  </a:lnTo>
                  <a:lnTo>
                    <a:pt x="1124" y="759"/>
                  </a:lnTo>
                  <a:lnTo>
                    <a:pt x="1140" y="723"/>
                  </a:lnTo>
                  <a:lnTo>
                    <a:pt x="1152" y="687"/>
                  </a:lnTo>
                  <a:lnTo>
                    <a:pt x="1164" y="649"/>
                  </a:lnTo>
                  <a:lnTo>
                    <a:pt x="1172" y="609"/>
                  </a:lnTo>
                  <a:lnTo>
                    <a:pt x="1178" y="570"/>
                  </a:lnTo>
                  <a:lnTo>
                    <a:pt x="1182" y="528"/>
                  </a:lnTo>
                  <a:lnTo>
                    <a:pt x="1184" y="488"/>
                  </a:lnTo>
                  <a:lnTo>
                    <a:pt x="1184" y="488"/>
                  </a:lnTo>
                  <a:lnTo>
                    <a:pt x="1182" y="436"/>
                  </a:lnTo>
                  <a:lnTo>
                    <a:pt x="1174" y="386"/>
                  </a:lnTo>
                  <a:lnTo>
                    <a:pt x="1164" y="338"/>
                  </a:lnTo>
                  <a:lnTo>
                    <a:pt x="1150" y="292"/>
                  </a:lnTo>
                  <a:lnTo>
                    <a:pt x="1132" y="250"/>
                  </a:lnTo>
                  <a:lnTo>
                    <a:pt x="1112" y="210"/>
                  </a:lnTo>
                  <a:lnTo>
                    <a:pt x="1086" y="172"/>
                  </a:lnTo>
                  <a:lnTo>
                    <a:pt x="1058" y="138"/>
                  </a:lnTo>
                  <a:lnTo>
                    <a:pt x="1028" y="108"/>
                  </a:lnTo>
                  <a:lnTo>
                    <a:pt x="994" y="80"/>
                  </a:lnTo>
                  <a:lnTo>
                    <a:pt x="958" y="58"/>
                  </a:lnTo>
                  <a:lnTo>
                    <a:pt x="920" y="38"/>
                  </a:lnTo>
                  <a:lnTo>
                    <a:pt x="878" y="22"/>
                  </a:lnTo>
                  <a:lnTo>
                    <a:pt x="834" y="10"/>
                  </a:lnTo>
                  <a:lnTo>
                    <a:pt x="790" y="4"/>
                  </a:lnTo>
                  <a:lnTo>
                    <a:pt x="766" y="2"/>
                  </a:lnTo>
                  <a:lnTo>
                    <a:pt x="742" y="0"/>
                  </a:lnTo>
                  <a:lnTo>
                    <a:pt x="742" y="0"/>
                  </a:lnTo>
                  <a:lnTo>
                    <a:pt x="718" y="2"/>
                  </a:lnTo>
                  <a:lnTo>
                    <a:pt x="696" y="4"/>
                  </a:lnTo>
                  <a:lnTo>
                    <a:pt x="650" y="10"/>
                  </a:lnTo>
                  <a:lnTo>
                    <a:pt x="606" y="22"/>
                  </a:lnTo>
                  <a:lnTo>
                    <a:pt x="566" y="38"/>
                  </a:lnTo>
                  <a:lnTo>
                    <a:pt x="526" y="58"/>
                  </a:lnTo>
                  <a:lnTo>
                    <a:pt x="490" y="80"/>
                  </a:lnTo>
                  <a:lnTo>
                    <a:pt x="456" y="108"/>
                  </a:lnTo>
                  <a:lnTo>
                    <a:pt x="426" y="138"/>
                  </a:lnTo>
                  <a:lnTo>
                    <a:pt x="398" y="172"/>
                  </a:lnTo>
                  <a:lnTo>
                    <a:pt x="374" y="210"/>
                  </a:lnTo>
                  <a:lnTo>
                    <a:pt x="352" y="250"/>
                  </a:lnTo>
                  <a:lnTo>
                    <a:pt x="334" y="292"/>
                  </a:lnTo>
                  <a:lnTo>
                    <a:pt x="320" y="338"/>
                  </a:lnTo>
                  <a:lnTo>
                    <a:pt x="310" y="386"/>
                  </a:lnTo>
                  <a:lnTo>
                    <a:pt x="304" y="436"/>
                  </a:lnTo>
                  <a:lnTo>
                    <a:pt x="300" y="488"/>
                  </a:lnTo>
                  <a:lnTo>
                    <a:pt x="300" y="488"/>
                  </a:lnTo>
                  <a:lnTo>
                    <a:pt x="302" y="528"/>
                  </a:lnTo>
                  <a:lnTo>
                    <a:pt x="306" y="570"/>
                  </a:lnTo>
                  <a:lnTo>
                    <a:pt x="312" y="609"/>
                  </a:lnTo>
                  <a:lnTo>
                    <a:pt x="320" y="649"/>
                  </a:lnTo>
                  <a:lnTo>
                    <a:pt x="332" y="687"/>
                  </a:lnTo>
                  <a:lnTo>
                    <a:pt x="346" y="723"/>
                  </a:lnTo>
                  <a:lnTo>
                    <a:pt x="360" y="759"/>
                  </a:lnTo>
                  <a:lnTo>
                    <a:pt x="378" y="793"/>
                  </a:lnTo>
                  <a:lnTo>
                    <a:pt x="378" y="793"/>
                  </a:lnTo>
                  <a:lnTo>
                    <a:pt x="338" y="823"/>
                  </a:lnTo>
                  <a:lnTo>
                    <a:pt x="298" y="855"/>
                  </a:lnTo>
                  <a:lnTo>
                    <a:pt x="260" y="893"/>
                  </a:lnTo>
                  <a:lnTo>
                    <a:pt x="224" y="933"/>
                  </a:lnTo>
                  <a:lnTo>
                    <a:pt x="192" y="975"/>
                  </a:lnTo>
                  <a:lnTo>
                    <a:pt x="160" y="1021"/>
                  </a:lnTo>
                  <a:lnTo>
                    <a:pt x="132" y="1067"/>
                  </a:lnTo>
                  <a:lnTo>
                    <a:pt x="106" y="1117"/>
                  </a:lnTo>
                  <a:lnTo>
                    <a:pt x="82" y="1169"/>
                  </a:lnTo>
                  <a:lnTo>
                    <a:pt x="60" y="1223"/>
                  </a:lnTo>
                  <a:lnTo>
                    <a:pt x="42" y="1277"/>
                  </a:lnTo>
                  <a:lnTo>
                    <a:pt x="28" y="1333"/>
                  </a:lnTo>
                  <a:lnTo>
                    <a:pt x="16" y="1391"/>
                  </a:lnTo>
                  <a:lnTo>
                    <a:pt x="8" y="1449"/>
                  </a:lnTo>
                  <a:lnTo>
                    <a:pt x="2" y="1508"/>
                  </a:lnTo>
                  <a:lnTo>
                    <a:pt x="0" y="1568"/>
                  </a:lnTo>
                  <a:lnTo>
                    <a:pt x="0" y="1568"/>
                  </a:lnTo>
                  <a:lnTo>
                    <a:pt x="2" y="1608"/>
                  </a:lnTo>
                  <a:lnTo>
                    <a:pt x="4" y="1650"/>
                  </a:lnTo>
                  <a:lnTo>
                    <a:pt x="8" y="1690"/>
                  </a:lnTo>
                  <a:lnTo>
                    <a:pt x="14" y="1730"/>
                  </a:lnTo>
                  <a:lnTo>
                    <a:pt x="14" y="1730"/>
                  </a:lnTo>
                  <a:lnTo>
                    <a:pt x="18" y="1744"/>
                  </a:lnTo>
                  <a:lnTo>
                    <a:pt x="22" y="1756"/>
                  </a:lnTo>
                  <a:lnTo>
                    <a:pt x="30" y="1768"/>
                  </a:lnTo>
                  <a:lnTo>
                    <a:pt x="38" y="1778"/>
                  </a:lnTo>
                  <a:lnTo>
                    <a:pt x="46" y="1788"/>
                  </a:lnTo>
                  <a:lnTo>
                    <a:pt x="58" y="1796"/>
                  </a:lnTo>
                  <a:lnTo>
                    <a:pt x="70" y="1802"/>
                  </a:lnTo>
                  <a:lnTo>
                    <a:pt x="82" y="1806"/>
                  </a:lnTo>
                  <a:lnTo>
                    <a:pt x="82" y="1806"/>
                  </a:lnTo>
                  <a:lnTo>
                    <a:pt x="160" y="1826"/>
                  </a:lnTo>
                  <a:lnTo>
                    <a:pt x="240" y="1844"/>
                  </a:lnTo>
                  <a:lnTo>
                    <a:pt x="320" y="1860"/>
                  </a:lnTo>
                  <a:lnTo>
                    <a:pt x="402" y="1872"/>
                  </a:lnTo>
                  <a:lnTo>
                    <a:pt x="486" y="1882"/>
                  </a:lnTo>
                  <a:lnTo>
                    <a:pt x="570" y="1890"/>
                  </a:lnTo>
                  <a:lnTo>
                    <a:pt x="656" y="1894"/>
                  </a:lnTo>
                  <a:lnTo>
                    <a:pt x="742" y="1894"/>
                  </a:lnTo>
                  <a:lnTo>
                    <a:pt x="742" y="1894"/>
                  </a:lnTo>
                  <a:lnTo>
                    <a:pt x="828" y="1894"/>
                  </a:lnTo>
                  <a:lnTo>
                    <a:pt x="914" y="1890"/>
                  </a:lnTo>
                  <a:lnTo>
                    <a:pt x="998" y="1882"/>
                  </a:lnTo>
                  <a:lnTo>
                    <a:pt x="1082" y="1872"/>
                  </a:lnTo>
                  <a:lnTo>
                    <a:pt x="1164" y="1860"/>
                  </a:lnTo>
                  <a:lnTo>
                    <a:pt x="1244" y="1844"/>
                  </a:lnTo>
                  <a:lnTo>
                    <a:pt x="1324" y="1826"/>
                  </a:lnTo>
                  <a:lnTo>
                    <a:pt x="1402" y="1806"/>
                  </a:lnTo>
                  <a:lnTo>
                    <a:pt x="1402" y="1806"/>
                  </a:lnTo>
                  <a:lnTo>
                    <a:pt x="1414" y="1802"/>
                  </a:lnTo>
                  <a:lnTo>
                    <a:pt x="1426" y="1796"/>
                  </a:lnTo>
                  <a:lnTo>
                    <a:pt x="1438" y="1788"/>
                  </a:lnTo>
                  <a:lnTo>
                    <a:pt x="1446" y="1778"/>
                  </a:lnTo>
                  <a:lnTo>
                    <a:pt x="1456" y="1768"/>
                  </a:lnTo>
                  <a:lnTo>
                    <a:pt x="1462" y="1756"/>
                  </a:lnTo>
                  <a:lnTo>
                    <a:pt x="1466" y="1744"/>
                  </a:lnTo>
                  <a:lnTo>
                    <a:pt x="1470" y="1730"/>
                  </a:lnTo>
                  <a:lnTo>
                    <a:pt x="1470" y="1730"/>
                  </a:lnTo>
                  <a:lnTo>
                    <a:pt x="1476" y="1690"/>
                  </a:lnTo>
                  <a:lnTo>
                    <a:pt x="1480" y="1650"/>
                  </a:lnTo>
                  <a:lnTo>
                    <a:pt x="1484" y="1608"/>
                  </a:lnTo>
                  <a:lnTo>
                    <a:pt x="1484" y="1568"/>
                  </a:lnTo>
                  <a:lnTo>
                    <a:pt x="1484" y="1568"/>
                  </a:lnTo>
                  <a:lnTo>
                    <a:pt x="1482" y="1508"/>
                  </a:lnTo>
                  <a:lnTo>
                    <a:pt x="1478" y="1449"/>
                  </a:lnTo>
                  <a:lnTo>
                    <a:pt x="1468" y="1391"/>
                  </a:lnTo>
                  <a:lnTo>
                    <a:pt x="1456" y="1333"/>
                  </a:lnTo>
                  <a:lnTo>
                    <a:pt x="1442" y="1277"/>
                  </a:lnTo>
                  <a:lnTo>
                    <a:pt x="1424" y="1223"/>
                  </a:lnTo>
                  <a:lnTo>
                    <a:pt x="1402" y="1169"/>
                  </a:lnTo>
                  <a:lnTo>
                    <a:pt x="1380" y="1117"/>
                  </a:lnTo>
                  <a:lnTo>
                    <a:pt x="1354" y="1067"/>
                  </a:lnTo>
                  <a:lnTo>
                    <a:pt x="1324" y="1021"/>
                  </a:lnTo>
                  <a:lnTo>
                    <a:pt x="1294" y="975"/>
                  </a:lnTo>
                  <a:lnTo>
                    <a:pt x="1260" y="933"/>
                  </a:lnTo>
                  <a:lnTo>
                    <a:pt x="1224" y="893"/>
                  </a:lnTo>
                  <a:lnTo>
                    <a:pt x="1186" y="855"/>
                  </a:lnTo>
                  <a:lnTo>
                    <a:pt x="1148" y="823"/>
                  </a:lnTo>
                  <a:lnTo>
                    <a:pt x="1106" y="793"/>
                  </a:lnTo>
                  <a:lnTo>
                    <a:pt x="1106" y="793"/>
                  </a:lnTo>
                  <a:close/>
                  <a:moveTo>
                    <a:pt x="1284" y="1634"/>
                  </a:moveTo>
                  <a:lnTo>
                    <a:pt x="1284" y="1634"/>
                  </a:lnTo>
                  <a:lnTo>
                    <a:pt x="1220" y="1648"/>
                  </a:lnTo>
                  <a:lnTo>
                    <a:pt x="1154" y="1662"/>
                  </a:lnTo>
                  <a:lnTo>
                    <a:pt x="1088" y="1672"/>
                  </a:lnTo>
                  <a:lnTo>
                    <a:pt x="1020" y="1680"/>
                  </a:lnTo>
                  <a:lnTo>
                    <a:pt x="952" y="1688"/>
                  </a:lnTo>
                  <a:lnTo>
                    <a:pt x="882" y="1692"/>
                  </a:lnTo>
                  <a:lnTo>
                    <a:pt x="812" y="1696"/>
                  </a:lnTo>
                  <a:lnTo>
                    <a:pt x="742" y="1698"/>
                  </a:lnTo>
                  <a:lnTo>
                    <a:pt x="742" y="1698"/>
                  </a:lnTo>
                  <a:lnTo>
                    <a:pt x="672" y="1696"/>
                  </a:lnTo>
                  <a:lnTo>
                    <a:pt x="602" y="1694"/>
                  </a:lnTo>
                  <a:lnTo>
                    <a:pt x="532" y="1688"/>
                  </a:lnTo>
                  <a:lnTo>
                    <a:pt x="464" y="1682"/>
                  </a:lnTo>
                  <a:lnTo>
                    <a:pt x="398" y="1672"/>
                  </a:lnTo>
                  <a:lnTo>
                    <a:pt x="330" y="1662"/>
                  </a:lnTo>
                  <a:lnTo>
                    <a:pt x="266" y="1648"/>
                  </a:lnTo>
                  <a:lnTo>
                    <a:pt x="200" y="1634"/>
                  </a:lnTo>
                  <a:lnTo>
                    <a:pt x="200" y="1634"/>
                  </a:lnTo>
                  <a:lnTo>
                    <a:pt x="198" y="1600"/>
                  </a:lnTo>
                  <a:lnTo>
                    <a:pt x="198" y="1568"/>
                  </a:lnTo>
                  <a:lnTo>
                    <a:pt x="198" y="1568"/>
                  </a:lnTo>
                  <a:lnTo>
                    <a:pt x="200" y="1522"/>
                  </a:lnTo>
                  <a:lnTo>
                    <a:pt x="204" y="1476"/>
                  </a:lnTo>
                  <a:lnTo>
                    <a:pt x="210" y="1429"/>
                  </a:lnTo>
                  <a:lnTo>
                    <a:pt x="220" y="1383"/>
                  </a:lnTo>
                  <a:lnTo>
                    <a:pt x="230" y="1339"/>
                  </a:lnTo>
                  <a:lnTo>
                    <a:pt x="244" y="1295"/>
                  </a:lnTo>
                  <a:lnTo>
                    <a:pt x="260" y="1253"/>
                  </a:lnTo>
                  <a:lnTo>
                    <a:pt x="278" y="1213"/>
                  </a:lnTo>
                  <a:lnTo>
                    <a:pt x="298" y="1173"/>
                  </a:lnTo>
                  <a:lnTo>
                    <a:pt x="320" y="1135"/>
                  </a:lnTo>
                  <a:lnTo>
                    <a:pt x="344" y="1099"/>
                  </a:lnTo>
                  <a:lnTo>
                    <a:pt x="370" y="1067"/>
                  </a:lnTo>
                  <a:lnTo>
                    <a:pt x="398" y="1035"/>
                  </a:lnTo>
                  <a:lnTo>
                    <a:pt x="426" y="1005"/>
                  </a:lnTo>
                  <a:lnTo>
                    <a:pt x="456" y="979"/>
                  </a:lnTo>
                  <a:lnTo>
                    <a:pt x="488" y="957"/>
                  </a:lnTo>
                  <a:lnTo>
                    <a:pt x="488" y="957"/>
                  </a:lnTo>
                  <a:lnTo>
                    <a:pt x="504" y="945"/>
                  </a:lnTo>
                  <a:lnTo>
                    <a:pt x="518" y="931"/>
                  </a:lnTo>
                  <a:lnTo>
                    <a:pt x="530" y="919"/>
                  </a:lnTo>
                  <a:lnTo>
                    <a:pt x="542" y="903"/>
                  </a:lnTo>
                  <a:lnTo>
                    <a:pt x="552" y="887"/>
                  </a:lnTo>
                  <a:lnTo>
                    <a:pt x="560" y="871"/>
                  </a:lnTo>
                  <a:lnTo>
                    <a:pt x="566" y="855"/>
                  </a:lnTo>
                  <a:lnTo>
                    <a:pt x="570" y="837"/>
                  </a:lnTo>
                  <a:lnTo>
                    <a:pt x="574" y="819"/>
                  </a:lnTo>
                  <a:lnTo>
                    <a:pt x="576" y="801"/>
                  </a:lnTo>
                  <a:lnTo>
                    <a:pt x="576" y="783"/>
                  </a:lnTo>
                  <a:lnTo>
                    <a:pt x="574" y="765"/>
                  </a:lnTo>
                  <a:lnTo>
                    <a:pt x="570" y="747"/>
                  </a:lnTo>
                  <a:lnTo>
                    <a:pt x="566" y="729"/>
                  </a:lnTo>
                  <a:lnTo>
                    <a:pt x="558" y="711"/>
                  </a:lnTo>
                  <a:lnTo>
                    <a:pt x="550" y="695"/>
                  </a:lnTo>
                  <a:lnTo>
                    <a:pt x="550" y="695"/>
                  </a:lnTo>
                  <a:lnTo>
                    <a:pt x="538" y="671"/>
                  </a:lnTo>
                  <a:lnTo>
                    <a:pt x="528" y="649"/>
                  </a:lnTo>
                  <a:lnTo>
                    <a:pt x="520" y="623"/>
                  </a:lnTo>
                  <a:lnTo>
                    <a:pt x="512" y="596"/>
                  </a:lnTo>
                  <a:lnTo>
                    <a:pt x="506" y="570"/>
                  </a:lnTo>
                  <a:lnTo>
                    <a:pt x="502" y="544"/>
                  </a:lnTo>
                  <a:lnTo>
                    <a:pt x="500" y="516"/>
                  </a:lnTo>
                  <a:lnTo>
                    <a:pt x="498" y="488"/>
                  </a:lnTo>
                  <a:lnTo>
                    <a:pt x="498" y="488"/>
                  </a:lnTo>
                  <a:lnTo>
                    <a:pt x="500" y="456"/>
                  </a:lnTo>
                  <a:lnTo>
                    <a:pt x="504" y="426"/>
                  </a:lnTo>
                  <a:lnTo>
                    <a:pt x="508" y="398"/>
                  </a:lnTo>
                  <a:lnTo>
                    <a:pt x="516" y="370"/>
                  </a:lnTo>
                  <a:lnTo>
                    <a:pt x="526" y="344"/>
                  </a:lnTo>
                  <a:lnTo>
                    <a:pt x="538" y="320"/>
                  </a:lnTo>
                  <a:lnTo>
                    <a:pt x="550" y="298"/>
                  </a:lnTo>
                  <a:lnTo>
                    <a:pt x="566" y="278"/>
                  </a:lnTo>
                  <a:lnTo>
                    <a:pt x="582" y="260"/>
                  </a:lnTo>
                  <a:lnTo>
                    <a:pt x="602" y="244"/>
                  </a:lnTo>
                  <a:lnTo>
                    <a:pt x="622" y="230"/>
                  </a:lnTo>
                  <a:lnTo>
                    <a:pt x="642" y="220"/>
                  </a:lnTo>
                  <a:lnTo>
                    <a:pt x="666" y="210"/>
                  </a:lnTo>
                  <a:lnTo>
                    <a:pt x="690" y="204"/>
                  </a:lnTo>
                  <a:lnTo>
                    <a:pt x="716" y="200"/>
                  </a:lnTo>
                  <a:lnTo>
                    <a:pt x="742" y="198"/>
                  </a:lnTo>
                  <a:lnTo>
                    <a:pt x="742" y="198"/>
                  </a:lnTo>
                  <a:lnTo>
                    <a:pt x="768" y="200"/>
                  </a:lnTo>
                  <a:lnTo>
                    <a:pt x="794" y="204"/>
                  </a:lnTo>
                  <a:lnTo>
                    <a:pt x="818" y="210"/>
                  </a:lnTo>
                  <a:lnTo>
                    <a:pt x="842" y="220"/>
                  </a:lnTo>
                  <a:lnTo>
                    <a:pt x="864" y="230"/>
                  </a:lnTo>
                  <a:lnTo>
                    <a:pt x="884" y="244"/>
                  </a:lnTo>
                  <a:lnTo>
                    <a:pt x="902" y="260"/>
                  </a:lnTo>
                  <a:lnTo>
                    <a:pt x="918" y="278"/>
                  </a:lnTo>
                  <a:lnTo>
                    <a:pt x="934" y="298"/>
                  </a:lnTo>
                  <a:lnTo>
                    <a:pt x="946" y="320"/>
                  </a:lnTo>
                  <a:lnTo>
                    <a:pt x="958" y="344"/>
                  </a:lnTo>
                  <a:lnTo>
                    <a:pt x="968" y="370"/>
                  </a:lnTo>
                  <a:lnTo>
                    <a:pt x="976" y="398"/>
                  </a:lnTo>
                  <a:lnTo>
                    <a:pt x="982" y="426"/>
                  </a:lnTo>
                  <a:lnTo>
                    <a:pt x="984" y="456"/>
                  </a:lnTo>
                  <a:lnTo>
                    <a:pt x="986" y="488"/>
                  </a:lnTo>
                  <a:lnTo>
                    <a:pt x="986" y="488"/>
                  </a:lnTo>
                  <a:lnTo>
                    <a:pt x="984" y="516"/>
                  </a:lnTo>
                  <a:lnTo>
                    <a:pt x="982" y="544"/>
                  </a:lnTo>
                  <a:lnTo>
                    <a:pt x="978" y="570"/>
                  </a:lnTo>
                  <a:lnTo>
                    <a:pt x="972" y="596"/>
                  </a:lnTo>
                  <a:lnTo>
                    <a:pt x="964" y="623"/>
                  </a:lnTo>
                  <a:lnTo>
                    <a:pt x="956" y="649"/>
                  </a:lnTo>
                  <a:lnTo>
                    <a:pt x="946" y="673"/>
                  </a:lnTo>
                  <a:lnTo>
                    <a:pt x="934" y="695"/>
                  </a:lnTo>
                  <a:lnTo>
                    <a:pt x="934" y="695"/>
                  </a:lnTo>
                  <a:lnTo>
                    <a:pt x="926" y="711"/>
                  </a:lnTo>
                  <a:lnTo>
                    <a:pt x="918" y="729"/>
                  </a:lnTo>
                  <a:lnTo>
                    <a:pt x="914" y="747"/>
                  </a:lnTo>
                  <a:lnTo>
                    <a:pt x="910" y="765"/>
                  </a:lnTo>
                  <a:lnTo>
                    <a:pt x="908" y="783"/>
                  </a:lnTo>
                  <a:lnTo>
                    <a:pt x="908" y="801"/>
                  </a:lnTo>
                  <a:lnTo>
                    <a:pt x="910" y="819"/>
                  </a:lnTo>
                  <a:lnTo>
                    <a:pt x="914" y="837"/>
                  </a:lnTo>
                  <a:lnTo>
                    <a:pt x="918" y="855"/>
                  </a:lnTo>
                  <a:lnTo>
                    <a:pt x="926" y="871"/>
                  </a:lnTo>
                  <a:lnTo>
                    <a:pt x="934" y="887"/>
                  </a:lnTo>
                  <a:lnTo>
                    <a:pt x="942" y="903"/>
                  </a:lnTo>
                  <a:lnTo>
                    <a:pt x="954" y="919"/>
                  </a:lnTo>
                  <a:lnTo>
                    <a:pt x="966" y="931"/>
                  </a:lnTo>
                  <a:lnTo>
                    <a:pt x="980" y="945"/>
                  </a:lnTo>
                  <a:lnTo>
                    <a:pt x="996" y="957"/>
                  </a:lnTo>
                  <a:lnTo>
                    <a:pt x="996" y="957"/>
                  </a:lnTo>
                  <a:lnTo>
                    <a:pt x="1028" y="979"/>
                  </a:lnTo>
                  <a:lnTo>
                    <a:pt x="1058" y="1005"/>
                  </a:lnTo>
                  <a:lnTo>
                    <a:pt x="1088" y="1035"/>
                  </a:lnTo>
                  <a:lnTo>
                    <a:pt x="1114" y="1067"/>
                  </a:lnTo>
                  <a:lnTo>
                    <a:pt x="1140" y="1099"/>
                  </a:lnTo>
                  <a:lnTo>
                    <a:pt x="1164" y="1135"/>
                  </a:lnTo>
                  <a:lnTo>
                    <a:pt x="1186" y="1173"/>
                  </a:lnTo>
                  <a:lnTo>
                    <a:pt x="1206" y="1213"/>
                  </a:lnTo>
                  <a:lnTo>
                    <a:pt x="1224" y="1253"/>
                  </a:lnTo>
                  <a:lnTo>
                    <a:pt x="1240" y="1295"/>
                  </a:lnTo>
                  <a:lnTo>
                    <a:pt x="1254" y="1339"/>
                  </a:lnTo>
                  <a:lnTo>
                    <a:pt x="1266" y="1383"/>
                  </a:lnTo>
                  <a:lnTo>
                    <a:pt x="1274" y="1429"/>
                  </a:lnTo>
                  <a:lnTo>
                    <a:pt x="1282" y="1476"/>
                  </a:lnTo>
                  <a:lnTo>
                    <a:pt x="1286" y="1522"/>
                  </a:lnTo>
                  <a:lnTo>
                    <a:pt x="1286" y="1568"/>
                  </a:lnTo>
                  <a:lnTo>
                    <a:pt x="1286" y="1568"/>
                  </a:lnTo>
                  <a:lnTo>
                    <a:pt x="1286" y="1600"/>
                  </a:lnTo>
                  <a:lnTo>
                    <a:pt x="1284" y="1634"/>
                  </a:lnTo>
                  <a:lnTo>
                    <a:pt x="1284" y="16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en-GB" sz="1200" dirty="0">
                <a:solidFill>
                  <a:srgbClr val="717171"/>
                </a:solidFill>
              </a:endParaRPr>
            </a:p>
          </p:txBody>
        </p:sp>
        <p:sp>
          <p:nvSpPr>
            <p:cNvPr id="30" name="Freeform 59"/>
            <p:cNvSpPr>
              <a:spLocks noEditPoints="1"/>
            </p:cNvSpPr>
            <p:nvPr/>
          </p:nvSpPr>
          <p:spPr bwMode="auto">
            <a:xfrm>
              <a:off x="4479923" y="-3261257"/>
              <a:ext cx="3219455" cy="2908296"/>
            </a:xfrm>
            <a:custGeom>
              <a:avLst/>
              <a:gdLst>
                <a:gd name="T0" fmla="*/ 1434 w 2028"/>
                <a:gd name="T1" fmla="*/ 1832 h 1832"/>
                <a:gd name="T2" fmla="*/ 1492 w 2028"/>
                <a:gd name="T3" fmla="*/ 1814 h 1832"/>
                <a:gd name="T4" fmla="*/ 1532 w 2028"/>
                <a:gd name="T5" fmla="*/ 1748 h 1832"/>
                <a:gd name="T6" fmla="*/ 1488 w 2028"/>
                <a:gd name="T7" fmla="*/ 1650 h 1832"/>
                <a:gd name="T8" fmla="*/ 1392 w 2028"/>
                <a:gd name="T9" fmla="*/ 1542 h 1832"/>
                <a:gd name="T10" fmla="*/ 1344 w 2028"/>
                <a:gd name="T11" fmla="*/ 1420 h 1832"/>
                <a:gd name="T12" fmla="*/ 1736 w 2028"/>
                <a:gd name="T13" fmla="*/ 1243 h 1832"/>
                <a:gd name="T14" fmla="*/ 1878 w 2028"/>
                <a:gd name="T15" fmla="*/ 1111 h 1832"/>
                <a:gd name="T16" fmla="*/ 1976 w 2028"/>
                <a:gd name="T17" fmla="*/ 959 h 1832"/>
                <a:gd name="T18" fmla="*/ 2024 w 2028"/>
                <a:gd name="T19" fmla="*/ 789 h 1832"/>
                <a:gd name="T20" fmla="*/ 2016 w 2028"/>
                <a:gd name="T21" fmla="*/ 619 h 1832"/>
                <a:gd name="T22" fmla="*/ 1928 w 2028"/>
                <a:gd name="T23" fmla="*/ 414 h 1832"/>
                <a:gd name="T24" fmla="*/ 1764 w 2028"/>
                <a:gd name="T25" fmla="*/ 240 h 1832"/>
                <a:gd name="T26" fmla="*/ 1540 w 2028"/>
                <a:gd name="T27" fmla="*/ 106 h 1832"/>
                <a:gd name="T28" fmla="*/ 1268 w 2028"/>
                <a:gd name="T29" fmla="*/ 22 h 1832"/>
                <a:gd name="T30" fmla="*/ 1014 w 2028"/>
                <a:gd name="T31" fmla="*/ 0 h 1832"/>
                <a:gd name="T32" fmla="*/ 714 w 2028"/>
                <a:gd name="T33" fmla="*/ 32 h 1832"/>
                <a:gd name="T34" fmla="*/ 448 w 2028"/>
                <a:gd name="T35" fmla="*/ 124 h 1832"/>
                <a:gd name="T36" fmla="*/ 232 w 2028"/>
                <a:gd name="T37" fmla="*/ 266 h 1832"/>
                <a:gd name="T38" fmla="*/ 80 w 2028"/>
                <a:gd name="T39" fmla="*/ 447 h 1832"/>
                <a:gd name="T40" fmla="*/ 6 w 2028"/>
                <a:gd name="T41" fmla="*/ 655 h 1832"/>
                <a:gd name="T42" fmla="*/ 8 w 2028"/>
                <a:gd name="T43" fmla="*/ 821 h 1832"/>
                <a:gd name="T44" fmla="*/ 68 w 2028"/>
                <a:gd name="T45" fmla="*/ 991 h 1832"/>
                <a:gd name="T46" fmla="*/ 178 w 2028"/>
                <a:gd name="T47" fmla="*/ 1141 h 1832"/>
                <a:gd name="T48" fmla="*/ 332 w 2028"/>
                <a:gd name="T49" fmla="*/ 1269 h 1832"/>
                <a:gd name="T50" fmla="*/ 632 w 2028"/>
                <a:gd name="T51" fmla="*/ 1406 h 1832"/>
                <a:gd name="T52" fmla="*/ 672 w 2028"/>
                <a:gd name="T53" fmla="*/ 1524 h 1832"/>
                <a:gd name="T54" fmla="*/ 566 w 2028"/>
                <a:gd name="T55" fmla="*/ 1650 h 1832"/>
                <a:gd name="T56" fmla="*/ 520 w 2028"/>
                <a:gd name="T57" fmla="*/ 1730 h 1832"/>
                <a:gd name="T58" fmla="*/ 552 w 2028"/>
                <a:gd name="T59" fmla="*/ 1806 h 1832"/>
                <a:gd name="T60" fmla="*/ 618 w 2028"/>
                <a:gd name="T61" fmla="*/ 1832 h 1832"/>
                <a:gd name="T62" fmla="*/ 672 w 2028"/>
                <a:gd name="T63" fmla="*/ 1816 h 1832"/>
                <a:gd name="T64" fmla="*/ 792 w 2028"/>
                <a:gd name="T65" fmla="*/ 1700 h 1832"/>
                <a:gd name="T66" fmla="*/ 892 w 2028"/>
                <a:gd name="T67" fmla="*/ 1500 h 1832"/>
                <a:gd name="T68" fmla="*/ 1082 w 2028"/>
                <a:gd name="T69" fmla="*/ 1458 h 1832"/>
                <a:gd name="T70" fmla="*/ 1204 w 2028"/>
                <a:gd name="T71" fmla="*/ 1612 h 1832"/>
                <a:gd name="T72" fmla="*/ 1318 w 2028"/>
                <a:gd name="T73" fmla="*/ 1762 h 1832"/>
                <a:gd name="T74" fmla="*/ 198 w 2028"/>
                <a:gd name="T75" fmla="*/ 731 h 1832"/>
                <a:gd name="T76" fmla="*/ 236 w 2028"/>
                <a:gd name="T77" fmla="*/ 573 h 1832"/>
                <a:gd name="T78" fmla="*/ 338 w 2028"/>
                <a:gd name="T79" fmla="*/ 433 h 1832"/>
                <a:gd name="T80" fmla="*/ 496 w 2028"/>
                <a:gd name="T81" fmla="*/ 320 h 1832"/>
                <a:gd name="T82" fmla="*/ 698 w 2028"/>
                <a:gd name="T83" fmla="*/ 240 h 1832"/>
                <a:gd name="T84" fmla="*/ 930 w 2028"/>
                <a:gd name="T85" fmla="*/ 200 h 1832"/>
                <a:gd name="T86" fmla="*/ 1136 w 2028"/>
                <a:gd name="T87" fmla="*/ 204 h 1832"/>
                <a:gd name="T88" fmla="*/ 1364 w 2028"/>
                <a:gd name="T89" fmla="*/ 252 h 1832"/>
                <a:gd name="T90" fmla="*/ 1560 w 2028"/>
                <a:gd name="T91" fmla="*/ 338 h 1832"/>
                <a:gd name="T92" fmla="*/ 1710 w 2028"/>
                <a:gd name="T93" fmla="*/ 457 h 1832"/>
                <a:gd name="T94" fmla="*/ 1804 w 2028"/>
                <a:gd name="T95" fmla="*/ 599 h 1832"/>
                <a:gd name="T96" fmla="*/ 1830 w 2028"/>
                <a:gd name="T97" fmla="*/ 731 h 1832"/>
                <a:gd name="T98" fmla="*/ 1792 w 2028"/>
                <a:gd name="T99" fmla="*/ 887 h 1832"/>
                <a:gd name="T100" fmla="*/ 1688 w 2028"/>
                <a:gd name="T101" fmla="*/ 1025 h 1832"/>
                <a:gd name="T102" fmla="*/ 1530 w 2028"/>
                <a:gd name="T103" fmla="*/ 1139 h 1832"/>
                <a:gd name="T104" fmla="*/ 1328 w 2028"/>
                <a:gd name="T105" fmla="*/ 1219 h 1832"/>
                <a:gd name="T106" fmla="*/ 1096 w 2028"/>
                <a:gd name="T107" fmla="*/ 1259 h 1832"/>
                <a:gd name="T108" fmla="*/ 890 w 2028"/>
                <a:gd name="T109" fmla="*/ 1255 h 1832"/>
                <a:gd name="T110" fmla="*/ 660 w 2028"/>
                <a:gd name="T111" fmla="*/ 1209 h 1832"/>
                <a:gd name="T112" fmla="*/ 466 w 2028"/>
                <a:gd name="T113" fmla="*/ 1123 h 1832"/>
                <a:gd name="T114" fmla="*/ 316 w 2028"/>
                <a:gd name="T115" fmla="*/ 1005 h 1832"/>
                <a:gd name="T116" fmla="*/ 224 w 2028"/>
                <a:gd name="T117" fmla="*/ 863 h 1832"/>
                <a:gd name="T118" fmla="*/ 198 w 2028"/>
                <a:gd name="T119" fmla="*/ 731 h 1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028" h="1832">
                  <a:moveTo>
                    <a:pt x="1382" y="1816"/>
                  </a:moveTo>
                  <a:lnTo>
                    <a:pt x="1382" y="1816"/>
                  </a:lnTo>
                  <a:lnTo>
                    <a:pt x="1394" y="1824"/>
                  </a:lnTo>
                  <a:lnTo>
                    <a:pt x="1408" y="1828"/>
                  </a:lnTo>
                  <a:lnTo>
                    <a:pt x="1420" y="1830"/>
                  </a:lnTo>
                  <a:lnTo>
                    <a:pt x="1434" y="1832"/>
                  </a:lnTo>
                  <a:lnTo>
                    <a:pt x="1434" y="1832"/>
                  </a:lnTo>
                  <a:lnTo>
                    <a:pt x="1446" y="1830"/>
                  </a:lnTo>
                  <a:lnTo>
                    <a:pt x="1458" y="1828"/>
                  </a:lnTo>
                  <a:lnTo>
                    <a:pt x="1470" y="1824"/>
                  </a:lnTo>
                  <a:lnTo>
                    <a:pt x="1482" y="1820"/>
                  </a:lnTo>
                  <a:lnTo>
                    <a:pt x="1492" y="1814"/>
                  </a:lnTo>
                  <a:lnTo>
                    <a:pt x="1502" y="1806"/>
                  </a:lnTo>
                  <a:lnTo>
                    <a:pt x="1510" y="1796"/>
                  </a:lnTo>
                  <a:lnTo>
                    <a:pt x="1518" y="1786"/>
                  </a:lnTo>
                  <a:lnTo>
                    <a:pt x="1518" y="1786"/>
                  </a:lnTo>
                  <a:lnTo>
                    <a:pt x="1528" y="1768"/>
                  </a:lnTo>
                  <a:lnTo>
                    <a:pt x="1532" y="1748"/>
                  </a:lnTo>
                  <a:lnTo>
                    <a:pt x="1534" y="1730"/>
                  </a:lnTo>
                  <a:lnTo>
                    <a:pt x="1532" y="1712"/>
                  </a:lnTo>
                  <a:lnTo>
                    <a:pt x="1526" y="1694"/>
                  </a:lnTo>
                  <a:lnTo>
                    <a:pt x="1516" y="1676"/>
                  </a:lnTo>
                  <a:lnTo>
                    <a:pt x="1504" y="1662"/>
                  </a:lnTo>
                  <a:lnTo>
                    <a:pt x="1488" y="1650"/>
                  </a:lnTo>
                  <a:lnTo>
                    <a:pt x="1488" y="1650"/>
                  </a:lnTo>
                  <a:lnTo>
                    <a:pt x="1470" y="1634"/>
                  </a:lnTo>
                  <a:lnTo>
                    <a:pt x="1450" y="1616"/>
                  </a:lnTo>
                  <a:lnTo>
                    <a:pt x="1428" y="1592"/>
                  </a:lnTo>
                  <a:lnTo>
                    <a:pt x="1404" y="1560"/>
                  </a:lnTo>
                  <a:lnTo>
                    <a:pt x="1392" y="1542"/>
                  </a:lnTo>
                  <a:lnTo>
                    <a:pt x="1380" y="1520"/>
                  </a:lnTo>
                  <a:lnTo>
                    <a:pt x="1370" y="1498"/>
                  </a:lnTo>
                  <a:lnTo>
                    <a:pt x="1360" y="1474"/>
                  </a:lnTo>
                  <a:lnTo>
                    <a:pt x="1350" y="1448"/>
                  </a:lnTo>
                  <a:lnTo>
                    <a:pt x="1344" y="1420"/>
                  </a:lnTo>
                  <a:lnTo>
                    <a:pt x="1344" y="1420"/>
                  </a:lnTo>
                  <a:lnTo>
                    <a:pt x="1418" y="1400"/>
                  </a:lnTo>
                  <a:lnTo>
                    <a:pt x="1488" y="1376"/>
                  </a:lnTo>
                  <a:lnTo>
                    <a:pt x="1554" y="1348"/>
                  </a:lnTo>
                  <a:lnTo>
                    <a:pt x="1618" y="1316"/>
                  </a:lnTo>
                  <a:lnTo>
                    <a:pt x="1678" y="1281"/>
                  </a:lnTo>
                  <a:lnTo>
                    <a:pt x="1736" y="1243"/>
                  </a:lnTo>
                  <a:lnTo>
                    <a:pt x="1762" y="1221"/>
                  </a:lnTo>
                  <a:lnTo>
                    <a:pt x="1788" y="1201"/>
                  </a:lnTo>
                  <a:lnTo>
                    <a:pt x="1812" y="1179"/>
                  </a:lnTo>
                  <a:lnTo>
                    <a:pt x="1836" y="1157"/>
                  </a:lnTo>
                  <a:lnTo>
                    <a:pt x="1858" y="1135"/>
                  </a:lnTo>
                  <a:lnTo>
                    <a:pt x="1878" y="1111"/>
                  </a:lnTo>
                  <a:lnTo>
                    <a:pt x="1898" y="1087"/>
                  </a:lnTo>
                  <a:lnTo>
                    <a:pt x="1916" y="1063"/>
                  </a:lnTo>
                  <a:lnTo>
                    <a:pt x="1934" y="1037"/>
                  </a:lnTo>
                  <a:lnTo>
                    <a:pt x="1950" y="1011"/>
                  </a:lnTo>
                  <a:lnTo>
                    <a:pt x="1964" y="985"/>
                  </a:lnTo>
                  <a:lnTo>
                    <a:pt x="1976" y="959"/>
                  </a:lnTo>
                  <a:lnTo>
                    <a:pt x="1988" y="931"/>
                  </a:lnTo>
                  <a:lnTo>
                    <a:pt x="1998" y="903"/>
                  </a:lnTo>
                  <a:lnTo>
                    <a:pt x="2008" y="875"/>
                  </a:lnTo>
                  <a:lnTo>
                    <a:pt x="2014" y="847"/>
                  </a:lnTo>
                  <a:lnTo>
                    <a:pt x="2020" y="819"/>
                  </a:lnTo>
                  <a:lnTo>
                    <a:pt x="2024" y="789"/>
                  </a:lnTo>
                  <a:lnTo>
                    <a:pt x="2028" y="761"/>
                  </a:lnTo>
                  <a:lnTo>
                    <a:pt x="2028" y="731"/>
                  </a:lnTo>
                  <a:lnTo>
                    <a:pt x="2028" y="731"/>
                  </a:lnTo>
                  <a:lnTo>
                    <a:pt x="2026" y="693"/>
                  </a:lnTo>
                  <a:lnTo>
                    <a:pt x="2022" y="655"/>
                  </a:lnTo>
                  <a:lnTo>
                    <a:pt x="2016" y="619"/>
                  </a:lnTo>
                  <a:lnTo>
                    <a:pt x="2008" y="583"/>
                  </a:lnTo>
                  <a:lnTo>
                    <a:pt x="1996" y="549"/>
                  </a:lnTo>
                  <a:lnTo>
                    <a:pt x="1982" y="513"/>
                  </a:lnTo>
                  <a:lnTo>
                    <a:pt x="1966" y="479"/>
                  </a:lnTo>
                  <a:lnTo>
                    <a:pt x="1948" y="447"/>
                  </a:lnTo>
                  <a:lnTo>
                    <a:pt x="1928" y="414"/>
                  </a:lnTo>
                  <a:lnTo>
                    <a:pt x="1906" y="382"/>
                  </a:lnTo>
                  <a:lnTo>
                    <a:pt x="1882" y="352"/>
                  </a:lnTo>
                  <a:lnTo>
                    <a:pt x="1854" y="322"/>
                  </a:lnTo>
                  <a:lnTo>
                    <a:pt x="1826" y="294"/>
                  </a:lnTo>
                  <a:lnTo>
                    <a:pt x="1796" y="266"/>
                  </a:lnTo>
                  <a:lnTo>
                    <a:pt x="1764" y="240"/>
                  </a:lnTo>
                  <a:lnTo>
                    <a:pt x="1730" y="214"/>
                  </a:lnTo>
                  <a:lnTo>
                    <a:pt x="1696" y="190"/>
                  </a:lnTo>
                  <a:lnTo>
                    <a:pt x="1658" y="166"/>
                  </a:lnTo>
                  <a:lnTo>
                    <a:pt x="1620" y="146"/>
                  </a:lnTo>
                  <a:lnTo>
                    <a:pt x="1580" y="124"/>
                  </a:lnTo>
                  <a:lnTo>
                    <a:pt x="1540" y="106"/>
                  </a:lnTo>
                  <a:lnTo>
                    <a:pt x="1498" y="88"/>
                  </a:lnTo>
                  <a:lnTo>
                    <a:pt x="1454" y="72"/>
                  </a:lnTo>
                  <a:lnTo>
                    <a:pt x="1408" y="58"/>
                  </a:lnTo>
                  <a:lnTo>
                    <a:pt x="1362" y="44"/>
                  </a:lnTo>
                  <a:lnTo>
                    <a:pt x="1316" y="32"/>
                  </a:lnTo>
                  <a:lnTo>
                    <a:pt x="1268" y="22"/>
                  </a:lnTo>
                  <a:lnTo>
                    <a:pt x="1218" y="14"/>
                  </a:lnTo>
                  <a:lnTo>
                    <a:pt x="1168" y="8"/>
                  </a:lnTo>
                  <a:lnTo>
                    <a:pt x="1118" y="4"/>
                  </a:lnTo>
                  <a:lnTo>
                    <a:pt x="1066" y="0"/>
                  </a:lnTo>
                  <a:lnTo>
                    <a:pt x="1014" y="0"/>
                  </a:lnTo>
                  <a:lnTo>
                    <a:pt x="1014" y="0"/>
                  </a:lnTo>
                  <a:lnTo>
                    <a:pt x="962" y="0"/>
                  </a:lnTo>
                  <a:lnTo>
                    <a:pt x="910" y="4"/>
                  </a:lnTo>
                  <a:lnTo>
                    <a:pt x="860" y="8"/>
                  </a:lnTo>
                  <a:lnTo>
                    <a:pt x="810" y="14"/>
                  </a:lnTo>
                  <a:lnTo>
                    <a:pt x="762" y="22"/>
                  </a:lnTo>
                  <a:lnTo>
                    <a:pt x="714" y="32"/>
                  </a:lnTo>
                  <a:lnTo>
                    <a:pt x="666" y="44"/>
                  </a:lnTo>
                  <a:lnTo>
                    <a:pt x="620" y="58"/>
                  </a:lnTo>
                  <a:lnTo>
                    <a:pt x="576" y="72"/>
                  </a:lnTo>
                  <a:lnTo>
                    <a:pt x="532" y="88"/>
                  </a:lnTo>
                  <a:lnTo>
                    <a:pt x="490" y="106"/>
                  </a:lnTo>
                  <a:lnTo>
                    <a:pt x="448" y="124"/>
                  </a:lnTo>
                  <a:lnTo>
                    <a:pt x="408" y="146"/>
                  </a:lnTo>
                  <a:lnTo>
                    <a:pt x="370" y="166"/>
                  </a:lnTo>
                  <a:lnTo>
                    <a:pt x="334" y="190"/>
                  </a:lnTo>
                  <a:lnTo>
                    <a:pt x="298" y="214"/>
                  </a:lnTo>
                  <a:lnTo>
                    <a:pt x="264" y="240"/>
                  </a:lnTo>
                  <a:lnTo>
                    <a:pt x="232" y="266"/>
                  </a:lnTo>
                  <a:lnTo>
                    <a:pt x="202" y="294"/>
                  </a:lnTo>
                  <a:lnTo>
                    <a:pt x="174" y="322"/>
                  </a:lnTo>
                  <a:lnTo>
                    <a:pt x="148" y="352"/>
                  </a:lnTo>
                  <a:lnTo>
                    <a:pt x="124" y="382"/>
                  </a:lnTo>
                  <a:lnTo>
                    <a:pt x="100" y="414"/>
                  </a:lnTo>
                  <a:lnTo>
                    <a:pt x="80" y="447"/>
                  </a:lnTo>
                  <a:lnTo>
                    <a:pt x="62" y="479"/>
                  </a:lnTo>
                  <a:lnTo>
                    <a:pt x="46" y="513"/>
                  </a:lnTo>
                  <a:lnTo>
                    <a:pt x="32" y="549"/>
                  </a:lnTo>
                  <a:lnTo>
                    <a:pt x="22" y="583"/>
                  </a:lnTo>
                  <a:lnTo>
                    <a:pt x="12" y="619"/>
                  </a:lnTo>
                  <a:lnTo>
                    <a:pt x="6" y="655"/>
                  </a:lnTo>
                  <a:lnTo>
                    <a:pt x="2" y="693"/>
                  </a:lnTo>
                  <a:lnTo>
                    <a:pt x="0" y="731"/>
                  </a:lnTo>
                  <a:lnTo>
                    <a:pt x="0" y="731"/>
                  </a:lnTo>
                  <a:lnTo>
                    <a:pt x="2" y="761"/>
                  </a:lnTo>
                  <a:lnTo>
                    <a:pt x="4" y="791"/>
                  </a:lnTo>
                  <a:lnTo>
                    <a:pt x="8" y="821"/>
                  </a:lnTo>
                  <a:lnTo>
                    <a:pt x="14" y="849"/>
                  </a:lnTo>
                  <a:lnTo>
                    <a:pt x="22" y="879"/>
                  </a:lnTo>
                  <a:lnTo>
                    <a:pt x="30" y="907"/>
                  </a:lnTo>
                  <a:lnTo>
                    <a:pt x="42" y="935"/>
                  </a:lnTo>
                  <a:lnTo>
                    <a:pt x="54" y="963"/>
                  </a:lnTo>
                  <a:lnTo>
                    <a:pt x="68" y="991"/>
                  </a:lnTo>
                  <a:lnTo>
                    <a:pt x="82" y="1017"/>
                  </a:lnTo>
                  <a:lnTo>
                    <a:pt x="98" y="1043"/>
                  </a:lnTo>
                  <a:lnTo>
                    <a:pt x="116" y="1069"/>
                  </a:lnTo>
                  <a:lnTo>
                    <a:pt x="136" y="1093"/>
                  </a:lnTo>
                  <a:lnTo>
                    <a:pt x="156" y="1119"/>
                  </a:lnTo>
                  <a:lnTo>
                    <a:pt x="178" y="1141"/>
                  </a:lnTo>
                  <a:lnTo>
                    <a:pt x="200" y="1165"/>
                  </a:lnTo>
                  <a:lnTo>
                    <a:pt x="224" y="1187"/>
                  </a:lnTo>
                  <a:lnTo>
                    <a:pt x="250" y="1209"/>
                  </a:lnTo>
                  <a:lnTo>
                    <a:pt x="276" y="1231"/>
                  </a:lnTo>
                  <a:lnTo>
                    <a:pt x="304" y="1251"/>
                  </a:lnTo>
                  <a:lnTo>
                    <a:pt x="332" y="1269"/>
                  </a:lnTo>
                  <a:lnTo>
                    <a:pt x="362" y="1289"/>
                  </a:lnTo>
                  <a:lnTo>
                    <a:pt x="394" y="1308"/>
                  </a:lnTo>
                  <a:lnTo>
                    <a:pt x="424" y="1324"/>
                  </a:lnTo>
                  <a:lnTo>
                    <a:pt x="490" y="1356"/>
                  </a:lnTo>
                  <a:lnTo>
                    <a:pt x="560" y="1384"/>
                  </a:lnTo>
                  <a:lnTo>
                    <a:pt x="632" y="1406"/>
                  </a:lnTo>
                  <a:lnTo>
                    <a:pt x="708" y="1426"/>
                  </a:lnTo>
                  <a:lnTo>
                    <a:pt x="708" y="1426"/>
                  </a:lnTo>
                  <a:lnTo>
                    <a:pt x="702" y="1454"/>
                  </a:lnTo>
                  <a:lnTo>
                    <a:pt x="692" y="1478"/>
                  </a:lnTo>
                  <a:lnTo>
                    <a:pt x="684" y="1502"/>
                  </a:lnTo>
                  <a:lnTo>
                    <a:pt x="672" y="1524"/>
                  </a:lnTo>
                  <a:lnTo>
                    <a:pt x="662" y="1542"/>
                  </a:lnTo>
                  <a:lnTo>
                    <a:pt x="650" y="1560"/>
                  </a:lnTo>
                  <a:lnTo>
                    <a:pt x="626" y="1592"/>
                  </a:lnTo>
                  <a:lnTo>
                    <a:pt x="604" y="1616"/>
                  </a:lnTo>
                  <a:lnTo>
                    <a:pt x="586" y="1634"/>
                  </a:lnTo>
                  <a:lnTo>
                    <a:pt x="566" y="1650"/>
                  </a:lnTo>
                  <a:lnTo>
                    <a:pt x="566" y="1650"/>
                  </a:lnTo>
                  <a:lnTo>
                    <a:pt x="550" y="1662"/>
                  </a:lnTo>
                  <a:lnTo>
                    <a:pt x="538" y="1676"/>
                  </a:lnTo>
                  <a:lnTo>
                    <a:pt x="528" y="1694"/>
                  </a:lnTo>
                  <a:lnTo>
                    <a:pt x="522" y="1712"/>
                  </a:lnTo>
                  <a:lnTo>
                    <a:pt x="520" y="1730"/>
                  </a:lnTo>
                  <a:lnTo>
                    <a:pt x="522" y="1750"/>
                  </a:lnTo>
                  <a:lnTo>
                    <a:pt x="526" y="1768"/>
                  </a:lnTo>
                  <a:lnTo>
                    <a:pt x="536" y="1786"/>
                  </a:lnTo>
                  <a:lnTo>
                    <a:pt x="536" y="1786"/>
                  </a:lnTo>
                  <a:lnTo>
                    <a:pt x="542" y="1796"/>
                  </a:lnTo>
                  <a:lnTo>
                    <a:pt x="552" y="1806"/>
                  </a:lnTo>
                  <a:lnTo>
                    <a:pt x="562" y="1814"/>
                  </a:lnTo>
                  <a:lnTo>
                    <a:pt x="572" y="1820"/>
                  </a:lnTo>
                  <a:lnTo>
                    <a:pt x="582" y="1824"/>
                  </a:lnTo>
                  <a:lnTo>
                    <a:pt x="594" y="1828"/>
                  </a:lnTo>
                  <a:lnTo>
                    <a:pt x="606" y="1830"/>
                  </a:lnTo>
                  <a:lnTo>
                    <a:pt x="618" y="1832"/>
                  </a:lnTo>
                  <a:lnTo>
                    <a:pt x="618" y="1832"/>
                  </a:lnTo>
                  <a:lnTo>
                    <a:pt x="632" y="1830"/>
                  </a:lnTo>
                  <a:lnTo>
                    <a:pt x="646" y="1828"/>
                  </a:lnTo>
                  <a:lnTo>
                    <a:pt x="658" y="1824"/>
                  </a:lnTo>
                  <a:lnTo>
                    <a:pt x="672" y="1816"/>
                  </a:lnTo>
                  <a:lnTo>
                    <a:pt x="672" y="1816"/>
                  </a:lnTo>
                  <a:lnTo>
                    <a:pt x="682" y="1810"/>
                  </a:lnTo>
                  <a:lnTo>
                    <a:pt x="704" y="1792"/>
                  </a:lnTo>
                  <a:lnTo>
                    <a:pt x="736" y="1764"/>
                  </a:lnTo>
                  <a:lnTo>
                    <a:pt x="754" y="1744"/>
                  </a:lnTo>
                  <a:lnTo>
                    <a:pt x="772" y="1724"/>
                  </a:lnTo>
                  <a:lnTo>
                    <a:pt x="792" y="1700"/>
                  </a:lnTo>
                  <a:lnTo>
                    <a:pt x="812" y="1674"/>
                  </a:lnTo>
                  <a:lnTo>
                    <a:pt x="830" y="1644"/>
                  </a:lnTo>
                  <a:lnTo>
                    <a:pt x="848" y="1612"/>
                  </a:lnTo>
                  <a:lnTo>
                    <a:pt x="864" y="1578"/>
                  </a:lnTo>
                  <a:lnTo>
                    <a:pt x="880" y="1540"/>
                  </a:lnTo>
                  <a:lnTo>
                    <a:pt x="892" y="1500"/>
                  </a:lnTo>
                  <a:lnTo>
                    <a:pt x="904" y="1456"/>
                  </a:lnTo>
                  <a:lnTo>
                    <a:pt x="904" y="1456"/>
                  </a:lnTo>
                  <a:lnTo>
                    <a:pt x="958" y="1460"/>
                  </a:lnTo>
                  <a:lnTo>
                    <a:pt x="1014" y="1460"/>
                  </a:lnTo>
                  <a:lnTo>
                    <a:pt x="1014" y="1460"/>
                  </a:lnTo>
                  <a:lnTo>
                    <a:pt x="1082" y="1458"/>
                  </a:lnTo>
                  <a:lnTo>
                    <a:pt x="1150" y="1454"/>
                  </a:lnTo>
                  <a:lnTo>
                    <a:pt x="1150" y="1454"/>
                  </a:lnTo>
                  <a:lnTo>
                    <a:pt x="1160" y="1498"/>
                  </a:lnTo>
                  <a:lnTo>
                    <a:pt x="1172" y="1538"/>
                  </a:lnTo>
                  <a:lnTo>
                    <a:pt x="1188" y="1576"/>
                  </a:lnTo>
                  <a:lnTo>
                    <a:pt x="1204" y="1612"/>
                  </a:lnTo>
                  <a:lnTo>
                    <a:pt x="1222" y="1644"/>
                  </a:lnTo>
                  <a:lnTo>
                    <a:pt x="1242" y="1672"/>
                  </a:lnTo>
                  <a:lnTo>
                    <a:pt x="1260" y="1700"/>
                  </a:lnTo>
                  <a:lnTo>
                    <a:pt x="1280" y="1724"/>
                  </a:lnTo>
                  <a:lnTo>
                    <a:pt x="1300" y="1744"/>
                  </a:lnTo>
                  <a:lnTo>
                    <a:pt x="1318" y="1762"/>
                  </a:lnTo>
                  <a:lnTo>
                    <a:pt x="1348" y="1792"/>
                  </a:lnTo>
                  <a:lnTo>
                    <a:pt x="1372" y="1810"/>
                  </a:lnTo>
                  <a:lnTo>
                    <a:pt x="1382" y="1816"/>
                  </a:lnTo>
                  <a:lnTo>
                    <a:pt x="1382" y="1816"/>
                  </a:lnTo>
                  <a:close/>
                  <a:moveTo>
                    <a:pt x="198" y="731"/>
                  </a:moveTo>
                  <a:lnTo>
                    <a:pt x="198" y="731"/>
                  </a:lnTo>
                  <a:lnTo>
                    <a:pt x="200" y="703"/>
                  </a:lnTo>
                  <a:lnTo>
                    <a:pt x="202" y="677"/>
                  </a:lnTo>
                  <a:lnTo>
                    <a:pt x="208" y="649"/>
                  </a:lnTo>
                  <a:lnTo>
                    <a:pt x="214" y="623"/>
                  </a:lnTo>
                  <a:lnTo>
                    <a:pt x="224" y="597"/>
                  </a:lnTo>
                  <a:lnTo>
                    <a:pt x="236" y="573"/>
                  </a:lnTo>
                  <a:lnTo>
                    <a:pt x="248" y="547"/>
                  </a:lnTo>
                  <a:lnTo>
                    <a:pt x="262" y="523"/>
                  </a:lnTo>
                  <a:lnTo>
                    <a:pt x="278" y="501"/>
                  </a:lnTo>
                  <a:lnTo>
                    <a:pt x="296" y="477"/>
                  </a:lnTo>
                  <a:lnTo>
                    <a:pt x="316" y="455"/>
                  </a:lnTo>
                  <a:lnTo>
                    <a:pt x="338" y="433"/>
                  </a:lnTo>
                  <a:lnTo>
                    <a:pt x="360" y="412"/>
                  </a:lnTo>
                  <a:lnTo>
                    <a:pt x="384" y="392"/>
                  </a:lnTo>
                  <a:lnTo>
                    <a:pt x="410" y="372"/>
                  </a:lnTo>
                  <a:lnTo>
                    <a:pt x="438" y="354"/>
                  </a:lnTo>
                  <a:lnTo>
                    <a:pt x="466" y="336"/>
                  </a:lnTo>
                  <a:lnTo>
                    <a:pt x="496" y="320"/>
                  </a:lnTo>
                  <a:lnTo>
                    <a:pt x="526" y="304"/>
                  </a:lnTo>
                  <a:lnTo>
                    <a:pt x="558" y="288"/>
                  </a:lnTo>
                  <a:lnTo>
                    <a:pt x="592" y="274"/>
                  </a:lnTo>
                  <a:lnTo>
                    <a:pt x="626" y="262"/>
                  </a:lnTo>
                  <a:lnTo>
                    <a:pt x="660" y="250"/>
                  </a:lnTo>
                  <a:lnTo>
                    <a:pt x="698" y="240"/>
                  </a:lnTo>
                  <a:lnTo>
                    <a:pt x="734" y="230"/>
                  </a:lnTo>
                  <a:lnTo>
                    <a:pt x="772" y="222"/>
                  </a:lnTo>
                  <a:lnTo>
                    <a:pt x="810" y="214"/>
                  </a:lnTo>
                  <a:lnTo>
                    <a:pt x="850" y="208"/>
                  </a:lnTo>
                  <a:lnTo>
                    <a:pt x="890" y="204"/>
                  </a:lnTo>
                  <a:lnTo>
                    <a:pt x="930" y="200"/>
                  </a:lnTo>
                  <a:lnTo>
                    <a:pt x="972" y="198"/>
                  </a:lnTo>
                  <a:lnTo>
                    <a:pt x="1014" y="198"/>
                  </a:lnTo>
                  <a:lnTo>
                    <a:pt x="1014" y="198"/>
                  </a:lnTo>
                  <a:lnTo>
                    <a:pt x="1056" y="198"/>
                  </a:lnTo>
                  <a:lnTo>
                    <a:pt x="1096" y="200"/>
                  </a:lnTo>
                  <a:lnTo>
                    <a:pt x="1136" y="204"/>
                  </a:lnTo>
                  <a:lnTo>
                    <a:pt x="1176" y="208"/>
                  </a:lnTo>
                  <a:lnTo>
                    <a:pt x="1216" y="214"/>
                  </a:lnTo>
                  <a:lnTo>
                    <a:pt x="1254" y="222"/>
                  </a:lnTo>
                  <a:lnTo>
                    <a:pt x="1292" y="230"/>
                  </a:lnTo>
                  <a:lnTo>
                    <a:pt x="1328" y="240"/>
                  </a:lnTo>
                  <a:lnTo>
                    <a:pt x="1364" y="252"/>
                  </a:lnTo>
                  <a:lnTo>
                    <a:pt x="1400" y="264"/>
                  </a:lnTo>
                  <a:lnTo>
                    <a:pt x="1434" y="276"/>
                  </a:lnTo>
                  <a:lnTo>
                    <a:pt x="1466" y="290"/>
                  </a:lnTo>
                  <a:lnTo>
                    <a:pt x="1498" y="304"/>
                  </a:lnTo>
                  <a:lnTo>
                    <a:pt x="1530" y="320"/>
                  </a:lnTo>
                  <a:lnTo>
                    <a:pt x="1560" y="338"/>
                  </a:lnTo>
                  <a:lnTo>
                    <a:pt x="1588" y="356"/>
                  </a:lnTo>
                  <a:lnTo>
                    <a:pt x="1616" y="374"/>
                  </a:lnTo>
                  <a:lnTo>
                    <a:pt x="1642" y="394"/>
                  </a:lnTo>
                  <a:lnTo>
                    <a:pt x="1666" y="414"/>
                  </a:lnTo>
                  <a:lnTo>
                    <a:pt x="1688" y="435"/>
                  </a:lnTo>
                  <a:lnTo>
                    <a:pt x="1710" y="457"/>
                  </a:lnTo>
                  <a:lnTo>
                    <a:pt x="1730" y="479"/>
                  </a:lnTo>
                  <a:lnTo>
                    <a:pt x="1748" y="503"/>
                  </a:lnTo>
                  <a:lnTo>
                    <a:pt x="1764" y="525"/>
                  </a:lnTo>
                  <a:lnTo>
                    <a:pt x="1780" y="549"/>
                  </a:lnTo>
                  <a:lnTo>
                    <a:pt x="1792" y="575"/>
                  </a:lnTo>
                  <a:lnTo>
                    <a:pt x="1804" y="599"/>
                  </a:lnTo>
                  <a:lnTo>
                    <a:pt x="1814" y="625"/>
                  </a:lnTo>
                  <a:lnTo>
                    <a:pt x="1820" y="651"/>
                  </a:lnTo>
                  <a:lnTo>
                    <a:pt x="1826" y="677"/>
                  </a:lnTo>
                  <a:lnTo>
                    <a:pt x="1830" y="703"/>
                  </a:lnTo>
                  <a:lnTo>
                    <a:pt x="1830" y="731"/>
                  </a:lnTo>
                  <a:lnTo>
                    <a:pt x="1830" y="731"/>
                  </a:lnTo>
                  <a:lnTo>
                    <a:pt x="1830" y="757"/>
                  </a:lnTo>
                  <a:lnTo>
                    <a:pt x="1826" y="783"/>
                  </a:lnTo>
                  <a:lnTo>
                    <a:pt x="1820" y="811"/>
                  </a:lnTo>
                  <a:lnTo>
                    <a:pt x="1814" y="835"/>
                  </a:lnTo>
                  <a:lnTo>
                    <a:pt x="1804" y="861"/>
                  </a:lnTo>
                  <a:lnTo>
                    <a:pt x="1792" y="887"/>
                  </a:lnTo>
                  <a:lnTo>
                    <a:pt x="1780" y="911"/>
                  </a:lnTo>
                  <a:lnTo>
                    <a:pt x="1764" y="935"/>
                  </a:lnTo>
                  <a:lnTo>
                    <a:pt x="1748" y="959"/>
                  </a:lnTo>
                  <a:lnTo>
                    <a:pt x="1730" y="981"/>
                  </a:lnTo>
                  <a:lnTo>
                    <a:pt x="1710" y="1003"/>
                  </a:lnTo>
                  <a:lnTo>
                    <a:pt x="1688" y="1025"/>
                  </a:lnTo>
                  <a:lnTo>
                    <a:pt x="1666" y="1047"/>
                  </a:lnTo>
                  <a:lnTo>
                    <a:pt x="1642" y="1067"/>
                  </a:lnTo>
                  <a:lnTo>
                    <a:pt x="1616" y="1085"/>
                  </a:lnTo>
                  <a:lnTo>
                    <a:pt x="1588" y="1105"/>
                  </a:lnTo>
                  <a:lnTo>
                    <a:pt x="1560" y="1121"/>
                  </a:lnTo>
                  <a:lnTo>
                    <a:pt x="1530" y="1139"/>
                  </a:lnTo>
                  <a:lnTo>
                    <a:pt x="1498" y="1155"/>
                  </a:lnTo>
                  <a:lnTo>
                    <a:pt x="1466" y="1169"/>
                  </a:lnTo>
                  <a:lnTo>
                    <a:pt x="1434" y="1183"/>
                  </a:lnTo>
                  <a:lnTo>
                    <a:pt x="1400" y="1197"/>
                  </a:lnTo>
                  <a:lnTo>
                    <a:pt x="1364" y="1209"/>
                  </a:lnTo>
                  <a:lnTo>
                    <a:pt x="1328" y="1219"/>
                  </a:lnTo>
                  <a:lnTo>
                    <a:pt x="1292" y="1229"/>
                  </a:lnTo>
                  <a:lnTo>
                    <a:pt x="1254" y="1237"/>
                  </a:lnTo>
                  <a:lnTo>
                    <a:pt x="1216" y="1245"/>
                  </a:lnTo>
                  <a:lnTo>
                    <a:pt x="1176" y="1251"/>
                  </a:lnTo>
                  <a:lnTo>
                    <a:pt x="1136" y="1255"/>
                  </a:lnTo>
                  <a:lnTo>
                    <a:pt x="1096" y="1259"/>
                  </a:lnTo>
                  <a:lnTo>
                    <a:pt x="1056" y="1261"/>
                  </a:lnTo>
                  <a:lnTo>
                    <a:pt x="1014" y="1261"/>
                  </a:lnTo>
                  <a:lnTo>
                    <a:pt x="1014" y="1261"/>
                  </a:lnTo>
                  <a:lnTo>
                    <a:pt x="972" y="1261"/>
                  </a:lnTo>
                  <a:lnTo>
                    <a:pt x="930" y="1259"/>
                  </a:lnTo>
                  <a:lnTo>
                    <a:pt x="890" y="1255"/>
                  </a:lnTo>
                  <a:lnTo>
                    <a:pt x="850" y="1251"/>
                  </a:lnTo>
                  <a:lnTo>
                    <a:pt x="810" y="1245"/>
                  </a:lnTo>
                  <a:lnTo>
                    <a:pt x="772" y="1239"/>
                  </a:lnTo>
                  <a:lnTo>
                    <a:pt x="734" y="1229"/>
                  </a:lnTo>
                  <a:lnTo>
                    <a:pt x="698" y="1221"/>
                  </a:lnTo>
                  <a:lnTo>
                    <a:pt x="660" y="1209"/>
                  </a:lnTo>
                  <a:lnTo>
                    <a:pt x="626" y="1197"/>
                  </a:lnTo>
                  <a:lnTo>
                    <a:pt x="592" y="1185"/>
                  </a:lnTo>
                  <a:lnTo>
                    <a:pt x="558" y="1171"/>
                  </a:lnTo>
                  <a:lnTo>
                    <a:pt x="526" y="1157"/>
                  </a:lnTo>
                  <a:lnTo>
                    <a:pt x="496" y="1141"/>
                  </a:lnTo>
                  <a:lnTo>
                    <a:pt x="466" y="1123"/>
                  </a:lnTo>
                  <a:lnTo>
                    <a:pt x="438" y="1107"/>
                  </a:lnTo>
                  <a:lnTo>
                    <a:pt x="410" y="1087"/>
                  </a:lnTo>
                  <a:lnTo>
                    <a:pt x="384" y="1069"/>
                  </a:lnTo>
                  <a:lnTo>
                    <a:pt x="360" y="1049"/>
                  </a:lnTo>
                  <a:lnTo>
                    <a:pt x="338" y="1027"/>
                  </a:lnTo>
                  <a:lnTo>
                    <a:pt x="316" y="1005"/>
                  </a:lnTo>
                  <a:lnTo>
                    <a:pt x="296" y="983"/>
                  </a:lnTo>
                  <a:lnTo>
                    <a:pt x="278" y="961"/>
                  </a:lnTo>
                  <a:lnTo>
                    <a:pt x="262" y="937"/>
                  </a:lnTo>
                  <a:lnTo>
                    <a:pt x="248" y="913"/>
                  </a:lnTo>
                  <a:lnTo>
                    <a:pt x="236" y="889"/>
                  </a:lnTo>
                  <a:lnTo>
                    <a:pt x="224" y="863"/>
                  </a:lnTo>
                  <a:lnTo>
                    <a:pt x="214" y="837"/>
                  </a:lnTo>
                  <a:lnTo>
                    <a:pt x="208" y="811"/>
                  </a:lnTo>
                  <a:lnTo>
                    <a:pt x="202" y="785"/>
                  </a:lnTo>
                  <a:lnTo>
                    <a:pt x="200" y="757"/>
                  </a:lnTo>
                  <a:lnTo>
                    <a:pt x="198" y="731"/>
                  </a:lnTo>
                  <a:lnTo>
                    <a:pt x="198" y="7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en-GB" sz="1200" dirty="0">
                <a:solidFill>
                  <a:srgbClr val="717171"/>
                </a:solidFill>
              </a:endParaRPr>
            </a:p>
          </p:txBody>
        </p:sp>
      </p:grpSp>
      <p:sp>
        <p:nvSpPr>
          <p:cNvPr id="26" name="Freeform 87"/>
          <p:cNvSpPr>
            <a:spLocks noEditPoints="1"/>
          </p:cNvSpPr>
          <p:nvPr/>
        </p:nvSpPr>
        <p:spPr bwMode="auto">
          <a:xfrm>
            <a:off x="8304191" y="1847630"/>
            <a:ext cx="354642" cy="354414"/>
          </a:xfrm>
          <a:custGeom>
            <a:avLst/>
            <a:gdLst>
              <a:gd name="T0" fmla="*/ 2255 w 3119"/>
              <a:gd name="T1" fmla="*/ 2042 h 3114"/>
              <a:gd name="T2" fmla="*/ 2069 w 3119"/>
              <a:gd name="T3" fmla="*/ 2208 h 3114"/>
              <a:gd name="T4" fmla="*/ 1997 w 3119"/>
              <a:gd name="T5" fmla="*/ 2454 h 3114"/>
              <a:gd name="T6" fmla="*/ 2069 w 3119"/>
              <a:gd name="T7" fmla="*/ 2702 h 3114"/>
              <a:gd name="T8" fmla="*/ 2255 w 3119"/>
              <a:gd name="T9" fmla="*/ 2869 h 3114"/>
              <a:gd name="T10" fmla="*/ 2513 w 3119"/>
              <a:gd name="T11" fmla="*/ 2913 h 3114"/>
              <a:gd name="T12" fmla="*/ 2748 w 3119"/>
              <a:gd name="T13" fmla="*/ 2815 h 3114"/>
              <a:gd name="T14" fmla="*/ 2894 w 3119"/>
              <a:gd name="T15" fmla="*/ 2611 h 3114"/>
              <a:gd name="T16" fmla="*/ 2909 w 3119"/>
              <a:gd name="T17" fmla="*/ 2350 h 3114"/>
              <a:gd name="T18" fmla="*/ 2786 w 3119"/>
              <a:gd name="T19" fmla="*/ 2130 h 3114"/>
              <a:gd name="T20" fmla="*/ 2564 w 3119"/>
              <a:gd name="T21" fmla="*/ 2006 h 3114"/>
              <a:gd name="T22" fmla="*/ 2584 w 3119"/>
              <a:gd name="T23" fmla="*/ 1808 h 3114"/>
              <a:gd name="T24" fmla="*/ 2858 w 3119"/>
              <a:gd name="T25" fmla="*/ 1931 h 3114"/>
              <a:gd name="T26" fmla="*/ 3047 w 3119"/>
              <a:gd name="T27" fmla="*/ 2158 h 3114"/>
              <a:gd name="T28" fmla="*/ 3119 w 3119"/>
              <a:gd name="T29" fmla="*/ 2454 h 3114"/>
              <a:gd name="T30" fmla="*/ 3047 w 3119"/>
              <a:gd name="T31" fmla="*/ 2752 h 3114"/>
              <a:gd name="T32" fmla="*/ 2858 w 3119"/>
              <a:gd name="T33" fmla="*/ 2979 h 3114"/>
              <a:gd name="T34" fmla="*/ 2584 w 3119"/>
              <a:gd name="T35" fmla="*/ 3102 h 3114"/>
              <a:gd name="T36" fmla="*/ 2274 w 3119"/>
              <a:gd name="T37" fmla="*/ 3088 h 3114"/>
              <a:gd name="T38" fmla="*/ 2015 w 3119"/>
              <a:gd name="T39" fmla="*/ 2942 h 3114"/>
              <a:gd name="T40" fmla="*/ 1846 w 3119"/>
              <a:gd name="T41" fmla="*/ 2697 h 3114"/>
              <a:gd name="T42" fmla="*/ 1803 w 3119"/>
              <a:gd name="T43" fmla="*/ 2392 h 3114"/>
              <a:gd name="T44" fmla="*/ 1900 w 3119"/>
              <a:gd name="T45" fmla="*/ 2106 h 3114"/>
              <a:gd name="T46" fmla="*/ 2109 w 3119"/>
              <a:gd name="T47" fmla="*/ 1897 h 3114"/>
              <a:gd name="T48" fmla="*/ 2396 w 3119"/>
              <a:gd name="T49" fmla="*/ 1800 h 3114"/>
              <a:gd name="T50" fmla="*/ 2686 w 3119"/>
              <a:gd name="T51" fmla="*/ 400 h 3114"/>
              <a:gd name="T52" fmla="*/ 2732 w 3119"/>
              <a:gd name="T53" fmla="*/ 494 h 3114"/>
              <a:gd name="T54" fmla="*/ 539 w 3119"/>
              <a:gd name="T55" fmla="*/ 2713 h 3114"/>
              <a:gd name="T56" fmla="*/ 448 w 3119"/>
              <a:gd name="T57" fmla="*/ 2722 h 3114"/>
              <a:gd name="T58" fmla="*/ 387 w 3119"/>
              <a:gd name="T59" fmla="*/ 2641 h 3114"/>
              <a:gd name="T60" fmla="*/ 2564 w 3119"/>
              <a:gd name="T61" fmla="*/ 414 h 3114"/>
              <a:gd name="T62" fmla="*/ 606 w 3119"/>
              <a:gd name="T63" fmla="*/ 201 h 3114"/>
              <a:gd name="T64" fmla="*/ 371 w 3119"/>
              <a:gd name="T65" fmla="*/ 299 h 3114"/>
              <a:gd name="T66" fmla="*/ 225 w 3119"/>
              <a:gd name="T67" fmla="*/ 503 h 3114"/>
              <a:gd name="T68" fmla="*/ 210 w 3119"/>
              <a:gd name="T69" fmla="*/ 764 h 3114"/>
              <a:gd name="T70" fmla="*/ 333 w 3119"/>
              <a:gd name="T71" fmla="*/ 985 h 3114"/>
              <a:gd name="T72" fmla="*/ 553 w 3119"/>
              <a:gd name="T73" fmla="*/ 1107 h 3114"/>
              <a:gd name="T74" fmla="*/ 815 w 3119"/>
              <a:gd name="T75" fmla="*/ 1093 h 3114"/>
              <a:gd name="T76" fmla="*/ 1021 w 3119"/>
              <a:gd name="T77" fmla="*/ 947 h 3114"/>
              <a:gd name="T78" fmla="*/ 1119 w 3119"/>
              <a:gd name="T79" fmla="*/ 711 h 3114"/>
              <a:gd name="T80" fmla="*/ 1075 w 3119"/>
              <a:gd name="T81" fmla="*/ 456 h 3114"/>
              <a:gd name="T82" fmla="*/ 907 w 3119"/>
              <a:gd name="T83" fmla="*/ 269 h 3114"/>
              <a:gd name="T84" fmla="*/ 659 w 3119"/>
              <a:gd name="T85" fmla="*/ 198 h 3114"/>
              <a:gd name="T86" fmla="*/ 902 w 3119"/>
              <a:gd name="T87" fmla="*/ 46 h 3114"/>
              <a:gd name="T88" fmla="*/ 1146 w 3119"/>
              <a:gd name="T89" fmla="*/ 215 h 3114"/>
              <a:gd name="T90" fmla="*/ 1293 w 3119"/>
              <a:gd name="T91" fmla="*/ 473 h 3114"/>
              <a:gd name="T92" fmla="*/ 1308 w 3119"/>
              <a:gd name="T93" fmla="*/ 782 h 3114"/>
              <a:gd name="T94" fmla="*/ 1185 w 3119"/>
              <a:gd name="T95" fmla="*/ 1057 h 3114"/>
              <a:gd name="T96" fmla="*/ 958 w 3119"/>
              <a:gd name="T97" fmla="*/ 1247 h 3114"/>
              <a:gd name="T98" fmla="*/ 659 w 3119"/>
              <a:gd name="T99" fmla="*/ 1318 h 3114"/>
              <a:gd name="T100" fmla="*/ 362 w 3119"/>
              <a:gd name="T101" fmla="*/ 1247 h 3114"/>
              <a:gd name="T102" fmla="*/ 134 w 3119"/>
              <a:gd name="T103" fmla="*/ 1057 h 3114"/>
              <a:gd name="T104" fmla="*/ 12 w 3119"/>
              <a:gd name="T105" fmla="*/ 782 h 3114"/>
              <a:gd name="T106" fmla="*/ 27 w 3119"/>
              <a:gd name="T107" fmla="*/ 473 h 3114"/>
              <a:gd name="T108" fmla="*/ 173 w 3119"/>
              <a:gd name="T109" fmla="*/ 215 h 3114"/>
              <a:gd name="T110" fmla="*/ 417 w 3119"/>
              <a:gd name="T111" fmla="*/ 46 h 3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119" h="3114">
                <a:moveTo>
                  <a:pt x="2459" y="1995"/>
                </a:moveTo>
                <a:lnTo>
                  <a:pt x="2405" y="1998"/>
                </a:lnTo>
                <a:lnTo>
                  <a:pt x="2353" y="2006"/>
                </a:lnTo>
                <a:lnTo>
                  <a:pt x="2304" y="2021"/>
                </a:lnTo>
                <a:lnTo>
                  <a:pt x="2255" y="2042"/>
                </a:lnTo>
                <a:lnTo>
                  <a:pt x="2212" y="2066"/>
                </a:lnTo>
                <a:lnTo>
                  <a:pt x="2171" y="2095"/>
                </a:lnTo>
                <a:lnTo>
                  <a:pt x="2133" y="2130"/>
                </a:lnTo>
                <a:lnTo>
                  <a:pt x="2098" y="2167"/>
                </a:lnTo>
                <a:lnTo>
                  <a:pt x="2069" y="2208"/>
                </a:lnTo>
                <a:lnTo>
                  <a:pt x="2044" y="2252"/>
                </a:lnTo>
                <a:lnTo>
                  <a:pt x="2024" y="2299"/>
                </a:lnTo>
                <a:lnTo>
                  <a:pt x="2009" y="2350"/>
                </a:lnTo>
                <a:lnTo>
                  <a:pt x="2000" y="2401"/>
                </a:lnTo>
                <a:lnTo>
                  <a:pt x="1997" y="2454"/>
                </a:lnTo>
                <a:lnTo>
                  <a:pt x="2000" y="2509"/>
                </a:lnTo>
                <a:lnTo>
                  <a:pt x="2009" y="2560"/>
                </a:lnTo>
                <a:lnTo>
                  <a:pt x="2024" y="2611"/>
                </a:lnTo>
                <a:lnTo>
                  <a:pt x="2044" y="2658"/>
                </a:lnTo>
                <a:lnTo>
                  <a:pt x="2069" y="2702"/>
                </a:lnTo>
                <a:lnTo>
                  <a:pt x="2098" y="2744"/>
                </a:lnTo>
                <a:lnTo>
                  <a:pt x="2133" y="2781"/>
                </a:lnTo>
                <a:lnTo>
                  <a:pt x="2171" y="2815"/>
                </a:lnTo>
                <a:lnTo>
                  <a:pt x="2212" y="2844"/>
                </a:lnTo>
                <a:lnTo>
                  <a:pt x="2255" y="2869"/>
                </a:lnTo>
                <a:lnTo>
                  <a:pt x="2304" y="2889"/>
                </a:lnTo>
                <a:lnTo>
                  <a:pt x="2353" y="2904"/>
                </a:lnTo>
                <a:lnTo>
                  <a:pt x="2405" y="2913"/>
                </a:lnTo>
                <a:lnTo>
                  <a:pt x="2459" y="2916"/>
                </a:lnTo>
                <a:lnTo>
                  <a:pt x="2513" y="2913"/>
                </a:lnTo>
                <a:lnTo>
                  <a:pt x="2564" y="2904"/>
                </a:lnTo>
                <a:lnTo>
                  <a:pt x="2615" y="2889"/>
                </a:lnTo>
                <a:lnTo>
                  <a:pt x="2662" y="2869"/>
                </a:lnTo>
                <a:lnTo>
                  <a:pt x="2707" y="2844"/>
                </a:lnTo>
                <a:lnTo>
                  <a:pt x="2748" y="2815"/>
                </a:lnTo>
                <a:lnTo>
                  <a:pt x="2786" y="2781"/>
                </a:lnTo>
                <a:lnTo>
                  <a:pt x="2819" y="2744"/>
                </a:lnTo>
                <a:lnTo>
                  <a:pt x="2849" y="2702"/>
                </a:lnTo>
                <a:lnTo>
                  <a:pt x="2875" y="2658"/>
                </a:lnTo>
                <a:lnTo>
                  <a:pt x="2894" y="2611"/>
                </a:lnTo>
                <a:lnTo>
                  <a:pt x="2909" y="2560"/>
                </a:lnTo>
                <a:lnTo>
                  <a:pt x="2919" y="2509"/>
                </a:lnTo>
                <a:lnTo>
                  <a:pt x="2922" y="2454"/>
                </a:lnTo>
                <a:lnTo>
                  <a:pt x="2919" y="2401"/>
                </a:lnTo>
                <a:lnTo>
                  <a:pt x="2909" y="2350"/>
                </a:lnTo>
                <a:lnTo>
                  <a:pt x="2894" y="2299"/>
                </a:lnTo>
                <a:lnTo>
                  <a:pt x="2875" y="2252"/>
                </a:lnTo>
                <a:lnTo>
                  <a:pt x="2849" y="2208"/>
                </a:lnTo>
                <a:lnTo>
                  <a:pt x="2819" y="2167"/>
                </a:lnTo>
                <a:lnTo>
                  <a:pt x="2786" y="2130"/>
                </a:lnTo>
                <a:lnTo>
                  <a:pt x="2748" y="2095"/>
                </a:lnTo>
                <a:lnTo>
                  <a:pt x="2707" y="2066"/>
                </a:lnTo>
                <a:lnTo>
                  <a:pt x="2662" y="2042"/>
                </a:lnTo>
                <a:lnTo>
                  <a:pt x="2615" y="2021"/>
                </a:lnTo>
                <a:lnTo>
                  <a:pt x="2564" y="2006"/>
                </a:lnTo>
                <a:lnTo>
                  <a:pt x="2513" y="1998"/>
                </a:lnTo>
                <a:lnTo>
                  <a:pt x="2459" y="1995"/>
                </a:lnTo>
                <a:close/>
                <a:moveTo>
                  <a:pt x="2459" y="1797"/>
                </a:moveTo>
                <a:lnTo>
                  <a:pt x="2523" y="1800"/>
                </a:lnTo>
                <a:lnTo>
                  <a:pt x="2584" y="1808"/>
                </a:lnTo>
                <a:lnTo>
                  <a:pt x="2644" y="1823"/>
                </a:lnTo>
                <a:lnTo>
                  <a:pt x="2702" y="1843"/>
                </a:lnTo>
                <a:lnTo>
                  <a:pt x="2756" y="1868"/>
                </a:lnTo>
                <a:lnTo>
                  <a:pt x="2809" y="1897"/>
                </a:lnTo>
                <a:lnTo>
                  <a:pt x="2858" y="1931"/>
                </a:lnTo>
                <a:lnTo>
                  <a:pt x="2904" y="1969"/>
                </a:lnTo>
                <a:lnTo>
                  <a:pt x="2946" y="2011"/>
                </a:lnTo>
                <a:lnTo>
                  <a:pt x="2985" y="2056"/>
                </a:lnTo>
                <a:lnTo>
                  <a:pt x="3018" y="2106"/>
                </a:lnTo>
                <a:lnTo>
                  <a:pt x="3047" y="2158"/>
                </a:lnTo>
                <a:lnTo>
                  <a:pt x="3073" y="2212"/>
                </a:lnTo>
                <a:lnTo>
                  <a:pt x="3092" y="2270"/>
                </a:lnTo>
                <a:lnTo>
                  <a:pt x="3107" y="2330"/>
                </a:lnTo>
                <a:lnTo>
                  <a:pt x="3115" y="2392"/>
                </a:lnTo>
                <a:lnTo>
                  <a:pt x="3119" y="2454"/>
                </a:lnTo>
                <a:lnTo>
                  <a:pt x="3115" y="2518"/>
                </a:lnTo>
                <a:lnTo>
                  <a:pt x="3107" y="2580"/>
                </a:lnTo>
                <a:lnTo>
                  <a:pt x="3092" y="2640"/>
                </a:lnTo>
                <a:lnTo>
                  <a:pt x="3073" y="2697"/>
                </a:lnTo>
                <a:lnTo>
                  <a:pt x="3047" y="2752"/>
                </a:lnTo>
                <a:lnTo>
                  <a:pt x="3018" y="2804"/>
                </a:lnTo>
                <a:lnTo>
                  <a:pt x="2985" y="2854"/>
                </a:lnTo>
                <a:lnTo>
                  <a:pt x="2946" y="2900"/>
                </a:lnTo>
                <a:lnTo>
                  <a:pt x="2904" y="2942"/>
                </a:lnTo>
                <a:lnTo>
                  <a:pt x="2858" y="2979"/>
                </a:lnTo>
                <a:lnTo>
                  <a:pt x="2809" y="3014"/>
                </a:lnTo>
                <a:lnTo>
                  <a:pt x="2756" y="3043"/>
                </a:lnTo>
                <a:lnTo>
                  <a:pt x="2702" y="3068"/>
                </a:lnTo>
                <a:lnTo>
                  <a:pt x="2644" y="3088"/>
                </a:lnTo>
                <a:lnTo>
                  <a:pt x="2584" y="3102"/>
                </a:lnTo>
                <a:lnTo>
                  <a:pt x="2523" y="3111"/>
                </a:lnTo>
                <a:lnTo>
                  <a:pt x="2459" y="3114"/>
                </a:lnTo>
                <a:lnTo>
                  <a:pt x="2396" y="3111"/>
                </a:lnTo>
                <a:lnTo>
                  <a:pt x="2334" y="3102"/>
                </a:lnTo>
                <a:lnTo>
                  <a:pt x="2274" y="3088"/>
                </a:lnTo>
                <a:lnTo>
                  <a:pt x="2217" y="3068"/>
                </a:lnTo>
                <a:lnTo>
                  <a:pt x="2161" y="3043"/>
                </a:lnTo>
                <a:lnTo>
                  <a:pt x="2109" y="3014"/>
                </a:lnTo>
                <a:lnTo>
                  <a:pt x="2061" y="2979"/>
                </a:lnTo>
                <a:lnTo>
                  <a:pt x="2015" y="2942"/>
                </a:lnTo>
                <a:lnTo>
                  <a:pt x="1973" y="2900"/>
                </a:lnTo>
                <a:lnTo>
                  <a:pt x="1934" y="2854"/>
                </a:lnTo>
                <a:lnTo>
                  <a:pt x="1900" y="2804"/>
                </a:lnTo>
                <a:lnTo>
                  <a:pt x="1870" y="2752"/>
                </a:lnTo>
                <a:lnTo>
                  <a:pt x="1846" y="2697"/>
                </a:lnTo>
                <a:lnTo>
                  <a:pt x="1826" y="2640"/>
                </a:lnTo>
                <a:lnTo>
                  <a:pt x="1811" y="2580"/>
                </a:lnTo>
                <a:lnTo>
                  <a:pt x="1803" y="2518"/>
                </a:lnTo>
                <a:lnTo>
                  <a:pt x="1800" y="2454"/>
                </a:lnTo>
                <a:lnTo>
                  <a:pt x="1803" y="2392"/>
                </a:lnTo>
                <a:lnTo>
                  <a:pt x="1811" y="2330"/>
                </a:lnTo>
                <a:lnTo>
                  <a:pt x="1826" y="2270"/>
                </a:lnTo>
                <a:lnTo>
                  <a:pt x="1846" y="2212"/>
                </a:lnTo>
                <a:lnTo>
                  <a:pt x="1870" y="2158"/>
                </a:lnTo>
                <a:lnTo>
                  <a:pt x="1900" y="2106"/>
                </a:lnTo>
                <a:lnTo>
                  <a:pt x="1934" y="2056"/>
                </a:lnTo>
                <a:lnTo>
                  <a:pt x="1973" y="2011"/>
                </a:lnTo>
                <a:lnTo>
                  <a:pt x="2015" y="1969"/>
                </a:lnTo>
                <a:lnTo>
                  <a:pt x="2061" y="1931"/>
                </a:lnTo>
                <a:lnTo>
                  <a:pt x="2109" y="1897"/>
                </a:lnTo>
                <a:lnTo>
                  <a:pt x="2161" y="1868"/>
                </a:lnTo>
                <a:lnTo>
                  <a:pt x="2217" y="1843"/>
                </a:lnTo>
                <a:lnTo>
                  <a:pt x="2274" y="1823"/>
                </a:lnTo>
                <a:lnTo>
                  <a:pt x="2334" y="1808"/>
                </a:lnTo>
                <a:lnTo>
                  <a:pt x="2396" y="1800"/>
                </a:lnTo>
                <a:lnTo>
                  <a:pt x="2459" y="1797"/>
                </a:lnTo>
                <a:close/>
                <a:moveTo>
                  <a:pt x="2623" y="385"/>
                </a:moveTo>
                <a:lnTo>
                  <a:pt x="2645" y="385"/>
                </a:lnTo>
                <a:lnTo>
                  <a:pt x="2666" y="391"/>
                </a:lnTo>
                <a:lnTo>
                  <a:pt x="2686" y="400"/>
                </a:lnTo>
                <a:lnTo>
                  <a:pt x="2704" y="414"/>
                </a:lnTo>
                <a:lnTo>
                  <a:pt x="2718" y="432"/>
                </a:lnTo>
                <a:lnTo>
                  <a:pt x="2728" y="451"/>
                </a:lnTo>
                <a:lnTo>
                  <a:pt x="2732" y="473"/>
                </a:lnTo>
                <a:lnTo>
                  <a:pt x="2732" y="494"/>
                </a:lnTo>
                <a:lnTo>
                  <a:pt x="2728" y="515"/>
                </a:lnTo>
                <a:lnTo>
                  <a:pt x="2718" y="535"/>
                </a:lnTo>
                <a:lnTo>
                  <a:pt x="2704" y="554"/>
                </a:lnTo>
                <a:lnTo>
                  <a:pt x="554" y="2700"/>
                </a:lnTo>
                <a:lnTo>
                  <a:pt x="539" y="2713"/>
                </a:lnTo>
                <a:lnTo>
                  <a:pt x="522" y="2722"/>
                </a:lnTo>
                <a:lnTo>
                  <a:pt x="504" y="2727"/>
                </a:lnTo>
                <a:lnTo>
                  <a:pt x="485" y="2729"/>
                </a:lnTo>
                <a:lnTo>
                  <a:pt x="465" y="2727"/>
                </a:lnTo>
                <a:lnTo>
                  <a:pt x="448" y="2722"/>
                </a:lnTo>
                <a:lnTo>
                  <a:pt x="431" y="2712"/>
                </a:lnTo>
                <a:lnTo>
                  <a:pt x="415" y="2700"/>
                </a:lnTo>
                <a:lnTo>
                  <a:pt x="400" y="2682"/>
                </a:lnTo>
                <a:lnTo>
                  <a:pt x="391" y="2662"/>
                </a:lnTo>
                <a:lnTo>
                  <a:pt x="387" y="2641"/>
                </a:lnTo>
                <a:lnTo>
                  <a:pt x="387" y="2619"/>
                </a:lnTo>
                <a:lnTo>
                  <a:pt x="391" y="2598"/>
                </a:lnTo>
                <a:lnTo>
                  <a:pt x="400" y="2578"/>
                </a:lnTo>
                <a:lnTo>
                  <a:pt x="415" y="2560"/>
                </a:lnTo>
                <a:lnTo>
                  <a:pt x="2564" y="414"/>
                </a:lnTo>
                <a:lnTo>
                  <a:pt x="2582" y="399"/>
                </a:lnTo>
                <a:lnTo>
                  <a:pt x="2602" y="390"/>
                </a:lnTo>
                <a:lnTo>
                  <a:pt x="2623" y="385"/>
                </a:lnTo>
                <a:close/>
                <a:moveTo>
                  <a:pt x="659" y="198"/>
                </a:moveTo>
                <a:lnTo>
                  <a:pt x="606" y="201"/>
                </a:lnTo>
                <a:lnTo>
                  <a:pt x="553" y="209"/>
                </a:lnTo>
                <a:lnTo>
                  <a:pt x="504" y="224"/>
                </a:lnTo>
                <a:lnTo>
                  <a:pt x="457" y="244"/>
                </a:lnTo>
                <a:lnTo>
                  <a:pt x="412" y="269"/>
                </a:lnTo>
                <a:lnTo>
                  <a:pt x="371" y="299"/>
                </a:lnTo>
                <a:lnTo>
                  <a:pt x="333" y="332"/>
                </a:lnTo>
                <a:lnTo>
                  <a:pt x="299" y="370"/>
                </a:lnTo>
                <a:lnTo>
                  <a:pt x="270" y="412"/>
                </a:lnTo>
                <a:lnTo>
                  <a:pt x="244" y="456"/>
                </a:lnTo>
                <a:lnTo>
                  <a:pt x="225" y="503"/>
                </a:lnTo>
                <a:lnTo>
                  <a:pt x="210" y="552"/>
                </a:lnTo>
                <a:lnTo>
                  <a:pt x="200" y="604"/>
                </a:lnTo>
                <a:lnTo>
                  <a:pt x="197" y="658"/>
                </a:lnTo>
                <a:lnTo>
                  <a:pt x="200" y="711"/>
                </a:lnTo>
                <a:lnTo>
                  <a:pt x="210" y="764"/>
                </a:lnTo>
                <a:lnTo>
                  <a:pt x="225" y="814"/>
                </a:lnTo>
                <a:lnTo>
                  <a:pt x="244" y="861"/>
                </a:lnTo>
                <a:lnTo>
                  <a:pt x="270" y="905"/>
                </a:lnTo>
                <a:lnTo>
                  <a:pt x="299" y="947"/>
                </a:lnTo>
                <a:lnTo>
                  <a:pt x="333" y="985"/>
                </a:lnTo>
                <a:lnTo>
                  <a:pt x="371" y="1018"/>
                </a:lnTo>
                <a:lnTo>
                  <a:pt x="412" y="1048"/>
                </a:lnTo>
                <a:lnTo>
                  <a:pt x="457" y="1073"/>
                </a:lnTo>
                <a:lnTo>
                  <a:pt x="504" y="1093"/>
                </a:lnTo>
                <a:lnTo>
                  <a:pt x="553" y="1107"/>
                </a:lnTo>
                <a:lnTo>
                  <a:pt x="606" y="1117"/>
                </a:lnTo>
                <a:lnTo>
                  <a:pt x="659" y="1120"/>
                </a:lnTo>
                <a:lnTo>
                  <a:pt x="714" y="1117"/>
                </a:lnTo>
                <a:lnTo>
                  <a:pt x="765" y="1107"/>
                </a:lnTo>
                <a:lnTo>
                  <a:pt x="815" y="1093"/>
                </a:lnTo>
                <a:lnTo>
                  <a:pt x="862" y="1073"/>
                </a:lnTo>
                <a:lnTo>
                  <a:pt x="907" y="1048"/>
                </a:lnTo>
                <a:lnTo>
                  <a:pt x="948" y="1018"/>
                </a:lnTo>
                <a:lnTo>
                  <a:pt x="986" y="985"/>
                </a:lnTo>
                <a:lnTo>
                  <a:pt x="1021" y="947"/>
                </a:lnTo>
                <a:lnTo>
                  <a:pt x="1050" y="905"/>
                </a:lnTo>
                <a:lnTo>
                  <a:pt x="1075" y="861"/>
                </a:lnTo>
                <a:lnTo>
                  <a:pt x="1095" y="814"/>
                </a:lnTo>
                <a:lnTo>
                  <a:pt x="1110" y="764"/>
                </a:lnTo>
                <a:lnTo>
                  <a:pt x="1119" y="711"/>
                </a:lnTo>
                <a:lnTo>
                  <a:pt x="1122" y="658"/>
                </a:lnTo>
                <a:lnTo>
                  <a:pt x="1119" y="604"/>
                </a:lnTo>
                <a:lnTo>
                  <a:pt x="1110" y="552"/>
                </a:lnTo>
                <a:lnTo>
                  <a:pt x="1095" y="503"/>
                </a:lnTo>
                <a:lnTo>
                  <a:pt x="1075" y="456"/>
                </a:lnTo>
                <a:lnTo>
                  <a:pt x="1050" y="412"/>
                </a:lnTo>
                <a:lnTo>
                  <a:pt x="1021" y="370"/>
                </a:lnTo>
                <a:lnTo>
                  <a:pt x="986" y="332"/>
                </a:lnTo>
                <a:lnTo>
                  <a:pt x="948" y="299"/>
                </a:lnTo>
                <a:lnTo>
                  <a:pt x="907" y="269"/>
                </a:lnTo>
                <a:lnTo>
                  <a:pt x="862" y="244"/>
                </a:lnTo>
                <a:lnTo>
                  <a:pt x="815" y="224"/>
                </a:lnTo>
                <a:lnTo>
                  <a:pt x="765" y="209"/>
                </a:lnTo>
                <a:lnTo>
                  <a:pt x="714" y="201"/>
                </a:lnTo>
                <a:lnTo>
                  <a:pt x="659" y="198"/>
                </a:lnTo>
                <a:close/>
                <a:moveTo>
                  <a:pt x="659" y="0"/>
                </a:moveTo>
                <a:lnTo>
                  <a:pt x="723" y="3"/>
                </a:lnTo>
                <a:lnTo>
                  <a:pt x="785" y="11"/>
                </a:lnTo>
                <a:lnTo>
                  <a:pt x="845" y="26"/>
                </a:lnTo>
                <a:lnTo>
                  <a:pt x="902" y="46"/>
                </a:lnTo>
                <a:lnTo>
                  <a:pt x="958" y="71"/>
                </a:lnTo>
                <a:lnTo>
                  <a:pt x="1009" y="101"/>
                </a:lnTo>
                <a:lnTo>
                  <a:pt x="1058" y="134"/>
                </a:lnTo>
                <a:lnTo>
                  <a:pt x="1104" y="173"/>
                </a:lnTo>
                <a:lnTo>
                  <a:pt x="1146" y="215"/>
                </a:lnTo>
                <a:lnTo>
                  <a:pt x="1185" y="260"/>
                </a:lnTo>
                <a:lnTo>
                  <a:pt x="1219" y="309"/>
                </a:lnTo>
                <a:lnTo>
                  <a:pt x="1249" y="361"/>
                </a:lnTo>
                <a:lnTo>
                  <a:pt x="1273" y="416"/>
                </a:lnTo>
                <a:lnTo>
                  <a:pt x="1293" y="473"/>
                </a:lnTo>
                <a:lnTo>
                  <a:pt x="1308" y="533"/>
                </a:lnTo>
                <a:lnTo>
                  <a:pt x="1317" y="595"/>
                </a:lnTo>
                <a:lnTo>
                  <a:pt x="1319" y="658"/>
                </a:lnTo>
                <a:lnTo>
                  <a:pt x="1317" y="722"/>
                </a:lnTo>
                <a:lnTo>
                  <a:pt x="1308" y="782"/>
                </a:lnTo>
                <a:lnTo>
                  <a:pt x="1293" y="843"/>
                </a:lnTo>
                <a:lnTo>
                  <a:pt x="1273" y="900"/>
                </a:lnTo>
                <a:lnTo>
                  <a:pt x="1249" y="955"/>
                </a:lnTo>
                <a:lnTo>
                  <a:pt x="1219" y="1008"/>
                </a:lnTo>
                <a:lnTo>
                  <a:pt x="1185" y="1057"/>
                </a:lnTo>
                <a:lnTo>
                  <a:pt x="1146" y="1102"/>
                </a:lnTo>
                <a:lnTo>
                  <a:pt x="1104" y="1145"/>
                </a:lnTo>
                <a:lnTo>
                  <a:pt x="1058" y="1183"/>
                </a:lnTo>
                <a:lnTo>
                  <a:pt x="1009" y="1217"/>
                </a:lnTo>
                <a:lnTo>
                  <a:pt x="958" y="1247"/>
                </a:lnTo>
                <a:lnTo>
                  <a:pt x="902" y="1271"/>
                </a:lnTo>
                <a:lnTo>
                  <a:pt x="845" y="1291"/>
                </a:lnTo>
                <a:lnTo>
                  <a:pt x="785" y="1305"/>
                </a:lnTo>
                <a:lnTo>
                  <a:pt x="723" y="1315"/>
                </a:lnTo>
                <a:lnTo>
                  <a:pt x="659" y="1318"/>
                </a:lnTo>
                <a:lnTo>
                  <a:pt x="596" y="1315"/>
                </a:lnTo>
                <a:lnTo>
                  <a:pt x="535" y="1305"/>
                </a:lnTo>
                <a:lnTo>
                  <a:pt x="475" y="1291"/>
                </a:lnTo>
                <a:lnTo>
                  <a:pt x="417" y="1271"/>
                </a:lnTo>
                <a:lnTo>
                  <a:pt x="362" y="1247"/>
                </a:lnTo>
                <a:lnTo>
                  <a:pt x="310" y="1217"/>
                </a:lnTo>
                <a:lnTo>
                  <a:pt x="261" y="1183"/>
                </a:lnTo>
                <a:lnTo>
                  <a:pt x="215" y="1145"/>
                </a:lnTo>
                <a:lnTo>
                  <a:pt x="173" y="1102"/>
                </a:lnTo>
                <a:lnTo>
                  <a:pt x="134" y="1057"/>
                </a:lnTo>
                <a:lnTo>
                  <a:pt x="101" y="1008"/>
                </a:lnTo>
                <a:lnTo>
                  <a:pt x="71" y="955"/>
                </a:lnTo>
                <a:lnTo>
                  <a:pt x="46" y="900"/>
                </a:lnTo>
                <a:lnTo>
                  <a:pt x="27" y="843"/>
                </a:lnTo>
                <a:lnTo>
                  <a:pt x="12" y="782"/>
                </a:lnTo>
                <a:lnTo>
                  <a:pt x="4" y="722"/>
                </a:lnTo>
                <a:lnTo>
                  <a:pt x="0" y="658"/>
                </a:lnTo>
                <a:lnTo>
                  <a:pt x="4" y="595"/>
                </a:lnTo>
                <a:lnTo>
                  <a:pt x="12" y="533"/>
                </a:lnTo>
                <a:lnTo>
                  <a:pt x="27" y="473"/>
                </a:lnTo>
                <a:lnTo>
                  <a:pt x="46" y="416"/>
                </a:lnTo>
                <a:lnTo>
                  <a:pt x="71" y="361"/>
                </a:lnTo>
                <a:lnTo>
                  <a:pt x="101" y="309"/>
                </a:lnTo>
                <a:lnTo>
                  <a:pt x="134" y="260"/>
                </a:lnTo>
                <a:lnTo>
                  <a:pt x="173" y="215"/>
                </a:lnTo>
                <a:lnTo>
                  <a:pt x="215" y="173"/>
                </a:lnTo>
                <a:lnTo>
                  <a:pt x="261" y="134"/>
                </a:lnTo>
                <a:lnTo>
                  <a:pt x="310" y="101"/>
                </a:lnTo>
                <a:lnTo>
                  <a:pt x="362" y="71"/>
                </a:lnTo>
                <a:lnTo>
                  <a:pt x="417" y="46"/>
                </a:lnTo>
                <a:lnTo>
                  <a:pt x="475" y="26"/>
                </a:lnTo>
                <a:lnTo>
                  <a:pt x="535" y="11"/>
                </a:lnTo>
                <a:lnTo>
                  <a:pt x="596" y="3"/>
                </a:lnTo>
                <a:lnTo>
                  <a:pt x="659" y="0"/>
                </a:lnTo>
                <a:close/>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pPr>
              <a:defRPr/>
            </a:pPr>
            <a:endParaRPr lang="en-GB" kern="0" dirty="0">
              <a:solidFill>
                <a:srgbClr val="717171"/>
              </a:solidFill>
            </a:endParaRPr>
          </a:p>
        </p:txBody>
      </p:sp>
      <p:sp>
        <p:nvSpPr>
          <p:cNvPr id="27" name="Freeform 103"/>
          <p:cNvSpPr>
            <a:spLocks noEditPoints="1"/>
          </p:cNvSpPr>
          <p:nvPr/>
        </p:nvSpPr>
        <p:spPr bwMode="auto">
          <a:xfrm flipH="1">
            <a:off x="3971844" y="2004404"/>
            <a:ext cx="504690" cy="668006"/>
          </a:xfrm>
          <a:custGeom>
            <a:avLst/>
            <a:gdLst>
              <a:gd name="T0" fmla="*/ 489 w 1712"/>
              <a:gd name="T1" fmla="*/ 1356 h 2266"/>
              <a:gd name="T2" fmla="*/ 559 w 1712"/>
              <a:gd name="T3" fmla="*/ 1376 h 2266"/>
              <a:gd name="T4" fmla="*/ 600 w 1712"/>
              <a:gd name="T5" fmla="*/ 1430 h 2266"/>
              <a:gd name="T6" fmla="*/ 601 w 1712"/>
              <a:gd name="T7" fmla="*/ 1498 h 2266"/>
              <a:gd name="T8" fmla="*/ 343 w 1712"/>
              <a:gd name="T9" fmla="*/ 2034 h 2266"/>
              <a:gd name="T10" fmla="*/ 346 w 1712"/>
              <a:gd name="T11" fmla="*/ 2048 h 2266"/>
              <a:gd name="T12" fmla="*/ 354 w 1712"/>
              <a:gd name="T13" fmla="*/ 2057 h 2266"/>
              <a:gd name="T14" fmla="*/ 537 w 1712"/>
              <a:gd name="T15" fmla="*/ 2144 h 2266"/>
              <a:gd name="T16" fmla="*/ 561 w 1712"/>
              <a:gd name="T17" fmla="*/ 2131 h 2266"/>
              <a:gd name="T18" fmla="*/ 837 w 1712"/>
              <a:gd name="T19" fmla="*/ 1589 h 2266"/>
              <a:gd name="T20" fmla="*/ 906 w 1712"/>
              <a:gd name="T21" fmla="*/ 1563 h 2266"/>
              <a:gd name="T22" fmla="*/ 979 w 1712"/>
              <a:gd name="T23" fmla="*/ 1590 h 2266"/>
              <a:gd name="T24" fmla="*/ 1159 w 1712"/>
              <a:gd name="T25" fmla="*/ 620 h 2266"/>
              <a:gd name="T26" fmla="*/ 1217 w 1712"/>
              <a:gd name="T27" fmla="*/ 484 h 2266"/>
              <a:gd name="T28" fmla="*/ 1261 w 1712"/>
              <a:gd name="T29" fmla="*/ 519 h 2266"/>
              <a:gd name="T30" fmla="*/ 1280 w 1712"/>
              <a:gd name="T31" fmla="*/ 586 h 2266"/>
              <a:gd name="T32" fmla="*/ 1292 w 1712"/>
              <a:gd name="T33" fmla="*/ 1967 h 2266"/>
              <a:gd name="T34" fmla="*/ 1256 w 1712"/>
              <a:gd name="T35" fmla="*/ 2014 h 2266"/>
              <a:gd name="T36" fmla="*/ 1196 w 1712"/>
              <a:gd name="T37" fmla="*/ 2021 h 2266"/>
              <a:gd name="T38" fmla="*/ 1138 w 1712"/>
              <a:gd name="T39" fmla="*/ 1978 h 2266"/>
              <a:gd name="T40" fmla="*/ 656 w 1712"/>
              <a:gd name="T41" fmla="*/ 2208 h 2266"/>
              <a:gd name="T42" fmla="*/ 591 w 1712"/>
              <a:gd name="T43" fmla="*/ 2257 h 2266"/>
              <a:gd name="T44" fmla="*/ 516 w 1712"/>
              <a:gd name="T45" fmla="*/ 2265 h 2266"/>
              <a:gd name="T46" fmla="*/ 304 w 1712"/>
              <a:gd name="T47" fmla="*/ 2170 h 2266"/>
              <a:gd name="T48" fmla="*/ 242 w 1712"/>
              <a:gd name="T49" fmla="*/ 2112 h 2266"/>
              <a:gd name="T50" fmla="*/ 222 w 1712"/>
              <a:gd name="T51" fmla="*/ 2028 h 2266"/>
              <a:gd name="T52" fmla="*/ 478 w 1712"/>
              <a:gd name="T53" fmla="*/ 1478 h 2266"/>
              <a:gd name="T54" fmla="*/ 57 w 1712"/>
              <a:gd name="T55" fmla="*/ 1466 h 2266"/>
              <a:gd name="T56" fmla="*/ 19 w 1712"/>
              <a:gd name="T57" fmla="*/ 1441 h 2266"/>
              <a:gd name="T58" fmla="*/ 4 w 1712"/>
              <a:gd name="T59" fmla="*/ 1414 h 2266"/>
              <a:gd name="T60" fmla="*/ 1 w 1712"/>
              <a:gd name="T61" fmla="*/ 1380 h 2266"/>
              <a:gd name="T62" fmla="*/ 27 w 1712"/>
              <a:gd name="T63" fmla="*/ 1328 h 2266"/>
              <a:gd name="T64" fmla="*/ 1135 w 1712"/>
              <a:gd name="T65" fmla="*/ 489 h 2266"/>
              <a:gd name="T66" fmla="*/ 1209 w 1712"/>
              <a:gd name="T67" fmla="*/ 0 h 2266"/>
              <a:gd name="T68" fmla="*/ 1368 w 1712"/>
              <a:gd name="T69" fmla="*/ 25 h 2266"/>
              <a:gd name="T70" fmla="*/ 1506 w 1712"/>
              <a:gd name="T71" fmla="*/ 97 h 2266"/>
              <a:gd name="T72" fmla="*/ 1615 w 1712"/>
              <a:gd name="T73" fmla="*/ 206 h 2266"/>
              <a:gd name="T74" fmla="*/ 1687 w 1712"/>
              <a:gd name="T75" fmla="*/ 344 h 2266"/>
              <a:gd name="T76" fmla="*/ 1712 w 1712"/>
              <a:gd name="T77" fmla="*/ 503 h 2266"/>
              <a:gd name="T78" fmla="*/ 1686 w 1712"/>
              <a:gd name="T79" fmla="*/ 665 h 2266"/>
              <a:gd name="T80" fmla="*/ 1612 w 1712"/>
              <a:gd name="T81" fmla="*/ 805 h 2266"/>
              <a:gd name="T82" fmla="*/ 1499 w 1712"/>
              <a:gd name="T83" fmla="*/ 914 h 2266"/>
              <a:gd name="T84" fmla="*/ 1405 w 1712"/>
              <a:gd name="T85" fmla="*/ 830 h 2266"/>
              <a:gd name="T86" fmla="*/ 1503 w 1712"/>
              <a:gd name="T87" fmla="*/ 746 h 2266"/>
              <a:gd name="T88" fmla="*/ 1567 w 1712"/>
              <a:gd name="T89" fmla="*/ 635 h 2266"/>
              <a:gd name="T90" fmla="*/ 1590 w 1712"/>
              <a:gd name="T91" fmla="*/ 503 h 2266"/>
              <a:gd name="T92" fmla="*/ 1565 w 1712"/>
              <a:gd name="T93" fmla="*/ 365 h 2266"/>
              <a:gd name="T94" fmla="*/ 1494 w 1712"/>
              <a:gd name="T95" fmla="*/ 251 h 2266"/>
              <a:gd name="T96" fmla="*/ 1388 w 1712"/>
              <a:gd name="T97" fmla="*/ 166 h 2266"/>
              <a:gd name="T98" fmla="*/ 1256 w 1712"/>
              <a:gd name="T99" fmla="*/ 125 h 2266"/>
              <a:gd name="T100" fmla="*/ 1115 w 1712"/>
              <a:gd name="T101" fmla="*/ 134 h 2266"/>
              <a:gd name="T102" fmla="*/ 991 w 1712"/>
              <a:gd name="T103" fmla="*/ 191 h 2266"/>
              <a:gd name="T104" fmla="*/ 896 w 1712"/>
              <a:gd name="T105" fmla="*/ 285 h 2266"/>
              <a:gd name="T106" fmla="*/ 839 w 1712"/>
              <a:gd name="T107" fmla="*/ 409 h 2266"/>
              <a:gd name="T108" fmla="*/ 828 w 1712"/>
              <a:gd name="T109" fmla="*/ 534 h 2266"/>
              <a:gd name="T110" fmla="*/ 715 w 1712"/>
              <a:gd name="T111" fmla="*/ 599 h 2266"/>
              <a:gd name="T112" fmla="*/ 708 w 1712"/>
              <a:gd name="T113" fmla="*/ 448 h 2266"/>
              <a:gd name="T114" fmla="*/ 750 w 1712"/>
              <a:gd name="T115" fmla="*/ 296 h 2266"/>
              <a:gd name="T116" fmla="*/ 836 w 1712"/>
              <a:gd name="T117" fmla="*/ 166 h 2266"/>
              <a:gd name="T118" fmla="*/ 954 w 1712"/>
              <a:gd name="T119" fmla="*/ 69 h 2266"/>
              <a:gd name="T120" fmla="*/ 1101 w 1712"/>
              <a:gd name="T121" fmla="*/ 12 h 2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12" h="2266">
                <a:moveTo>
                  <a:pt x="1159" y="620"/>
                </a:moveTo>
                <a:lnTo>
                  <a:pt x="195" y="1352"/>
                </a:lnTo>
                <a:lnTo>
                  <a:pt x="489" y="1356"/>
                </a:lnTo>
                <a:lnTo>
                  <a:pt x="515" y="1358"/>
                </a:lnTo>
                <a:lnTo>
                  <a:pt x="538" y="1366"/>
                </a:lnTo>
                <a:lnTo>
                  <a:pt x="559" y="1376"/>
                </a:lnTo>
                <a:lnTo>
                  <a:pt x="576" y="1391"/>
                </a:lnTo>
                <a:lnTo>
                  <a:pt x="590" y="1409"/>
                </a:lnTo>
                <a:lnTo>
                  <a:pt x="600" y="1430"/>
                </a:lnTo>
                <a:lnTo>
                  <a:pt x="605" y="1452"/>
                </a:lnTo>
                <a:lnTo>
                  <a:pt x="605" y="1475"/>
                </a:lnTo>
                <a:lnTo>
                  <a:pt x="601" y="1498"/>
                </a:lnTo>
                <a:lnTo>
                  <a:pt x="591" y="1523"/>
                </a:lnTo>
                <a:lnTo>
                  <a:pt x="346" y="2027"/>
                </a:lnTo>
                <a:lnTo>
                  <a:pt x="343" y="2034"/>
                </a:lnTo>
                <a:lnTo>
                  <a:pt x="344" y="2040"/>
                </a:lnTo>
                <a:lnTo>
                  <a:pt x="345" y="2046"/>
                </a:lnTo>
                <a:lnTo>
                  <a:pt x="346" y="2048"/>
                </a:lnTo>
                <a:lnTo>
                  <a:pt x="347" y="2051"/>
                </a:lnTo>
                <a:lnTo>
                  <a:pt x="351" y="2054"/>
                </a:lnTo>
                <a:lnTo>
                  <a:pt x="354" y="2057"/>
                </a:lnTo>
                <a:lnTo>
                  <a:pt x="358" y="2060"/>
                </a:lnTo>
                <a:lnTo>
                  <a:pt x="526" y="2142"/>
                </a:lnTo>
                <a:lnTo>
                  <a:pt x="537" y="2144"/>
                </a:lnTo>
                <a:lnTo>
                  <a:pt x="546" y="2143"/>
                </a:lnTo>
                <a:lnTo>
                  <a:pt x="555" y="2138"/>
                </a:lnTo>
                <a:lnTo>
                  <a:pt x="561" y="2131"/>
                </a:lnTo>
                <a:lnTo>
                  <a:pt x="804" y="1632"/>
                </a:lnTo>
                <a:lnTo>
                  <a:pt x="819" y="1608"/>
                </a:lnTo>
                <a:lnTo>
                  <a:pt x="837" y="1589"/>
                </a:lnTo>
                <a:lnTo>
                  <a:pt x="858" y="1574"/>
                </a:lnTo>
                <a:lnTo>
                  <a:pt x="881" y="1566"/>
                </a:lnTo>
                <a:lnTo>
                  <a:pt x="906" y="1563"/>
                </a:lnTo>
                <a:lnTo>
                  <a:pt x="932" y="1566"/>
                </a:lnTo>
                <a:lnTo>
                  <a:pt x="957" y="1575"/>
                </a:lnTo>
                <a:lnTo>
                  <a:pt x="979" y="1590"/>
                </a:lnTo>
                <a:lnTo>
                  <a:pt x="999" y="1610"/>
                </a:lnTo>
                <a:lnTo>
                  <a:pt x="1175" y="1831"/>
                </a:lnTo>
                <a:lnTo>
                  <a:pt x="1159" y="620"/>
                </a:lnTo>
                <a:close/>
                <a:moveTo>
                  <a:pt x="1184" y="478"/>
                </a:moveTo>
                <a:lnTo>
                  <a:pt x="1201" y="479"/>
                </a:lnTo>
                <a:lnTo>
                  <a:pt x="1217" y="484"/>
                </a:lnTo>
                <a:lnTo>
                  <a:pt x="1234" y="493"/>
                </a:lnTo>
                <a:lnTo>
                  <a:pt x="1248" y="504"/>
                </a:lnTo>
                <a:lnTo>
                  <a:pt x="1261" y="519"/>
                </a:lnTo>
                <a:lnTo>
                  <a:pt x="1270" y="538"/>
                </a:lnTo>
                <a:lnTo>
                  <a:pt x="1277" y="561"/>
                </a:lnTo>
                <a:lnTo>
                  <a:pt x="1280" y="586"/>
                </a:lnTo>
                <a:lnTo>
                  <a:pt x="1299" y="1920"/>
                </a:lnTo>
                <a:lnTo>
                  <a:pt x="1297" y="1946"/>
                </a:lnTo>
                <a:lnTo>
                  <a:pt x="1292" y="1967"/>
                </a:lnTo>
                <a:lnTo>
                  <a:pt x="1284" y="1986"/>
                </a:lnTo>
                <a:lnTo>
                  <a:pt x="1272" y="2001"/>
                </a:lnTo>
                <a:lnTo>
                  <a:pt x="1256" y="2014"/>
                </a:lnTo>
                <a:lnTo>
                  <a:pt x="1237" y="2021"/>
                </a:lnTo>
                <a:lnTo>
                  <a:pt x="1219" y="2024"/>
                </a:lnTo>
                <a:lnTo>
                  <a:pt x="1196" y="2021"/>
                </a:lnTo>
                <a:lnTo>
                  <a:pt x="1176" y="2013"/>
                </a:lnTo>
                <a:lnTo>
                  <a:pt x="1156" y="1998"/>
                </a:lnTo>
                <a:lnTo>
                  <a:pt x="1138" y="1978"/>
                </a:lnTo>
                <a:lnTo>
                  <a:pt x="910" y="1695"/>
                </a:lnTo>
                <a:lnTo>
                  <a:pt x="670" y="2184"/>
                </a:lnTo>
                <a:lnTo>
                  <a:pt x="656" y="2208"/>
                </a:lnTo>
                <a:lnTo>
                  <a:pt x="638" y="2228"/>
                </a:lnTo>
                <a:lnTo>
                  <a:pt x="616" y="2244"/>
                </a:lnTo>
                <a:lnTo>
                  <a:pt x="591" y="2257"/>
                </a:lnTo>
                <a:lnTo>
                  <a:pt x="565" y="2264"/>
                </a:lnTo>
                <a:lnTo>
                  <a:pt x="538" y="2266"/>
                </a:lnTo>
                <a:lnTo>
                  <a:pt x="516" y="2265"/>
                </a:lnTo>
                <a:lnTo>
                  <a:pt x="494" y="2260"/>
                </a:lnTo>
                <a:lnTo>
                  <a:pt x="473" y="2252"/>
                </a:lnTo>
                <a:lnTo>
                  <a:pt x="304" y="2170"/>
                </a:lnTo>
                <a:lnTo>
                  <a:pt x="279" y="2155"/>
                </a:lnTo>
                <a:lnTo>
                  <a:pt x="258" y="2135"/>
                </a:lnTo>
                <a:lnTo>
                  <a:pt x="242" y="2112"/>
                </a:lnTo>
                <a:lnTo>
                  <a:pt x="230" y="2085"/>
                </a:lnTo>
                <a:lnTo>
                  <a:pt x="223" y="2057"/>
                </a:lnTo>
                <a:lnTo>
                  <a:pt x="222" y="2028"/>
                </a:lnTo>
                <a:lnTo>
                  <a:pt x="226" y="2000"/>
                </a:lnTo>
                <a:lnTo>
                  <a:pt x="236" y="1973"/>
                </a:lnTo>
                <a:lnTo>
                  <a:pt x="478" y="1478"/>
                </a:lnTo>
                <a:lnTo>
                  <a:pt x="102" y="1473"/>
                </a:lnTo>
                <a:lnTo>
                  <a:pt x="77" y="1471"/>
                </a:lnTo>
                <a:lnTo>
                  <a:pt x="57" y="1466"/>
                </a:lnTo>
                <a:lnTo>
                  <a:pt x="41" y="1458"/>
                </a:lnTo>
                <a:lnTo>
                  <a:pt x="29" y="1450"/>
                </a:lnTo>
                <a:lnTo>
                  <a:pt x="19" y="1441"/>
                </a:lnTo>
                <a:lnTo>
                  <a:pt x="12" y="1431"/>
                </a:lnTo>
                <a:lnTo>
                  <a:pt x="6" y="1422"/>
                </a:lnTo>
                <a:lnTo>
                  <a:pt x="4" y="1414"/>
                </a:lnTo>
                <a:lnTo>
                  <a:pt x="1" y="1406"/>
                </a:lnTo>
                <a:lnTo>
                  <a:pt x="0" y="1394"/>
                </a:lnTo>
                <a:lnTo>
                  <a:pt x="1" y="1380"/>
                </a:lnTo>
                <a:lnTo>
                  <a:pt x="5" y="1364"/>
                </a:lnTo>
                <a:lnTo>
                  <a:pt x="14" y="1347"/>
                </a:lnTo>
                <a:lnTo>
                  <a:pt x="27" y="1328"/>
                </a:lnTo>
                <a:lnTo>
                  <a:pt x="49" y="1310"/>
                </a:lnTo>
                <a:lnTo>
                  <a:pt x="1111" y="504"/>
                </a:lnTo>
                <a:lnTo>
                  <a:pt x="1135" y="489"/>
                </a:lnTo>
                <a:lnTo>
                  <a:pt x="1160" y="481"/>
                </a:lnTo>
                <a:lnTo>
                  <a:pt x="1184" y="478"/>
                </a:lnTo>
                <a:close/>
                <a:moveTo>
                  <a:pt x="1209" y="0"/>
                </a:moveTo>
                <a:lnTo>
                  <a:pt x="1264" y="3"/>
                </a:lnTo>
                <a:lnTo>
                  <a:pt x="1316" y="12"/>
                </a:lnTo>
                <a:lnTo>
                  <a:pt x="1368" y="25"/>
                </a:lnTo>
                <a:lnTo>
                  <a:pt x="1416" y="44"/>
                </a:lnTo>
                <a:lnTo>
                  <a:pt x="1463" y="69"/>
                </a:lnTo>
                <a:lnTo>
                  <a:pt x="1506" y="97"/>
                </a:lnTo>
                <a:lnTo>
                  <a:pt x="1546" y="130"/>
                </a:lnTo>
                <a:lnTo>
                  <a:pt x="1583" y="166"/>
                </a:lnTo>
                <a:lnTo>
                  <a:pt x="1615" y="206"/>
                </a:lnTo>
                <a:lnTo>
                  <a:pt x="1644" y="250"/>
                </a:lnTo>
                <a:lnTo>
                  <a:pt x="1668" y="296"/>
                </a:lnTo>
                <a:lnTo>
                  <a:pt x="1687" y="344"/>
                </a:lnTo>
                <a:lnTo>
                  <a:pt x="1700" y="396"/>
                </a:lnTo>
                <a:lnTo>
                  <a:pt x="1710" y="448"/>
                </a:lnTo>
                <a:lnTo>
                  <a:pt x="1712" y="503"/>
                </a:lnTo>
                <a:lnTo>
                  <a:pt x="1709" y="559"/>
                </a:lnTo>
                <a:lnTo>
                  <a:pt x="1700" y="614"/>
                </a:lnTo>
                <a:lnTo>
                  <a:pt x="1686" y="665"/>
                </a:lnTo>
                <a:lnTo>
                  <a:pt x="1666" y="715"/>
                </a:lnTo>
                <a:lnTo>
                  <a:pt x="1642" y="761"/>
                </a:lnTo>
                <a:lnTo>
                  <a:pt x="1612" y="805"/>
                </a:lnTo>
                <a:lnTo>
                  <a:pt x="1578" y="845"/>
                </a:lnTo>
                <a:lnTo>
                  <a:pt x="1541" y="882"/>
                </a:lnTo>
                <a:lnTo>
                  <a:pt x="1499" y="914"/>
                </a:lnTo>
                <a:lnTo>
                  <a:pt x="1454" y="943"/>
                </a:lnTo>
                <a:lnTo>
                  <a:pt x="1407" y="966"/>
                </a:lnTo>
                <a:lnTo>
                  <a:pt x="1405" y="830"/>
                </a:lnTo>
                <a:lnTo>
                  <a:pt x="1441" y="806"/>
                </a:lnTo>
                <a:lnTo>
                  <a:pt x="1473" y="778"/>
                </a:lnTo>
                <a:lnTo>
                  <a:pt x="1503" y="746"/>
                </a:lnTo>
                <a:lnTo>
                  <a:pt x="1528" y="712"/>
                </a:lnTo>
                <a:lnTo>
                  <a:pt x="1550" y="675"/>
                </a:lnTo>
                <a:lnTo>
                  <a:pt x="1567" y="635"/>
                </a:lnTo>
                <a:lnTo>
                  <a:pt x="1579" y="593"/>
                </a:lnTo>
                <a:lnTo>
                  <a:pt x="1588" y="549"/>
                </a:lnTo>
                <a:lnTo>
                  <a:pt x="1590" y="503"/>
                </a:lnTo>
                <a:lnTo>
                  <a:pt x="1588" y="456"/>
                </a:lnTo>
                <a:lnTo>
                  <a:pt x="1578" y="409"/>
                </a:lnTo>
                <a:lnTo>
                  <a:pt x="1565" y="365"/>
                </a:lnTo>
                <a:lnTo>
                  <a:pt x="1546" y="324"/>
                </a:lnTo>
                <a:lnTo>
                  <a:pt x="1522" y="285"/>
                </a:lnTo>
                <a:lnTo>
                  <a:pt x="1494" y="251"/>
                </a:lnTo>
                <a:lnTo>
                  <a:pt x="1463" y="218"/>
                </a:lnTo>
                <a:lnTo>
                  <a:pt x="1427" y="191"/>
                </a:lnTo>
                <a:lnTo>
                  <a:pt x="1388" y="166"/>
                </a:lnTo>
                <a:lnTo>
                  <a:pt x="1347" y="147"/>
                </a:lnTo>
                <a:lnTo>
                  <a:pt x="1303" y="134"/>
                </a:lnTo>
                <a:lnTo>
                  <a:pt x="1256" y="125"/>
                </a:lnTo>
                <a:lnTo>
                  <a:pt x="1209" y="122"/>
                </a:lnTo>
                <a:lnTo>
                  <a:pt x="1161" y="125"/>
                </a:lnTo>
                <a:lnTo>
                  <a:pt x="1115" y="134"/>
                </a:lnTo>
                <a:lnTo>
                  <a:pt x="1071" y="147"/>
                </a:lnTo>
                <a:lnTo>
                  <a:pt x="1029" y="166"/>
                </a:lnTo>
                <a:lnTo>
                  <a:pt x="991" y="191"/>
                </a:lnTo>
                <a:lnTo>
                  <a:pt x="956" y="218"/>
                </a:lnTo>
                <a:lnTo>
                  <a:pt x="924" y="251"/>
                </a:lnTo>
                <a:lnTo>
                  <a:pt x="896" y="285"/>
                </a:lnTo>
                <a:lnTo>
                  <a:pt x="872" y="324"/>
                </a:lnTo>
                <a:lnTo>
                  <a:pt x="853" y="365"/>
                </a:lnTo>
                <a:lnTo>
                  <a:pt x="839" y="409"/>
                </a:lnTo>
                <a:lnTo>
                  <a:pt x="830" y="456"/>
                </a:lnTo>
                <a:lnTo>
                  <a:pt x="827" y="503"/>
                </a:lnTo>
                <a:lnTo>
                  <a:pt x="828" y="534"/>
                </a:lnTo>
                <a:lnTo>
                  <a:pt x="832" y="563"/>
                </a:lnTo>
                <a:lnTo>
                  <a:pt x="726" y="644"/>
                </a:lnTo>
                <a:lnTo>
                  <a:pt x="715" y="599"/>
                </a:lnTo>
                <a:lnTo>
                  <a:pt x="707" y="551"/>
                </a:lnTo>
                <a:lnTo>
                  <a:pt x="705" y="503"/>
                </a:lnTo>
                <a:lnTo>
                  <a:pt x="708" y="448"/>
                </a:lnTo>
                <a:lnTo>
                  <a:pt x="717" y="396"/>
                </a:lnTo>
                <a:lnTo>
                  <a:pt x="731" y="344"/>
                </a:lnTo>
                <a:lnTo>
                  <a:pt x="750" y="296"/>
                </a:lnTo>
                <a:lnTo>
                  <a:pt x="775" y="250"/>
                </a:lnTo>
                <a:lnTo>
                  <a:pt x="803" y="206"/>
                </a:lnTo>
                <a:lnTo>
                  <a:pt x="836" y="166"/>
                </a:lnTo>
                <a:lnTo>
                  <a:pt x="871" y="130"/>
                </a:lnTo>
                <a:lnTo>
                  <a:pt x="911" y="97"/>
                </a:lnTo>
                <a:lnTo>
                  <a:pt x="954" y="69"/>
                </a:lnTo>
                <a:lnTo>
                  <a:pt x="1001" y="44"/>
                </a:lnTo>
                <a:lnTo>
                  <a:pt x="1050" y="25"/>
                </a:lnTo>
                <a:lnTo>
                  <a:pt x="1101" y="12"/>
                </a:lnTo>
                <a:lnTo>
                  <a:pt x="1154" y="3"/>
                </a:lnTo>
                <a:lnTo>
                  <a:pt x="1209" y="0"/>
                </a:lnTo>
                <a:close/>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pPr>
              <a:defRPr/>
            </a:pPr>
            <a:endParaRPr lang="en-GB" kern="0" dirty="0">
              <a:solidFill>
                <a:srgbClr val="717171"/>
              </a:solidFill>
            </a:endParaRPr>
          </a:p>
        </p:txBody>
      </p:sp>
      <p:graphicFrame>
        <p:nvGraphicFramePr>
          <p:cNvPr id="31" name="Chart 30"/>
          <p:cNvGraphicFramePr/>
          <p:nvPr/>
        </p:nvGraphicFramePr>
        <p:xfrm>
          <a:off x="8120372" y="3376038"/>
          <a:ext cx="3873845" cy="942794"/>
        </p:xfrm>
        <a:graphic>
          <a:graphicData uri="http://schemas.openxmlformats.org/drawingml/2006/chart">
            <c:chart xmlns:c="http://schemas.openxmlformats.org/drawingml/2006/chart" xmlns:r="http://schemas.openxmlformats.org/officeDocument/2006/relationships" r:id="rId4"/>
          </a:graphicData>
        </a:graphic>
      </p:graphicFrame>
      <p:sp>
        <p:nvSpPr>
          <p:cNvPr id="32" name="Rectangle 31"/>
          <p:cNvSpPr/>
          <p:nvPr/>
        </p:nvSpPr>
        <p:spPr>
          <a:xfrm>
            <a:off x="8095271" y="3021097"/>
            <a:ext cx="3690084" cy="338554"/>
          </a:xfrm>
          <a:prstGeom prst="rect">
            <a:avLst/>
          </a:prstGeom>
        </p:spPr>
        <p:txBody>
          <a:bodyPr wrap="square">
            <a:spAutoFit/>
          </a:bodyPr>
          <a:lstStyle/>
          <a:p>
            <a:pPr>
              <a:defRPr/>
            </a:pPr>
            <a:r>
              <a:rPr lang="en-US" sz="1600" b="1" kern="0" spc="-20" dirty="0">
                <a:solidFill>
                  <a:srgbClr val="FFFFFF">
                    <a:lumMod val="50000"/>
                  </a:srgbClr>
                </a:solidFill>
                <a:cs typeface="Arial" panose="020B0604020202020204" pitchFamily="34" charset="0"/>
              </a:rPr>
              <a:t>Most favored social networks %:</a:t>
            </a:r>
          </a:p>
        </p:txBody>
      </p:sp>
      <p:sp>
        <p:nvSpPr>
          <p:cNvPr id="33" name="Rectangle 32"/>
          <p:cNvSpPr/>
          <p:nvPr/>
        </p:nvSpPr>
        <p:spPr>
          <a:xfrm>
            <a:off x="339378" y="3021097"/>
            <a:ext cx="2021707" cy="338554"/>
          </a:xfrm>
          <a:prstGeom prst="rect">
            <a:avLst/>
          </a:prstGeom>
        </p:spPr>
        <p:txBody>
          <a:bodyPr wrap="none">
            <a:spAutoFit/>
          </a:bodyPr>
          <a:lstStyle/>
          <a:p>
            <a:pPr>
              <a:defRPr/>
            </a:pPr>
            <a:r>
              <a:rPr lang="en-US" sz="1600" b="1" kern="0" dirty="0">
                <a:solidFill>
                  <a:sysClr val="windowText" lastClr="000000"/>
                </a:solidFill>
              </a:rPr>
              <a:t>Internet Access %:</a:t>
            </a:r>
          </a:p>
        </p:txBody>
      </p:sp>
      <p:sp>
        <p:nvSpPr>
          <p:cNvPr id="38" name="Rectangle 37"/>
          <p:cNvSpPr/>
          <p:nvPr/>
        </p:nvSpPr>
        <p:spPr bwMode="ltGray">
          <a:xfrm>
            <a:off x="211015" y="1279614"/>
            <a:ext cx="3432517" cy="4791693"/>
          </a:xfrm>
          <a:prstGeom prst="rect">
            <a:avLst/>
          </a:prstGeom>
          <a:noFill/>
          <a:ln w="19050" cap="flat" cmpd="sng" algn="ctr">
            <a:solidFill>
              <a:srgbClr val="9C9B9B"/>
            </a:solidFill>
            <a:prstDash val="solid"/>
            <a:miter lim="800000"/>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defRPr/>
            </a:pPr>
            <a:endParaRPr lang="en-GB" sz="1400" kern="0" dirty="0" err="1">
              <a:solidFill>
                <a:srgbClr val="FFFFFF"/>
              </a:solidFill>
            </a:endParaRPr>
          </a:p>
        </p:txBody>
      </p:sp>
      <p:sp>
        <p:nvSpPr>
          <p:cNvPr id="39" name="Rectangle 38"/>
          <p:cNvSpPr/>
          <p:nvPr/>
        </p:nvSpPr>
        <p:spPr bwMode="ltGray">
          <a:xfrm>
            <a:off x="3817082" y="1279614"/>
            <a:ext cx="4027006" cy="4791694"/>
          </a:xfrm>
          <a:prstGeom prst="rect">
            <a:avLst/>
          </a:prstGeom>
          <a:noFill/>
          <a:ln w="19050" cap="flat" cmpd="sng" algn="ctr">
            <a:solidFill>
              <a:srgbClr val="9C9B9B"/>
            </a:solidFill>
            <a:prstDash val="solid"/>
            <a:miter lim="800000"/>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defRPr/>
            </a:pPr>
            <a:endParaRPr lang="en-GB" sz="1400" kern="0" dirty="0" err="1">
              <a:solidFill>
                <a:srgbClr val="FFFFFF"/>
              </a:solidFill>
            </a:endParaRPr>
          </a:p>
        </p:txBody>
      </p:sp>
      <p:sp>
        <p:nvSpPr>
          <p:cNvPr id="40" name="Rectangle 39"/>
          <p:cNvSpPr/>
          <p:nvPr/>
        </p:nvSpPr>
        <p:spPr bwMode="ltGray">
          <a:xfrm>
            <a:off x="8056009" y="1279614"/>
            <a:ext cx="3938208" cy="4791693"/>
          </a:xfrm>
          <a:prstGeom prst="rect">
            <a:avLst/>
          </a:prstGeom>
          <a:noFill/>
          <a:ln w="19050" cap="flat" cmpd="sng" algn="ctr">
            <a:solidFill>
              <a:srgbClr val="9C9B9B"/>
            </a:solidFill>
            <a:prstDash val="solid"/>
            <a:miter lim="800000"/>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defRPr/>
            </a:pPr>
            <a:endParaRPr lang="en-GB" sz="1400" kern="0" dirty="0" err="1">
              <a:solidFill>
                <a:srgbClr val="FFFFFF"/>
              </a:solidFill>
            </a:endParaRPr>
          </a:p>
        </p:txBody>
      </p:sp>
      <p:graphicFrame>
        <p:nvGraphicFramePr>
          <p:cNvPr id="42" name="Table 41"/>
          <p:cNvGraphicFramePr>
            <a:graphicFrameLocks noGrp="1"/>
          </p:cNvGraphicFramePr>
          <p:nvPr/>
        </p:nvGraphicFramePr>
        <p:xfrm>
          <a:off x="8304190" y="4745598"/>
          <a:ext cx="3559994" cy="1318260"/>
        </p:xfrm>
        <a:graphic>
          <a:graphicData uri="http://schemas.openxmlformats.org/drawingml/2006/table">
            <a:tbl>
              <a:tblPr firstRow="1" bandRow="1">
                <a:tableStyleId>{073A0DAA-6AF3-43AB-8588-CEC1D06C72B9}</a:tableStyleId>
              </a:tblPr>
              <a:tblGrid>
                <a:gridCol w="2885407">
                  <a:extLst>
                    <a:ext uri="{9D8B030D-6E8A-4147-A177-3AD203B41FA5}">
                      <a16:colId xmlns:a16="http://schemas.microsoft.com/office/drawing/2014/main" val="20000"/>
                    </a:ext>
                  </a:extLst>
                </a:gridCol>
                <a:gridCol w="674587">
                  <a:extLst>
                    <a:ext uri="{9D8B030D-6E8A-4147-A177-3AD203B41FA5}">
                      <a16:colId xmlns:a16="http://schemas.microsoft.com/office/drawing/2014/main" val="20001"/>
                    </a:ext>
                  </a:extLst>
                </a:gridCol>
              </a:tblGrid>
              <a:tr h="141591">
                <a:tc>
                  <a:txBody>
                    <a:bodyPr/>
                    <a:lstStyle/>
                    <a:p>
                      <a:pPr marL="72000" algn="l" defTabSz="914400" rtl="0" eaLnBrk="1" fontAlgn="t" latinLnBrk="0" hangingPunct="1"/>
                      <a:r>
                        <a:rPr lang="en-ZA" sz="1200" b="0" kern="1200" dirty="0">
                          <a:solidFill>
                            <a:schemeClr val="tx1"/>
                          </a:solidFill>
                          <a:latin typeface="+mn-lt"/>
                          <a:ea typeface="+mn-ea"/>
                          <a:cs typeface="+mn-cs"/>
                        </a:rPr>
                        <a:t>Spends a lot of time on social media</a:t>
                      </a:r>
                    </a:p>
                  </a:txBody>
                  <a:tcPr marL="9525" marR="9525" marT="9525" marB="0" anchor="ctr">
                    <a:lnR w="381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noFill/>
                  </a:tcPr>
                </a:tc>
                <a:tc>
                  <a:txBody>
                    <a:bodyPr/>
                    <a:lstStyle/>
                    <a:p>
                      <a:pPr marL="0" algn="ctr" defTabSz="914400" rtl="0" eaLnBrk="1" fontAlgn="t" latinLnBrk="0" hangingPunct="1"/>
                      <a:r>
                        <a:rPr lang="en-ZA" sz="1200" b="0" kern="1200" dirty="0">
                          <a:solidFill>
                            <a:schemeClr val="tx1"/>
                          </a:solidFill>
                          <a:latin typeface="+mn-lt"/>
                          <a:ea typeface="+mn-ea"/>
                          <a:cs typeface="+mn-cs"/>
                        </a:rPr>
                        <a:t>61</a:t>
                      </a:r>
                    </a:p>
                  </a:txBody>
                  <a:tcPr marL="9525" marR="9525" marT="9525" marB="0" anchor="ctr">
                    <a:lnL w="38100" cap="flat" cmpd="sng" algn="ctr">
                      <a:solidFill>
                        <a:schemeClr val="bg1"/>
                      </a:solidFill>
                      <a:prstDash val="solid"/>
                      <a:round/>
                      <a:headEnd type="none" w="med" len="med"/>
                      <a:tailEnd type="none" w="med" len="med"/>
                    </a:lnL>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0000"/>
                  </a:ext>
                </a:extLst>
              </a:tr>
              <a:tr h="201872">
                <a:tc>
                  <a:txBody>
                    <a:bodyPr/>
                    <a:lstStyle/>
                    <a:p>
                      <a:pPr marL="0" algn="l"/>
                      <a:r>
                        <a:rPr lang="en-ZA" sz="1200" b="0" dirty="0">
                          <a:solidFill>
                            <a:schemeClr val="tx1"/>
                          </a:solidFill>
                        </a:rPr>
                        <a:t>Can’t live without social media</a:t>
                      </a:r>
                    </a:p>
                  </a:txBody>
                  <a:tcPr anchor="ctr">
                    <a:lnR w="381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noFill/>
                  </a:tcPr>
                </a:tc>
                <a:tc>
                  <a:txBody>
                    <a:bodyPr/>
                    <a:lstStyle/>
                    <a:p>
                      <a:pPr marL="0" algn="ctr" defTabSz="914400" rtl="0" eaLnBrk="1" fontAlgn="t" latinLnBrk="0" hangingPunct="1"/>
                      <a:r>
                        <a:rPr lang="en-ZA" sz="1200" b="0" kern="1200" dirty="0">
                          <a:solidFill>
                            <a:schemeClr val="tx1"/>
                          </a:solidFill>
                          <a:latin typeface="+mn-lt"/>
                          <a:ea typeface="+mn-ea"/>
                          <a:cs typeface="+mn-cs"/>
                        </a:rPr>
                        <a:t>52</a:t>
                      </a:r>
                    </a:p>
                  </a:txBody>
                  <a:tcPr marL="9525" marR="9525" marT="9525" marB="0" anchor="ctr">
                    <a:lnL w="381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noFill/>
                  </a:tcPr>
                </a:tc>
                <a:extLst>
                  <a:ext uri="{0D108BD9-81ED-4DB2-BD59-A6C34878D82A}">
                    <a16:rowId xmlns:a16="http://schemas.microsoft.com/office/drawing/2014/main" val="10001"/>
                  </a:ext>
                </a:extLst>
              </a:tr>
              <a:tr h="141591">
                <a:tc>
                  <a:txBody>
                    <a:bodyPr/>
                    <a:lstStyle/>
                    <a:p>
                      <a:pPr marL="72000" algn="l" defTabSz="914400" rtl="0" eaLnBrk="1" fontAlgn="t" latinLnBrk="0" hangingPunct="1"/>
                      <a:r>
                        <a:rPr lang="en-ZA" sz="1200" b="0" kern="1200" dirty="0">
                          <a:solidFill>
                            <a:schemeClr val="tx1"/>
                          </a:solidFill>
                          <a:latin typeface="+mn-lt"/>
                          <a:ea typeface="+mn-ea"/>
                          <a:cs typeface="+mn-cs"/>
                        </a:rPr>
                        <a:t>Main source of news &amp; entertainment </a:t>
                      </a:r>
                    </a:p>
                  </a:txBody>
                  <a:tcPr marL="9525" marR="9525" marT="9525" marB="0" anchor="ctr">
                    <a:lnR w="38100" cap="flat" cmpd="sng" algn="ctr">
                      <a:solidFill>
                        <a:schemeClr val="bg1"/>
                      </a:solidFill>
                      <a:prstDash val="solid"/>
                      <a:round/>
                      <a:headEnd type="none" w="med" len="med"/>
                      <a:tailEnd type="none" w="med" len="med"/>
                    </a:lnR>
                    <a:noFill/>
                  </a:tcPr>
                </a:tc>
                <a:tc>
                  <a:txBody>
                    <a:bodyPr/>
                    <a:lstStyle/>
                    <a:p>
                      <a:pPr marL="0" algn="ctr" defTabSz="914400" rtl="0" eaLnBrk="1" fontAlgn="t" latinLnBrk="0" hangingPunct="1"/>
                      <a:r>
                        <a:rPr lang="en-ZA" sz="1200" b="0" kern="1200" dirty="0">
                          <a:solidFill>
                            <a:schemeClr val="tx1"/>
                          </a:solidFill>
                          <a:latin typeface="+mn-lt"/>
                          <a:ea typeface="+mn-ea"/>
                          <a:cs typeface="+mn-cs"/>
                        </a:rPr>
                        <a:t>54</a:t>
                      </a:r>
                    </a:p>
                  </a:txBody>
                  <a:tcPr marL="9525" marR="9525" marT="9525" marB="0" anchor="ctr">
                    <a:lnL w="38100" cap="flat" cmpd="sng" algn="ctr">
                      <a:solidFill>
                        <a:schemeClr val="bg1"/>
                      </a:solidFill>
                      <a:prstDash val="solid"/>
                      <a:round/>
                      <a:headEnd type="none" w="med" len="med"/>
                      <a:tailEnd type="none" w="med" len="med"/>
                    </a:lnL>
                    <a:noFill/>
                  </a:tcPr>
                </a:tc>
                <a:extLst>
                  <a:ext uri="{0D108BD9-81ED-4DB2-BD59-A6C34878D82A}">
                    <a16:rowId xmlns:a16="http://schemas.microsoft.com/office/drawing/2014/main" val="10002"/>
                  </a:ext>
                </a:extLst>
              </a:tr>
              <a:tr h="141591">
                <a:tc>
                  <a:txBody>
                    <a:bodyPr/>
                    <a:lstStyle/>
                    <a:p>
                      <a:pPr marL="72000" algn="l" defTabSz="914400" rtl="0" eaLnBrk="1" fontAlgn="t" latinLnBrk="0" hangingPunct="1"/>
                      <a:r>
                        <a:rPr lang="en-ZA" sz="1200" b="0" kern="1200" dirty="0">
                          <a:solidFill>
                            <a:schemeClr val="tx1"/>
                          </a:solidFill>
                          <a:latin typeface="+mn-lt"/>
                          <a:ea typeface="+mn-ea"/>
                          <a:cs typeface="+mn-cs"/>
                        </a:rPr>
                        <a:t>Expresses views on</a:t>
                      </a:r>
                      <a:r>
                        <a:rPr lang="en-ZA" sz="1200" b="0" kern="1200" baseline="0" dirty="0">
                          <a:solidFill>
                            <a:schemeClr val="tx1"/>
                          </a:solidFill>
                          <a:latin typeface="+mn-lt"/>
                          <a:ea typeface="+mn-ea"/>
                          <a:cs typeface="+mn-cs"/>
                        </a:rPr>
                        <a:t> social media</a:t>
                      </a:r>
                      <a:endParaRPr lang="en-ZA" sz="1200" b="0" kern="1200" dirty="0">
                        <a:solidFill>
                          <a:schemeClr val="tx1"/>
                        </a:solidFill>
                        <a:latin typeface="+mn-lt"/>
                        <a:ea typeface="+mn-ea"/>
                        <a:cs typeface="+mn-cs"/>
                      </a:endParaRPr>
                    </a:p>
                  </a:txBody>
                  <a:tcPr marL="9525" marR="9525" marT="9525" marB="0" anchor="ctr">
                    <a:lnR w="38100" cap="flat" cmpd="sng" algn="ctr">
                      <a:solidFill>
                        <a:schemeClr val="bg1"/>
                      </a:solidFill>
                      <a:prstDash val="solid"/>
                      <a:round/>
                      <a:headEnd type="none" w="med" len="med"/>
                      <a:tailEnd type="none" w="med" len="med"/>
                    </a:lnR>
                    <a:noFill/>
                  </a:tcPr>
                </a:tc>
                <a:tc>
                  <a:txBody>
                    <a:bodyPr/>
                    <a:lstStyle/>
                    <a:p>
                      <a:pPr marL="0" algn="ctr" defTabSz="914400" rtl="0" eaLnBrk="1" fontAlgn="t" latinLnBrk="0" hangingPunct="1"/>
                      <a:r>
                        <a:rPr lang="en-ZA" sz="1200" b="0" kern="1200" dirty="0">
                          <a:solidFill>
                            <a:schemeClr val="tx1"/>
                          </a:solidFill>
                          <a:latin typeface="+mn-lt"/>
                          <a:ea typeface="+mn-ea"/>
                          <a:cs typeface="+mn-cs"/>
                        </a:rPr>
                        <a:t>53</a:t>
                      </a:r>
                    </a:p>
                  </a:txBody>
                  <a:tcPr marL="9525" marR="9525" marT="9525" marB="0" anchor="ctr">
                    <a:lnL w="38100" cap="flat" cmpd="sng" algn="ctr">
                      <a:solidFill>
                        <a:schemeClr val="bg1"/>
                      </a:solidFill>
                      <a:prstDash val="solid"/>
                      <a:round/>
                      <a:headEnd type="none" w="med" len="med"/>
                      <a:tailEnd type="none" w="med" len="med"/>
                    </a:lnL>
                    <a:noFill/>
                  </a:tcPr>
                </a:tc>
                <a:extLst>
                  <a:ext uri="{0D108BD9-81ED-4DB2-BD59-A6C34878D82A}">
                    <a16:rowId xmlns:a16="http://schemas.microsoft.com/office/drawing/2014/main" val="10003"/>
                  </a:ext>
                </a:extLst>
              </a:tr>
              <a:tr h="141591">
                <a:tc>
                  <a:txBody>
                    <a:bodyPr/>
                    <a:lstStyle/>
                    <a:p>
                      <a:pPr marL="72000" algn="l" defTabSz="914400" rtl="0" eaLnBrk="1" fontAlgn="t" latinLnBrk="0" hangingPunct="1"/>
                      <a:r>
                        <a:rPr lang="en-ZA" sz="1200" b="0" kern="1200" dirty="0">
                          <a:solidFill>
                            <a:schemeClr val="tx1"/>
                          </a:solidFill>
                          <a:latin typeface="+mn-lt"/>
                          <a:ea typeface="+mn-ea"/>
                          <a:cs typeface="+mn-cs"/>
                        </a:rPr>
                        <a:t>Trusts what people say on social media</a:t>
                      </a:r>
                    </a:p>
                  </a:txBody>
                  <a:tcPr marL="9525" marR="9525" marT="9525" marB="0" anchor="ctr">
                    <a:lnR w="38100" cap="flat" cmpd="sng" algn="ctr">
                      <a:solidFill>
                        <a:schemeClr val="bg1"/>
                      </a:solidFill>
                      <a:prstDash val="solid"/>
                      <a:round/>
                      <a:headEnd type="none" w="med" len="med"/>
                      <a:tailEnd type="none" w="med" len="med"/>
                    </a:lnR>
                    <a:noFill/>
                  </a:tcPr>
                </a:tc>
                <a:tc>
                  <a:txBody>
                    <a:bodyPr/>
                    <a:lstStyle/>
                    <a:p>
                      <a:pPr marL="0" algn="ctr" defTabSz="914400" rtl="0" eaLnBrk="1" fontAlgn="t" latinLnBrk="0" hangingPunct="1"/>
                      <a:r>
                        <a:rPr lang="en-ZA" sz="1200" b="0" kern="1200" dirty="0">
                          <a:solidFill>
                            <a:schemeClr val="tx1"/>
                          </a:solidFill>
                          <a:latin typeface="+mn-lt"/>
                          <a:ea typeface="+mn-ea"/>
                          <a:cs typeface="+mn-cs"/>
                        </a:rPr>
                        <a:t>52</a:t>
                      </a:r>
                    </a:p>
                  </a:txBody>
                  <a:tcPr marL="9525" marR="9525" marT="9525" marB="0" anchor="ctr">
                    <a:lnL w="38100" cap="flat" cmpd="sng" algn="ctr">
                      <a:solidFill>
                        <a:schemeClr val="bg1"/>
                      </a:solidFill>
                      <a:prstDash val="solid"/>
                      <a:round/>
                      <a:headEnd type="none" w="med" len="med"/>
                      <a:tailEnd type="none" w="med" len="med"/>
                    </a:lnL>
                    <a:noFill/>
                  </a:tcPr>
                </a:tc>
                <a:extLst>
                  <a:ext uri="{0D108BD9-81ED-4DB2-BD59-A6C34878D82A}">
                    <a16:rowId xmlns:a16="http://schemas.microsoft.com/office/drawing/2014/main" val="10004"/>
                  </a:ext>
                </a:extLst>
              </a:tr>
              <a:tr h="201872">
                <a:tc>
                  <a:txBody>
                    <a:bodyPr/>
                    <a:lstStyle/>
                    <a:p>
                      <a:pPr algn="l"/>
                      <a:r>
                        <a:rPr lang="en-ZA" sz="1200" b="0" dirty="0">
                          <a:solidFill>
                            <a:schemeClr val="tx1"/>
                          </a:solidFill>
                        </a:rPr>
                        <a:t>Seeks</a:t>
                      </a:r>
                      <a:r>
                        <a:rPr lang="en-ZA" sz="1200" b="0" baseline="0" dirty="0">
                          <a:solidFill>
                            <a:schemeClr val="tx1"/>
                          </a:solidFill>
                        </a:rPr>
                        <a:t> advice from social media</a:t>
                      </a:r>
                      <a:endParaRPr lang="en-ZA" sz="1200" b="0" dirty="0">
                        <a:solidFill>
                          <a:schemeClr val="tx1"/>
                        </a:solidFill>
                      </a:endParaRPr>
                    </a:p>
                  </a:txBody>
                  <a:tcPr anchor="ctr">
                    <a:lnR w="38100" cap="flat" cmpd="sng" algn="ctr">
                      <a:solidFill>
                        <a:schemeClr val="bg1"/>
                      </a:solidFill>
                      <a:prstDash val="solid"/>
                      <a:round/>
                      <a:headEnd type="none" w="med" len="med"/>
                      <a:tailEnd type="none" w="med" len="med"/>
                    </a:lnR>
                    <a:noFill/>
                  </a:tcPr>
                </a:tc>
                <a:tc>
                  <a:txBody>
                    <a:bodyPr/>
                    <a:lstStyle/>
                    <a:p>
                      <a:pPr marL="0" algn="ctr" defTabSz="914400" rtl="0" eaLnBrk="1" fontAlgn="t" latinLnBrk="0" hangingPunct="1"/>
                      <a:r>
                        <a:rPr lang="en-ZA" sz="1200" b="0" kern="1200" dirty="0">
                          <a:solidFill>
                            <a:schemeClr val="tx1"/>
                          </a:solidFill>
                          <a:latin typeface="+mn-lt"/>
                          <a:ea typeface="+mn-ea"/>
                          <a:cs typeface="+mn-cs"/>
                        </a:rPr>
                        <a:t>59</a:t>
                      </a:r>
                    </a:p>
                  </a:txBody>
                  <a:tcPr marL="9525" marR="9525" marT="9525" marB="0" anchor="ctr">
                    <a:lnL w="38100" cap="flat" cmpd="sng" algn="ctr">
                      <a:solidFill>
                        <a:schemeClr val="bg1"/>
                      </a:solidFill>
                      <a:prstDash val="solid"/>
                      <a:round/>
                      <a:headEnd type="none" w="med" len="med"/>
                      <a:tailEnd type="none" w="med" len="med"/>
                    </a:lnL>
                    <a:noFill/>
                  </a:tcPr>
                </a:tc>
                <a:extLst>
                  <a:ext uri="{0D108BD9-81ED-4DB2-BD59-A6C34878D82A}">
                    <a16:rowId xmlns:a16="http://schemas.microsoft.com/office/drawing/2014/main" val="10005"/>
                  </a:ext>
                </a:extLst>
              </a:tr>
            </a:tbl>
          </a:graphicData>
        </a:graphic>
      </p:graphicFrame>
      <p:sp>
        <p:nvSpPr>
          <p:cNvPr id="43" name="Rectangle 42"/>
          <p:cNvSpPr/>
          <p:nvPr/>
        </p:nvSpPr>
        <p:spPr>
          <a:xfrm>
            <a:off x="8095271" y="4403882"/>
            <a:ext cx="3690084" cy="338554"/>
          </a:xfrm>
          <a:prstGeom prst="rect">
            <a:avLst/>
          </a:prstGeom>
        </p:spPr>
        <p:txBody>
          <a:bodyPr wrap="square">
            <a:spAutoFit/>
          </a:bodyPr>
          <a:lstStyle/>
          <a:p>
            <a:pPr>
              <a:defRPr/>
            </a:pPr>
            <a:r>
              <a:rPr lang="en-US" sz="1600" b="1" kern="0" spc="-20" dirty="0">
                <a:solidFill>
                  <a:srgbClr val="FFFFFF">
                    <a:lumMod val="50000"/>
                  </a:srgbClr>
                </a:solidFill>
                <a:cs typeface="Arial" panose="020B0604020202020204" pitchFamily="34" charset="0"/>
              </a:rPr>
              <a:t>Social media influence %:</a:t>
            </a:r>
          </a:p>
        </p:txBody>
      </p:sp>
      <p:sp>
        <p:nvSpPr>
          <p:cNvPr id="2" name="Rectangle 1"/>
          <p:cNvSpPr/>
          <p:nvPr/>
        </p:nvSpPr>
        <p:spPr>
          <a:xfrm>
            <a:off x="3971844" y="3021097"/>
            <a:ext cx="2507546" cy="338554"/>
          </a:xfrm>
          <a:prstGeom prst="rect">
            <a:avLst/>
          </a:prstGeom>
        </p:spPr>
        <p:txBody>
          <a:bodyPr wrap="none">
            <a:spAutoFit/>
          </a:bodyPr>
          <a:lstStyle/>
          <a:p>
            <a:pPr fontAlgn="b">
              <a:defRPr/>
            </a:pPr>
            <a:r>
              <a:rPr lang="en-US" sz="1600" b="1" kern="0" dirty="0">
                <a:solidFill>
                  <a:sysClr val="windowText" lastClr="000000"/>
                </a:solidFill>
              </a:rPr>
              <a:t>Top online activities %:</a:t>
            </a:r>
            <a:r>
              <a:rPr lang="en-GB" sz="1600" b="1" kern="0" spc="-30" dirty="0">
                <a:solidFill>
                  <a:sysClr val="windowText" lastClr="000000"/>
                </a:solidFill>
                <a:cs typeface="Arial" panose="020B0604020202020204" pitchFamily="34" charset="0"/>
              </a:rPr>
              <a:t> </a:t>
            </a:r>
            <a:endParaRPr lang="en-US" sz="1600" b="1" kern="0" dirty="0">
              <a:solidFill>
                <a:sysClr val="windowText" lastClr="000000"/>
              </a:solidFill>
            </a:endParaRPr>
          </a:p>
        </p:txBody>
      </p:sp>
      <p:sp>
        <p:nvSpPr>
          <p:cNvPr id="4" name="Rectangle 3"/>
          <p:cNvSpPr/>
          <p:nvPr/>
        </p:nvSpPr>
        <p:spPr bwMode="ltGray">
          <a:xfrm>
            <a:off x="9184941" y="6348084"/>
            <a:ext cx="1187358" cy="343474"/>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defRPr/>
            </a:pPr>
            <a:r>
              <a:rPr lang="en-ZA" sz="1200" kern="0" dirty="0">
                <a:solidFill>
                  <a:srgbClr val="FFFFFF">
                    <a:lumMod val="65000"/>
                  </a:srgbClr>
                </a:solidFill>
              </a:rPr>
              <a:t>Base size: </a:t>
            </a:r>
            <a:r>
              <a:rPr lang="en-ZA" sz="1200" kern="0" dirty="0">
                <a:solidFill>
                  <a:srgbClr val="FFFFFF">
                    <a:lumMod val="75000"/>
                  </a:srgbClr>
                </a:solidFill>
              </a:rPr>
              <a:t>	</a:t>
            </a:r>
          </a:p>
        </p:txBody>
      </p:sp>
      <p:graphicFrame>
        <p:nvGraphicFramePr>
          <p:cNvPr id="5" name="Table 4"/>
          <p:cNvGraphicFramePr>
            <a:graphicFrameLocks noGrp="1"/>
          </p:cNvGraphicFramePr>
          <p:nvPr/>
        </p:nvGraphicFramePr>
        <p:xfrm>
          <a:off x="10239264" y="6187102"/>
          <a:ext cx="1744120" cy="548640"/>
        </p:xfrm>
        <a:graphic>
          <a:graphicData uri="http://schemas.openxmlformats.org/drawingml/2006/table">
            <a:tbl>
              <a:tblPr firstRow="1" bandRow="1">
                <a:tableStyleId>{5C22544A-7EE6-4342-B048-85BDC9FD1C3A}</a:tableStyleId>
              </a:tblPr>
              <a:tblGrid>
                <a:gridCol w="1092927">
                  <a:extLst>
                    <a:ext uri="{9D8B030D-6E8A-4147-A177-3AD203B41FA5}">
                      <a16:colId xmlns:a16="http://schemas.microsoft.com/office/drawing/2014/main" val="20000"/>
                    </a:ext>
                  </a:extLst>
                </a:gridCol>
                <a:gridCol w="651193">
                  <a:extLst>
                    <a:ext uri="{9D8B030D-6E8A-4147-A177-3AD203B41FA5}">
                      <a16:colId xmlns:a16="http://schemas.microsoft.com/office/drawing/2014/main" val="20001"/>
                    </a:ext>
                  </a:extLst>
                </a:gridCol>
              </a:tblGrid>
              <a:tr h="0">
                <a:tc>
                  <a:txBody>
                    <a:bodyPr/>
                    <a:lstStyle/>
                    <a:p>
                      <a:r>
                        <a:rPr lang="en-ZA" sz="1200" b="0" dirty="0">
                          <a:solidFill>
                            <a:schemeClr val="bg1">
                              <a:lumMod val="65000"/>
                            </a:schemeClr>
                          </a:solidFill>
                        </a:rPr>
                        <a:t>Weighted</a:t>
                      </a:r>
                    </a:p>
                  </a:txBody>
                  <a:tcPr>
                    <a:noFill/>
                  </a:tcPr>
                </a:tc>
                <a:tc>
                  <a:txBody>
                    <a:bodyPr/>
                    <a:lstStyle/>
                    <a:p>
                      <a:r>
                        <a:rPr lang="en-ZA" sz="1200" b="0" dirty="0">
                          <a:solidFill>
                            <a:schemeClr val="bg1">
                              <a:lumMod val="65000"/>
                            </a:schemeClr>
                          </a:solidFill>
                        </a:rPr>
                        <a:t>n=317</a:t>
                      </a:r>
                    </a:p>
                  </a:txBody>
                  <a:tcPr>
                    <a:noFill/>
                  </a:tcPr>
                </a:tc>
                <a:extLst>
                  <a:ext uri="{0D108BD9-81ED-4DB2-BD59-A6C34878D82A}">
                    <a16:rowId xmlns:a16="http://schemas.microsoft.com/office/drawing/2014/main" val="10000"/>
                  </a:ext>
                </a:extLst>
              </a:tr>
              <a:tr h="0">
                <a:tc>
                  <a:txBody>
                    <a:bodyPr/>
                    <a:lstStyle/>
                    <a:p>
                      <a:r>
                        <a:rPr lang="en-ZA" sz="1200" b="0" dirty="0">
                          <a:solidFill>
                            <a:schemeClr val="bg1">
                              <a:lumMod val="65000"/>
                            </a:schemeClr>
                          </a:solidFill>
                        </a:rPr>
                        <a:t>Unweighted</a:t>
                      </a:r>
                    </a:p>
                  </a:txBody>
                  <a:tcPr>
                    <a:noFill/>
                  </a:tcPr>
                </a:tc>
                <a:tc>
                  <a:txBody>
                    <a:bodyPr/>
                    <a:lstStyle/>
                    <a:p>
                      <a:r>
                        <a:rPr lang="en-ZA" sz="1200" b="0" dirty="0">
                          <a:solidFill>
                            <a:schemeClr val="bg1">
                              <a:lumMod val="65000"/>
                            </a:schemeClr>
                          </a:solidFill>
                        </a:rPr>
                        <a:t>n=307</a:t>
                      </a:r>
                    </a:p>
                  </a:txBody>
                  <a:tcPr>
                    <a:noFill/>
                  </a:tcPr>
                </a:tc>
                <a:extLst>
                  <a:ext uri="{0D108BD9-81ED-4DB2-BD59-A6C34878D82A}">
                    <a16:rowId xmlns:a16="http://schemas.microsoft.com/office/drawing/2014/main" val="10001"/>
                  </a:ext>
                </a:extLst>
              </a:tr>
            </a:tbl>
          </a:graphicData>
        </a:graphic>
      </p:graphicFrame>
      <p:sp>
        <p:nvSpPr>
          <p:cNvPr id="44" name="Rectangle 43"/>
          <p:cNvSpPr/>
          <p:nvPr/>
        </p:nvSpPr>
        <p:spPr>
          <a:xfrm>
            <a:off x="3971844" y="4961291"/>
            <a:ext cx="2138086" cy="338554"/>
          </a:xfrm>
          <a:prstGeom prst="rect">
            <a:avLst/>
          </a:prstGeom>
        </p:spPr>
        <p:txBody>
          <a:bodyPr wrap="none">
            <a:spAutoFit/>
          </a:bodyPr>
          <a:lstStyle/>
          <a:p>
            <a:pPr fontAlgn="b">
              <a:defRPr/>
            </a:pPr>
            <a:r>
              <a:rPr lang="en-US" sz="1600" b="1" kern="0" dirty="0">
                <a:solidFill>
                  <a:sysClr val="windowText" lastClr="000000"/>
                </a:solidFill>
              </a:rPr>
              <a:t>Offline activities %:</a:t>
            </a:r>
            <a:r>
              <a:rPr lang="en-GB" sz="1600" b="1" kern="0" spc="-30" dirty="0">
                <a:solidFill>
                  <a:sysClr val="windowText" lastClr="000000"/>
                </a:solidFill>
                <a:cs typeface="Arial" panose="020B0604020202020204" pitchFamily="34" charset="0"/>
              </a:rPr>
              <a:t> </a:t>
            </a:r>
            <a:endParaRPr lang="en-US" sz="1600" b="1" kern="0" dirty="0">
              <a:solidFill>
                <a:sysClr val="windowText" lastClr="000000"/>
              </a:solidFill>
            </a:endParaRPr>
          </a:p>
        </p:txBody>
      </p:sp>
      <p:graphicFrame>
        <p:nvGraphicFramePr>
          <p:cNvPr id="45" name="Chart 44"/>
          <p:cNvGraphicFramePr/>
          <p:nvPr/>
        </p:nvGraphicFramePr>
        <p:xfrm>
          <a:off x="3441745" y="5264776"/>
          <a:ext cx="4265864" cy="720500"/>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2254857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Rectangle 12"/>
          <p:cNvSpPr/>
          <p:nvPr/>
        </p:nvSpPr>
        <p:spPr bwMode="ltGray">
          <a:xfrm>
            <a:off x="0" y="204716"/>
            <a:ext cx="12192000" cy="545911"/>
          </a:xfrm>
          <a:prstGeom prst="rect">
            <a:avLst/>
          </a:prstGeom>
          <a:solidFill>
            <a:schemeClr val="accent6"/>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defRPr/>
            </a:pPr>
            <a:r>
              <a:rPr lang="en-ZA" sz="2400" b="1" i="1" dirty="0">
                <a:solidFill>
                  <a:srgbClr val="FFFFFF"/>
                </a:solidFill>
                <a:cs typeface="Arial" panose="020B0604020202020204" pitchFamily="34" charset="0"/>
              </a:rPr>
              <a:t>Liberated Survivalist </a:t>
            </a:r>
            <a:r>
              <a:rPr lang="en-ZA" sz="2400" b="1" i="1" kern="0" dirty="0">
                <a:solidFill>
                  <a:srgbClr val="FFFFFF"/>
                </a:solidFill>
                <a:cs typeface="Arial" panose="020B0604020202020204" pitchFamily="34" charset="0"/>
              </a:rPr>
              <a:t>- </a:t>
            </a:r>
            <a:r>
              <a:rPr lang="en-GB" sz="2400" kern="0" dirty="0">
                <a:solidFill>
                  <a:srgbClr val="FFFFFF"/>
                </a:solidFill>
              </a:rPr>
              <a:t>Key indicators: Shopping behaviours</a:t>
            </a:r>
            <a:endParaRPr lang="en-ZA" sz="2400" b="1" i="1" kern="0" dirty="0">
              <a:solidFill>
                <a:srgbClr val="FFFFFF"/>
              </a:solidFill>
              <a:cs typeface="Arial" panose="020B0604020202020204" pitchFamily="34" charset="0"/>
            </a:endParaRPr>
          </a:p>
        </p:txBody>
      </p:sp>
      <p:grpSp>
        <p:nvGrpSpPr>
          <p:cNvPr id="14" name="Group 13"/>
          <p:cNvGrpSpPr/>
          <p:nvPr/>
        </p:nvGrpSpPr>
        <p:grpSpPr>
          <a:xfrm>
            <a:off x="0" y="750627"/>
            <a:ext cx="12192000" cy="307777"/>
            <a:chOff x="0" y="722674"/>
            <a:chExt cx="12192000" cy="307777"/>
          </a:xfrm>
        </p:grpSpPr>
        <p:sp>
          <p:nvSpPr>
            <p:cNvPr id="15" name="Rectangle 14"/>
            <p:cNvSpPr/>
            <p:nvPr/>
          </p:nvSpPr>
          <p:spPr bwMode="ltGray">
            <a:xfrm>
              <a:off x="0" y="723900"/>
              <a:ext cx="12192000" cy="304800"/>
            </a:xfrm>
            <a:prstGeom prst="rect">
              <a:avLst/>
            </a:prstGeom>
            <a:solidFill>
              <a:schemeClr val="bg1">
                <a:alpha val="78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defRPr/>
              </a:pPr>
              <a:endParaRPr lang="en-ZA" sz="1400" kern="0" dirty="0" err="1">
                <a:solidFill>
                  <a:srgbClr val="FFFFFF"/>
                </a:solidFill>
              </a:endParaRPr>
            </a:p>
          </p:txBody>
        </p:sp>
        <p:sp>
          <p:nvSpPr>
            <p:cNvPr id="16" name="Rectangle 15"/>
            <p:cNvSpPr/>
            <p:nvPr/>
          </p:nvSpPr>
          <p:spPr>
            <a:xfrm>
              <a:off x="0" y="722674"/>
              <a:ext cx="2385589" cy="307777"/>
            </a:xfrm>
            <a:prstGeom prst="rect">
              <a:avLst/>
            </a:prstGeom>
          </p:spPr>
          <p:txBody>
            <a:bodyPr wrap="none">
              <a:spAutoFit/>
            </a:bodyPr>
            <a:lstStyle/>
            <a:p>
              <a:pPr>
                <a:defRPr/>
              </a:pPr>
              <a:r>
                <a:rPr lang="en-ZA" sz="1400" b="1" kern="0" cap="all" dirty="0">
                  <a:solidFill>
                    <a:srgbClr val="717171">
                      <a:lumMod val="50000"/>
                    </a:srgbClr>
                  </a:solidFill>
                  <a:cs typeface="Museo Sans 900"/>
                </a:rPr>
                <a:t>SHARE OF market</a:t>
              </a:r>
              <a:r>
                <a:rPr lang="en-ZA" sz="1400" kern="0" cap="all" dirty="0">
                  <a:solidFill>
                    <a:srgbClr val="717171">
                      <a:lumMod val="50000"/>
                    </a:srgbClr>
                  </a:solidFill>
                  <a:cs typeface="Museo Sans 900"/>
                </a:rPr>
                <a:t>| 21</a:t>
              </a:r>
              <a:r>
                <a:rPr lang="en-ZA" sz="1400" kern="0" cap="all" dirty="0">
                  <a:solidFill>
                    <a:srgbClr val="717171">
                      <a:lumMod val="50000"/>
                    </a:srgbClr>
                  </a:solidFill>
                  <a:cs typeface="Museo Sans 100"/>
                </a:rPr>
                <a:t>%</a:t>
              </a:r>
              <a:endParaRPr lang="en-ZA" sz="1400" kern="0" dirty="0">
                <a:solidFill>
                  <a:srgbClr val="717171">
                    <a:lumMod val="50000"/>
                  </a:srgbClr>
                </a:solidFill>
              </a:endParaRPr>
            </a:p>
          </p:txBody>
        </p:sp>
        <p:sp>
          <p:nvSpPr>
            <p:cNvPr id="17" name="Rectangle 16"/>
            <p:cNvSpPr/>
            <p:nvPr/>
          </p:nvSpPr>
          <p:spPr>
            <a:xfrm>
              <a:off x="4161165" y="722674"/>
              <a:ext cx="1358064" cy="307777"/>
            </a:xfrm>
            <a:prstGeom prst="rect">
              <a:avLst/>
            </a:prstGeom>
          </p:spPr>
          <p:txBody>
            <a:bodyPr wrap="none">
              <a:spAutoFit/>
            </a:bodyPr>
            <a:lstStyle/>
            <a:p>
              <a:pPr>
                <a:defRPr/>
              </a:pPr>
              <a:r>
                <a:rPr lang="en-ZA" sz="1400" b="1" kern="0" cap="all" dirty="0">
                  <a:solidFill>
                    <a:srgbClr val="717171">
                      <a:lumMod val="50000"/>
                    </a:srgbClr>
                  </a:solidFill>
                  <a:cs typeface="Museo Sans 100"/>
                </a:rPr>
                <a:t>At risk</a:t>
              </a:r>
              <a:r>
                <a:rPr lang="en-ZA" sz="1400" kern="0" cap="all" dirty="0">
                  <a:solidFill>
                    <a:srgbClr val="717171">
                      <a:lumMod val="50000"/>
                    </a:srgbClr>
                  </a:solidFill>
                  <a:cs typeface="Museo Sans 100"/>
                </a:rPr>
                <a:t>| 31%</a:t>
              </a:r>
              <a:endParaRPr lang="en-ZA" sz="1400" kern="0" dirty="0">
                <a:solidFill>
                  <a:srgbClr val="717171">
                    <a:lumMod val="50000"/>
                  </a:srgbClr>
                </a:solidFill>
              </a:endParaRPr>
            </a:p>
          </p:txBody>
        </p:sp>
      </p:grpSp>
      <p:sp>
        <p:nvSpPr>
          <p:cNvPr id="9" name="Rectangle 8"/>
          <p:cNvSpPr/>
          <p:nvPr/>
        </p:nvSpPr>
        <p:spPr bwMode="ltGray">
          <a:xfrm>
            <a:off x="9184941" y="6348084"/>
            <a:ext cx="1187358" cy="343474"/>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defRPr/>
            </a:pPr>
            <a:r>
              <a:rPr lang="en-ZA" sz="1200" kern="0" dirty="0">
                <a:solidFill>
                  <a:srgbClr val="FFFFFF">
                    <a:lumMod val="65000"/>
                  </a:srgbClr>
                </a:solidFill>
              </a:rPr>
              <a:t>Base size: </a:t>
            </a:r>
            <a:r>
              <a:rPr lang="en-ZA" sz="1200" kern="0" dirty="0">
                <a:solidFill>
                  <a:srgbClr val="FFFFFF">
                    <a:lumMod val="75000"/>
                  </a:srgbClr>
                </a:solidFill>
              </a:rPr>
              <a:t>	</a:t>
            </a:r>
          </a:p>
        </p:txBody>
      </p:sp>
      <p:sp>
        <p:nvSpPr>
          <p:cNvPr id="11" name="Rectangle 10"/>
          <p:cNvSpPr/>
          <p:nvPr/>
        </p:nvSpPr>
        <p:spPr bwMode="ltGray">
          <a:xfrm>
            <a:off x="211015" y="1279614"/>
            <a:ext cx="3432517" cy="4791693"/>
          </a:xfrm>
          <a:prstGeom prst="rect">
            <a:avLst/>
          </a:prstGeom>
          <a:noFill/>
          <a:ln w="19050" cap="flat" cmpd="sng" algn="ctr">
            <a:solidFill>
              <a:srgbClr val="9C9B9B"/>
            </a:solidFill>
            <a:prstDash val="solid"/>
            <a:miter lim="800000"/>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defRPr/>
            </a:pPr>
            <a:endParaRPr lang="en-GB" sz="1400" kern="0" dirty="0" err="1">
              <a:solidFill>
                <a:srgbClr val="FFFFFF"/>
              </a:solidFill>
            </a:endParaRPr>
          </a:p>
        </p:txBody>
      </p:sp>
      <p:sp>
        <p:nvSpPr>
          <p:cNvPr id="12" name="Rectangle 11"/>
          <p:cNvSpPr/>
          <p:nvPr/>
        </p:nvSpPr>
        <p:spPr bwMode="ltGray">
          <a:xfrm>
            <a:off x="3817082" y="1279614"/>
            <a:ext cx="3866429" cy="4791694"/>
          </a:xfrm>
          <a:prstGeom prst="rect">
            <a:avLst/>
          </a:prstGeom>
          <a:noFill/>
          <a:ln w="19050" cap="flat" cmpd="sng" algn="ctr">
            <a:solidFill>
              <a:srgbClr val="9C9B9B"/>
            </a:solidFill>
            <a:prstDash val="solid"/>
            <a:miter lim="800000"/>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defRPr/>
            </a:pPr>
            <a:endParaRPr lang="en-GB" sz="1400" kern="0" dirty="0" err="1">
              <a:solidFill>
                <a:srgbClr val="FFFFFF"/>
              </a:solidFill>
            </a:endParaRPr>
          </a:p>
        </p:txBody>
      </p:sp>
      <p:sp>
        <p:nvSpPr>
          <p:cNvPr id="18" name="Rectangle 17"/>
          <p:cNvSpPr/>
          <p:nvPr/>
        </p:nvSpPr>
        <p:spPr bwMode="ltGray">
          <a:xfrm>
            <a:off x="7880256" y="1279614"/>
            <a:ext cx="4113961" cy="4791693"/>
          </a:xfrm>
          <a:prstGeom prst="rect">
            <a:avLst/>
          </a:prstGeom>
          <a:noFill/>
          <a:ln w="19050" cap="flat" cmpd="sng" algn="ctr">
            <a:solidFill>
              <a:srgbClr val="9C9B9B"/>
            </a:solidFill>
            <a:prstDash val="solid"/>
            <a:miter lim="800000"/>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defRPr/>
            </a:pPr>
            <a:endParaRPr lang="en-GB" sz="1400" kern="0" dirty="0" err="1">
              <a:solidFill>
                <a:srgbClr val="FFFFFF"/>
              </a:solidFill>
            </a:endParaRPr>
          </a:p>
        </p:txBody>
      </p:sp>
      <p:graphicFrame>
        <p:nvGraphicFramePr>
          <p:cNvPr id="4" name="Table 3"/>
          <p:cNvGraphicFramePr>
            <a:graphicFrameLocks noGrp="1"/>
          </p:cNvGraphicFramePr>
          <p:nvPr/>
        </p:nvGraphicFramePr>
        <p:xfrm>
          <a:off x="296931" y="2230967"/>
          <a:ext cx="3244798" cy="1549462"/>
        </p:xfrm>
        <a:graphic>
          <a:graphicData uri="http://schemas.openxmlformats.org/drawingml/2006/table">
            <a:tbl>
              <a:tblPr bandRow="1">
                <a:tableStyleId>{5C22544A-7EE6-4342-B048-85BDC9FD1C3A}</a:tableStyleId>
              </a:tblPr>
              <a:tblGrid>
                <a:gridCol w="2473565">
                  <a:extLst>
                    <a:ext uri="{9D8B030D-6E8A-4147-A177-3AD203B41FA5}">
                      <a16:colId xmlns:a16="http://schemas.microsoft.com/office/drawing/2014/main" val="20000"/>
                    </a:ext>
                  </a:extLst>
                </a:gridCol>
                <a:gridCol w="771233">
                  <a:extLst>
                    <a:ext uri="{9D8B030D-6E8A-4147-A177-3AD203B41FA5}">
                      <a16:colId xmlns:a16="http://schemas.microsoft.com/office/drawing/2014/main" val="20001"/>
                    </a:ext>
                  </a:extLst>
                </a:gridCol>
              </a:tblGrid>
              <a:tr h="422729">
                <a:tc>
                  <a:txBody>
                    <a:bodyPr/>
                    <a:lstStyle/>
                    <a:p>
                      <a:pPr marL="108000" marR="0" lvl="0" indent="0" algn="l" defTabSz="914400" rtl="0" eaLnBrk="1" fontAlgn="b" latinLnBrk="0" hangingPunct="1">
                        <a:lnSpc>
                          <a:spcPct val="100000"/>
                        </a:lnSpc>
                        <a:spcBef>
                          <a:spcPts val="0"/>
                        </a:spcBef>
                        <a:spcAft>
                          <a:spcPts val="0"/>
                        </a:spcAft>
                        <a:buClrTx/>
                        <a:buSzTx/>
                        <a:buFontTx/>
                        <a:buNone/>
                        <a:tabLst/>
                        <a:defRPr/>
                      </a:pPr>
                      <a:r>
                        <a:rPr lang="en-GB" sz="1200" b="1" kern="1200" dirty="0">
                          <a:solidFill>
                            <a:srgbClr val="717171"/>
                          </a:solidFill>
                          <a:latin typeface="Arial" panose="020B0604020202020204" pitchFamily="34" charset="0"/>
                          <a:ea typeface="+mn-ea"/>
                          <a:cs typeface="+mn-cs"/>
                        </a:rPr>
                        <a:t>Responsible for own purchase decisions</a:t>
                      </a:r>
                    </a:p>
                  </a:txBody>
                  <a:tcPr marL="9525" marR="9525" marT="9525" marB="0" anchor="ctr">
                    <a:lnL w="0" cmpd="sng">
                      <a:solidFill>
                        <a:schemeClr val="tx1"/>
                      </a:solidFill>
                    </a:lnL>
                    <a:lnR w="0" cmpd="sng">
                      <a:solidFill>
                        <a:schemeClr val="tx1"/>
                      </a:solidFill>
                    </a:lnR>
                    <a:lnT w="0" cmpd="sng">
                      <a:solidFill>
                        <a:schemeClr val="tx1"/>
                      </a:solid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969FF8"/>
                    </a:solidFill>
                  </a:tcPr>
                </a:tc>
                <a:tc>
                  <a:txBody>
                    <a:bodyPr/>
                    <a:lstStyle/>
                    <a:p>
                      <a:pPr algn="ctr"/>
                      <a:r>
                        <a:rPr lang="en-GB" sz="1200" b="0" dirty="0">
                          <a:solidFill>
                            <a:srgbClr val="717171"/>
                          </a:solidFill>
                          <a:latin typeface="Arial" panose="020B0604020202020204" pitchFamily="34" charset="0"/>
                        </a:rPr>
                        <a:t>78%</a:t>
                      </a:r>
                    </a:p>
                  </a:txBody>
                  <a:tcPr marL="129616" marR="129616" marT="64808" marB="64808" anchor="ctr">
                    <a:lnL w="0" cap="flat" cmpd="sng" algn="ctr">
                      <a:solidFill>
                        <a:schemeClr val="tx1"/>
                      </a:solidFill>
                      <a:prstDash val="solid"/>
                      <a:round/>
                      <a:headEnd type="none" w="med" len="med"/>
                      <a:tailEnd type="none" w="med" len="med"/>
                    </a:lnL>
                    <a:lnR w="0" cmpd="sng">
                      <a:solidFill>
                        <a:schemeClr val="tx1"/>
                      </a:solidFill>
                    </a:lnR>
                    <a:lnT w="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0"/>
                  </a:ext>
                </a:extLst>
              </a:tr>
              <a:tr h="422729">
                <a:tc>
                  <a:txBody>
                    <a:bodyPr/>
                    <a:lstStyle/>
                    <a:p>
                      <a:pPr marL="108000" marR="0" lvl="0" indent="0" algn="l" defTabSz="914400" rtl="0" eaLnBrk="1" fontAlgn="b" latinLnBrk="0" hangingPunct="1">
                        <a:lnSpc>
                          <a:spcPct val="100000"/>
                        </a:lnSpc>
                        <a:spcBef>
                          <a:spcPts val="0"/>
                        </a:spcBef>
                        <a:spcAft>
                          <a:spcPts val="0"/>
                        </a:spcAft>
                        <a:buClrTx/>
                        <a:buSzTx/>
                        <a:buFontTx/>
                        <a:buNone/>
                        <a:tabLst/>
                        <a:defRPr/>
                      </a:pPr>
                      <a:r>
                        <a:rPr lang="en-GB" sz="1200" b="1" kern="1200" dirty="0">
                          <a:solidFill>
                            <a:srgbClr val="717171"/>
                          </a:solidFill>
                          <a:latin typeface="Arial" panose="020B0604020202020204" pitchFamily="34" charset="0"/>
                          <a:ea typeface="+mn-ea"/>
                          <a:cs typeface="+mn-cs"/>
                        </a:rPr>
                        <a:t>Have assistance with purchase decision making</a:t>
                      </a:r>
                    </a:p>
                  </a:txBody>
                  <a:tcPr marL="9525" marR="9525" marT="9525" marB="0" anchor="ctr">
                    <a:lnL w="0" cmpd="sng">
                      <a:solidFill>
                        <a:schemeClr val="tx1"/>
                      </a:solidFill>
                    </a:lnL>
                    <a:lnR w="0" cmpd="sng">
                      <a:solidFill>
                        <a:schemeClr val="tx1"/>
                      </a:solid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969FF8"/>
                    </a:solidFill>
                  </a:tcPr>
                </a:tc>
                <a:tc>
                  <a:txBody>
                    <a:bodyPr/>
                    <a:lstStyle/>
                    <a:p>
                      <a:pPr algn="ctr"/>
                      <a:r>
                        <a:rPr lang="en-GB" sz="1200" b="0" dirty="0">
                          <a:solidFill>
                            <a:srgbClr val="717171"/>
                          </a:solidFill>
                          <a:latin typeface="Arial" panose="020B0604020202020204" pitchFamily="34" charset="0"/>
                        </a:rPr>
                        <a:t>22%</a:t>
                      </a:r>
                    </a:p>
                  </a:txBody>
                  <a:tcPr marL="129616" marR="129616" marT="64808" marB="64808" anchor="ctr">
                    <a:lnL w="0" cap="flat" cmpd="sng" algn="ctr">
                      <a:solidFill>
                        <a:schemeClr val="tx1"/>
                      </a:solidFill>
                      <a:prstDash val="solid"/>
                      <a:round/>
                      <a:headEnd type="none" w="med" len="med"/>
                      <a:tailEnd type="none" w="med" len="med"/>
                    </a:lnL>
                    <a:lnR w="0" cmpd="sng">
                      <a:solidFill>
                        <a:schemeClr val="tx1"/>
                      </a:solid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1"/>
                  </a:ext>
                </a:extLst>
              </a:tr>
              <a:tr h="352002">
                <a:tc>
                  <a:txBody>
                    <a:bodyPr/>
                    <a:lstStyle/>
                    <a:p>
                      <a:pPr marL="108000" algn="l" fontAlgn="b"/>
                      <a:r>
                        <a:rPr lang="en-ZA" sz="1200" b="1" kern="1200" dirty="0">
                          <a:solidFill>
                            <a:srgbClr val="717171"/>
                          </a:solidFill>
                          <a:latin typeface="Arial" panose="020B0604020202020204" pitchFamily="34" charset="0"/>
                          <a:ea typeface="+mn-ea"/>
                          <a:cs typeface="+mn-cs"/>
                        </a:rPr>
                        <a:t>Purchases assisted</a:t>
                      </a:r>
                      <a:r>
                        <a:rPr lang="en-ZA" sz="1200" b="1" kern="1200" baseline="0" dirty="0">
                          <a:solidFill>
                            <a:srgbClr val="717171"/>
                          </a:solidFill>
                          <a:latin typeface="Arial" panose="020B0604020202020204" pitchFamily="34" charset="0"/>
                          <a:ea typeface="+mn-ea"/>
                          <a:cs typeface="+mn-cs"/>
                        </a:rPr>
                        <a:t> by mother</a:t>
                      </a:r>
                      <a:endParaRPr lang="en-ZA" sz="1200" b="1" kern="1200" dirty="0">
                        <a:solidFill>
                          <a:srgbClr val="717171"/>
                        </a:solidFill>
                        <a:latin typeface="Arial" panose="020B0604020202020204" pitchFamily="34" charset="0"/>
                        <a:ea typeface="+mn-ea"/>
                        <a:cs typeface="+mn-cs"/>
                      </a:endParaRPr>
                    </a:p>
                  </a:txBody>
                  <a:tcPr marL="9525" marR="9525" marT="9525" marB="0" anchor="ctr">
                    <a:lnL w="0" cmpd="sng">
                      <a:solidFill>
                        <a:schemeClr val="tx1"/>
                      </a:solidFill>
                    </a:lnL>
                    <a:lnR w="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969FF8"/>
                    </a:solidFill>
                  </a:tcPr>
                </a:tc>
                <a:tc>
                  <a:txBody>
                    <a:bodyPr/>
                    <a:lstStyle/>
                    <a:p>
                      <a:pPr algn="ctr"/>
                      <a:r>
                        <a:rPr lang="en-GB" sz="1200" b="0" dirty="0">
                          <a:solidFill>
                            <a:srgbClr val="717171"/>
                          </a:solidFill>
                          <a:latin typeface="Arial" panose="020B0604020202020204" pitchFamily="34" charset="0"/>
                        </a:rPr>
                        <a:t>84%</a:t>
                      </a:r>
                    </a:p>
                  </a:txBody>
                  <a:tcPr marL="129616" marR="129616" marT="64808" marB="64808" anchor="ctr">
                    <a:lnL w="0" cap="flat" cmpd="sng" algn="ctr">
                      <a:solidFill>
                        <a:schemeClr val="tx1"/>
                      </a:solidFill>
                      <a:prstDash val="solid"/>
                      <a:round/>
                      <a:headEnd type="none" w="med" len="med"/>
                      <a:tailEnd type="none" w="med" len="med"/>
                    </a:lnL>
                    <a:lnR w="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2"/>
                  </a:ext>
                </a:extLst>
              </a:tr>
              <a:tr h="352002">
                <a:tc>
                  <a:txBody>
                    <a:bodyPr/>
                    <a:lstStyle/>
                    <a:p>
                      <a:pPr marL="108000" algn="l" fontAlgn="b"/>
                      <a:r>
                        <a:rPr lang="en-ZA" sz="1200" b="1" kern="1200" dirty="0">
                          <a:solidFill>
                            <a:srgbClr val="717171"/>
                          </a:solidFill>
                          <a:latin typeface="Arial" panose="020B0604020202020204" pitchFamily="34" charset="0"/>
                          <a:ea typeface="+mn-ea"/>
                          <a:cs typeface="+mn-cs"/>
                        </a:rPr>
                        <a:t>Pay for own purchases</a:t>
                      </a:r>
                    </a:p>
                  </a:txBody>
                  <a:tcPr marL="9525" marR="9525" marT="9525" marB="0" anchor="ctr">
                    <a:lnL w="0" cmpd="sng">
                      <a:solidFill>
                        <a:schemeClr val="tx1"/>
                      </a:solidFill>
                    </a:lnL>
                    <a:lnR w="0" cmpd="sng">
                      <a:solidFill>
                        <a:schemeClr val="tx1"/>
                      </a:solidFill>
                    </a:lnR>
                    <a:lnT w="12700" cap="flat" cmpd="sng" algn="ctr">
                      <a:solidFill>
                        <a:schemeClr val="bg1"/>
                      </a:solidFill>
                      <a:prstDash val="solid"/>
                      <a:round/>
                      <a:headEnd type="none" w="med" len="med"/>
                      <a:tailEnd type="none" w="med" len="med"/>
                    </a:lnT>
                    <a:lnB w="12700" cap="flat" cmpd="sng" algn="ctr">
                      <a:solidFill>
                        <a:srgbClr val="DEDEDE"/>
                      </a:solidFill>
                      <a:prstDash val="solid"/>
                      <a:round/>
                      <a:headEnd type="none" w="med" len="med"/>
                      <a:tailEnd type="none" w="med" len="med"/>
                    </a:lnB>
                    <a:lnTlToBr w="12700" cmpd="sng">
                      <a:noFill/>
                      <a:prstDash val="solid"/>
                    </a:lnTlToBr>
                    <a:lnBlToTr w="12700" cmpd="sng">
                      <a:noFill/>
                      <a:prstDash val="solid"/>
                    </a:lnBlToTr>
                    <a:solidFill>
                      <a:srgbClr val="969FF8"/>
                    </a:solidFill>
                  </a:tcPr>
                </a:tc>
                <a:tc>
                  <a:txBody>
                    <a:bodyPr/>
                    <a:lstStyle/>
                    <a:p>
                      <a:pPr algn="ctr"/>
                      <a:r>
                        <a:rPr lang="en-GB" sz="1200" b="0" dirty="0">
                          <a:solidFill>
                            <a:srgbClr val="717171"/>
                          </a:solidFill>
                          <a:latin typeface="Arial" panose="020B0604020202020204" pitchFamily="34" charset="0"/>
                        </a:rPr>
                        <a:t>79%</a:t>
                      </a:r>
                    </a:p>
                  </a:txBody>
                  <a:tcPr marL="129616" marR="129616" marT="64808" marB="64808" anchor="ctr">
                    <a:lnL w="0" cap="flat" cmpd="sng" algn="ctr">
                      <a:solidFill>
                        <a:schemeClr val="tx1"/>
                      </a:solidFill>
                      <a:prstDash val="solid"/>
                      <a:round/>
                      <a:headEnd type="none" w="med" len="med"/>
                      <a:tailEnd type="none" w="med" len="med"/>
                    </a:lnL>
                    <a:lnR w="0" cmpd="sng">
                      <a:solidFill>
                        <a:schemeClr val="tx1"/>
                      </a:solidFill>
                    </a:lnR>
                    <a:lnT w="12700" cap="flat" cmpd="sng" algn="ctr">
                      <a:solidFill>
                        <a:schemeClr val="bg1"/>
                      </a:solidFill>
                      <a:prstDash val="solid"/>
                      <a:round/>
                      <a:headEnd type="none" w="med" len="med"/>
                      <a:tailEnd type="none" w="med" len="med"/>
                    </a:lnT>
                    <a:lnB w="12700" cap="flat" cmpd="sng" algn="ctr">
                      <a:solidFill>
                        <a:srgbClr val="DEDEDE"/>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3"/>
                  </a:ext>
                </a:extLst>
              </a:tr>
            </a:tbl>
          </a:graphicData>
        </a:graphic>
      </p:graphicFrame>
      <p:graphicFrame>
        <p:nvGraphicFramePr>
          <p:cNvPr id="19" name="Chart 18"/>
          <p:cNvGraphicFramePr/>
          <p:nvPr/>
        </p:nvGraphicFramePr>
        <p:xfrm>
          <a:off x="3562462" y="2148464"/>
          <a:ext cx="3368807" cy="1139739"/>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Chart 19"/>
          <p:cNvGraphicFramePr/>
          <p:nvPr/>
        </p:nvGraphicFramePr>
        <p:xfrm>
          <a:off x="3562462" y="3327035"/>
          <a:ext cx="4230233" cy="1355007"/>
        </p:xfrm>
        <a:graphic>
          <a:graphicData uri="http://schemas.openxmlformats.org/drawingml/2006/chart">
            <c:chart xmlns:c="http://schemas.openxmlformats.org/drawingml/2006/chart" xmlns:r="http://schemas.openxmlformats.org/officeDocument/2006/relationships" r:id="rId3"/>
          </a:graphicData>
        </a:graphic>
      </p:graphicFrame>
      <p:sp>
        <p:nvSpPr>
          <p:cNvPr id="21" name="Rectangle 20"/>
          <p:cNvSpPr/>
          <p:nvPr/>
        </p:nvSpPr>
        <p:spPr>
          <a:xfrm>
            <a:off x="3813069" y="3262994"/>
            <a:ext cx="2667669" cy="6056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defRPr/>
            </a:pPr>
            <a:r>
              <a:rPr lang="en-US" sz="1400" b="1" kern="0" dirty="0">
                <a:solidFill>
                  <a:srgbClr val="FFFFFF">
                    <a:lumMod val="50000"/>
                  </a:srgbClr>
                </a:solidFill>
              </a:rPr>
              <a:t>Purchase decision? (%)</a:t>
            </a:r>
          </a:p>
        </p:txBody>
      </p:sp>
      <p:sp>
        <p:nvSpPr>
          <p:cNvPr id="22" name="Rectangle 21"/>
          <p:cNvSpPr/>
          <p:nvPr/>
        </p:nvSpPr>
        <p:spPr>
          <a:xfrm>
            <a:off x="3813069" y="1802028"/>
            <a:ext cx="2506268" cy="6056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defRPr/>
            </a:pPr>
            <a:r>
              <a:rPr lang="en-US" sz="1400" b="1" kern="0" dirty="0">
                <a:solidFill>
                  <a:srgbClr val="FFFFFF">
                    <a:lumMod val="50000"/>
                  </a:srgbClr>
                </a:solidFill>
              </a:rPr>
              <a:t>Shopping Mission (%)</a:t>
            </a:r>
          </a:p>
        </p:txBody>
      </p:sp>
      <p:graphicFrame>
        <p:nvGraphicFramePr>
          <p:cNvPr id="6" name="Table 5"/>
          <p:cNvGraphicFramePr>
            <a:graphicFrameLocks noGrp="1"/>
          </p:cNvGraphicFramePr>
          <p:nvPr/>
        </p:nvGraphicFramePr>
        <p:xfrm>
          <a:off x="4229013" y="5099606"/>
          <a:ext cx="3013035" cy="845820"/>
        </p:xfrm>
        <a:graphic>
          <a:graphicData uri="http://schemas.openxmlformats.org/drawingml/2006/table">
            <a:tbl>
              <a:tblPr/>
              <a:tblGrid>
                <a:gridCol w="3013035">
                  <a:extLst>
                    <a:ext uri="{9D8B030D-6E8A-4147-A177-3AD203B41FA5}">
                      <a16:colId xmlns:a16="http://schemas.microsoft.com/office/drawing/2014/main" val="20000"/>
                    </a:ext>
                  </a:extLst>
                </a:gridCol>
              </a:tblGrid>
              <a:tr h="0">
                <a:tc>
                  <a:txBody>
                    <a:bodyPr/>
                    <a:lstStyle/>
                    <a:p>
                      <a:pPr marL="0" indent="0" algn="ctr" fontAlgn="b">
                        <a:buFont typeface="Arial" panose="020B0604020202020204" pitchFamily="34" charset="0"/>
                        <a:buNone/>
                      </a:pPr>
                      <a:r>
                        <a:rPr lang="en-ZA" sz="1600" b="0" i="0" u="none" strike="noStrike" dirty="0">
                          <a:solidFill>
                            <a:schemeClr val="accent6"/>
                          </a:solidFill>
                          <a:effectLst/>
                          <a:latin typeface="+mn-lt"/>
                        </a:rPr>
                        <a:t>Better</a:t>
                      </a:r>
                      <a:r>
                        <a:rPr lang="en-ZA" sz="1600" b="0" i="0" u="none" strike="noStrike" baseline="0" dirty="0">
                          <a:solidFill>
                            <a:schemeClr val="accent6"/>
                          </a:solidFill>
                          <a:effectLst/>
                          <a:latin typeface="+mn-lt"/>
                        </a:rPr>
                        <a:t> quality brand than others</a:t>
                      </a:r>
                      <a:endParaRPr lang="en-ZA" sz="1600" b="0" i="0" u="none" strike="noStrike" dirty="0">
                        <a:solidFill>
                          <a:schemeClr val="accent6"/>
                        </a:solidFill>
                        <a:effectLst/>
                        <a:latin typeface="+mn-lt"/>
                      </a:endParaRPr>
                    </a:p>
                  </a:txBody>
                  <a:tcPr marL="9525" marR="9525" marT="9525" marB="0" anchor="b">
                    <a:lnL>
                      <a:noFill/>
                    </a:lnL>
                    <a:lnR>
                      <a:noFill/>
                    </a:lnR>
                    <a:lnT>
                      <a:noFill/>
                    </a:lnT>
                    <a:lnB>
                      <a:noFill/>
                    </a:lnB>
                  </a:tcPr>
                </a:tc>
                <a:extLst>
                  <a:ext uri="{0D108BD9-81ED-4DB2-BD59-A6C34878D82A}">
                    <a16:rowId xmlns:a16="http://schemas.microsoft.com/office/drawing/2014/main" val="10000"/>
                  </a:ext>
                </a:extLst>
              </a:tr>
              <a:tr h="0">
                <a:tc>
                  <a:txBody>
                    <a:bodyPr/>
                    <a:lstStyle/>
                    <a:p>
                      <a:pPr marL="0" indent="0" algn="ctr" fontAlgn="b">
                        <a:buFont typeface="Arial" panose="020B0604020202020204" pitchFamily="34" charset="0"/>
                        <a:buNone/>
                      </a:pPr>
                      <a:r>
                        <a:rPr lang="en-ZA" sz="1400" b="0" i="0" u="none" strike="noStrike" dirty="0">
                          <a:solidFill>
                            <a:schemeClr val="accent6"/>
                          </a:solidFill>
                          <a:effectLst/>
                          <a:latin typeface="+mn-lt"/>
                        </a:rPr>
                        <a:t>Easy to use</a:t>
                      </a:r>
                    </a:p>
                  </a:txBody>
                  <a:tcPr marL="9525" marR="9525" marT="9525" marB="0" anchor="b">
                    <a:lnL>
                      <a:noFill/>
                    </a:lnL>
                    <a:lnR>
                      <a:noFill/>
                    </a:lnR>
                    <a:lnT>
                      <a:noFill/>
                    </a:lnT>
                    <a:lnB>
                      <a:noFill/>
                    </a:lnB>
                  </a:tcPr>
                </a:tc>
                <a:extLst>
                  <a:ext uri="{0D108BD9-81ED-4DB2-BD59-A6C34878D82A}">
                    <a16:rowId xmlns:a16="http://schemas.microsoft.com/office/drawing/2014/main" val="10001"/>
                  </a:ext>
                </a:extLst>
              </a:tr>
              <a:tr h="0">
                <a:tc>
                  <a:txBody>
                    <a:bodyPr/>
                    <a:lstStyle/>
                    <a:p>
                      <a:pPr marL="0" indent="0" algn="ctr" fontAlgn="b">
                        <a:buFont typeface="Arial" panose="020B0604020202020204" pitchFamily="34" charset="0"/>
                        <a:buNone/>
                      </a:pPr>
                      <a:r>
                        <a:rPr lang="en-ZA" sz="1200" b="0" i="0" u="none" strike="noStrike" dirty="0">
                          <a:solidFill>
                            <a:schemeClr val="accent6"/>
                          </a:solidFill>
                          <a:effectLst/>
                          <a:latin typeface="+mn-lt"/>
                        </a:rPr>
                        <a:t>It</a:t>
                      </a:r>
                      <a:r>
                        <a:rPr lang="en-ZA" sz="1200" b="0" i="0" u="none" strike="noStrike" baseline="0" dirty="0">
                          <a:solidFill>
                            <a:schemeClr val="accent6"/>
                          </a:solidFill>
                          <a:effectLst/>
                          <a:latin typeface="+mn-lt"/>
                        </a:rPr>
                        <a:t> is my usual brand</a:t>
                      </a:r>
                      <a:endParaRPr lang="en-ZA" sz="1200" b="0" i="0" u="none" strike="noStrike" dirty="0">
                        <a:solidFill>
                          <a:schemeClr val="accent6"/>
                        </a:solidFill>
                        <a:effectLst/>
                        <a:latin typeface="+mn-lt"/>
                      </a:endParaRPr>
                    </a:p>
                  </a:txBody>
                  <a:tcPr marL="9525" marR="9525" marT="9525" marB="0" anchor="b">
                    <a:lnL>
                      <a:noFill/>
                    </a:lnL>
                    <a:lnR>
                      <a:noFill/>
                    </a:lnR>
                    <a:lnT>
                      <a:noFill/>
                    </a:lnT>
                    <a:lnB>
                      <a:noFill/>
                    </a:lnB>
                  </a:tcPr>
                </a:tc>
                <a:extLst>
                  <a:ext uri="{0D108BD9-81ED-4DB2-BD59-A6C34878D82A}">
                    <a16:rowId xmlns:a16="http://schemas.microsoft.com/office/drawing/2014/main" val="10002"/>
                  </a:ext>
                </a:extLst>
              </a:tr>
              <a:tr h="0">
                <a:tc>
                  <a:txBody>
                    <a:bodyPr/>
                    <a:lstStyle/>
                    <a:p>
                      <a:pPr marL="0" indent="0" algn="ctr" fontAlgn="b">
                        <a:buFont typeface="Arial" panose="020B0604020202020204" pitchFamily="34" charset="0"/>
                        <a:buNone/>
                      </a:pPr>
                      <a:r>
                        <a:rPr lang="en-ZA" sz="1100" b="0" i="0" u="none" strike="noStrike" dirty="0">
                          <a:solidFill>
                            <a:schemeClr val="accent6"/>
                          </a:solidFill>
                          <a:effectLst/>
                          <a:latin typeface="+mn-lt"/>
                        </a:rPr>
                        <a:t>It</a:t>
                      </a:r>
                      <a:r>
                        <a:rPr lang="en-ZA" sz="1100" b="0" i="0" u="none" strike="noStrike" baseline="0" dirty="0">
                          <a:solidFill>
                            <a:schemeClr val="accent6"/>
                          </a:solidFill>
                          <a:effectLst/>
                          <a:latin typeface="+mn-lt"/>
                        </a:rPr>
                        <a:t> is a trustworthy brand</a:t>
                      </a:r>
                      <a:endParaRPr lang="en-ZA" sz="1100" b="0" i="0" u="none" strike="noStrike" dirty="0">
                        <a:solidFill>
                          <a:schemeClr val="accent6"/>
                        </a:solidFill>
                        <a:effectLst/>
                        <a:latin typeface="+mn-lt"/>
                      </a:endParaRPr>
                    </a:p>
                  </a:txBody>
                  <a:tcPr marL="9525" marR="9525" marT="9525" marB="0" anchor="b">
                    <a:lnL>
                      <a:noFill/>
                    </a:lnL>
                    <a:lnR>
                      <a:noFill/>
                    </a:lnR>
                    <a:lnT>
                      <a:noFill/>
                    </a:lnT>
                    <a:lnB>
                      <a:noFill/>
                    </a:lnB>
                  </a:tcPr>
                </a:tc>
                <a:extLst>
                  <a:ext uri="{0D108BD9-81ED-4DB2-BD59-A6C34878D82A}">
                    <a16:rowId xmlns:a16="http://schemas.microsoft.com/office/drawing/2014/main" val="10003"/>
                  </a:ext>
                </a:extLst>
              </a:tr>
            </a:tbl>
          </a:graphicData>
        </a:graphic>
      </p:graphicFrame>
      <p:sp>
        <p:nvSpPr>
          <p:cNvPr id="7" name="Rectangle 6"/>
          <p:cNvSpPr/>
          <p:nvPr/>
        </p:nvSpPr>
        <p:spPr bwMode="ltGray">
          <a:xfrm>
            <a:off x="3813069" y="4759523"/>
            <a:ext cx="3585531" cy="389884"/>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defRPr/>
            </a:pPr>
            <a:r>
              <a:rPr lang="en-ZA" sz="1400" b="1" kern="0" dirty="0">
                <a:solidFill>
                  <a:srgbClr val="717171"/>
                </a:solidFill>
              </a:rPr>
              <a:t>Key drivers for choosing a product</a:t>
            </a:r>
          </a:p>
        </p:txBody>
      </p:sp>
      <p:sp>
        <p:nvSpPr>
          <p:cNvPr id="25" name="Rectangle 24"/>
          <p:cNvSpPr/>
          <p:nvPr/>
        </p:nvSpPr>
        <p:spPr bwMode="ltGray">
          <a:xfrm>
            <a:off x="211015" y="1291954"/>
            <a:ext cx="3432517" cy="429776"/>
          </a:xfrm>
          <a:prstGeom prst="rect">
            <a:avLst/>
          </a:prstGeom>
          <a:solidFill>
            <a:schemeClr val="accent6"/>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defRPr/>
            </a:pPr>
            <a:r>
              <a:rPr lang="en-GB" b="1" kern="0" dirty="0">
                <a:solidFill>
                  <a:srgbClr val="FFFFFF"/>
                </a:solidFill>
              </a:rPr>
              <a:t>PRE-STORE</a:t>
            </a:r>
            <a:endParaRPr lang="en-ZA" kern="0" dirty="0" err="1">
              <a:solidFill>
                <a:srgbClr val="FFFFFF"/>
              </a:solidFill>
            </a:endParaRPr>
          </a:p>
        </p:txBody>
      </p:sp>
      <p:sp>
        <p:nvSpPr>
          <p:cNvPr id="26" name="Rectangle 25"/>
          <p:cNvSpPr/>
          <p:nvPr/>
        </p:nvSpPr>
        <p:spPr bwMode="ltGray">
          <a:xfrm>
            <a:off x="3815184" y="1277863"/>
            <a:ext cx="3868328" cy="429776"/>
          </a:xfrm>
          <a:prstGeom prst="rect">
            <a:avLst/>
          </a:prstGeom>
          <a:solidFill>
            <a:schemeClr val="accent6"/>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defRPr/>
            </a:pPr>
            <a:r>
              <a:rPr lang="en-GB" b="1" kern="0" dirty="0">
                <a:solidFill>
                  <a:srgbClr val="FFFFFF"/>
                </a:solidFill>
              </a:rPr>
              <a:t>PURCHASE</a:t>
            </a:r>
          </a:p>
        </p:txBody>
      </p:sp>
      <p:sp>
        <p:nvSpPr>
          <p:cNvPr id="27" name="Rectangle 26"/>
          <p:cNvSpPr/>
          <p:nvPr/>
        </p:nvSpPr>
        <p:spPr bwMode="ltGray">
          <a:xfrm>
            <a:off x="7880255" y="1291954"/>
            <a:ext cx="4113961" cy="429776"/>
          </a:xfrm>
          <a:prstGeom prst="rect">
            <a:avLst/>
          </a:prstGeom>
          <a:solidFill>
            <a:schemeClr val="accent6"/>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defRPr/>
            </a:pPr>
            <a:r>
              <a:rPr lang="en-GB" b="1" kern="0" dirty="0">
                <a:solidFill>
                  <a:srgbClr val="FFFFFF"/>
                </a:solidFill>
              </a:rPr>
              <a:t>TOUCHPOINTS</a:t>
            </a:r>
          </a:p>
        </p:txBody>
      </p:sp>
      <p:graphicFrame>
        <p:nvGraphicFramePr>
          <p:cNvPr id="28" name="Content Placeholder 4"/>
          <p:cNvGraphicFramePr>
            <a:graphicFrameLocks/>
          </p:cNvGraphicFramePr>
          <p:nvPr/>
        </p:nvGraphicFramePr>
        <p:xfrm>
          <a:off x="8021120" y="1796626"/>
          <a:ext cx="3832230" cy="1375782"/>
        </p:xfrm>
        <a:graphic>
          <a:graphicData uri="http://schemas.openxmlformats.org/drawingml/2006/chart">
            <c:chart xmlns:c="http://schemas.openxmlformats.org/drawingml/2006/chart" xmlns:r="http://schemas.openxmlformats.org/officeDocument/2006/relationships" r:id="rId4"/>
          </a:graphicData>
        </a:graphic>
      </p:graphicFrame>
      <p:sp>
        <p:nvSpPr>
          <p:cNvPr id="32" name="Rectangle 31"/>
          <p:cNvSpPr/>
          <p:nvPr/>
        </p:nvSpPr>
        <p:spPr bwMode="ltGray">
          <a:xfrm>
            <a:off x="211015" y="1863146"/>
            <a:ext cx="2523517" cy="361518"/>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defRPr/>
            </a:pPr>
            <a:r>
              <a:rPr lang="en-ZA" sz="1400" b="1" kern="0" dirty="0">
                <a:solidFill>
                  <a:srgbClr val="717171"/>
                </a:solidFill>
              </a:rPr>
              <a:t>Purchase decision making</a:t>
            </a:r>
          </a:p>
        </p:txBody>
      </p:sp>
      <p:cxnSp>
        <p:nvCxnSpPr>
          <p:cNvPr id="34" name="Straight Arrow Connector 33"/>
          <p:cNvCxnSpPr/>
          <p:nvPr/>
        </p:nvCxnSpPr>
        <p:spPr>
          <a:xfrm flipV="1">
            <a:off x="4167750" y="5149407"/>
            <a:ext cx="0" cy="726764"/>
          </a:xfrm>
          <a:prstGeom prst="straightConnector1">
            <a:avLst/>
          </a:prstGeom>
          <a:ln w="127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35" name="Content Placeholder 4"/>
          <p:cNvGraphicFramePr>
            <a:graphicFrameLocks/>
          </p:cNvGraphicFramePr>
          <p:nvPr/>
        </p:nvGraphicFramePr>
        <p:xfrm>
          <a:off x="7914057" y="3181037"/>
          <a:ext cx="4046355" cy="1352939"/>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38" name="Content Placeholder 10"/>
          <p:cNvGraphicFramePr>
            <a:graphicFrameLocks/>
          </p:cNvGraphicFramePr>
          <p:nvPr/>
        </p:nvGraphicFramePr>
        <p:xfrm>
          <a:off x="7527305" y="4572809"/>
          <a:ext cx="4399305" cy="1523464"/>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29" name="Table 28"/>
          <p:cNvGraphicFramePr>
            <a:graphicFrameLocks noGrp="1"/>
          </p:cNvGraphicFramePr>
          <p:nvPr/>
        </p:nvGraphicFramePr>
        <p:xfrm>
          <a:off x="10239264" y="6187102"/>
          <a:ext cx="1744120" cy="548640"/>
        </p:xfrm>
        <a:graphic>
          <a:graphicData uri="http://schemas.openxmlformats.org/drawingml/2006/table">
            <a:tbl>
              <a:tblPr firstRow="1" bandRow="1">
                <a:tableStyleId>{5C22544A-7EE6-4342-B048-85BDC9FD1C3A}</a:tableStyleId>
              </a:tblPr>
              <a:tblGrid>
                <a:gridCol w="1092927">
                  <a:extLst>
                    <a:ext uri="{9D8B030D-6E8A-4147-A177-3AD203B41FA5}">
                      <a16:colId xmlns:a16="http://schemas.microsoft.com/office/drawing/2014/main" val="20000"/>
                    </a:ext>
                  </a:extLst>
                </a:gridCol>
                <a:gridCol w="651193">
                  <a:extLst>
                    <a:ext uri="{9D8B030D-6E8A-4147-A177-3AD203B41FA5}">
                      <a16:colId xmlns:a16="http://schemas.microsoft.com/office/drawing/2014/main" val="20001"/>
                    </a:ext>
                  </a:extLst>
                </a:gridCol>
              </a:tblGrid>
              <a:tr h="0">
                <a:tc>
                  <a:txBody>
                    <a:bodyPr/>
                    <a:lstStyle/>
                    <a:p>
                      <a:r>
                        <a:rPr lang="en-ZA" sz="1200" b="0" dirty="0">
                          <a:solidFill>
                            <a:schemeClr val="bg1">
                              <a:lumMod val="65000"/>
                            </a:schemeClr>
                          </a:solidFill>
                        </a:rPr>
                        <a:t>Weighted</a:t>
                      </a:r>
                    </a:p>
                  </a:txBody>
                  <a:tcPr>
                    <a:noFill/>
                  </a:tcPr>
                </a:tc>
                <a:tc>
                  <a:txBody>
                    <a:bodyPr/>
                    <a:lstStyle/>
                    <a:p>
                      <a:r>
                        <a:rPr lang="en-ZA" sz="1200" b="0" dirty="0">
                          <a:solidFill>
                            <a:schemeClr val="bg1">
                              <a:lumMod val="65000"/>
                            </a:schemeClr>
                          </a:solidFill>
                        </a:rPr>
                        <a:t>n=317</a:t>
                      </a:r>
                    </a:p>
                  </a:txBody>
                  <a:tcPr>
                    <a:noFill/>
                  </a:tcPr>
                </a:tc>
                <a:extLst>
                  <a:ext uri="{0D108BD9-81ED-4DB2-BD59-A6C34878D82A}">
                    <a16:rowId xmlns:a16="http://schemas.microsoft.com/office/drawing/2014/main" val="10000"/>
                  </a:ext>
                </a:extLst>
              </a:tr>
              <a:tr h="0">
                <a:tc>
                  <a:txBody>
                    <a:bodyPr/>
                    <a:lstStyle/>
                    <a:p>
                      <a:r>
                        <a:rPr lang="en-ZA" sz="1200" b="0" dirty="0">
                          <a:solidFill>
                            <a:schemeClr val="bg1">
                              <a:lumMod val="65000"/>
                            </a:schemeClr>
                          </a:solidFill>
                        </a:rPr>
                        <a:t>Unweighted</a:t>
                      </a:r>
                    </a:p>
                  </a:txBody>
                  <a:tcPr>
                    <a:noFill/>
                  </a:tcPr>
                </a:tc>
                <a:tc>
                  <a:txBody>
                    <a:bodyPr/>
                    <a:lstStyle/>
                    <a:p>
                      <a:r>
                        <a:rPr lang="en-ZA" sz="1200" b="0" dirty="0">
                          <a:solidFill>
                            <a:schemeClr val="bg1">
                              <a:lumMod val="65000"/>
                            </a:schemeClr>
                          </a:solidFill>
                        </a:rPr>
                        <a:t>n=307</a:t>
                      </a:r>
                    </a:p>
                  </a:txBody>
                  <a:tcPr>
                    <a:noFill/>
                  </a:tcPr>
                </a:tc>
                <a:extLst>
                  <a:ext uri="{0D108BD9-81ED-4DB2-BD59-A6C34878D82A}">
                    <a16:rowId xmlns:a16="http://schemas.microsoft.com/office/drawing/2014/main" val="10001"/>
                  </a:ext>
                </a:extLst>
              </a:tr>
            </a:tbl>
          </a:graphicData>
        </a:graphic>
      </p:graphicFrame>
      <p:sp>
        <p:nvSpPr>
          <p:cNvPr id="30" name="Rectangle 29"/>
          <p:cNvSpPr/>
          <p:nvPr/>
        </p:nvSpPr>
        <p:spPr>
          <a:xfrm>
            <a:off x="177210" y="3799399"/>
            <a:ext cx="2670924" cy="307777"/>
          </a:xfrm>
          <a:prstGeom prst="rect">
            <a:avLst/>
          </a:prstGeom>
        </p:spPr>
        <p:txBody>
          <a:bodyPr wrap="none">
            <a:spAutoFit/>
          </a:bodyPr>
          <a:lstStyle/>
          <a:p>
            <a:pPr algn="ctr">
              <a:defRPr sz="1400" b="1" i="0" u="none" strike="noStrike" kern="1200" spc="0" baseline="0">
                <a:solidFill>
                  <a:srgbClr val="717171"/>
                </a:solidFill>
                <a:latin typeface="+mn-lt"/>
                <a:ea typeface="+mn-ea"/>
                <a:cs typeface="+mn-cs"/>
              </a:defRPr>
            </a:pPr>
            <a:r>
              <a:rPr lang="en-US" sz="1400" b="1" dirty="0">
                <a:solidFill>
                  <a:srgbClr val="717171"/>
                </a:solidFill>
              </a:rPr>
              <a:t>Shopper journey mindset (%)</a:t>
            </a:r>
          </a:p>
        </p:txBody>
      </p:sp>
      <p:grpSp>
        <p:nvGrpSpPr>
          <p:cNvPr id="33" name="Group 32"/>
          <p:cNvGrpSpPr/>
          <p:nvPr/>
        </p:nvGrpSpPr>
        <p:grpSpPr>
          <a:xfrm>
            <a:off x="296931" y="4241515"/>
            <a:ext cx="1568427" cy="1674581"/>
            <a:chOff x="530131" y="2672353"/>
            <a:chExt cx="2085466" cy="3062917"/>
          </a:xfrm>
          <a:solidFill>
            <a:schemeClr val="accent6"/>
          </a:solidFill>
        </p:grpSpPr>
        <p:grpSp>
          <p:nvGrpSpPr>
            <p:cNvPr id="36" name="Group 35"/>
            <p:cNvGrpSpPr/>
            <p:nvPr/>
          </p:nvGrpSpPr>
          <p:grpSpPr>
            <a:xfrm>
              <a:off x="610168" y="2672353"/>
              <a:ext cx="732734" cy="878331"/>
              <a:chOff x="624233" y="1741593"/>
              <a:chExt cx="732734" cy="878331"/>
            </a:xfrm>
            <a:grpFill/>
          </p:grpSpPr>
          <p:sp>
            <p:nvSpPr>
              <p:cNvPr id="45" name="Freeform 6"/>
              <p:cNvSpPr>
                <a:spLocks/>
              </p:cNvSpPr>
              <p:nvPr/>
            </p:nvSpPr>
            <p:spPr bwMode="auto">
              <a:xfrm>
                <a:off x="624233" y="1741593"/>
                <a:ext cx="732734" cy="240552"/>
              </a:xfrm>
              <a:custGeom>
                <a:avLst/>
                <a:gdLst>
                  <a:gd name="T0" fmla="*/ 390 w 390"/>
                  <a:gd name="T1" fmla="*/ 52 h 128"/>
                  <a:gd name="T2" fmla="*/ 374 w 390"/>
                  <a:gd name="T3" fmla="*/ 35 h 128"/>
                  <a:gd name="T4" fmla="*/ 340 w 390"/>
                  <a:gd name="T5" fmla="*/ 35 h 128"/>
                  <a:gd name="T6" fmla="*/ 340 w 390"/>
                  <a:gd name="T7" fmla="*/ 77 h 128"/>
                  <a:gd name="T8" fmla="*/ 323 w 390"/>
                  <a:gd name="T9" fmla="*/ 77 h 128"/>
                  <a:gd name="T10" fmla="*/ 323 w 390"/>
                  <a:gd name="T11" fmla="*/ 0 h 128"/>
                  <a:gd name="T12" fmla="*/ 306 w 390"/>
                  <a:gd name="T13" fmla="*/ 0 h 128"/>
                  <a:gd name="T14" fmla="*/ 306 w 390"/>
                  <a:gd name="T15" fmla="*/ 77 h 128"/>
                  <a:gd name="T16" fmla="*/ 289 w 390"/>
                  <a:gd name="T17" fmla="*/ 77 h 128"/>
                  <a:gd name="T18" fmla="*/ 289 w 390"/>
                  <a:gd name="T19" fmla="*/ 35 h 128"/>
                  <a:gd name="T20" fmla="*/ 101 w 390"/>
                  <a:gd name="T21" fmla="*/ 35 h 128"/>
                  <a:gd name="T22" fmla="*/ 101 w 390"/>
                  <a:gd name="T23" fmla="*/ 77 h 128"/>
                  <a:gd name="T24" fmla="*/ 84 w 390"/>
                  <a:gd name="T25" fmla="*/ 77 h 128"/>
                  <a:gd name="T26" fmla="*/ 84 w 390"/>
                  <a:gd name="T27" fmla="*/ 0 h 128"/>
                  <a:gd name="T28" fmla="*/ 67 w 390"/>
                  <a:gd name="T29" fmla="*/ 0 h 128"/>
                  <a:gd name="T30" fmla="*/ 67 w 390"/>
                  <a:gd name="T31" fmla="*/ 77 h 128"/>
                  <a:gd name="T32" fmla="*/ 50 w 390"/>
                  <a:gd name="T33" fmla="*/ 77 h 128"/>
                  <a:gd name="T34" fmla="*/ 50 w 390"/>
                  <a:gd name="T35" fmla="*/ 35 h 128"/>
                  <a:gd name="T36" fmla="*/ 17 w 390"/>
                  <a:gd name="T37" fmla="*/ 35 h 128"/>
                  <a:gd name="T38" fmla="*/ 0 w 390"/>
                  <a:gd name="T39" fmla="*/ 52 h 128"/>
                  <a:gd name="T40" fmla="*/ 0 w 390"/>
                  <a:gd name="T41" fmla="*/ 128 h 128"/>
                  <a:gd name="T42" fmla="*/ 390 w 390"/>
                  <a:gd name="T43" fmla="*/ 128 h 128"/>
                  <a:gd name="T44" fmla="*/ 390 w 390"/>
                  <a:gd name="T45" fmla="*/ 52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90" h="128">
                    <a:moveTo>
                      <a:pt x="390" y="52"/>
                    </a:moveTo>
                    <a:cubicBezTo>
                      <a:pt x="390" y="52"/>
                      <a:pt x="390" y="35"/>
                      <a:pt x="374" y="35"/>
                    </a:cubicBezTo>
                    <a:cubicBezTo>
                      <a:pt x="340" y="35"/>
                      <a:pt x="340" y="35"/>
                      <a:pt x="340" y="35"/>
                    </a:cubicBezTo>
                    <a:cubicBezTo>
                      <a:pt x="340" y="77"/>
                      <a:pt x="340" y="77"/>
                      <a:pt x="340" y="77"/>
                    </a:cubicBezTo>
                    <a:cubicBezTo>
                      <a:pt x="323" y="77"/>
                      <a:pt x="323" y="77"/>
                      <a:pt x="323" y="77"/>
                    </a:cubicBezTo>
                    <a:cubicBezTo>
                      <a:pt x="323" y="0"/>
                      <a:pt x="323" y="0"/>
                      <a:pt x="323" y="0"/>
                    </a:cubicBezTo>
                    <a:cubicBezTo>
                      <a:pt x="306" y="0"/>
                      <a:pt x="306" y="0"/>
                      <a:pt x="306" y="0"/>
                    </a:cubicBezTo>
                    <a:cubicBezTo>
                      <a:pt x="306" y="77"/>
                      <a:pt x="306" y="77"/>
                      <a:pt x="306" y="77"/>
                    </a:cubicBezTo>
                    <a:cubicBezTo>
                      <a:pt x="289" y="77"/>
                      <a:pt x="289" y="77"/>
                      <a:pt x="289" y="77"/>
                    </a:cubicBezTo>
                    <a:cubicBezTo>
                      <a:pt x="289" y="35"/>
                      <a:pt x="289" y="35"/>
                      <a:pt x="289" y="35"/>
                    </a:cubicBezTo>
                    <a:cubicBezTo>
                      <a:pt x="101" y="35"/>
                      <a:pt x="101" y="35"/>
                      <a:pt x="101" y="35"/>
                    </a:cubicBezTo>
                    <a:cubicBezTo>
                      <a:pt x="101" y="77"/>
                      <a:pt x="101" y="77"/>
                      <a:pt x="101" y="77"/>
                    </a:cubicBezTo>
                    <a:cubicBezTo>
                      <a:pt x="84" y="77"/>
                      <a:pt x="84" y="77"/>
                      <a:pt x="84" y="77"/>
                    </a:cubicBezTo>
                    <a:cubicBezTo>
                      <a:pt x="84" y="0"/>
                      <a:pt x="84" y="0"/>
                      <a:pt x="84" y="0"/>
                    </a:cubicBezTo>
                    <a:cubicBezTo>
                      <a:pt x="67" y="0"/>
                      <a:pt x="67" y="0"/>
                      <a:pt x="67" y="0"/>
                    </a:cubicBezTo>
                    <a:cubicBezTo>
                      <a:pt x="67" y="77"/>
                      <a:pt x="67" y="77"/>
                      <a:pt x="67" y="77"/>
                    </a:cubicBezTo>
                    <a:cubicBezTo>
                      <a:pt x="50" y="77"/>
                      <a:pt x="50" y="77"/>
                      <a:pt x="50" y="77"/>
                    </a:cubicBezTo>
                    <a:cubicBezTo>
                      <a:pt x="50" y="35"/>
                      <a:pt x="50" y="35"/>
                      <a:pt x="50" y="35"/>
                    </a:cubicBezTo>
                    <a:cubicBezTo>
                      <a:pt x="17" y="35"/>
                      <a:pt x="17" y="35"/>
                      <a:pt x="17" y="35"/>
                    </a:cubicBezTo>
                    <a:cubicBezTo>
                      <a:pt x="0" y="35"/>
                      <a:pt x="0" y="52"/>
                      <a:pt x="0" y="52"/>
                    </a:cubicBezTo>
                    <a:cubicBezTo>
                      <a:pt x="0" y="128"/>
                      <a:pt x="0" y="128"/>
                      <a:pt x="0" y="128"/>
                    </a:cubicBezTo>
                    <a:cubicBezTo>
                      <a:pt x="390" y="128"/>
                      <a:pt x="390" y="128"/>
                      <a:pt x="390" y="128"/>
                    </a:cubicBezTo>
                    <a:lnTo>
                      <a:pt x="390" y="5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sz="1200">
                  <a:solidFill>
                    <a:srgbClr val="FFFFFF"/>
                  </a:solidFill>
                </a:endParaRPr>
              </a:p>
            </p:txBody>
          </p:sp>
          <p:sp>
            <p:nvSpPr>
              <p:cNvPr id="46" name="Freeform 7"/>
              <p:cNvSpPr>
                <a:spLocks/>
              </p:cNvSpPr>
              <p:nvPr/>
            </p:nvSpPr>
            <p:spPr bwMode="auto">
              <a:xfrm>
                <a:off x="639267" y="2430806"/>
                <a:ext cx="174875" cy="174084"/>
              </a:xfrm>
              <a:custGeom>
                <a:avLst/>
                <a:gdLst>
                  <a:gd name="T0" fmla="*/ 0 w 221"/>
                  <a:gd name="T1" fmla="*/ 0 h 220"/>
                  <a:gd name="T2" fmla="*/ 221 w 221"/>
                  <a:gd name="T3" fmla="*/ 220 h 220"/>
                  <a:gd name="T4" fmla="*/ 221 w 221"/>
                  <a:gd name="T5" fmla="*/ 0 h 220"/>
                  <a:gd name="T6" fmla="*/ 0 w 221"/>
                  <a:gd name="T7" fmla="*/ 0 h 220"/>
                  <a:gd name="T8" fmla="*/ 0 w 221"/>
                  <a:gd name="T9" fmla="*/ 0 h 220"/>
                </a:gdLst>
                <a:ahLst/>
                <a:cxnLst>
                  <a:cxn ang="0">
                    <a:pos x="T0" y="T1"/>
                  </a:cxn>
                  <a:cxn ang="0">
                    <a:pos x="T2" y="T3"/>
                  </a:cxn>
                  <a:cxn ang="0">
                    <a:pos x="T4" y="T5"/>
                  </a:cxn>
                  <a:cxn ang="0">
                    <a:pos x="T6" y="T7"/>
                  </a:cxn>
                  <a:cxn ang="0">
                    <a:pos x="T8" y="T9"/>
                  </a:cxn>
                </a:cxnLst>
                <a:rect l="0" t="0" r="r" b="b"/>
                <a:pathLst>
                  <a:path w="221" h="220">
                    <a:moveTo>
                      <a:pt x="0" y="0"/>
                    </a:moveTo>
                    <a:lnTo>
                      <a:pt x="221" y="220"/>
                    </a:lnTo>
                    <a:lnTo>
                      <a:pt x="221" y="0"/>
                    </a:lnTo>
                    <a:lnTo>
                      <a:pt x="0" y="0"/>
                    </a:lnTo>
                    <a:lnTo>
                      <a:pt x="0"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sz="1200">
                  <a:solidFill>
                    <a:srgbClr val="FFFFFF"/>
                  </a:solidFill>
                </a:endParaRPr>
              </a:p>
            </p:txBody>
          </p:sp>
          <p:sp>
            <p:nvSpPr>
              <p:cNvPr id="47" name="Freeform 8"/>
              <p:cNvSpPr>
                <a:spLocks/>
              </p:cNvSpPr>
              <p:nvPr/>
            </p:nvSpPr>
            <p:spPr bwMode="auto">
              <a:xfrm>
                <a:off x="624233" y="2013796"/>
                <a:ext cx="732734" cy="606128"/>
              </a:xfrm>
              <a:custGeom>
                <a:avLst/>
                <a:gdLst>
                  <a:gd name="T0" fmla="*/ 0 w 926"/>
                  <a:gd name="T1" fmla="*/ 0 h 766"/>
                  <a:gd name="T2" fmla="*/ 0 w 926"/>
                  <a:gd name="T3" fmla="*/ 486 h 766"/>
                  <a:gd name="T4" fmla="*/ 282 w 926"/>
                  <a:gd name="T5" fmla="*/ 486 h 766"/>
                  <a:gd name="T6" fmla="*/ 282 w 926"/>
                  <a:gd name="T7" fmla="*/ 766 h 766"/>
                  <a:gd name="T8" fmla="*/ 926 w 926"/>
                  <a:gd name="T9" fmla="*/ 766 h 766"/>
                  <a:gd name="T10" fmla="*/ 926 w 926"/>
                  <a:gd name="T11" fmla="*/ 0 h 766"/>
                  <a:gd name="T12" fmla="*/ 0 w 926"/>
                  <a:gd name="T13" fmla="*/ 0 h 766"/>
                  <a:gd name="T14" fmla="*/ 0 w 926"/>
                  <a:gd name="T15" fmla="*/ 0 h 7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26" h="766">
                    <a:moveTo>
                      <a:pt x="0" y="0"/>
                    </a:moveTo>
                    <a:lnTo>
                      <a:pt x="0" y="486"/>
                    </a:lnTo>
                    <a:lnTo>
                      <a:pt x="282" y="486"/>
                    </a:lnTo>
                    <a:lnTo>
                      <a:pt x="282" y="766"/>
                    </a:lnTo>
                    <a:lnTo>
                      <a:pt x="926" y="766"/>
                    </a:lnTo>
                    <a:lnTo>
                      <a:pt x="926" y="0"/>
                    </a:lnTo>
                    <a:lnTo>
                      <a:pt x="0" y="0"/>
                    </a:lnTo>
                    <a:lnTo>
                      <a:pt x="0"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sz="1200">
                  <a:solidFill>
                    <a:srgbClr val="FFFFFF"/>
                  </a:solidFill>
                </a:endParaRPr>
              </a:p>
            </p:txBody>
          </p:sp>
        </p:grpSp>
        <p:sp>
          <p:nvSpPr>
            <p:cNvPr id="37" name="Freeform 34"/>
            <p:cNvSpPr>
              <a:spLocks noEditPoints="1"/>
            </p:cNvSpPr>
            <p:nvPr/>
          </p:nvSpPr>
          <p:spPr bwMode="auto">
            <a:xfrm>
              <a:off x="541698" y="3774166"/>
              <a:ext cx="869673" cy="871330"/>
            </a:xfrm>
            <a:custGeom>
              <a:avLst/>
              <a:gdLst>
                <a:gd name="T0" fmla="*/ 378 w 442"/>
                <a:gd name="T1" fmla="*/ 65 h 443"/>
                <a:gd name="T2" fmla="*/ 221 w 442"/>
                <a:gd name="T3" fmla="*/ 0 h 443"/>
                <a:gd name="T4" fmla="*/ 0 w 442"/>
                <a:gd name="T5" fmla="*/ 222 h 443"/>
                <a:gd name="T6" fmla="*/ 64 w 442"/>
                <a:gd name="T7" fmla="*/ 378 h 443"/>
                <a:gd name="T8" fmla="*/ 221 w 442"/>
                <a:gd name="T9" fmla="*/ 443 h 443"/>
                <a:gd name="T10" fmla="*/ 378 w 442"/>
                <a:gd name="T11" fmla="*/ 378 h 443"/>
                <a:gd name="T12" fmla="*/ 442 w 442"/>
                <a:gd name="T13" fmla="*/ 222 h 443"/>
                <a:gd name="T14" fmla="*/ 378 w 442"/>
                <a:gd name="T15" fmla="*/ 65 h 443"/>
                <a:gd name="T16" fmla="*/ 262 w 442"/>
                <a:gd name="T17" fmla="*/ 162 h 443"/>
                <a:gd name="T18" fmla="*/ 331 w 442"/>
                <a:gd name="T19" fmla="*/ 162 h 443"/>
                <a:gd name="T20" fmla="*/ 331 w 442"/>
                <a:gd name="T21" fmla="*/ 162 h 443"/>
                <a:gd name="T22" fmla="*/ 297 w 442"/>
                <a:gd name="T23" fmla="*/ 196 h 443"/>
                <a:gd name="T24" fmla="*/ 262 w 442"/>
                <a:gd name="T25" fmla="*/ 162 h 443"/>
                <a:gd name="T26" fmla="*/ 262 w 442"/>
                <a:gd name="T27" fmla="*/ 162 h 443"/>
                <a:gd name="T28" fmla="*/ 109 w 442"/>
                <a:gd name="T29" fmla="*/ 162 h 443"/>
                <a:gd name="T30" fmla="*/ 178 w 442"/>
                <a:gd name="T31" fmla="*/ 162 h 443"/>
                <a:gd name="T32" fmla="*/ 178 w 442"/>
                <a:gd name="T33" fmla="*/ 162 h 443"/>
                <a:gd name="T34" fmla="*/ 144 w 442"/>
                <a:gd name="T35" fmla="*/ 196 h 443"/>
                <a:gd name="T36" fmla="*/ 109 w 442"/>
                <a:gd name="T37" fmla="*/ 162 h 443"/>
                <a:gd name="T38" fmla="*/ 109 w 442"/>
                <a:gd name="T39" fmla="*/ 162 h 443"/>
                <a:gd name="T40" fmla="*/ 331 w 442"/>
                <a:gd name="T41" fmla="*/ 315 h 443"/>
                <a:gd name="T42" fmla="*/ 109 w 442"/>
                <a:gd name="T43" fmla="*/ 315 h 443"/>
                <a:gd name="T44" fmla="*/ 109 w 442"/>
                <a:gd name="T45" fmla="*/ 297 h 443"/>
                <a:gd name="T46" fmla="*/ 331 w 442"/>
                <a:gd name="T47" fmla="*/ 297 h 443"/>
                <a:gd name="T48" fmla="*/ 331 w 442"/>
                <a:gd name="T49" fmla="*/ 315 h 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42" h="443">
                  <a:moveTo>
                    <a:pt x="378" y="65"/>
                  </a:moveTo>
                  <a:cubicBezTo>
                    <a:pt x="336" y="23"/>
                    <a:pt x="280" y="0"/>
                    <a:pt x="221" y="0"/>
                  </a:cubicBezTo>
                  <a:cubicBezTo>
                    <a:pt x="99" y="0"/>
                    <a:pt x="0" y="99"/>
                    <a:pt x="0" y="222"/>
                  </a:cubicBezTo>
                  <a:cubicBezTo>
                    <a:pt x="0" y="281"/>
                    <a:pt x="22" y="336"/>
                    <a:pt x="64" y="378"/>
                  </a:cubicBezTo>
                  <a:cubicBezTo>
                    <a:pt x="106" y="420"/>
                    <a:pt x="162" y="443"/>
                    <a:pt x="221" y="443"/>
                  </a:cubicBezTo>
                  <a:cubicBezTo>
                    <a:pt x="280" y="443"/>
                    <a:pt x="336" y="420"/>
                    <a:pt x="378" y="378"/>
                  </a:cubicBezTo>
                  <a:cubicBezTo>
                    <a:pt x="420" y="336"/>
                    <a:pt x="442" y="281"/>
                    <a:pt x="442" y="222"/>
                  </a:cubicBezTo>
                  <a:cubicBezTo>
                    <a:pt x="442" y="162"/>
                    <a:pt x="420" y="107"/>
                    <a:pt x="378" y="65"/>
                  </a:cubicBezTo>
                  <a:close/>
                  <a:moveTo>
                    <a:pt x="262" y="162"/>
                  </a:moveTo>
                  <a:cubicBezTo>
                    <a:pt x="331" y="162"/>
                    <a:pt x="331" y="162"/>
                    <a:pt x="331" y="162"/>
                  </a:cubicBezTo>
                  <a:cubicBezTo>
                    <a:pt x="331" y="162"/>
                    <a:pt x="331" y="162"/>
                    <a:pt x="331" y="162"/>
                  </a:cubicBezTo>
                  <a:cubicBezTo>
                    <a:pt x="331" y="180"/>
                    <a:pt x="315" y="196"/>
                    <a:pt x="297" y="196"/>
                  </a:cubicBezTo>
                  <a:cubicBezTo>
                    <a:pt x="278" y="196"/>
                    <a:pt x="262" y="180"/>
                    <a:pt x="262" y="162"/>
                  </a:cubicBezTo>
                  <a:cubicBezTo>
                    <a:pt x="262" y="162"/>
                    <a:pt x="262" y="162"/>
                    <a:pt x="262" y="162"/>
                  </a:cubicBezTo>
                  <a:close/>
                  <a:moveTo>
                    <a:pt x="109" y="162"/>
                  </a:moveTo>
                  <a:cubicBezTo>
                    <a:pt x="178" y="162"/>
                    <a:pt x="178" y="162"/>
                    <a:pt x="178" y="162"/>
                  </a:cubicBezTo>
                  <a:cubicBezTo>
                    <a:pt x="178" y="162"/>
                    <a:pt x="178" y="162"/>
                    <a:pt x="178" y="162"/>
                  </a:cubicBezTo>
                  <a:cubicBezTo>
                    <a:pt x="178" y="180"/>
                    <a:pt x="162" y="196"/>
                    <a:pt x="144" y="196"/>
                  </a:cubicBezTo>
                  <a:cubicBezTo>
                    <a:pt x="125" y="196"/>
                    <a:pt x="109" y="180"/>
                    <a:pt x="109" y="162"/>
                  </a:cubicBezTo>
                  <a:cubicBezTo>
                    <a:pt x="109" y="162"/>
                    <a:pt x="109" y="162"/>
                    <a:pt x="109" y="162"/>
                  </a:cubicBezTo>
                  <a:close/>
                  <a:moveTo>
                    <a:pt x="331" y="315"/>
                  </a:moveTo>
                  <a:cubicBezTo>
                    <a:pt x="109" y="315"/>
                    <a:pt x="109" y="315"/>
                    <a:pt x="109" y="315"/>
                  </a:cubicBezTo>
                  <a:cubicBezTo>
                    <a:pt x="109" y="297"/>
                    <a:pt x="109" y="297"/>
                    <a:pt x="109" y="297"/>
                  </a:cubicBezTo>
                  <a:cubicBezTo>
                    <a:pt x="331" y="297"/>
                    <a:pt x="331" y="297"/>
                    <a:pt x="331" y="297"/>
                  </a:cubicBezTo>
                  <a:lnTo>
                    <a:pt x="331" y="315"/>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sz="1200">
                <a:solidFill>
                  <a:srgbClr val="FFFFFF"/>
                </a:solidFill>
              </a:endParaRPr>
            </a:p>
          </p:txBody>
        </p:sp>
        <p:grpSp>
          <p:nvGrpSpPr>
            <p:cNvPr id="39" name="Group 38"/>
            <p:cNvGrpSpPr/>
            <p:nvPr/>
          </p:nvGrpSpPr>
          <p:grpSpPr>
            <a:xfrm>
              <a:off x="530131" y="4844831"/>
              <a:ext cx="892805" cy="890439"/>
              <a:chOff x="4582910" y="2634456"/>
              <a:chExt cx="895740" cy="893366"/>
            </a:xfrm>
            <a:grpFill/>
          </p:grpSpPr>
          <p:sp>
            <p:nvSpPr>
              <p:cNvPr id="43" name="Oval 19"/>
              <p:cNvSpPr>
                <a:spLocks noChangeArrowheads="1"/>
              </p:cNvSpPr>
              <p:nvPr/>
            </p:nvSpPr>
            <p:spPr bwMode="auto">
              <a:xfrm>
                <a:off x="4582910" y="2634456"/>
                <a:ext cx="895740" cy="893366"/>
              </a:xfrm>
              <a:prstGeom prst="ellipse">
                <a:avLst/>
              </a:prstGeom>
              <a:grpFill/>
              <a:ln w="9525">
                <a:noFill/>
                <a:round/>
                <a:headEnd/>
                <a:tailEnd/>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200">
                  <a:solidFill>
                    <a:srgbClr val="FFFFFF"/>
                  </a:solidFill>
                </a:endParaRPr>
              </a:p>
            </p:txBody>
          </p:sp>
          <p:sp>
            <p:nvSpPr>
              <p:cNvPr id="44" name="Freeform 20"/>
              <p:cNvSpPr>
                <a:spLocks noEditPoints="1"/>
              </p:cNvSpPr>
              <p:nvPr/>
            </p:nvSpPr>
            <p:spPr bwMode="auto">
              <a:xfrm>
                <a:off x="4764906" y="2816453"/>
                <a:ext cx="531746" cy="529373"/>
              </a:xfrm>
              <a:custGeom>
                <a:avLst/>
                <a:gdLst>
                  <a:gd name="T0" fmla="*/ 235 w 672"/>
                  <a:gd name="T1" fmla="*/ 235 h 669"/>
                  <a:gd name="T2" fmla="*/ 0 w 672"/>
                  <a:gd name="T3" fmla="*/ 669 h 669"/>
                  <a:gd name="T4" fmla="*/ 437 w 672"/>
                  <a:gd name="T5" fmla="*/ 434 h 669"/>
                  <a:gd name="T6" fmla="*/ 672 w 672"/>
                  <a:gd name="T7" fmla="*/ 0 h 669"/>
                  <a:gd name="T8" fmla="*/ 235 w 672"/>
                  <a:gd name="T9" fmla="*/ 235 h 669"/>
                  <a:gd name="T10" fmla="*/ 100 w 672"/>
                  <a:gd name="T11" fmla="*/ 570 h 669"/>
                  <a:gd name="T12" fmla="*/ 266 w 672"/>
                  <a:gd name="T13" fmla="*/ 263 h 669"/>
                  <a:gd name="T14" fmla="*/ 266 w 672"/>
                  <a:gd name="T15" fmla="*/ 263 h 669"/>
                  <a:gd name="T16" fmla="*/ 406 w 672"/>
                  <a:gd name="T17" fmla="*/ 406 h 669"/>
                  <a:gd name="T18" fmla="*/ 100 w 672"/>
                  <a:gd name="T19" fmla="*/ 570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72" h="669">
                    <a:moveTo>
                      <a:pt x="235" y="235"/>
                    </a:moveTo>
                    <a:lnTo>
                      <a:pt x="0" y="669"/>
                    </a:lnTo>
                    <a:lnTo>
                      <a:pt x="437" y="434"/>
                    </a:lnTo>
                    <a:lnTo>
                      <a:pt x="672" y="0"/>
                    </a:lnTo>
                    <a:lnTo>
                      <a:pt x="235" y="235"/>
                    </a:lnTo>
                    <a:close/>
                    <a:moveTo>
                      <a:pt x="100" y="570"/>
                    </a:moveTo>
                    <a:lnTo>
                      <a:pt x="266" y="263"/>
                    </a:lnTo>
                    <a:lnTo>
                      <a:pt x="266" y="263"/>
                    </a:lnTo>
                    <a:lnTo>
                      <a:pt x="406" y="406"/>
                    </a:lnTo>
                    <a:lnTo>
                      <a:pt x="100" y="570"/>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GB" sz="1200">
                  <a:solidFill>
                    <a:srgbClr val="333333"/>
                  </a:solidFill>
                </a:endParaRPr>
              </a:p>
            </p:txBody>
          </p:sp>
        </p:grpSp>
        <p:sp>
          <p:nvSpPr>
            <p:cNvPr id="40" name="Rectangle 39"/>
            <p:cNvSpPr/>
            <p:nvPr/>
          </p:nvSpPr>
          <p:spPr bwMode="ltGray">
            <a:xfrm>
              <a:off x="1435569" y="2912905"/>
              <a:ext cx="1180028" cy="448661"/>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ZA" sz="1200" b="1" dirty="0">
                  <a:solidFill>
                    <a:srgbClr val="4655A5"/>
                  </a:solidFill>
                </a:rPr>
                <a:t>Routine</a:t>
              </a:r>
            </a:p>
          </p:txBody>
        </p:sp>
        <p:sp>
          <p:nvSpPr>
            <p:cNvPr id="41" name="Rectangle 40"/>
            <p:cNvSpPr/>
            <p:nvPr/>
          </p:nvSpPr>
          <p:spPr bwMode="ltGray">
            <a:xfrm>
              <a:off x="1435569" y="4040067"/>
              <a:ext cx="1180028" cy="448661"/>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ZA" sz="1200" b="1" dirty="0">
                  <a:solidFill>
                    <a:srgbClr val="4655A5"/>
                  </a:solidFill>
                </a:rPr>
                <a:t>Pressured</a:t>
              </a:r>
            </a:p>
          </p:txBody>
        </p:sp>
        <p:sp>
          <p:nvSpPr>
            <p:cNvPr id="42" name="Rectangle 41"/>
            <p:cNvSpPr/>
            <p:nvPr/>
          </p:nvSpPr>
          <p:spPr bwMode="ltGray">
            <a:xfrm>
              <a:off x="1435569" y="5065721"/>
              <a:ext cx="1180028" cy="448661"/>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ZA" sz="1200" b="1" dirty="0">
                  <a:solidFill>
                    <a:srgbClr val="4655A5"/>
                  </a:solidFill>
                </a:rPr>
                <a:t>Exploration</a:t>
              </a:r>
            </a:p>
          </p:txBody>
        </p:sp>
      </p:grpSp>
      <p:graphicFrame>
        <p:nvGraphicFramePr>
          <p:cNvPr id="48" name="Chart 47"/>
          <p:cNvGraphicFramePr/>
          <p:nvPr/>
        </p:nvGraphicFramePr>
        <p:xfrm>
          <a:off x="1259109" y="4107176"/>
          <a:ext cx="2466399" cy="2230711"/>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3374990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EA0516FA-C12D-4CE1-9FB7-D575AB99A430}"/>
              </a:ext>
            </a:extLst>
          </p:cNvPr>
          <p:cNvPicPr>
            <a:picLocks noChangeAspect="1"/>
          </p:cNvPicPr>
          <p:nvPr/>
        </p:nvPicPr>
        <p:blipFill rotWithShape="1">
          <a:blip r:embed="rId2"/>
          <a:srcRect t="9362" r="2041" b="7985"/>
          <a:stretch/>
        </p:blipFill>
        <p:spPr>
          <a:xfrm>
            <a:off x="-2" y="0"/>
            <a:ext cx="12192002" cy="6858000"/>
          </a:xfrm>
          <a:prstGeom prst="rect">
            <a:avLst/>
          </a:prstGeom>
        </p:spPr>
      </p:pic>
      <p:sp>
        <p:nvSpPr>
          <p:cNvPr id="7" name="Rectangle 6"/>
          <p:cNvSpPr/>
          <p:nvPr/>
        </p:nvSpPr>
        <p:spPr bwMode="ltGray">
          <a:xfrm>
            <a:off x="0" y="204716"/>
            <a:ext cx="12192000" cy="54591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ZA" sz="2400" b="1" i="1" dirty="0">
                <a:solidFill>
                  <a:srgbClr val="FFFFFF"/>
                </a:solidFill>
                <a:cs typeface="Arial" panose="020B0604020202020204" pitchFamily="34" charset="0"/>
              </a:rPr>
              <a:t>GENDER PRISONER</a:t>
            </a:r>
          </a:p>
        </p:txBody>
      </p:sp>
      <p:grpSp>
        <p:nvGrpSpPr>
          <p:cNvPr id="8" name="Group 7"/>
          <p:cNvGrpSpPr/>
          <p:nvPr/>
        </p:nvGrpSpPr>
        <p:grpSpPr>
          <a:xfrm>
            <a:off x="0" y="750627"/>
            <a:ext cx="12192000" cy="307777"/>
            <a:chOff x="0" y="722674"/>
            <a:chExt cx="12192000" cy="307777"/>
          </a:xfrm>
        </p:grpSpPr>
        <p:sp>
          <p:nvSpPr>
            <p:cNvPr id="9" name="Rectangle 8"/>
            <p:cNvSpPr/>
            <p:nvPr/>
          </p:nvSpPr>
          <p:spPr bwMode="ltGray">
            <a:xfrm>
              <a:off x="0" y="723900"/>
              <a:ext cx="12192000" cy="304800"/>
            </a:xfrm>
            <a:prstGeom prst="rect">
              <a:avLst/>
            </a:prstGeom>
            <a:solidFill>
              <a:schemeClr val="bg1">
                <a:alpha val="78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ZA" sz="1400" dirty="0" err="1">
                <a:solidFill>
                  <a:srgbClr val="FFFFFF"/>
                </a:solidFill>
              </a:endParaRPr>
            </a:p>
          </p:txBody>
        </p:sp>
        <p:sp>
          <p:nvSpPr>
            <p:cNvPr id="10" name="Rectangle 9"/>
            <p:cNvSpPr/>
            <p:nvPr/>
          </p:nvSpPr>
          <p:spPr>
            <a:xfrm>
              <a:off x="0" y="722674"/>
              <a:ext cx="2286203" cy="307777"/>
            </a:xfrm>
            <a:prstGeom prst="rect">
              <a:avLst/>
            </a:prstGeom>
          </p:spPr>
          <p:txBody>
            <a:bodyPr wrap="none">
              <a:spAutoFit/>
            </a:bodyPr>
            <a:lstStyle/>
            <a:p>
              <a:r>
                <a:rPr lang="en-ZA" sz="1400" b="1" cap="all" dirty="0">
                  <a:solidFill>
                    <a:srgbClr val="717171">
                      <a:lumMod val="50000"/>
                    </a:srgbClr>
                  </a:solidFill>
                  <a:cs typeface="Museo Sans 900"/>
                </a:rPr>
                <a:t>SHARE OF market</a:t>
              </a:r>
              <a:r>
                <a:rPr lang="en-ZA" sz="1400" cap="all" dirty="0">
                  <a:solidFill>
                    <a:srgbClr val="717171">
                      <a:lumMod val="50000"/>
                    </a:srgbClr>
                  </a:solidFill>
                  <a:cs typeface="Museo Sans 900"/>
                </a:rPr>
                <a:t>| 8</a:t>
              </a:r>
              <a:r>
                <a:rPr lang="en-ZA" sz="1400" cap="all" dirty="0">
                  <a:solidFill>
                    <a:srgbClr val="717171">
                      <a:lumMod val="50000"/>
                    </a:srgbClr>
                  </a:solidFill>
                  <a:cs typeface="Museo Sans 100"/>
                </a:rPr>
                <a:t>%</a:t>
              </a:r>
              <a:endParaRPr lang="en-ZA" sz="1400" dirty="0">
                <a:solidFill>
                  <a:srgbClr val="717171">
                    <a:lumMod val="50000"/>
                  </a:srgbClr>
                </a:solidFill>
              </a:endParaRPr>
            </a:p>
          </p:txBody>
        </p:sp>
        <p:sp>
          <p:nvSpPr>
            <p:cNvPr id="11" name="Rectangle 10"/>
            <p:cNvSpPr/>
            <p:nvPr/>
          </p:nvSpPr>
          <p:spPr>
            <a:xfrm>
              <a:off x="4161165" y="722674"/>
              <a:ext cx="1344727" cy="307777"/>
            </a:xfrm>
            <a:prstGeom prst="rect">
              <a:avLst/>
            </a:prstGeom>
          </p:spPr>
          <p:txBody>
            <a:bodyPr wrap="none">
              <a:spAutoFit/>
            </a:bodyPr>
            <a:lstStyle/>
            <a:p>
              <a:r>
                <a:rPr lang="en-ZA" sz="1400" b="1" cap="all" dirty="0">
                  <a:solidFill>
                    <a:srgbClr val="717171">
                      <a:lumMod val="50000"/>
                    </a:srgbClr>
                  </a:solidFill>
                  <a:cs typeface="Museo Sans 100"/>
                </a:rPr>
                <a:t>At risk</a:t>
              </a:r>
              <a:r>
                <a:rPr lang="en-ZA" sz="1400" cap="all" dirty="0">
                  <a:solidFill>
                    <a:srgbClr val="717171">
                      <a:lumMod val="50000"/>
                    </a:srgbClr>
                  </a:solidFill>
                  <a:cs typeface="Museo Sans 100"/>
                </a:rPr>
                <a:t>| 43%</a:t>
              </a:r>
              <a:endParaRPr lang="en-ZA" sz="1400" dirty="0">
                <a:solidFill>
                  <a:srgbClr val="717171">
                    <a:lumMod val="50000"/>
                  </a:srgbClr>
                </a:solidFill>
              </a:endParaRPr>
            </a:p>
          </p:txBody>
        </p:sp>
      </p:grpSp>
    </p:spTree>
    <p:extLst>
      <p:ext uri="{BB962C8B-B14F-4D97-AF65-F5344CB8AC3E}">
        <p14:creationId xmlns:p14="http://schemas.microsoft.com/office/powerpoint/2010/main" val="3875947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8" name="Rectangle 47"/>
          <p:cNvSpPr/>
          <p:nvPr/>
        </p:nvSpPr>
        <p:spPr bwMode="ltGray">
          <a:xfrm>
            <a:off x="0" y="4427864"/>
            <a:ext cx="12192000" cy="2430135"/>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en-ZA" sz="1600" b="0" dirty="0" err="1"/>
          </a:p>
        </p:txBody>
      </p:sp>
      <p:sp>
        <p:nvSpPr>
          <p:cNvPr id="3" name="Title 2"/>
          <p:cNvSpPr>
            <a:spLocks noGrp="1"/>
          </p:cNvSpPr>
          <p:nvPr>
            <p:ph type="title"/>
          </p:nvPr>
        </p:nvSpPr>
        <p:spPr/>
        <p:txBody>
          <a:bodyPr/>
          <a:lstStyle/>
          <a:p>
            <a:r>
              <a:rPr lang="en-GB" dirty="0"/>
              <a:t>Understanding your business issues</a:t>
            </a:r>
          </a:p>
        </p:txBody>
      </p:sp>
      <p:sp>
        <p:nvSpPr>
          <p:cNvPr id="2" name="Slide Number Placeholder 1"/>
          <p:cNvSpPr>
            <a:spLocks noGrp="1"/>
          </p:cNvSpPr>
          <p:nvPr>
            <p:ph type="sldNum" sz="quarter" idx="4"/>
          </p:nvPr>
        </p:nvSpPr>
        <p:spPr/>
        <p:txBody>
          <a:bodyPr/>
          <a:lstStyle/>
          <a:p>
            <a:fld id="{4034BEE3-566C-4068-A777-C3A4762E861B}" type="slidenum">
              <a:rPr lang="en-GB" smtClean="0"/>
              <a:pPr/>
              <a:t>4</a:t>
            </a:fld>
            <a:endParaRPr lang="en-GB" dirty="0"/>
          </a:p>
        </p:txBody>
      </p:sp>
      <p:sp>
        <p:nvSpPr>
          <p:cNvPr id="26" name="TextBox 25"/>
          <p:cNvSpPr txBox="1"/>
          <p:nvPr/>
        </p:nvSpPr>
        <p:spPr bwMode="gray">
          <a:xfrm>
            <a:off x="1309816" y="4427865"/>
            <a:ext cx="2257887" cy="1025922"/>
          </a:xfrm>
          <a:prstGeom prst="rect">
            <a:avLst/>
          </a:prstGeom>
          <a:noFill/>
        </p:spPr>
        <p:txBody>
          <a:bodyPr wrap="square" lIns="0" tIns="0" rIns="0" bIns="0" rtlCol="0">
            <a:spAutoFit/>
          </a:bodyPr>
          <a:lstStyle/>
          <a:p>
            <a:pPr>
              <a:spcBef>
                <a:spcPts val="384"/>
              </a:spcBef>
              <a:spcAft>
                <a:spcPts val="0"/>
              </a:spcAft>
            </a:pPr>
            <a:r>
              <a:rPr lang="en-GB" sz="1200" b="0" dirty="0"/>
              <a:t>What are consumer profiles?</a:t>
            </a:r>
          </a:p>
          <a:p>
            <a:pPr>
              <a:spcBef>
                <a:spcPts val="384"/>
              </a:spcBef>
              <a:spcAft>
                <a:spcPts val="0"/>
              </a:spcAft>
            </a:pPr>
            <a:r>
              <a:rPr lang="en-GB" sz="1200" b="0" dirty="0"/>
              <a:t>What are their living circumstances?</a:t>
            </a:r>
          </a:p>
          <a:p>
            <a:pPr>
              <a:spcBef>
                <a:spcPts val="384"/>
              </a:spcBef>
              <a:spcAft>
                <a:spcPts val="0"/>
              </a:spcAft>
            </a:pPr>
            <a:r>
              <a:rPr lang="en-GB" sz="1200" b="0" dirty="0"/>
              <a:t>What are their socio-economic influencers?</a:t>
            </a:r>
          </a:p>
        </p:txBody>
      </p:sp>
      <p:sp>
        <p:nvSpPr>
          <p:cNvPr id="27" name="TextBox 26"/>
          <p:cNvSpPr txBox="1"/>
          <p:nvPr/>
        </p:nvSpPr>
        <p:spPr bwMode="gray">
          <a:xfrm>
            <a:off x="3808141" y="4427865"/>
            <a:ext cx="2340280" cy="2000548"/>
          </a:xfrm>
          <a:prstGeom prst="rect">
            <a:avLst/>
          </a:prstGeom>
          <a:noFill/>
        </p:spPr>
        <p:txBody>
          <a:bodyPr wrap="square" lIns="0" tIns="0" rIns="0" bIns="0" rtlCol="0">
            <a:spAutoFit/>
          </a:bodyPr>
          <a:lstStyle/>
          <a:p>
            <a:pPr>
              <a:spcBef>
                <a:spcPts val="384"/>
              </a:spcBef>
            </a:pPr>
            <a:r>
              <a:rPr lang="en-GB" sz="1200" b="0" dirty="0"/>
              <a:t>What are consumers life goals and </a:t>
            </a:r>
            <a:r>
              <a:rPr lang="en-GB" sz="1200" dirty="0"/>
              <a:t>aspirations? </a:t>
            </a:r>
          </a:p>
          <a:p>
            <a:pPr>
              <a:spcBef>
                <a:spcPts val="384"/>
              </a:spcBef>
            </a:pPr>
            <a:r>
              <a:rPr lang="en-GB" sz="1200" dirty="0"/>
              <a:t>What are their challenges, anxieties and hardships?</a:t>
            </a:r>
            <a:endParaRPr lang="en-GB" sz="1200" b="0" dirty="0"/>
          </a:p>
          <a:p>
            <a:pPr>
              <a:spcBef>
                <a:spcPts val="384"/>
              </a:spcBef>
              <a:spcAft>
                <a:spcPts val="0"/>
              </a:spcAft>
            </a:pPr>
            <a:r>
              <a:rPr lang="en-GB" sz="1200" dirty="0"/>
              <a:t>What entertainment activities do they engage in?</a:t>
            </a:r>
          </a:p>
          <a:p>
            <a:pPr>
              <a:spcBef>
                <a:spcPts val="384"/>
              </a:spcBef>
              <a:spcAft>
                <a:spcPts val="0"/>
              </a:spcAft>
            </a:pPr>
            <a:r>
              <a:rPr lang="en-GB" sz="1200" dirty="0"/>
              <a:t>How do we frame psychological and socioeconomic characteristics to segment groups and personalise offerings?</a:t>
            </a:r>
            <a:endParaRPr lang="en-GB" sz="1200" b="0" dirty="0"/>
          </a:p>
        </p:txBody>
      </p:sp>
      <p:sp>
        <p:nvSpPr>
          <p:cNvPr id="28" name="TextBox 27"/>
          <p:cNvSpPr txBox="1"/>
          <p:nvPr/>
        </p:nvSpPr>
        <p:spPr bwMode="gray">
          <a:xfrm>
            <a:off x="6351256" y="4427865"/>
            <a:ext cx="2336686" cy="2472472"/>
          </a:xfrm>
          <a:prstGeom prst="rect">
            <a:avLst/>
          </a:prstGeom>
          <a:noFill/>
        </p:spPr>
        <p:txBody>
          <a:bodyPr wrap="square" lIns="0" tIns="0" rIns="0" bIns="0" rtlCol="0">
            <a:spAutoFit/>
          </a:bodyPr>
          <a:lstStyle/>
          <a:p>
            <a:pPr marL="0" lvl="2">
              <a:spcBef>
                <a:spcPts val="384"/>
              </a:spcBef>
              <a:buSzPct val="100000"/>
            </a:pPr>
            <a:r>
              <a:rPr lang="en-GB" sz="1200" dirty="0">
                <a:solidFill>
                  <a:srgbClr val="797979"/>
                </a:solidFill>
                <a:latin typeface="Arial" panose="020B0604020202020204" pitchFamily="34" charset="0"/>
                <a:cs typeface="Arial" panose="020B0604020202020204" pitchFamily="34" charset="0"/>
              </a:rPr>
              <a:t>How planned is the category?</a:t>
            </a:r>
          </a:p>
          <a:p>
            <a:pPr marL="0" lvl="2">
              <a:spcBef>
                <a:spcPts val="384"/>
              </a:spcBef>
              <a:buSzPct val="100000"/>
            </a:pPr>
            <a:r>
              <a:rPr lang="en-GB" sz="1200" dirty="0">
                <a:solidFill>
                  <a:srgbClr val="797979"/>
                </a:solidFill>
                <a:latin typeface="Arial" panose="020B0604020202020204" pitchFamily="34" charset="0"/>
                <a:cs typeface="Arial" panose="020B0604020202020204" pitchFamily="34" charset="0"/>
              </a:rPr>
              <a:t>What are the resulting shopper journeys for personal care products?</a:t>
            </a:r>
          </a:p>
          <a:p>
            <a:pPr marL="0" lvl="2">
              <a:spcBef>
                <a:spcPts val="384"/>
              </a:spcBef>
              <a:buSzPct val="100000"/>
            </a:pPr>
            <a:r>
              <a:rPr lang="en-GB" sz="1200" dirty="0">
                <a:solidFill>
                  <a:srgbClr val="797979"/>
                </a:solidFill>
                <a:latin typeface="Arial" panose="020B0604020202020204" pitchFamily="34" charset="0"/>
                <a:cs typeface="Arial" panose="020B0604020202020204" pitchFamily="34" charset="0"/>
              </a:rPr>
              <a:t>What are the characteristics of each journey (drivers, barriers, importance, retailer choice etc.)</a:t>
            </a:r>
          </a:p>
          <a:p>
            <a:pPr marL="0" lvl="2">
              <a:spcBef>
                <a:spcPts val="384"/>
              </a:spcBef>
              <a:buSzPct val="100000"/>
            </a:pPr>
            <a:r>
              <a:rPr lang="en-GB" sz="1200" dirty="0">
                <a:solidFill>
                  <a:srgbClr val="797979"/>
                </a:solidFill>
                <a:latin typeface="Arial" panose="020B0604020202020204" pitchFamily="34" charset="0"/>
                <a:cs typeface="Arial" panose="020B0604020202020204" pitchFamily="34" charset="0"/>
              </a:rPr>
              <a:t>What’s the effectiveness, reach and impact of touchpoints along the P2P? </a:t>
            </a:r>
          </a:p>
          <a:p>
            <a:pPr marL="0" lvl="2">
              <a:spcBef>
                <a:spcPts val="384"/>
              </a:spcBef>
              <a:buSzPct val="100000"/>
            </a:pPr>
            <a:endParaRPr lang="en-GB" sz="1200" dirty="0">
              <a:solidFill>
                <a:srgbClr val="797979"/>
              </a:solidFill>
              <a:latin typeface="Arial" panose="020B0604020202020204" pitchFamily="34" charset="0"/>
              <a:cs typeface="Arial" panose="020B0604020202020204" pitchFamily="34" charset="0"/>
            </a:endParaRPr>
          </a:p>
          <a:p>
            <a:pPr>
              <a:spcBef>
                <a:spcPts val="384"/>
              </a:spcBef>
              <a:spcAft>
                <a:spcPts val="0"/>
              </a:spcAft>
            </a:pPr>
            <a:endParaRPr lang="en-GB" sz="1200" b="0" dirty="0"/>
          </a:p>
        </p:txBody>
      </p:sp>
      <p:sp>
        <p:nvSpPr>
          <p:cNvPr id="29" name="TextBox 28"/>
          <p:cNvSpPr txBox="1"/>
          <p:nvPr/>
        </p:nvSpPr>
        <p:spPr bwMode="gray">
          <a:xfrm>
            <a:off x="8835082" y="4427865"/>
            <a:ext cx="2251376" cy="974626"/>
          </a:xfrm>
          <a:prstGeom prst="rect">
            <a:avLst/>
          </a:prstGeom>
          <a:noFill/>
        </p:spPr>
        <p:txBody>
          <a:bodyPr wrap="square" lIns="0" tIns="0" rIns="0" bIns="0" rtlCol="0">
            <a:spAutoFit/>
          </a:bodyPr>
          <a:lstStyle/>
          <a:p>
            <a:pPr>
              <a:spcBef>
                <a:spcPts val="384"/>
              </a:spcBef>
              <a:spcAft>
                <a:spcPts val="0"/>
              </a:spcAft>
            </a:pPr>
            <a:r>
              <a:rPr lang="en-GB" sz="1200" b="0" dirty="0"/>
              <a:t>What is the usage of digital products?</a:t>
            </a:r>
          </a:p>
          <a:p>
            <a:pPr>
              <a:spcBef>
                <a:spcPts val="384"/>
              </a:spcBef>
              <a:spcAft>
                <a:spcPts val="0"/>
              </a:spcAft>
            </a:pPr>
            <a:r>
              <a:rPr lang="en-GB" sz="1200" dirty="0"/>
              <a:t>What is the usage of social platforms and what is the level of social influence?</a:t>
            </a:r>
            <a:endParaRPr lang="en-GB" sz="1200" b="0" dirty="0"/>
          </a:p>
        </p:txBody>
      </p:sp>
      <p:sp>
        <p:nvSpPr>
          <p:cNvPr id="30" name="TextBox 29"/>
          <p:cNvSpPr txBox="1"/>
          <p:nvPr/>
        </p:nvSpPr>
        <p:spPr bwMode="gray">
          <a:xfrm>
            <a:off x="1309816" y="3159565"/>
            <a:ext cx="2257887" cy="1227084"/>
          </a:xfrm>
          <a:prstGeom prst="rect">
            <a:avLst/>
          </a:prstGeom>
          <a:solidFill>
            <a:schemeClr val="bg2"/>
          </a:solidFill>
        </p:spPr>
        <p:txBody>
          <a:bodyPr wrap="square" lIns="90000" tIns="72000" rIns="90000" bIns="46800" rtlCol="0" anchor="ctr">
            <a:noAutofit/>
          </a:bodyPr>
          <a:lstStyle/>
          <a:p>
            <a:r>
              <a:rPr lang="en-GB" sz="1400" dirty="0">
                <a:solidFill>
                  <a:schemeClr val="bg1"/>
                </a:solidFill>
              </a:rPr>
              <a:t>1. How do we describe young, low income women in South Africa?</a:t>
            </a:r>
          </a:p>
          <a:p>
            <a:endParaRPr lang="en-GB" sz="1400" dirty="0">
              <a:solidFill>
                <a:schemeClr val="bg1"/>
              </a:solidFill>
            </a:endParaRPr>
          </a:p>
        </p:txBody>
      </p:sp>
      <p:sp>
        <p:nvSpPr>
          <p:cNvPr id="31" name="TextBox 30"/>
          <p:cNvSpPr txBox="1"/>
          <p:nvPr/>
        </p:nvSpPr>
        <p:spPr bwMode="gray">
          <a:xfrm>
            <a:off x="3808141" y="3159564"/>
            <a:ext cx="2340280" cy="1227085"/>
          </a:xfrm>
          <a:prstGeom prst="rect">
            <a:avLst/>
          </a:prstGeom>
          <a:solidFill>
            <a:schemeClr val="tx1"/>
          </a:solidFill>
        </p:spPr>
        <p:txBody>
          <a:bodyPr wrap="square" lIns="90000" tIns="72000" rIns="90000" bIns="46800" rtlCol="0" anchor="ctr">
            <a:noAutofit/>
          </a:bodyPr>
          <a:lstStyle/>
          <a:p>
            <a:r>
              <a:rPr lang="en-GB" sz="1400" dirty="0">
                <a:solidFill>
                  <a:schemeClr val="bg1"/>
                </a:solidFill>
              </a:rPr>
              <a:t>3. What are their attitudes, beliefs and behaviours towards life in general and their sexual health?</a:t>
            </a:r>
          </a:p>
        </p:txBody>
      </p:sp>
      <p:sp>
        <p:nvSpPr>
          <p:cNvPr id="32" name="TextBox 31"/>
          <p:cNvSpPr txBox="1"/>
          <p:nvPr/>
        </p:nvSpPr>
        <p:spPr bwMode="gray">
          <a:xfrm>
            <a:off x="6351256" y="3159564"/>
            <a:ext cx="2336686" cy="1227084"/>
          </a:xfrm>
          <a:prstGeom prst="rect">
            <a:avLst/>
          </a:prstGeom>
          <a:solidFill>
            <a:schemeClr val="tx1">
              <a:lumMod val="60000"/>
              <a:lumOff val="40000"/>
            </a:schemeClr>
          </a:solidFill>
        </p:spPr>
        <p:txBody>
          <a:bodyPr wrap="square" lIns="90000" tIns="72000" rIns="90000" bIns="46800" rtlCol="0" anchor="ctr">
            <a:noAutofit/>
          </a:bodyPr>
          <a:lstStyle/>
          <a:p>
            <a:r>
              <a:rPr lang="en-GB" sz="1400" dirty="0">
                <a:solidFill>
                  <a:schemeClr val="bg1"/>
                </a:solidFill>
              </a:rPr>
              <a:t>2. How does the market make product purchase decisions? Which are the most influential touchpoints along the P2P?</a:t>
            </a:r>
          </a:p>
        </p:txBody>
      </p:sp>
      <p:sp>
        <p:nvSpPr>
          <p:cNvPr id="33" name="TextBox 32"/>
          <p:cNvSpPr txBox="1"/>
          <p:nvPr/>
        </p:nvSpPr>
        <p:spPr bwMode="gray">
          <a:xfrm>
            <a:off x="8835083" y="3159564"/>
            <a:ext cx="2251375" cy="1227085"/>
          </a:xfrm>
          <a:prstGeom prst="rect">
            <a:avLst/>
          </a:prstGeom>
          <a:solidFill>
            <a:schemeClr val="tx1">
              <a:lumMod val="40000"/>
              <a:lumOff val="60000"/>
            </a:schemeClr>
          </a:solidFill>
        </p:spPr>
        <p:txBody>
          <a:bodyPr wrap="square" lIns="90000" tIns="72000" rIns="90000" bIns="46800" rtlCol="0" anchor="ctr">
            <a:noAutofit/>
          </a:bodyPr>
          <a:lstStyle/>
          <a:p>
            <a:r>
              <a:rPr lang="en-GB" sz="1400" dirty="0">
                <a:solidFill>
                  <a:schemeClr val="bg1"/>
                </a:solidFill>
              </a:rPr>
              <a:t>4. What is the level of digital and social media engagement in this connected world?</a:t>
            </a:r>
          </a:p>
        </p:txBody>
      </p:sp>
      <p:sp>
        <p:nvSpPr>
          <p:cNvPr id="34" name="TextBox 33"/>
          <p:cNvSpPr txBox="1"/>
          <p:nvPr/>
        </p:nvSpPr>
        <p:spPr>
          <a:xfrm>
            <a:off x="669345" y="1321747"/>
            <a:ext cx="10672549" cy="584755"/>
          </a:xfrm>
          <a:prstGeom prst="rect">
            <a:avLst/>
          </a:prstGeom>
          <a:noFill/>
        </p:spPr>
        <p:txBody>
          <a:bodyPr wrap="square" lIns="91422" tIns="45710" rIns="91422" bIns="45710" rtlCol="0">
            <a:spAutoFit/>
          </a:bodyPr>
          <a:lstStyle/>
          <a:p>
            <a:r>
              <a:rPr lang="en-GB" sz="1600" dirty="0"/>
              <a:t>Unlocking product marketing opportunities that meet the needs of young, low income women in South Africa in order to drive uptake and adherence of sexual disease preventative products going forward  </a:t>
            </a:r>
            <a:endParaRPr lang="en-US" sz="1600" dirty="0"/>
          </a:p>
        </p:txBody>
      </p:sp>
      <p:cxnSp>
        <p:nvCxnSpPr>
          <p:cNvPr id="35" name="Elbow Connector 34"/>
          <p:cNvCxnSpPr>
            <a:stCxn id="34" idx="2"/>
            <a:endCxn id="30" idx="0"/>
          </p:cNvCxnSpPr>
          <p:nvPr/>
        </p:nvCxnSpPr>
        <p:spPr>
          <a:xfrm rot="5400000">
            <a:off x="3595659" y="749603"/>
            <a:ext cx="1253063" cy="3566860"/>
          </a:xfrm>
          <a:prstGeom prst="bentConnector3">
            <a:avLst/>
          </a:prstGeom>
          <a:ln w="381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36" name="Elbow Connector 35"/>
          <p:cNvCxnSpPr>
            <a:stCxn id="34" idx="2"/>
            <a:endCxn id="31" idx="0"/>
          </p:cNvCxnSpPr>
          <p:nvPr/>
        </p:nvCxnSpPr>
        <p:spPr>
          <a:xfrm rot="5400000">
            <a:off x="4865420" y="2019364"/>
            <a:ext cx="1253062" cy="1027339"/>
          </a:xfrm>
          <a:prstGeom prst="bentConnector3">
            <a:avLst/>
          </a:prstGeom>
          <a:ln w="381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37" name="Elbow Connector 36"/>
          <p:cNvCxnSpPr>
            <a:stCxn id="34" idx="2"/>
            <a:endCxn id="32" idx="0"/>
          </p:cNvCxnSpPr>
          <p:nvPr/>
        </p:nvCxnSpPr>
        <p:spPr>
          <a:xfrm rot="16200000" flipH="1">
            <a:off x="6136078" y="1776043"/>
            <a:ext cx="1253062" cy="1513979"/>
          </a:xfrm>
          <a:prstGeom prst="bentConnector3">
            <a:avLst/>
          </a:prstGeom>
          <a:ln w="381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38" name="Elbow Connector 37"/>
          <p:cNvCxnSpPr>
            <a:stCxn id="34" idx="2"/>
            <a:endCxn id="33" idx="0"/>
          </p:cNvCxnSpPr>
          <p:nvPr/>
        </p:nvCxnSpPr>
        <p:spPr>
          <a:xfrm rot="16200000" flipH="1">
            <a:off x="7356664" y="555457"/>
            <a:ext cx="1253062" cy="3955151"/>
          </a:xfrm>
          <a:prstGeom prst="bentConnector3">
            <a:avLst/>
          </a:prstGeom>
          <a:ln w="381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80065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27" name="Table 126"/>
          <p:cNvGraphicFramePr>
            <a:graphicFrameLocks noGrp="1"/>
          </p:cNvGraphicFramePr>
          <p:nvPr/>
        </p:nvGraphicFramePr>
        <p:xfrm>
          <a:off x="8624583" y="1165243"/>
          <a:ext cx="2596458" cy="1050098"/>
        </p:xfrm>
        <a:graphic>
          <a:graphicData uri="http://schemas.openxmlformats.org/drawingml/2006/table">
            <a:tbl>
              <a:tblPr firstRow="1" bandRow="1"/>
              <a:tblGrid>
                <a:gridCol w="2596458">
                  <a:extLst>
                    <a:ext uri="{9D8B030D-6E8A-4147-A177-3AD203B41FA5}">
                      <a16:colId xmlns:a16="http://schemas.microsoft.com/office/drawing/2014/main" val="20000"/>
                    </a:ext>
                  </a:extLst>
                </a:gridCol>
              </a:tblGrid>
              <a:tr h="531938">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endParaRPr lang="en-GB" sz="2400" dirty="0">
                        <a:solidFill>
                          <a:schemeClr val="bg1">
                            <a:lumMod val="65000"/>
                          </a:schemeClr>
                        </a:solidFill>
                      </a:endParaRPr>
                    </a:p>
                  </a:txBody>
                  <a:tcPr anchor="b">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470331">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400" b="1" dirty="0">
                          <a:solidFill>
                            <a:schemeClr val="bg1">
                              <a:lumMod val="50000"/>
                            </a:schemeClr>
                          </a:solidFill>
                          <a:latin typeface="Arial" panose="020B0604020202020204" pitchFamily="34" charset="0"/>
                          <a:cs typeface="Arial" panose="020B0604020202020204" pitchFamily="34" charset="0"/>
                        </a:rPr>
                        <a:t>Mean</a:t>
                      </a:r>
                      <a:r>
                        <a:rPr lang="en-GB" sz="1400" b="1" baseline="0" dirty="0">
                          <a:solidFill>
                            <a:schemeClr val="bg1">
                              <a:lumMod val="50000"/>
                            </a:schemeClr>
                          </a:solidFill>
                          <a:latin typeface="Arial" panose="020B0604020202020204" pitchFamily="34" charset="0"/>
                          <a:cs typeface="Arial" panose="020B0604020202020204" pitchFamily="34" charset="0"/>
                        </a:rPr>
                        <a:t> number of people living in household</a:t>
                      </a:r>
                      <a:endParaRPr lang="en-GB" sz="1400" b="1" dirty="0">
                        <a:solidFill>
                          <a:schemeClr val="bg1">
                            <a:lumMod val="50000"/>
                          </a:schemeClr>
                        </a:solidFill>
                        <a:latin typeface="Arial" panose="020B0604020202020204" pitchFamily="34" charset="0"/>
                        <a:cs typeface="Arial" panose="020B0604020202020204" pitchFamily="34" charset="0"/>
                      </a:endParaRPr>
                    </a:p>
                  </a:txBody>
                  <a:tcP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sp>
        <p:nvSpPr>
          <p:cNvPr id="13" name="Rectangle 12"/>
          <p:cNvSpPr/>
          <p:nvPr/>
        </p:nvSpPr>
        <p:spPr bwMode="ltGray">
          <a:xfrm>
            <a:off x="0" y="204716"/>
            <a:ext cx="12192000" cy="54591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defRPr/>
            </a:pPr>
            <a:r>
              <a:rPr lang="en-ZA" sz="2400" b="1" i="1" kern="0" dirty="0">
                <a:solidFill>
                  <a:srgbClr val="FFFFFF"/>
                </a:solidFill>
                <a:cs typeface="Arial" panose="020B0604020202020204" pitchFamily="34" charset="0"/>
              </a:rPr>
              <a:t>Gender Prisoner - </a:t>
            </a:r>
            <a:r>
              <a:rPr lang="en-GB" sz="2400" kern="0" dirty="0">
                <a:solidFill>
                  <a:sysClr val="windowText" lastClr="000000"/>
                </a:solidFill>
              </a:rPr>
              <a:t>Key indicators: Situation and relationships</a:t>
            </a:r>
            <a:endParaRPr lang="en-ZA" sz="2400" b="1" i="1" kern="0" dirty="0">
              <a:solidFill>
                <a:srgbClr val="FFFFFF"/>
              </a:solidFill>
              <a:cs typeface="Arial" panose="020B0604020202020204" pitchFamily="34" charset="0"/>
            </a:endParaRPr>
          </a:p>
        </p:txBody>
      </p:sp>
      <p:grpSp>
        <p:nvGrpSpPr>
          <p:cNvPr id="14" name="Group 13"/>
          <p:cNvGrpSpPr/>
          <p:nvPr/>
        </p:nvGrpSpPr>
        <p:grpSpPr>
          <a:xfrm>
            <a:off x="0" y="750627"/>
            <a:ext cx="12192000" cy="307777"/>
            <a:chOff x="0" y="722674"/>
            <a:chExt cx="12192000" cy="307777"/>
          </a:xfrm>
        </p:grpSpPr>
        <p:sp>
          <p:nvSpPr>
            <p:cNvPr id="15" name="Rectangle 14"/>
            <p:cNvSpPr/>
            <p:nvPr/>
          </p:nvSpPr>
          <p:spPr bwMode="ltGray">
            <a:xfrm>
              <a:off x="0" y="723900"/>
              <a:ext cx="12192000" cy="304800"/>
            </a:xfrm>
            <a:prstGeom prst="rect">
              <a:avLst/>
            </a:prstGeom>
            <a:solidFill>
              <a:schemeClr val="bg1">
                <a:alpha val="78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defRPr/>
              </a:pPr>
              <a:endParaRPr lang="en-ZA" sz="1400" kern="0" dirty="0" err="1">
                <a:solidFill>
                  <a:srgbClr val="FFFFFF"/>
                </a:solidFill>
              </a:endParaRPr>
            </a:p>
          </p:txBody>
        </p:sp>
        <p:sp>
          <p:nvSpPr>
            <p:cNvPr id="16" name="Rectangle 15"/>
            <p:cNvSpPr/>
            <p:nvPr/>
          </p:nvSpPr>
          <p:spPr>
            <a:xfrm>
              <a:off x="0" y="722674"/>
              <a:ext cx="2286203" cy="307777"/>
            </a:xfrm>
            <a:prstGeom prst="rect">
              <a:avLst/>
            </a:prstGeom>
          </p:spPr>
          <p:txBody>
            <a:bodyPr wrap="none">
              <a:spAutoFit/>
            </a:bodyPr>
            <a:lstStyle/>
            <a:p>
              <a:pPr>
                <a:defRPr/>
              </a:pPr>
              <a:r>
                <a:rPr lang="en-ZA" sz="1400" b="1" kern="0" cap="all" dirty="0">
                  <a:solidFill>
                    <a:srgbClr val="717171">
                      <a:lumMod val="50000"/>
                    </a:srgbClr>
                  </a:solidFill>
                  <a:cs typeface="Museo Sans 900"/>
                </a:rPr>
                <a:t>SHARE OF market</a:t>
              </a:r>
              <a:r>
                <a:rPr lang="en-ZA" sz="1400" kern="0" cap="all" dirty="0">
                  <a:solidFill>
                    <a:srgbClr val="717171">
                      <a:lumMod val="50000"/>
                    </a:srgbClr>
                  </a:solidFill>
                  <a:cs typeface="Museo Sans 900"/>
                </a:rPr>
                <a:t>| 8</a:t>
              </a:r>
              <a:r>
                <a:rPr lang="en-ZA" sz="1400" kern="0" cap="all" dirty="0">
                  <a:solidFill>
                    <a:srgbClr val="717171">
                      <a:lumMod val="50000"/>
                    </a:srgbClr>
                  </a:solidFill>
                  <a:cs typeface="Museo Sans 100"/>
                </a:rPr>
                <a:t>%</a:t>
              </a:r>
              <a:endParaRPr lang="en-ZA" sz="1400" kern="0" dirty="0">
                <a:solidFill>
                  <a:srgbClr val="717171">
                    <a:lumMod val="50000"/>
                  </a:srgbClr>
                </a:solidFill>
              </a:endParaRPr>
            </a:p>
          </p:txBody>
        </p:sp>
        <p:sp>
          <p:nvSpPr>
            <p:cNvPr id="17" name="Rectangle 16"/>
            <p:cNvSpPr/>
            <p:nvPr/>
          </p:nvSpPr>
          <p:spPr>
            <a:xfrm>
              <a:off x="4161165" y="722674"/>
              <a:ext cx="1358064" cy="307777"/>
            </a:xfrm>
            <a:prstGeom prst="rect">
              <a:avLst/>
            </a:prstGeom>
          </p:spPr>
          <p:txBody>
            <a:bodyPr wrap="none">
              <a:spAutoFit/>
            </a:bodyPr>
            <a:lstStyle/>
            <a:p>
              <a:pPr>
                <a:defRPr/>
              </a:pPr>
              <a:r>
                <a:rPr lang="en-ZA" sz="1400" b="1" kern="0" cap="all" dirty="0">
                  <a:solidFill>
                    <a:srgbClr val="717171">
                      <a:lumMod val="50000"/>
                    </a:srgbClr>
                  </a:solidFill>
                  <a:cs typeface="Museo Sans 100"/>
                </a:rPr>
                <a:t>At risk</a:t>
              </a:r>
              <a:r>
                <a:rPr lang="en-ZA" sz="1400" kern="0" cap="all" dirty="0">
                  <a:solidFill>
                    <a:srgbClr val="717171">
                      <a:lumMod val="50000"/>
                    </a:srgbClr>
                  </a:solidFill>
                  <a:cs typeface="Museo Sans 100"/>
                </a:rPr>
                <a:t>| 43%</a:t>
              </a:r>
              <a:endParaRPr lang="en-ZA" sz="1400" kern="0" dirty="0">
                <a:solidFill>
                  <a:srgbClr val="717171">
                    <a:lumMod val="50000"/>
                  </a:srgbClr>
                </a:solidFill>
              </a:endParaRPr>
            </a:p>
          </p:txBody>
        </p:sp>
      </p:grpSp>
      <p:graphicFrame>
        <p:nvGraphicFramePr>
          <p:cNvPr id="72" name="Table 71"/>
          <p:cNvGraphicFramePr>
            <a:graphicFrameLocks noGrp="1"/>
          </p:cNvGraphicFramePr>
          <p:nvPr/>
        </p:nvGraphicFramePr>
        <p:xfrm>
          <a:off x="313241" y="4657912"/>
          <a:ext cx="2760930" cy="1002269"/>
        </p:xfrm>
        <a:graphic>
          <a:graphicData uri="http://schemas.openxmlformats.org/drawingml/2006/table">
            <a:tbl>
              <a:tblPr firstRow="1" bandRow="1"/>
              <a:tblGrid>
                <a:gridCol w="2760930">
                  <a:extLst>
                    <a:ext uri="{9D8B030D-6E8A-4147-A177-3AD203B41FA5}">
                      <a16:colId xmlns:a16="http://schemas.microsoft.com/office/drawing/2014/main" val="20000"/>
                    </a:ext>
                  </a:extLst>
                </a:gridCol>
              </a:tblGrid>
              <a:tr h="531938">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endParaRPr lang="en-GB" sz="2400" dirty="0">
                        <a:solidFill>
                          <a:schemeClr val="bg1">
                            <a:lumMod val="65000"/>
                          </a:schemeClr>
                        </a:solidFill>
                      </a:endParaRPr>
                    </a:p>
                  </a:txBody>
                  <a:tcPr anchor="b">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470331">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400" b="1" dirty="0">
                          <a:solidFill>
                            <a:schemeClr val="bg1">
                              <a:lumMod val="50000"/>
                            </a:schemeClr>
                          </a:solidFill>
                          <a:latin typeface="Arial" panose="020B0604020202020204" pitchFamily="34" charset="0"/>
                          <a:cs typeface="Arial" panose="020B0604020202020204" pitchFamily="34" charset="0"/>
                        </a:rPr>
                        <a:t>Mean Household income</a:t>
                      </a:r>
                    </a:p>
                  </a:txBody>
                  <a:tcP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graphicFrame>
        <p:nvGraphicFramePr>
          <p:cNvPr id="74" name="Table 73"/>
          <p:cNvGraphicFramePr>
            <a:graphicFrameLocks noGrp="1"/>
          </p:cNvGraphicFramePr>
          <p:nvPr/>
        </p:nvGraphicFramePr>
        <p:xfrm>
          <a:off x="-180498" y="1715542"/>
          <a:ext cx="2730686" cy="873028"/>
        </p:xfrm>
        <a:graphic>
          <a:graphicData uri="http://schemas.openxmlformats.org/drawingml/2006/table">
            <a:tbl>
              <a:tblPr firstRow="1" bandRow="1"/>
              <a:tblGrid>
                <a:gridCol w="2730686">
                  <a:extLst>
                    <a:ext uri="{9D8B030D-6E8A-4147-A177-3AD203B41FA5}">
                      <a16:colId xmlns:a16="http://schemas.microsoft.com/office/drawing/2014/main" val="20000"/>
                    </a:ext>
                  </a:extLst>
                </a:gridCol>
              </a:tblGrid>
              <a:tr h="273632">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lvl="1" algn="l"/>
                      <a:r>
                        <a:rPr lang="en-GB" sz="1400" b="1" dirty="0">
                          <a:solidFill>
                            <a:schemeClr val="bg1">
                              <a:lumMod val="50000"/>
                            </a:schemeClr>
                          </a:solidFill>
                        </a:rPr>
                        <a:t>Mean age:</a:t>
                      </a:r>
                    </a:p>
                  </a:txBody>
                  <a:tcPr anchor="b">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568228">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r>
                        <a:rPr lang="en-GB" sz="2400" dirty="0">
                          <a:solidFill>
                            <a:schemeClr val="accent1"/>
                          </a:solidFill>
                        </a:rPr>
                        <a:t>21</a:t>
                      </a:r>
                    </a:p>
                  </a:txBody>
                  <a:tcP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sp>
        <p:nvSpPr>
          <p:cNvPr id="98" name="Rectangle 97"/>
          <p:cNvSpPr/>
          <p:nvPr/>
        </p:nvSpPr>
        <p:spPr bwMode="ltGray">
          <a:xfrm>
            <a:off x="211015" y="1279614"/>
            <a:ext cx="3432517" cy="4791693"/>
          </a:xfrm>
          <a:prstGeom prst="rect">
            <a:avLst/>
          </a:prstGeom>
          <a:noFill/>
          <a:ln w="19050" cap="flat" cmpd="sng" algn="ctr">
            <a:solidFill>
              <a:srgbClr val="9C9B9B"/>
            </a:solidFill>
            <a:prstDash val="solid"/>
            <a:miter lim="800000"/>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defRPr/>
            </a:pPr>
            <a:endParaRPr lang="en-GB" sz="1400" kern="0" dirty="0" err="1">
              <a:solidFill>
                <a:srgbClr val="FFFFFF"/>
              </a:solidFill>
            </a:endParaRPr>
          </a:p>
        </p:txBody>
      </p:sp>
      <p:sp>
        <p:nvSpPr>
          <p:cNvPr id="99" name="Rectangle 98"/>
          <p:cNvSpPr/>
          <p:nvPr/>
        </p:nvSpPr>
        <p:spPr bwMode="ltGray">
          <a:xfrm>
            <a:off x="3766249" y="1279614"/>
            <a:ext cx="4672732" cy="4791694"/>
          </a:xfrm>
          <a:prstGeom prst="rect">
            <a:avLst/>
          </a:prstGeom>
          <a:noFill/>
          <a:ln w="19050" cap="flat" cmpd="sng" algn="ctr">
            <a:solidFill>
              <a:srgbClr val="9C9B9B"/>
            </a:solidFill>
            <a:prstDash val="solid"/>
            <a:miter lim="800000"/>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defRPr/>
            </a:pPr>
            <a:endParaRPr lang="en-GB" sz="1400" kern="0" dirty="0" err="1">
              <a:solidFill>
                <a:srgbClr val="FFFFFF"/>
              </a:solidFill>
            </a:endParaRPr>
          </a:p>
        </p:txBody>
      </p:sp>
      <p:sp>
        <p:nvSpPr>
          <p:cNvPr id="100" name="Rectangle 99"/>
          <p:cNvSpPr/>
          <p:nvPr/>
        </p:nvSpPr>
        <p:spPr bwMode="ltGray">
          <a:xfrm>
            <a:off x="8561699" y="1279614"/>
            <a:ext cx="3432517" cy="4791693"/>
          </a:xfrm>
          <a:prstGeom prst="rect">
            <a:avLst/>
          </a:prstGeom>
          <a:noFill/>
          <a:ln w="19050" cap="flat" cmpd="sng" algn="ctr">
            <a:solidFill>
              <a:srgbClr val="9C9B9B"/>
            </a:solidFill>
            <a:prstDash val="solid"/>
            <a:miter lim="800000"/>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defRPr/>
            </a:pPr>
            <a:endParaRPr lang="en-GB" sz="1400" kern="0" dirty="0" err="1">
              <a:solidFill>
                <a:srgbClr val="FFFFFF"/>
              </a:solidFill>
            </a:endParaRPr>
          </a:p>
        </p:txBody>
      </p:sp>
      <p:sp>
        <p:nvSpPr>
          <p:cNvPr id="101" name="TextBox 100"/>
          <p:cNvSpPr txBox="1"/>
          <p:nvPr/>
        </p:nvSpPr>
        <p:spPr>
          <a:xfrm>
            <a:off x="-49886" y="1358965"/>
            <a:ext cx="1843790" cy="215444"/>
          </a:xfrm>
          <a:prstGeom prst="rect">
            <a:avLst/>
          </a:prstGeom>
          <a:noFill/>
        </p:spPr>
        <p:txBody>
          <a:bodyPr wrap="square" lIns="0" tIns="0" rIns="0" bIns="0" rtlCol="0">
            <a:spAutoFit/>
          </a:bodyPr>
          <a:lstStyle/>
          <a:p>
            <a:pPr algn="ctr">
              <a:defRPr/>
            </a:pPr>
            <a:r>
              <a:rPr lang="en-GB" sz="1400" b="1" kern="0" dirty="0">
                <a:solidFill>
                  <a:srgbClr val="717171"/>
                </a:solidFill>
              </a:rPr>
              <a:t>WHO SHE IS</a:t>
            </a:r>
          </a:p>
        </p:txBody>
      </p:sp>
      <p:sp>
        <p:nvSpPr>
          <p:cNvPr id="102" name="TextBox 101"/>
          <p:cNvSpPr txBox="1"/>
          <p:nvPr/>
        </p:nvSpPr>
        <p:spPr>
          <a:xfrm>
            <a:off x="3651522" y="1358965"/>
            <a:ext cx="1843790" cy="215444"/>
          </a:xfrm>
          <a:prstGeom prst="rect">
            <a:avLst/>
          </a:prstGeom>
          <a:noFill/>
        </p:spPr>
        <p:txBody>
          <a:bodyPr wrap="square" lIns="0" tIns="0" rIns="0" bIns="0" rtlCol="0">
            <a:spAutoFit/>
          </a:bodyPr>
          <a:lstStyle/>
          <a:p>
            <a:pPr algn="ctr">
              <a:defRPr/>
            </a:pPr>
            <a:r>
              <a:rPr lang="en-GB" sz="1400" b="1" kern="0" dirty="0">
                <a:solidFill>
                  <a:srgbClr val="717171"/>
                </a:solidFill>
              </a:rPr>
              <a:t>HER SITUATION</a:t>
            </a:r>
          </a:p>
        </p:txBody>
      </p:sp>
      <p:sp>
        <p:nvSpPr>
          <p:cNvPr id="103" name="TextBox 102"/>
          <p:cNvSpPr txBox="1"/>
          <p:nvPr/>
        </p:nvSpPr>
        <p:spPr>
          <a:xfrm>
            <a:off x="8519535" y="1384349"/>
            <a:ext cx="2920774" cy="215444"/>
          </a:xfrm>
          <a:prstGeom prst="rect">
            <a:avLst/>
          </a:prstGeom>
          <a:noFill/>
        </p:spPr>
        <p:txBody>
          <a:bodyPr wrap="square" lIns="0" tIns="0" rIns="0" bIns="0" rtlCol="0">
            <a:spAutoFit/>
          </a:bodyPr>
          <a:lstStyle/>
          <a:p>
            <a:pPr algn="ctr">
              <a:defRPr/>
            </a:pPr>
            <a:r>
              <a:rPr lang="en-GB" sz="1400" b="1" kern="0" dirty="0">
                <a:solidFill>
                  <a:srgbClr val="717171"/>
                </a:solidFill>
              </a:rPr>
              <a:t>HER HOUSEHOLD STRUCTURE</a:t>
            </a:r>
          </a:p>
        </p:txBody>
      </p:sp>
      <p:graphicFrame>
        <p:nvGraphicFramePr>
          <p:cNvPr id="117" name="Chart 116"/>
          <p:cNvGraphicFramePr/>
          <p:nvPr/>
        </p:nvGraphicFramePr>
        <p:xfrm>
          <a:off x="-189783" y="2362847"/>
          <a:ext cx="3612357" cy="1985653"/>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18" name="Chart 117"/>
          <p:cNvGraphicFramePr/>
          <p:nvPr/>
        </p:nvGraphicFramePr>
        <p:xfrm>
          <a:off x="232241" y="3855224"/>
          <a:ext cx="2239700" cy="1398756"/>
        </p:xfrm>
        <a:graphic>
          <a:graphicData uri="http://schemas.openxmlformats.org/drawingml/2006/chart">
            <c:chart xmlns:c="http://schemas.openxmlformats.org/drawingml/2006/chart" xmlns:r="http://schemas.openxmlformats.org/officeDocument/2006/relationships" r:id="rId4"/>
          </a:graphicData>
        </a:graphic>
      </p:graphicFrame>
      <p:sp>
        <p:nvSpPr>
          <p:cNvPr id="2" name="Rectangle 1"/>
          <p:cNvSpPr/>
          <p:nvPr/>
        </p:nvSpPr>
        <p:spPr bwMode="ltGray">
          <a:xfrm>
            <a:off x="355109" y="5556206"/>
            <a:ext cx="1825185" cy="46960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defRPr/>
            </a:pPr>
            <a:r>
              <a:rPr lang="en-ZA" sz="2800" kern="0" dirty="0">
                <a:solidFill>
                  <a:srgbClr val="C50017"/>
                </a:solidFill>
              </a:rPr>
              <a:t>R8,005</a:t>
            </a:r>
          </a:p>
        </p:txBody>
      </p:sp>
      <p:graphicFrame>
        <p:nvGraphicFramePr>
          <p:cNvPr id="122" name="Chart 121"/>
          <p:cNvGraphicFramePr/>
          <p:nvPr/>
        </p:nvGraphicFramePr>
        <p:xfrm>
          <a:off x="3443901" y="3862909"/>
          <a:ext cx="3612357" cy="2162897"/>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23" name="Chart 122"/>
          <p:cNvGraphicFramePr/>
          <p:nvPr/>
        </p:nvGraphicFramePr>
        <p:xfrm>
          <a:off x="5663822" y="3883021"/>
          <a:ext cx="2957170" cy="2165445"/>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4" name="Chart 123"/>
          <p:cNvGraphicFramePr/>
          <p:nvPr/>
        </p:nvGraphicFramePr>
        <p:xfrm>
          <a:off x="3692633" y="1710669"/>
          <a:ext cx="3270411" cy="1883319"/>
        </p:xfrm>
        <a:graphic>
          <a:graphicData uri="http://schemas.openxmlformats.org/drawingml/2006/chart">
            <c:chart xmlns:c="http://schemas.openxmlformats.org/drawingml/2006/chart" xmlns:r="http://schemas.openxmlformats.org/officeDocument/2006/relationships" r:id="rId7"/>
          </a:graphicData>
        </a:graphic>
      </p:graphicFrame>
      <p:sp>
        <p:nvSpPr>
          <p:cNvPr id="128" name="Rectangle 127"/>
          <p:cNvSpPr/>
          <p:nvPr/>
        </p:nvSpPr>
        <p:spPr bwMode="ltGray">
          <a:xfrm>
            <a:off x="10936742" y="1709390"/>
            <a:ext cx="1825185" cy="46960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defRPr/>
            </a:pPr>
            <a:r>
              <a:rPr lang="en-ZA" sz="2800" kern="0" dirty="0">
                <a:solidFill>
                  <a:srgbClr val="C50017"/>
                </a:solidFill>
              </a:rPr>
              <a:t>4.7</a:t>
            </a:r>
          </a:p>
        </p:txBody>
      </p:sp>
      <p:graphicFrame>
        <p:nvGraphicFramePr>
          <p:cNvPr id="129" name="Chart 128"/>
          <p:cNvGraphicFramePr/>
          <p:nvPr/>
        </p:nvGraphicFramePr>
        <p:xfrm>
          <a:off x="8236977" y="2400200"/>
          <a:ext cx="3612357" cy="1796785"/>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6" name="Chart 5"/>
          <p:cNvGraphicFramePr/>
          <p:nvPr/>
        </p:nvGraphicFramePr>
        <p:xfrm>
          <a:off x="8519534" y="4079330"/>
          <a:ext cx="3452517" cy="2421753"/>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31" name="Table 30"/>
          <p:cNvGraphicFramePr>
            <a:graphicFrameLocks noGrp="1"/>
          </p:cNvGraphicFramePr>
          <p:nvPr/>
        </p:nvGraphicFramePr>
        <p:xfrm>
          <a:off x="10239264" y="6187102"/>
          <a:ext cx="1744120" cy="548640"/>
        </p:xfrm>
        <a:graphic>
          <a:graphicData uri="http://schemas.openxmlformats.org/drawingml/2006/table">
            <a:tbl>
              <a:tblPr firstRow="1" bandRow="1">
                <a:tableStyleId>{5C22544A-7EE6-4342-B048-85BDC9FD1C3A}</a:tableStyleId>
              </a:tblPr>
              <a:tblGrid>
                <a:gridCol w="1092927">
                  <a:extLst>
                    <a:ext uri="{9D8B030D-6E8A-4147-A177-3AD203B41FA5}">
                      <a16:colId xmlns:a16="http://schemas.microsoft.com/office/drawing/2014/main" val="20000"/>
                    </a:ext>
                  </a:extLst>
                </a:gridCol>
                <a:gridCol w="651193">
                  <a:extLst>
                    <a:ext uri="{9D8B030D-6E8A-4147-A177-3AD203B41FA5}">
                      <a16:colId xmlns:a16="http://schemas.microsoft.com/office/drawing/2014/main" val="20001"/>
                    </a:ext>
                  </a:extLst>
                </a:gridCol>
              </a:tblGrid>
              <a:tr h="0">
                <a:tc>
                  <a:txBody>
                    <a:bodyPr/>
                    <a:lstStyle/>
                    <a:p>
                      <a:r>
                        <a:rPr lang="en-ZA" sz="1200" b="0" dirty="0">
                          <a:solidFill>
                            <a:schemeClr val="bg1">
                              <a:lumMod val="65000"/>
                            </a:schemeClr>
                          </a:solidFill>
                        </a:rPr>
                        <a:t>Weighted</a:t>
                      </a:r>
                    </a:p>
                  </a:txBody>
                  <a:tcPr>
                    <a:noFill/>
                  </a:tcPr>
                </a:tc>
                <a:tc>
                  <a:txBody>
                    <a:bodyPr/>
                    <a:lstStyle/>
                    <a:p>
                      <a:r>
                        <a:rPr lang="en-ZA" sz="1200" b="0" dirty="0">
                          <a:solidFill>
                            <a:schemeClr val="bg1">
                              <a:lumMod val="65000"/>
                            </a:schemeClr>
                          </a:solidFill>
                        </a:rPr>
                        <a:t>n=116</a:t>
                      </a:r>
                    </a:p>
                  </a:txBody>
                  <a:tcPr>
                    <a:noFill/>
                  </a:tcPr>
                </a:tc>
                <a:extLst>
                  <a:ext uri="{0D108BD9-81ED-4DB2-BD59-A6C34878D82A}">
                    <a16:rowId xmlns:a16="http://schemas.microsoft.com/office/drawing/2014/main" val="10000"/>
                  </a:ext>
                </a:extLst>
              </a:tr>
              <a:tr h="0">
                <a:tc>
                  <a:txBody>
                    <a:bodyPr/>
                    <a:lstStyle/>
                    <a:p>
                      <a:r>
                        <a:rPr lang="en-ZA" sz="1200" b="0" dirty="0">
                          <a:solidFill>
                            <a:schemeClr val="bg1">
                              <a:lumMod val="65000"/>
                            </a:schemeClr>
                          </a:solidFill>
                        </a:rPr>
                        <a:t>Unweighted</a:t>
                      </a:r>
                    </a:p>
                  </a:txBody>
                  <a:tcPr>
                    <a:noFill/>
                  </a:tcPr>
                </a:tc>
                <a:tc>
                  <a:txBody>
                    <a:bodyPr/>
                    <a:lstStyle/>
                    <a:p>
                      <a:r>
                        <a:rPr lang="en-ZA" sz="1200" b="0" dirty="0">
                          <a:solidFill>
                            <a:schemeClr val="bg1">
                              <a:lumMod val="65000"/>
                            </a:schemeClr>
                          </a:solidFill>
                        </a:rPr>
                        <a:t>n=136</a:t>
                      </a:r>
                    </a:p>
                  </a:txBody>
                  <a:tcPr>
                    <a:noFill/>
                  </a:tcPr>
                </a:tc>
                <a:extLst>
                  <a:ext uri="{0D108BD9-81ED-4DB2-BD59-A6C34878D82A}">
                    <a16:rowId xmlns:a16="http://schemas.microsoft.com/office/drawing/2014/main" val="10001"/>
                  </a:ext>
                </a:extLst>
              </a:tr>
            </a:tbl>
          </a:graphicData>
        </a:graphic>
      </p:graphicFrame>
      <p:sp>
        <p:nvSpPr>
          <p:cNvPr id="32" name="Rectangle 31"/>
          <p:cNvSpPr/>
          <p:nvPr/>
        </p:nvSpPr>
        <p:spPr bwMode="ltGray">
          <a:xfrm>
            <a:off x="9184941" y="6348084"/>
            <a:ext cx="1187358" cy="343474"/>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defRPr/>
            </a:pPr>
            <a:r>
              <a:rPr lang="en-ZA" sz="1200" kern="0" dirty="0">
                <a:solidFill>
                  <a:srgbClr val="FFFFFF">
                    <a:lumMod val="65000"/>
                  </a:srgbClr>
                </a:solidFill>
              </a:rPr>
              <a:t>Base size: </a:t>
            </a:r>
            <a:r>
              <a:rPr lang="en-ZA" sz="1200" kern="0" dirty="0">
                <a:solidFill>
                  <a:srgbClr val="FFFFFF">
                    <a:lumMod val="75000"/>
                  </a:srgbClr>
                </a:solidFill>
              </a:rPr>
              <a:t>	</a:t>
            </a:r>
          </a:p>
        </p:txBody>
      </p:sp>
    </p:spTree>
    <p:extLst>
      <p:ext uri="{BB962C8B-B14F-4D97-AF65-F5344CB8AC3E}">
        <p14:creationId xmlns:p14="http://schemas.microsoft.com/office/powerpoint/2010/main" val="3875067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2" name="Content Placeholder 16"/>
          <p:cNvGraphicFramePr>
            <a:graphicFrameLocks/>
          </p:cNvGraphicFramePr>
          <p:nvPr/>
        </p:nvGraphicFramePr>
        <p:xfrm>
          <a:off x="8199202" y="1346786"/>
          <a:ext cx="3664983" cy="2212119"/>
        </p:xfrm>
        <a:graphic>
          <a:graphicData uri="http://schemas.openxmlformats.org/drawingml/2006/table">
            <a:tbl>
              <a:tblPr firstRow="1" bandRow="1">
                <a:tableStyleId>{5C22544A-7EE6-4342-B048-85BDC9FD1C3A}</a:tableStyleId>
              </a:tblPr>
              <a:tblGrid>
                <a:gridCol w="2902983">
                  <a:extLst>
                    <a:ext uri="{9D8B030D-6E8A-4147-A177-3AD203B41FA5}">
                      <a16:colId xmlns:a16="http://schemas.microsoft.com/office/drawing/2014/main" val="1813616125"/>
                    </a:ext>
                  </a:extLst>
                </a:gridCol>
                <a:gridCol w="762000">
                  <a:extLst>
                    <a:ext uri="{9D8B030D-6E8A-4147-A177-3AD203B41FA5}">
                      <a16:colId xmlns:a16="http://schemas.microsoft.com/office/drawing/2014/main" val="1366632620"/>
                    </a:ext>
                  </a:extLst>
                </a:gridCol>
              </a:tblGrid>
              <a:tr h="400124">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solidFill>
                            <a:schemeClr val="bg1"/>
                          </a:solidFill>
                        </a:rPr>
                        <a:t>CONTENT</a:t>
                      </a:r>
                      <a:endParaRPr lang="en-US" sz="1600" b="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1"/>
                    </a:solidFill>
                  </a:tcPr>
                </a:tc>
                <a:tc hMerge="1">
                  <a:txBody>
                    <a:bodyPr/>
                    <a:lstStyle/>
                    <a:p>
                      <a:endParaRPr lang="en-GB"/>
                    </a:p>
                  </a:txBody>
                  <a:tcPr/>
                </a:tc>
                <a:extLst>
                  <a:ext uri="{0D108BD9-81ED-4DB2-BD59-A6C34878D82A}">
                    <a16:rowId xmlns:a16="http://schemas.microsoft.com/office/drawing/2014/main" val="2853242303"/>
                  </a:ext>
                </a:extLst>
              </a:tr>
              <a:tr h="0">
                <a:tc>
                  <a:txBody>
                    <a:bodyPr/>
                    <a:lstStyle/>
                    <a:p>
                      <a:pPr marL="720000" lvl="1"/>
                      <a:r>
                        <a:rPr lang="en-GB" sz="1200" b="1" dirty="0">
                          <a:solidFill>
                            <a:schemeClr val="tx1"/>
                          </a:solidFill>
                          <a:latin typeface="Arial" panose="020B0604020202020204" pitchFamily="34" charset="0"/>
                          <a:cs typeface="Arial" panose="020B0604020202020204" pitchFamily="34" charset="0"/>
                        </a:rPr>
                        <a:t>Percentage</a:t>
                      </a:r>
                      <a:r>
                        <a:rPr lang="en-GB" sz="1200" b="1" baseline="0" dirty="0">
                          <a:solidFill>
                            <a:schemeClr val="tx1"/>
                          </a:solidFill>
                          <a:latin typeface="Arial" panose="020B0604020202020204" pitchFamily="34" charset="0"/>
                          <a:cs typeface="Arial" panose="020B0604020202020204" pitchFamily="34" charset="0"/>
                        </a:rPr>
                        <a:t> who </a:t>
                      </a:r>
                      <a:r>
                        <a:rPr lang="en-GB" sz="1200" b="1" dirty="0">
                          <a:solidFill>
                            <a:schemeClr val="tx1"/>
                          </a:solidFill>
                          <a:latin typeface="Arial" panose="020B0604020202020204" pitchFamily="34" charset="0"/>
                          <a:cs typeface="Arial" panose="020B0604020202020204" pitchFamily="34" charset="0"/>
                        </a:rPr>
                        <a:t>use</a:t>
                      </a:r>
                      <a:r>
                        <a:rPr lang="en-GB" sz="1200" b="1" baseline="0" dirty="0">
                          <a:solidFill>
                            <a:schemeClr val="tx1"/>
                          </a:solidFill>
                          <a:latin typeface="Arial" panose="020B0604020202020204" pitchFamily="34" charset="0"/>
                          <a:cs typeface="Arial" panose="020B0604020202020204" pitchFamily="34" charset="0"/>
                        </a:rPr>
                        <a:t> </a:t>
                      </a:r>
                      <a:br>
                        <a:rPr lang="en-GB" sz="1200" b="1" baseline="0" dirty="0">
                          <a:solidFill>
                            <a:schemeClr val="tx1"/>
                          </a:solidFill>
                          <a:latin typeface="Arial" panose="020B0604020202020204" pitchFamily="34" charset="0"/>
                          <a:cs typeface="Arial" panose="020B0604020202020204" pitchFamily="34" charset="0"/>
                        </a:rPr>
                      </a:br>
                      <a:r>
                        <a:rPr lang="en-GB" sz="1200" b="1" baseline="0" dirty="0">
                          <a:solidFill>
                            <a:schemeClr val="tx1"/>
                          </a:solidFill>
                          <a:latin typeface="Arial" panose="020B0604020202020204" pitchFamily="34" charset="0"/>
                          <a:cs typeface="Arial" panose="020B0604020202020204" pitchFamily="34" charset="0"/>
                        </a:rPr>
                        <a:t>social every day:</a:t>
                      </a:r>
                      <a:endParaRPr lang="en-GB" sz="1200" b="1" dirty="0">
                        <a:solidFill>
                          <a:schemeClr val="tx1"/>
                        </a:solidFill>
                        <a:latin typeface="Arial" panose="020B0604020202020204" pitchFamily="34" charset="0"/>
                        <a:cs typeface="Arial" panose="020B0604020202020204" pitchFamily="34" charset="0"/>
                      </a:endParaRPr>
                    </a:p>
                  </a:txBody>
                  <a:tcPr marT="108000" marB="108000" anchor="ctr">
                    <a:lnL w="12700" cmpd="sng">
                      <a:noFill/>
                    </a:lnL>
                    <a:lnR w="12700" cmpd="sng">
                      <a:noFill/>
                    </a:lnR>
                    <a:lnT w="38100" cmpd="sng">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spc="-20" dirty="0">
                          <a:solidFill>
                            <a:schemeClr val="tx1"/>
                          </a:solidFill>
                        </a:rPr>
                        <a:t>56</a:t>
                      </a:r>
                    </a:p>
                  </a:txBody>
                  <a:tcPr marT="36000" marB="108000" anchor="ctr">
                    <a:lnL w="12700" cmpd="sng">
                      <a:noFill/>
                    </a:lnL>
                    <a:lnR w="12700" cmpd="sng">
                      <a:noFill/>
                    </a:lnR>
                    <a:lnT w="38100" cmpd="sng">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670568277"/>
                  </a:ext>
                </a:extLst>
              </a:tr>
              <a:tr h="0">
                <a:tc>
                  <a:txBody>
                    <a:bodyPr/>
                    <a:lstStyle/>
                    <a:p>
                      <a:pPr marL="720000" marR="0" lvl="1" indent="0" algn="l" defTabSz="914400" rtl="0" eaLnBrk="1" fontAlgn="auto" latinLnBrk="0" hangingPunct="1">
                        <a:lnSpc>
                          <a:spcPct val="100000"/>
                        </a:lnSpc>
                        <a:spcBef>
                          <a:spcPts val="0"/>
                        </a:spcBef>
                        <a:spcAft>
                          <a:spcPts val="0"/>
                        </a:spcAft>
                        <a:buClrTx/>
                        <a:buSzTx/>
                        <a:buFontTx/>
                        <a:buNone/>
                        <a:tabLst/>
                        <a:defRPr/>
                      </a:pPr>
                      <a:r>
                        <a:rPr lang="en-GB" sz="1200" b="1" spc="-40" dirty="0">
                          <a:solidFill>
                            <a:schemeClr val="tx1"/>
                          </a:solidFill>
                          <a:latin typeface="Arial" panose="020B0604020202020204" pitchFamily="34" charset="0"/>
                          <a:cs typeface="Arial" panose="020B0604020202020204" pitchFamily="34" charset="0"/>
                        </a:rPr>
                        <a:t>Average number</a:t>
                      </a:r>
                      <a:r>
                        <a:rPr lang="en-GB" sz="1200" b="1" spc="-40" baseline="0" dirty="0">
                          <a:solidFill>
                            <a:schemeClr val="tx1"/>
                          </a:solidFill>
                          <a:latin typeface="Arial" panose="020B0604020202020204" pitchFamily="34" charset="0"/>
                          <a:cs typeface="Arial" panose="020B0604020202020204" pitchFamily="34" charset="0"/>
                        </a:rPr>
                        <a:t> of </a:t>
                      </a:r>
                      <a:br>
                        <a:rPr lang="en-GB" sz="1200" b="1" spc="-40" baseline="0" dirty="0">
                          <a:solidFill>
                            <a:schemeClr val="tx1"/>
                          </a:solidFill>
                          <a:latin typeface="Arial" panose="020B0604020202020204" pitchFamily="34" charset="0"/>
                          <a:cs typeface="Arial" panose="020B0604020202020204" pitchFamily="34" charset="0"/>
                        </a:rPr>
                      </a:br>
                      <a:r>
                        <a:rPr lang="en-GB" sz="1200" b="1" spc="-40" baseline="0" dirty="0">
                          <a:solidFill>
                            <a:schemeClr val="tx1"/>
                          </a:solidFill>
                          <a:latin typeface="Arial" panose="020B0604020202020204" pitchFamily="34" charset="0"/>
                          <a:cs typeface="Arial" panose="020B0604020202020204" pitchFamily="34" charset="0"/>
                        </a:rPr>
                        <a:t>platforms they use:</a:t>
                      </a:r>
                      <a:endParaRPr lang="en-US" sz="1200" b="1" spc="-40" dirty="0">
                        <a:solidFill>
                          <a:schemeClr val="tx1"/>
                        </a:solidFill>
                      </a:endParaRPr>
                    </a:p>
                  </a:txBody>
                  <a:tcPr marT="108000" marB="108000" anchor="ctr">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pPr>
                      <a:r>
                        <a:rPr lang="en-GB" sz="1600" b="1" dirty="0">
                          <a:solidFill>
                            <a:schemeClr val="tx1"/>
                          </a:solidFill>
                        </a:rPr>
                        <a:t>2.37</a:t>
                      </a:r>
                    </a:p>
                  </a:txBody>
                  <a:tcPr marT="108000" marB="108000" anchor="ctr">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408722876"/>
                  </a:ext>
                </a:extLst>
              </a:tr>
              <a:tr h="648475">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20" normalizeH="0" baseline="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T="180000">
                    <a:lnL w="12700" cmpd="sng">
                      <a:noFill/>
                    </a:lnL>
                    <a:lnR w="12700" cmpd="sng">
                      <a:noFill/>
                    </a:lnR>
                    <a:lnT w="3175"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hMerge="1">
                  <a:txBody>
                    <a:bodyPr/>
                    <a:lstStyle/>
                    <a:p>
                      <a:endParaRPr lang="en-GB"/>
                    </a:p>
                  </a:txBody>
                  <a:tcPr/>
                </a:tc>
                <a:extLst>
                  <a:ext uri="{0D108BD9-81ED-4DB2-BD59-A6C34878D82A}">
                    <a16:rowId xmlns:a16="http://schemas.microsoft.com/office/drawing/2014/main" val="645186456"/>
                  </a:ext>
                </a:extLst>
              </a:tr>
            </a:tbl>
          </a:graphicData>
        </a:graphic>
      </p:graphicFrame>
      <p:sp>
        <p:nvSpPr>
          <p:cNvPr id="13" name="Rectangle 12"/>
          <p:cNvSpPr/>
          <p:nvPr/>
        </p:nvSpPr>
        <p:spPr bwMode="ltGray">
          <a:xfrm>
            <a:off x="0" y="204716"/>
            <a:ext cx="12192000" cy="54591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defRPr/>
            </a:pPr>
            <a:r>
              <a:rPr lang="en-ZA" sz="2400" b="1" i="1" kern="0" dirty="0">
                <a:solidFill>
                  <a:srgbClr val="FFFFFF"/>
                </a:solidFill>
                <a:cs typeface="Arial" panose="020B0604020202020204" pitchFamily="34" charset="0"/>
              </a:rPr>
              <a:t>Gender Prisoner - </a:t>
            </a:r>
            <a:r>
              <a:rPr lang="en-GB" sz="2400" kern="0" dirty="0">
                <a:solidFill>
                  <a:srgbClr val="FFFFFF"/>
                </a:solidFill>
              </a:rPr>
              <a:t>Key indicators: Media usage habits</a:t>
            </a:r>
            <a:endParaRPr lang="en-ZA" sz="2400" b="1" i="1" kern="0" dirty="0">
              <a:solidFill>
                <a:srgbClr val="FFFFFF"/>
              </a:solidFill>
              <a:cs typeface="Arial" panose="020B0604020202020204" pitchFamily="34" charset="0"/>
            </a:endParaRPr>
          </a:p>
        </p:txBody>
      </p:sp>
      <p:grpSp>
        <p:nvGrpSpPr>
          <p:cNvPr id="14" name="Group 13"/>
          <p:cNvGrpSpPr/>
          <p:nvPr/>
        </p:nvGrpSpPr>
        <p:grpSpPr>
          <a:xfrm>
            <a:off x="0" y="750627"/>
            <a:ext cx="12192000" cy="307777"/>
            <a:chOff x="0" y="722674"/>
            <a:chExt cx="12192000" cy="307777"/>
          </a:xfrm>
        </p:grpSpPr>
        <p:sp>
          <p:nvSpPr>
            <p:cNvPr id="15" name="Rectangle 14"/>
            <p:cNvSpPr/>
            <p:nvPr/>
          </p:nvSpPr>
          <p:spPr bwMode="ltGray">
            <a:xfrm>
              <a:off x="0" y="723900"/>
              <a:ext cx="12192000" cy="304800"/>
            </a:xfrm>
            <a:prstGeom prst="rect">
              <a:avLst/>
            </a:prstGeom>
            <a:solidFill>
              <a:schemeClr val="bg1">
                <a:alpha val="78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defRPr/>
              </a:pPr>
              <a:endParaRPr lang="en-ZA" sz="1400" kern="0" dirty="0" err="1">
                <a:solidFill>
                  <a:srgbClr val="FFFFFF"/>
                </a:solidFill>
              </a:endParaRPr>
            </a:p>
          </p:txBody>
        </p:sp>
        <p:sp>
          <p:nvSpPr>
            <p:cNvPr id="16" name="Rectangle 15"/>
            <p:cNvSpPr/>
            <p:nvPr/>
          </p:nvSpPr>
          <p:spPr>
            <a:xfrm>
              <a:off x="0" y="722674"/>
              <a:ext cx="2286203" cy="307777"/>
            </a:xfrm>
            <a:prstGeom prst="rect">
              <a:avLst/>
            </a:prstGeom>
          </p:spPr>
          <p:txBody>
            <a:bodyPr wrap="none">
              <a:spAutoFit/>
            </a:bodyPr>
            <a:lstStyle/>
            <a:p>
              <a:pPr>
                <a:defRPr/>
              </a:pPr>
              <a:r>
                <a:rPr lang="en-ZA" sz="1400" b="1" kern="0" cap="all" dirty="0">
                  <a:solidFill>
                    <a:srgbClr val="717171">
                      <a:lumMod val="50000"/>
                    </a:srgbClr>
                  </a:solidFill>
                  <a:cs typeface="Museo Sans 900"/>
                </a:rPr>
                <a:t>SHARE OF market</a:t>
              </a:r>
              <a:r>
                <a:rPr lang="en-ZA" sz="1400" kern="0" cap="all" dirty="0">
                  <a:solidFill>
                    <a:srgbClr val="717171">
                      <a:lumMod val="50000"/>
                    </a:srgbClr>
                  </a:solidFill>
                  <a:cs typeface="Museo Sans 900"/>
                </a:rPr>
                <a:t>| 8</a:t>
              </a:r>
              <a:r>
                <a:rPr lang="en-ZA" sz="1400" kern="0" cap="all" dirty="0">
                  <a:solidFill>
                    <a:srgbClr val="717171">
                      <a:lumMod val="50000"/>
                    </a:srgbClr>
                  </a:solidFill>
                  <a:cs typeface="Museo Sans 100"/>
                </a:rPr>
                <a:t>%</a:t>
              </a:r>
              <a:endParaRPr lang="en-ZA" sz="1400" kern="0" dirty="0">
                <a:solidFill>
                  <a:srgbClr val="717171">
                    <a:lumMod val="50000"/>
                  </a:srgbClr>
                </a:solidFill>
              </a:endParaRPr>
            </a:p>
          </p:txBody>
        </p:sp>
        <p:sp>
          <p:nvSpPr>
            <p:cNvPr id="17" name="Rectangle 16"/>
            <p:cNvSpPr/>
            <p:nvPr/>
          </p:nvSpPr>
          <p:spPr>
            <a:xfrm>
              <a:off x="4161165" y="722674"/>
              <a:ext cx="1358064" cy="307777"/>
            </a:xfrm>
            <a:prstGeom prst="rect">
              <a:avLst/>
            </a:prstGeom>
          </p:spPr>
          <p:txBody>
            <a:bodyPr wrap="none">
              <a:spAutoFit/>
            </a:bodyPr>
            <a:lstStyle/>
            <a:p>
              <a:pPr>
                <a:defRPr/>
              </a:pPr>
              <a:r>
                <a:rPr lang="en-ZA" sz="1400" b="1" kern="0" cap="all" dirty="0">
                  <a:solidFill>
                    <a:srgbClr val="717171">
                      <a:lumMod val="50000"/>
                    </a:srgbClr>
                  </a:solidFill>
                  <a:cs typeface="Museo Sans 100"/>
                </a:rPr>
                <a:t>At risk</a:t>
              </a:r>
              <a:r>
                <a:rPr lang="en-ZA" sz="1400" kern="0" cap="all" dirty="0">
                  <a:solidFill>
                    <a:srgbClr val="717171">
                      <a:lumMod val="50000"/>
                    </a:srgbClr>
                  </a:solidFill>
                  <a:cs typeface="Museo Sans 100"/>
                </a:rPr>
                <a:t>| 43%</a:t>
              </a:r>
              <a:endParaRPr lang="en-ZA" sz="1400" kern="0" dirty="0">
                <a:solidFill>
                  <a:srgbClr val="717171">
                    <a:lumMod val="50000"/>
                  </a:srgbClr>
                </a:solidFill>
              </a:endParaRPr>
            </a:p>
          </p:txBody>
        </p:sp>
      </p:grpSp>
      <p:sp>
        <p:nvSpPr>
          <p:cNvPr id="11" name="Rectangle 10"/>
          <p:cNvSpPr/>
          <p:nvPr/>
        </p:nvSpPr>
        <p:spPr>
          <a:xfrm>
            <a:off x="3817081" y="2257924"/>
            <a:ext cx="776382" cy="9800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defRPr/>
            </a:pPr>
            <a:endParaRPr lang="en-ZA" sz="1600" kern="0" dirty="0">
              <a:solidFill>
                <a:sysClr val="windowText" lastClr="000000"/>
              </a:solidFill>
            </a:endParaRPr>
          </a:p>
        </p:txBody>
      </p:sp>
      <p:graphicFrame>
        <p:nvGraphicFramePr>
          <p:cNvPr id="12" name="Content Placeholder 3"/>
          <p:cNvGraphicFramePr>
            <a:graphicFrameLocks/>
          </p:cNvGraphicFramePr>
          <p:nvPr/>
        </p:nvGraphicFramePr>
        <p:xfrm>
          <a:off x="42832" y="3691402"/>
          <a:ext cx="3734988" cy="2408322"/>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8" name="Content Placeholder 15"/>
          <p:cNvGraphicFramePr>
            <a:graphicFrameLocks/>
          </p:cNvGraphicFramePr>
          <p:nvPr/>
        </p:nvGraphicFramePr>
        <p:xfrm>
          <a:off x="3971844" y="3021097"/>
          <a:ext cx="3911506" cy="455575"/>
        </p:xfrm>
        <a:graphic>
          <a:graphicData uri="http://schemas.openxmlformats.org/drawingml/2006/table">
            <a:tbl>
              <a:tblPr firstRow="1" bandRow="1">
                <a:tableStyleId>{5C22544A-7EE6-4342-B048-85BDC9FD1C3A}</a:tableStyleId>
              </a:tblPr>
              <a:tblGrid>
                <a:gridCol w="3911506">
                  <a:extLst>
                    <a:ext uri="{9D8B030D-6E8A-4147-A177-3AD203B41FA5}">
                      <a16:colId xmlns:a16="http://schemas.microsoft.com/office/drawing/2014/main" val="3042482324"/>
                    </a:ext>
                  </a:extLst>
                </a:gridCol>
              </a:tblGrid>
              <a:tr h="455575">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lang="en-US" sz="1600" b="1" baseline="0" dirty="0">
                        <a:solidFill>
                          <a:schemeClr val="tx1"/>
                        </a:solidFill>
                      </a:endParaRPr>
                    </a:p>
                  </a:txBody>
                  <a:tcPr marL="146304" marR="36576" marT="9525" marB="0" anchor="ctr">
                    <a:lnL w="12700" cmpd="sng">
                      <a:noFill/>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graphicFrame>
        <p:nvGraphicFramePr>
          <p:cNvPr id="19" name="Chart 18"/>
          <p:cNvGraphicFramePr/>
          <p:nvPr/>
        </p:nvGraphicFramePr>
        <p:xfrm>
          <a:off x="3441745" y="3259980"/>
          <a:ext cx="4265864" cy="1649378"/>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1" name="Content Placeholder 15"/>
          <p:cNvGraphicFramePr>
            <a:graphicFrameLocks/>
          </p:cNvGraphicFramePr>
          <p:nvPr/>
        </p:nvGraphicFramePr>
        <p:xfrm>
          <a:off x="3989740" y="1346788"/>
          <a:ext cx="3693947" cy="1547355"/>
        </p:xfrm>
        <a:graphic>
          <a:graphicData uri="http://schemas.openxmlformats.org/drawingml/2006/table">
            <a:tbl>
              <a:tblPr firstRow="1" bandRow="1">
                <a:tableStyleId>{5C22544A-7EE6-4342-B048-85BDC9FD1C3A}</a:tableStyleId>
              </a:tblPr>
              <a:tblGrid>
                <a:gridCol w="2902377">
                  <a:extLst>
                    <a:ext uri="{9D8B030D-6E8A-4147-A177-3AD203B41FA5}">
                      <a16:colId xmlns:a16="http://schemas.microsoft.com/office/drawing/2014/main" val="3042482324"/>
                    </a:ext>
                  </a:extLst>
                </a:gridCol>
                <a:gridCol w="791570">
                  <a:extLst>
                    <a:ext uri="{9D8B030D-6E8A-4147-A177-3AD203B41FA5}">
                      <a16:colId xmlns:a16="http://schemas.microsoft.com/office/drawing/2014/main" val="1669303387"/>
                    </a:ext>
                  </a:extLst>
                </a:gridCol>
              </a:tblGrid>
              <a:tr h="386475">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b="1" dirty="0">
                          <a:solidFill>
                            <a:schemeClr val="bg1"/>
                          </a:solidFill>
                        </a:rPr>
                        <a:t>TOUCH POINTS</a:t>
                      </a:r>
                      <a:endParaRPr lang="en-GB" sz="1600" b="0" dirty="0">
                        <a:solidFill>
                          <a:schemeClr val="bg1"/>
                        </a:solidFill>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1"/>
                    </a:solidFill>
                  </a:tcPr>
                </a:tc>
                <a:tc hMerge="1">
                  <a:txBody>
                    <a:bodyPr/>
                    <a:lstStyle/>
                    <a:p>
                      <a:endParaRPr lang="en-GB"/>
                    </a:p>
                  </a:txBody>
                  <a:tcPr/>
                </a:tc>
                <a:extLst>
                  <a:ext uri="{0D108BD9-81ED-4DB2-BD59-A6C34878D82A}">
                    <a16:rowId xmlns:a16="http://schemas.microsoft.com/office/drawing/2014/main" val="635350857"/>
                  </a:ext>
                </a:extLst>
              </a:tr>
              <a:tr h="432477">
                <a:tc>
                  <a:txBody>
                    <a:bodyPr/>
                    <a:lstStyle/>
                    <a:p>
                      <a:pPr marL="720000" lvl="2" indent="0">
                        <a:spcAft>
                          <a:spcPts val="600"/>
                        </a:spcAft>
                        <a:buFont typeface="Wingdings" panose="05000000000000000000" pitchFamily="2" charset="2"/>
                        <a:buNone/>
                      </a:pPr>
                      <a:r>
                        <a:rPr lang="en-US" sz="1400" b="1" spc="0" baseline="0" dirty="0">
                          <a:solidFill>
                            <a:schemeClr val="tx1"/>
                          </a:solidFill>
                        </a:rPr>
                        <a:t>No. of online activities they’ll do daily:</a:t>
                      </a:r>
                    </a:p>
                  </a:txBody>
                  <a:tcPr marR="108000" marT="108000" anchor="ctr">
                    <a:lnL w="12700" cmpd="sng">
                      <a:noFill/>
                    </a:lnL>
                    <a:lnR w="12700" cmpd="sng">
                      <a:noFill/>
                    </a:lnR>
                    <a:lnT w="38100" cmpd="sng">
                      <a:noFill/>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ctr">
                        <a:spcAft>
                          <a:spcPts val="600"/>
                        </a:spcAft>
                        <a:buFont typeface="Wingdings" panose="05000000000000000000" pitchFamily="2" charset="2"/>
                        <a:buNone/>
                        <a:defRPr/>
                      </a:pPr>
                      <a:r>
                        <a:rPr lang="en-US" sz="1600" b="1" dirty="0">
                          <a:solidFill>
                            <a:schemeClr val="tx1"/>
                          </a:solidFill>
                        </a:rPr>
                        <a:t>5.73</a:t>
                      </a:r>
                    </a:p>
                  </a:txBody>
                  <a:tcPr marT="216000">
                    <a:lnL w="12700" cmpd="sng">
                      <a:noFill/>
                    </a:lnL>
                    <a:lnR w="12700" cmpd="sng">
                      <a:noFill/>
                    </a:lnR>
                    <a:lnT w="38100" cmpd="sng">
                      <a:noFill/>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75029373"/>
                  </a:ext>
                </a:extLst>
              </a:tr>
              <a:tr h="432477">
                <a:tc>
                  <a:txBody>
                    <a:bodyPr/>
                    <a:lstStyle/>
                    <a:p>
                      <a:pPr marL="720000" marR="0" lvl="2" indent="0" algn="l" defTabSz="914400" rtl="0" eaLnBrk="1" fontAlgn="auto" latinLnBrk="0" hangingPunct="1">
                        <a:lnSpc>
                          <a:spcPct val="100000"/>
                        </a:lnSpc>
                        <a:spcBef>
                          <a:spcPts val="0"/>
                        </a:spcBef>
                        <a:spcAft>
                          <a:spcPts val="600"/>
                        </a:spcAft>
                        <a:buClrTx/>
                        <a:buSzTx/>
                        <a:buFont typeface="Wingdings" panose="05000000000000000000" pitchFamily="2" charset="2"/>
                        <a:buNone/>
                        <a:tabLst/>
                        <a:defRPr/>
                      </a:pPr>
                      <a:r>
                        <a:rPr lang="en-US" sz="1400" b="1" spc="0" baseline="0" dirty="0">
                          <a:solidFill>
                            <a:schemeClr val="tx1"/>
                          </a:solidFill>
                        </a:rPr>
                        <a:t>No. of online activities they’ll do per week:</a:t>
                      </a:r>
                    </a:p>
                  </a:txBody>
                  <a:tcPr marR="108000" marT="108000" anchor="ctr">
                    <a:lnL w="12700" cmpd="sng">
                      <a:noFill/>
                    </a:lnL>
                    <a:lnR w="12700" cmpd="sng">
                      <a:noFill/>
                    </a:lnR>
                    <a:lnT w="9525" cap="flat" cmpd="sng" algn="ctr">
                      <a:solidFill>
                        <a:schemeClr val="bg1">
                          <a:lumMod val="75000"/>
                        </a:schemeClr>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ctr">
                        <a:spcAft>
                          <a:spcPts val="600"/>
                        </a:spcAft>
                        <a:buFont typeface="Wingdings" panose="05000000000000000000" pitchFamily="2" charset="2"/>
                        <a:buNone/>
                        <a:defRPr/>
                      </a:pPr>
                      <a:r>
                        <a:rPr lang="en-US" sz="1600" b="1" dirty="0">
                          <a:solidFill>
                            <a:schemeClr val="tx1"/>
                          </a:solidFill>
                        </a:rPr>
                        <a:t>8.75</a:t>
                      </a:r>
                    </a:p>
                  </a:txBody>
                  <a:tcPr marT="216000">
                    <a:lnL w="12700" cmpd="sng">
                      <a:noFill/>
                    </a:lnL>
                    <a:lnR w="12700" cmpd="sng">
                      <a:noFill/>
                    </a:lnR>
                    <a:lnT w="9525" cap="flat" cmpd="sng" algn="ctr">
                      <a:solidFill>
                        <a:schemeClr val="bg1">
                          <a:lumMod val="75000"/>
                        </a:schemeClr>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2"/>
                  </a:ext>
                </a:extLst>
              </a:tr>
            </a:tbl>
          </a:graphicData>
        </a:graphic>
      </p:graphicFrame>
      <p:graphicFrame>
        <p:nvGraphicFramePr>
          <p:cNvPr id="23" name="Content Placeholder 13"/>
          <p:cNvGraphicFramePr>
            <a:graphicFrameLocks/>
          </p:cNvGraphicFramePr>
          <p:nvPr/>
        </p:nvGraphicFramePr>
        <p:xfrm>
          <a:off x="306552" y="1346786"/>
          <a:ext cx="3271672" cy="1158081"/>
        </p:xfrm>
        <a:graphic>
          <a:graphicData uri="http://schemas.openxmlformats.org/drawingml/2006/table">
            <a:tbl>
              <a:tblPr firstRow="1" bandRow="1">
                <a:tableStyleId>{5C22544A-7EE6-4342-B048-85BDC9FD1C3A}</a:tableStyleId>
              </a:tblPr>
              <a:tblGrid>
                <a:gridCol w="2507711">
                  <a:extLst>
                    <a:ext uri="{9D8B030D-6E8A-4147-A177-3AD203B41FA5}">
                      <a16:colId xmlns:a16="http://schemas.microsoft.com/office/drawing/2014/main" val="731527994"/>
                    </a:ext>
                  </a:extLst>
                </a:gridCol>
                <a:gridCol w="763961">
                  <a:extLst>
                    <a:ext uri="{9D8B030D-6E8A-4147-A177-3AD203B41FA5}">
                      <a16:colId xmlns:a16="http://schemas.microsoft.com/office/drawing/2014/main" val="4066411766"/>
                    </a:ext>
                  </a:extLst>
                </a:gridCol>
              </a:tblGrid>
              <a:tr h="304590">
                <a:tc gridSpan="2">
                  <a:txBody>
                    <a:bodyPr/>
                    <a:lstStyle/>
                    <a:p>
                      <a:r>
                        <a:rPr lang="en-GB" sz="1800" b="1" dirty="0">
                          <a:solidFill>
                            <a:schemeClr val="bg1"/>
                          </a:solidFill>
                        </a:rPr>
                        <a:t>CONSUMERS</a:t>
                      </a:r>
                      <a:endParaRPr lang="en-GB" sz="1600" b="0" dirty="0">
                        <a:solidFill>
                          <a:schemeClr val="bg1"/>
                        </a:solidFill>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1"/>
                    </a:solidFill>
                  </a:tcPr>
                </a:tc>
                <a:tc hMerge="1">
                  <a:txBody>
                    <a:bodyPr/>
                    <a:lstStyle/>
                    <a:p>
                      <a:endParaRPr lang="en-GB"/>
                    </a:p>
                  </a:txBody>
                  <a:tcPr/>
                </a:tc>
                <a:extLst>
                  <a:ext uri="{0D108BD9-81ED-4DB2-BD59-A6C34878D82A}">
                    <a16:rowId xmlns:a16="http://schemas.microsoft.com/office/drawing/2014/main" val="3974189949"/>
                  </a:ext>
                </a:extLst>
              </a:tr>
              <a:tr h="792321">
                <a:tc>
                  <a:txBody>
                    <a:bodyPr/>
                    <a:lstStyle/>
                    <a:p>
                      <a:pPr marL="720000" lvl="1"/>
                      <a:r>
                        <a:rPr lang="en-GB" sz="1400" b="1" dirty="0">
                          <a:solidFill>
                            <a:schemeClr val="tx1"/>
                          </a:solidFill>
                          <a:latin typeface="Arial" panose="020B0604020202020204" pitchFamily="34" charset="0"/>
                          <a:cs typeface="Arial" panose="020B0604020202020204" pitchFamily="34" charset="0"/>
                        </a:rPr>
                        <a:t>They’re online</a:t>
                      </a:r>
                      <a:br>
                        <a:rPr lang="en-GB" sz="1400" b="1" dirty="0">
                          <a:solidFill>
                            <a:schemeClr val="tx1"/>
                          </a:solidFill>
                          <a:latin typeface="Arial" panose="020B0604020202020204" pitchFamily="34" charset="0"/>
                          <a:cs typeface="Arial" panose="020B0604020202020204" pitchFamily="34" charset="0"/>
                        </a:rPr>
                      </a:br>
                      <a:r>
                        <a:rPr lang="en-GB" sz="1400" b="1" dirty="0">
                          <a:solidFill>
                            <a:schemeClr val="tx1"/>
                          </a:solidFill>
                          <a:latin typeface="Arial" panose="020B0604020202020204" pitchFamily="34" charset="0"/>
                          <a:cs typeface="Arial" panose="020B0604020202020204" pitchFamily="34" charset="0"/>
                        </a:rPr>
                        <a:t>at least once a</a:t>
                      </a:r>
                      <a:r>
                        <a:rPr lang="en-GB" sz="1400" b="1" baseline="0" dirty="0">
                          <a:solidFill>
                            <a:schemeClr val="tx1"/>
                          </a:solidFill>
                          <a:latin typeface="Arial" panose="020B0604020202020204" pitchFamily="34" charset="0"/>
                          <a:cs typeface="Arial" panose="020B0604020202020204" pitchFamily="34" charset="0"/>
                        </a:rPr>
                        <a:t> day</a:t>
                      </a:r>
                      <a:endParaRPr lang="en-GB" sz="1400" b="1" dirty="0">
                        <a:solidFill>
                          <a:schemeClr val="tx1"/>
                        </a:solidFill>
                        <a:latin typeface="Arial" panose="020B0604020202020204" pitchFamily="34" charset="0"/>
                        <a:cs typeface="Arial" panose="020B0604020202020204" pitchFamily="34" charset="0"/>
                      </a:endParaRPr>
                    </a:p>
                  </a:txBody>
                  <a:tcPr marT="108000" marB="108000" anchor="ctr">
                    <a:lnL w="12700" cmpd="sng">
                      <a:noFill/>
                    </a:lnL>
                    <a:lnR w="12700" cmpd="sng">
                      <a:noFill/>
                    </a:lnR>
                    <a:lnT w="38100" cmpd="sng">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pPr>
                      <a:r>
                        <a:rPr lang="en-GB" sz="1600" b="1" dirty="0">
                          <a:solidFill>
                            <a:schemeClr val="tx1"/>
                          </a:solidFill>
                          <a:latin typeface="Arial" panose="020B0604020202020204" pitchFamily="34" charset="0"/>
                          <a:cs typeface="Arial" panose="020B0604020202020204" pitchFamily="34" charset="0"/>
                        </a:rPr>
                        <a:t>1.02</a:t>
                      </a:r>
                    </a:p>
                  </a:txBody>
                  <a:tcPr anchor="ctr">
                    <a:lnL w="12700" cmpd="sng">
                      <a:noFill/>
                    </a:lnL>
                    <a:lnR w="12700" cmpd="sng">
                      <a:noFill/>
                    </a:lnR>
                    <a:lnT w="38100" cmpd="sng">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90287309"/>
                  </a:ext>
                </a:extLst>
              </a:tr>
            </a:tbl>
          </a:graphicData>
        </a:graphic>
      </p:graphicFrame>
      <p:sp>
        <p:nvSpPr>
          <p:cNvPr id="24" name="Freeform 6"/>
          <p:cNvSpPr>
            <a:spLocks noEditPoints="1"/>
          </p:cNvSpPr>
          <p:nvPr/>
        </p:nvSpPr>
        <p:spPr bwMode="auto">
          <a:xfrm>
            <a:off x="339378" y="1846203"/>
            <a:ext cx="445010" cy="538748"/>
          </a:xfrm>
          <a:custGeom>
            <a:avLst/>
            <a:gdLst>
              <a:gd name="T0" fmla="*/ 1406 w 2706"/>
              <a:gd name="T1" fmla="*/ 2838 h 3276"/>
              <a:gd name="T2" fmla="*/ 1332 w 2706"/>
              <a:gd name="T3" fmla="*/ 2958 h 3276"/>
              <a:gd name="T4" fmla="*/ 1213 w 2706"/>
              <a:gd name="T5" fmla="*/ 2883 h 3276"/>
              <a:gd name="T6" fmla="*/ 1286 w 2706"/>
              <a:gd name="T7" fmla="*/ 2764 h 3276"/>
              <a:gd name="T8" fmla="*/ 2296 w 2706"/>
              <a:gd name="T9" fmla="*/ 1922 h 3276"/>
              <a:gd name="T10" fmla="*/ 2250 w 2706"/>
              <a:gd name="T11" fmla="*/ 2055 h 3276"/>
              <a:gd name="T12" fmla="*/ 2115 w 2706"/>
              <a:gd name="T13" fmla="*/ 2010 h 3276"/>
              <a:gd name="T14" fmla="*/ 2162 w 2706"/>
              <a:gd name="T15" fmla="*/ 1875 h 3276"/>
              <a:gd name="T16" fmla="*/ 491 w 2706"/>
              <a:gd name="T17" fmla="*/ 1903 h 3276"/>
              <a:gd name="T18" fmla="*/ 475 w 2706"/>
              <a:gd name="T19" fmla="*/ 2043 h 3276"/>
              <a:gd name="T20" fmla="*/ 335 w 2706"/>
              <a:gd name="T21" fmla="*/ 2027 h 3276"/>
              <a:gd name="T22" fmla="*/ 351 w 2706"/>
              <a:gd name="T23" fmla="*/ 1888 h 3276"/>
              <a:gd name="T24" fmla="*/ 1965 w 2706"/>
              <a:gd name="T25" fmla="*/ 1327 h 3276"/>
              <a:gd name="T26" fmla="*/ 1990 w 2706"/>
              <a:gd name="T27" fmla="*/ 1448 h 3276"/>
              <a:gd name="T28" fmla="*/ 1477 w 2706"/>
              <a:gd name="T29" fmla="*/ 2062 h 3276"/>
              <a:gd name="T30" fmla="*/ 1279 w 2706"/>
              <a:gd name="T31" fmla="*/ 2153 h 3276"/>
              <a:gd name="T32" fmla="*/ 1125 w 2706"/>
              <a:gd name="T33" fmla="*/ 2000 h 3276"/>
              <a:gd name="T34" fmla="*/ 1216 w 2706"/>
              <a:gd name="T35" fmla="*/ 1801 h 3276"/>
              <a:gd name="T36" fmla="*/ 1856 w 2706"/>
              <a:gd name="T37" fmla="*/ 1336 h 3276"/>
              <a:gd name="T38" fmla="*/ 1372 w 2706"/>
              <a:gd name="T39" fmla="*/ 992 h 3276"/>
              <a:gd name="T40" fmla="*/ 1388 w 2706"/>
              <a:gd name="T41" fmla="*/ 1133 h 3276"/>
              <a:gd name="T42" fmla="*/ 1247 w 2706"/>
              <a:gd name="T43" fmla="*/ 1148 h 3276"/>
              <a:gd name="T44" fmla="*/ 1231 w 2706"/>
              <a:gd name="T45" fmla="*/ 1008 h 3276"/>
              <a:gd name="T46" fmla="*/ 1145 w 2706"/>
              <a:gd name="T47" fmla="*/ 844 h 3276"/>
              <a:gd name="T48" fmla="*/ 629 w 2706"/>
              <a:gd name="T49" fmla="*/ 1060 h 3276"/>
              <a:gd name="T50" fmla="*/ 282 w 2706"/>
              <a:gd name="T51" fmla="*/ 1488 h 3276"/>
              <a:gd name="T52" fmla="*/ 180 w 2706"/>
              <a:gd name="T53" fmla="*/ 2050 h 3276"/>
              <a:gd name="T54" fmla="*/ 360 w 2706"/>
              <a:gd name="T55" fmla="*/ 2583 h 3276"/>
              <a:gd name="T56" fmla="*/ 762 w 2706"/>
              <a:gd name="T57" fmla="*/ 2958 h 3276"/>
              <a:gd name="T58" fmla="*/ 1312 w 2706"/>
              <a:gd name="T59" fmla="*/ 3100 h 3276"/>
              <a:gd name="T60" fmla="*/ 1862 w 2706"/>
              <a:gd name="T61" fmla="*/ 2958 h 3276"/>
              <a:gd name="T62" fmla="*/ 2265 w 2706"/>
              <a:gd name="T63" fmla="*/ 2583 h 3276"/>
              <a:gd name="T64" fmla="*/ 2445 w 2706"/>
              <a:gd name="T65" fmla="*/ 2050 h 3276"/>
              <a:gd name="T66" fmla="*/ 2343 w 2706"/>
              <a:gd name="T67" fmla="*/ 1488 h 3276"/>
              <a:gd name="T68" fmla="*/ 1995 w 2706"/>
              <a:gd name="T69" fmla="*/ 1060 h 3276"/>
              <a:gd name="T70" fmla="*/ 1480 w 2706"/>
              <a:gd name="T71" fmla="*/ 844 h 3276"/>
              <a:gd name="T72" fmla="*/ 932 w 2706"/>
              <a:gd name="T73" fmla="*/ 177 h 3276"/>
              <a:gd name="T74" fmla="*/ 1583 w 2706"/>
              <a:gd name="T75" fmla="*/ 683 h 3276"/>
              <a:gd name="T76" fmla="*/ 2141 w 2706"/>
              <a:gd name="T77" fmla="*/ 949 h 3276"/>
              <a:gd name="T78" fmla="*/ 2198 w 2706"/>
              <a:gd name="T79" fmla="*/ 710 h 3276"/>
              <a:gd name="T80" fmla="*/ 2298 w 2706"/>
              <a:gd name="T81" fmla="*/ 634 h 3276"/>
              <a:gd name="T82" fmla="*/ 2706 w 2706"/>
              <a:gd name="T83" fmla="*/ 1060 h 3276"/>
              <a:gd name="T84" fmla="*/ 2635 w 2706"/>
              <a:gd name="T85" fmla="*/ 1155 h 3276"/>
              <a:gd name="T86" fmla="*/ 2327 w 2706"/>
              <a:gd name="T87" fmla="*/ 1136 h 3276"/>
              <a:gd name="T88" fmla="*/ 2595 w 2706"/>
              <a:gd name="T89" fmla="*/ 1690 h 3276"/>
              <a:gd name="T90" fmla="*/ 2573 w 2706"/>
              <a:gd name="T91" fmla="*/ 2328 h 3276"/>
              <a:gd name="T92" fmla="*/ 2271 w 2706"/>
              <a:gd name="T93" fmla="*/ 2860 h 3276"/>
              <a:gd name="T94" fmla="*/ 1760 w 2706"/>
              <a:gd name="T95" fmla="*/ 3198 h 3276"/>
              <a:gd name="T96" fmla="*/ 1127 w 2706"/>
              <a:gd name="T97" fmla="*/ 3264 h 3276"/>
              <a:gd name="T98" fmla="*/ 552 w 2706"/>
              <a:gd name="T99" fmla="*/ 3033 h 3276"/>
              <a:gd name="T100" fmla="*/ 150 w 2706"/>
              <a:gd name="T101" fmla="*/ 2575 h 3276"/>
              <a:gd name="T102" fmla="*/ 0 w 2706"/>
              <a:gd name="T103" fmla="*/ 1966 h 3276"/>
              <a:gd name="T104" fmla="*/ 152 w 2706"/>
              <a:gd name="T105" fmla="*/ 1355 h 3276"/>
              <a:gd name="T106" fmla="*/ 555 w 2706"/>
              <a:gd name="T107" fmla="*/ 896 h 3276"/>
              <a:gd name="T108" fmla="*/ 1132 w 2706"/>
              <a:gd name="T109" fmla="*/ 668 h 3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706" h="3276">
                <a:moveTo>
                  <a:pt x="1309" y="2761"/>
                </a:moveTo>
                <a:lnTo>
                  <a:pt x="1332" y="2764"/>
                </a:lnTo>
                <a:lnTo>
                  <a:pt x="1353" y="2771"/>
                </a:lnTo>
                <a:lnTo>
                  <a:pt x="1372" y="2783"/>
                </a:lnTo>
                <a:lnTo>
                  <a:pt x="1388" y="2798"/>
                </a:lnTo>
                <a:lnTo>
                  <a:pt x="1399" y="2817"/>
                </a:lnTo>
                <a:lnTo>
                  <a:pt x="1406" y="2838"/>
                </a:lnTo>
                <a:lnTo>
                  <a:pt x="1410" y="2860"/>
                </a:lnTo>
                <a:lnTo>
                  <a:pt x="1406" y="2883"/>
                </a:lnTo>
                <a:lnTo>
                  <a:pt x="1399" y="2904"/>
                </a:lnTo>
                <a:lnTo>
                  <a:pt x="1388" y="2923"/>
                </a:lnTo>
                <a:lnTo>
                  <a:pt x="1372" y="2939"/>
                </a:lnTo>
                <a:lnTo>
                  <a:pt x="1353" y="2950"/>
                </a:lnTo>
                <a:lnTo>
                  <a:pt x="1332" y="2958"/>
                </a:lnTo>
                <a:lnTo>
                  <a:pt x="1309" y="2961"/>
                </a:lnTo>
                <a:lnTo>
                  <a:pt x="1286" y="2958"/>
                </a:lnTo>
                <a:lnTo>
                  <a:pt x="1265" y="2950"/>
                </a:lnTo>
                <a:lnTo>
                  <a:pt x="1247" y="2939"/>
                </a:lnTo>
                <a:lnTo>
                  <a:pt x="1231" y="2923"/>
                </a:lnTo>
                <a:lnTo>
                  <a:pt x="1220" y="2904"/>
                </a:lnTo>
                <a:lnTo>
                  <a:pt x="1213" y="2883"/>
                </a:lnTo>
                <a:lnTo>
                  <a:pt x="1209" y="2860"/>
                </a:lnTo>
                <a:lnTo>
                  <a:pt x="1213" y="2838"/>
                </a:lnTo>
                <a:lnTo>
                  <a:pt x="1220" y="2817"/>
                </a:lnTo>
                <a:lnTo>
                  <a:pt x="1231" y="2798"/>
                </a:lnTo>
                <a:lnTo>
                  <a:pt x="1247" y="2783"/>
                </a:lnTo>
                <a:lnTo>
                  <a:pt x="1265" y="2771"/>
                </a:lnTo>
                <a:lnTo>
                  <a:pt x="1286" y="2764"/>
                </a:lnTo>
                <a:lnTo>
                  <a:pt x="1309" y="2761"/>
                </a:lnTo>
                <a:close/>
                <a:moveTo>
                  <a:pt x="2206" y="1866"/>
                </a:moveTo>
                <a:lnTo>
                  <a:pt x="2229" y="1868"/>
                </a:lnTo>
                <a:lnTo>
                  <a:pt x="2250" y="1875"/>
                </a:lnTo>
                <a:lnTo>
                  <a:pt x="2268" y="1888"/>
                </a:lnTo>
                <a:lnTo>
                  <a:pt x="2283" y="1903"/>
                </a:lnTo>
                <a:lnTo>
                  <a:pt x="2296" y="1922"/>
                </a:lnTo>
                <a:lnTo>
                  <a:pt x="2303" y="1943"/>
                </a:lnTo>
                <a:lnTo>
                  <a:pt x="2305" y="1966"/>
                </a:lnTo>
                <a:lnTo>
                  <a:pt x="2303" y="1989"/>
                </a:lnTo>
                <a:lnTo>
                  <a:pt x="2296" y="2010"/>
                </a:lnTo>
                <a:lnTo>
                  <a:pt x="2283" y="2027"/>
                </a:lnTo>
                <a:lnTo>
                  <a:pt x="2268" y="2043"/>
                </a:lnTo>
                <a:lnTo>
                  <a:pt x="2250" y="2055"/>
                </a:lnTo>
                <a:lnTo>
                  <a:pt x="2229" y="2063"/>
                </a:lnTo>
                <a:lnTo>
                  <a:pt x="2206" y="2065"/>
                </a:lnTo>
                <a:lnTo>
                  <a:pt x="2183" y="2063"/>
                </a:lnTo>
                <a:lnTo>
                  <a:pt x="2162" y="2055"/>
                </a:lnTo>
                <a:lnTo>
                  <a:pt x="2143" y="2043"/>
                </a:lnTo>
                <a:lnTo>
                  <a:pt x="2128" y="2027"/>
                </a:lnTo>
                <a:lnTo>
                  <a:pt x="2115" y="2010"/>
                </a:lnTo>
                <a:lnTo>
                  <a:pt x="2108" y="1989"/>
                </a:lnTo>
                <a:lnTo>
                  <a:pt x="2106" y="1966"/>
                </a:lnTo>
                <a:lnTo>
                  <a:pt x="2108" y="1943"/>
                </a:lnTo>
                <a:lnTo>
                  <a:pt x="2115" y="1922"/>
                </a:lnTo>
                <a:lnTo>
                  <a:pt x="2128" y="1903"/>
                </a:lnTo>
                <a:lnTo>
                  <a:pt x="2143" y="1888"/>
                </a:lnTo>
                <a:lnTo>
                  <a:pt x="2162" y="1875"/>
                </a:lnTo>
                <a:lnTo>
                  <a:pt x="2183" y="1868"/>
                </a:lnTo>
                <a:lnTo>
                  <a:pt x="2206" y="1866"/>
                </a:lnTo>
                <a:close/>
                <a:moveTo>
                  <a:pt x="412" y="1866"/>
                </a:moveTo>
                <a:lnTo>
                  <a:pt x="435" y="1868"/>
                </a:lnTo>
                <a:lnTo>
                  <a:pt x="456" y="1875"/>
                </a:lnTo>
                <a:lnTo>
                  <a:pt x="475" y="1888"/>
                </a:lnTo>
                <a:lnTo>
                  <a:pt x="491" y="1903"/>
                </a:lnTo>
                <a:lnTo>
                  <a:pt x="502" y="1922"/>
                </a:lnTo>
                <a:lnTo>
                  <a:pt x="510" y="1943"/>
                </a:lnTo>
                <a:lnTo>
                  <a:pt x="513" y="1966"/>
                </a:lnTo>
                <a:lnTo>
                  <a:pt x="510" y="1989"/>
                </a:lnTo>
                <a:lnTo>
                  <a:pt x="502" y="2010"/>
                </a:lnTo>
                <a:lnTo>
                  <a:pt x="491" y="2027"/>
                </a:lnTo>
                <a:lnTo>
                  <a:pt x="475" y="2043"/>
                </a:lnTo>
                <a:lnTo>
                  <a:pt x="456" y="2055"/>
                </a:lnTo>
                <a:lnTo>
                  <a:pt x="435" y="2063"/>
                </a:lnTo>
                <a:lnTo>
                  <a:pt x="412" y="2065"/>
                </a:lnTo>
                <a:lnTo>
                  <a:pt x="390" y="2063"/>
                </a:lnTo>
                <a:lnTo>
                  <a:pt x="369" y="2055"/>
                </a:lnTo>
                <a:lnTo>
                  <a:pt x="351" y="2043"/>
                </a:lnTo>
                <a:lnTo>
                  <a:pt x="335" y="2027"/>
                </a:lnTo>
                <a:lnTo>
                  <a:pt x="323" y="2010"/>
                </a:lnTo>
                <a:lnTo>
                  <a:pt x="316" y="1989"/>
                </a:lnTo>
                <a:lnTo>
                  <a:pt x="313" y="1966"/>
                </a:lnTo>
                <a:lnTo>
                  <a:pt x="316" y="1943"/>
                </a:lnTo>
                <a:lnTo>
                  <a:pt x="323" y="1922"/>
                </a:lnTo>
                <a:lnTo>
                  <a:pt x="335" y="1903"/>
                </a:lnTo>
                <a:lnTo>
                  <a:pt x="351" y="1888"/>
                </a:lnTo>
                <a:lnTo>
                  <a:pt x="369" y="1875"/>
                </a:lnTo>
                <a:lnTo>
                  <a:pt x="390" y="1868"/>
                </a:lnTo>
                <a:lnTo>
                  <a:pt x="412" y="1866"/>
                </a:lnTo>
                <a:close/>
                <a:moveTo>
                  <a:pt x="1909" y="1312"/>
                </a:moveTo>
                <a:lnTo>
                  <a:pt x="1928" y="1313"/>
                </a:lnTo>
                <a:lnTo>
                  <a:pt x="1947" y="1317"/>
                </a:lnTo>
                <a:lnTo>
                  <a:pt x="1965" y="1327"/>
                </a:lnTo>
                <a:lnTo>
                  <a:pt x="1980" y="1339"/>
                </a:lnTo>
                <a:lnTo>
                  <a:pt x="1992" y="1356"/>
                </a:lnTo>
                <a:lnTo>
                  <a:pt x="2000" y="1374"/>
                </a:lnTo>
                <a:lnTo>
                  <a:pt x="2004" y="1393"/>
                </a:lnTo>
                <a:lnTo>
                  <a:pt x="2003" y="1411"/>
                </a:lnTo>
                <a:lnTo>
                  <a:pt x="1999" y="1430"/>
                </a:lnTo>
                <a:lnTo>
                  <a:pt x="1990" y="1448"/>
                </a:lnTo>
                <a:lnTo>
                  <a:pt x="1977" y="1464"/>
                </a:lnTo>
                <a:lnTo>
                  <a:pt x="1497" y="1922"/>
                </a:lnTo>
                <a:lnTo>
                  <a:pt x="1502" y="1944"/>
                </a:lnTo>
                <a:lnTo>
                  <a:pt x="1503" y="1966"/>
                </a:lnTo>
                <a:lnTo>
                  <a:pt x="1500" y="2000"/>
                </a:lnTo>
                <a:lnTo>
                  <a:pt x="1491" y="2032"/>
                </a:lnTo>
                <a:lnTo>
                  <a:pt x="1477" y="2062"/>
                </a:lnTo>
                <a:lnTo>
                  <a:pt x="1458" y="2088"/>
                </a:lnTo>
                <a:lnTo>
                  <a:pt x="1436" y="2111"/>
                </a:lnTo>
                <a:lnTo>
                  <a:pt x="1408" y="2130"/>
                </a:lnTo>
                <a:lnTo>
                  <a:pt x="1379" y="2144"/>
                </a:lnTo>
                <a:lnTo>
                  <a:pt x="1347" y="2153"/>
                </a:lnTo>
                <a:lnTo>
                  <a:pt x="1312" y="2156"/>
                </a:lnTo>
                <a:lnTo>
                  <a:pt x="1279" y="2153"/>
                </a:lnTo>
                <a:lnTo>
                  <a:pt x="1246" y="2144"/>
                </a:lnTo>
                <a:lnTo>
                  <a:pt x="1216" y="2130"/>
                </a:lnTo>
                <a:lnTo>
                  <a:pt x="1190" y="2111"/>
                </a:lnTo>
                <a:lnTo>
                  <a:pt x="1167" y="2088"/>
                </a:lnTo>
                <a:lnTo>
                  <a:pt x="1148" y="2062"/>
                </a:lnTo>
                <a:lnTo>
                  <a:pt x="1134" y="2032"/>
                </a:lnTo>
                <a:lnTo>
                  <a:pt x="1125" y="2000"/>
                </a:lnTo>
                <a:lnTo>
                  <a:pt x="1123" y="1966"/>
                </a:lnTo>
                <a:lnTo>
                  <a:pt x="1126" y="1931"/>
                </a:lnTo>
                <a:lnTo>
                  <a:pt x="1134" y="1900"/>
                </a:lnTo>
                <a:lnTo>
                  <a:pt x="1148" y="1869"/>
                </a:lnTo>
                <a:lnTo>
                  <a:pt x="1167" y="1843"/>
                </a:lnTo>
                <a:lnTo>
                  <a:pt x="1190" y="1820"/>
                </a:lnTo>
                <a:lnTo>
                  <a:pt x="1216" y="1801"/>
                </a:lnTo>
                <a:lnTo>
                  <a:pt x="1246" y="1787"/>
                </a:lnTo>
                <a:lnTo>
                  <a:pt x="1279" y="1778"/>
                </a:lnTo>
                <a:lnTo>
                  <a:pt x="1312" y="1776"/>
                </a:lnTo>
                <a:lnTo>
                  <a:pt x="1336" y="1777"/>
                </a:lnTo>
                <a:lnTo>
                  <a:pt x="1359" y="1781"/>
                </a:lnTo>
                <a:lnTo>
                  <a:pt x="1381" y="1789"/>
                </a:lnTo>
                <a:lnTo>
                  <a:pt x="1856" y="1336"/>
                </a:lnTo>
                <a:lnTo>
                  <a:pt x="1871" y="1324"/>
                </a:lnTo>
                <a:lnTo>
                  <a:pt x="1889" y="1316"/>
                </a:lnTo>
                <a:lnTo>
                  <a:pt x="1909" y="1312"/>
                </a:lnTo>
                <a:close/>
                <a:moveTo>
                  <a:pt x="1309" y="970"/>
                </a:moveTo>
                <a:lnTo>
                  <a:pt x="1332" y="973"/>
                </a:lnTo>
                <a:lnTo>
                  <a:pt x="1353" y="981"/>
                </a:lnTo>
                <a:lnTo>
                  <a:pt x="1372" y="992"/>
                </a:lnTo>
                <a:lnTo>
                  <a:pt x="1388" y="1008"/>
                </a:lnTo>
                <a:lnTo>
                  <a:pt x="1399" y="1027"/>
                </a:lnTo>
                <a:lnTo>
                  <a:pt x="1406" y="1048"/>
                </a:lnTo>
                <a:lnTo>
                  <a:pt x="1410" y="1070"/>
                </a:lnTo>
                <a:lnTo>
                  <a:pt x="1406" y="1093"/>
                </a:lnTo>
                <a:lnTo>
                  <a:pt x="1399" y="1114"/>
                </a:lnTo>
                <a:lnTo>
                  <a:pt x="1388" y="1133"/>
                </a:lnTo>
                <a:lnTo>
                  <a:pt x="1372" y="1148"/>
                </a:lnTo>
                <a:lnTo>
                  <a:pt x="1353" y="1160"/>
                </a:lnTo>
                <a:lnTo>
                  <a:pt x="1332" y="1167"/>
                </a:lnTo>
                <a:lnTo>
                  <a:pt x="1309" y="1170"/>
                </a:lnTo>
                <a:lnTo>
                  <a:pt x="1286" y="1167"/>
                </a:lnTo>
                <a:lnTo>
                  <a:pt x="1265" y="1160"/>
                </a:lnTo>
                <a:lnTo>
                  <a:pt x="1247" y="1148"/>
                </a:lnTo>
                <a:lnTo>
                  <a:pt x="1231" y="1133"/>
                </a:lnTo>
                <a:lnTo>
                  <a:pt x="1220" y="1114"/>
                </a:lnTo>
                <a:lnTo>
                  <a:pt x="1213" y="1093"/>
                </a:lnTo>
                <a:lnTo>
                  <a:pt x="1209" y="1070"/>
                </a:lnTo>
                <a:lnTo>
                  <a:pt x="1213" y="1048"/>
                </a:lnTo>
                <a:lnTo>
                  <a:pt x="1220" y="1027"/>
                </a:lnTo>
                <a:lnTo>
                  <a:pt x="1231" y="1008"/>
                </a:lnTo>
                <a:lnTo>
                  <a:pt x="1247" y="992"/>
                </a:lnTo>
                <a:lnTo>
                  <a:pt x="1265" y="981"/>
                </a:lnTo>
                <a:lnTo>
                  <a:pt x="1286" y="973"/>
                </a:lnTo>
                <a:lnTo>
                  <a:pt x="1309" y="970"/>
                </a:lnTo>
                <a:close/>
                <a:moveTo>
                  <a:pt x="1312" y="831"/>
                </a:moveTo>
                <a:lnTo>
                  <a:pt x="1227" y="834"/>
                </a:lnTo>
                <a:lnTo>
                  <a:pt x="1145" y="844"/>
                </a:lnTo>
                <a:lnTo>
                  <a:pt x="1064" y="858"/>
                </a:lnTo>
                <a:lnTo>
                  <a:pt x="984" y="879"/>
                </a:lnTo>
                <a:lnTo>
                  <a:pt x="908" y="905"/>
                </a:lnTo>
                <a:lnTo>
                  <a:pt x="833" y="937"/>
                </a:lnTo>
                <a:lnTo>
                  <a:pt x="762" y="973"/>
                </a:lnTo>
                <a:lnTo>
                  <a:pt x="694" y="1014"/>
                </a:lnTo>
                <a:lnTo>
                  <a:pt x="629" y="1060"/>
                </a:lnTo>
                <a:lnTo>
                  <a:pt x="567" y="1110"/>
                </a:lnTo>
                <a:lnTo>
                  <a:pt x="510" y="1164"/>
                </a:lnTo>
                <a:lnTo>
                  <a:pt x="455" y="1222"/>
                </a:lnTo>
                <a:lnTo>
                  <a:pt x="405" y="1284"/>
                </a:lnTo>
                <a:lnTo>
                  <a:pt x="360" y="1349"/>
                </a:lnTo>
                <a:lnTo>
                  <a:pt x="318" y="1417"/>
                </a:lnTo>
                <a:lnTo>
                  <a:pt x="282" y="1488"/>
                </a:lnTo>
                <a:lnTo>
                  <a:pt x="251" y="1562"/>
                </a:lnTo>
                <a:lnTo>
                  <a:pt x="225" y="1639"/>
                </a:lnTo>
                <a:lnTo>
                  <a:pt x="204" y="1717"/>
                </a:lnTo>
                <a:lnTo>
                  <a:pt x="189" y="1798"/>
                </a:lnTo>
                <a:lnTo>
                  <a:pt x="180" y="1881"/>
                </a:lnTo>
                <a:lnTo>
                  <a:pt x="177" y="1966"/>
                </a:lnTo>
                <a:lnTo>
                  <a:pt x="180" y="2050"/>
                </a:lnTo>
                <a:lnTo>
                  <a:pt x="189" y="2133"/>
                </a:lnTo>
                <a:lnTo>
                  <a:pt x="204" y="2214"/>
                </a:lnTo>
                <a:lnTo>
                  <a:pt x="225" y="2292"/>
                </a:lnTo>
                <a:lnTo>
                  <a:pt x="251" y="2370"/>
                </a:lnTo>
                <a:lnTo>
                  <a:pt x="282" y="2443"/>
                </a:lnTo>
                <a:lnTo>
                  <a:pt x="318" y="2514"/>
                </a:lnTo>
                <a:lnTo>
                  <a:pt x="360" y="2583"/>
                </a:lnTo>
                <a:lnTo>
                  <a:pt x="405" y="2648"/>
                </a:lnTo>
                <a:lnTo>
                  <a:pt x="455" y="2709"/>
                </a:lnTo>
                <a:lnTo>
                  <a:pt x="510" y="2767"/>
                </a:lnTo>
                <a:lnTo>
                  <a:pt x="567" y="2821"/>
                </a:lnTo>
                <a:lnTo>
                  <a:pt x="629" y="2872"/>
                </a:lnTo>
                <a:lnTo>
                  <a:pt x="694" y="2917"/>
                </a:lnTo>
                <a:lnTo>
                  <a:pt x="762" y="2958"/>
                </a:lnTo>
                <a:lnTo>
                  <a:pt x="833" y="2994"/>
                </a:lnTo>
                <a:lnTo>
                  <a:pt x="908" y="3026"/>
                </a:lnTo>
                <a:lnTo>
                  <a:pt x="984" y="3052"/>
                </a:lnTo>
                <a:lnTo>
                  <a:pt x="1064" y="3073"/>
                </a:lnTo>
                <a:lnTo>
                  <a:pt x="1145" y="3088"/>
                </a:lnTo>
                <a:lnTo>
                  <a:pt x="1227" y="3097"/>
                </a:lnTo>
                <a:lnTo>
                  <a:pt x="1312" y="3100"/>
                </a:lnTo>
                <a:lnTo>
                  <a:pt x="1397" y="3097"/>
                </a:lnTo>
                <a:lnTo>
                  <a:pt x="1480" y="3088"/>
                </a:lnTo>
                <a:lnTo>
                  <a:pt x="1560" y="3073"/>
                </a:lnTo>
                <a:lnTo>
                  <a:pt x="1640" y="3052"/>
                </a:lnTo>
                <a:lnTo>
                  <a:pt x="1716" y="3026"/>
                </a:lnTo>
                <a:lnTo>
                  <a:pt x="1791" y="2994"/>
                </a:lnTo>
                <a:lnTo>
                  <a:pt x="1862" y="2958"/>
                </a:lnTo>
                <a:lnTo>
                  <a:pt x="1930" y="2917"/>
                </a:lnTo>
                <a:lnTo>
                  <a:pt x="1995" y="2872"/>
                </a:lnTo>
                <a:lnTo>
                  <a:pt x="2057" y="2821"/>
                </a:lnTo>
                <a:lnTo>
                  <a:pt x="2115" y="2767"/>
                </a:lnTo>
                <a:lnTo>
                  <a:pt x="2169" y="2709"/>
                </a:lnTo>
                <a:lnTo>
                  <a:pt x="2219" y="2648"/>
                </a:lnTo>
                <a:lnTo>
                  <a:pt x="2265" y="2583"/>
                </a:lnTo>
                <a:lnTo>
                  <a:pt x="2306" y="2514"/>
                </a:lnTo>
                <a:lnTo>
                  <a:pt x="2343" y="2443"/>
                </a:lnTo>
                <a:lnTo>
                  <a:pt x="2374" y="2370"/>
                </a:lnTo>
                <a:lnTo>
                  <a:pt x="2400" y="2292"/>
                </a:lnTo>
                <a:lnTo>
                  <a:pt x="2421" y="2214"/>
                </a:lnTo>
                <a:lnTo>
                  <a:pt x="2436" y="2133"/>
                </a:lnTo>
                <a:lnTo>
                  <a:pt x="2445" y="2050"/>
                </a:lnTo>
                <a:lnTo>
                  <a:pt x="2449" y="1966"/>
                </a:lnTo>
                <a:lnTo>
                  <a:pt x="2445" y="1881"/>
                </a:lnTo>
                <a:lnTo>
                  <a:pt x="2436" y="1798"/>
                </a:lnTo>
                <a:lnTo>
                  <a:pt x="2421" y="1717"/>
                </a:lnTo>
                <a:lnTo>
                  <a:pt x="2400" y="1639"/>
                </a:lnTo>
                <a:lnTo>
                  <a:pt x="2374" y="1562"/>
                </a:lnTo>
                <a:lnTo>
                  <a:pt x="2343" y="1488"/>
                </a:lnTo>
                <a:lnTo>
                  <a:pt x="2306" y="1417"/>
                </a:lnTo>
                <a:lnTo>
                  <a:pt x="2265" y="1349"/>
                </a:lnTo>
                <a:lnTo>
                  <a:pt x="2219" y="1284"/>
                </a:lnTo>
                <a:lnTo>
                  <a:pt x="2169" y="1222"/>
                </a:lnTo>
                <a:lnTo>
                  <a:pt x="2115" y="1164"/>
                </a:lnTo>
                <a:lnTo>
                  <a:pt x="2057" y="1110"/>
                </a:lnTo>
                <a:lnTo>
                  <a:pt x="1995" y="1060"/>
                </a:lnTo>
                <a:lnTo>
                  <a:pt x="1930" y="1014"/>
                </a:lnTo>
                <a:lnTo>
                  <a:pt x="1862" y="973"/>
                </a:lnTo>
                <a:lnTo>
                  <a:pt x="1791" y="937"/>
                </a:lnTo>
                <a:lnTo>
                  <a:pt x="1716" y="905"/>
                </a:lnTo>
                <a:lnTo>
                  <a:pt x="1640" y="879"/>
                </a:lnTo>
                <a:lnTo>
                  <a:pt x="1560" y="858"/>
                </a:lnTo>
                <a:lnTo>
                  <a:pt x="1480" y="844"/>
                </a:lnTo>
                <a:lnTo>
                  <a:pt x="1397" y="834"/>
                </a:lnTo>
                <a:lnTo>
                  <a:pt x="1312" y="831"/>
                </a:lnTo>
                <a:close/>
                <a:moveTo>
                  <a:pt x="932" y="177"/>
                </a:moveTo>
                <a:lnTo>
                  <a:pt x="932" y="330"/>
                </a:lnTo>
                <a:lnTo>
                  <a:pt x="1693" y="330"/>
                </a:lnTo>
                <a:lnTo>
                  <a:pt x="1693" y="177"/>
                </a:lnTo>
                <a:lnTo>
                  <a:pt x="932" y="177"/>
                </a:lnTo>
                <a:close/>
                <a:moveTo>
                  <a:pt x="756" y="0"/>
                </a:moveTo>
                <a:lnTo>
                  <a:pt x="1869" y="0"/>
                </a:lnTo>
                <a:lnTo>
                  <a:pt x="1869" y="506"/>
                </a:lnTo>
                <a:lnTo>
                  <a:pt x="1400" y="506"/>
                </a:lnTo>
                <a:lnTo>
                  <a:pt x="1400" y="658"/>
                </a:lnTo>
                <a:lnTo>
                  <a:pt x="1493" y="668"/>
                </a:lnTo>
                <a:lnTo>
                  <a:pt x="1583" y="683"/>
                </a:lnTo>
                <a:lnTo>
                  <a:pt x="1671" y="705"/>
                </a:lnTo>
                <a:lnTo>
                  <a:pt x="1756" y="733"/>
                </a:lnTo>
                <a:lnTo>
                  <a:pt x="1840" y="766"/>
                </a:lnTo>
                <a:lnTo>
                  <a:pt x="1920" y="805"/>
                </a:lnTo>
                <a:lnTo>
                  <a:pt x="1996" y="848"/>
                </a:lnTo>
                <a:lnTo>
                  <a:pt x="2070" y="897"/>
                </a:lnTo>
                <a:lnTo>
                  <a:pt x="2141" y="949"/>
                </a:lnTo>
                <a:lnTo>
                  <a:pt x="2207" y="1008"/>
                </a:lnTo>
                <a:lnTo>
                  <a:pt x="2327" y="892"/>
                </a:lnTo>
                <a:lnTo>
                  <a:pt x="2222" y="782"/>
                </a:lnTo>
                <a:lnTo>
                  <a:pt x="2210" y="766"/>
                </a:lnTo>
                <a:lnTo>
                  <a:pt x="2202" y="748"/>
                </a:lnTo>
                <a:lnTo>
                  <a:pt x="2198" y="728"/>
                </a:lnTo>
                <a:lnTo>
                  <a:pt x="2198" y="710"/>
                </a:lnTo>
                <a:lnTo>
                  <a:pt x="2203" y="691"/>
                </a:lnTo>
                <a:lnTo>
                  <a:pt x="2212" y="673"/>
                </a:lnTo>
                <a:lnTo>
                  <a:pt x="2225" y="657"/>
                </a:lnTo>
                <a:lnTo>
                  <a:pt x="2241" y="646"/>
                </a:lnTo>
                <a:lnTo>
                  <a:pt x="2259" y="637"/>
                </a:lnTo>
                <a:lnTo>
                  <a:pt x="2278" y="633"/>
                </a:lnTo>
                <a:lnTo>
                  <a:pt x="2298" y="634"/>
                </a:lnTo>
                <a:lnTo>
                  <a:pt x="2317" y="638"/>
                </a:lnTo>
                <a:lnTo>
                  <a:pt x="2334" y="647"/>
                </a:lnTo>
                <a:lnTo>
                  <a:pt x="2350" y="660"/>
                </a:lnTo>
                <a:lnTo>
                  <a:pt x="2682" y="1007"/>
                </a:lnTo>
                <a:lnTo>
                  <a:pt x="2695" y="1024"/>
                </a:lnTo>
                <a:lnTo>
                  <a:pt x="2702" y="1042"/>
                </a:lnTo>
                <a:lnTo>
                  <a:pt x="2706" y="1060"/>
                </a:lnTo>
                <a:lnTo>
                  <a:pt x="2706" y="1080"/>
                </a:lnTo>
                <a:lnTo>
                  <a:pt x="2701" y="1099"/>
                </a:lnTo>
                <a:lnTo>
                  <a:pt x="2693" y="1116"/>
                </a:lnTo>
                <a:lnTo>
                  <a:pt x="2679" y="1132"/>
                </a:lnTo>
                <a:lnTo>
                  <a:pt x="2665" y="1143"/>
                </a:lnTo>
                <a:lnTo>
                  <a:pt x="2651" y="1151"/>
                </a:lnTo>
                <a:lnTo>
                  <a:pt x="2635" y="1155"/>
                </a:lnTo>
                <a:lnTo>
                  <a:pt x="2618" y="1157"/>
                </a:lnTo>
                <a:lnTo>
                  <a:pt x="2601" y="1155"/>
                </a:lnTo>
                <a:lnTo>
                  <a:pt x="2585" y="1149"/>
                </a:lnTo>
                <a:lnTo>
                  <a:pt x="2569" y="1141"/>
                </a:lnTo>
                <a:lnTo>
                  <a:pt x="2554" y="1130"/>
                </a:lnTo>
                <a:lnTo>
                  <a:pt x="2450" y="1020"/>
                </a:lnTo>
                <a:lnTo>
                  <a:pt x="2327" y="1136"/>
                </a:lnTo>
                <a:lnTo>
                  <a:pt x="2380" y="1206"/>
                </a:lnTo>
                <a:lnTo>
                  <a:pt x="2430" y="1279"/>
                </a:lnTo>
                <a:lnTo>
                  <a:pt x="2474" y="1356"/>
                </a:lnTo>
                <a:lnTo>
                  <a:pt x="2512" y="1435"/>
                </a:lnTo>
                <a:lnTo>
                  <a:pt x="2546" y="1517"/>
                </a:lnTo>
                <a:lnTo>
                  <a:pt x="2573" y="1603"/>
                </a:lnTo>
                <a:lnTo>
                  <a:pt x="2595" y="1690"/>
                </a:lnTo>
                <a:lnTo>
                  <a:pt x="2612" y="1780"/>
                </a:lnTo>
                <a:lnTo>
                  <a:pt x="2621" y="1872"/>
                </a:lnTo>
                <a:lnTo>
                  <a:pt x="2625" y="1966"/>
                </a:lnTo>
                <a:lnTo>
                  <a:pt x="2621" y="2059"/>
                </a:lnTo>
                <a:lnTo>
                  <a:pt x="2612" y="2151"/>
                </a:lnTo>
                <a:lnTo>
                  <a:pt x="2595" y="2241"/>
                </a:lnTo>
                <a:lnTo>
                  <a:pt x="2573" y="2328"/>
                </a:lnTo>
                <a:lnTo>
                  <a:pt x="2546" y="2413"/>
                </a:lnTo>
                <a:lnTo>
                  <a:pt x="2512" y="2496"/>
                </a:lnTo>
                <a:lnTo>
                  <a:pt x="2474" y="2575"/>
                </a:lnTo>
                <a:lnTo>
                  <a:pt x="2430" y="2652"/>
                </a:lnTo>
                <a:lnTo>
                  <a:pt x="2382" y="2725"/>
                </a:lnTo>
                <a:lnTo>
                  <a:pt x="2328" y="2794"/>
                </a:lnTo>
                <a:lnTo>
                  <a:pt x="2271" y="2860"/>
                </a:lnTo>
                <a:lnTo>
                  <a:pt x="2209" y="2922"/>
                </a:lnTo>
                <a:lnTo>
                  <a:pt x="2143" y="2980"/>
                </a:lnTo>
                <a:lnTo>
                  <a:pt x="2073" y="3033"/>
                </a:lnTo>
                <a:lnTo>
                  <a:pt x="1999" y="3082"/>
                </a:lnTo>
                <a:lnTo>
                  <a:pt x="1923" y="3125"/>
                </a:lnTo>
                <a:lnTo>
                  <a:pt x="1843" y="3164"/>
                </a:lnTo>
                <a:lnTo>
                  <a:pt x="1760" y="3198"/>
                </a:lnTo>
                <a:lnTo>
                  <a:pt x="1675" y="3225"/>
                </a:lnTo>
                <a:lnTo>
                  <a:pt x="1588" y="3247"/>
                </a:lnTo>
                <a:lnTo>
                  <a:pt x="1497" y="3264"/>
                </a:lnTo>
                <a:lnTo>
                  <a:pt x="1405" y="3273"/>
                </a:lnTo>
                <a:lnTo>
                  <a:pt x="1312" y="3276"/>
                </a:lnTo>
                <a:lnTo>
                  <a:pt x="1219" y="3273"/>
                </a:lnTo>
                <a:lnTo>
                  <a:pt x="1127" y="3264"/>
                </a:lnTo>
                <a:lnTo>
                  <a:pt x="1037" y="3247"/>
                </a:lnTo>
                <a:lnTo>
                  <a:pt x="950" y="3225"/>
                </a:lnTo>
                <a:lnTo>
                  <a:pt x="864" y="3198"/>
                </a:lnTo>
                <a:lnTo>
                  <a:pt x="781" y="3164"/>
                </a:lnTo>
                <a:lnTo>
                  <a:pt x="701" y="3125"/>
                </a:lnTo>
                <a:lnTo>
                  <a:pt x="625" y="3082"/>
                </a:lnTo>
                <a:lnTo>
                  <a:pt x="552" y="3033"/>
                </a:lnTo>
                <a:lnTo>
                  <a:pt x="483" y="2980"/>
                </a:lnTo>
                <a:lnTo>
                  <a:pt x="417" y="2922"/>
                </a:lnTo>
                <a:lnTo>
                  <a:pt x="355" y="2860"/>
                </a:lnTo>
                <a:lnTo>
                  <a:pt x="297" y="2794"/>
                </a:lnTo>
                <a:lnTo>
                  <a:pt x="244" y="2725"/>
                </a:lnTo>
                <a:lnTo>
                  <a:pt x="194" y="2652"/>
                </a:lnTo>
                <a:lnTo>
                  <a:pt x="150" y="2575"/>
                </a:lnTo>
                <a:lnTo>
                  <a:pt x="112" y="2496"/>
                </a:lnTo>
                <a:lnTo>
                  <a:pt x="79" y="2413"/>
                </a:lnTo>
                <a:lnTo>
                  <a:pt x="51" y="2328"/>
                </a:lnTo>
                <a:lnTo>
                  <a:pt x="29" y="2241"/>
                </a:lnTo>
                <a:lnTo>
                  <a:pt x="13" y="2151"/>
                </a:lnTo>
                <a:lnTo>
                  <a:pt x="4" y="2059"/>
                </a:lnTo>
                <a:lnTo>
                  <a:pt x="0" y="1966"/>
                </a:lnTo>
                <a:lnTo>
                  <a:pt x="4" y="1872"/>
                </a:lnTo>
                <a:lnTo>
                  <a:pt x="13" y="1780"/>
                </a:lnTo>
                <a:lnTo>
                  <a:pt x="29" y="1690"/>
                </a:lnTo>
                <a:lnTo>
                  <a:pt x="51" y="1602"/>
                </a:lnTo>
                <a:lnTo>
                  <a:pt x="79" y="1517"/>
                </a:lnTo>
                <a:lnTo>
                  <a:pt x="113" y="1434"/>
                </a:lnTo>
                <a:lnTo>
                  <a:pt x="152" y="1355"/>
                </a:lnTo>
                <a:lnTo>
                  <a:pt x="196" y="1278"/>
                </a:lnTo>
                <a:lnTo>
                  <a:pt x="245" y="1205"/>
                </a:lnTo>
                <a:lnTo>
                  <a:pt x="298" y="1135"/>
                </a:lnTo>
                <a:lnTo>
                  <a:pt x="356" y="1069"/>
                </a:lnTo>
                <a:lnTo>
                  <a:pt x="419" y="1007"/>
                </a:lnTo>
                <a:lnTo>
                  <a:pt x="485" y="949"/>
                </a:lnTo>
                <a:lnTo>
                  <a:pt x="555" y="896"/>
                </a:lnTo>
                <a:lnTo>
                  <a:pt x="628" y="848"/>
                </a:lnTo>
                <a:lnTo>
                  <a:pt x="706" y="804"/>
                </a:lnTo>
                <a:lnTo>
                  <a:pt x="785" y="766"/>
                </a:lnTo>
                <a:lnTo>
                  <a:pt x="868" y="733"/>
                </a:lnTo>
                <a:lnTo>
                  <a:pt x="954" y="705"/>
                </a:lnTo>
                <a:lnTo>
                  <a:pt x="1042" y="683"/>
                </a:lnTo>
                <a:lnTo>
                  <a:pt x="1132" y="668"/>
                </a:lnTo>
                <a:lnTo>
                  <a:pt x="1224" y="658"/>
                </a:lnTo>
                <a:lnTo>
                  <a:pt x="1224" y="506"/>
                </a:lnTo>
                <a:lnTo>
                  <a:pt x="756" y="506"/>
                </a:lnTo>
                <a:lnTo>
                  <a:pt x="756"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a:defRPr/>
            </a:pPr>
            <a:endParaRPr lang="en-GB" kern="0" dirty="0">
              <a:solidFill>
                <a:srgbClr val="717171"/>
              </a:solidFill>
            </a:endParaRPr>
          </a:p>
        </p:txBody>
      </p:sp>
      <p:grpSp>
        <p:nvGrpSpPr>
          <p:cNvPr id="25" name="Group 24"/>
          <p:cNvGrpSpPr/>
          <p:nvPr/>
        </p:nvGrpSpPr>
        <p:grpSpPr>
          <a:xfrm>
            <a:off x="8248750" y="2406445"/>
            <a:ext cx="513113" cy="478607"/>
            <a:chOff x="3162300" y="-3261257"/>
            <a:chExt cx="5854700" cy="5460999"/>
          </a:xfrm>
          <a:solidFill>
            <a:schemeClr val="accent1"/>
          </a:solidFill>
        </p:grpSpPr>
        <p:sp>
          <p:nvSpPr>
            <p:cNvPr id="28" name="Freeform 55"/>
            <p:cNvSpPr>
              <a:spLocks noEditPoints="1"/>
            </p:cNvSpPr>
            <p:nvPr/>
          </p:nvSpPr>
          <p:spPr bwMode="auto">
            <a:xfrm>
              <a:off x="3162300" y="-806985"/>
              <a:ext cx="2355846" cy="3006727"/>
            </a:xfrm>
            <a:custGeom>
              <a:avLst/>
              <a:gdLst>
                <a:gd name="T0" fmla="*/ 1152 w 1484"/>
                <a:gd name="T1" fmla="*/ 687 h 1894"/>
                <a:gd name="T2" fmla="*/ 1184 w 1484"/>
                <a:gd name="T3" fmla="*/ 488 h 1894"/>
                <a:gd name="T4" fmla="*/ 1150 w 1484"/>
                <a:gd name="T5" fmla="*/ 292 h 1894"/>
                <a:gd name="T6" fmla="*/ 1028 w 1484"/>
                <a:gd name="T7" fmla="*/ 108 h 1894"/>
                <a:gd name="T8" fmla="*/ 834 w 1484"/>
                <a:gd name="T9" fmla="*/ 10 h 1894"/>
                <a:gd name="T10" fmla="*/ 718 w 1484"/>
                <a:gd name="T11" fmla="*/ 2 h 1894"/>
                <a:gd name="T12" fmla="*/ 526 w 1484"/>
                <a:gd name="T13" fmla="*/ 58 h 1894"/>
                <a:gd name="T14" fmla="*/ 374 w 1484"/>
                <a:gd name="T15" fmla="*/ 210 h 1894"/>
                <a:gd name="T16" fmla="*/ 304 w 1484"/>
                <a:gd name="T17" fmla="*/ 436 h 1894"/>
                <a:gd name="T18" fmla="*/ 312 w 1484"/>
                <a:gd name="T19" fmla="*/ 609 h 1894"/>
                <a:gd name="T20" fmla="*/ 378 w 1484"/>
                <a:gd name="T21" fmla="*/ 793 h 1894"/>
                <a:gd name="T22" fmla="*/ 224 w 1484"/>
                <a:gd name="T23" fmla="*/ 933 h 1894"/>
                <a:gd name="T24" fmla="*/ 82 w 1484"/>
                <a:gd name="T25" fmla="*/ 1169 h 1894"/>
                <a:gd name="T26" fmla="*/ 8 w 1484"/>
                <a:gd name="T27" fmla="*/ 1449 h 1894"/>
                <a:gd name="T28" fmla="*/ 4 w 1484"/>
                <a:gd name="T29" fmla="*/ 1650 h 1894"/>
                <a:gd name="T30" fmla="*/ 22 w 1484"/>
                <a:gd name="T31" fmla="*/ 1756 h 1894"/>
                <a:gd name="T32" fmla="*/ 70 w 1484"/>
                <a:gd name="T33" fmla="*/ 1802 h 1894"/>
                <a:gd name="T34" fmla="*/ 320 w 1484"/>
                <a:gd name="T35" fmla="*/ 1860 h 1894"/>
                <a:gd name="T36" fmla="*/ 742 w 1484"/>
                <a:gd name="T37" fmla="*/ 1894 h 1894"/>
                <a:gd name="T38" fmla="*/ 1082 w 1484"/>
                <a:gd name="T39" fmla="*/ 1872 h 1894"/>
                <a:gd name="T40" fmla="*/ 1402 w 1484"/>
                <a:gd name="T41" fmla="*/ 1806 h 1894"/>
                <a:gd name="T42" fmla="*/ 1456 w 1484"/>
                <a:gd name="T43" fmla="*/ 1768 h 1894"/>
                <a:gd name="T44" fmla="*/ 1476 w 1484"/>
                <a:gd name="T45" fmla="*/ 1690 h 1894"/>
                <a:gd name="T46" fmla="*/ 1482 w 1484"/>
                <a:gd name="T47" fmla="*/ 1508 h 1894"/>
                <a:gd name="T48" fmla="*/ 1424 w 1484"/>
                <a:gd name="T49" fmla="*/ 1223 h 1894"/>
                <a:gd name="T50" fmla="*/ 1294 w 1484"/>
                <a:gd name="T51" fmla="*/ 975 h 1894"/>
                <a:gd name="T52" fmla="*/ 1106 w 1484"/>
                <a:gd name="T53" fmla="*/ 793 h 1894"/>
                <a:gd name="T54" fmla="*/ 1154 w 1484"/>
                <a:gd name="T55" fmla="*/ 1662 h 1894"/>
                <a:gd name="T56" fmla="*/ 812 w 1484"/>
                <a:gd name="T57" fmla="*/ 1696 h 1894"/>
                <a:gd name="T58" fmla="*/ 532 w 1484"/>
                <a:gd name="T59" fmla="*/ 1688 h 1894"/>
                <a:gd name="T60" fmla="*/ 200 w 1484"/>
                <a:gd name="T61" fmla="*/ 1634 h 1894"/>
                <a:gd name="T62" fmla="*/ 200 w 1484"/>
                <a:gd name="T63" fmla="*/ 1522 h 1894"/>
                <a:gd name="T64" fmla="*/ 244 w 1484"/>
                <a:gd name="T65" fmla="*/ 1295 h 1894"/>
                <a:gd name="T66" fmla="*/ 344 w 1484"/>
                <a:gd name="T67" fmla="*/ 1099 h 1894"/>
                <a:gd name="T68" fmla="*/ 488 w 1484"/>
                <a:gd name="T69" fmla="*/ 957 h 1894"/>
                <a:gd name="T70" fmla="*/ 542 w 1484"/>
                <a:gd name="T71" fmla="*/ 903 h 1894"/>
                <a:gd name="T72" fmla="*/ 574 w 1484"/>
                <a:gd name="T73" fmla="*/ 819 h 1894"/>
                <a:gd name="T74" fmla="*/ 566 w 1484"/>
                <a:gd name="T75" fmla="*/ 729 h 1894"/>
                <a:gd name="T76" fmla="*/ 528 w 1484"/>
                <a:gd name="T77" fmla="*/ 649 h 1894"/>
                <a:gd name="T78" fmla="*/ 500 w 1484"/>
                <a:gd name="T79" fmla="*/ 516 h 1894"/>
                <a:gd name="T80" fmla="*/ 508 w 1484"/>
                <a:gd name="T81" fmla="*/ 398 h 1894"/>
                <a:gd name="T82" fmla="*/ 566 w 1484"/>
                <a:gd name="T83" fmla="*/ 278 h 1894"/>
                <a:gd name="T84" fmla="*/ 666 w 1484"/>
                <a:gd name="T85" fmla="*/ 210 h 1894"/>
                <a:gd name="T86" fmla="*/ 768 w 1484"/>
                <a:gd name="T87" fmla="*/ 200 h 1894"/>
                <a:gd name="T88" fmla="*/ 884 w 1484"/>
                <a:gd name="T89" fmla="*/ 244 h 1894"/>
                <a:gd name="T90" fmla="*/ 958 w 1484"/>
                <a:gd name="T91" fmla="*/ 344 h 1894"/>
                <a:gd name="T92" fmla="*/ 986 w 1484"/>
                <a:gd name="T93" fmla="*/ 488 h 1894"/>
                <a:gd name="T94" fmla="*/ 972 w 1484"/>
                <a:gd name="T95" fmla="*/ 596 h 1894"/>
                <a:gd name="T96" fmla="*/ 934 w 1484"/>
                <a:gd name="T97" fmla="*/ 695 h 1894"/>
                <a:gd name="T98" fmla="*/ 908 w 1484"/>
                <a:gd name="T99" fmla="*/ 783 h 1894"/>
                <a:gd name="T100" fmla="*/ 926 w 1484"/>
                <a:gd name="T101" fmla="*/ 871 h 1894"/>
                <a:gd name="T102" fmla="*/ 980 w 1484"/>
                <a:gd name="T103" fmla="*/ 945 h 1894"/>
                <a:gd name="T104" fmla="*/ 1088 w 1484"/>
                <a:gd name="T105" fmla="*/ 1035 h 1894"/>
                <a:gd name="T106" fmla="*/ 1206 w 1484"/>
                <a:gd name="T107" fmla="*/ 1213 h 1894"/>
                <a:gd name="T108" fmla="*/ 1274 w 1484"/>
                <a:gd name="T109" fmla="*/ 1429 h 1894"/>
                <a:gd name="T110" fmla="*/ 1286 w 1484"/>
                <a:gd name="T111" fmla="*/ 1600 h 18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484" h="1894">
                  <a:moveTo>
                    <a:pt x="1106" y="793"/>
                  </a:moveTo>
                  <a:lnTo>
                    <a:pt x="1106" y="793"/>
                  </a:lnTo>
                  <a:lnTo>
                    <a:pt x="1124" y="759"/>
                  </a:lnTo>
                  <a:lnTo>
                    <a:pt x="1140" y="723"/>
                  </a:lnTo>
                  <a:lnTo>
                    <a:pt x="1152" y="687"/>
                  </a:lnTo>
                  <a:lnTo>
                    <a:pt x="1164" y="649"/>
                  </a:lnTo>
                  <a:lnTo>
                    <a:pt x="1172" y="609"/>
                  </a:lnTo>
                  <a:lnTo>
                    <a:pt x="1178" y="570"/>
                  </a:lnTo>
                  <a:lnTo>
                    <a:pt x="1182" y="528"/>
                  </a:lnTo>
                  <a:lnTo>
                    <a:pt x="1184" y="488"/>
                  </a:lnTo>
                  <a:lnTo>
                    <a:pt x="1184" y="488"/>
                  </a:lnTo>
                  <a:lnTo>
                    <a:pt x="1182" y="436"/>
                  </a:lnTo>
                  <a:lnTo>
                    <a:pt x="1176" y="386"/>
                  </a:lnTo>
                  <a:lnTo>
                    <a:pt x="1164" y="338"/>
                  </a:lnTo>
                  <a:lnTo>
                    <a:pt x="1150" y="292"/>
                  </a:lnTo>
                  <a:lnTo>
                    <a:pt x="1132" y="250"/>
                  </a:lnTo>
                  <a:lnTo>
                    <a:pt x="1112" y="210"/>
                  </a:lnTo>
                  <a:lnTo>
                    <a:pt x="1086" y="172"/>
                  </a:lnTo>
                  <a:lnTo>
                    <a:pt x="1058" y="138"/>
                  </a:lnTo>
                  <a:lnTo>
                    <a:pt x="1028" y="108"/>
                  </a:lnTo>
                  <a:lnTo>
                    <a:pt x="994" y="80"/>
                  </a:lnTo>
                  <a:lnTo>
                    <a:pt x="958" y="58"/>
                  </a:lnTo>
                  <a:lnTo>
                    <a:pt x="920" y="38"/>
                  </a:lnTo>
                  <a:lnTo>
                    <a:pt x="878" y="22"/>
                  </a:lnTo>
                  <a:lnTo>
                    <a:pt x="834" y="10"/>
                  </a:lnTo>
                  <a:lnTo>
                    <a:pt x="790" y="4"/>
                  </a:lnTo>
                  <a:lnTo>
                    <a:pt x="766" y="2"/>
                  </a:lnTo>
                  <a:lnTo>
                    <a:pt x="742" y="0"/>
                  </a:lnTo>
                  <a:lnTo>
                    <a:pt x="742" y="0"/>
                  </a:lnTo>
                  <a:lnTo>
                    <a:pt x="718" y="2"/>
                  </a:lnTo>
                  <a:lnTo>
                    <a:pt x="696" y="4"/>
                  </a:lnTo>
                  <a:lnTo>
                    <a:pt x="650" y="10"/>
                  </a:lnTo>
                  <a:lnTo>
                    <a:pt x="606" y="22"/>
                  </a:lnTo>
                  <a:lnTo>
                    <a:pt x="566" y="38"/>
                  </a:lnTo>
                  <a:lnTo>
                    <a:pt x="526" y="58"/>
                  </a:lnTo>
                  <a:lnTo>
                    <a:pt x="490" y="80"/>
                  </a:lnTo>
                  <a:lnTo>
                    <a:pt x="456" y="108"/>
                  </a:lnTo>
                  <a:lnTo>
                    <a:pt x="426" y="138"/>
                  </a:lnTo>
                  <a:lnTo>
                    <a:pt x="398" y="172"/>
                  </a:lnTo>
                  <a:lnTo>
                    <a:pt x="374" y="210"/>
                  </a:lnTo>
                  <a:lnTo>
                    <a:pt x="352" y="250"/>
                  </a:lnTo>
                  <a:lnTo>
                    <a:pt x="334" y="292"/>
                  </a:lnTo>
                  <a:lnTo>
                    <a:pt x="320" y="338"/>
                  </a:lnTo>
                  <a:lnTo>
                    <a:pt x="310" y="386"/>
                  </a:lnTo>
                  <a:lnTo>
                    <a:pt x="304" y="436"/>
                  </a:lnTo>
                  <a:lnTo>
                    <a:pt x="302" y="488"/>
                  </a:lnTo>
                  <a:lnTo>
                    <a:pt x="302" y="488"/>
                  </a:lnTo>
                  <a:lnTo>
                    <a:pt x="302" y="528"/>
                  </a:lnTo>
                  <a:lnTo>
                    <a:pt x="306" y="570"/>
                  </a:lnTo>
                  <a:lnTo>
                    <a:pt x="312" y="609"/>
                  </a:lnTo>
                  <a:lnTo>
                    <a:pt x="320" y="649"/>
                  </a:lnTo>
                  <a:lnTo>
                    <a:pt x="332" y="687"/>
                  </a:lnTo>
                  <a:lnTo>
                    <a:pt x="346" y="723"/>
                  </a:lnTo>
                  <a:lnTo>
                    <a:pt x="360" y="759"/>
                  </a:lnTo>
                  <a:lnTo>
                    <a:pt x="378" y="793"/>
                  </a:lnTo>
                  <a:lnTo>
                    <a:pt x="378" y="793"/>
                  </a:lnTo>
                  <a:lnTo>
                    <a:pt x="338" y="823"/>
                  </a:lnTo>
                  <a:lnTo>
                    <a:pt x="298" y="855"/>
                  </a:lnTo>
                  <a:lnTo>
                    <a:pt x="260" y="893"/>
                  </a:lnTo>
                  <a:lnTo>
                    <a:pt x="224" y="933"/>
                  </a:lnTo>
                  <a:lnTo>
                    <a:pt x="192" y="975"/>
                  </a:lnTo>
                  <a:lnTo>
                    <a:pt x="160" y="1021"/>
                  </a:lnTo>
                  <a:lnTo>
                    <a:pt x="132" y="1067"/>
                  </a:lnTo>
                  <a:lnTo>
                    <a:pt x="106" y="1117"/>
                  </a:lnTo>
                  <a:lnTo>
                    <a:pt x="82" y="1169"/>
                  </a:lnTo>
                  <a:lnTo>
                    <a:pt x="60" y="1223"/>
                  </a:lnTo>
                  <a:lnTo>
                    <a:pt x="42" y="1277"/>
                  </a:lnTo>
                  <a:lnTo>
                    <a:pt x="28" y="1333"/>
                  </a:lnTo>
                  <a:lnTo>
                    <a:pt x="16" y="1391"/>
                  </a:lnTo>
                  <a:lnTo>
                    <a:pt x="8" y="1449"/>
                  </a:lnTo>
                  <a:lnTo>
                    <a:pt x="2" y="1508"/>
                  </a:lnTo>
                  <a:lnTo>
                    <a:pt x="0" y="1568"/>
                  </a:lnTo>
                  <a:lnTo>
                    <a:pt x="0" y="1568"/>
                  </a:lnTo>
                  <a:lnTo>
                    <a:pt x="2" y="1608"/>
                  </a:lnTo>
                  <a:lnTo>
                    <a:pt x="4" y="1650"/>
                  </a:lnTo>
                  <a:lnTo>
                    <a:pt x="8" y="1690"/>
                  </a:lnTo>
                  <a:lnTo>
                    <a:pt x="14" y="1730"/>
                  </a:lnTo>
                  <a:lnTo>
                    <a:pt x="14" y="1730"/>
                  </a:lnTo>
                  <a:lnTo>
                    <a:pt x="18" y="1744"/>
                  </a:lnTo>
                  <a:lnTo>
                    <a:pt x="22" y="1756"/>
                  </a:lnTo>
                  <a:lnTo>
                    <a:pt x="30" y="1768"/>
                  </a:lnTo>
                  <a:lnTo>
                    <a:pt x="38" y="1778"/>
                  </a:lnTo>
                  <a:lnTo>
                    <a:pt x="48" y="1788"/>
                  </a:lnTo>
                  <a:lnTo>
                    <a:pt x="58" y="1796"/>
                  </a:lnTo>
                  <a:lnTo>
                    <a:pt x="70" y="1802"/>
                  </a:lnTo>
                  <a:lnTo>
                    <a:pt x="82" y="1806"/>
                  </a:lnTo>
                  <a:lnTo>
                    <a:pt x="82" y="1806"/>
                  </a:lnTo>
                  <a:lnTo>
                    <a:pt x="160" y="1826"/>
                  </a:lnTo>
                  <a:lnTo>
                    <a:pt x="240" y="1844"/>
                  </a:lnTo>
                  <a:lnTo>
                    <a:pt x="320" y="1860"/>
                  </a:lnTo>
                  <a:lnTo>
                    <a:pt x="402" y="1872"/>
                  </a:lnTo>
                  <a:lnTo>
                    <a:pt x="486" y="1882"/>
                  </a:lnTo>
                  <a:lnTo>
                    <a:pt x="570" y="1890"/>
                  </a:lnTo>
                  <a:lnTo>
                    <a:pt x="656" y="1894"/>
                  </a:lnTo>
                  <a:lnTo>
                    <a:pt x="742" y="1894"/>
                  </a:lnTo>
                  <a:lnTo>
                    <a:pt x="742" y="1894"/>
                  </a:lnTo>
                  <a:lnTo>
                    <a:pt x="828" y="1894"/>
                  </a:lnTo>
                  <a:lnTo>
                    <a:pt x="914" y="1890"/>
                  </a:lnTo>
                  <a:lnTo>
                    <a:pt x="998" y="1882"/>
                  </a:lnTo>
                  <a:lnTo>
                    <a:pt x="1082" y="1872"/>
                  </a:lnTo>
                  <a:lnTo>
                    <a:pt x="1164" y="1860"/>
                  </a:lnTo>
                  <a:lnTo>
                    <a:pt x="1244" y="1844"/>
                  </a:lnTo>
                  <a:lnTo>
                    <a:pt x="1324" y="1826"/>
                  </a:lnTo>
                  <a:lnTo>
                    <a:pt x="1402" y="1806"/>
                  </a:lnTo>
                  <a:lnTo>
                    <a:pt x="1402" y="1806"/>
                  </a:lnTo>
                  <a:lnTo>
                    <a:pt x="1416" y="1802"/>
                  </a:lnTo>
                  <a:lnTo>
                    <a:pt x="1426" y="1796"/>
                  </a:lnTo>
                  <a:lnTo>
                    <a:pt x="1438" y="1788"/>
                  </a:lnTo>
                  <a:lnTo>
                    <a:pt x="1448" y="1778"/>
                  </a:lnTo>
                  <a:lnTo>
                    <a:pt x="1456" y="1768"/>
                  </a:lnTo>
                  <a:lnTo>
                    <a:pt x="1462" y="1756"/>
                  </a:lnTo>
                  <a:lnTo>
                    <a:pt x="1466" y="1744"/>
                  </a:lnTo>
                  <a:lnTo>
                    <a:pt x="1470" y="1730"/>
                  </a:lnTo>
                  <a:lnTo>
                    <a:pt x="1470" y="1730"/>
                  </a:lnTo>
                  <a:lnTo>
                    <a:pt x="1476" y="1690"/>
                  </a:lnTo>
                  <a:lnTo>
                    <a:pt x="1480" y="1650"/>
                  </a:lnTo>
                  <a:lnTo>
                    <a:pt x="1484" y="1608"/>
                  </a:lnTo>
                  <a:lnTo>
                    <a:pt x="1484" y="1568"/>
                  </a:lnTo>
                  <a:lnTo>
                    <a:pt x="1484" y="1568"/>
                  </a:lnTo>
                  <a:lnTo>
                    <a:pt x="1482" y="1508"/>
                  </a:lnTo>
                  <a:lnTo>
                    <a:pt x="1478" y="1449"/>
                  </a:lnTo>
                  <a:lnTo>
                    <a:pt x="1468" y="1391"/>
                  </a:lnTo>
                  <a:lnTo>
                    <a:pt x="1456" y="1333"/>
                  </a:lnTo>
                  <a:lnTo>
                    <a:pt x="1442" y="1277"/>
                  </a:lnTo>
                  <a:lnTo>
                    <a:pt x="1424" y="1223"/>
                  </a:lnTo>
                  <a:lnTo>
                    <a:pt x="1404" y="1169"/>
                  </a:lnTo>
                  <a:lnTo>
                    <a:pt x="1380" y="1117"/>
                  </a:lnTo>
                  <a:lnTo>
                    <a:pt x="1354" y="1067"/>
                  </a:lnTo>
                  <a:lnTo>
                    <a:pt x="1324" y="1021"/>
                  </a:lnTo>
                  <a:lnTo>
                    <a:pt x="1294" y="975"/>
                  </a:lnTo>
                  <a:lnTo>
                    <a:pt x="1260" y="933"/>
                  </a:lnTo>
                  <a:lnTo>
                    <a:pt x="1224" y="893"/>
                  </a:lnTo>
                  <a:lnTo>
                    <a:pt x="1188" y="855"/>
                  </a:lnTo>
                  <a:lnTo>
                    <a:pt x="1148" y="823"/>
                  </a:lnTo>
                  <a:lnTo>
                    <a:pt x="1106" y="793"/>
                  </a:lnTo>
                  <a:lnTo>
                    <a:pt x="1106" y="793"/>
                  </a:lnTo>
                  <a:close/>
                  <a:moveTo>
                    <a:pt x="1284" y="1634"/>
                  </a:moveTo>
                  <a:lnTo>
                    <a:pt x="1284" y="1634"/>
                  </a:lnTo>
                  <a:lnTo>
                    <a:pt x="1220" y="1648"/>
                  </a:lnTo>
                  <a:lnTo>
                    <a:pt x="1154" y="1662"/>
                  </a:lnTo>
                  <a:lnTo>
                    <a:pt x="1088" y="1672"/>
                  </a:lnTo>
                  <a:lnTo>
                    <a:pt x="1020" y="1680"/>
                  </a:lnTo>
                  <a:lnTo>
                    <a:pt x="952" y="1688"/>
                  </a:lnTo>
                  <a:lnTo>
                    <a:pt x="882" y="1692"/>
                  </a:lnTo>
                  <a:lnTo>
                    <a:pt x="812" y="1696"/>
                  </a:lnTo>
                  <a:lnTo>
                    <a:pt x="742" y="1698"/>
                  </a:lnTo>
                  <a:lnTo>
                    <a:pt x="742" y="1698"/>
                  </a:lnTo>
                  <a:lnTo>
                    <a:pt x="672" y="1696"/>
                  </a:lnTo>
                  <a:lnTo>
                    <a:pt x="602" y="1694"/>
                  </a:lnTo>
                  <a:lnTo>
                    <a:pt x="532" y="1688"/>
                  </a:lnTo>
                  <a:lnTo>
                    <a:pt x="464" y="1682"/>
                  </a:lnTo>
                  <a:lnTo>
                    <a:pt x="398" y="1672"/>
                  </a:lnTo>
                  <a:lnTo>
                    <a:pt x="330" y="1662"/>
                  </a:lnTo>
                  <a:lnTo>
                    <a:pt x="266" y="1648"/>
                  </a:lnTo>
                  <a:lnTo>
                    <a:pt x="200" y="1634"/>
                  </a:lnTo>
                  <a:lnTo>
                    <a:pt x="200" y="1634"/>
                  </a:lnTo>
                  <a:lnTo>
                    <a:pt x="198" y="1600"/>
                  </a:lnTo>
                  <a:lnTo>
                    <a:pt x="198" y="1568"/>
                  </a:lnTo>
                  <a:lnTo>
                    <a:pt x="198" y="1568"/>
                  </a:lnTo>
                  <a:lnTo>
                    <a:pt x="200" y="1522"/>
                  </a:lnTo>
                  <a:lnTo>
                    <a:pt x="204" y="1476"/>
                  </a:lnTo>
                  <a:lnTo>
                    <a:pt x="210" y="1429"/>
                  </a:lnTo>
                  <a:lnTo>
                    <a:pt x="218" y="1383"/>
                  </a:lnTo>
                  <a:lnTo>
                    <a:pt x="230" y="1339"/>
                  </a:lnTo>
                  <a:lnTo>
                    <a:pt x="244" y="1295"/>
                  </a:lnTo>
                  <a:lnTo>
                    <a:pt x="260" y="1253"/>
                  </a:lnTo>
                  <a:lnTo>
                    <a:pt x="278" y="1213"/>
                  </a:lnTo>
                  <a:lnTo>
                    <a:pt x="298" y="1173"/>
                  </a:lnTo>
                  <a:lnTo>
                    <a:pt x="320" y="1135"/>
                  </a:lnTo>
                  <a:lnTo>
                    <a:pt x="344" y="1099"/>
                  </a:lnTo>
                  <a:lnTo>
                    <a:pt x="370" y="1067"/>
                  </a:lnTo>
                  <a:lnTo>
                    <a:pt x="398" y="1035"/>
                  </a:lnTo>
                  <a:lnTo>
                    <a:pt x="426" y="1005"/>
                  </a:lnTo>
                  <a:lnTo>
                    <a:pt x="458" y="979"/>
                  </a:lnTo>
                  <a:lnTo>
                    <a:pt x="488" y="957"/>
                  </a:lnTo>
                  <a:lnTo>
                    <a:pt x="488" y="957"/>
                  </a:lnTo>
                  <a:lnTo>
                    <a:pt x="504" y="945"/>
                  </a:lnTo>
                  <a:lnTo>
                    <a:pt x="518" y="931"/>
                  </a:lnTo>
                  <a:lnTo>
                    <a:pt x="530" y="919"/>
                  </a:lnTo>
                  <a:lnTo>
                    <a:pt x="542" y="903"/>
                  </a:lnTo>
                  <a:lnTo>
                    <a:pt x="552" y="887"/>
                  </a:lnTo>
                  <a:lnTo>
                    <a:pt x="560" y="871"/>
                  </a:lnTo>
                  <a:lnTo>
                    <a:pt x="566" y="855"/>
                  </a:lnTo>
                  <a:lnTo>
                    <a:pt x="570" y="837"/>
                  </a:lnTo>
                  <a:lnTo>
                    <a:pt x="574" y="819"/>
                  </a:lnTo>
                  <a:lnTo>
                    <a:pt x="576" y="801"/>
                  </a:lnTo>
                  <a:lnTo>
                    <a:pt x="576" y="783"/>
                  </a:lnTo>
                  <a:lnTo>
                    <a:pt x="574" y="765"/>
                  </a:lnTo>
                  <a:lnTo>
                    <a:pt x="572" y="747"/>
                  </a:lnTo>
                  <a:lnTo>
                    <a:pt x="566" y="729"/>
                  </a:lnTo>
                  <a:lnTo>
                    <a:pt x="560" y="711"/>
                  </a:lnTo>
                  <a:lnTo>
                    <a:pt x="550" y="695"/>
                  </a:lnTo>
                  <a:lnTo>
                    <a:pt x="550" y="695"/>
                  </a:lnTo>
                  <a:lnTo>
                    <a:pt x="538" y="673"/>
                  </a:lnTo>
                  <a:lnTo>
                    <a:pt x="528" y="649"/>
                  </a:lnTo>
                  <a:lnTo>
                    <a:pt x="520" y="623"/>
                  </a:lnTo>
                  <a:lnTo>
                    <a:pt x="512" y="596"/>
                  </a:lnTo>
                  <a:lnTo>
                    <a:pt x="506" y="570"/>
                  </a:lnTo>
                  <a:lnTo>
                    <a:pt x="502" y="544"/>
                  </a:lnTo>
                  <a:lnTo>
                    <a:pt x="500" y="516"/>
                  </a:lnTo>
                  <a:lnTo>
                    <a:pt x="498" y="488"/>
                  </a:lnTo>
                  <a:lnTo>
                    <a:pt x="498" y="488"/>
                  </a:lnTo>
                  <a:lnTo>
                    <a:pt x="500" y="456"/>
                  </a:lnTo>
                  <a:lnTo>
                    <a:pt x="504" y="426"/>
                  </a:lnTo>
                  <a:lnTo>
                    <a:pt x="508" y="398"/>
                  </a:lnTo>
                  <a:lnTo>
                    <a:pt x="516" y="370"/>
                  </a:lnTo>
                  <a:lnTo>
                    <a:pt x="526" y="344"/>
                  </a:lnTo>
                  <a:lnTo>
                    <a:pt x="538" y="320"/>
                  </a:lnTo>
                  <a:lnTo>
                    <a:pt x="550" y="298"/>
                  </a:lnTo>
                  <a:lnTo>
                    <a:pt x="566" y="278"/>
                  </a:lnTo>
                  <a:lnTo>
                    <a:pt x="582" y="260"/>
                  </a:lnTo>
                  <a:lnTo>
                    <a:pt x="602" y="244"/>
                  </a:lnTo>
                  <a:lnTo>
                    <a:pt x="622" y="230"/>
                  </a:lnTo>
                  <a:lnTo>
                    <a:pt x="642" y="220"/>
                  </a:lnTo>
                  <a:lnTo>
                    <a:pt x="666" y="210"/>
                  </a:lnTo>
                  <a:lnTo>
                    <a:pt x="690" y="204"/>
                  </a:lnTo>
                  <a:lnTo>
                    <a:pt x="716" y="200"/>
                  </a:lnTo>
                  <a:lnTo>
                    <a:pt x="742" y="198"/>
                  </a:lnTo>
                  <a:lnTo>
                    <a:pt x="742" y="198"/>
                  </a:lnTo>
                  <a:lnTo>
                    <a:pt x="768" y="200"/>
                  </a:lnTo>
                  <a:lnTo>
                    <a:pt x="794" y="204"/>
                  </a:lnTo>
                  <a:lnTo>
                    <a:pt x="818" y="210"/>
                  </a:lnTo>
                  <a:lnTo>
                    <a:pt x="842" y="220"/>
                  </a:lnTo>
                  <a:lnTo>
                    <a:pt x="864" y="230"/>
                  </a:lnTo>
                  <a:lnTo>
                    <a:pt x="884" y="244"/>
                  </a:lnTo>
                  <a:lnTo>
                    <a:pt x="902" y="260"/>
                  </a:lnTo>
                  <a:lnTo>
                    <a:pt x="918" y="278"/>
                  </a:lnTo>
                  <a:lnTo>
                    <a:pt x="934" y="298"/>
                  </a:lnTo>
                  <a:lnTo>
                    <a:pt x="948" y="320"/>
                  </a:lnTo>
                  <a:lnTo>
                    <a:pt x="958" y="344"/>
                  </a:lnTo>
                  <a:lnTo>
                    <a:pt x="968" y="370"/>
                  </a:lnTo>
                  <a:lnTo>
                    <a:pt x="976" y="398"/>
                  </a:lnTo>
                  <a:lnTo>
                    <a:pt x="982" y="426"/>
                  </a:lnTo>
                  <a:lnTo>
                    <a:pt x="984" y="456"/>
                  </a:lnTo>
                  <a:lnTo>
                    <a:pt x="986" y="488"/>
                  </a:lnTo>
                  <a:lnTo>
                    <a:pt x="986" y="488"/>
                  </a:lnTo>
                  <a:lnTo>
                    <a:pt x="984" y="516"/>
                  </a:lnTo>
                  <a:lnTo>
                    <a:pt x="982" y="542"/>
                  </a:lnTo>
                  <a:lnTo>
                    <a:pt x="978" y="570"/>
                  </a:lnTo>
                  <a:lnTo>
                    <a:pt x="972" y="596"/>
                  </a:lnTo>
                  <a:lnTo>
                    <a:pt x="966" y="623"/>
                  </a:lnTo>
                  <a:lnTo>
                    <a:pt x="956" y="649"/>
                  </a:lnTo>
                  <a:lnTo>
                    <a:pt x="946" y="673"/>
                  </a:lnTo>
                  <a:lnTo>
                    <a:pt x="934" y="695"/>
                  </a:lnTo>
                  <a:lnTo>
                    <a:pt x="934" y="695"/>
                  </a:lnTo>
                  <a:lnTo>
                    <a:pt x="926" y="713"/>
                  </a:lnTo>
                  <a:lnTo>
                    <a:pt x="918" y="729"/>
                  </a:lnTo>
                  <a:lnTo>
                    <a:pt x="914" y="747"/>
                  </a:lnTo>
                  <a:lnTo>
                    <a:pt x="910" y="765"/>
                  </a:lnTo>
                  <a:lnTo>
                    <a:pt x="908" y="783"/>
                  </a:lnTo>
                  <a:lnTo>
                    <a:pt x="908" y="803"/>
                  </a:lnTo>
                  <a:lnTo>
                    <a:pt x="910" y="821"/>
                  </a:lnTo>
                  <a:lnTo>
                    <a:pt x="914" y="837"/>
                  </a:lnTo>
                  <a:lnTo>
                    <a:pt x="918" y="855"/>
                  </a:lnTo>
                  <a:lnTo>
                    <a:pt x="926" y="871"/>
                  </a:lnTo>
                  <a:lnTo>
                    <a:pt x="934" y="889"/>
                  </a:lnTo>
                  <a:lnTo>
                    <a:pt x="944" y="903"/>
                  </a:lnTo>
                  <a:lnTo>
                    <a:pt x="954" y="919"/>
                  </a:lnTo>
                  <a:lnTo>
                    <a:pt x="966" y="931"/>
                  </a:lnTo>
                  <a:lnTo>
                    <a:pt x="980" y="945"/>
                  </a:lnTo>
                  <a:lnTo>
                    <a:pt x="996" y="957"/>
                  </a:lnTo>
                  <a:lnTo>
                    <a:pt x="996" y="957"/>
                  </a:lnTo>
                  <a:lnTo>
                    <a:pt x="1028" y="979"/>
                  </a:lnTo>
                  <a:lnTo>
                    <a:pt x="1058" y="1005"/>
                  </a:lnTo>
                  <a:lnTo>
                    <a:pt x="1088" y="1035"/>
                  </a:lnTo>
                  <a:lnTo>
                    <a:pt x="1114" y="1067"/>
                  </a:lnTo>
                  <a:lnTo>
                    <a:pt x="1140" y="1099"/>
                  </a:lnTo>
                  <a:lnTo>
                    <a:pt x="1164" y="1135"/>
                  </a:lnTo>
                  <a:lnTo>
                    <a:pt x="1186" y="1173"/>
                  </a:lnTo>
                  <a:lnTo>
                    <a:pt x="1206" y="1213"/>
                  </a:lnTo>
                  <a:lnTo>
                    <a:pt x="1224" y="1253"/>
                  </a:lnTo>
                  <a:lnTo>
                    <a:pt x="1240" y="1295"/>
                  </a:lnTo>
                  <a:lnTo>
                    <a:pt x="1254" y="1339"/>
                  </a:lnTo>
                  <a:lnTo>
                    <a:pt x="1266" y="1383"/>
                  </a:lnTo>
                  <a:lnTo>
                    <a:pt x="1274" y="1429"/>
                  </a:lnTo>
                  <a:lnTo>
                    <a:pt x="1282" y="1476"/>
                  </a:lnTo>
                  <a:lnTo>
                    <a:pt x="1286" y="1522"/>
                  </a:lnTo>
                  <a:lnTo>
                    <a:pt x="1286" y="1568"/>
                  </a:lnTo>
                  <a:lnTo>
                    <a:pt x="1286" y="1568"/>
                  </a:lnTo>
                  <a:lnTo>
                    <a:pt x="1286" y="1600"/>
                  </a:lnTo>
                  <a:lnTo>
                    <a:pt x="1284" y="1634"/>
                  </a:lnTo>
                  <a:lnTo>
                    <a:pt x="1284" y="16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en-GB" sz="1200" dirty="0">
                <a:solidFill>
                  <a:srgbClr val="717171"/>
                </a:solidFill>
              </a:endParaRPr>
            </a:p>
          </p:txBody>
        </p:sp>
        <p:sp>
          <p:nvSpPr>
            <p:cNvPr id="29" name="Freeform 56"/>
            <p:cNvSpPr>
              <a:spLocks noEditPoints="1"/>
            </p:cNvSpPr>
            <p:nvPr/>
          </p:nvSpPr>
          <p:spPr bwMode="auto">
            <a:xfrm>
              <a:off x="6661154" y="-806985"/>
              <a:ext cx="2355846" cy="3006727"/>
            </a:xfrm>
            <a:custGeom>
              <a:avLst/>
              <a:gdLst>
                <a:gd name="T0" fmla="*/ 1152 w 1484"/>
                <a:gd name="T1" fmla="*/ 687 h 1894"/>
                <a:gd name="T2" fmla="*/ 1184 w 1484"/>
                <a:gd name="T3" fmla="*/ 488 h 1894"/>
                <a:gd name="T4" fmla="*/ 1150 w 1484"/>
                <a:gd name="T5" fmla="*/ 292 h 1894"/>
                <a:gd name="T6" fmla="*/ 1028 w 1484"/>
                <a:gd name="T7" fmla="*/ 108 h 1894"/>
                <a:gd name="T8" fmla="*/ 834 w 1484"/>
                <a:gd name="T9" fmla="*/ 10 h 1894"/>
                <a:gd name="T10" fmla="*/ 718 w 1484"/>
                <a:gd name="T11" fmla="*/ 2 h 1894"/>
                <a:gd name="T12" fmla="*/ 526 w 1484"/>
                <a:gd name="T13" fmla="*/ 58 h 1894"/>
                <a:gd name="T14" fmla="*/ 374 w 1484"/>
                <a:gd name="T15" fmla="*/ 210 h 1894"/>
                <a:gd name="T16" fmla="*/ 304 w 1484"/>
                <a:gd name="T17" fmla="*/ 436 h 1894"/>
                <a:gd name="T18" fmla="*/ 312 w 1484"/>
                <a:gd name="T19" fmla="*/ 609 h 1894"/>
                <a:gd name="T20" fmla="*/ 378 w 1484"/>
                <a:gd name="T21" fmla="*/ 793 h 1894"/>
                <a:gd name="T22" fmla="*/ 224 w 1484"/>
                <a:gd name="T23" fmla="*/ 933 h 1894"/>
                <a:gd name="T24" fmla="*/ 82 w 1484"/>
                <a:gd name="T25" fmla="*/ 1169 h 1894"/>
                <a:gd name="T26" fmla="*/ 8 w 1484"/>
                <a:gd name="T27" fmla="*/ 1449 h 1894"/>
                <a:gd name="T28" fmla="*/ 4 w 1484"/>
                <a:gd name="T29" fmla="*/ 1650 h 1894"/>
                <a:gd name="T30" fmla="*/ 22 w 1484"/>
                <a:gd name="T31" fmla="*/ 1756 h 1894"/>
                <a:gd name="T32" fmla="*/ 70 w 1484"/>
                <a:gd name="T33" fmla="*/ 1802 h 1894"/>
                <a:gd name="T34" fmla="*/ 320 w 1484"/>
                <a:gd name="T35" fmla="*/ 1860 h 1894"/>
                <a:gd name="T36" fmla="*/ 742 w 1484"/>
                <a:gd name="T37" fmla="*/ 1894 h 1894"/>
                <a:gd name="T38" fmla="*/ 1082 w 1484"/>
                <a:gd name="T39" fmla="*/ 1872 h 1894"/>
                <a:gd name="T40" fmla="*/ 1402 w 1484"/>
                <a:gd name="T41" fmla="*/ 1806 h 1894"/>
                <a:gd name="T42" fmla="*/ 1456 w 1484"/>
                <a:gd name="T43" fmla="*/ 1768 h 1894"/>
                <a:gd name="T44" fmla="*/ 1476 w 1484"/>
                <a:gd name="T45" fmla="*/ 1690 h 1894"/>
                <a:gd name="T46" fmla="*/ 1482 w 1484"/>
                <a:gd name="T47" fmla="*/ 1508 h 1894"/>
                <a:gd name="T48" fmla="*/ 1424 w 1484"/>
                <a:gd name="T49" fmla="*/ 1223 h 1894"/>
                <a:gd name="T50" fmla="*/ 1294 w 1484"/>
                <a:gd name="T51" fmla="*/ 975 h 1894"/>
                <a:gd name="T52" fmla="*/ 1106 w 1484"/>
                <a:gd name="T53" fmla="*/ 793 h 1894"/>
                <a:gd name="T54" fmla="*/ 1154 w 1484"/>
                <a:gd name="T55" fmla="*/ 1662 h 1894"/>
                <a:gd name="T56" fmla="*/ 812 w 1484"/>
                <a:gd name="T57" fmla="*/ 1696 h 1894"/>
                <a:gd name="T58" fmla="*/ 532 w 1484"/>
                <a:gd name="T59" fmla="*/ 1688 h 1894"/>
                <a:gd name="T60" fmla="*/ 200 w 1484"/>
                <a:gd name="T61" fmla="*/ 1634 h 1894"/>
                <a:gd name="T62" fmla="*/ 200 w 1484"/>
                <a:gd name="T63" fmla="*/ 1522 h 1894"/>
                <a:gd name="T64" fmla="*/ 244 w 1484"/>
                <a:gd name="T65" fmla="*/ 1295 h 1894"/>
                <a:gd name="T66" fmla="*/ 344 w 1484"/>
                <a:gd name="T67" fmla="*/ 1099 h 1894"/>
                <a:gd name="T68" fmla="*/ 488 w 1484"/>
                <a:gd name="T69" fmla="*/ 957 h 1894"/>
                <a:gd name="T70" fmla="*/ 542 w 1484"/>
                <a:gd name="T71" fmla="*/ 903 h 1894"/>
                <a:gd name="T72" fmla="*/ 574 w 1484"/>
                <a:gd name="T73" fmla="*/ 819 h 1894"/>
                <a:gd name="T74" fmla="*/ 566 w 1484"/>
                <a:gd name="T75" fmla="*/ 729 h 1894"/>
                <a:gd name="T76" fmla="*/ 528 w 1484"/>
                <a:gd name="T77" fmla="*/ 649 h 1894"/>
                <a:gd name="T78" fmla="*/ 500 w 1484"/>
                <a:gd name="T79" fmla="*/ 516 h 1894"/>
                <a:gd name="T80" fmla="*/ 508 w 1484"/>
                <a:gd name="T81" fmla="*/ 398 h 1894"/>
                <a:gd name="T82" fmla="*/ 566 w 1484"/>
                <a:gd name="T83" fmla="*/ 278 h 1894"/>
                <a:gd name="T84" fmla="*/ 666 w 1484"/>
                <a:gd name="T85" fmla="*/ 210 h 1894"/>
                <a:gd name="T86" fmla="*/ 768 w 1484"/>
                <a:gd name="T87" fmla="*/ 200 h 1894"/>
                <a:gd name="T88" fmla="*/ 884 w 1484"/>
                <a:gd name="T89" fmla="*/ 244 h 1894"/>
                <a:gd name="T90" fmla="*/ 958 w 1484"/>
                <a:gd name="T91" fmla="*/ 344 h 1894"/>
                <a:gd name="T92" fmla="*/ 986 w 1484"/>
                <a:gd name="T93" fmla="*/ 488 h 1894"/>
                <a:gd name="T94" fmla="*/ 972 w 1484"/>
                <a:gd name="T95" fmla="*/ 596 h 1894"/>
                <a:gd name="T96" fmla="*/ 934 w 1484"/>
                <a:gd name="T97" fmla="*/ 695 h 1894"/>
                <a:gd name="T98" fmla="*/ 908 w 1484"/>
                <a:gd name="T99" fmla="*/ 783 h 1894"/>
                <a:gd name="T100" fmla="*/ 926 w 1484"/>
                <a:gd name="T101" fmla="*/ 871 h 1894"/>
                <a:gd name="T102" fmla="*/ 980 w 1484"/>
                <a:gd name="T103" fmla="*/ 945 h 1894"/>
                <a:gd name="T104" fmla="*/ 1088 w 1484"/>
                <a:gd name="T105" fmla="*/ 1035 h 1894"/>
                <a:gd name="T106" fmla="*/ 1206 w 1484"/>
                <a:gd name="T107" fmla="*/ 1213 h 1894"/>
                <a:gd name="T108" fmla="*/ 1274 w 1484"/>
                <a:gd name="T109" fmla="*/ 1429 h 1894"/>
                <a:gd name="T110" fmla="*/ 1286 w 1484"/>
                <a:gd name="T111" fmla="*/ 1600 h 18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484" h="1894">
                  <a:moveTo>
                    <a:pt x="1106" y="793"/>
                  </a:moveTo>
                  <a:lnTo>
                    <a:pt x="1106" y="793"/>
                  </a:lnTo>
                  <a:lnTo>
                    <a:pt x="1124" y="759"/>
                  </a:lnTo>
                  <a:lnTo>
                    <a:pt x="1140" y="723"/>
                  </a:lnTo>
                  <a:lnTo>
                    <a:pt x="1152" y="687"/>
                  </a:lnTo>
                  <a:lnTo>
                    <a:pt x="1164" y="649"/>
                  </a:lnTo>
                  <a:lnTo>
                    <a:pt x="1172" y="609"/>
                  </a:lnTo>
                  <a:lnTo>
                    <a:pt x="1178" y="570"/>
                  </a:lnTo>
                  <a:lnTo>
                    <a:pt x="1182" y="528"/>
                  </a:lnTo>
                  <a:lnTo>
                    <a:pt x="1184" y="488"/>
                  </a:lnTo>
                  <a:lnTo>
                    <a:pt x="1184" y="488"/>
                  </a:lnTo>
                  <a:lnTo>
                    <a:pt x="1182" y="436"/>
                  </a:lnTo>
                  <a:lnTo>
                    <a:pt x="1174" y="386"/>
                  </a:lnTo>
                  <a:lnTo>
                    <a:pt x="1164" y="338"/>
                  </a:lnTo>
                  <a:lnTo>
                    <a:pt x="1150" y="292"/>
                  </a:lnTo>
                  <a:lnTo>
                    <a:pt x="1132" y="250"/>
                  </a:lnTo>
                  <a:lnTo>
                    <a:pt x="1112" y="210"/>
                  </a:lnTo>
                  <a:lnTo>
                    <a:pt x="1086" y="172"/>
                  </a:lnTo>
                  <a:lnTo>
                    <a:pt x="1058" y="138"/>
                  </a:lnTo>
                  <a:lnTo>
                    <a:pt x="1028" y="108"/>
                  </a:lnTo>
                  <a:lnTo>
                    <a:pt x="994" y="80"/>
                  </a:lnTo>
                  <a:lnTo>
                    <a:pt x="958" y="58"/>
                  </a:lnTo>
                  <a:lnTo>
                    <a:pt x="920" y="38"/>
                  </a:lnTo>
                  <a:lnTo>
                    <a:pt x="878" y="22"/>
                  </a:lnTo>
                  <a:lnTo>
                    <a:pt x="834" y="10"/>
                  </a:lnTo>
                  <a:lnTo>
                    <a:pt x="790" y="4"/>
                  </a:lnTo>
                  <a:lnTo>
                    <a:pt x="766" y="2"/>
                  </a:lnTo>
                  <a:lnTo>
                    <a:pt x="742" y="0"/>
                  </a:lnTo>
                  <a:lnTo>
                    <a:pt x="742" y="0"/>
                  </a:lnTo>
                  <a:lnTo>
                    <a:pt x="718" y="2"/>
                  </a:lnTo>
                  <a:lnTo>
                    <a:pt x="696" y="4"/>
                  </a:lnTo>
                  <a:lnTo>
                    <a:pt x="650" y="10"/>
                  </a:lnTo>
                  <a:lnTo>
                    <a:pt x="606" y="22"/>
                  </a:lnTo>
                  <a:lnTo>
                    <a:pt x="566" y="38"/>
                  </a:lnTo>
                  <a:lnTo>
                    <a:pt x="526" y="58"/>
                  </a:lnTo>
                  <a:lnTo>
                    <a:pt x="490" y="80"/>
                  </a:lnTo>
                  <a:lnTo>
                    <a:pt x="456" y="108"/>
                  </a:lnTo>
                  <a:lnTo>
                    <a:pt x="426" y="138"/>
                  </a:lnTo>
                  <a:lnTo>
                    <a:pt x="398" y="172"/>
                  </a:lnTo>
                  <a:lnTo>
                    <a:pt x="374" y="210"/>
                  </a:lnTo>
                  <a:lnTo>
                    <a:pt x="352" y="250"/>
                  </a:lnTo>
                  <a:lnTo>
                    <a:pt x="334" y="292"/>
                  </a:lnTo>
                  <a:lnTo>
                    <a:pt x="320" y="338"/>
                  </a:lnTo>
                  <a:lnTo>
                    <a:pt x="310" y="386"/>
                  </a:lnTo>
                  <a:lnTo>
                    <a:pt x="304" y="436"/>
                  </a:lnTo>
                  <a:lnTo>
                    <a:pt x="300" y="488"/>
                  </a:lnTo>
                  <a:lnTo>
                    <a:pt x="300" y="488"/>
                  </a:lnTo>
                  <a:lnTo>
                    <a:pt x="302" y="528"/>
                  </a:lnTo>
                  <a:lnTo>
                    <a:pt x="306" y="570"/>
                  </a:lnTo>
                  <a:lnTo>
                    <a:pt x="312" y="609"/>
                  </a:lnTo>
                  <a:lnTo>
                    <a:pt x="320" y="649"/>
                  </a:lnTo>
                  <a:lnTo>
                    <a:pt x="332" y="687"/>
                  </a:lnTo>
                  <a:lnTo>
                    <a:pt x="346" y="723"/>
                  </a:lnTo>
                  <a:lnTo>
                    <a:pt x="360" y="759"/>
                  </a:lnTo>
                  <a:lnTo>
                    <a:pt x="378" y="793"/>
                  </a:lnTo>
                  <a:lnTo>
                    <a:pt x="378" y="793"/>
                  </a:lnTo>
                  <a:lnTo>
                    <a:pt x="338" y="823"/>
                  </a:lnTo>
                  <a:lnTo>
                    <a:pt x="298" y="855"/>
                  </a:lnTo>
                  <a:lnTo>
                    <a:pt x="260" y="893"/>
                  </a:lnTo>
                  <a:lnTo>
                    <a:pt x="224" y="933"/>
                  </a:lnTo>
                  <a:lnTo>
                    <a:pt x="192" y="975"/>
                  </a:lnTo>
                  <a:lnTo>
                    <a:pt x="160" y="1021"/>
                  </a:lnTo>
                  <a:lnTo>
                    <a:pt x="132" y="1067"/>
                  </a:lnTo>
                  <a:lnTo>
                    <a:pt x="106" y="1117"/>
                  </a:lnTo>
                  <a:lnTo>
                    <a:pt x="82" y="1169"/>
                  </a:lnTo>
                  <a:lnTo>
                    <a:pt x="60" y="1223"/>
                  </a:lnTo>
                  <a:lnTo>
                    <a:pt x="42" y="1277"/>
                  </a:lnTo>
                  <a:lnTo>
                    <a:pt x="28" y="1333"/>
                  </a:lnTo>
                  <a:lnTo>
                    <a:pt x="16" y="1391"/>
                  </a:lnTo>
                  <a:lnTo>
                    <a:pt x="8" y="1449"/>
                  </a:lnTo>
                  <a:lnTo>
                    <a:pt x="2" y="1508"/>
                  </a:lnTo>
                  <a:lnTo>
                    <a:pt x="0" y="1568"/>
                  </a:lnTo>
                  <a:lnTo>
                    <a:pt x="0" y="1568"/>
                  </a:lnTo>
                  <a:lnTo>
                    <a:pt x="2" y="1608"/>
                  </a:lnTo>
                  <a:lnTo>
                    <a:pt x="4" y="1650"/>
                  </a:lnTo>
                  <a:lnTo>
                    <a:pt x="8" y="1690"/>
                  </a:lnTo>
                  <a:lnTo>
                    <a:pt x="14" y="1730"/>
                  </a:lnTo>
                  <a:lnTo>
                    <a:pt x="14" y="1730"/>
                  </a:lnTo>
                  <a:lnTo>
                    <a:pt x="18" y="1744"/>
                  </a:lnTo>
                  <a:lnTo>
                    <a:pt x="22" y="1756"/>
                  </a:lnTo>
                  <a:lnTo>
                    <a:pt x="30" y="1768"/>
                  </a:lnTo>
                  <a:lnTo>
                    <a:pt x="38" y="1778"/>
                  </a:lnTo>
                  <a:lnTo>
                    <a:pt x="46" y="1788"/>
                  </a:lnTo>
                  <a:lnTo>
                    <a:pt x="58" y="1796"/>
                  </a:lnTo>
                  <a:lnTo>
                    <a:pt x="70" y="1802"/>
                  </a:lnTo>
                  <a:lnTo>
                    <a:pt x="82" y="1806"/>
                  </a:lnTo>
                  <a:lnTo>
                    <a:pt x="82" y="1806"/>
                  </a:lnTo>
                  <a:lnTo>
                    <a:pt x="160" y="1826"/>
                  </a:lnTo>
                  <a:lnTo>
                    <a:pt x="240" y="1844"/>
                  </a:lnTo>
                  <a:lnTo>
                    <a:pt x="320" y="1860"/>
                  </a:lnTo>
                  <a:lnTo>
                    <a:pt x="402" y="1872"/>
                  </a:lnTo>
                  <a:lnTo>
                    <a:pt x="486" y="1882"/>
                  </a:lnTo>
                  <a:lnTo>
                    <a:pt x="570" y="1890"/>
                  </a:lnTo>
                  <a:lnTo>
                    <a:pt x="656" y="1894"/>
                  </a:lnTo>
                  <a:lnTo>
                    <a:pt x="742" y="1894"/>
                  </a:lnTo>
                  <a:lnTo>
                    <a:pt x="742" y="1894"/>
                  </a:lnTo>
                  <a:lnTo>
                    <a:pt x="828" y="1894"/>
                  </a:lnTo>
                  <a:lnTo>
                    <a:pt x="914" y="1890"/>
                  </a:lnTo>
                  <a:lnTo>
                    <a:pt x="998" y="1882"/>
                  </a:lnTo>
                  <a:lnTo>
                    <a:pt x="1082" y="1872"/>
                  </a:lnTo>
                  <a:lnTo>
                    <a:pt x="1164" y="1860"/>
                  </a:lnTo>
                  <a:lnTo>
                    <a:pt x="1244" y="1844"/>
                  </a:lnTo>
                  <a:lnTo>
                    <a:pt x="1324" y="1826"/>
                  </a:lnTo>
                  <a:lnTo>
                    <a:pt x="1402" y="1806"/>
                  </a:lnTo>
                  <a:lnTo>
                    <a:pt x="1402" y="1806"/>
                  </a:lnTo>
                  <a:lnTo>
                    <a:pt x="1414" y="1802"/>
                  </a:lnTo>
                  <a:lnTo>
                    <a:pt x="1426" y="1796"/>
                  </a:lnTo>
                  <a:lnTo>
                    <a:pt x="1438" y="1788"/>
                  </a:lnTo>
                  <a:lnTo>
                    <a:pt x="1446" y="1778"/>
                  </a:lnTo>
                  <a:lnTo>
                    <a:pt x="1456" y="1768"/>
                  </a:lnTo>
                  <a:lnTo>
                    <a:pt x="1462" y="1756"/>
                  </a:lnTo>
                  <a:lnTo>
                    <a:pt x="1466" y="1744"/>
                  </a:lnTo>
                  <a:lnTo>
                    <a:pt x="1470" y="1730"/>
                  </a:lnTo>
                  <a:lnTo>
                    <a:pt x="1470" y="1730"/>
                  </a:lnTo>
                  <a:lnTo>
                    <a:pt x="1476" y="1690"/>
                  </a:lnTo>
                  <a:lnTo>
                    <a:pt x="1480" y="1650"/>
                  </a:lnTo>
                  <a:lnTo>
                    <a:pt x="1484" y="1608"/>
                  </a:lnTo>
                  <a:lnTo>
                    <a:pt x="1484" y="1568"/>
                  </a:lnTo>
                  <a:lnTo>
                    <a:pt x="1484" y="1568"/>
                  </a:lnTo>
                  <a:lnTo>
                    <a:pt x="1482" y="1508"/>
                  </a:lnTo>
                  <a:lnTo>
                    <a:pt x="1478" y="1449"/>
                  </a:lnTo>
                  <a:lnTo>
                    <a:pt x="1468" y="1391"/>
                  </a:lnTo>
                  <a:lnTo>
                    <a:pt x="1456" y="1333"/>
                  </a:lnTo>
                  <a:lnTo>
                    <a:pt x="1442" y="1277"/>
                  </a:lnTo>
                  <a:lnTo>
                    <a:pt x="1424" y="1223"/>
                  </a:lnTo>
                  <a:lnTo>
                    <a:pt x="1402" y="1169"/>
                  </a:lnTo>
                  <a:lnTo>
                    <a:pt x="1380" y="1117"/>
                  </a:lnTo>
                  <a:lnTo>
                    <a:pt x="1354" y="1067"/>
                  </a:lnTo>
                  <a:lnTo>
                    <a:pt x="1324" y="1021"/>
                  </a:lnTo>
                  <a:lnTo>
                    <a:pt x="1294" y="975"/>
                  </a:lnTo>
                  <a:lnTo>
                    <a:pt x="1260" y="933"/>
                  </a:lnTo>
                  <a:lnTo>
                    <a:pt x="1224" y="893"/>
                  </a:lnTo>
                  <a:lnTo>
                    <a:pt x="1186" y="855"/>
                  </a:lnTo>
                  <a:lnTo>
                    <a:pt x="1148" y="823"/>
                  </a:lnTo>
                  <a:lnTo>
                    <a:pt x="1106" y="793"/>
                  </a:lnTo>
                  <a:lnTo>
                    <a:pt x="1106" y="793"/>
                  </a:lnTo>
                  <a:close/>
                  <a:moveTo>
                    <a:pt x="1284" y="1634"/>
                  </a:moveTo>
                  <a:lnTo>
                    <a:pt x="1284" y="1634"/>
                  </a:lnTo>
                  <a:lnTo>
                    <a:pt x="1220" y="1648"/>
                  </a:lnTo>
                  <a:lnTo>
                    <a:pt x="1154" y="1662"/>
                  </a:lnTo>
                  <a:lnTo>
                    <a:pt x="1088" y="1672"/>
                  </a:lnTo>
                  <a:lnTo>
                    <a:pt x="1020" y="1680"/>
                  </a:lnTo>
                  <a:lnTo>
                    <a:pt x="952" y="1688"/>
                  </a:lnTo>
                  <a:lnTo>
                    <a:pt x="882" y="1692"/>
                  </a:lnTo>
                  <a:lnTo>
                    <a:pt x="812" y="1696"/>
                  </a:lnTo>
                  <a:lnTo>
                    <a:pt x="742" y="1698"/>
                  </a:lnTo>
                  <a:lnTo>
                    <a:pt x="742" y="1698"/>
                  </a:lnTo>
                  <a:lnTo>
                    <a:pt x="672" y="1696"/>
                  </a:lnTo>
                  <a:lnTo>
                    <a:pt x="602" y="1694"/>
                  </a:lnTo>
                  <a:lnTo>
                    <a:pt x="532" y="1688"/>
                  </a:lnTo>
                  <a:lnTo>
                    <a:pt x="464" y="1682"/>
                  </a:lnTo>
                  <a:lnTo>
                    <a:pt x="398" y="1672"/>
                  </a:lnTo>
                  <a:lnTo>
                    <a:pt x="330" y="1662"/>
                  </a:lnTo>
                  <a:lnTo>
                    <a:pt x="266" y="1648"/>
                  </a:lnTo>
                  <a:lnTo>
                    <a:pt x="200" y="1634"/>
                  </a:lnTo>
                  <a:lnTo>
                    <a:pt x="200" y="1634"/>
                  </a:lnTo>
                  <a:lnTo>
                    <a:pt x="198" y="1600"/>
                  </a:lnTo>
                  <a:lnTo>
                    <a:pt x="198" y="1568"/>
                  </a:lnTo>
                  <a:lnTo>
                    <a:pt x="198" y="1568"/>
                  </a:lnTo>
                  <a:lnTo>
                    <a:pt x="200" y="1522"/>
                  </a:lnTo>
                  <a:lnTo>
                    <a:pt x="204" y="1476"/>
                  </a:lnTo>
                  <a:lnTo>
                    <a:pt x="210" y="1429"/>
                  </a:lnTo>
                  <a:lnTo>
                    <a:pt x="220" y="1383"/>
                  </a:lnTo>
                  <a:lnTo>
                    <a:pt x="230" y="1339"/>
                  </a:lnTo>
                  <a:lnTo>
                    <a:pt x="244" y="1295"/>
                  </a:lnTo>
                  <a:lnTo>
                    <a:pt x="260" y="1253"/>
                  </a:lnTo>
                  <a:lnTo>
                    <a:pt x="278" y="1213"/>
                  </a:lnTo>
                  <a:lnTo>
                    <a:pt x="298" y="1173"/>
                  </a:lnTo>
                  <a:lnTo>
                    <a:pt x="320" y="1135"/>
                  </a:lnTo>
                  <a:lnTo>
                    <a:pt x="344" y="1099"/>
                  </a:lnTo>
                  <a:lnTo>
                    <a:pt x="370" y="1067"/>
                  </a:lnTo>
                  <a:lnTo>
                    <a:pt x="398" y="1035"/>
                  </a:lnTo>
                  <a:lnTo>
                    <a:pt x="426" y="1005"/>
                  </a:lnTo>
                  <a:lnTo>
                    <a:pt x="456" y="979"/>
                  </a:lnTo>
                  <a:lnTo>
                    <a:pt x="488" y="957"/>
                  </a:lnTo>
                  <a:lnTo>
                    <a:pt x="488" y="957"/>
                  </a:lnTo>
                  <a:lnTo>
                    <a:pt x="504" y="945"/>
                  </a:lnTo>
                  <a:lnTo>
                    <a:pt x="518" y="931"/>
                  </a:lnTo>
                  <a:lnTo>
                    <a:pt x="530" y="919"/>
                  </a:lnTo>
                  <a:lnTo>
                    <a:pt x="542" y="903"/>
                  </a:lnTo>
                  <a:lnTo>
                    <a:pt x="552" y="887"/>
                  </a:lnTo>
                  <a:lnTo>
                    <a:pt x="560" y="871"/>
                  </a:lnTo>
                  <a:lnTo>
                    <a:pt x="566" y="855"/>
                  </a:lnTo>
                  <a:lnTo>
                    <a:pt x="570" y="837"/>
                  </a:lnTo>
                  <a:lnTo>
                    <a:pt x="574" y="819"/>
                  </a:lnTo>
                  <a:lnTo>
                    <a:pt x="576" y="801"/>
                  </a:lnTo>
                  <a:lnTo>
                    <a:pt x="576" y="783"/>
                  </a:lnTo>
                  <a:lnTo>
                    <a:pt x="574" y="765"/>
                  </a:lnTo>
                  <a:lnTo>
                    <a:pt x="570" y="747"/>
                  </a:lnTo>
                  <a:lnTo>
                    <a:pt x="566" y="729"/>
                  </a:lnTo>
                  <a:lnTo>
                    <a:pt x="558" y="711"/>
                  </a:lnTo>
                  <a:lnTo>
                    <a:pt x="550" y="695"/>
                  </a:lnTo>
                  <a:lnTo>
                    <a:pt x="550" y="695"/>
                  </a:lnTo>
                  <a:lnTo>
                    <a:pt x="538" y="671"/>
                  </a:lnTo>
                  <a:lnTo>
                    <a:pt x="528" y="649"/>
                  </a:lnTo>
                  <a:lnTo>
                    <a:pt x="520" y="623"/>
                  </a:lnTo>
                  <a:lnTo>
                    <a:pt x="512" y="596"/>
                  </a:lnTo>
                  <a:lnTo>
                    <a:pt x="506" y="570"/>
                  </a:lnTo>
                  <a:lnTo>
                    <a:pt x="502" y="544"/>
                  </a:lnTo>
                  <a:lnTo>
                    <a:pt x="500" y="516"/>
                  </a:lnTo>
                  <a:lnTo>
                    <a:pt x="498" y="488"/>
                  </a:lnTo>
                  <a:lnTo>
                    <a:pt x="498" y="488"/>
                  </a:lnTo>
                  <a:lnTo>
                    <a:pt x="500" y="456"/>
                  </a:lnTo>
                  <a:lnTo>
                    <a:pt x="504" y="426"/>
                  </a:lnTo>
                  <a:lnTo>
                    <a:pt x="508" y="398"/>
                  </a:lnTo>
                  <a:lnTo>
                    <a:pt x="516" y="370"/>
                  </a:lnTo>
                  <a:lnTo>
                    <a:pt x="526" y="344"/>
                  </a:lnTo>
                  <a:lnTo>
                    <a:pt x="538" y="320"/>
                  </a:lnTo>
                  <a:lnTo>
                    <a:pt x="550" y="298"/>
                  </a:lnTo>
                  <a:lnTo>
                    <a:pt x="566" y="278"/>
                  </a:lnTo>
                  <a:lnTo>
                    <a:pt x="582" y="260"/>
                  </a:lnTo>
                  <a:lnTo>
                    <a:pt x="602" y="244"/>
                  </a:lnTo>
                  <a:lnTo>
                    <a:pt x="622" y="230"/>
                  </a:lnTo>
                  <a:lnTo>
                    <a:pt x="642" y="220"/>
                  </a:lnTo>
                  <a:lnTo>
                    <a:pt x="666" y="210"/>
                  </a:lnTo>
                  <a:lnTo>
                    <a:pt x="690" y="204"/>
                  </a:lnTo>
                  <a:lnTo>
                    <a:pt x="716" y="200"/>
                  </a:lnTo>
                  <a:lnTo>
                    <a:pt x="742" y="198"/>
                  </a:lnTo>
                  <a:lnTo>
                    <a:pt x="742" y="198"/>
                  </a:lnTo>
                  <a:lnTo>
                    <a:pt x="768" y="200"/>
                  </a:lnTo>
                  <a:lnTo>
                    <a:pt x="794" y="204"/>
                  </a:lnTo>
                  <a:lnTo>
                    <a:pt x="818" y="210"/>
                  </a:lnTo>
                  <a:lnTo>
                    <a:pt x="842" y="220"/>
                  </a:lnTo>
                  <a:lnTo>
                    <a:pt x="864" y="230"/>
                  </a:lnTo>
                  <a:lnTo>
                    <a:pt x="884" y="244"/>
                  </a:lnTo>
                  <a:lnTo>
                    <a:pt x="902" y="260"/>
                  </a:lnTo>
                  <a:lnTo>
                    <a:pt x="918" y="278"/>
                  </a:lnTo>
                  <a:lnTo>
                    <a:pt x="934" y="298"/>
                  </a:lnTo>
                  <a:lnTo>
                    <a:pt x="946" y="320"/>
                  </a:lnTo>
                  <a:lnTo>
                    <a:pt x="958" y="344"/>
                  </a:lnTo>
                  <a:lnTo>
                    <a:pt x="968" y="370"/>
                  </a:lnTo>
                  <a:lnTo>
                    <a:pt x="976" y="398"/>
                  </a:lnTo>
                  <a:lnTo>
                    <a:pt x="982" y="426"/>
                  </a:lnTo>
                  <a:lnTo>
                    <a:pt x="984" y="456"/>
                  </a:lnTo>
                  <a:lnTo>
                    <a:pt x="986" y="488"/>
                  </a:lnTo>
                  <a:lnTo>
                    <a:pt x="986" y="488"/>
                  </a:lnTo>
                  <a:lnTo>
                    <a:pt x="984" y="516"/>
                  </a:lnTo>
                  <a:lnTo>
                    <a:pt x="982" y="544"/>
                  </a:lnTo>
                  <a:lnTo>
                    <a:pt x="978" y="570"/>
                  </a:lnTo>
                  <a:lnTo>
                    <a:pt x="972" y="596"/>
                  </a:lnTo>
                  <a:lnTo>
                    <a:pt x="964" y="623"/>
                  </a:lnTo>
                  <a:lnTo>
                    <a:pt x="956" y="649"/>
                  </a:lnTo>
                  <a:lnTo>
                    <a:pt x="946" y="673"/>
                  </a:lnTo>
                  <a:lnTo>
                    <a:pt x="934" y="695"/>
                  </a:lnTo>
                  <a:lnTo>
                    <a:pt x="934" y="695"/>
                  </a:lnTo>
                  <a:lnTo>
                    <a:pt x="926" y="711"/>
                  </a:lnTo>
                  <a:lnTo>
                    <a:pt x="918" y="729"/>
                  </a:lnTo>
                  <a:lnTo>
                    <a:pt x="914" y="747"/>
                  </a:lnTo>
                  <a:lnTo>
                    <a:pt x="910" y="765"/>
                  </a:lnTo>
                  <a:lnTo>
                    <a:pt x="908" y="783"/>
                  </a:lnTo>
                  <a:lnTo>
                    <a:pt x="908" y="801"/>
                  </a:lnTo>
                  <a:lnTo>
                    <a:pt x="910" y="819"/>
                  </a:lnTo>
                  <a:lnTo>
                    <a:pt x="914" y="837"/>
                  </a:lnTo>
                  <a:lnTo>
                    <a:pt x="918" y="855"/>
                  </a:lnTo>
                  <a:lnTo>
                    <a:pt x="926" y="871"/>
                  </a:lnTo>
                  <a:lnTo>
                    <a:pt x="934" y="887"/>
                  </a:lnTo>
                  <a:lnTo>
                    <a:pt x="942" y="903"/>
                  </a:lnTo>
                  <a:lnTo>
                    <a:pt x="954" y="919"/>
                  </a:lnTo>
                  <a:lnTo>
                    <a:pt x="966" y="931"/>
                  </a:lnTo>
                  <a:lnTo>
                    <a:pt x="980" y="945"/>
                  </a:lnTo>
                  <a:lnTo>
                    <a:pt x="996" y="957"/>
                  </a:lnTo>
                  <a:lnTo>
                    <a:pt x="996" y="957"/>
                  </a:lnTo>
                  <a:lnTo>
                    <a:pt x="1028" y="979"/>
                  </a:lnTo>
                  <a:lnTo>
                    <a:pt x="1058" y="1005"/>
                  </a:lnTo>
                  <a:lnTo>
                    <a:pt x="1088" y="1035"/>
                  </a:lnTo>
                  <a:lnTo>
                    <a:pt x="1114" y="1067"/>
                  </a:lnTo>
                  <a:lnTo>
                    <a:pt x="1140" y="1099"/>
                  </a:lnTo>
                  <a:lnTo>
                    <a:pt x="1164" y="1135"/>
                  </a:lnTo>
                  <a:lnTo>
                    <a:pt x="1186" y="1173"/>
                  </a:lnTo>
                  <a:lnTo>
                    <a:pt x="1206" y="1213"/>
                  </a:lnTo>
                  <a:lnTo>
                    <a:pt x="1224" y="1253"/>
                  </a:lnTo>
                  <a:lnTo>
                    <a:pt x="1240" y="1295"/>
                  </a:lnTo>
                  <a:lnTo>
                    <a:pt x="1254" y="1339"/>
                  </a:lnTo>
                  <a:lnTo>
                    <a:pt x="1266" y="1383"/>
                  </a:lnTo>
                  <a:lnTo>
                    <a:pt x="1274" y="1429"/>
                  </a:lnTo>
                  <a:lnTo>
                    <a:pt x="1282" y="1476"/>
                  </a:lnTo>
                  <a:lnTo>
                    <a:pt x="1286" y="1522"/>
                  </a:lnTo>
                  <a:lnTo>
                    <a:pt x="1286" y="1568"/>
                  </a:lnTo>
                  <a:lnTo>
                    <a:pt x="1286" y="1568"/>
                  </a:lnTo>
                  <a:lnTo>
                    <a:pt x="1286" y="1600"/>
                  </a:lnTo>
                  <a:lnTo>
                    <a:pt x="1284" y="1634"/>
                  </a:lnTo>
                  <a:lnTo>
                    <a:pt x="1284" y="16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en-GB" sz="1200" dirty="0">
                <a:solidFill>
                  <a:srgbClr val="717171"/>
                </a:solidFill>
              </a:endParaRPr>
            </a:p>
          </p:txBody>
        </p:sp>
        <p:sp>
          <p:nvSpPr>
            <p:cNvPr id="30" name="Freeform 59"/>
            <p:cNvSpPr>
              <a:spLocks noEditPoints="1"/>
            </p:cNvSpPr>
            <p:nvPr/>
          </p:nvSpPr>
          <p:spPr bwMode="auto">
            <a:xfrm>
              <a:off x="4479923" y="-3261257"/>
              <a:ext cx="3219455" cy="2908296"/>
            </a:xfrm>
            <a:custGeom>
              <a:avLst/>
              <a:gdLst>
                <a:gd name="T0" fmla="*/ 1434 w 2028"/>
                <a:gd name="T1" fmla="*/ 1832 h 1832"/>
                <a:gd name="T2" fmla="*/ 1492 w 2028"/>
                <a:gd name="T3" fmla="*/ 1814 h 1832"/>
                <a:gd name="T4" fmla="*/ 1532 w 2028"/>
                <a:gd name="T5" fmla="*/ 1748 h 1832"/>
                <a:gd name="T6" fmla="*/ 1488 w 2028"/>
                <a:gd name="T7" fmla="*/ 1650 h 1832"/>
                <a:gd name="T8" fmla="*/ 1392 w 2028"/>
                <a:gd name="T9" fmla="*/ 1542 h 1832"/>
                <a:gd name="T10" fmla="*/ 1344 w 2028"/>
                <a:gd name="T11" fmla="*/ 1420 h 1832"/>
                <a:gd name="T12" fmla="*/ 1736 w 2028"/>
                <a:gd name="T13" fmla="*/ 1243 h 1832"/>
                <a:gd name="T14" fmla="*/ 1878 w 2028"/>
                <a:gd name="T15" fmla="*/ 1111 h 1832"/>
                <a:gd name="T16" fmla="*/ 1976 w 2028"/>
                <a:gd name="T17" fmla="*/ 959 h 1832"/>
                <a:gd name="T18" fmla="*/ 2024 w 2028"/>
                <a:gd name="T19" fmla="*/ 789 h 1832"/>
                <a:gd name="T20" fmla="*/ 2016 w 2028"/>
                <a:gd name="T21" fmla="*/ 619 h 1832"/>
                <a:gd name="T22" fmla="*/ 1928 w 2028"/>
                <a:gd name="T23" fmla="*/ 414 h 1832"/>
                <a:gd name="T24" fmla="*/ 1764 w 2028"/>
                <a:gd name="T25" fmla="*/ 240 h 1832"/>
                <a:gd name="T26" fmla="*/ 1540 w 2028"/>
                <a:gd name="T27" fmla="*/ 106 h 1832"/>
                <a:gd name="T28" fmla="*/ 1268 w 2028"/>
                <a:gd name="T29" fmla="*/ 22 h 1832"/>
                <a:gd name="T30" fmla="*/ 1014 w 2028"/>
                <a:gd name="T31" fmla="*/ 0 h 1832"/>
                <a:gd name="T32" fmla="*/ 714 w 2028"/>
                <a:gd name="T33" fmla="*/ 32 h 1832"/>
                <a:gd name="T34" fmla="*/ 448 w 2028"/>
                <a:gd name="T35" fmla="*/ 124 h 1832"/>
                <a:gd name="T36" fmla="*/ 232 w 2028"/>
                <a:gd name="T37" fmla="*/ 266 h 1832"/>
                <a:gd name="T38" fmla="*/ 80 w 2028"/>
                <a:gd name="T39" fmla="*/ 447 h 1832"/>
                <a:gd name="T40" fmla="*/ 6 w 2028"/>
                <a:gd name="T41" fmla="*/ 655 h 1832"/>
                <a:gd name="T42" fmla="*/ 8 w 2028"/>
                <a:gd name="T43" fmla="*/ 821 h 1832"/>
                <a:gd name="T44" fmla="*/ 68 w 2028"/>
                <a:gd name="T45" fmla="*/ 991 h 1832"/>
                <a:gd name="T46" fmla="*/ 178 w 2028"/>
                <a:gd name="T47" fmla="*/ 1141 h 1832"/>
                <a:gd name="T48" fmla="*/ 332 w 2028"/>
                <a:gd name="T49" fmla="*/ 1269 h 1832"/>
                <a:gd name="T50" fmla="*/ 632 w 2028"/>
                <a:gd name="T51" fmla="*/ 1406 h 1832"/>
                <a:gd name="T52" fmla="*/ 672 w 2028"/>
                <a:gd name="T53" fmla="*/ 1524 h 1832"/>
                <a:gd name="T54" fmla="*/ 566 w 2028"/>
                <a:gd name="T55" fmla="*/ 1650 h 1832"/>
                <a:gd name="T56" fmla="*/ 520 w 2028"/>
                <a:gd name="T57" fmla="*/ 1730 h 1832"/>
                <a:gd name="T58" fmla="*/ 552 w 2028"/>
                <a:gd name="T59" fmla="*/ 1806 h 1832"/>
                <a:gd name="T60" fmla="*/ 618 w 2028"/>
                <a:gd name="T61" fmla="*/ 1832 h 1832"/>
                <a:gd name="T62" fmla="*/ 672 w 2028"/>
                <a:gd name="T63" fmla="*/ 1816 h 1832"/>
                <a:gd name="T64" fmla="*/ 792 w 2028"/>
                <a:gd name="T65" fmla="*/ 1700 h 1832"/>
                <a:gd name="T66" fmla="*/ 892 w 2028"/>
                <a:gd name="T67" fmla="*/ 1500 h 1832"/>
                <a:gd name="T68" fmla="*/ 1082 w 2028"/>
                <a:gd name="T69" fmla="*/ 1458 h 1832"/>
                <a:gd name="T70" fmla="*/ 1204 w 2028"/>
                <a:gd name="T71" fmla="*/ 1612 h 1832"/>
                <a:gd name="T72" fmla="*/ 1318 w 2028"/>
                <a:gd name="T73" fmla="*/ 1762 h 1832"/>
                <a:gd name="T74" fmla="*/ 198 w 2028"/>
                <a:gd name="T75" fmla="*/ 731 h 1832"/>
                <a:gd name="T76" fmla="*/ 236 w 2028"/>
                <a:gd name="T77" fmla="*/ 573 h 1832"/>
                <a:gd name="T78" fmla="*/ 338 w 2028"/>
                <a:gd name="T79" fmla="*/ 433 h 1832"/>
                <a:gd name="T80" fmla="*/ 496 w 2028"/>
                <a:gd name="T81" fmla="*/ 320 h 1832"/>
                <a:gd name="T82" fmla="*/ 698 w 2028"/>
                <a:gd name="T83" fmla="*/ 240 h 1832"/>
                <a:gd name="T84" fmla="*/ 930 w 2028"/>
                <a:gd name="T85" fmla="*/ 200 h 1832"/>
                <a:gd name="T86" fmla="*/ 1136 w 2028"/>
                <a:gd name="T87" fmla="*/ 204 h 1832"/>
                <a:gd name="T88" fmla="*/ 1364 w 2028"/>
                <a:gd name="T89" fmla="*/ 252 h 1832"/>
                <a:gd name="T90" fmla="*/ 1560 w 2028"/>
                <a:gd name="T91" fmla="*/ 338 h 1832"/>
                <a:gd name="T92" fmla="*/ 1710 w 2028"/>
                <a:gd name="T93" fmla="*/ 457 h 1832"/>
                <a:gd name="T94" fmla="*/ 1804 w 2028"/>
                <a:gd name="T95" fmla="*/ 599 h 1832"/>
                <a:gd name="T96" fmla="*/ 1830 w 2028"/>
                <a:gd name="T97" fmla="*/ 731 h 1832"/>
                <a:gd name="T98" fmla="*/ 1792 w 2028"/>
                <a:gd name="T99" fmla="*/ 887 h 1832"/>
                <a:gd name="T100" fmla="*/ 1688 w 2028"/>
                <a:gd name="T101" fmla="*/ 1025 h 1832"/>
                <a:gd name="T102" fmla="*/ 1530 w 2028"/>
                <a:gd name="T103" fmla="*/ 1139 h 1832"/>
                <a:gd name="T104" fmla="*/ 1328 w 2028"/>
                <a:gd name="T105" fmla="*/ 1219 h 1832"/>
                <a:gd name="T106" fmla="*/ 1096 w 2028"/>
                <a:gd name="T107" fmla="*/ 1259 h 1832"/>
                <a:gd name="T108" fmla="*/ 890 w 2028"/>
                <a:gd name="T109" fmla="*/ 1255 h 1832"/>
                <a:gd name="T110" fmla="*/ 660 w 2028"/>
                <a:gd name="T111" fmla="*/ 1209 h 1832"/>
                <a:gd name="T112" fmla="*/ 466 w 2028"/>
                <a:gd name="T113" fmla="*/ 1123 h 1832"/>
                <a:gd name="T114" fmla="*/ 316 w 2028"/>
                <a:gd name="T115" fmla="*/ 1005 h 1832"/>
                <a:gd name="T116" fmla="*/ 224 w 2028"/>
                <a:gd name="T117" fmla="*/ 863 h 1832"/>
                <a:gd name="T118" fmla="*/ 198 w 2028"/>
                <a:gd name="T119" fmla="*/ 731 h 1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028" h="1832">
                  <a:moveTo>
                    <a:pt x="1382" y="1816"/>
                  </a:moveTo>
                  <a:lnTo>
                    <a:pt x="1382" y="1816"/>
                  </a:lnTo>
                  <a:lnTo>
                    <a:pt x="1394" y="1824"/>
                  </a:lnTo>
                  <a:lnTo>
                    <a:pt x="1408" y="1828"/>
                  </a:lnTo>
                  <a:lnTo>
                    <a:pt x="1420" y="1830"/>
                  </a:lnTo>
                  <a:lnTo>
                    <a:pt x="1434" y="1832"/>
                  </a:lnTo>
                  <a:lnTo>
                    <a:pt x="1434" y="1832"/>
                  </a:lnTo>
                  <a:lnTo>
                    <a:pt x="1446" y="1830"/>
                  </a:lnTo>
                  <a:lnTo>
                    <a:pt x="1458" y="1828"/>
                  </a:lnTo>
                  <a:lnTo>
                    <a:pt x="1470" y="1824"/>
                  </a:lnTo>
                  <a:lnTo>
                    <a:pt x="1482" y="1820"/>
                  </a:lnTo>
                  <a:lnTo>
                    <a:pt x="1492" y="1814"/>
                  </a:lnTo>
                  <a:lnTo>
                    <a:pt x="1502" y="1806"/>
                  </a:lnTo>
                  <a:lnTo>
                    <a:pt x="1510" y="1796"/>
                  </a:lnTo>
                  <a:lnTo>
                    <a:pt x="1518" y="1786"/>
                  </a:lnTo>
                  <a:lnTo>
                    <a:pt x="1518" y="1786"/>
                  </a:lnTo>
                  <a:lnTo>
                    <a:pt x="1528" y="1768"/>
                  </a:lnTo>
                  <a:lnTo>
                    <a:pt x="1532" y="1748"/>
                  </a:lnTo>
                  <a:lnTo>
                    <a:pt x="1534" y="1730"/>
                  </a:lnTo>
                  <a:lnTo>
                    <a:pt x="1532" y="1712"/>
                  </a:lnTo>
                  <a:lnTo>
                    <a:pt x="1526" y="1694"/>
                  </a:lnTo>
                  <a:lnTo>
                    <a:pt x="1516" y="1676"/>
                  </a:lnTo>
                  <a:lnTo>
                    <a:pt x="1504" y="1662"/>
                  </a:lnTo>
                  <a:lnTo>
                    <a:pt x="1488" y="1650"/>
                  </a:lnTo>
                  <a:lnTo>
                    <a:pt x="1488" y="1650"/>
                  </a:lnTo>
                  <a:lnTo>
                    <a:pt x="1470" y="1634"/>
                  </a:lnTo>
                  <a:lnTo>
                    <a:pt x="1450" y="1616"/>
                  </a:lnTo>
                  <a:lnTo>
                    <a:pt x="1428" y="1592"/>
                  </a:lnTo>
                  <a:lnTo>
                    <a:pt x="1404" y="1560"/>
                  </a:lnTo>
                  <a:lnTo>
                    <a:pt x="1392" y="1542"/>
                  </a:lnTo>
                  <a:lnTo>
                    <a:pt x="1380" y="1520"/>
                  </a:lnTo>
                  <a:lnTo>
                    <a:pt x="1370" y="1498"/>
                  </a:lnTo>
                  <a:lnTo>
                    <a:pt x="1360" y="1474"/>
                  </a:lnTo>
                  <a:lnTo>
                    <a:pt x="1350" y="1448"/>
                  </a:lnTo>
                  <a:lnTo>
                    <a:pt x="1344" y="1420"/>
                  </a:lnTo>
                  <a:lnTo>
                    <a:pt x="1344" y="1420"/>
                  </a:lnTo>
                  <a:lnTo>
                    <a:pt x="1418" y="1400"/>
                  </a:lnTo>
                  <a:lnTo>
                    <a:pt x="1488" y="1376"/>
                  </a:lnTo>
                  <a:lnTo>
                    <a:pt x="1554" y="1348"/>
                  </a:lnTo>
                  <a:lnTo>
                    <a:pt x="1618" y="1316"/>
                  </a:lnTo>
                  <a:lnTo>
                    <a:pt x="1678" y="1281"/>
                  </a:lnTo>
                  <a:lnTo>
                    <a:pt x="1736" y="1243"/>
                  </a:lnTo>
                  <a:lnTo>
                    <a:pt x="1762" y="1221"/>
                  </a:lnTo>
                  <a:lnTo>
                    <a:pt x="1788" y="1201"/>
                  </a:lnTo>
                  <a:lnTo>
                    <a:pt x="1812" y="1179"/>
                  </a:lnTo>
                  <a:lnTo>
                    <a:pt x="1836" y="1157"/>
                  </a:lnTo>
                  <a:lnTo>
                    <a:pt x="1858" y="1135"/>
                  </a:lnTo>
                  <a:lnTo>
                    <a:pt x="1878" y="1111"/>
                  </a:lnTo>
                  <a:lnTo>
                    <a:pt x="1898" y="1087"/>
                  </a:lnTo>
                  <a:lnTo>
                    <a:pt x="1916" y="1063"/>
                  </a:lnTo>
                  <a:lnTo>
                    <a:pt x="1934" y="1037"/>
                  </a:lnTo>
                  <a:lnTo>
                    <a:pt x="1950" y="1011"/>
                  </a:lnTo>
                  <a:lnTo>
                    <a:pt x="1964" y="985"/>
                  </a:lnTo>
                  <a:lnTo>
                    <a:pt x="1976" y="959"/>
                  </a:lnTo>
                  <a:lnTo>
                    <a:pt x="1988" y="931"/>
                  </a:lnTo>
                  <a:lnTo>
                    <a:pt x="1998" y="903"/>
                  </a:lnTo>
                  <a:lnTo>
                    <a:pt x="2008" y="875"/>
                  </a:lnTo>
                  <a:lnTo>
                    <a:pt x="2014" y="847"/>
                  </a:lnTo>
                  <a:lnTo>
                    <a:pt x="2020" y="819"/>
                  </a:lnTo>
                  <a:lnTo>
                    <a:pt x="2024" y="789"/>
                  </a:lnTo>
                  <a:lnTo>
                    <a:pt x="2028" y="761"/>
                  </a:lnTo>
                  <a:lnTo>
                    <a:pt x="2028" y="731"/>
                  </a:lnTo>
                  <a:lnTo>
                    <a:pt x="2028" y="731"/>
                  </a:lnTo>
                  <a:lnTo>
                    <a:pt x="2026" y="693"/>
                  </a:lnTo>
                  <a:lnTo>
                    <a:pt x="2022" y="655"/>
                  </a:lnTo>
                  <a:lnTo>
                    <a:pt x="2016" y="619"/>
                  </a:lnTo>
                  <a:lnTo>
                    <a:pt x="2008" y="583"/>
                  </a:lnTo>
                  <a:lnTo>
                    <a:pt x="1996" y="549"/>
                  </a:lnTo>
                  <a:lnTo>
                    <a:pt x="1982" y="513"/>
                  </a:lnTo>
                  <a:lnTo>
                    <a:pt x="1966" y="479"/>
                  </a:lnTo>
                  <a:lnTo>
                    <a:pt x="1948" y="447"/>
                  </a:lnTo>
                  <a:lnTo>
                    <a:pt x="1928" y="414"/>
                  </a:lnTo>
                  <a:lnTo>
                    <a:pt x="1906" y="382"/>
                  </a:lnTo>
                  <a:lnTo>
                    <a:pt x="1882" y="352"/>
                  </a:lnTo>
                  <a:lnTo>
                    <a:pt x="1854" y="322"/>
                  </a:lnTo>
                  <a:lnTo>
                    <a:pt x="1826" y="294"/>
                  </a:lnTo>
                  <a:lnTo>
                    <a:pt x="1796" y="266"/>
                  </a:lnTo>
                  <a:lnTo>
                    <a:pt x="1764" y="240"/>
                  </a:lnTo>
                  <a:lnTo>
                    <a:pt x="1730" y="214"/>
                  </a:lnTo>
                  <a:lnTo>
                    <a:pt x="1696" y="190"/>
                  </a:lnTo>
                  <a:lnTo>
                    <a:pt x="1658" y="166"/>
                  </a:lnTo>
                  <a:lnTo>
                    <a:pt x="1620" y="146"/>
                  </a:lnTo>
                  <a:lnTo>
                    <a:pt x="1580" y="124"/>
                  </a:lnTo>
                  <a:lnTo>
                    <a:pt x="1540" y="106"/>
                  </a:lnTo>
                  <a:lnTo>
                    <a:pt x="1498" y="88"/>
                  </a:lnTo>
                  <a:lnTo>
                    <a:pt x="1454" y="72"/>
                  </a:lnTo>
                  <a:lnTo>
                    <a:pt x="1408" y="58"/>
                  </a:lnTo>
                  <a:lnTo>
                    <a:pt x="1362" y="44"/>
                  </a:lnTo>
                  <a:lnTo>
                    <a:pt x="1316" y="32"/>
                  </a:lnTo>
                  <a:lnTo>
                    <a:pt x="1268" y="22"/>
                  </a:lnTo>
                  <a:lnTo>
                    <a:pt x="1218" y="14"/>
                  </a:lnTo>
                  <a:lnTo>
                    <a:pt x="1168" y="8"/>
                  </a:lnTo>
                  <a:lnTo>
                    <a:pt x="1118" y="4"/>
                  </a:lnTo>
                  <a:lnTo>
                    <a:pt x="1066" y="0"/>
                  </a:lnTo>
                  <a:lnTo>
                    <a:pt x="1014" y="0"/>
                  </a:lnTo>
                  <a:lnTo>
                    <a:pt x="1014" y="0"/>
                  </a:lnTo>
                  <a:lnTo>
                    <a:pt x="962" y="0"/>
                  </a:lnTo>
                  <a:lnTo>
                    <a:pt x="910" y="4"/>
                  </a:lnTo>
                  <a:lnTo>
                    <a:pt x="860" y="8"/>
                  </a:lnTo>
                  <a:lnTo>
                    <a:pt x="810" y="14"/>
                  </a:lnTo>
                  <a:lnTo>
                    <a:pt x="762" y="22"/>
                  </a:lnTo>
                  <a:lnTo>
                    <a:pt x="714" y="32"/>
                  </a:lnTo>
                  <a:lnTo>
                    <a:pt x="666" y="44"/>
                  </a:lnTo>
                  <a:lnTo>
                    <a:pt x="620" y="58"/>
                  </a:lnTo>
                  <a:lnTo>
                    <a:pt x="576" y="72"/>
                  </a:lnTo>
                  <a:lnTo>
                    <a:pt x="532" y="88"/>
                  </a:lnTo>
                  <a:lnTo>
                    <a:pt x="490" y="106"/>
                  </a:lnTo>
                  <a:lnTo>
                    <a:pt x="448" y="124"/>
                  </a:lnTo>
                  <a:lnTo>
                    <a:pt x="408" y="146"/>
                  </a:lnTo>
                  <a:lnTo>
                    <a:pt x="370" y="166"/>
                  </a:lnTo>
                  <a:lnTo>
                    <a:pt x="334" y="190"/>
                  </a:lnTo>
                  <a:lnTo>
                    <a:pt x="298" y="214"/>
                  </a:lnTo>
                  <a:lnTo>
                    <a:pt x="264" y="240"/>
                  </a:lnTo>
                  <a:lnTo>
                    <a:pt x="232" y="266"/>
                  </a:lnTo>
                  <a:lnTo>
                    <a:pt x="202" y="294"/>
                  </a:lnTo>
                  <a:lnTo>
                    <a:pt x="174" y="322"/>
                  </a:lnTo>
                  <a:lnTo>
                    <a:pt x="148" y="352"/>
                  </a:lnTo>
                  <a:lnTo>
                    <a:pt x="124" y="382"/>
                  </a:lnTo>
                  <a:lnTo>
                    <a:pt x="100" y="414"/>
                  </a:lnTo>
                  <a:lnTo>
                    <a:pt x="80" y="447"/>
                  </a:lnTo>
                  <a:lnTo>
                    <a:pt x="62" y="479"/>
                  </a:lnTo>
                  <a:lnTo>
                    <a:pt x="46" y="513"/>
                  </a:lnTo>
                  <a:lnTo>
                    <a:pt x="32" y="549"/>
                  </a:lnTo>
                  <a:lnTo>
                    <a:pt x="22" y="583"/>
                  </a:lnTo>
                  <a:lnTo>
                    <a:pt x="12" y="619"/>
                  </a:lnTo>
                  <a:lnTo>
                    <a:pt x="6" y="655"/>
                  </a:lnTo>
                  <a:lnTo>
                    <a:pt x="2" y="693"/>
                  </a:lnTo>
                  <a:lnTo>
                    <a:pt x="0" y="731"/>
                  </a:lnTo>
                  <a:lnTo>
                    <a:pt x="0" y="731"/>
                  </a:lnTo>
                  <a:lnTo>
                    <a:pt x="2" y="761"/>
                  </a:lnTo>
                  <a:lnTo>
                    <a:pt x="4" y="791"/>
                  </a:lnTo>
                  <a:lnTo>
                    <a:pt x="8" y="821"/>
                  </a:lnTo>
                  <a:lnTo>
                    <a:pt x="14" y="849"/>
                  </a:lnTo>
                  <a:lnTo>
                    <a:pt x="22" y="879"/>
                  </a:lnTo>
                  <a:lnTo>
                    <a:pt x="30" y="907"/>
                  </a:lnTo>
                  <a:lnTo>
                    <a:pt x="42" y="935"/>
                  </a:lnTo>
                  <a:lnTo>
                    <a:pt x="54" y="963"/>
                  </a:lnTo>
                  <a:lnTo>
                    <a:pt x="68" y="991"/>
                  </a:lnTo>
                  <a:lnTo>
                    <a:pt x="82" y="1017"/>
                  </a:lnTo>
                  <a:lnTo>
                    <a:pt x="98" y="1043"/>
                  </a:lnTo>
                  <a:lnTo>
                    <a:pt x="116" y="1069"/>
                  </a:lnTo>
                  <a:lnTo>
                    <a:pt x="136" y="1093"/>
                  </a:lnTo>
                  <a:lnTo>
                    <a:pt x="156" y="1119"/>
                  </a:lnTo>
                  <a:lnTo>
                    <a:pt x="178" y="1141"/>
                  </a:lnTo>
                  <a:lnTo>
                    <a:pt x="200" y="1165"/>
                  </a:lnTo>
                  <a:lnTo>
                    <a:pt x="224" y="1187"/>
                  </a:lnTo>
                  <a:lnTo>
                    <a:pt x="250" y="1209"/>
                  </a:lnTo>
                  <a:lnTo>
                    <a:pt x="276" y="1231"/>
                  </a:lnTo>
                  <a:lnTo>
                    <a:pt x="304" y="1251"/>
                  </a:lnTo>
                  <a:lnTo>
                    <a:pt x="332" y="1269"/>
                  </a:lnTo>
                  <a:lnTo>
                    <a:pt x="362" y="1289"/>
                  </a:lnTo>
                  <a:lnTo>
                    <a:pt x="394" y="1308"/>
                  </a:lnTo>
                  <a:lnTo>
                    <a:pt x="424" y="1324"/>
                  </a:lnTo>
                  <a:lnTo>
                    <a:pt x="490" y="1356"/>
                  </a:lnTo>
                  <a:lnTo>
                    <a:pt x="560" y="1384"/>
                  </a:lnTo>
                  <a:lnTo>
                    <a:pt x="632" y="1406"/>
                  </a:lnTo>
                  <a:lnTo>
                    <a:pt x="708" y="1426"/>
                  </a:lnTo>
                  <a:lnTo>
                    <a:pt x="708" y="1426"/>
                  </a:lnTo>
                  <a:lnTo>
                    <a:pt x="702" y="1454"/>
                  </a:lnTo>
                  <a:lnTo>
                    <a:pt x="692" y="1478"/>
                  </a:lnTo>
                  <a:lnTo>
                    <a:pt x="684" y="1502"/>
                  </a:lnTo>
                  <a:lnTo>
                    <a:pt x="672" y="1524"/>
                  </a:lnTo>
                  <a:lnTo>
                    <a:pt x="662" y="1542"/>
                  </a:lnTo>
                  <a:lnTo>
                    <a:pt x="650" y="1560"/>
                  </a:lnTo>
                  <a:lnTo>
                    <a:pt x="626" y="1592"/>
                  </a:lnTo>
                  <a:lnTo>
                    <a:pt x="604" y="1616"/>
                  </a:lnTo>
                  <a:lnTo>
                    <a:pt x="586" y="1634"/>
                  </a:lnTo>
                  <a:lnTo>
                    <a:pt x="566" y="1650"/>
                  </a:lnTo>
                  <a:lnTo>
                    <a:pt x="566" y="1650"/>
                  </a:lnTo>
                  <a:lnTo>
                    <a:pt x="550" y="1662"/>
                  </a:lnTo>
                  <a:lnTo>
                    <a:pt x="538" y="1676"/>
                  </a:lnTo>
                  <a:lnTo>
                    <a:pt x="528" y="1694"/>
                  </a:lnTo>
                  <a:lnTo>
                    <a:pt x="522" y="1712"/>
                  </a:lnTo>
                  <a:lnTo>
                    <a:pt x="520" y="1730"/>
                  </a:lnTo>
                  <a:lnTo>
                    <a:pt x="522" y="1750"/>
                  </a:lnTo>
                  <a:lnTo>
                    <a:pt x="526" y="1768"/>
                  </a:lnTo>
                  <a:lnTo>
                    <a:pt x="536" y="1786"/>
                  </a:lnTo>
                  <a:lnTo>
                    <a:pt x="536" y="1786"/>
                  </a:lnTo>
                  <a:lnTo>
                    <a:pt x="542" y="1796"/>
                  </a:lnTo>
                  <a:lnTo>
                    <a:pt x="552" y="1806"/>
                  </a:lnTo>
                  <a:lnTo>
                    <a:pt x="562" y="1814"/>
                  </a:lnTo>
                  <a:lnTo>
                    <a:pt x="572" y="1820"/>
                  </a:lnTo>
                  <a:lnTo>
                    <a:pt x="582" y="1824"/>
                  </a:lnTo>
                  <a:lnTo>
                    <a:pt x="594" y="1828"/>
                  </a:lnTo>
                  <a:lnTo>
                    <a:pt x="606" y="1830"/>
                  </a:lnTo>
                  <a:lnTo>
                    <a:pt x="618" y="1832"/>
                  </a:lnTo>
                  <a:lnTo>
                    <a:pt x="618" y="1832"/>
                  </a:lnTo>
                  <a:lnTo>
                    <a:pt x="632" y="1830"/>
                  </a:lnTo>
                  <a:lnTo>
                    <a:pt x="646" y="1828"/>
                  </a:lnTo>
                  <a:lnTo>
                    <a:pt x="658" y="1824"/>
                  </a:lnTo>
                  <a:lnTo>
                    <a:pt x="672" y="1816"/>
                  </a:lnTo>
                  <a:lnTo>
                    <a:pt x="672" y="1816"/>
                  </a:lnTo>
                  <a:lnTo>
                    <a:pt x="682" y="1810"/>
                  </a:lnTo>
                  <a:lnTo>
                    <a:pt x="704" y="1792"/>
                  </a:lnTo>
                  <a:lnTo>
                    <a:pt x="736" y="1764"/>
                  </a:lnTo>
                  <a:lnTo>
                    <a:pt x="754" y="1744"/>
                  </a:lnTo>
                  <a:lnTo>
                    <a:pt x="772" y="1724"/>
                  </a:lnTo>
                  <a:lnTo>
                    <a:pt x="792" y="1700"/>
                  </a:lnTo>
                  <a:lnTo>
                    <a:pt x="812" y="1674"/>
                  </a:lnTo>
                  <a:lnTo>
                    <a:pt x="830" y="1644"/>
                  </a:lnTo>
                  <a:lnTo>
                    <a:pt x="848" y="1612"/>
                  </a:lnTo>
                  <a:lnTo>
                    <a:pt x="864" y="1578"/>
                  </a:lnTo>
                  <a:lnTo>
                    <a:pt x="880" y="1540"/>
                  </a:lnTo>
                  <a:lnTo>
                    <a:pt x="892" y="1500"/>
                  </a:lnTo>
                  <a:lnTo>
                    <a:pt x="904" y="1456"/>
                  </a:lnTo>
                  <a:lnTo>
                    <a:pt x="904" y="1456"/>
                  </a:lnTo>
                  <a:lnTo>
                    <a:pt x="958" y="1460"/>
                  </a:lnTo>
                  <a:lnTo>
                    <a:pt x="1014" y="1460"/>
                  </a:lnTo>
                  <a:lnTo>
                    <a:pt x="1014" y="1460"/>
                  </a:lnTo>
                  <a:lnTo>
                    <a:pt x="1082" y="1458"/>
                  </a:lnTo>
                  <a:lnTo>
                    <a:pt x="1150" y="1454"/>
                  </a:lnTo>
                  <a:lnTo>
                    <a:pt x="1150" y="1454"/>
                  </a:lnTo>
                  <a:lnTo>
                    <a:pt x="1160" y="1498"/>
                  </a:lnTo>
                  <a:lnTo>
                    <a:pt x="1172" y="1538"/>
                  </a:lnTo>
                  <a:lnTo>
                    <a:pt x="1188" y="1576"/>
                  </a:lnTo>
                  <a:lnTo>
                    <a:pt x="1204" y="1612"/>
                  </a:lnTo>
                  <a:lnTo>
                    <a:pt x="1222" y="1644"/>
                  </a:lnTo>
                  <a:lnTo>
                    <a:pt x="1242" y="1672"/>
                  </a:lnTo>
                  <a:lnTo>
                    <a:pt x="1260" y="1700"/>
                  </a:lnTo>
                  <a:lnTo>
                    <a:pt x="1280" y="1724"/>
                  </a:lnTo>
                  <a:lnTo>
                    <a:pt x="1300" y="1744"/>
                  </a:lnTo>
                  <a:lnTo>
                    <a:pt x="1318" y="1762"/>
                  </a:lnTo>
                  <a:lnTo>
                    <a:pt x="1348" y="1792"/>
                  </a:lnTo>
                  <a:lnTo>
                    <a:pt x="1372" y="1810"/>
                  </a:lnTo>
                  <a:lnTo>
                    <a:pt x="1382" y="1816"/>
                  </a:lnTo>
                  <a:lnTo>
                    <a:pt x="1382" y="1816"/>
                  </a:lnTo>
                  <a:close/>
                  <a:moveTo>
                    <a:pt x="198" y="731"/>
                  </a:moveTo>
                  <a:lnTo>
                    <a:pt x="198" y="731"/>
                  </a:lnTo>
                  <a:lnTo>
                    <a:pt x="200" y="703"/>
                  </a:lnTo>
                  <a:lnTo>
                    <a:pt x="202" y="677"/>
                  </a:lnTo>
                  <a:lnTo>
                    <a:pt x="208" y="649"/>
                  </a:lnTo>
                  <a:lnTo>
                    <a:pt x="214" y="623"/>
                  </a:lnTo>
                  <a:lnTo>
                    <a:pt x="224" y="597"/>
                  </a:lnTo>
                  <a:lnTo>
                    <a:pt x="236" y="573"/>
                  </a:lnTo>
                  <a:lnTo>
                    <a:pt x="248" y="547"/>
                  </a:lnTo>
                  <a:lnTo>
                    <a:pt x="262" y="523"/>
                  </a:lnTo>
                  <a:lnTo>
                    <a:pt x="278" y="501"/>
                  </a:lnTo>
                  <a:lnTo>
                    <a:pt x="296" y="477"/>
                  </a:lnTo>
                  <a:lnTo>
                    <a:pt x="316" y="455"/>
                  </a:lnTo>
                  <a:lnTo>
                    <a:pt x="338" y="433"/>
                  </a:lnTo>
                  <a:lnTo>
                    <a:pt x="360" y="412"/>
                  </a:lnTo>
                  <a:lnTo>
                    <a:pt x="384" y="392"/>
                  </a:lnTo>
                  <a:lnTo>
                    <a:pt x="410" y="372"/>
                  </a:lnTo>
                  <a:lnTo>
                    <a:pt x="438" y="354"/>
                  </a:lnTo>
                  <a:lnTo>
                    <a:pt x="466" y="336"/>
                  </a:lnTo>
                  <a:lnTo>
                    <a:pt x="496" y="320"/>
                  </a:lnTo>
                  <a:lnTo>
                    <a:pt x="526" y="304"/>
                  </a:lnTo>
                  <a:lnTo>
                    <a:pt x="558" y="288"/>
                  </a:lnTo>
                  <a:lnTo>
                    <a:pt x="592" y="274"/>
                  </a:lnTo>
                  <a:lnTo>
                    <a:pt x="626" y="262"/>
                  </a:lnTo>
                  <a:lnTo>
                    <a:pt x="660" y="250"/>
                  </a:lnTo>
                  <a:lnTo>
                    <a:pt x="698" y="240"/>
                  </a:lnTo>
                  <a:lnTo>
                    <a:pt x="734" y="230"/>
                  </a:lnTo>
                  <a:lnTo>
                    <a:pt x="772" y="222"/>
                  </a:lnTo>
                  <a:lnTo>
                    <a:pt x="810" y="214"/>
                  </a:lnTo>
                  <a:lnTo>
                    <a:pt x="850" y="208"/>
                  </a:lnTo>
                  <a:lnTo>
                    <a:pt x="890" y="204"/>
                  </a:lnTo>
                  <a:lnTo>
                    <a:pt x="930" y="200"/>
                  </a:lnTo>
                  <a:lnTo>
                    <a:pt x="972" y="198"/>
                  </a:lnTo>
                  <a:lnTo>
                    <a:pt x="1014" y="198"/>
                  </a:lnTo>
                  <a:lnTo>
                    <a:pt x="1014" y="198"/>
                  </a:lnTo>
                  <a:lnTo>
                    <a:pt x="1056" y="198"/>
                  </a:lnTo>
                  <a:lnTo>
                    <a:pt x="1096" y="200"/>
                  </a:lnTo>
                  <a:lnTo>
                    <a:pt x="1136" y="204"/>
                  </a:lnTo>
                  <a:lnTo>
                    <a:pt x="1176" y="208"/>
                  </a:lnTo>
                  <a:lnTo>
                    <a:pt x="1216" y="214"/>
                  </a:lnTo>
                  <a:lnTo>
                    <a:pt x="1254" y="222"/>
                  </a:lnTo>
                  <a:lnTo>
                    <a:pt x="1292" y="230"/>
                  </a:lnTo>
                  <a:lnTo>
                    <a:pt x="1328" y="240"/>
                  </a:lnTo>
                  <a:lnTo>
                    <a:pt x="1364" y="252"/>
                  </a:lnTo>
                  <a:lnTo>
                    <a:pt x="1400" y="264"/>
                  </a:lnTo>
                  <a:lnTo>
                    <a:pt x="1434" y="276"/>
                  </a:lnTo>
                  <a:lnTo>
                    <a:pt x="1466" y="290"/>
                  </a:lnTo>
                  <a:lnTo>
                    <a:pt x="1498" y="304"/>
                  </a:lnTo>
                  <a:lnTo>
                    <a:pt x="1530" y="320"/>
                  </a:lnTo>
                  <a:lnTo>
                    <a:pt x="1560" y="338"/>
                  </a:lnTo>
                  <a:lnTo>
                    <a:pt x="1588" y="356"/>
                  </a:lnTo>
                  <a:lnTo>
                    <a:pt x="1616" y="374"/>
                  </a:lnTo>
                  <a:lnTo>
                    <a:pt x="1642" y="394"/>
                  </a:lnTo>
                  <a:lnTo>
                    <a:pt x="1666" y="414"/>
                  </a:lnTo>
                  <a:lnTo>
                    <a:pt x="1688" y="435"/>
                  </a:lnTo>
                  <a:lnTo>
                    <a:pt x="1710" y="457"/>
                  </a:lnTo>
                  <a:lnTo>
                    <a:pt x="1730" y="479"/>
                  </a:lnTo>
                  <a:lnTo>
                    <a:pt x="1748" y="503"/>
                  </a:lnTo>
                  <a:lnTo>
                    <a:pt x="1764" y="525"/>
                  </a:lnTo>
                  <a:lnTo>
                    <a:pt x="1780" y="549"/>
                  </a:lnTo>
                  <a:lnTo>
                    <a:pt x="1792" y="575"/>
                  </a:lnTo>
                  <a:lnTo>
                    <a:pt x="1804" y="599"/>
                  </a:lnTo>
                  <a:lnTo>
                    <a:pt x="1814" y="625"/>
                  </a:lnTo>
                  <a:lnTo>
                    <a:pt x="1820" y="651"/>
                  </a:lnTo>
                  <a:lnTo>
                    <a:pt x="1826" y="677"/>
                  </a:lnTo>
                  <a:lnTo>
                    <a:pt x="1830" y="703"/>
                  </a:lnTo>
                  <a:lnTo>
                    <a:pt x="1830" y="731"/>
                  </a:lnTo>
                  <a:lnTo>
                    <a:pt x="1830" y="731"/>
                  </a:lnTo>
                  <a:lnTo>
                    <a:pt x="1830" y="757"/>
                  </a:lnTo>
                  <a:lnTo>
                    <a:pt x="1826" y="783"/>
                  </a:lnTo>
                  <a:lnTo>
                    <a:pt x="1820" y="811"/>
                  </a:lnTo>
                  <a:lnTo>
                    <a:pt x="1814" y="835"/>
                  </a:lnTo>
                  <a:lnTo>
                    <a:pt x="1804" y="861"/>
                  </a:lnTo>
                  <a:lnTo>
                    <a:pt x="1792" y="887"/>
                  </a:lnTo>
                  <a:lnTo>
                    <a:pt x="1780" y="911"/>
                  </a:lnTo>
                  <a:lnTo>
                    <a:pt x="1764" y="935"/>
                  </a:lnTo>
                  <a:lnTo>
                    <a:pt x="1748" y="959"/>
                  </a:lnTo>
                  <a:lnTo>
                    <a:pt x="1730" y="981"/>
                  </a:lnTo>
                  <a:lnTo>
                    <a:pt x="1710" y="1003"/>
                  </a:lnTo>
                  <a:lnTo>
                    <a:pt x="1688" y="1025"/>
                  </a:lnTo>
                  <a:lnTo>
                    <a:pt x="1666" y="1047"/>
                  </a:lnTo>
                  <a:lnTo>
                    <a:pt x="1642" y="1067"/>
                  </a:lnTo>
                  <a:lnTo>
                    <a:pt x="1616" y="1085"/>
                  </a:lnTo>
                  <a:lnTo>
                    <a:pt x="1588" y="1105"/>
                  </a:lnTo>
                  <a:lnTo>
                    <a:pt x="1560" y="1121"/>
                  </a:lnTo>
                  <a:lnTo>
                    <a:pt x="1530" y="1139"/>
                  </a:lnTo>
                  <a:lnTo>
                    <a:pt x="1498" y="1155"/>
                  </a:lnTo>
                  <a:lnTo>
                    <a:pt x="1466" y="1169"/>
                  </a:lnTo>
                  <a:lnTo>
                    <a:pt x="1434" y="1183"/>
                  </a:lnTo>
                  <a:lnTo>
                    <a:pt x="1400" y="1197"/>
                  </a:lnTo>
                  <a:lnTo>
                    <a:pt x="1364" y="1209"/>
                  </a:lnTo>
                  <a:lnTo>
                    <a:pt x="1328" y="1219"/>
                  </a:lnTo>
                  <a:lnTo>
                    <a:pt x="1292" y="1229"/>
                  </a:lnTo>
                  <a:lnTo>
                    <a:pt x="1254" y="1237"/>
                  </a:lnTo>
                  <a:lnTo>
                    <a:pt x="1216" y="1245"/>
                  </a:lnTo>
                  <a:lnTo>
                    <a:pt x="1176" y="1251"/>
                  </a:lnTo>
                  <a:lnTo>
                    <a:pt x="1136" y="1255"/>
                  </a:lnTo>
                  <a:lnTo>
                    <a:pt x="1096" y="1259"/>
                  </a:lnTo>
                  <a:lnTo>
                    <a:pt x="1056" y="1261"/>
                  </a:lnTo>
                  <a:lnTo>
                    <a:pt x="1014" y="1261"/>
                  </a:lnTo>
                  <a:lnTo>
                    <a:pt x="1014" y="1261"/>
                  </a:lnTo>
                  <a:lnTo>
                    <a:pt x="972" y="1261"/>
                  </a:lnTo>
                  <a:lnTo>
                    <a:pt x="930" y="1259"/>
                  </a:lnTo>
                  <a:lnTo>
                    <a:pt x="890" y="1255"/>
                  </a:lnTo>
                  <a:lnTo>
                    <a:pt x="850" y="1251"/>
                  </a:lnTo>
                  <a:lnTo>
                    <a:pt x="810" y="1245"/>
                  </a:lnTo>
                  <a:lnTo>
                    <a:pt x="772" y="1239"/>
                  </a:lnTo>
                  <a:lnTo>
                    <a:pt x="734" y="1229"/>
                  </a:lnTo>
                  <a:lnTo>
                    <a:pt x="698" y="1221"/>
                  </a:lnTo>
                  <a:lnTo>
                    <a:pt x="660" y="1209"/>
                  </a:lnTo>
                  <a:lnTo>
                    <a:pt x="626" y="1197"/>
                  </a:lnTo>
                  <a:lnTo>
                    <a:pt x="592" y="1185"/>
                  </a:lnTo>
                  <a:lnTo>
                    <a:pt x="558" y="1171"/>
                  </a:lnTo>
                  <a:lnTo>
                    <a:pt x="526" y="1157"/>
                  </a:lnTo>
                  <a:lnTo>
                    <a:pt x="496" y="1141"/>
                  </a:lnTo>
                  <a:lnTo>
                    <a:pt x="466" y="1123"/>
                  </a:lnTo>
                  <a:lnTo>
                    <a:pt x="438" y="1107"/>
                  </a:lnTo>
                  <a:lnTo>
                    <a:pt x="410" y="1087"/>
                  </a:lnTo>
                  <a:lnTo>
                    <a:pt x="384" y="1069"/>
                  </a:lnTo>
                  <a:lnTo>
                    <a:pt x="360" y="1049"/>
                  </a:lnTo>
                  <a:lnTo>
                    <a:pt x="338" y="1027"/>
                  </a:lnTo>
                  <a:lnTo>
                    <a:pt x="316" y="1005"/>
                  </a:lnTo>
                  <a:lnTo>
                    <a:pt x="296" y="983"/>
                  </a:lnTo>
                  <a:lnTo>
                    <a:pt x="278" y="961"/>
                  </a:lnTo>
                  <a:lnTo>
                    <a:pt x="262" y="937"/>
                  </a:lnTo>
                  <a:lnTo>
                    <a:pt x="248" y="913"/>
                  </a:lnTo>
                  <a:lnTo>
                    <a:pt x="236" y="889"/>
                  </a:lnTo>
                  <a:lnTo>
                    <a:pt x="224" y="863"/>
                  </a:lnTo>
                  <a:lnTo>
                    <a:pt x="214" y="837"/>
                  </a:lnTo>
                  <a:lnTo>
                    <a:pt x="208" y="811"/>
                  </a:lnTo>
                  <a:lnTo>
                    <a:pt x="202" y="785"/>
                  </a:lnTo>
                  <a:lnTo>
                    <a:pt x="200" y="757"/>
                  </a:lnTo>
                  <a:lnTo>
                    <a:pt x="198" y="731"/>
                  </a:lnTo>
                  <a:lnTo>
                    <a:pt x="198" y="7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en-GB" sz="1200" dirty="0">
                <a:solidFill>
                  <a:srgbClr val="717171"/>
                </a:solidFill>
              </a:endParaRPr>
            </a:p>
          </p:txBody>
        </p:sp>
      </p:grpSp>
      <p:sp>
        <p:nvSpPr>
          <p:cNvPr id="26" name="Freeform 87"/>
          <p:cNvSpPr>
            <a:spLocks noEditPoints="1"/>
          </p:cNvSpPr>
          <p:nvPr/>
        </p:nvSpPr>
        <p:spPr bwMode="auto">
          <a:xfrm>
            <a:off x="8304191" y="1847630"/>
            <a:ext cx="354642" cy="354414"/>
          </a:xfrm>
          <a:custGeom>
            <a:avLst/>
            <a:gdLst>
              <a:gd name="T0" fmla="*/ 2255 w 3119"/>
              <a:gd name="T1" fmla="*/ 2042 h 3114"/>
              <a:gd name="T2" fmla="*/ 2069 w 3119"/>
              <a:gd name="T3" fmla="*/ 2208 h 3114"/>
              <a:gd name="T4" fmla="*/ 1997 w 3119"/>
              <a:gd name="T5" fmla="*/ 2454 h 3114"/>
              <a:gd name="T6" fmla="*/ 2069 w 3119"/>
              <a:gd name="T7" fmla="*/ 2702 h 3114"/>
              <a:gd name="T8" fmla="*/ 2255 w 3119"/>
              <a:gd name="T9" fmla="*/ 2869 h 3114"/>
              <a:gd name="T10" fmla="*/ 2513 w 3119"/>
              <a:gd name="T11" fmla="*/ 2913 h 3114"/>
              <a:gd name="T12" fmla="*/ 2748 w 3119"/>
              <a:gd name="T13" fmla="*/ 2815 h 3114"/>
              <a:gd name="T14" fmla="*/ 2894 w 3119"/>
              <a:gd name="T15" fmla="*/ 2611 h 3114"/>
              <a:gd name="T16" fmla="*/ 2909 w 3119"/>
              <a:gd name="T17" fmla="*/ 2350 h 3114"/>
              <a:gd name="T18" fmla="*/ 2786 w 3119"/>
              <a:gd name="T19" fmla="*/ 2130 h 3114"/>
              <a:gd name="T20" fmla="*/ 2564 w 3119"/>
              <a:gd name="T21" fmla="*/ 2006 h 3114"/>
              <a:gd name="T22" fmla="*/ 2584 w 3119"/>
              <a:gd name="T23" fmla="*/ 1808 h 3114"/>
              <a:gd name="T24" fmla="*/ 2858 w 3119"/>
              <a:gd name="T25" fmla="*/ 1931 h 3114"/>
              <a:gd name="T26" fmla="*/ 3047 w 3119"/>
              <a:gd name="T27" fmla="*/ 2158 h 3114"/>
              <a:gd name="T28" fmla="*/ 3119 w 3119"/>
              <a:gd name="T29" fmla="*/ 2454 h 3114"/>
              <a:gd name="T30" fmla="*/ 3047 w 3119"/>
              <a:gd name="T31" fmla="*/ 2752 h 3114"/>
              <a:gd name="T32" fmla="*/ 2858 w 3119"/>
              <a:gd name="T33" fmla="*/ 2979 h 3114"/>
              <a:gd name="T34" fmla="*/ 2584 w 3119"/>
              <a:gd name="T35" fmla="*/ 3102 h 3114"/>
              <a:gd name="T36" fmla="*/ 2274 w 3119"/>
              <a:gd name="T37" fmla="*/ 3088 h 3114"/>
              <a:gd name="T38" fmla="*/ 2015 w 3119"/>
              <a:gd name="T39" fmla="*/ 2942 h 3114"/>
              <a:gd name="T40" fmla="*/ 1846 w 3119"/>
              <a:gd name="T41" fmla="*/ 2697 h 3114"/>
              <a:gd name="T42" fmla="*/ 1803 w 3119"/>
              <a:gd name="T43" fmla="*/ 2392 h 3114"/>
              <a:gd name="T44" fmla="*/ 1900 w 3119"/>
              <a:gd name="T45" fmla="*/ 2106 h 3114"/>
              <a:gd name="T46" fmla="*/ 2109 w 3119"/>
              <a:gd name="T47" fmla="*/ 1897 h 3114"/>
              <a:gd name="T48" fmla="*/ 2396 w 3119"/>
              <a:gd name="T49" fmla="*/ 1800 h 3114"/>
              <a:gd name="T50" fmla="*/ 2686 w 3119"/>
              <a:gd name="T51" fmla="*/ 400 h 3114"/>
              <a:gd name="T52" fmla="*/ 2732 w 3119"/>
              <a:gd name="T53" fmla="*/ 494 h 3114"/>
              <a:gd name="T54" fmla="*/ 539 w 3119"/>
              <a:gd name="T55" fmla="*/ 2713 h 3114"/>
              <a:gd name="T56" fmla="*/ 448 w 3119"/>
              <a:gd name="T57" fmla="*/ 2722 h 3114"/>
              <a:gd name="T58" fmla="*/ 387 w 3119"/>
              <a:gd name="T59" fmla="*/ 2641 h 3114"/>
              <a:gd name="T60" fmla="*/ 2564 w 3119"/>
              <a:gd name="T61" fmla="*/ 414 h 3114"/>
              <a:gd name="T62" fmla="*/ 606 w 3119"/>
              <a:gd name="T63" fmla="*/ 201 h 3114"/>
              <a:gd name="T64" fmla="*/ 371 w 3119"/>
              <a:gd name="T65" fmla="*/ 299 h 3114"/>
              <a:gd name="T66" fmla="*/ 225 w 3119"/>
              <a:gd name="T67" fmla="*/ 503 h 3114"/>
              <a:gd name="T68" fmla="*/ 210 w 3119"/>
              <a:gd name="T69" fmla="*/ 764 h 3114"/>
              <a:gd name="T70" fmla="*/ 333 w 3119"/>
              <a:gd name="T71" fmla="*/ 985 h 3114"/>
              <a:gd name="T72" fmla="*/ 553 w 3119"/>
              <a:gd name="T73" fmla="*/ 1107 h 3114"/>
              <a:gd name="T74" fmla="*/ 815 w 3119"/>
              <a:gd name="T75" fmla="*/ 1093 h 3114"/>
              <a:gd name="T76" fmla="*/ 1021 w 3119"/>
              <a:gd name="T77" fmla="*/ 947 h 3114"/>
              <a:gd name="T78" fmla="*/ 1119 w 3119"/>
              <a:gd name="T79" fmla="*/ 711 h 3114"/>
              <a:gd name="T80" fmla="*/ 1075 w 3119"/>
              <a:gd name="T81" fmla="*/ 456 h 3114"/>
              <a:gd name="T82" fmla="*/ 907 w 3119"/>
              <a:gd name="T83" fmla="*/ 269 h 3114"/>
              <a:gd name="T84" fmla="*/ 659 w 3119"/>
              <a:gd name="T85" fmla="*/ 198 h 3114"/>
              <a:gd name="T86" fmla="*/ 902 w 3119"/>
              <a:gd name="T87" fmla="*/ 46 h 3114"/>
              <a:gd name="T88" fmla="*/ 1146 w 3119"/>
              <a:gd name="T89" fmla="*/ 215 h 3114"/>
              <a:gd name="T90" fmla="*/ 1293 w 3119"/>
              <a:gd name="T91" fmla="*/ 473 h 3114"/>
              <a:gd name="T92" fmla="*/ 1308 w 3119"/>
              <a:gd name="T93" fmla="*/ 782 h 3114"/>
              <a:gd name="T94" fmla="*/ 1185 w 3119"/>
              <a:gd name="T95" fmla="*/ 1057 h 3114"/>
              <a:gd name="T96" fmla="*/ 958 w 3119"/>
              <a:gd name="T97" fmla="*/ 1247 h 3114"/>
              <a:gd name="T98" fmla="*/ 659 w 3119"/>
              <a:gd name="T99" fmla="*/ 1318 h 3114"/>
              <a:gd name="T100" fmla="*/ 362 w 3119"/>
              <a:gd name="T101" fmla="*/ 1247 h 3114"/>
              <a:gd name="T102" fmla="*/ 134 w 3119"/>
              <a:gd name="T103" fmla="*/ 1057 h 3114"/>
              <a:gd name="T104" fmla="*/ 12 w 3119"/>
              <a:gd name="T105" fmla="*/ 782 h 3114"/>
              <a:gd name="T106" fmla="*/ 27 w 3119"/>
              <a:gd name="T107" fmla="*/ 473 h 3114"/>
              <a:gd name="T108" fmla="*/ 173 w 3119"/>
              <a:gd name="T109" fmla="*/ 215 h 3114"/>
              <a:gd name="T110" fmla="*/ 417 w 3119"/>
              <a:gd name="T111" fmla="*/ 46 h 3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119" h="3114">
                <a:moveTo>
                  <a:pt x="2459" y="1995"/>
                </a:moveTo>
                <a:lnTo>
                  <a:pt x="2405" y="1998"/>
                </a:lnTo>
                <a:lnTo>
                  <a:pt x="2353" y="2006"/>
                </a:lnTo>
                <a:lnTo>
                  <a:pt x="2304" y="2021"/>
                </a:lnTo>
                <a:lnTo>
                  <a:pt x="2255" y="2042"/>
                </a:lnTo>
                <a:lnTo>
                  <a:pt x="2212" y="2066"/>
                </a:lnTo>
                <a:lnTo>
                  <a:pt x="2171" y="2095"/>
                </a:lnTo>
                <a:lnTo>
                  <a:pt x="2133" y="2130"/>
                </a:lnTo>
                <a:lnTo>
                  <a:pt x="2098" y="2167"/>
                </a:lnTo>
                <a:lnTo>
                  <a:pt x="2069" y="2208"/>
                </a:lnTo>
                <a:lnTo>
                  <a:pt x="2044" y="2252"/>
                </a:lnTo>
                <a:lnTo>
                  <a:pt x="2024" y="2299"/>
                </a:lnTo>
                <a:lnTo>
                  <a:pt x="2009" y="2350"/>
                </a:lnTo>
                <a:lnTo>
                  <a:pt x="2000" y="2401"/>
                </a:lnTo>
                <a:lnTo>
                  <a:pt x="1997" y="2454"/>
                </a:lnTo>
                <a:lnTo>
                  <a:pt x="2000" y="2509"/>
                </a:lnTo>
                <a:lnTo>
                  <a:pt x="2009" y="2560"/>
                </a:lnTo>
                <a:lnTo>
                  <a:pt x="2024" y="2611"/>
                </a:lnTo>
                <a:lnTo>
                  <a:pt x="2044" y="2658"/>
                </a:lnTo>
                <a:lnTo>
                  <a:pt x="2069" y="2702"/>
                </a:lnTo>
                <a:lnTo>
                  <a:pt x="2098" y="2744"/>
                </a:lnTo>
                <a:lnTo>
                  <a:pt x="2133" y="2781"/>
                </a:lnTo>
                <a:lnTo>
                  <a:pt x="2171" y="2815"/>
                </a:lnTo>
                <a:lnTo>
                  <a:pt x="2212" y="2844"/>
                </a:lnTo>
                <a:lnTo>
                  <a:pt x="2255" y="2869"/>
                </a:lnTo>
                <a:lnTo>
                  <a:pt x="2304" y="2889"/>
                </a:lnTo>
                <a:lnTo>
                  <a:pt x="2353" y="2904"/>
                </a:lnTo>
                <a:lnTo>
                  <a:pt x="2405" y="2913"/>
                </a:lnTo>
                <a:lnTo>
                  <a:pt x="2459" y="2916"/>
                </a:lnTo>
                <a:lnTo>
                  <a:pt x="2513" y="2913"/>
                </a:lnTo>
                <a:lnTo>
                  <a:pt x="2564" y="2904"/>
                </a:lnTo>
                <a:lnTo>
                  <a:pt x="2615" y="2889"/>
                </a:lnTo>
                <a:lnTo>
                  <a:pt x="2662" y="2869"/>
                </a:lnTo>
                <a:lnTo>
                  <a:pt x="2707" y="2844"/>
                </a:lnTo>
                <a:lnTo>
                  <a:pt x="2748" y="2815"/>
                </a:lnTo>
                <a:lnTo>
                  <a:pt x="2786" y="2781"/>
                </a:lnTo>
                <a:lnTo>
                  <a:pt x="2819" y="2744"/>
                </a:lnTo>
                <a:lnTo>
                  <a:pt x="2849" y="2702"/>
                </a:lnTo>
                <a:lnTo>
                  <a:pt x="2875" y="2658"/>
                </a:lnTo>
                <a:lnTo>
                  <a:pt x="2894" y="2611"/>
                </a:lnTo>
                <a:lnTo>
                  <a:pt x="2909" y="2560"/>
                </a:lnTo>
                <a:lnTo>
                  <a:pt x="2919" y="2509"/>
                </a:lnTo>
                <a:lnTo>
                  <a:pt x="2922" y="2454"/>
                </a:lnTo>
                <a:lnTo>
                  <a:pt x="2919" y="2401"/>
                </a:lnTo>
                <a:lnTo>
                  <a:pt x="2909" y="2350"/>
                </a:lnTo>
                <a:lnTo>
                  <a:pt x="2894" y="2299"/>
                </a:lnTo>
                <a:lnTo>
                  <a:pt x="2875" y="2252"/>
                </a:lnTo>
                <a:lnTo>
                  <a:pt x="2849" y="2208"/>
                </a:lnTo>
                <a:lnTo>
                  <a:pt x="2819" y="2167"/>
                </a:lnTo>
                <a:lnTo>
                  <a:pt x="2786" y="2130"/>
                </a:lnTo>
                <a:lnTo>
                  <a:pt x="2748" y="2095"/>
                </a:lnTo>
                <a:lnTo>
                  <a:pt x="2707" y="2066"/>
                </a:lnTo>
                <a:lnTo>
                  <a:pt x="2662" y="2042"/>
                </a:lnTo>
                <a:lnTo>
                  <a:pt x="2615" y="2021"/>
                </a:lnTo>
                <a:lnTo>
                  <a:pt x="2564" y="2006"/>
                </a:lnTo>
                <a:lnTo>
                  <a:pt x="2513" y="1998"/>
                </a:lnTo>
                <a:lnTo>
                  <a:pt x="2459" y="1995"/>
                </a:lnTo>
                <a:close/>
                <a:moveTo>
                  <a:pt x="2459" y="1797"/>
                </a:moveTo>
                <a:lnTo>
                  <a:pt x="2523" y="1800"/>
                </a:lnTo>
                <a:lnTo>
                  <a:pt x="2584" y="1808"/>
                </a:lnTo>
                <a:lnTo>
                  <a:pt x="2644" y="1823"/>
                </a:lnTo>
                <a:lnTo>
                  <a:pt x="2702" y="1843"/>
                </a:lnTo>
                <a:lnTo>
                  <a:pt x="2756" y="1868"/>
                </a:lnTo>
                <a:lnTo>
                  <a:pt x="2809" y="1897"/>
                </a:lnTo>
                <a:lnTo>
                  <a:pt x="2858" y="1931"/>
                </a:lnTo>
                <a:lnTo>
                  <a:pt x="2904" y="1969"/>
                </a:lnTo>
                <a:lnTo>
                  <a:pt x="2946" y="2011"/>
                </a:lnTo>
                <a:lnTo>
                  <a:pt x="2985" y="2056"/>
                </a:lnTo>
                <a:lnTo>
                  <a:pt x="3018" y="2106"/>
                </a:lnTo>
                <a:lnTo>
                  <a:pt x="3047" y="2158"/>
                </a:lnTo>
                <a:lnTo>
                  <a:pt x="3073" y="2212"/>
                </a:lnTo>
                <a:lnTo>
                  <a:pt x="3092" y="2270"/>
                </a:lnTo>
                <a:lnTo>
                  <a:pt x="3107" y="2330"/>
                </a:lnTo>
                <a:lnTo>
                  <a:pt x="3115" y="2392"/>
                </a:lnTo>
                <a:lnTo>
                  <a:pt x="3119" y="2454"/>
                </a:lnTo>
                <a:lnTo>
                  <a:pt x="3115" y="2518"/>
                </a:lnTo>
                <a:lnTo>
                  <a:pt x="3107" y="2580"/>
                </a:lnTo>
                <a:lnTo>
                  <a:pt x="3092" y="2640"/>
                </a:lnTo>
                <a:lnTo>
                  <a:pt x="3073" y="2697"/>
                </a:lnTo>
                <a:lnTo>
                  <a:pt x="3047" y="2752"/>
                </a:lnTo>
                <a:lnTo>
                  <a:pt x="3018" y="2804"/>
                </a:lnTo>
                <a:lnTo>
                  <a:pt x="2985" y="2854"/>
                </a:lnTo>
                <a:lnTo>
                  <a:pt x="2946" y="2900"/>
                </a:lnTo>
                <a:lnTo>
                  <a:pt x="2904" y="2942"/>
                </a:lnTo>
                <a:lnTo>
                  <a:pt x="2858" y="2979"/>
                </a:lnTo>
                <a:lnTo>
                  <a:pt x="2809" y="3014"/>
                </a:lnTo>
                <a:lnTo>
                  <a:pt x="2756" y="3043"/>
                </a:lnTo>
                <a:lnTo>
                  <a:pt x="2702" y="3068"/>
                </a:lnTo>
                <a:lnTo>
                  <a:pt x="2644" y="3088"/>
                </a:lnTo>
                <a:lnTo>
                  <a:pt x="2584" y="3102"/>
                </a:lnTo>
                <a:lnTo>
                  <a:pt x="2523" y="3111"/>
                </a:lnTo>
                <a:lnTo>
                  <a:pt x="2459" y="3114"/>
                </a:lnTo>
                <a:lnTo>
                  <a:pt x="2396" y="3111"/>
                </a:lnTo>
                <a:lnTo>
                  <a:pt x="2334" y="3102"/>
                </a:lnTo>
                <a:lnTo>
                  <a:pt x="2274" y="3088"/>
                </a:lnTo>
                <a:lnTo>
                  <a:pt x="2217" y="3068"/>
                </a:lnTo>
                <a:lnTo>
                  <a:pt x="2161" y="3043"/>
                </a:lnTo>
                <a:lnTo>
                  <a:pt x="2109" y="3014"/>
                </a:lnTo>
                <a:lnTo>
                  <a:pt x="2061" y="2979"/>
                </a:lnTo>
                <a:lnTo>
                  <a:pt x="2015" y="2942"/>
                </a:lnTo>
                <a:lnTo>
                  <a:pt x="1973" y="2900"/>
                </a:lnTo>
                <a:lnTo>
                  <a:pt x="1934" y="2854"/>
                </a:lnTo>
                <a:lnTo>
                  <a:pt x="1900" y="2804"/>
                </a:lnTo>
                <a:lnTo>
                  <a:pt x="1870" y="2752"/>
                </a:lnTo>
                <a:lnTo>
                  <a:pt x="1846" y="2697"/>
                </a:lnTo>
                <a:lnTo>
                  <a:pt x="1826" y="2640"/>
                </a:lnTo>
                <a:lnTo>
                  <a:pt x="1811" y="2580"/>
                </a:lnTo>
                <a:lnTo>
                  <a:pt x="1803" y="2518"/>
                </a:lnTo>
                <a:lnTo>
                  <a:pt x="1800" y="2454"/>
                </a:lnTo>
                <a:lnTo>
                  <a:pt x="1803" y="2392"/>
                </a:lnTo>
                <a:lnTo>
                  <a:pt x="1811" y="2330"/>
                </a:lnTo>
                <a:lnTo>
                  <a:pt x="1826" y="2270"/>
                </a:lnTo>
                <a:lnTo>
                  <a:pt x="1846" y="2212"/>
                </a:lnTo>
                <a:lnTo>
                  <a:pt x="1870" y="2158"/>
                </a:lnTo>
                <a:lnTo>
                  <a:pt x="1900" y="2106"/>
                </a:lnTo>
                <a:lnTo>
                  <a:pt x="1934" y="2056"/>
                </a:lnTo>
                <a:lnTo>
                  <a:pt x="1973" y="2011"/>
                </a:lnTo>
                <a:lnTo>
                  <a:pt x="2015" y="1969"/>
                </a:lnTo>
                <a:lnTo>
                  <a:pt x="2061" y="1931"/>
                </a:lnTo>
                <a:lnTo>
                  <a:pt x="2109" y="1897"/>
                </a:lnTo>
                <a:lnTo>
                  <a:pt x="2161" y="1868"/>
                </a:lnTo>
                <a:lnTo>
                  <a:pt x="2217" y="1843"/>
                </a:lnTo>
                <a:lnTo>
                  <a:pt x="2274" y="1823"/>
                </a:lnTo>
                <a:lnTo>
                  <a:pt x="2334" y="1808"/>
                </a:lnTo>
                <a:lnTo>
                  <a:pt x="2396" y="1800"/>
                </a:lnTo>
                <a:lnTo>
                  <a:pt x="2459" y="1797"/>
                </a:lnTo>
                <a:close/>
                <a:moveTo>
                  <a:pt x="2623" y="385"/>
                </a:moveTo>
                <a:lnTo>
                  <a:pt x="2645" y="385"/>
                </a:lnTo>
                <a:lnTo>
                  <a:pt x="2666" y="391"/>
                </a:lnTo>
                <a:lnTo>
                  <a:pt x="2686" y="400"/>
                </a:lnTo>
                <a:lnTo>
                  <a:pt x="2704" y="414"/>
                </a:lnTo>
                <a:lnTo>
                  <a:pt x="2718" y="432"/>
                </a:lnTo>
                <a:lnTo>
                  <a:pt x="2728" y="451"/>
                </a:lnTo>
                <a:lnTo>
                  <a:pt x="2732" y="473"/>
                </a:lnTo>
                <a:lnTo>
                  <a:pt x="2732" y="494"/>
                </a:lnTo>
                <a:lnTo>
                  <a:pt x="2728" y="515"/>
                </a:lnTo>
                <a:lnTo>
                  <a:pt x="2718" y="535"/>
                </a:lnTo>
                <a:lnTo>
                  <a:pt x="2704" y="554"/>
                </a:lnTo>
                <a:lnTo>
                  <a:pt x="554" y="2700"/>
                </a:lnTo>
                <a:lnTo>
                  <a:pt x="539" y="2713"/>
                </a:lnTo>
                <a:lnTo>
                  <a:pt x="522" y="2722"/>
                </a:lnTo>
                <a:lnTo>
                  <a:pt x="504" y="2727"/>
                </a:lnTo>
                <a:lnTo>
                  <a:pt x="485" y="2729"/>
                </a:lnTo>
                <a:lnTo>
                  <a:pt x="465" y="2727"/>
                </a:lnTo>
                <a:lnTo>
                  <a:pt x="448" y="2722"/>
                </a:lnTo>
                <a:lnTo>
                  <a:pt x="431" y="2712"/>
                </a:lnTo>
                <a:lnTo>
                  <a:pt x="415" y="2700"/>
                </a:lnTo>
                <a:lnTo>
                  <a:pt x="400" y="2682"/>
                </a:lnTo>
                <a:lnTo>
                  <a:pt x="391" y="2662"/>
                </a:lnTo>
                <a:lnTo>
                  <a:pt x="387" y="2641"/>
                </a:lnTo>
                <a:lnTo>
                  <a:pt x="387" y="2619"/>
                </a:lnTo>
                <a:lnTo>
                  <a:pt x="391" y="2598"/>
                </a:lnTo>
                <a:lnTo>
                  <a:pt x="400" y="2578"/>
                </a:lnTo>
                <a:lnTo>
                  <a:pt x="415" y="2560"/>
                </a:lnTo>
                <a:lnTo>
                  <a:pt x="2564" y="414"/>
                </a:lnTo>
                <a:lnTo>
                  <a:pt x="2582" y="399"/>
                </a:lnTo>
                <a:lnTo>
                  <a:pt x="2602" y="390"/>
                </a:lnTo>
                <a:lnTo>
                  <a:pt x="2623" y="385"/>
                </a:lnTo>
                <a:close/>
                <a:moveTo>
                  <a:pt x="659" y="198"/>
                </a:moveTo>
                <a:lnTo>
                  <a:pt x="606" y="201"/>
                </a:lnTo>
                <a:lnTo>
                  <a:pt x="553" y="209"/>
                </a:lnTo>
                <a:lnTo>
                  <a:pt x="504" y="224"/>
                </a:lnTo>
                <a:lnTo>
                  <a:pt x="457" y="244"/>
                </a:lnTo>
                <a:lnTo>
                  <a:pt x="412" y="269"/>
                </a:lnTo>
                <a:lnTo>
                  <a:pt x="371" y="299"/>
                </a:lnTo>
                <a:lnTo>
                  <a:pt x="333" y="332"/>
                </a:lnTo>
                <a:lnTo>
                  <a:pt x="299" y="370"/>
                </a:lnTo>
                <a:lnTo>
                  <a:pt x="270" y="412"/>
                </a:lnTo>
                <a:lnTo>
                  <a:pt x="244" y="456"/>
                </a:lnTo>
                <a:lnTo>
                  <a:pt x="225" y="503"/>
                </a:lnTo>
                <a:lnTo>
                  <a:pt x="210" y="552"/>
                </a:lnTo>
                <a:lnTo>
                  <a:pt x="200" y="604"/>
                </a:lnTo>
                <a:lnTo>
                  <a:pt x="197" y="658"/>
                </a:lnTo>
                <a:lnTo>
                  <a:pt x="200" y="711"/>
                </a:lnTo>
                <a:lnTo>
                  <a:pt x="210" y="764"/>
                </a:lnTo>
                <a:lnTo>
                  <a:pt x="225" y="814"/>
                </a:lnTo>
                <a:lnTo>
                  <a:pt x="244" y="861"/>
                </a:lnTo>
                <a:lnTo>
                  <a:pt x="270" y="905"/>
                </a:lnTo>
                <a:lnTo>
                  <a:pt x="299" y="947"/>
                </a:lnTo>
                <a:lnTo>
                  <a:pt x="333" y="985"/>
                </a:lnTo>
                <a:lnTo>
                  <a:pt x="371" y="1018"/>
                </a:lnTo>
                <a:lnTo>
                  <a:pt x="412" y="1048"/>
                </a:lnTo>
                <a:lnTo>
                  <a:pt x="457" y="1073"/>
                </a:lnTo>
                <a:lnTo>
                  <a:pt x="504" y="1093"/>
                </a:lnTo>
                <a:lnTo>
                  <a:pt x="553" y="1107"/>
                </a:lnTo>
                <a:lnTo>
                  <a:pt x="606" y="1117"/>
                </a:lnTo>
                <a:lnTo>
                  <a:pt x="659" y="1120"/>
                </a:lnTo>
                <a:lnTo>
                  <a:pt x="714" y="1117"/>
                </a:lnTo>
                <a:lnTo>
                  <a:pt x="765" y="1107"/>
                </a:lnTo>
                <a:lnTo>
                  <a:pt x="815" y="1093"/>
                </a:lnTo>
                <a:lnTo>
                  <a:pt x="862" y="1073"/>
                </a:lnTo>
                <a:lnTo>
                  <a:pt x="907" y="1048"/>
                </a:lnTo>
                <a:lnTo>
                  <a:pt x="948" y="1018"/>
                </a:lnTo>
                <a:lnTo>
                  <a:pt x="986" y="985"/>
                </a:lnTo>
                <a:lnTo>
                  <a:pt x="1021" y="947"/>
                </a:lnTo>
                <a:lnTo>
                  <a:pt x="1050" y="905"/>
                </a:lnTo>
                <a:lnTo>
                  <a:pt x="1075" y="861"/>
                </a:lnTo>
                <a:lnTo>
                  <a:pt x="1095" y="814"/>
                </a:lnTo>
                <a:lnTo>
                  <a:pt x="1110" y="764"/>
                </a:lnTo>
                <a:lnTo>
                  <a:pt x="1119" y="711"/>
                </a:lnTo>
                <a:lnTo>
                  <a:pt x="1122" y="658"/>
                </a:lnTo>
                <a:lnTo>
                  <a:pt x="1119" y="604"/>
                </a:lnTo>
                <a:lnTo>
                  <a:pt x="1110" y="552"/>
                </a:lnTo>
                <a:lnTo>
                  <a:pt x="1095" y="503"/>
                </a:lnTo>
                <a:lnTo>
                  <a:pt x="1075" y="456"/>
                </a:lnTo>
                <a:lnTo>
                  <a:pt x="1050" y="412"/>
                </a:lnTo>
                <a:lnTo>
                  <a:pt x="1021" y="370"/>
                </a:lnTo>
                <a:lnTo>
                  <a:pt x="986" y="332"/>
                </a:lnTo>
                <a:lnTo>
                  <a:pt x="948" y="299"/>
                </a:lnTo>
                <a:lnTo>
                  <a:pt x="907" y="269"/>
                </a:lnTo>
                <a:lnTo>
                  <a:pt x="862" y="244"/>
                </a:lnTo>
                <a:lnTo>
                  <a:pt x="815" y="224"/>
                </a:lnTo>
                <a:lnTo>
                  <a:pt x="765" y="209"/>
                </a:lnTo>
                <a:lnTo>
                  <a:pt x="714" y="201"/>
                </a:lnTo>
                <a:lnTo>
                  <a:pt x="659" y="198"/>
                </a:lnTo>
                <a:close/>
                <a:moveTo>
                  <a:pt x="659" y="0"/>
                </a:moveTo>
                <a:lnTo>
                  <a:pt x="723" y="3"/>
                </a:lnTo>
                <a:lnTo>
                  <a:pt x="785" y="11"/>
                </a:lnTo>
                <a:lnTo>
                  <a:pt x="845" y="26"/>
                </a:lnTo>
                <a:lnTo>
                  <a:pt x="902" y="46"/>
                </a:lnTo>
                <a:lnTo>
                  <a:pt x="958" y="71"/>
                </a:lnTo>
                <a:lnTo>
                  <a:pt x="1009" y="101"/>
                </a:lnTo>
                <a:lnTo>
                  <a:pt x="1058" y="134"/>
                </a:lnTo>
                <a:lnTo>
                  <a:pt x="1104" y="173"/>
                </a:lnTo>
                <a:lnTo>
                  <a:pt x="1146" y="215"/>
                </a:lnTo>
                <a:lnTo>
                  <a:pt x="1185" y="260"/>
                </a:lnTo>
                <a:lnTo>
                  <a:pt x="1219" y="309"/>
                </a:lnTo>
                <a:lnTo>
                  <a:pt x="1249" y="361"/>
                </a:lnTo>
                <a:lnTo>
                  <a:pt x="1273" y="416"/>
                </a:lnTo>
                <a:lnTo>
                  <a:pt x="1293" y="473"/>
                </a:lnTo>
                <a:lnTo>
                  <a:pt x="1308" y="533"/>
                </a:lnTo>
                <a:lnTo>
                  <a:pt x="1317" y="595"/>
                </a:lnTo>
                <a:lnTo>
                  <a:pt x="1319" y="658"/>
                </a:lnTo>
                <a:lnTo>
                  <a:pt x="1317" y="722"/>
                </a:lnTo>
                <a:lnTo>
                  <a:pt x="1308" y="782"/>
                </a:lnTo>
                <a:lnTo>
                  <a:pt x="1293" y="843"/>
                </a:lnTo>
                <a:lnTo>
                  <a:pt x="1273" y="900"/>
                </a:lnTo>
                <a:lnTo>
                  <a:pt x="1249" y="955"/>
                </a:lnTo>
                <a:lnTo>
                  <a:pt x="1219" y="1008"/>
                </a:lnTo>
                <a:lnTo>
                  <a:pt x="1185" y="1057"/>
                </a:lnTo>
                <a:lnTo>
                  <a:pt x="1146" y="1102"/>
                </a:lnTo>
                <a:lnTo>
                  <a:pt x="1104" y="1145"/>
                </a:lnTo>
                <a:lnTo>
                  <a:pt x="1058" y="1183"/>
                </a:lnTo>
                <a:lnTo>
                  <a:pt x="1009" y="1217"/>
                </a:lnTo>
                <a:lnTo>
                  <a:pt x="958" y="1247"/>
                </a:lnTo>
                <a:lnTo>
                  <a:pt x="902" y="1271"/>
                </a:lnTo>
                <a:lnTo>
                  <a:pt x="845" y="1291"/>
                </a:lnTo>
                <a:lnTo>
                  <a:pt x="785" y="1305"/>
                </a:lnTo>
                <a:lnTo>
                  <a:pt x="723" y="1315"/>
                </a:lnTo>
                <a:lnTo>
                  <a:pt x="659" y="1318"/>
                </a:lnTo>
                <a:lnTo>
                  <a:pt x="596" y="1315"/>
                </a:lnTo>
                <a:lnTo>
                  <a:pt x="535" y="1305"/>
                </a:lnTo>
                <a:lnTo>
                  <a:pt x="475" y="1291"/>
                </a:lnTo>
                <a:lnTo>
                  <a:pt x="417" y="1271"/>
                </a:lnTo>
                <a:lnTo>
                  <a:pt x="362" y="1247"/>
                </a:lnTo>
                <a:lnTo>
                  <a:pt x="310" y="1217"/>
                </a:lnTo>
                <a:lnTo>
                  <a:pt x="261" y="1183"/>
                </a:lnTo>
                <a:lnTo>
                  <a:pt x="215" y="1145"/>
                </a:lnTo>
                <a:lnTo>
                  <a:pt x="173" y="1102"/>
                </a:lnTo>
                <a:lnTo>
                  <a:pt x="134" y="1057"/>
                </a:lnTo>
                <a:lnTo>
                  <a:pt x="101" y="1008"/>
                </a:lnTo>
                <a:lnTo>
                  <a:pt x="71" y="955"/>
                </a:lnTo>
                <a:lnTo>
                  <a:pt x="46" y="900"/>
                </a:lnTo>
                <a:lnTo>
                  <a:pt x="27" y="843"/>
                </a:lnTo>
                <a:lnTo>
                  <a:pt x="12" y="782"/>
                </a:lnTo>
                <a:lnTo>
                  <a:pt x="4" y="722"/>
                </a:lnTo>
                <a:lnTo>
                  <a:pt x="0" y="658"/>
                </a:lnTo>
                <a:lnTo>
                  <a:pt x="4" y="595"/>
                </a:lnTo>
                <a:lnTo>
                  <a:pt x="12" y="533"/>
                </a:lnTo>
                <a:lnTo>
                  <a:pt x="27" y="473"/>
                </a:lnTo>
                <a:lnTo>
                  <a:pt x="46" y="416"/>
                </a:lnTo>
                <a:lnTo>
                  <a:pt x="71" y="361"/>
                </a:lnTo>
                <a:lnTo>
                  <a:pt x="101" y="309"/>
                </a:lnTo>
                <a:lnTo>
                  <a:pt x="134" y="260"/>
                </a:lnTo>
                <a:lnTo>
                  <a:pt x="173" y="215"/>
                </a:lnTo>
                <a:lnTo>
                  <a:pt x="215" y="173"/>
                </a:lnTo>
                <a:lnTo>
                  <a:pt x="261" y="134"/>
                </a:lnTo>
                <a:lnTo>
                  <a:pt x="310" y="101"/>
                </a:lnTo>
                <a:lnTo>
                  <a:pt x="362" y="71"/>
                </a:lnTo>
                <a:lnTo>
                  <a:pt x="417" y="46"/>
                </a:lnTo>
                <a:lnTo>
                  <a:pt x="475" y="26"/>
                </a:lnTo>
                <a:lnTo>
                  <a:pt x="535" y="11"/>
                </a:lnTo>
                <a:lnTo>
                  <a:pt x="596" y="3"/>
                </a:lnTo>
                <a:lnTo>
                  <a:pt x="659"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a:defRPr/>
            </a:pPr>
            <a:endParaRPr lang="en-GB" kern="0" dirty="0">
              <a:solidFill>
                <a:srgbClr val="717171"/>
              </a:solidFill>
            </a:endParaRPr>
          </a:p>
        </p:txBody>
      </p:sp>
      <p:sp>
        <p:nvSpPr>
          <p:cNvPr id="27" name="Freeform 103"/>
          <p:cNvSpPr>
            <a:spLocks noEditPoints="1"/>
          </p:cNvSpPr>
          <p:nvPr/>
        </p:nvSpPr>
        <p:spPr bwMode="auto">
          <a:xfrm flipH="1">
            <a:off x="3971844" y="2004404"/>
            <a:ext cx="504690" cy="668006"/>
          </a:xfrm>
          <a:custGeom>
            <a:avLst/>
            <a:gdLst>
              <a:gd name="T0" fmla="*/ 489 w 1712"/>
              <a:gd name="T1" fmla="*/ 1356 h 2266"/>
              <a:gd name="T2" fmla="*/ 559 w 1712"/>
              <a:gd name="T3" fmla="*/ 1376 h 2266"/>
              <a:gd name="T4" fmla="*/ 600 w 1712"/>
              <a:gd name="T5" fmla="*/ 1430 h 2266"/>
              <a:gd name="T6" fmla="*/ 601 w 1712"/>
              <a:gd name="T7" fmla="*/ 1498 h 2266"/>
              <a:gd name="T8" fmla="*/ 343 w 1712"/>
              <a:gd name="T9" fmla="*/ 2034 h 2266"/>
              <a:gd name="T10" fmla="*/ 346 w 1712"/>
              <a:gd name="T11" fmla="*/ 2048 h 2266"/>
              <a:gd name="T12" fmla="*/ 354 w 1712"/>
              <a:gd name="T13" fmla="*/ 2057 h 2266"/>
              <a:gd name="T14" fmla="*/ 537 w 1712"/>
              <a:gd name="T15" fmla="*/ 2144 h 2266"/>
              <a:gd name="T16" fmla="*/ 561 w 1712"/>
              <a:gd name="T17" fmla="*/ 2131 h 2266"/>
              <a:gd name="T18" fmla="*/ 837 w 1712"/>
              <a:gd name="T19" fmla="*/ 1589 h 2266"/>
              <a:gd name="T20" fmla="*/ 906 w 1712"/>
              <a:gd name="T21" fmla="*/ 1563 h 2266"/>
              <a:gd name="T22" fmla="*/ 979 w 1712"/>
              <a:gd name="T23" fmla="*/ 1590 h 2266"/>
              <a:gd name="T24" fmla="*/ 1159 w 1712"/>
              <a:gd name="T25" fmla="*/ 620 h 2266"/>
              <a:gd name="T26" fmla="*/ 1217 w 1712"/>
              <a:gd name="T27" fmla="*/ 484 h 2266"/>
              <a:gd name="T28" fmla="*/ 1261 w 1712"/>
              <a:gd name="T29" fmla="*/ 519 h 2266"/>
              <a:gd name="T30" fmla="*/ 1280 w 1712"/>
              <a:gd name="T31" fmla="*/ 586 h 2266"/>
              <a:gd name="T32" fmla="*/ 1292 w 1712"/>
              <a:gd name="T33" fmla="*/ 1967 h 2266"/>
              <a:gd name="T34" fmla="*/ 1256 w 1712"/>
              <a:gd name="T35" fmla="*/ 2014 h 2266"/>
              <a:gd name="T36" fmla="*/ 1196 w 1712"/>
              <a:gd name="T37" fmla="*/ 2021 h 2266"/>
              <a:gd name="T38" fmla="*/ 1138 w 1712"/>
              <a:gd name="T39" fmla="*/ 1978 h 2266"/>
              <a:gd name="T40" fmla="*/ 656 w 1712"/>
              <a:gd name="T41" fmla="*/ 2208 h 2266"/>
              <a:gd name="T42" fmla="*/ 591 w 1712"/>
              <a:gd name="T43" fmla="*/ 2257 h 2266"/>
              <a:gd name="T44" fmla="*/ 516 w 1712"/>
              <a:gd name="T45" fmla="*/ 2265 h 2266"/>
              <a:gd name="T46" fmla="*/ 304 w 1712"/>
              <a:gd name="T47" fmla="*/ 2170 h 2266"/>
              <a:gd name="T48" fmla="*/ 242 w 1712"/>
              <a:gd name="T49" fmla="*/ 2112 h 2266"/>
              <a:gd name="T50" fmla="*/ 222 w 1712"/>
              <a:gd name="T51" fmla="*/ 2028 h 2266"/>
              <a:gd name="T52" fmla="*/ 478 w 1712"/>
              <a:gd name="T53" fmla="*/ 1478 h 2266"/>
              <a:gd name="T54" fmla="*/ 57 w 1712"/>
              <a:gd name="T55" fmla="*/ 1466 h 2266"/>
              <a:gd name="T56" fmla="*/ 19 w 1712"/>
              <a:gd name="T57" fmla="*/ 1441 h 2266"/>
              <a:gd name="T58" fmla="*/ 4 w 1712"/>
              <a:gd name="T59" fmla="*/ 1414 h 2266"/>
              <a:gd name="T60" fmla="*/ 1 w 1712"/>
              <a:gd name="T61" fmla="*/ 1380 h 2266"/>
              <a:gd name="T62" fmla="*/ 27 w 1712"/>
              <a:gd name="T63" fmla="*/ 1328 h 2266"/>
              <a:gd name="T64" fmla="*/ 1135 w 1712"/>
              <a:gd name="T65" fmla="*/ 489 h 2266"/>
              <a:gd name="T66" fmla="*/ 1209 w 1712"/>
              <a:gd name="T67" fmla="*/ 0 h 2266"/>
              <a:gd name="T68" fmla="*/ 1368 w 1712"/>
              <a:gd name="T69" fmla="*/ 25 h 2266"/>
              <a:gd name="T70" fmla="*/ 1506 w 1712"/>
              <a:gd name="T71" fmla="*/ 97 h 2266"/>
              <a:gd name="T72" fmla="*/ 1615 w 1712"/>
              <a:gd name="T73" fmla="*/ 206 h 2266"/>
              <a:gd name="T74" fmla="*/ 1687 w 1712"/>
              <a:gd name="T75" fmla="*/ 344 h 2266"/>
              <a:gd name="T76" fmla="*/ 1712 w 1712"/>
              <a:gd name="T77" fmla="*/ 503 h 2266"/>
              <a:gd name="T78" fmla="*/ 1686 w 1712"/>
              <a:gd name="T79" fmla="*/ 665 h 2266"/>
              <a:gd name="T80" fmla="*/ 1612 w 1712"/>
              <a:gd name="T81" fmla="*/ 805 h 2266"/>
              <a:gd name="T82" fmla="*/ 1499 w 1712"/>
              <a:gd name="T83" fmla="*/ 914 h 2266"/>
              <a:gd name="T84" fmla="*/ 1405 w 1712"/>
              <a:gd name="T85" fmla="*/ 830 h 2266"/>
              <a:gd name="T86" fmla="*/ 1503 w 1712"/>
              <a:gd name="T87" fmla="*/ 746 h 2266"/>
              <a:gd name="T88" fmla="*/ 1567 w 1712"/>
              <a:gd name="T89" fmla="*/ 635 h 2266"/>
              <a:gd name="T90" fmla="*/ 1590 w 1712"/>
              <a:gd name="T91" fmla="*/ 503 h 2266"/>
              <a:gd name="T92" fmla="*/ 1565 w 1712"/>
              <a:gd name="T93" fmla="*/ 365 h 2266"/>
              <a:gd name="T94" fmla="*/ 1494 w 1712"/>
              <a:gd name="T95" fmla="*/ 251 h 2266"/>
              <a:gd name="T96" fmla="*/ 1388 w 1712"/>
              <a:gd name="T97" fmla="*/ 166 h 2266"/>
              <a:gd name="T98" fmla="*/ 1256 w 1712"/>
              <a:gd name="T99" fmla="*/ 125 h 2266"/>
              <a:gd name="T100" fmla="*/ 1115 w 1712"/>
              <a:gd name="T101" fmla="*/ 134 h 2266"/>
              <a:gd name="T102" fmla="*/ 991 w 1712"/>
              <a:gd name="T103" fmla="*/ 191 h 2266"/>
              <a:gd name="T104" fmla="*/ 896 w 1712"/>
              <a:gd name="T105" fmla="*/ 285 h 2266"/>
              <a:gd name="T106" fmla="*/ 839 w 1712"/>
              <a:gd name="T107" fmla="*/ 409 h 2266"/>
              <a:gd name="T108" fmla="*/ 828 w 1712"/>
              <a:gd name="T109" fmla="*/ 534 h 2266"/>
              <a:gd name="T110" fmla="*/ 715 w 1712"/>
              <a:gd name="T111" fmla="*/ 599 h 2266"/>
              <a:gd name="T112" fmla="*/ 708 w 1712"/>
              <a:gd name="T113" fmla="*/ 448 h 2266"/>
              <a:gd name="T114" fmla="*/ 750 w 1712"/>
              <a:gd name="T115" fmla="*/ 296 h 2266"/>
              <a:gd name="T116" fmla="*/ 836 w 1712"/>
              <a:gd name="T117" fmla="*/ 166 h 2266"/>
              <a:gd name="T118" fmla="*/ 954 w 1712"/>
              <a:gd name="T119" fmla="*/ 69 h 2266"/>
              <a:gd name="T120" fmla="*/ 1101 w 1712"/>
              <a:gd name="T121" fmla="*/ 12 h 2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12" h="2266">
                <a:moveTo>
                  <a:pt x="1159" y="620"/>
                </a:moveTo>
                <a:lnTo>
                  <a:pt x="195" y="1352"/>
                </a:lnTo>
                <a:lnTo>
                  <a:pt x="489" y="1356"/>
                </a:lnTo>
                <a:lnTo>
                  <a:pt x="515" y="1358"/>
                </a:lnTo>
                <a:lnTo>
                  <a:pt x="538" y="1366"/>
                </a:lnTo>
                <a:lnTo>
                  <a:pt x="559" y="1376"/>
                </a:lnTo>
                <a:lnTo>
                  <a:pt x="576" y="1391"/>
                </a:lnTo>
                <a:lnTo>
                  <a:pt x="590" y="1409"/>
                </a:lnTo>
                <a:lnTo>
                  <a:pt x="600" y="1430"/>
                </a:lnTo>
                <a:lnTo>
                  <a:pt x="605" y="1452"/>
                </a:lnTo>
                <a:lnTo>
                  <a:pt x="605" y="1475"/>
                </a:lnTo>
                <a:lnTo>
                  <a:pt x="601" y="1498"/>
                </a:lnTo>
                <a:lnTo>
                  <a:pt x="591" y="1523"/>
                </a:lnTo>
                <a:lnTo>
                  <a:pt x="346" y="2027"/>
                </a:lnTo>
                <a:lnTo>
                  <a:pt x="343" y="2034"/>
                </a:lnTo>
                <a:lnTo>
                  <a:pt x="344" y="2040"/>
                </a:lnTo>
                <a:lnTo>
                  <a:pt x="345" y="2046"/>
                </a:lnTo>
                <a:lnTo>
                  <a:pt x="346" y="2048"/>
                </a:lnTo>
                <a:lnTo>
                  <a:pt x="347" y="2051"/>
                </a:lnTo>
                <a:lnTo>
                  <a:pt x="351" y="2054"/>
                </a:lnTo>
                <a:lnTo>
                  <a:pt x="354" y="2057"/>
                </a:lnTo>
                <a:lnTo>
                  <a:pt x="358" y="2060"/>
                </a:lnTo>
                <a:lnTo>
                  <a:pt x="526" y="2142"/>
                </a:lnTo>
                <a:lnTo>
                  <a:pt x="537" y="2144"/>
                </a:lnTo>
                <a:lnTo>
                  <a:pt x="546" y="2143"/>
                </a:lnTo>
                <a:lnTo>
                  <a:pt x="555" y="2138"/>
                </a:lnTo>
                <a:lnTo>
                  <a:pt x="561" y="2131"/>
                </a:lnTo>
                <a:lnTo>
                  <a:pt x="804" y="1632"/>
                </a:lnTo>
                <a:lnTo>
                  <a:pt x="819" y="1608"/>
                </a:lnTo>
                <a:lnTo>
                  <a:pt x="837" y="1589"/>
                </a:lnTo>
                <a:lnTo>
                  <a:pt x="858" y="1574"/>
                </a:lnTo>
                <a:lnTo>
                  <a:pt x="881" y="1566"/>
                </a:lnTo>
                <a:lnTo>
                  <a:pt x="906" y="1563"/>
                </a:lnTo>
                <a:lnTo>
                  <a:pt x="932" y="1566"/>
                </a:lnTo>
                <a:lnTo>
                  <a:pt x="957" y="1575"/>
                </a:lnTo>
                <a:lnTo>
                  <a:pt x="979" y="1590"/>
                </a:lnTo>
                <a:lnTo>
                  <a:pt x="999" y="1610"/>
                </a:lnTo>
                <a:lnTo>
                  <a:pt x="1175" y="1831"/>
                </a:lnTo>
                <a:lnTo>
                  <a:pt x="1159" y="620"/>
                </a:lnTo>
                <a:close/>
                <a:moveTo>
                  <a:pt x="1184" y="478"/>
                </a:moveTo>
                <a:lnTo>
                  <a:pt x="1201" y="479"/>
                </a:lnTo>
                <a:lnTo>
                  <a:pt x="1217" y="484"/>
                </a:lnTo>
                <a:lnTo>
                  <a:pt x="1234" y="493"/>
                </a:lnTo>
                <a:lnTo>
                  <a:pt x="1248" y="504"/>
                </a:lnTo>
                <a:lnTo>
                  <a:pt x="1261" y="519"/>
                </a:lnTo>
                <a:lnTo>
                  <a:pt x="1270" y="538"/>
                </a:lnTo>
                <a:lnTo>
                  <a:pt x="1277" y="561"/>
                </a:lnTo>
                <a:lnTo>
                  <a:pt x="1280" y="586"/>
                </a:lnTo>
                <a:lnTo>
                  <a:pt x="1299" y="1920"/>
                </a:lnTo>
                <a:lnTo>
                  <a:pt x="1297" y="1946"/>
                </a:lnTo>
                <a:lnTo>
                  <a:pt x="1292" y="1967"/>
                </a:lnTo>
                <a:lnTo>
                  <a:pt x="1284" y="1986"/>
                </a:lnTo>
                <a:lnTo>
                  <a:pt x="1272" y="2001"/>
                </a:lnTo>
                <a:lnTo>
                  <a:pt x="1256" y="2014"/>
                </a:lnTo>
                <a:lnTo>
                  <a:pt x="1237" y="2021"/>
                </a:lnTo>
                <a:lnTo>
                  <a:pt x="1219" y="2024"/>
                </a:lnTo>
                <a:lnTo>
                  <a:pt x="1196" y="2021"/>
                </a:lnTo>
                <a:lnTo>
                  <a:pt x="1176" y="2013"/>
                </a:lnTo>
                <a:lnTo>
                  <a:pt x="1156" y="1998"/>
                </a:lnTo>
                <a:lnTo>
                  <a:pt x="1138" y="1978"/>
                </a:lnTo>
                <a:lnTo>
                  <a:pt x="910" y="1695"/>
                </a:lnTo>
                <a:lnTo>
                  <a:pt x="670" y="2184"/>
                </a:lnTo>
                <a:lnTo>
                  <a:pt x="656" y="2208"/>
                </a:lnTo>
                <a:lnTo>
                  <a:pt x="638" y="2228"/>
                </a:lnTo>
                <a:lnTo>
                  <a:pt x="616" y="2244"/>
                </a:lnTo>
                <a:lnTo>
                  <a:pt x="591" y="2257"/>
                </a:lnTo>
                <a:lnTo>
                  <a:pt x="565" y="2264"/>
                </a:lnTo>
                <a:lnTo>
                  <a:pt x="538" y="2266"/>
                </a:lnTo>
                <a:lnTo>
                  <a:pt x="516" y="2265"/>
                </a:lnTo>
                <a:lnTo>
                  <a:pt x="494" y="2260"/>
                </a:lnTo>
                <a:lnTo>
                  <a:pt x="473" y="2252"/>
                </a:lnTo>
                <a:lnTo>
                  <a:pt x="304" y="2170"/>
                </a:lnTo>
                <a:lnTo>
                  <a:pt x="279" y="2155"/>
                </a:lnTo>
                <a:lnTo>
                  <a:pt x="258" y="2135"/>
                </a:lnTo>
                <a:lnTo>
                  <a:pt x="242" y="2112"/>
                </a:lnTo>
                <a:lnTo>
                  <a:pt x="230" y="2085"/>
                </a:lnTo>
                <a:lnTo>
                  <a:pt x="223" y="2057"/>
                </a:lnTo>
                <a:lnTo>
                  <a:pt x="222" y="2028"/>
                </a:lnTo>
                <a:lnTo>
                  <a:pt x="226" y="2000"/>
                </a:lnTo>
                <a:lnTo>
                  <a:pt x="236" y="1973"/>
                </a:lnTo>
                <a:lnTo>
                  <a:pt x="478" y="1478"/>
                </a:lnTo>
                <a:lnTo>
                  <a:pt x="102" y="1473"/>
                </a:lnTo>
                <a:lnTo>
                  <a:pt x="77" y="1471"/>
                </a:lnTo>
                <a:lnTo>
                  <a:pt x="57" y="1466"/>
                </a:lnTo>
                <a:lnTo>
                  <a:pt x="41" y="1458"/>
                </a:lnTo>
                <a:lnTo>
                  <a:pt x="29" y="1450"/>
                </a:lnTo>
                <a:lnTo>
                  <a:pt x="19" y="1441"/>
                </a:lnTo>
                <a:lnTo>
                  <a:pt x="12" y="1431"/>
                </a:lnTo>
                <a:lnTo>
                  <a:pt x="6" y="1422"/>
                </a:lnTo>
                <a:lnTo>
                  <a:pt x="4" y="1414"/>
                </a:lnTo>
                <a:lnTo>
                  <a:pt x="1" y="1406"/>
                </a:lnTo>
                <a:lnTo>
                  <a:pt x="0" y="1394"/>
                </a:lnTo>
                <a:lnTo>
                  <a:pt x="1" y="1380"/>
                </a:lnTo>
                <a:lnTo>
                  <a:pt x="5" y="1364"/>
                </a:lnTo>
                <a:lnTo>
                  <a:pt x="14" y="1347"/>
                </a:lnTo>
                <a:lnTo>
                  <a:pt x="27" y="1328"/>
                </a:lnTo>
                <a:lnTo>
                  <a:pt x="49" y="1310"/>
                </a:lnTo>
                <a:lnTo>
                  <a:pt x="1111" y="504"/>
                </a:lnTo>
                <a:lnTo>
                  <a:pt x="1135" y="489"/>
                </a:lnTo>
                <a:lnTo>
                  <a:pt x="1160" y="481"/>
                </a:lnTo>
                <a:lnTo>
                  <a:pt x="1184" y="478"/>
                </a:lnTo>
                <a:close/>
                <a:moveTo>
                  <a:pt x="1209" y="0"/>
                </a:moveTo>
                <a:lnTo>
                  <a:pt x="1264" y="3"/>
                </a:lnTo>
                <a:lnTo>
                  <a:pt x="1316" y="12"/>
                </a:lnTo>
                <a:lnTo>
                  <a:pt x="1368" y="25"/>
                </a:lnTo>
                <a:lnTo>
                  <a:pt x="1416" y="44"/>
                </a:lnTo>
                <a:lnTo>
                  <a:pt x="1463" y="69"/>
                </a:lnTo>
                <a:lnTo>
                  <a:pt x="1506" y="97"/>
                </a:lnTo>
                <a:lnTo>
                  <a:pt x="1546" y="130"/>
                </a:lnTo>
                <a:lnTo>
                  <a:pt x="1583" y="166"/>
                </a:lnTo>
                <a:lnTo>
                  <a:pt x="1615" y="206"/>
                </a:lnTo>
                <a:lnTo>
                  <a:pt x="1644" y="250"/>
                </a:lnTo>
                <a:lnTo>
                  <a:pt x="1668" y="296"/>
                </a:lnTo>
                <a:lnTo>
                  <a:pt x="1687" y="344"/>
                </a:lnTo>
                <a:lnTo>
                  <a:pt x="1700" y="396"/>
                </a:lnTo>
                <a:lnTo>
                  <a:pt x="1710" y="448"/>
                </a:lnTo>
                <a:lnTo>
                  <a:pt x="1712" y="503"/>
                </a:lnTo>
                <a:lnTo>
                  <a:pt x="1709" y="559"/>
                </a:lnTo>
                <a:lnTo>
                  <a:pt x="1700" y="614"/>
                </a:lnTo>
                <a:lnTo>
                  <a:pt x="1686" y="665"/>
                </a:lnTo>
                <a:lnTo>
                  <a:pt x="1666" y="715"/>
                </a:lnTo>
                <a:lnTo>
                  <a:pt x="1642" y="761"/>
                </a:lnTo>
                <a:lnTo>
                  <a:pt x="1612" y="805"/>
                </a:lnTo>
                <a:lnTo>
                  <a:pt x="1578" y="845"/>
                </a:lnTo>
                <a:lnTo>
                  <a:pt x="1541" y="882"/>
                </a:lnTo>
                <a:lnTo>
                  <a:pt x="1499" y="914"/>
                </a:lnTo>
                <a:lnTo>
                  <a:pt x="1454" y="943"/>
                </a:lnTo>
                <a:lnTo>
                  <a:pt x="1407" y="966"/>
                </a:lnTo>
                <a:lnTo>
                  <a:pt x="1405" y="830"/>
                </a:lnTo>
                <a:lnTo>
                  <a:pt x="1441" y="806"/>
                </a:lnTo>
                <a:lnTo>
                  <a:pt x="1473" y="778"/>
                </a:lnTo>
                <a:lnTo>
                  <a:pt x="1503" y="746"/>
                </a:lnTo>
                <a:lnTo>
                  <a:pt x="1528" y="712"/>
                </a:lnTo>
                <a:lnTo>
                  <a:pt x="1550" y="675"/>
                </a:lnTo>
                <a:lnTo>
                  <a:pt x="1567" y="635"/>
                </a:lnTo>
                <a:lnTo>
                  <a:pt x="1579" y="593"/>
                </a:lnTo>
                <a:lnTo>
                  <a:pt x="1588" y="549"/>
                </a:lnTo>
                <a:lnTo>
                  <a:pt x="1590" y="503"/>
                </a:lnTo>
                <a:lnTo>
                  <a:pt x="1588" y="456"/>
                </a:lnTo>
                <a:lnTo>
                  <a:pt x="1578" y="409"/>
                </a:lnTo>
                <a:lnTo>
                  <a:pt x="1565" y="365"/>
                </a:lnTo>
                <a:lnTo>
                  <a:pt x="1546" y="324"/>
                </a:lnTo>
                <a:lnTo>
                  <a:pt x="1522" y="285"/>
                </a:lnTo>
                <a:lnTo>
                  <a:pt x="1494" y="251"/>
                </a:lnTo>
                <a:lnTo>
                  <a:pt x="1463" y="218"/>
                </a:lnTo>
                <a:lnTo>
                  <a:pt x="1427" y="191"/>
                </a:lnTo>
                <a:lnTo>
                  <a:pt x="1388" y="166"/>
                </a:lnTo>
                <a:lnTo>
                  <a:pt x="1347" y="147"/>
                </a:lnTo>
                <a:lnTo>
                  <a:pt x="1303" y="134"/>
                </a:lnTo>
                <a:lnTo>
                  <a:pt x="1256" y="125"/>
                </a:lnTo>
                <a:lnTo>
                  <a:pt x="1209" y="122"/>
                </a:lnTo>
                <a:lnTo>
                  <a:pt x="1161" y="125"/>
                </a:lnTo>
                <a:lnTo>
                  <a:pt x="1115" y="134"/>
                </a:lnTo>
                <a:lnTo>
                  <a:pt x="1071" y="147"/>
                </a:lnTo>
                <a:lnTo>
                  <a:pt x="1029" y="166"/>
                </a:lnTo>
                <a:lnTo>
                  <a:pt x="991" y="191"/>
                </a:lnTo>
                <a:lnTo>
                  <a:pt x="956" y="218"/>
                </a:lnTo>
                <a:lnTo>
                  <a:pt x="924" y="251"/>
                </a:lnTo>
                <a:lnTo>
                  <a:pt x="896" y="285"/>
                </a:lnTo>
                <a:lnTo>
                  <a:pt x="872" y="324"/>
                </a:lnTo>
                <a:lnTo>
                  <a:pt x="853" y="365"/>
                </a:lnTo>
                <a:lnTo>
                  <a:pt x="839" y="409"/>
                </a:lnTo>
                <a:lnTo>
                  <a:pt x="830" y="456"/>
                </a:lnTo>
                <a:lnTo>
                  <a:pt x="827" y="503"/>
                </a:lnTo>
                <a:lnTo>
                  <a:pt x="828" y="534"/>
                </a:lnTo>
                <a:lnTo>
                  <a:pt x="832" y="563"/>
                </a:lnTo>
                <a:lnTo>
                  <a:pt x="726" y="644"/>
                </a:lnTo>
                <a:lnTo>
                  <a:pt x="715" y="599"/>
                </a:lnTo>
                <a:lnTo>
                  <a:pt x="707" y="551"/>
                </a:lnTo>
                <a:lnTo>
                  <a:pt x="705" y="503"/>
                </a:lnTo>
                <a:lnTo>
                  <a:pt x="708" y="448"/>
                </a:lnTo>
                <a:lnTo>
                  <a:pt x="717" y="396"/>
                </a:lnTo>
                <a:lnTo>
                  <a:pt x="731" y="344"/>
                </a:lnTo>
                <a:lnTo>
                  <a:pt x="750" y="296"/>
                </a:lnTo>
                <a:lnTo>
                  <a:pt x="775" y="250"/>
                </a:lnTo>
                <a:lnTo>
                  <a:pt x="803" y="206"/>
                </a:lnTo>
                <a:lnTo>
                  <a:pt x="836" y="166"/>
                </a:lnTo>
                <a:lnTo>
                  <a:pt x="871" y="130"/>
                </a:lnTo>
                <a:lnTo>
                  <a:pt x="911" y="97"/>
                </a:lnTo>
                <a:lnTo>
                  <a:pt x="954" y="69"/>
                </a:lnTo>
                <a:lnTo>
                  <a:pt x="1001" y="44"/>
                </a:lnTo>
                <a:lnTo>
                  <a:pt x="1050" y="25"/>
                </a:lnTo>
                <a:lnTo>
                  <a:pt x="1101" y="12"/>
                </a:lnTo>
                <a:lnTo>
                  <a:pt x="1154" y="3"/>
                </a:lnTo>
                <a:lnTo>
                  <a:pt x="1209"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a:defRPr/>
            </a:pPr>
            <a:endParaRPr lang="en-GB" kern="0" dirty="0">
              <a:solidFill>
                <a:srgbClr val="717171"/>
              </a:solidFill>
            </a:endParaRPr>
          </a:p>
        </p:txBody>
      </p:sp>
      <p:graphicFrame>
        <p:nvGraphicFramePr>
          <p:cNvPr id="31" name="Chart 30"/>
          <p:cNvGraphicFramePr/>
          <p:nvPr/>
        </p:nvGraphicFramePr>
        <p:xfrm>
          <a:off x="8120372" y="3376038"/>
          <a:ext cx="3873845" cy="942794"/>
        </p:xfrm>
        <a:graphic>
          <a:graphicData uri="http://schemas.openxmlformats.org/drawingml/2006/chart">
            <c:chart xmlns:c="http://schemas.openxmlformats.org/drawingml/2006/chart" xmlns:r="http://schemas.openxmlformats.org/officeDocument/2006/relationships" r:id="rId4"/>
          </a:graphicData>
        </a:graphic>
      </p:graphicFrame>
      <p:sp>
        <p:nvSpPr>
          <p:cNvPr id="32" name="Rectangle 31"/>
          <p:cNvSpPr/>
          <p:nvPr/>
        </p:nvSpPr>
        <p:spPr>
          <a:xfrm>
            <a:off x="8095271" y="3021097"/>
            <a:ext cx="3690084" cy="338554"/>
          </a:xfrm>
          <a:prstGeom prst="rect">
            <a:avLst/>
          </a:prstGeom>
        </p:spPr>
        <p:txBody>
          <a:bodyPr wrap="square">
            <a:spAutoFit/>
          </a:bodyPr>
          <a:lstStyle/>
          <a:p>
            <a:pPr>
              <a:defRPr/>
            </a:pPr>
            <a:r>
              <a:rPr lang="en-US" sz="1600" b="1" kern="0" spc="-20" dirty="0">
                <a:solidFill>
                  <a:srgbClr val="FFFFFF">
                    <a:lumMod val="50000"/>
                  </a:srgbClr>
                </a:solidFill>
                <a:cs typeface="Arial" panose="020B0604020202020204" pitchFamily="34" charset="0"/>
              </a:rPr>
              <a:t>Most favored social networks %:</a:t>
            </a:r>
          </a:p>
        </p:txBody>
      </p:sp>
      <p:sp>
        <p:nvSpPr>
          <p:cNvPr id="33" name="Rectangle 32"/>
          <p:cNvSpPr/>
          <p:nvPr/>
        </p:nvSpPr>
        <p:spPr>
          <a:xfrm>
            <a:off x="339378" y="3021097"/>
            <a:ext cx="2021707" cy="338554"/>
          </a:xfrm>
          <a:prstGeom prst="rect">
            <a:avLst/>
          </a:prstGeom>
        </p:spPr>
        <p:txBody>
          <a:bodyPr wrap="none">
            <a:spAutoFit/>
          </a:bodyPr>
          <a:lstStyle/>
          <a:p>
            <a:pPr>
              <a:defRPr/>
            </a:pPr>
            <a:r>
              <a:rPr lang="en-US" sz="1600" b="1" kern="0" dirty="0">
                <a:solidFill>
                  <a:sysClr val="windowText" lastClr="000000"/>
                </a:solidFill>
              </a:rPr>
              <a:t>Internet Access %:</a:t>
            </a:r>
          </a:p>
        </p:txBody>
      </p:sp>
      <p:sp>
        <p:nvSpPr>
          <p:cNvPr id="38" name="Rectangle 37"/>
          <p:cNvSpPr/>
          <p:nvPr/>
        </p:nvSpPr>
        <p:spPr bwMode="ltGray">
          <a:xfrm>
            <a:off x="211015" y="1279614"/>
            <a:ext cx="3432517" cy="4791693"/>
          </a:xfrm>
          <a:prstGeom prst="rect">
            <a:avLst/>
          </a:prstGeom>
          <a:noFill/>
          <a:ln w="19050" cap="flat" cmpd="sng" algn="ctr">
            <a:solidFill>
              <a:srgbClr val="9C9B9B"/>
            </a:solidFill>
            <a:prstDash val="solid"/>
            <a:miter lim="800000"/>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defRPr/>
            </a:pPr>
            <a:endParaRPr lang="en-GB" sz="1400" kern="0" dirty="0" err="1">
              <a:solidFill>
                <a:srgbClr val="FFFFFF"/>
              </a:solidFill>
            </a:endParaRPr>
          </a:p>
        </p:txBody>
      </p:sp>
      <p:sp>
        <p:nvSpPr>
          <p:cNvPr id="39" name="Rectangle 38"/>
          <p:cNvSpPr/>
          <p:nvPr/>
        </p:nvSpPr>
        <p:spPr bwMode="ltGray">
          <a:xfrm>
            <a:off x="3817082" y="1279614"/>
            <a:ext cx="4027006" cy="4791694"/>
          </a:xfrm>
          <a:prstGeom prst="rect">
            <a:avLst/>
          </a:prstGeom>
          <a:noFill/>
          <a:ln w="19050" cap="flat" cmpd="sng" algn="ctr">
            <a:solidFill>
              <a:srgbClr val="9C9B9B"/>
            </a:solidFill>
            <a:prstDash val="solid"/>
            <a:miter lim="800000"/>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defRPr/>
            </a:pPr>
            <a:endParaRPr lang="en-GB" sz="1400" kern="0" dirty="0" err="1">
              <a:solidFill>
                <a:srgbClr val="FFFFFF"/>
              </a:solidFill>
            </a:endParaRPr>
          </a:p>
        </p:txBody>
      </p:sp>
      <p:sp>
        <p:nvSpPr>
          <p:cNvPr id="40" name="Rectangle 39"/>
          <p:cNvSpPr/>
          <p:nvPr/>
        </p:nvSpPr>
        <p:spPr bwMode="ltGray">
          <a:xfrm>
            <a:off x="8056009" y="1279614"/>
            <a:ext cx="3938208" cy="4791693"/>
          </a:xfrm>
          <a:prstGeom prst="rect">
            <a:avLst/>
          </a:prstGeom>
          <a:noFill/>
          <a:ln w="19050" cap="flat" cmpd="sng" algn="ctr">
            <a:solidFill>
              <a:srgbClr val="9C9B9B"/>
            </a:solidFill>
            <a:prstDash val="solid"/>
            <a:miter lim="800000"/>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defRPr/>
            </a:pPr>
            <a:endParaRPr lang="en-GB" sz="1400" kern="0" dirty="0" err="1">
              <a:solidFill>
                <a:srgbClr val="FFFFFF"/>
              </a:solidFill>
            </a:endParaRPr>
          </a:p>
        </p:txBody>
      </p:sp>
      <p:graphicFrame>
        <p:nvGraphicFramePr>
          <p:cNvPr id="42" name="Table 41"/>
          <p:cNvGraphicFramePr>
            <a:graphicFrameLocks noGrp="1"/>
          </p:cNvGraphicFramePr>
          <p:nvPr/>
        </p:nvGraphicFramePr>
        <p:xfrm>
          <a:off x="8304190" y="4745598"/>
          <a:ext cx="3559994" cy="1318260"/>
        </p:xfrm>
        <a:graphic>
          <a:graphicData uri="http://schemas.openxmlformats.org/drawingml/2006/table">
            <a:tbl>
              <a:tblPr firstRow="1" bandRow="1">
                <a:tableStyleId>{073A0DAA-6AF3-43AB-8588-CEC1D06C72B9}</a:tableStyleId>
              </a:tblPr>
              <a:tblGrid>
                <a:gridCol w="2885407">
                  <a:extLst>
                    <a:ext uri="{9D8B030D-6E8A-4147-A177-3AD203B41FA5}">
                      <a16:colId xmlns:a16="http://schemas.microsoft.com/office/drawing/2014/main" val="20000"/>
                    </a:ext>
                  </a:extLst>
                </a:gridCol>
                <a:gridCol w="674587">
                  <a:extLst>
                    <a:ext uri="{9D8B030D-6E8A-4147-A177-3AD203B41FA5}">
                      <a16:colId xmlns:a16="http://schemas.microsoft.com/office/drawing/2014/main" val="20001"/>
                    </a:ext>
                  </a:extLst>
                </a:gridCol>
              </a:tblGrid>
              <a:tr h="141591">
                <a:tc>
                  <a:txBody>
                    <a:bodyPr/>
                    <a:lstStyle/>
                    <a:p>
                      <a:pPr marL="72000" algn="l" defTabSz="914400" rtl="0" eaLnBrk="1" fontAlgn="t" latinLnBrk="0" hangingPunct="1"/>
                      <a:r>
                        <a:rPr lang="en-ZA" sz="1200" b="0" kern="1200" dirty="0">
                          <a:solidFill>
                            <a:schemeClr val="tx1"/>
                          </a:solidFill>
                          <a:latin typeface="+mn-lt"/>
                          <a:ea typeface="+mn-ea"/>
                          <a:cs typeface="+mn-cs"/>
                        </a:rPr>
                        <a:t>Spends a lot of time on social media</a:t>
                      </a:r>
                    </a:p>
                  </a:txBody>
                  <a:tcPr marL="9525" marR="9525" marT="9525" marB="0" anchor="ctr">
                    <a:lnR w="381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noFill/>
                  </a:tcPr>
                </a:tc>
                <a:tc>
                  <a:txBody>
                    <a:bodyPr/>
                    <a:lstStyle/>
                    <a:p>
                      <a:pPr marL="0" algn="ctr" defTabSz="914400" rtl="0" eaLnBrk="1" fontAlgn="t" latinLnBrk="0" hangingPunct="1"/>
                      <a:r>
                        <a:rPr lang="en-ZA" sz="1200" b="0" kern="1200" dirty="0">
                          <a:solidFill>
                            <a:schemeClr val="tx1"/>
                          </a:solidFill>
                          <a:latin typeface="+mn-lt"/>
                          <a:ea typeface="+mn-ea"/>
                          <a:cs typeface="+mn-cs"/>
                        </a:rPr>
                        <a:t>63</a:t>
                      </a:r>
                    </a:p>
                  </a:txBody>
                  <a:tcPr marL="9525" marR="9525" marT="9525" marB="0" anchor="ctr">
                    <a:lnL w="38100" cap="flat" cmpd="sng" algn="ctr">
                      <a:solidFill>
                        <a:schemeClr val="bg1"/>
                      </a:solidFill>
                      <a:prstDash val="solid"/>
                      <a:round/>
                      <a:headEnd type="none" w="med" len="med"/>
                      <a:tailEnd type="none" w="med" len="med"/>
                    </a:lnL>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0000"/>
                  </a:ext>
                </a:extLst>
              </a:tr>
              <a:tr h="201872">
                <a:tc>
                  <a:txBody>
                    <a:bodyPr/>
                    <a:lstStyle/>
                    <a:p>
                      <a:pPr marL="0" algn="l"/>
                      <a:r>
                        <a:rPr lang="en-ZA" sz="1200" b="0" dirty="0">
                          <a:solidFill>
                            <a:schemeClr val="tx1"/>
                          </a:solidFill>
                        </a:rPr>
                        <a:t>Can’t live without social media</a:t>
                      </a:r>
                    </a:p>
                  </a:txBody>
                  <a:tcPr anchor="ctr">
                    <a:lnR w="381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noFill/>
                  </a:tcPr>
                </a:tc>
                <a:tc>
                  <a:txBody>
                    <a:bodyPr/>
                    <a:lstStyle/>
                    <a:p>
                      <a:pPr marL="0" algn="ctr" defTabSz="914400" rtl="0" eaLnBrk="1" fontAlgn="t" latinLnBrk="0" hangingPunct="1"/>
                      <a:r>
                        <a:rPr lang="en-ZA" sz="1200" b="0" kern="1200" dirty="0">
                          <a:solidFill>
                            <a:schemeClr val="tx1"/>
                          </a:solidFill>
                          <a:latin typeface="+mn-lt"/>
                          <a:ea typeface="+mn-ea"/>
                          <a:cs typeface="+mn-cs"/>
                        </a:rPr>
                        <a:t>66</a:t>
                      </a:r>
                    </a:p>
                  </a:txBody>
                  <a:tcPr marL="9525" marR="9525" marT="9525" marB="0" anchor="ctr">
                    <a:lnL w="381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noFill/>
                  </a:tcPr>
                </a:tc>
                <a:extLst>
                  <a:ext uri="{0D108BD9-81ED-4DB2-BD59-A6C34878D82A}">
                    <a16:rowId xmlns:a16="http://schemas.microsoft.com/office/drawing/2014/main" val="10001"/>
                  </a:ext>
                </a:extLst>
              </a:tr>
              <a:tr h="141591">
                <a:tc>
                  <a:txBody>
                    <a:bodyPr/>
                    <a:lstStyle/>
                    <a:p>
                      <a:pPr marL="72000" algn="l" defTabSz="914400" rtl="0" eaLnBrk="1" fontAlgn="t" latinLnBrk="0" hangingPunct="1"/>
                      <a:r>
                        <a:rPr lang="en-ZA" sz="1200" b="0" kern="1200" dirty="0">
                          <a:solidFill>
                            <a:schemeClr val="tx1"/>
                          </a:solidFill>
                          <a:latin typeface="+mn-lt"/>
                          <a:ea typeface="+mn-ea"/>
                          <a:cs typeface="+mn-cs"/>
                        </a:rPr>
                        <a:t>Main source of news &amp; entertainment </a:t>
                      </a:r>
                    </a:p>
                  </a:txBody>
                  <a:tcPr marL="9525" marR="9525" marT="9525" marB="0" anchor="ctr">
                    <a:lnR w="38100" cap="flat" cmpd="sng" algn="ctr">
                      <a:solidFill>
                        <a:schemeClr val="bg1"/>
                      </a:solidFill>
                      <a:prstDash val="solid"/>
                      <a:round/>
                      <a:headEnd type="none" w="med" len="med"/>
                      <a:tailEnd type="none" w="med" len="med"/>
                    </a:lnR>
                    <a:noFill/>
                  </a:tcPr>
                </a:tc>
                <a:tc>
                  <a:txBody>
                    <a:bodyPr/>
                    <a:lstStyle/>
                    <a:p>
                      <a:pPr marL="0" algn="ctr" defTabSz="914400" rtl="0" eaLnBrk="1" fontAlgn="t" latinLnBrk="0" hangingPunct="1"/>
                      <a:r>
                        <a:rPr lang="en-ZA" sz="1200" b="0" kern="1200" dirty="0">
                          <a:solidFill>
                            <a:schemeClr val="tx1"/>
                          </a:solidFill>
                          <a:latin typeface="+mn-lt"/>
                          <a:ea typeface="+mn-ea"/>
                          <a:cs typeface="+mn-cs"/>
                        </a:rPr>
                        <a:t>74</a:t>
                      </a:r>
                    </a:p>
                  </a:txBody>
                  <a:tcPr marL="9525" marR="9525" marT="9525" marB="0" anchor="ctr">
                    <a:lnL w="38100" cap="flat" cmpd="sng" algn="ctr">
                      <a:solidFill>
                        <a:schemeClr val="bg1"/>
                      </a:solidFill>
                      <a:prstDash val="solid"/>
                      <a:round/>
                      <a:headEnd type="none" w="med" len="med"/>
                      <a:tailEnd type="none" w="med" len="med"/>
                    </a:lnL>
                    <a:noFill/>
                  </a:tcPr>
                </a:tc>
                <a:extLst>
                  <a:ext uri="{0D108BD9-81ED-4DB2-BD59-A6C34878D82A}">
                    <a16:rowId xmlns:a16="http://schemas.microsoft.com/office/drawing/2014/main" val="10002"/>
                  </a:ext>
                </a:extLst>
              </a:tr>
              <a:tr h="141591">
                <a:tc>
                  <a:txBody>
                    <a:bodyPr/>
                    <a:lstStyle/>
                    <a:p>
                      <a:pPr marL="72000" algn="l" defTabSz="914400" rtl="0" eaLnBrk="1" fontAlgn="t" latinLnBrk="0" hangingPunct="1"/>
                      <a:r>
                        <a:rPr lang="en-ZA" sz="1200" b="0" kern="1200" dirty="0">
                          <a:solidFill>
                            <a:schemeClr val="tx1"/>
                          </a:solidFill>
                          <a:latin typeface="+mn-lt"/>
                          <a:ea typeface="+mn-ea"/>
                          <a:cs typeface="+mn-cs"/>
                        </a:rPr>
                        <a:t>Expresses views on</a:t>
                      </a:r>
                      <a:r>
                        <a:rPr lang="en-ZA" sz="1200" b="0" kern="1200" baseline="0" dirty="0">
                          <a:solidFill>
                            <a:schemeClr val="tx1"/>
                          </a:solidFill>
                          <a:latin typeface="+mn-lt"/>
                          <a:ea typeface="+mn-ea"/>
                          <a:cs typeface="+mn-cs"/>
                        </a:rPr>
                        <a:t> social media</a:t>
                      </a:r>
                      <a:endParaRPr lang="en-ZA" sz="1200" b="0" kern="1200" dirty="0">
                        <a:solidFill>
                          <a:schemeClr val="tx1"/>
                        </a:solidFill>
                        <a:latin typeface="+mn-lt"/>
                        <a:ea typeface="+mn-ea"/>
                        <a:cs typeface="+mn-cs"/>
                      </a:endParaRPr>
                    </a:p>
                  </a:txBody>
                  <a:tcPr marL="9525" marR="9525" marT="9525" marB="0" anchor="ctr">
                    <a:lnR w="38100" cap="flat" cmpd="sng" algn="ctr">
                      <a:solidFill>
                        <a:schemeClr val="bg1"/>
                      </a:solidFill>
                      <a:prstDash val="solid"/>
                      <a:round/>
                      <a:headEnd type="none" w="med" len="med"/>
                      <a:tailEnd type="none" w="med" len="med"/>
                    </a:lnR>
                    <a:noFill/>
                  </a:tcPr>
                </a:tc>
                <a:tc>
                  <a:txBody>
                    <a:bodyPr/>
                    <a:lstStyle/>
                    <a:p>
                      <a:pPr marL="0" algn="ctr" defTabSz="914400" rtl="0" eaLnBrk="1" fontAlgn="t" latinLnBrk="0" hangingPunct="1"/>
                      <a:r>
                        <a:rPr lang="en-ZA" sz="1200" b="0" kern="1200" dirty="0">
                          <a:solidFill>
                            <a:schemeClr val="tx1"/>
                          </a:solidFill>
                          <a:latin typeface="+mn-lt"/>
                          <a:ea typeface="+mn-ea"/>
                          <a:cs typeface="+mn-cs"/>
                        </a:rPr>
                        <a:t>64</a:t>
                      </a:r>
                    </a:p>
                  </a:txBody>
                  <a:tcPr marL="9525" marR="9525" marT="9525" marB="0" anchor="ctr">
                    <a:lnL w="38100" cap="flat" cmpd="sng" algn="ctr">
                      <a:solidFill>
                        <a:schemeClr val="bg1"/>
                      </a:solidFill>
                      <a:prstDash val="solid"/>
                      <a:round/>
                      <a:headEnd type="none" w="med" len="med"/>
                      <a:tailEnd type="none" w="med" len="med"/>
                    </a:lnL>
                    <a:noFill/>
                  </a:tcPr>
                </a:tc>
                <a:extLst>
                  <a:ext uri="{0D108BD9-81ED-4DB2-BD59-A6C34878D82A}">
                    <a16:rowId xmlns:a16="http://schemas.microsoft.com/office/drawing/2014/main" val="10003"/>
                  </a:ext>
                </a:extLst>
              </a:tr>
              <a:tr h="141591">
                <a:tc>
                  <a:txBody>
                    <a:bodyPr/>
                    <a:lstStyle/>
                    <a:p>
                      <a:pPr marL="72000" algn="l" defTabSz="914400" rtl="0" eaLnBrk="1" fontAlgn="t" latinLnBrk="0" hangingPunct="1"/>
                      <a:r>
                        <a:rPr lang="en-ZA" sz="1200" b="0" kern="1200" dirty="0">
                          <a:solidFill>
                            <a:schemeClr val="tx1"/>
                          </a:solidFill>
                          <a:latin typeface="+mn-lt"/>
                          <a:ea typeface="+mn-ea"/>
                          <a:cs typeface="+mn-cs"/>
                        </a:rPr>
                        <a:t>Trusts what people say on social media</a:t>
                      </a:r>
                    </a:p>
                  </a:txBody>
                  <a:tcPr marL="9525" marR="9525" marT="9525" marB="0" anchor="ctr">
                    <a:lnR w="38100" cap="flat" cmpd="sng" algn="ctr">
                      <a:solidFill>
                        <a:schemeClr val="bg1"/>
                      </a:solidFill>
                      <a:prstDash val="solid"/>
                      <a:round/>
                      <a:headEnd type="none" w="med" len="med"/>
                      <a:tailEnd type="none" w="med" len="med"/>
                    </a:lnR>
                    <a:noFill/>
                  </a:tcPr>
                </a:tc>
                <a:tc>
                  <a:txBody>
                    <a:bodyPr/>
                    <a:lstStyle/>
                    <a:p>
                      <a:pPr marL="0" algn="ctr" defTabSz="914400" rtl="0" eaLnBrk="1" fontAlgn="t" latinLnBrk="0" hangingPunct="1"/>
                      <a:r>
                        <a:rPr lang="en-ZA" sz="1200" b="0" kern="1200" dirty="0">
                          <a:solidFill>
                            <a:schemeClr val="tx1"/>
                          </a:solidFill>
                          <a:latin typeface="+mn-lt"/>
                          <a:ea typeface="+mn-ea"/>
                          <a:cs typeface="+mn-cs"/>
                        </a:rPr>
                        <a:t>71</a:t>
                      </a:r>
                    </a:p>
                  </a:txBody>
                  <a:tcPr marL="9525" marR="9525" marT="9525" marB="0" anchor="ctr">
                    <a:lnL w="38100" cap="flat" cmpd="sng" algn="ctr">
                      <a:solidFill>
                        <a:schemeClr val="bg1"/>
                      </a:solidFill>
                      <a:prstDash val="solid"/>
                      <a:round/>
                      <a:headEnd type="none" w="med" len="med"/>
                      <a:tailEnd type="none" w="med" len="med"/>
                    </a:lnL>
                    <a:noFill/>
                  </a:tcPr>
                </a:tc>
                <a:extLst>
                  <a:ext uri="{0D108BD9-81ED-4DB2-BD59-A6C34878D82A}">
                    <a16:rowId xmlns:a16="http://schemas.microsoft.com/office/drawing/2014/main" val="10004"/>
                  </a:ext>
                </a:extLst>
              </a:tr>
              <a:tr h="201872">
                <a:tc>
                  <a:txBody>
                    <a:bodyPr/>
                    <a:lstStyle/>
                    <a:p>
                      <a:pPr algn="l"/>
                      <a:r>
                        <a:rPr lang="en-ZA" sz="1200" b="0" dirty="0">
                          <a:solidFill>
                            <a:schemeClr val="tx1"/>
                          </a:solidFill>
                        </a:rPr>
                        <a:t>Seeks</a:t>
                      </a:r>
                      <a:r>
                        <a:rPr lang="en-ZA" sz="1200" b="0" baseline="0" dirty="0">
                          <a:solidFill>
                            <a:schemeClr val="tx1"/>
                          </a:solidFill>
                        </a:rPr>
                        <a:t> advice from social media</a:t>
                      </a:r>
                      <a:endParaRPr lang="en-ZA" sz="1200" b="0" dirty="0">
                        <a:solidFill>
                          <a:schemeClr val="tx1"/>
                        </a:solidFill>
                      </a:endParaRPr>
                    </a:p>
                  </a:txBody>
                  <a:tcPr anchor="ctr">
                    <a:lnR w="38100" cap="flat" cmpd="sng" algn="ctr">
                      <a:solidFill>
                        <a:schemeClr val="bg1"/>
                      </a:solidFill>
                      <a:prstDash val="solid"/>
                      <a:round/>
                      <a:headEnd type="none" w="med" len="med"/>
                      <a:tailEnd type="none" w="med" len="med"/>
                    </a:lnR>
                    <a:noFill/>
                  </a:tcPr>
                </a:tc>
                <a:tc>
                  <a:txBody>
                    <a:bodyPr/>
                    <a:lstStyle/>
                    <a:p>
                      <a:pPr marL="0" algn="ctr" defTabSz="914400" rtl="0" eaLnBrk="1" fontAlgn="t" latinLnBrk="0" hangingPunct="1"/>
                      <a:r>
                        <a:rPr lang="en-ZA" sz="1200" b="0" kern="1200" dirty="0">
                          <a:solidFill>
                            <a:schemeClr val="tx1"/>
                          </a:solidFill>
                          <a:latin typeface="+mn-lt"/>
                          <a:ea typeface="+mn-ea"/>
                          <a:cs typeface="+mn-cs"/>
                        </a:rPr>
                        <a:t>65</a:t>
                      </a:r>
                    </a:p>
                  </a:txBody>
                  <a:tcPr marL="9525" marR="9525" marT="9525" marB="0" anchor="ctr">
                    <a:lnL w="38100" cap="flat" cmpd="sng" algn="ctr">
                      <a:solidFill>
                        <a:schemeClr val="bg1"/>
                      </a:solidFill>
                      <a:prstDash val="solid"/>
                      <a:round/>
                      <a:headEnd type="none" w="med" len="med"/>
                      <a:tailEnd type="none" w="med" len="med"/>
                    </a:lnL>
                    <a:noFill/>
                  </a:tcPr>
                </a:tc>
                <a:extLst>
                  <a:ext uri="{0D108BD9-81ED-4DB2-BD59-A6C34878D82A}">
                    <a16:rowId xmlns:a16="http://schemas.microsoft.com/office/drawing/2014/main" val="10005"/>
                  </a:ext>
                </a:extLst>
              </a:tr>
            </a:tbl>
          </a:graphicData>
        </a:graphic>
      </p:graphicFrame>
      <p:sp>
        <p:nvSpPr>
          <p:cNvPr id="43" name="Rectangle 42"/>
          <p:cNvSpPr/>
          <p:nvPr/>
        </p:nvSpPr>
        <p:spPr>
          <a:xfrm>
            <a:off x="8095271" y="4403882"/>
            <a:ext cx="3690084" cy="338554"/>
          </a:xfrm>
          <a:prstGeom prst="rect">
            <a:avLst/>
          </a:prstGeom>
        </p:spPr>
        <p:txBody>
          <a:bodyPr wrap="square">
            <a:spAutoFit/>
          </a:bodyPr>
          <a:lstStyle/>
          <a:p>
            <a:pPr>
              <a:defRPr/>
            </a:pPr>
            <a:r>
              <a:rPr lang="en-US" sz="1600" b="1" kern="0" spc="-20" dirty="0">
                <a:solidFill>
                  <a:srgbClr val="FFFFFF">
                    <a:lumMod val="50000"/>
                  </a:srgbClr>
                </a:solidFill>
                <a:cs typeface="Arial" panose="020B0604020202020204" pitchFamily="34" charset="0"/>
              </a:rPr>
              <a:t>Social media influence %:</a:t>
            </a:r>
          </a:p>
        </p:txBody>
      </p:sp>
      <p:sp>
        <p:nvSpPr>
          <p:cNvPr id="2" name="Rectangle 1"/>
          <p:cNvSpPr/>
          <p:nvPr/>
        </p:nvSpPr>
        <p:spPr>
          <a:xfrm>
            <a:off x="3971844" y="3021097"/>
            <a:ext cx="2507546" cy="338554"/>
          </a:xfrm>
          <a:prstGeom prst="rect">
            <a:avLst/>
          </a:prstGeom>
        </p:spPr>
        <p:txBody>
          <a:bodyPr wrap="none">
            <a:spAutoFit/>
          </a:bodyPr>
          <a:lstStyle/>
          <a:p>
            <a:pPr fontAlgn="b">
              <a:defRPr/>
            </a:pPr>
            <a:r>
              <a:rPr lang="en-US" sz="1600" b="1" kern="0" dirty="0">
                <a:solidFill>
                  <a:sysClr val="windowText" lastClr="000000"/>
                </a:solidFill>
              </a:rPr>
              <a:t>Top online activities %:</a:t>
            </a:r>
            <a:r>
              <a:rPr lang="en-GB" sz="1600" b="1" kern="0" spc="-30" dirty="0">
                <a:solidFill>
                  <a:sysClr val="windowText" lastClr="000000"/>
                </a:solidFill>
                <a:cs typeface="Arial" panose="020B0604020202020204" pitchFamily="34" charset="0"/>
              </a:rPr>
              <a:t> </a:t>
            </a:r>
            <a:endParaRPr lang="en-US" sz="1600" b="1" kern="0" dirty="0">
              <a:solidFill>
                <a:sysClr val="windowText" lastClr="000000"/>
              </a:solidFill>
            </a:endParaRPr>
          </a:p>
        </p:txBody>
      </p:sp>
      <p:sp>
        <p:nvSpPr>
          <p:cNvPr id="4" name="Rectangle 3"/>
          <p:cNvSpPr/>
          <p:nvPr/>
        </p:nvSpPr>
        <p:spPr bwMode="ltGray">
          <a:xfrm>
            <a:off x="9184941" y="6348084"/>
            <a:ext cx="1187358" cy="343474"/>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defRPr/>
            </a:pPr>
            <a:r>
              <a:rPr lang="en-ZA" sz="1200" kern="0" dirty="0">
                <a:solidFill>
                  <a:srgbClr val="FFFFFF">
                    <a:lumMod val="65000"/>
                  </a:srgbClr>
                </a:solidFill>
              </a:rPr>
              <a:t>Base size: </a:t>
            </a:r>
            <a:r>
              <a:rPr lang="en-ZA" sz="1200" kern="0" dirty="0">
                <a:solidFill>
                  <a:srgbClr val="FFFFFF">
                    <a:lumMod val="75000"/>
                  </a:srgbClr>
                </a:solidFill>
              </a:rPr>
              <a:t>	</a:t>
            </a:r>
          </a:p>
        </p:txBody>
      </p:sp>
      <p:graphicFrame>
        <p:nvGraphicFramePr>
          <p:cNvPr id="5" name="Table 4"/>
          <p:cNvGraphicFramePr>
            <a:graphicFrameLocks noGrp="1"/>
          </p:cNvGraphicFramePr>
          <p:nvPr/>
        </p:nvGraphicFramePr>
        <p:xfrm>
          <a:off x="10239264" y="6187102"/>
          <a:ext cx="1744120" cy="548640"/>
        </p:xfrm>
        <a:graphic>
          <a:graphicData uri="http://schemas.openxmlformats.org/drawingml/2006/table">
            <a:tbl>
              <a:tblPr firstRow="1" bandRow="1">
                <a:tableStyleId>{5C22544A-7EE6-4342-B048-85BDC9FD1C3A}</a:tableStyleId>
              </a:tblPr>
              <a:tblGrid>
                <a:gridCol w="1092927">
                  <a:extLst>
                    <a:ext uri="{9D8B030D-6E8A-4147-A177-3AD203B41FA5}">
                      <a16:colId xmlns:a16="http://schemas.microsoft.com/office/drawing/2014/main" val="20000"/>
                    </a:ext>
                  </a:extLst>
                </a:gridCol>
                <a:gridCol w="651193">
                  <a:extLst>
                    <a:ext uri="{9D8B030D-6E8A-4147-A177-3AD203B41FA5}">
                      <a16:colId xmlns:a16="http://schemas.microsoft.com/office/drawing/2014/main" val="20001"/>
                    </a:ext>
                  </a:extLst>
                </a:gridCol>
              </a:tblGrid>
              <a:tr h="0">
                <a:tc>
                  <a:txBody>
                    <a:bodyPr/>
                    <a:lstStyle/>
                    <a:p>
                      <a:r>
                        <a:rPr lang="en-ZA" sz="1200" b="0" dirty="0">
                          <a:solidFill>
                            <a:schemeClr val="bg1">
                              <a:lumMod val="65000"/>
                            </a:schemeClr>
                          </a:solidFill>
                        </a:rPr>
                        <a:t>Weighted</a:t>
                      </a:r>
                    </a:p>
                  </a:txBody>
                  <a:tcPr>
                    <a:noFill/>
                  </a:tcPr>
                </a:tc>
                <a:tc>
                  <a:txBody>
                    <a:bodyPr/>
                    <a:lstStyle/>
                    <a:p>
                      <a:r>
                        <a:rPr lang="en-ZA" sz="1200" b="0" dirty="0">
                          <a:solidFill>
                            <a:schemeClr val="bg1">
                              <a:lumMod val="65000"/>
                            </a:schemeClr>
                          </a:solidFill>
                        </a:rPr>
                        <a:t>n=116</a:t>
                      </a:r>
                    </a:p>
                  </a:txBody>
                  <a:tcPr>
                    <a:noFill/>
                  </a:tcPr>
                </a:tc>
                <a:extLst>
                  <a:ext uri="{0D108BD9-81ED-4DB2-BD59-A6C34878D82A}">
                    <a16:rowId xmlns:a16="http://schemas.microsoft.com/office/drawing/2014/main" val="10000"/>
                  </a:ext>
                </a:extLst>
              </a:tr>
              <a:tr h="0">
                <a:tc>
                  <a:txBody>
                    <a:bodyPr/>
                    <a:lstStyle/>
                    <a:p>
                      <a:r>
                        <a:rPr lang="en-ZA" sz="1200" b="0" dirty="0">
                          <a:solidFill>
                            <a:schemeClr val="bg1">
                              <a:lumMod val="65000"/>
                            </a:schemeClr>
                          </a:solidFill>
                        </a:rPr>
                        <a:t>Unweighted</a:t>
                      </a:r>
                    </a:p>
                  </a:txBody>
                  <a:tcPr>
                    <a:noFill/>
                  </a:tcPr>
                </a:tc>
                <a:tc>
                  <a:txBody>
                    <a:bodyPr/>
                    <a:lstStyle/>
                    <a:p>
                      <a:r>
                        <a:rPr lang="en-ZA" sz="1200" b="0" dirty="0">
                          <a:solidFill>
                            <a:schemeClr val="bg1">
                              <a:lumMod val="65000"/>
                            </a:schemeClr>
                          </a:solidFill>
                        </a:rPr>
                        <a:t>n=136</a:t>
                      </a:r>
                    </a:p>
                  </a:txBody>
                  <a:tcPr>
                    <a:noFill/>
                  </a:tcPr>
                </a:tc>
                <a:extLst>
                  <a:ext uri="{0D108BD9-81ED-4DB2-BD59-A6C34878D82A}">
                    <a16:rowId xmlns:a16="http://schemas.microsoft.com/office/drawing/2014/main" val="10001"/>
                  </a:ext>
                </a:extLst>
              </a:tr>
            </a:tbl>
          </a:graphicData>
        </a:graphic>
      </p:graphicFrame>
      <p:sp>
        <p:nvSpPr>
          <p:cNvPr id="44" name="Rectangle 43"/>
          <p:cNvSpPr/>
          <p:nvPr/>
        </p:nvSpPr>
        <p:spPr>
          <a:xfrm>
            <a:off x="3971844" y="4961291"/>
            <a:ext cx="2138086" cy="338554"/>
          </a:xfrm>
          <a:prstGeom prst="rect">
            <a:avLst/>
          </a:prstGeom>
        </p:spPr>
        <p:txBody>
          <a:bodyPr wrap="none">
            <a:spAutoFit/>
          </a:bodyPr>
          <a:lstStyle/>
          <a:p>
            <a:pPr fontAlgn="b">
              <a:defRPr/>
            </a:pPr>
            <a:r>
              <a:rPr lang="en-US" sz="1600" b="1" kern="0" dirty="0">
                <a:solidFill>
                  <a:sysClr val="windowText" lastClr="000000"/>
                </a:solidFill>
              </a:rPr>
              <a:t>Offline activities %:</a:t>
            </a:r>
            <a:r>
              <a:rPr lang="en-GB" sz="1600" b="1" kern="0" spc="-30" dirty="0">
                <a:solidFill>
                  <a:sysClr val="windowText" lastClr="000000"/>
                </a:solidFill>
                <a:cs typeface="Arial" panose="020B0604020202020204" pitchFamily="34" charset="0"/>
              </a:rPr>
              <a:t> </a:t>
            </a:r>
            <a:endParaRPr lang="en-US" sz="1600" b="1" kern="0" dirty="0">
              <a:solidFill>
                <a:sysClr val="windowText" lastClr="000000"/>
              </a:solidFill>
            </a:endParaRPr>
          </a:p>
        </p:txBody>
      </p:sp>
      <p:graphicFrame>
        <p:nvGraphicFramePr>
          <p:cNvPr id="45" name="Chart 44"/>
          <p:cNvGraphicFramePr/>
          <p:nvPr/>
        </p:nvGraphicFramePr>
        <p:xfrm>
          <a:off x="3441745" y="5264776"/>
          <a:ext cx="4265864" cy="720500"/>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17781100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Rectangle 12"/>
          <p:cNvSpPr/>
          <p:nvPr/>
        </p:nvSpPr>
        <p:spPr bwMode="ltGray">
          <a:xfrm>
            <a:off x="0" y="204716"/>
            <a:ext cx="12192000" cy="54591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defRPr/>
            </a:pPr>
            <a:r>
              <a:rPr lang="en-ZA" sz="2400" b="1" i="1" kern="0" dirty="0">
                <a:solidFill>
                  <a:srgbClr val="FFFFFF"/>
                </a:solidFill>
                <a:cs typeface="Arial" panose="020B0604020202020204" pitchFamily="34" charset="0"/>
              </a:rPr>
              <a:t>Gender Prisoner - </a:t>
            </a:r>
            <a:r>
              <a:rPr lang="en-GB" sz="2400" kern="0" dirty="0">
                <a:solidFill>
                  <a:srgbClr val="FFFFFF"/>
                </a:solidFill>
              </a:rPr>
              <a:t>Key indicators: Shopping behaviours</a:t>
            </a:r>
            <a:endParaRPr lang="en-ZA" sz="2400" b="1" i="1" kern="0" dirty="0">
              <a:solidFill>
                <a:srgbClr val="FFFFFF"/>
              </a:solidFill>
              <a:cs typeface="Arial" panose="020B0604020202020204" pitchFamily="34" charset="0"/>
            </a:endParaRPr>
          </a:p>
        </p:txBody>
      </p:sp>
      <p:grpSp>
        <p:nvGrpSpPr>
          <p:cNvPr id="14" name="Group 13"/>
          <p:cNvGrpSpPr/>
          <p:nvPr/>
        </p:nvGrpSpPr>
        <p:grpSpPr>
          <a:xfrm>
            <a:off x="0" y="750627"/>
            <a:ext cx="12192000" cy="307777"/>
            <a:chOff x="0" y="722674"/>
            <a:chExt cx="12192000" cy="307777"/>
          </a:xfrm>
        </p:grpSpPr>
        <p:sp>
          <p:nvSpPr>
            <p:cNvPr id="15" name="Rectangle 14"/>
            <p:cNvSpPr/>
            <p:nvPr/>
          </p:nvSpPr>
          <p:spPr bwMode="ltGray">
            <a:xfrm>
              <a:off x="0" y="723900"/>
              <a:ext cx="12192000" cy="304800"/>
            </a:xfrm>
            <a:prstGeom prst="rect">
              <a:avLst/>
            </a:prstGeom>
            <a:solidFill>
              <a:schemeClr val="bg1">
                <a:alpha val="78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defRPr/>
              </a:pPr>
              <a:endParaRPr lang="en-ZA" sz="1400" kern="0" dirty="0" err="1">
                <a:solidFill>
                  <a:srgbClr val="FFFFFF"/>
                </a:solidFill>
              </a:endParaRPr>
            </a:p>
          </p:txBody>
        </p:sp>
        <p:sp>
          <p:nvSpPr>
            <p:cNvPr id="16" name="Rectangle 15"/>
            <p:cNvSpPr/>
            <p:nvPr/>
          </p:nvSpPr>
          <p:spPr>
            <a:xfrm>
              <a:off x="0" y="722674"/>
              <a:ext cx="2286203" cy="307777"/>
            </a:xfrm>
            <a:prstGeom prst="rect">
              <a:avLst/>
            </a:prstGeom>
          </p:spPr>
          <p:txBody>
            <a:bodyPr wrap="none">
              <a:spAutoFit/>
            </a:bodyPr>
            <a:lstStyle/>
            <a:p>
              <a:pPr>
                <a:defRPr/>
              </a:pPr>
              <a:r>
                <a:rPr lang="en-ZA" sz="1400" b="1" kern="0" cap="all" dirty="0">
                  <a:solidFill>
                    <a:srgbClr val="717171">
                      <a:lumMod val="50000"/>
                    </a:srgbClr>
                  </a:solidFill>
                  <a:cs typeface="Museo Sans 900"/>
                </a:rPr>
                <a:t>SHARE OF market</a:t>
              </a:r>
              <a:r>
                <a:rPr lang="en-ZA" sz="1400" kern="0" cap="all" dirty="0">
                  <a:solidFill>
                    <a:srgbClr val="717171">
                      <a:lumMod val="50000"/>
                    </a:srgbClr>
                  </a:solidFill>
                  <a:cs typeface="Museo Sans 900"/>
                </a:rPr>
                <a:t>| 8</a:t>
              </a:r>
              <a:r>
                <a:rPr lang="en-ZA" sz="1400" kern="0" cap="all" dirty="0">
                  <a:solidFill>
                    <a:srgbClr val="717171">
                      <a:lumMod val="50000"/>
                    </a:srgbClr>
                  </a:solidFill>
                  <a:cs typeface="Museo Sans 100"/>
                </a:rPr>
                <a:t>%</a:t>
              </a:r>
              <a:endParaRPr lang="en-ZA" sz="1400" kern="0" dirty="0">
                <a:solidFill>
                  <a:srgbClr val="717171">
                    <a:lumMod val="50000"/>
                  </a:srgbClr>
                </a:solidFill>
              </a:endParaRPr>
            </a:p>
          </p:txBody>
        </p:sp>
        <p:sp>
          <p:nvSpPr>
            <p:cNvPr id="17" name="Rectangle 16"/>
            <p:cNvSpPr/>
            <p:nvPr/>
          </p:nvSpPr>
          <p:spPr>
            <a:xfrm>
              <a:off x="4161165" y="722674"/>
              <a:ext cx="1358064" cy="307777"/>
            </a:xfrm>
            <a:prstGeom prst="rect">
              <a:avLst/>
            </a:prstGeom>
          </p:spPr>
          <p:txBody>
            <a:bodyPr wrap="none">
              <a:spAutoFit/>
            </a:bodyPr>
            <a:lstStyle/>
            <a:p>
              <a:pPr>
                <a:defRPr/>
              </a:pPr>
              <a:r>
                <a:rPr lang="en-ZA" sz="1400" b="1" kern="0" cap="all" dirty="0">
                  <a:solidFill>
                    <a:srgbClr val="717171">
                      <a:lumMod val="50000"/>
                    </a:srgbClr>
                  </a:solidFill>
                  <a:cs typeface="Museo Sans 100"/>
                </a:rPr>
                <a:t>At risk</a:t>
              </a:r>
              <a:r>
                <a:rPr lang="en-ZA" sz="1400" kern="0" cap="all" dirty="0">
                  <a:solidFill>
                    <a:srgbClr val="717171">
                      <a:lumMod val="50000"/>
                    </a:srgbClr>
                  </a:solidFill>
                  <a:cs typeface="Museo Sans 100"/>
                </a:rPr>
                <a:t>| 43%</a:t>
              </a:r>
              <a:endParaRPr lang="en-ZA" sz="1400" kern="0" dirty="0">
                <a:solidFill>
                  <a:srgbClr val="717171">
                    <a:lumMod val="50000"/>
                  </a:srgbClr>
                </a:solidFill>
              </a:endParaRPr>
            </a:p>
          </p:txBody>
        </p:sp>
      </p:grpSp>
      <p:sp>
        <p:nvSpPr>
          <p:cNvPr id="9" name="Rectangle 8"/>
          <p:cNvSpPr/>
          <p:nvPr/>
        </p:nvSpPr>
        <p:spPr bwMode="ltGray">
          <a:xfrm>
            <a:off x="9184941" y="6348084"/>
            <a:ext cx="1187358" cy="343474"/>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defRPr/>
            </a:pPr>
            <a:r>
              <a:rPr lang="en-ZA" sz="1200" kern="0" dirty="0">
                <a:solidFill>
                  <a:srgbClr val="FFFFFF">
                    <a:lumMod val="65000"/>
                  </a:srgbClr>
                </a:solidFill>
              </a:rPr>
              <a:t>Base size: </a:t>
            </a:r>
            <a:r>
              <a:rPr lang="en-ZA" sz="1200" kern="0" dirty="0">
                <a:solidFill>
                  <a:srgbClr val="FFFFFF">
                    <a:lumMod val="75000"/>
                  </a:srgbClr>
                </a:solidFill>
              </a:rPr>
              <a:t>	</a:t>
            </a:r>
          </a:p>
        </p:txBody>
      </p:sp>
      <p:sp>
        <p:nvSpPr>
          <p:cNvPr id="11" name="Rectangle 10"/>
          <p:cNvSpPr/>
          <p:nvPr/>
        </p:nvSpPr>
        <p:spPr bwMode="ltGray">
          <a:xfrm>
            <a:off x="211015" y="1279614"/>
            <a:ext cx="3432517" cy="4791693"/>
          </a:xfrm>
          <a:prstGeom prst="rect">
            <a:avLst/>
          </a:prstGeom>
          <a:noFill/>
          <a:ln w="19050" cap="flat" cmpd="sng" algn="ctr">
            <a:solidFill>
              <a:srgbClr val="9C9B9B"/>
            </a:solidFill>
            <a:prstDash val="solid"/>
            <a:miter lim="800000"/>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defRPr/>
            </a:pPr>
            <a:endParaRPr lang="en-GB" sz="1400" kern="0" dirty="0" err="1">
              <a:solidFill>
                <a:srgbClr val="FFFFFF"/>
              </a:solidFill>
            </a:endParaRPr>
          </a:p>
        </p:txBody>
      </p:sp>
      <p:sp>
        <p:nvSpPr>
          <p:cNvPr id="12" name="Rectangle 11"/>
          <p:cNvSpPr/>
          <p:nvPr/>
        </p:nvSpPr>
        <p:spPr bwMode="ltGray">
          <a:xfrm>
            <a:off x="3817082" y="1279614"/>
            <a:ext cx="3866429" cy="4791694"/>
          </a:xfrm>
          <a:prstGeom prst="rect">
            <a:avLst/>
          </a:prstGeom>
          <a:noFill/>
          <a:ln w="19050" cap="flat" cmpd="sng" algn="ctr">
            <a:solidFill>
              <a:srgbClr val="9C9B9B"/>
            </a:solidFill>
            <a:prstDash val="solid"/>
            <a:miter lim="800000"/>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defRPr/>
            </a:pPr>
            <a:endParaRPr lang="en-GB" sz="1400" kern="0" dirty="0" err="1">
              <a:solidFill>
                <a:srgbClr val="FFFFFF"/>
              </a:solidFill>
            </a:endParaRPr>
          </a:p>
        </p:txBody>
      </p:sp>
      <p:sp>
        <p:nvSpPr>
          <p:cNvPr id="18" name="Rectangle 17"/>
          <p:cNvSpPr/>
          <p:nvPr/>
        </p:nvSpPr>
        <p:spPr bwMode="ltGray">
          <a:xfrm>
            <a:off x="7880256" y="1279614"/>
            <a:ext cx="4113961" cy="4791693"/>
          </a:xfrm>
          <a:prstGeom prst="rect">
            <a:avLst/>
          </a:prstGeom>
          <a:noFill/>
          <a:ln w="19050" cap="flat" cmpd="sng" algn="ctr">
            <a:solidFill>
              <a:srgbClr val="9C9B9B"/>
            </a:solidFill>
            <a:prstDash val="solid"/>
            <a:miter lim="800000"/>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defRPr/>
            </a:pPr>
            <a:endParaRPr lang="en-GB" sz="1400" kern="0" dirty="0" err="1">
              <a:solidFill>
                <a:srgbClr val="FFFFFF"/>
              </a:solidFill>
            </a:endParaRPr>
          </a:p>
        </p:txBody>
      </p:sp>
      <p:graphicFrame>
        <p:nvGraphicFramePr>
          <p:cNvPr id="4" name="Table 3"/>
          <p:cNvGraphicFramePr>
            <a:graphicFrameLocks noGrp="1"/>
          </p:cNvGraphicFramePr>
          <p:nvPr/>
        </p:nvGraphicFramePr>
        <p:xfrm>
          <a:off x="296931" y="2230967"/>
          <a:ext cx="3244798" cy="1549462"/>
        </p:xfrm>
        <a:graphic>
          <a:graphicData uri="http://schemas.openxmlformats.org/drawingml/2006/table">
            <a:tbl>
              <a:tblPr bandRow="1">
                <a:tableStyleId>{5C22544A-7EE6-4342-B048-85BDC9FD1C3A}</a:tableStyleId>
              </a:tblPr>
              <a:tblGrid>
                <a:gridCol w="2473565">
                  <a:extLst>
                    <a:ext uri="{9D8B030D-6E8A-4147-A177-3AD203B41FA5}">
                      <a16:colId xmlns:a16="http://schemas.microsoft.com/office/drawing/2014/main" val="20000"/>
                    </a:ext>
                  </a:extLst>
                </a:gridCol>
                <a:gridCol w="771233">
                  <a:extLst>
                    <a:ext uri="{9D8B030D-6E8A-4147-A177-3AD203B41FA5}">
                      <a16:colId xmlns:a16="http://schemas.microsoft.com/office/drawing/2014/main" val="20001"/>
                    </a:ext>
                  </a:extLst>
                </a:gridCol>
              </a:tblGrid>
              <a:tr h="422729">
                <a:tc>
                  <a:txBody>
                    <a:bodyPr/>
                    <a:lstStyle/>
                    <a:p>
                      <a:pPr marL="108000" marR="0" lvl="0" indent="0" algn="l" defTabSz="914400" rtl="0" eaLnBrk="1" fontAlgn="b" latinLnBrk="0" hangingPunct="1">
                        <a:lnSpc>
                          <a:spcPct val="100000"/>
                        </a:lnSpc>
                        <a:spcBef>
                          <a:spcPts val="0"/>
                        </a:spcBef>
                        <a:spcAft>
                          <a:spcPts val="0"/>
                        </a:spcAft>
                        <a:buClrTx/>
                        <a:buSzTx/>
                        <a:buFontTx/>
                        <a:buNone/>
                        <a:tabLst/>
                        <a:defRPr/>
                      </a:pPr>
                      <a:r>
                        <a:rPr lang="en-GB" sz="1200" b="1" kern="1200" dirty="0">
                          <a:solidFill>
                            <a:srgbClr val="717171"/>
                          </a:solidFill>
                          <a:latin typeface="Arial" panose="020B0604020202020204" pitchFamily="34" charset="0"/>
                          <a:ea typeface="+mn-ea"/>
                          <a:cs typeface="+mn-cs"/>
                        </a:rPr>
                        <a:t>Responsible for own purchase decisions</a:t>
                      </a:r>
                    </a:p>
                  </a:txBody>
                  <a:tcPr marL="9525" marR="9525" marT="9525" marB="0" anchor="ctr">
                    <a:lnL w="0" cmpd="sng">
                      <a:solidFill>
                        <a:schemeClr val="tx1"/>
                      </a:solidFill>
                    </a:lnL>
                    <a:lnR w="0" cmpd="sng">
                      <a:solidFill>
                        <a:schemeClr val="tx1"/>
                      </a:solidFill>
                    </a:lnR>
                    <a:lnT w="0" cmpd="sng">
                      <a:solidFill>
                        <a:schemeClr val="tx1"/>
                      </a:solid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C7368"/>
                    </a:solidFill>
                  </a:tcPr>
                </a:tc>
                <a:tc>
                  <a:txBody>
                    <a:bodyPr/>
                    <a:lstStyle/>
                    <a:p>
                      <a:pPr algn="ctr"/>
                      <a:r>
                        <a:rPr lang="en-GB" sz="1200" b="0" dirty="0">
                          <a:solidFill>
                            <a:srgbClr val="717171"/>
                          </a:solidFill>
                          <a:latin typeface="Arial" panose="020B0604020202020204" pitchFamily="34" charset="0"/>
                        </a:rPr>
                        <a:t>89%</a:t>
                      </a:r>
                    </a:p>
                  </a:txBody>
                  <a:tcPr marL="129616" marR="129616" marT="64808" marB="64808" anchor="ctr">
                    <a:lnL w="0" cap="flat" cmpd="sng" algn="ctr">
                      <a:solidFill>
                        <a:schemeClr val="tx1"/>
                      </a:solidFill>
                      <a:prstDash val="solid"/>
                      <a:round/>
                      <a:headEnd type="none" w="med" len="med"/>
                      <a:tailEnd type="none" w="med" len="med"/>
                    </a:lnL>
                    <a:lnR w="0" cmpd="sng">
                      <a:solidFill>
                        <a:schemeClr val="tx1"/>
                      </a:solidFill>
                    </a:lnR>
                    <a:lnT w="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0"/>
                  </a:ext>
                </a:extLst>
              </a:tr>
              <a:tr h="422729">
                <a:tc>
                  <a:txBody>
                    <a:bodyPr/>
                    <a:lstStyle/>
                    <a:p>
                      <a:pPr marL="108000" marR="0" lvl="0" indent="0" algn="l" defTabSz="914400" rtl="0" eaLnBrk="1" fontAlgn="b" latinLnBrk="0" hangingPunct="1">
                        <a:lnSpc>
                          <a:spcPct val="100000"/>
                        </a:lnSpc>
                        <a:spcBef>
                          <a:spcPts val="0"/>
                        </a:spcBef>
                        <a:spcAft>
                          <a:spcPts val="0"/>
                        </a:spcAft>
                        <a:buClrTx/>
                        <a:buSzTx/>
                        <a:buFontTx/>
                        <a:buNone/>
                        <a:tabLst/>
                        <a:defRPr/>
                      </a:pPr>
                      <a:r>
                        <a:rPr lang="en-GB" sz="1200" b="1" kern="1200" dirty="0">
                          <a:solidFill>
                            <a:srgbClr val="717171"/>
                          </a:solidFill>
                          <a:latin typeface="Arial" panose="020B0604020202020204" pitchFamily="34" charset="0"/>
                          <a:ea typeface="+mn-ea"/>
                          <a:cs typeface="+mn-cs"/>
                        </a:rPr>
                        <a:t>Have assistance with purchase decision making</a:t>
                      </a:r>
                    </a:p>
                  </a:txBody>
                  <a:tcPr marL="9525" marR="9525" marT="9525" marB="0" anchor="ctr">
                    <a:lnL w="0" cmpd="sng">
                      <a:solidFill>
                        <a:schemeClr val="tx1"/>
                      </a:solidFill>
                    </a:lnL>
                    <a:lnR w="0" cmpd="sng">
                      <a:solidFill>
                        <a:schemeClr val="tx1"/>
                      </a:solid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C7368"/>
                    </a:solidFill>
                  </a:tcPr>
                </a:tc>
                <a:tc>
                  <a:txBody>
                    <a:bodyPr/>
                    <a:lstStyle/>
                    <a:p>
                      <a:pPr algn="ctr"/>
                      <a:r>
                        <a:rPr lang="en-GB" sz="1200" b="0" dirty="0">
                          <a:solidFill>
                            <a:srgbClr val="717171"/>
                          </a:solidFill>
                          <a:latin typeface="Arial" panose="020B0604020202020204" pitchFamily="34" charset="0"/>
                        </a:rPr>
                        <a:t>11%</a:t>
                      </a:r>
                    </a:p>
                  </a:txBody>
                  <a:tcPr marL="129616" marR="129616" marT="64808" marB="64808" anchor="ctr">
                    <a:lnL w="0" cap="flat" cmpd="sng" algn="ctr">
                      <a:solidFill>
                        <a:schemeClr val="tx1"/>
                      </a:solidFill>
                      <a:prstDash val="solid"/>
                      <a:round/>
                      <a:headEnd type="none" w="med" len="med"/>
                      <a:tailEnd type="none" w="med" len="med"/>
                    </a:lnL>
                    <a:lnR w="0" cmpd="sng">
                      <a:solidFill>
                        <a:schemeClr val="tx1"/>
                      </a:solid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1"/>
                  </a:ext>
                </a:extLst>
              </a:tr>
              <a:tr h="352002">
                <a:tc>
                  <a:txBody>
                    <a:bodyPr/>
                    <a:lstStyle/>
                    <a:p>
                      <a:pPr marL="108000" algn="l" fontAlgn="b"/>
                      <a:r>
                        <a:rPr lang="en-ZA" sz="1200" b="1" kern="1200" dirty="0">
                          <a:solidFill>
                            <a:srgbClr val="717171"/>
                          </a:solidFill>
                          <a:latin typeface="Arial" panose="020B0604020202020204" pitchFamily="34" charset="0"/>
                          <a:ea typeface="+mn-ea"/>
                          <a:cs typeface="+mn-cs"/>
                        </a:rPr>
                        <a:t>Purchases assisted</a:t>
                      </a:r>
                      <a:r>
                        <a:rPr lang="en-ZA" sz="1200" b="1" kern="1200" baseline="0" dirty="0">
                          <a:solidFill>
                            <a:srgbClr val="717171"/>
                          </a:solidFill>
                          <a:latin typeface="Arial" panose="020B0604020202020204" pitchFamily="34" charset="0"/>
                          <a:ea typeface="+mn-ea"/>
                          <a:cs typeface="+mn-cs"/>
                        </a:rPr>
                        <a:t> by mother</a:t>
                      </a:r>
                      <a:endParaRPr lang="en-ZA" sz="1200" b="1" kern="1200" dirty="0">
                        <a:solidFill>
                          <a:srgbClr val="717171"/>
                        </a:solidFill>
                        <a:latin typeface="Arial" panose="020B0604020202020204" pitchFamily="34" charset="0"/>
                        <a:ea typeface="+mn-ea"/>
                        <a:cs typeface="+mn-cs"/>
                      </a:endParaRPr>
                    </a:p>
                  </a:txBody>
                  <a:tcPr marL="9525" marR="9525" marT="9525" marB="0" anchor="ctr">
                    <a:lnL w="0" cmpd="sng">
                      <a:solidFill>
                        <a:schemeClr val="tx1"/>
                      </a:solidFill>
                    </a:lnL>
                    <a:lnR w="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C7368"/>
                    </a:solidFill>
                  </a:tcPr>
                </a:tc>
                <a:tc>
                  <a:txBody>
                    <a:bodyPr/>
                    <a:lstStyle/>
                    <a:p>
                      <a:pPr algn="ctr"/>
                      <a:r>
                        <a:rPr lang="en-GB" sz="1200" b="0" dirty="0">
                          <a:solidFill>
                            <a:srgbClr val="717171"/>
                          </a:solidFill>
                          <a:latin typeface="Arial" panose="020B0604020202020204" pitchFamily="34" charset="0"/>
                        </a:rPr>
                        <a:t>81%</a:t>
                      </a:r>
                    </a:p>
                  </a:txBody>
                  <a:tcPr marL="129616" marR="129616" marT="64808" marB="64808" anchor="ctr">
                    <a:lnL w="0" cap="flat" cmpd="sng" algn="ctr">
                      <a:solidFill>
                        <a:schemeClr val="tx1"/>
                      </a:solidFill>
                      <a:prstDash val="solid"/>
                      <a:round/>
                      <a:headEnd type="none" w="med" len="med"/>
                      <a:tailEnd type="none" w="med" len="med"/>
                    </a:lnL>
                    <a:lnR w="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2"/>
                  </a:ext>
                </a:extLst>
              </a:tr>
              <a:tr h="352002">
                <a:tc>
                  <a:txBody>
                    <a:bodyPr/>
                    <a:lstStyle/>
                    <a:p>
                      <a:pPr marL="108000" algn="l" fontAlgn="b"/>
                      <a:r>
                        <a:rPr lang="en-ZA" sz="1200" b="1" kern="1200" dirty="0">
                          <a:solidFill>
                            <a:srgbClr val="717171"/>
                          </a:solidFill>
                          <a:latin typeface="Arial" panose="020B0604020202020204" pitchFamily="34" charset="0"/>
                          <a:ea typeface="+mn-ea"/>
                          <a:cs typeface="+mn-cs"/>
                        </a:rPr>
                        <a:t>Pay for own purchases</a:t>
                      </a:r>
                    </a:p>
                  </a:txBody>
                  <a:tcPr marL="9525" marR="9525" marT="9525" marB="0" anchor="ctr">
                    <a:lnL w="0" cmpd="sng">
                      <a:solidFill>
                        <a:schemeClr val="tx1"/>
                      </a:solidFill>
                    </a:lnL>
                    <a:lnR w="0" cmpd="sng">
                      <a:solidFill>
                        <a:schemeClr val="tx1"/>
                      </a:solidFill>
                    </a:lnR>
                    <a:lnT w="12700" cap="flat" cmpd="sng" algn="ctr">
                      <a:solidFill>
                        <a:schemeClr val="bg1"/>
                      </a:solidFill>
                      <a:prstDash val="solid"/>
                      <a:round/>
                      <a:headEnd type="none" w="med" len="med"/>
                      <a:tailEnd type="none" w="med" len="med"/>
                    </a:lnT>
                    <a:lnB w="12700" cap="flat" cmpd="sng" algn="ctr">
                      <a:solidFill>
                        <a:srgbClr val="DEDEDE"/>
                      </a:solidFill>
                      <a:prstDash val="solid"/>
                      <a:round/>
                      <a:headEnd type="none" w="med" len="med"/>
                      <a:tailEnd type="none" w="med" len="med"/>
                    </a:lnB>
                    <a:lnTlToBr w="12700" cmpd="sng">
                      <a:noFill/>
                      <a:prstDash val="solid"/>
                    </a:lnTlToBr>
                    <a:lnBlToTr w="12700" cmpd="sng">
                      <a:noFill/>
                      <a:prstDash val="solid"/>
                    </a:lnBlToTr>
                    <a:solidFill>
                      <a:srgbClr val="FC7368"/>
                    </a:solidFill>
                  </a:tcPr>
                </a:tc>
                <a:tc>
                  <a:txBody>
                    <a:bodyPr/>
                    <a:lstStyle/>
                    <a:p>
                      <a:pPr algn="ctr"/>
                      <a:r>
                        <a:rPr lang="en-GB" sz="1200" b="0" dirty="0">
                          <a:solidFill>
                            <a:srgbClr val="717171"/>
                          </a:solidFill>
                          <a:latin typeface="Arial" panose="020B0604020202020204" pitchFamily="34" charset="0"/>
                        </a:rPr>
                        <a:t>88%</a:t>
                      </a:r>
                    </a:p>
                  </a:txBody>
                  <a:tcPr marL="129616" marR="129616" marT="64808" marB="64808" anchor="ctr">
                    <a:lnL w="0" cap="flat" cmpd="sng" algn="ctr">
                      <a:solidFill>
                        <a:schemeClr val="tx1"/>
                      </a:solidFill>
                      <a:prstDash val="solid"/>
                      <a:round/>
                      <a:headEnd type="none" w="med" len="med"/>
                      <a:tailEnd type="none" w="med" len="med"/>
                    </a:lnL>
                    <a:lnR w="0" cmpd="sng">
                      <a:solidFill>
                        <a:schemeClr val="tx1"/>
                      </a:solidFill>
                    </a:lnR>
                    <a:lnT w="12700" cap="flat" cmpd="sng" algn="ctr">
                      <a:solidFill>
                        <a:schemeClr val="bg1"/>
                      </a:solidFill>
                      <a:prstDash val="solid"/>
                      <a:round/>
                      <a:headEnd type="none" w="med" len="med"/>
                      <a:tailEnd type="none" w="med" len="med"/>
                    </a:lnT>
                    <a:lnB w="12700" cap="flat" cmpd="sng" algn="ctr">
                      <a:solidFill>
                        <a:srgbClr val="DEDEDE"/>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3"/>
                  </a:ext>
                </a:extLst>
              </a:tr>
            </a:tbl>
          </a:graphicData>
        </a:graphic>
      </p:graphicFrame>
      <p:graphicFrame>
        <p:nvGraphicFramePr>
          <p:cNvPr id="19" name="Chart 18"/>
          <p:cNvGraphicFramePr/>
          <p:nvPr/>
        </p:nvGraphicFramePr>
        <p:xfrm>
          <a:off x="3562462" y="2148464"/>
          <a:ext cx="3368807" cy="1139739"/>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Chart 19"/>
          <p:cNvGraphicFramePr/>
          <p:nvPr/>
        </p:nvGraphicFramePr>
        <p:xfrm>
          <a:off x="3562462" y="3327035"/>
          <a:ext cx="4230233" cy="1355007"/>
        </p:xfrm>
        <a:graphic>
          <a:graphicData uri="http://schemas.openxmlformats.org/drawingml/2006/chart">
            <c:chart xmlns:c="http://schemas.openxmlformats.org/drawingml/2006/chart" xmlns:r="http://schemas.openxmlformats.org/officeDocument/2006/relationships" r:id="rId3"/>
          </a:graphicData>
        </a:graphic>
      </p:graphicFrame>
      <p:sp>
        <p:nvSpPr>
          <p:cNvPr id="21" name="Rectangle 20"/>
          <p:cNvSpPr/>
          <p:nvPr/>
        </p:nvSpPr>
        <p:spPr>
          <a:xfrm>
            <a:off x="3813069" y="3262994"/>
            <a:ext cx="2667669" cy="6056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defRPr/>
            </a:pPr>
            <a:r>
              <a:rPr lang="en-US" sz="1400" b="1" kern="0" dirty="0">
                <a:solidFill>
                  <a:srgbClr val="FFFFFF">
                    <a:lumMod val="50000"/>
                  </a:srgbClr>
                </a:solidFill>
              </a:rPr>
              <a:t>Purchase decision? (%)</a:t>
            </a:r>
          </a:p>
        </p:txBody>
      </p:sp>
      <p:sp>
        <p:nvSpPr>
          <p:cNvPr id="22" name="Rectangle 21"/>
          <p:cNvSpPr/>
          <p:nvPr/>
        </p:nvSpPr>
        <p:spPr>
          <a:xfrm>
            <a:off x="3813069" y="1802028"/>
            <a:ext cx="2506268" cy="6056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defRPr/>
            </a:pPr>
            <a:r>
              <a:rPr lang="en-US" sz="1400" b="1" kern="0" dirty="0">
                <a:solidFill>
                  <a:srgbClr val="FFFFFF">
                    <a:lumMod val="50000"/>
                  </a:srgbClr>
                </a:solidFill>
              </a:rPr>
              <a:t>Shopping Mission (%)</a:t>
            </a:r>
          </a:p>
        </p:txBody>
      </p:sp>
      <p:graphicFrame>
        <p:nvGraphicFramePr>
          <p:cNvPr id="6" name="Table 5"/>
          <p:cNvGraphicFramePr>
            <a:graphicFrameLocks noGrp="1"/>
          </p:cNvGraphicFramePr>
          <p:nvPr/>
        </p:nvGraphicFramePr>
        <p:xfrm>
          <a:off x="4229013" y="5099606"/>
          <a:ext cx="2702257" cy="845820"/>
        </p:xfrm>
        <a:graphic>
          <a:graphicData uri="http://schemas.openxmlformats.org/drawingml/2006/table">
            <a:tbl>
              <a:tblPr/>
              <a:tblGrid>
                <a:gridCol w="2702257">
                  <a:extLst>
                    <a:ext uri="{9D8B030D-6E8A-4147-A177-3AD203B41FA5}">
                      <a16:colId xmlns:a16="http://schemas.microsoft.com/office/drawing/2014/main" val="20000"/>
                    </a:ext>
                  </a:extLst>
                </a:gridCol>
              </a:tblGrid>
              <a:tr h="0">
                <a:tc>
                  <a:txBody>
                    <a:bodyPr/>
                    <a:lstStyle/>
                    <a:p>
                      <a:pPr marL="0" indent="0" algn="ctr" fontAlgn="b">
                        <a:buFont typeface="Arial" panose="020B0604020202020204" pitchFamily="34" charset="0"/>
                        <a:buNone/>
                      </a:pPr>
                      <a:r>
                        <a:rPr lang="en-ZA" sz="1600" b="0" i="0" u="none" strike="noStrike" dirty="0">
                          <a:solidFill>
                            <a:schemeClr val="accent1"/>
                          </a:solidFill>
                          <a:effectLst/>
                          <a:latin typeface="+mn-lt"/>
                        </a:rPr>
                        <a:t>It is my usual brand</a:t>
                      </a:r>
                    </a:p>
                  </a:txBody>
                  <a:tcPr marL="9525" marR="9525" marT="9525" marB="0" anchor="b">
                    <a:lnL>
                      <a:noFill/>
                    </a:lnL>
                    <a:lnR>
                      <a:noFill/>
                    </a:lnR>
                    <a:lnT>
                      <a:noFill/>
                    </a:lnT>
                    <a:lnB>
                      <a:noFill/>
                    </a:lnB>
                  </a:tcPr>
                </a:tc>
                <a:extLst>
                  <a:ext uri="{0D108BD9-81ED-4DB2-BD59-A6C34878D82A}">
                    <a16:rowId xmlns:a16="http://schemas.microsoft.com/office/drawing/2014/main" val="10000"/>
                  </a:ext>
                </a:extLst>
              </a:tr>
              <a:tr h="0">
                <a:tc>
                  <a:txBody>
                    <a:bodyPr/>
                    <a:lstStyle/>
                    <a:p>
                      <a:pPr marL="0" indent="0" algn="ctr" fontAlgn="b">
                        <a:buFont typeface="Arial" panose="020B0604020202020204" pitchFamily="34" charset="0"/>
                        <a:buNone/>
                      </a:pPr>
                      <a:r>
                        <a:rPr lang="en-ZA" sz="1400" b="0" i="0" u="none" strike="noStrike" dirty="0">
                          <a:solidFill>
                            <a:schemeClr val="accent1"/>
                          </a:solidFill>
                          <a:effectLst/>
                          <a:latin typeface="+mn-lt"/>
                        </a:rPr>
                        <a:t>Better</a:t>
                      </a:r>
                      <a:r>
                        <a:rPr lang="en-ZA" sz="1400" b="0" i="0" u="none" strike="noStrike" baseline="0" dirty="0">
                          <a:solidFill>
                            <a:schemeClr val="accent1"/>
                          </a:solidFill>
                          <a:effectLst/>
                          <a:latin typeface="+mn-lt"/>
                        </a:rPr>
                        <a:t> quality brand than others</a:t>
                      </a:r>
                      <a:endParaRPr lang="en-ZA" sz="1400" b="0" i="0" u="none" strike="noStrike" dirty="0">
                        <a:solidFill>
                          <a:schemeClr val="accent1"/>
                        </a:solidFill>
                        <a:effectLst/>
                        <a:latin typeface="+mn-lt"/>
                      </a:endParaRPr>
                    </a:p>
                  </a:txBody>
                  <a:tcPr marL="9525" marR="9525" marT="9525" marB="0" anchor="b">
                    <a:lnL>
                      <a:noFill/>
                    </a:lnL>
                    <a:lnR>
                      <a:noFill/>
                    </a:lnR>
                    <a:lnT>
                      <a:noFill/>
                    </a:lnT>
                    <a:lnB>
                      <a:noFill/>
                    </a:lnB>
                  </a:tcPr>
                </a:tc>
                <a:extLst>
                  <a:ext uri="{0D108BD9-81ED-4DB2-BD59-A6C34878D82A}">
                    <a16:rowId xmlns:a16="http://schemas.microsoft.com/office/drawing/2014/main" val="10001"/>
                  </a:ext>
                </a:extLst>
              </a:tr>
              <a:tr h="0">
                <a:tc>
                  <a:txBody>
                    <a:bodyPr/>
                    <a:lstStyle/>
                    <a:p>
                      <a:pPr marL="0" indent="0" algn="ctr" fontAlgn="b">
                        <a:buFont typeface="Arial" panose="020B0604020202020204" pitchFamily="34" charset="0"/>
                        <a:buNone/>
                      </a:pPr>
                      <a:r>
                        <a:rPr lang="en-ZA" sz="1200" b="0" i="0" u="none" strike="noStrike" dirty="0">
                          <a:solidFill>
                            <a:schemeClr val="accent1"/>
                          </a:solidFill>
                          <a:effectLst/>
                          <a:latin typeface="+mn-lt"/>
                        </a:rPr>
                        <a:t>Easy</a:t>
                      </a:r>
                      <a:r>
                        <a:rPr lang="en-ZA" sz="1200" b="0" i="0" u="none" strike="noStrike" baseline="0" dirty="0">
                          <a:solidFill>
                            <a:schemeClr val="accent1"/>
                          </a:solidFill>
                          <a:effectLst/>
                          <a:latin typeface="+mn-lt"/>
                        </a:rPr>
                        <a:t> to use</a:t>
                      </a:r>
                      <a:endParaRPr lang="en-ZA" sz="1200" b="0" i="0" u="none" strike="noStrike" dirty="0">
                        <a:solidFill>
                          <a:schemeClr val="accent1"/>
                        </a:solidFill>
                        <a:effectLst/>
                        <a:latin typeface="+mn-lt"/>
                      </a:endParaRPr>
                    </a:p>
                  </a:txBody>
                  <a:tcPr marL="9525" marR="9525" marT="9525" marB="0" anchor="b">
                    <a:lnL>
                      <a:noFill/>
                    </a:lnL>
                    <a:lnR>
                      <a:noFill/>
                    </a:lnR>
                    <a:lnT>
                      <a:noFill/>
                    </a:lnT>
                    <a:lnB>
                      <a:noFill/>
                    </a:lnB>
                  </a:tcPr>
                </a:tc>
                <a:extLst>
                  <a:ext uri="{0D108BD9-81ED-4DB2-BD59-A6C34878D82A}">
                    <a16:rowId xmlns:a16="http://schemas.microsoft.com/office/drawing/2014/main" val="10002"/>
                  </a:ext>
                </a:extLst>
              </a:tr>
              <a:tr h="0">
                <a:tc>
                  <a:txBody>
                    <a:bodyPr/>
                    <a:lstStyle/>
                    <a:p>
                      <a:pPr marL="0" indent="0" algn="ctr" fontAlgn="b">
                        <a:buFont typeface="Arial" panose="020B0604020202020204" pitchFamily="34" charset="0"/>
                        <a:buNone/>
                      </a:pPr>
                      <a:r>
                        <a:rPr lang="en-ZA" sz="1100" b="0" i="0" u="none" strike="noStrike" dirty="0">
                          <a:solidFill>
                            <a:schemeClr val="accent1"/>
                          </a:solidFill>
                          <a:effectLst/>
                          <a:latin typeface="+mn-lt"/>
                        </a:rPr>
                        <a:t>It</a:t>
                      </a:r>
                      <a:r>
                        <a:rPr lang="en-ZA" sz="1100" b="0" i="0" u="none" strike="noStrike" baseline="0" dirty="0">
                          <a:solidFill>
                            <a:schemeClr val="accent1"/>
                          </a:solidFill>
                          <a:effectLst/>
                          <a:latin typeface="+mn-lt"/>
                        </a:rPr>
                        <a:t> is a trustworthy brand</a:t>
                      </a:r>
                      <a:endParaRPr lang="en-ZA" sz="1100" b="0" i="0" u="none" strike="noStrike" dirty="0">
                        <a:solidFill>
                          <a:schemeClr val="accent1"/>
                        </a:solidFill>
                        <a:effectLst/>
                        <a:latin typeface="+mn-lt"/>
                      </a:endParaRPr>
                    </a:p>
                  </a:txBody>
                  <a:tcPr marL="9525" marR="9525" marT="9525" marB="0" anchor="b">
                    <a:lnL>
                      <a:noFill/>
                    </a:lnL>
                    <a:lnR>
                      <a:noFill/>
                    </a:lnR>
                    <a:lnT>
                      <a:noFill/>
                    </a:lnT>
                    <a:lnB>
                      <a:noFill/>
                    </a:lnB>
                  </a:tcPr>
                </a:tc>
                <a:extLst>
                  <a:ext uri="{0D108BD9-81ED-4DB2-BD59-A6C34878D82A}">
                    <a16:rowId xmlns:a16="http://schemas.microsoft.com/office/drawing/2014/main" val="10003"/>
                  </a:ext>
                </a:extLst>
              </a:tr>
            </a:tbl>
          </a:graphicData>
        </a:graphic>
      </p:graphicFrame>
      <p:sp>
        <p:nvSpPr>
          <p:cNvPr id="7" name="Rectangle 6"/>
          <p:cNvSpPr/>
          <p:nvPr/>
        </p:nvSpPr>
        <p:spPr bwMode="ltGray">
          <a:xfrm>
            <a:off x="3813069" y="4759523"/>
            <a:ext cx="3585531" cy="389884"/>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defRPr/>
            </a:pPr>
            <a:r>
              <a:rPr lang="en-ZA" sz="1400" b="1" kern="0" dirty="0">
                <a:solidFill>
                  <a:srgbClr val="717171"/>
                </a:solidFill>
              </a:rPr>
              <a:t>Key drivers for choosing a product</a:t>
            </a:r>
          </a:p>
        </p:txBody>
      </p:sp>
      <p:sp>
        <p:nvSpPr>
          <p:cNvPr id="25" name="Rectangle 24"/>
          <p:cNvSpPr/>
          <p:nvPr/>
        </p:nvSpPr>
        <p:spPr bwMode="ltGray">
          <a:xfrm>
            <a:off x="211015" y="1291954"/>
            <a:ext cx="3432517" cy="429776"/>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defRPr/>
            </a:pPr>
            <a:r>
              <a:rPr lang="en-GB" b="1" kern="0" dirty="0">
                <a:solidFill>
                  <a:srgbClr val="FFFFFF"/>
                </a:solidFill>
              </a:rPr>
              <a:t>PRE-STORE</a:t>
            </a:r>
            <a:endParaRPr lang="en-ZA" kern="0" dirty="0" err="1">
              <a:solidFill>
                <a:srgbClr val="FFFFFF"/>
              </a:solidFill>
            </a:endParaRPr>
          </a:p>
        </p:txBody>
      </p:sp>
      <p:sp>
        <p:nvSpPr>
          <p:cNvPr id="26" name="Rectangle 25"/>
          <p:cNvSpPr/>
          <p:nvPr/>
        </p:nvSpPr>
        <p:spPr bwMode="ltGray">
          <a:xfrm>
            <a:off x="3815184" y="1277863"/>
            <a:ext cx="3868328" cy="429776"/>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defRPr/>
            </a:pPr>
            <a:r>
              <a:rPr lang="en-GB" b="1" kern="0" dirty="0">
                <a:solidFill>
                  <a:srgbClr val="FFFFFF"/>
                </a:solidFill>
              </a:rPr>
              <a:t>PURCHASE</a:t>
            </a:r>
          </a:p>
        </p:txBody>
      </p:sp>
      <p:sp>
        <p:nvSpPr>
          <p:cNvPr id="27" name="Rectangle 26"/>
          <p:cNvSpPr/>
          <p:nvPr/>
        </p:nvSpPr>
        <p:spPr bwMode="ltGray">
          <a:xfrm>
            <a:off x="7880255" y="1291954"/>
            <a:ext cx="4113961" cy="429776"/>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defRPr/>
            </a:pPr>
            <a:r>
              <a:rPr lang="en-GB" b="1" kern="0" dirty="0">
                <a:solidFill>
                  <a:srgbClr val="FFFFFF"/>
                </a:solidFill>
              </a:rPr>
              <a:t>TOUCHPOINTS</a:t>
            </a:r>
          </a:p>
        </p:txBody>
      </p:sp>
      <p:graphicFrame>
        <p:nvGraphicFramePr>
          <p:cNvPr id="28" name="Content Placeholder 4"/>
          <p:cNvGraphicFramePr>
            <a:graphicFrameLocks/>
          </p:cNvGraphicFramePr>
          <p:nvPr/>
        </p:nvGraphicFramePr>
        <p:xfrm>
          <a:off x="8021120" y="1796626"/>
          <a:ext cx="3832230" cy="1375782"/>
        </p:xfrm>
        <a:graphic>
          <a:graphicData uri="http://schemas.openxmlformats.org/drawingml/2006/chart">
            <c:chart xmlns:c="http://schemas.openxmlformats.org/drawingml/2006/chart" xmlns:r="http://schemas.openxmlformats.org/officeDocument/2006/relationships" r:id="rId4"/>
          </a:graphicData>
        </a:graphic>
      </p:graphicFrame>
      <p:sp>
        <p:nvSpPr>
          <p:cNvPr id="32" name="Rectangle 31"/>
          <p:cNvSpPr/>
          <p:nvPr/>
        </p:nvSpPr>
        <p:spPr bwMode="ltGray">
          <a:xfrm>
            <a:off x="211015" y="1863146"/>
            <a:ext cx="2523517" cy="361518"/>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defRPr/>
            </a:pPr>
            <a:r>
              <a:rPr lang="en-ZA" sz="1400" b="1" kern="0" dirty="0">
                <a:solidFill>
                  <a:srgbClr val="717171"/>
                </a:solidFill>
              </a:rPr>
              <a:t>Purchase decision making</a:t>
            </a:r>
          </a:p>
        </p:txBody>
      </p:sp>
      <p:cxnSp>
        <p:nvCxnSpPr>
          <p:cNvPr id="34" name="Straight Arrow Connector 33"/>
          <p:cNvCxnSpPr/>
          <p:nvPr/>
        </p:nvCxnSpPr>
        <p:spPr>
          <a:xfrm flipV="1">
            <a:off x="4167750" y="5149407"/>
            <a:ext cx="0" cy="726764"/>
          </a:xfrm>
          <a:prstGeom prst="straightConnector1">
            <a:avLst/>
          </a:prstGeom>
          <a:ln w="127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35" name="Content Placeholder 4"/>
          <p:cNvGraphicFramePr>
            <a:graphicFrameLocks/>
          </p:cNvGraphicFramePr>
          <p:nvPr/>
        </p:nvGraphicFramePr>
        <p:xfrm>
          <a:off x="7914057" y="3181037"/>
          <a:ext cx="4046355" cy="1352939"/>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38" name="Content Placeholder 10"/>
          <p:cNvGraphicFramePr>
            <a:graphicFrameLocks/>
          </p:cNvGraphicFramePr>
          <p:nvPr/>
        </p:nvGraphicFramePr>
        <p:xfrm>
          <a:off x="7527305" y="4572809"/>
          <a:ext cx="4399305" cy="1523464"/>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29" name="Table 28"/>
          <p:cNvGraphicFramePr>
            <a:graphicFrameLocks noGrp="1"/>
          </p:cNvGraphicFramePr>
          <p:nvPr/>
        </p:nvGraphicFramePr>
        <p:xfrm>
          <a:off x="10239264" y="6187102"/>
          <a:ext cx="1744120" cy="548640"/>
        </p:xfrm>
        <a:graphic>
          <a:graphicData uri="http://schemas.openxmlformats.org/drawingml/2006/table">
            <a:tbl>
              <a:tblPr firstRow="1" bandRow="1">
                <a:tableStyleId>{5C22544A-7EE6-4342-B048-85BDC9FD1C3A}</a:tableStyleId>
              </a:tblPr>
              <a:tblGrid>
                <a:gridCol w="1092927">
                  <a:extLst>
                    <a:ext uri="{9D8B030D-6E8A-4147-A177-3AD203B41FA5}">
                      <a16:colId xmlns:a16="http://schemas.microsoft.com/office/drawing/2014/main" val="20000"/>
                    </a:ext>
                  </a:extLst>
                </a:gridCol>
                <a:gridCol w="651193">
                  <a:extLst>
                    <a:ext uri="{9D8B030D-6E8A-4147-A177-3AD203B41FA5}">
                      <a16:colId xmlns:a16="http://schemas.microsoft.com/office/drawing/2014/main" val="20001"/>
                    </a:ext>
                  </a:extLst>
                </a:gridCol>
              </a:tblGrid>
              <a:tr h="0">
                <a:tc>
                  <a:txBody>
                    <a:bodyPr/>
                    <a:lstStyle/>
                    <a:p>
                      <a:r>
                        <a:rPr lang="en-ZA" sz="1200" b="0" dirty="0">
                          <a:solidFill>
                            <a:schemeClr val="bg1">
                              <a:lumMod val="65000"/>
                            </a:schemeClr>
                          </a:solidFill>
                        </a:rPr>
                        <a:t>Weighted</a:t>
                      </a:r>
                    </a:p>
                  </a:txBody>
                  <a:tcPr>
                    <a:noFill/>
                  </a:tcPr>
                </a:tc>
                <a:tc>
                  <a:txBody>
                    <a:bodyPr/>
                    <a:lstStyle/>
                    <a:p>
                      <a:r>
                        <a:rPr lang="en-ZA" sz="1200" b="0" dirty="0">
                          <a:solidFill>
                            <a:schemeClr val="bg1">
                              <a:lumMod val="65000"/>
                            </a:schemeClr>
                          </a:solidFill>
                        </a:rPr>
                        <a:t>n=116</a:t>
                      </a:r>
                    </a:p>
                  </a:txBody>
                  <a:tcPr>
                    <a:noFill/>
                  </a:tcPr>
                </a:tc>
                <a:extLst>
                  <a:ext uri="{0D108BD9-81ED-4DB2-BD59-A6C34878D82A}">
                    <a16:rowId xmlns:a16="http://schemas.microsoft.com/office/drawing/2014/main" val="10000"/>
                  </a:ext>
                </a:extLst>
              </a:tr>
              <a:tr h="0">
                <a:tc>
                  <a:txBody>
                    <a:bodyPr/>
                    <a:lstStyle/>
                    <a:p>
                      <a:r>
                        <a:rPr lang="en-ZA" sz="1200" b="0" dirty="0">
                          <a:solidFill>
                            <a:schemeClr val="bg1">
                              <a:lumMod val="65000"/>
                            </a:schemeClr>
                          </a:solidFill>
                        </a:rPr>
                        <a:t>Unweighted</a:t>
                      </a:r>
                    </a:p>
                  </a:txBody>
                  <a:tcPr>
                    <a:noFill/>
                  </a:tcPr>
                </a:tc>
                <a:tc>
                  <a:txBody>
                    <a:bodyPr/>
                    <a:lstStyle/>
                    <a:p>
                      <a:r>
                        <a:rPr lang="en-ZA" sz="1200" b="0" dirty="0">
                          <a:solidFill>
                            <a:schemeClr val="bg1">
                              <a:lumMod val="65000"/>
                            </a:schemeClr>
                          </a:solidFill>
                        </a:rPr>
                        <a:t>n=136</a:t>
                      </a:r>
                    </a:p>
                  </a:txBody>
                  <a:tcPr>
                    <a:noFill/>
                  </a:tcPr>
                </a:tc>
                <a:extLst>
                  <a:ext uri="{0D108BD9-81ED-4DB2-BD59-A6C34878D82A}">
                    <a16:rowId xmlns:a16="http://schemas.microsoft.com/office/drawing/2014/main" val="10001"/>
                  </a:ext>
                </a:extLst>
              </a:tr>
            </a:tbl>
          </a:graphicData>
        </a:graphic>
      </p:graphicFrame>
      <p:grpSp>
        <p:nvGrpSpPr>
          <p:cNvPr id="30" name="Group 29"/>
          <p:cNvGrpSpPr/>
          <p:nvPr/>
        </p:nvGrpSpPr>
        <p:grpSpPr>
          <a:xfrm>
            <a:off x="211014" y="4302333"/>
            <a:ext cx="1654346" cy="1613763"/>
            <a:chOff x="530129" y="2672353"/>
            <a:chExt cx="2085468" cy="3062917"/>
          </a:xfrm>
          <a:solidFill>
            <a:schemeClr val="accent1"/>
          </a:solidFill>
        </p:grpSpPr>
        <p:grpSp>
          <p:nvGrpSpPr>
            <p:cNvPr id="33" name="Group 32"/>
            <p:cNvGrpSpPr/>
            <p:nvPr/>
          </p:nvGrpSpPr>
          <p:grpSpPr>
            <a:xfrm>
              <a:off x="610168" y="2672353"/>
              <a:ext cx="732734" cy="878331"/>
              <a:chOff x="624233" y="1741593"/>
              <a:chExt cx="732734" cy="878331"/>
            </a:xfrm>
            <a:grpFill/>
          </p:grpSpPr>
          <p:sp>
            <p:nvSpPr>
              <p:cNvPr id="44" name="Freeform 6"/>
              <p:cNvSpPr>
                <a:spLocks/>
              </p:cNvSpPr>
              <p:nvPr/>
            </p:nvSpPr>
            <p:spPr bwMode="auto">
              <a:xfrm>
                <a:off x="624233" y="1741593"/>
                <a:ext cx="732734" cy="240552"/>
              </a:xfrm>
              <a:custGeom>
                <a:avLst/>
                <a:gdLst>
                  <a:gd name="T0" fmla="*/ 390 w 390"/>
                  <a:gd name="T1" fmla="*/ 52 h 128"/>
                  <a:gd name="T2" fmla="*/ 374 w 390"/>
                  <a:gd name="T3" fmla="*/ 35 h 128"/>
                  <a:gd name="T4" fmla="*/ 340 w 390"/>
                  <a:gd name="T5" fmla="*/ 35 h 128"/>
                  <a:gd name="T6" fmla="*/ 340 w 390"/>
                  <a:gd name="T7" fmla="*/ 77 h 128"/>
                  <a:gd name="T8" fmla="*/ 323 w 390"/>
                  <a:gd name="T9" fmla="*/ 77 h 128"/>
                  <a:gd name="T10" fmla="*/ 323 w 390"/>
                  <a:gd name="T11" fmla="*/ 0 h 128"/>
                  <a:gd name="T12" fmla="*/ 306 w 390"/>
                  <a:gd name="T13" fmla="*/ 0 h 128"/>
                  <a:gd name="T14" fmla="*/ 306 w 390"/>
                  <a:gd name="T15" fmla="*/ 77 h 128"/>
                  <a:gd name="T16" fmla="*/ 289 w 390"/>
                  <a:gd name="T17" fmla="*/ 77 h 128"/>
                  <a:gd name="T18" fmla="*/ 289 w 390"/>
                  <a:gd name="T19" fmla="*/ 35 h 128"/>
                  <a:gd name="T20" fmla="*/ 101 w 390"/>
                  <a:gd name="T21" fmla="*/ 35 h 128"/>
                  <a:gd name="T22" fmla="*/ 101 w 390"/>
                  <a:gd name="T23" fmla="*/ 77 h 128"/>
                  <a:gd name="T24" fmla="*/ 84 w 390"/>
                  <a:gd name="T25" fmla="*/ 77 h 128"/>
                  <a:gd name="T26" fmla="*/ 84 w 390"/>
                  <a:gd name="T27" fmla="*/ 0 h 128"/>
                  <a:gd name="T28" fmla="*/ 67 w 390"/>
                  <a:gd name="T29" fmla="*/ 0 h 128"/>
                  <a:gd name="T30" fmla="*/ 67 w 390"/>
                  <a:gd name="T31" fmla="*/ 77 h 128"/>
                  <a:gd name="T32" fmla="*/ 50 w 390"/>
                  <a:gd name="T33" fmla="*/ 77 h 128"/>
                  <a:gd name="T34" fmla="*/ 50 w 390"/>
                  <a:gd name="T35" fmla="*/ 35 h 128"/>
                  <a:gd name="T36" fmla="*/ 17 w 390"/>
                  <a:gd name="T37" fmla="*/ 35 h 128"/>
                  <a:gd name="T38" fmla="*/ 0 w 390"/>
                  <a:gd name="T39" fmla="*/ 52 h 128"/>
                  <a:gd name="T40" fmla="*/ 0 w 390"/>
                  <a:gd name="T41" fmla="*/ 128 h 128"/>
                  <a:gd name="T42" fmla="*/ 390 w 390"/>
                  <a:gd name="T43" fmla="*/ 128 h 128"/>
                  <a:gd name="T44" fmla="*/ 390 w 390"/>
                  <a:gd name="T45" fmla="*/ 52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90" h="128">
                    <a:moveTo>
                      <a:pt x="390" y="52"/>
                    </a:moveTo>
                    <a:cubicBezTo>
                      <a:pt x="390" y="52"/>
                      <a:pt x="390" y="35"/>
                      <a:pt x="374" y="35"/>
                    </a:cubicBezTo>
                    <a:cubicBezTo>
                      <a:pt x="340" y="35"/>
                      <a:pt x="340" y="35"/>
                      <a:pt x="340" y="35"/>
                    </a:cubicBezTo>
                    <a:cubicBezTo>
                      <a:pt x="340" y="77"/>
                      <a:pt x="340" y="77"/>
                      <a:pt x="340" y="77"/>
                    </a:cubicBezTo>
                    <a:cubicBezTo>
                      <a:pt x="323" y="77"/>
                      <a:pt x="323" y="77"/>
                      <a:pt x="323" y="77"/>
                    </a:cubicBezTo>
                    <a:cubicBezTo>
                      <a:pt x="323" y="0"/>
                      <a:pt x="323" y="0"/>
                      <a:pt x="323" y="0"/>
                    </a:cubicBezTo>
                    <a:cubicBezTo>
                      <a:pt x="306" y="0"/>
                      <a:pt x="306" y="0"/>
                      <a:pt x="306" y="0"/>
                    </a:cubicBezTo>
                    <a:cubicBezTo>
                      <a:pt x="306" y="77"/>
                      <a:pt x="306" y="77"/>
                      <a:pt x="306" y="77"/>
                    </a:cubicBezTo>
                    <a:cubicBezTo>
                      <a:pt x="289" y="77"/>
                      <a:pt x="289" y="77"/>
                      <a:pt x="289" y="77"/>
                    </a:cubicBezTo>
                    <a:cubicBezTo>
                      <a:pt x="289" y="35"/>
                      <a:pt x="289" y="35"/>
                      <a:pt x="289" y="35"/>
                    </a:cubicBezTo>
                    <a:cubicBezTo>
                      <a:pt x="101" y="35"/>
                      <a:pt x="101" y="35"/>
                      <a:pt x="101" y="35"/>
                    </a:cubicBezTo>
                    <a:cubicBezTo>
                      <a:pt x="101" y="77"/>
                      <a:pt x="101" y="77"/>
                      <a:pt x="101" y="77"/>
                    </a:cubicBezTo>
                    <a:cubicBezTo>
                      <a:pt x="84" y="77"/>
                      <a:pt x="84" y="77"/>
                      <a:pt x="84" y="77"/>
                    </a:cubicBezTo>
                    <a:cubicBezTo>
                      <a:pt x="84" y="0"/>
                      <a:pt x="84" y="0"/>
                      <a:pt x="84" y="0"/>
                    </a:cubicBezTo>
                    <a:cubicBezTo>
                      <a:pt x="67" y="0"/>
                      <a:pt x="67" y="0"/>
                      <a:pt x="67" y="0"/>
                    </a:cubicBezTo>
                    <a:cubicBezTo>
                      <a:pt x="67" y="77"/>
                      <a:pt x="67" y="77"/>
                      <a:pt x="67" y="77"/>
                    </a:cubicBezTo>
                    <a:cubicBezTo>
                      <a:pt x="50" y="77"/>
                      <a:pt x="50" y="77"/>
                      <a:pt x="50" y="77"/>
                    </a:cubicBezTo>
                    <a:cubicBezTo>
                      <a:pt x="50" y="35"/>
                      <a:pt x="50" y="35"/>
                      <a:pt x="50" y="35"/>
                    </a:cubicBezTo>
                    <a:cubicBezTo>
                      <a:pt x="17" y="35"/>
                      <a:pt x="17" y="35"/>
                      <a:pt x="17" y="35"/>
                    </a:cubicBezTo>
                    <a:cubicBezTo>
                      <a:pt x="0" y="35"/>
                      <a:pt x="0" y="52"/>
                      <a:pt x="0" y="52"/>
                    </a:cubicBezTo>
                    <a:cubicBezTo>
                      <a:pt x="0" y="128"/>
                      <a:pt x="0" y="128"/>
                      <a:pt x="0" y="128"/>
                    </a:cubicBezTo>
                    <a:cubicBezTo>
                      <a:pt x="390" y="128"/>
                      <a:pt x="390" y="128"/>
                      <a:pt x="390" y="128"/>
                    </a:cubicBezTo>
                    <a:lnTo>
                      <a:pt x="390" y="5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sz="1200">
                  <a:solidFill>
                    <a:srgbClr val="FFFFFF"/>
                  </a:solidFill>
                </a:endParaRPr>
              </a:p>
            </p:txBody>
          </p:sp>
          <p:sp>
            <p:nvSpPr>
              <p:cNvPr id="45" name="Freeform 7"/>
              <p:cNvSpPr>
                <a:spLocks/>
              </p:cNvSpPr>
              <p:nvPr/>
            </p:nvSpPr>
            <p:spPr bwMode="auto">
              <a:xfrm>
                <a:off x="639267" y="2430806"/>
                <a:ext cx="174875" cy="174084"/>
              </a:xfrm>
              <a:custGeom>
                <a:avLst/>
                <a:gdLst>
                  <a:gd name="T0" fmla="*/ 0 w 221"/>
                  <a:gd name="T1" fmla="*/ 0 h 220"/>
                  <a:gd name="T2" fmla="*/ 221 w 221"/>
                  <a:gd name="T3" fmla="*/ 220 h 220"/>
                  <a:gd name="T4" fmla="*/ 221 w 221"/>
                  <a:gd name="T5" fmla="*/ 0 h 220"/>
                  <a:gd name="T6" fmla="*/ 0 w 221"/>
                  <a:gd name="T7" fmla="*/ 0 h 220"/>
                  <a:gd name="T8" fmla="*/ 0 w 221"/>
                  <a:gd name="T9" fmla="*/ 0 h 220"/>
                </a:gdLst>
                <a:ahLst/>
                <a:cxnLst>
                  <a:cxn ang="0">
                    <a:pos x="T0" y="T1"/>
                  </a:cxn>
                  <a:cxn ang="0">
                    <a:pos x="T2" y="T3"/>
                  </a:cxn>
                  <a:cxn ang="0">
                    <a:pos x="T4" y="T5"/>
                  </a:cxn>
                  <a:cxn ang="0">
                    <a:pos x="T6" y="T7"/>
                  </a:cxn>
                  <a:cxn ang="0">
                    <a:pos x="T8" y="T9"/>
                  </a:cxn>
                </a:cxnLst>
                <a:rect l="0" t="0" r="r" b="b"/>
                <a:pathLst>
                  <a:path w="221" h="220">
                    <a:moveTo>
                      <a:pt x="0" y="0"/>
                    </a:moveTo>
                    <a:lnTo>
                      <a:pt x="221" y="220"/>
                    </a:lnTo>
                    <a:lnTo>
                      <a:pt x="221" y="0"/>
                    </a:lnTo>
                    <a:lnTo>
                      <a:pt x="0" y="0"/>
                    </a:lnTo>
                    <a:lnTo>
                      <a:pt x="0"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sz="1200">
                  <a:solidFill>
                    <a:srgbClr val="FFFFFF"/>
                  </a:solidFill>
                </a:endParaRPr>
              </a:p>
            </p:txBody>
          </p:sp>
          <p:sp>
            <p:nvSpPr>
              <p:cNvPr id="46" name="Freeform 8"/>
              <p:cNvSpPr>
                <a:spLocks/>
              </p:cNvSpPr>
              <p:nvPr/>
            </p:nvSpPr>
            <p:spPr bwMode="auto">
              <a:xfrm>
                <a:off x="624233" y="2013796"/>
                <a:ext cx="732734" cy="606128"/>
              </a:xfrm>
              <a:custGeom>
                <a:avLst/>
                <a:gdLst>
                  <a:gd name="T0" fmla="*/ 0 w 926"/>
                  <a:gd name="T1" fmla="*/ 0 h 766"/>
                  <a:gd name="T2" fmla="*/ 0 w 926"/>
                  <a:gd name="T3" fmla="*/ 486 h 766"/>
                  <a:gd name="T4" fmla="*/ 282 w 926"/>
                  <a:gd name="T5" fmla="*/ 486 h 766"/>
                  <a:gd name="T6" fmla="*/ 282 w 926"/>
                  <a:gd name="T7" fmla="*/ 766 h 766"/>
                  <a:gd name="T8" fmla="*/ 926 w 926"/>
                  <a:gd name="T9" fmla="*/ 766 h 766"/>
                  <a:gd name="T10" fmla="*/ 926 w 926"/>
                  <a:gd name="T11" fmla="*/ 0 h 766"/>
                  <a:gd name="T12" fmla="*/ 0 w 926"/>
                  <a:gd name="T13" fmla="*/ 0 h 766"/>
                  <a:gd name="T14" fmla="*/ 0 w 926"/>
                  <a:gd name="T15" fmla="*/ 0 h 7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26" h="766">
                    <a:moveTo>
                      <a:pt x="0" y="0"/>
                    </a:moveTo>
                    <a:lnTo>
                      <a:pt x="0" y="486"/>
                    </a:lnTo>
                    <a:lnTo>
                      <a:pt x="282" y="486"/>
                    </a:lnTo>
                    <a:lnTo>
                      <a:pt x="282" y="766"/>
                    </a:lnTo>
                    <a:lnTo>
                      <a:pt x="926" y="766"/>
                    </a:lnTo>
                    <a:lnTo>
                      <a:pt x="926" y="0"/>
                    </a:lnTo>
                    <a:lnTo>
                      <a:pt x="0" y="0"/>
                    </a:lnTo>
                    <a:lnTo>
                      <a:pt x="0"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sz="1200">
                  <a:solidFill>
                    <a:srgbClr val="FFFFFF"/>
                  </a:solidFill>
                </a:endParaRPr>
              </a:p>
            </p:txBody>
          </p:sp>
        </p:grpSp>
        <p:sp>
          <p:nvSpPr>
            <p:cNvPr id="36" name="Freeform 34"/>
            <p:cNvSpPr>
              <a:spLocks noEditPoints="1"/>
            </p:cNvSpPr>
            <p:nvPr/>
          </p:nvSpPr>
          <p:spPr bwMode="auto">
            <a:xfrm>
              <a:off x="541698" y="3774167"/>
              <a:ext cx="801203" cy="871330"/>
            </a:xfrm>
            <a:custGeom>
              <a:avLst/>
              <a:gdLst>
                <a:gd name="T0" fmla="*/ 378 w 442"/>
                <a:gd name="T1" fmla="*/ 65 h 443"/>
                <a:gd name="T2" fmla="*/ 221 w 442"/>
                <a:gd name="T3" fmla="*/ 0 h 443"/>
                <a:gd name="T4" fmla="*/ 0 w 442"/>
                <a:gd name="T5" fmla="*/ 222 h 443"/>
                <a:gd name="T6" fmla="*/ 64 w 442"/>
                <a:gd name="T7" fmla="*/ 378 h 443"/>
                <a:gd name="T8" fmla="*/ 221 w 442"/>
                <a:gd name="T9" fmla="*/ 443 h 443"/>
                <a:gd name="T10" fmla="*/ 378 w 442"/>
                <a:gd name="T11" fmla="*/ 378 h 443"/>
                <a:gd name="T12" fmla="*/ 442 w 442"/>
                <a:gd name="T13" fmla="*/ 222 h 443"/>
                <a:gd name="T14" fmla="*/ 378 w 442"/>
                <a:gd name="T15" fmla="*/ 65 h 443"/>
                <a:gd name="T16" fmla="*/ 262 w 442"/>
                <a:gd name="T17" fmla="*/ 162 h 443"/>
                <a:gd name="T18" fmla="*/ 331 w 442"/>
                <a:gd name="T19" fmla="*/ 162 h 443"/>
                <a:gd name="T20" fmla="*/ 331 w 442"/>
                <a:gd name="T21" fmla="*/ 162 h 443"/>
                <a:gd name="T22" fmla="*/ 297 w 442"/>
                <a:gd name="T23" fmla="*/ 196 h 443"/>
                <a:gd name="T24" fmla="*/ 262 w 442"/>
                <a:gd name="T25" fmla="*/ 162 h 443"/>
                <a:gd name="T26" fmla="*/ 262 w 442"/>
                <a:gd name="T27" fmla="*/ 162 h 443"/>
                <a:gd name="T28" fmla="*/ 109 w 442"/>
                <a:gd name="T29" fmla="*/ 162 h 443"/>
                <a:gd name="T30" fmla="*/ 178 w 442"/>
                <a:gd name="T31" fmla="*/ 162 h 443"/>
                <a:gd name="T32" fmla="*/ 178 w 442"/>
                <a:gd name="T33" fmla="*/ 162 h 443"/>
                <a:gd name="T34" fmla="*/ 144 w 442"/>
                <a:gd name="T35" fmla="*/ 196 h 443"/>
                <a:gd name="T36" fmla="*/ 109 w 442"/>
                <a:gd name="T37" fmla="*/ 162 h 443"/>
                <a:gd name="T38" fmla="*/ 109 w 442"/>
                <a:gd name="T39" fmla="*/ 162 h 443"/>
                <a:gd name="T40" fmla="*/ 331 w 442"/>
                <a:gd name="T41" fmla="*/ 315 h 443"/>
                <a:gd name="T42" fmla="*/ 109 w 442"/>
                <a:gd name="T43" fmla="*/ 315 h 443"/>
                <a:gd name="T44" fmla="*/ 109 w 442"/>
                <a:gd name="T45" fmla="*/ 297 h 443"/>
                <a:gd name="T46" fmla="*/ 331 w 442"/>
                <a:gd name="T47" fmla="*/ 297 h 443"/>
                <a:gd name="T48" fmla="*/ 331 w 442"/>
                <a:gd name="T49" fmla="*/ 315 h 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42" h="443">
                  <a:moveTo>
                    <a:pt x="378" y="65"/>
                  </a:moveTo>
                  <a:cubicBezTo>
                    <a:pt x="336" y="23"/>
                    <a:pt x="280" y="0"/>
                    <a:pt x="221" y="0"/>
                  </a:cubicBezTo>
                  <a:cubicBezTo>
                    <a:pt x="99" y="0"/>
                    <a:pt x="0" y="99"/>
                    <a:pt x="0" y="222"/>
                  </a:cubicBezTo>
                  <a:cubicBezTo>
                    <a:pt x="0" y="281"/>
                    <a:pt x="22" y="336"/>
                    <a:pt x="64" y="378"/>
                  </a:cubicBezTo>
                  <a:cubicBezTo>
                    <a:pt x="106" y="420"/>
                    <a:pt x="162" y="443"/>
                    <a:pt x="221" y="443"/>
                  </a:cubicBezTo>
                  <a:cubicBezTo>
                    <a:pt x="280" y="443"/>
                    <a:pt x="336" y="420"/>
                    <a:pt x="378" y="378"/>
                  </a:cubicBezTo>
                  <a:cubicBezTo>
                    <a:pt x="420" y="336"/>
                    <a:pt x="442" y="281"/>
                    <a:pt x="442" y="222"/>
                  </a:cubicBezTo>
                  <a:cubicBezTo>
                    <a:pt x="442" y="162"/>
                    <a:pt x="420" y="107"/>
                    <a:pt x="378" y="65"/>
                  </a:cubicBezTo>
                  <a:close/>
                  <a:moveTo>
                    <a:pt x="262" y="162"/>
                  </a:moveTo>
                  <a:cubicBezTo>
                    <a:pt x="331" y="162"/>
                    <a:pt x="331" y="162"/>
                    <a:pt x="331" y="162"/>
                  </a:cubicBezTo>
                  <a:cubicBezTo>
                    <a:pt x="331" y="162"/>
                    <a:pt x="331" y="162"/>
                    <a:pt x="331" y="162"/>
                  </a:cubicBezTo>
                  <a:cubicBezTo>
                    <a:pt x="331" y="180"/>
                    <a:pt x="315" y="196"/>
                    <a:pt x="297" y="196"/>
                  </a:cubicBezTo>
                  <a:cubicBezTo>
                    <a:pt x="278" y="196"/>
                    <a:pt x="262" y="180"/>
                    <a:pt x="262" y="162"/>
                  </a:cubicBezTo>
                  <a:cubicBezTo>
                    <a:pt x="262" y="162"/>
                    <a:pt x="262" y="162"/>
                    <a:pt x="262" y="162"/>
                  </a:cubicBezTo>
                  <a:close/>
                  <a:moveTo>
                    <a:pt x="109" y="162"/>
                  </a:moveTo>
                  <a:cubicBezTo>
                    <a:pt x="178" y="162"/>
                    <a:pt x="178" y="162"/>
                    <a:pt x="178" y="162"/>
                  </a:cubicBezTo>
                  <a:cubicBezTo>
                    <a:pt x="178" y="162"/>
                    <a:pt x="178" y="162"/>
                    <a:pt x="178" y="162"/>
                  </a:cubicBezTo>
                  <a:cubicBezTo>
                    <a:pt x="178" y="180"/>
                    <a:pt x="162" y="196"/>
                    <a:pt x="144" y="196"/>
                  </a:cubicBezTo>
                  <a:cubicBezTo>
                    <a:pt x="125" y="196"/>
                    <a:pt x="109" y="180"/>
                    <a:pt x="109" y="162"/>
                  </a:cubicBezTo>
                  <a:cubicBezTo>
                    <a:pt x="109" y="162"/>
                    <a:pt x="109" y="162"/>
                    <a:pt x="109" y="162"/>
                  </a:cubicBezTo>
                  <a:close/>
                  <a:moveTo>
                    <a:pt x="331" y="315"/>
                  </a:moveTo>
                  <a:cubicBezTo>
                    <a:pt x="109" y="315"/>
                    <a:pt x="109" y="315"/>
                    <a:pt x="109" y="315"/>
                  </a:cubicBezTo>
                  <a:cubicBezTo>
                    <a:pt x="109" y="297"/>
                    <a:pt x="109" y="297"/>
                    <a:pt x="109" y="297"/>
                  </a:cubicBezTo>
                  <a:cubicBezTo>
                    <a:pt x="331" y="297"/>
                    <a:pt x="331" y="297"/>
                    <a:pt x="331" y="297"/>
                  </a:cubicBezTo>
                  <a:lnTo>
                    <a:pt x="331" y="315"/>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sz="1200">
                <a:solidFill>
                  <a:srgbClr val="FFFFFF"/>
                </a:solidFill>
              </a:endParaRPr>
            </a:p>
          </p:txBody>
        </p:sp>
        <p:grpSp>
          <p:nvGrpSpPr>
            <p:cNvPr id="37" name="Group 36"/>
            <p:cNvGrpSpPr/>
            <p:nvPr/>
          </p:nvGrpSpPr>
          <p:grpSpPr>
            <a:xfrm>
              <a:off x="530129" y="4844831"/>
              <a:ext cx="828212" cy="890439"/>
              <a:chOff x="4582910" y="2634456"/>
              <a:chExt cx="830935" cy="893366"/>
            </a:xfrm>
            <a:grpFill/>
          </p:grpSpPr>
          <p:sp>
            <p:nvSpPr>
              <p:cNvPr id="42" name="Oval 19"/>
              <p:cNvSpPr>
                <a:spLocks noChangeArrowheads="1"/>
              </p:cNvSpPr>
              <p:nvPr/>
            </p:nvSpPr>
            <p:spPr bwMode="auto">
              <a:xfrm>
                <a:off x="4582910" y="2634456"/>
                <a:ext cx="830935" cy="893366"/>
              </a:xfrm>
              <a:prstGeom prst="ellipse">
                <a:avLst/>
              </a:prstGeom>
              <a:grpFill/>
              <a:ln w="9525">
                <a:noFill/>
                <a:round/>
                <a:headEnd/>
                <a:tailEnd/>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200">
                  <a:solidFill>
                    <a:srgbClr val="FFFFFF"/>
                  </a:solidFill>
                </a:endParaRPr>
              </a:p>
            </p:txBody>
          </p:sp>
          <p:sp>
            <p:nvSpPr>
              <p:cNvPr id="43" name="Freeform 20"/>
              <p:cNvSpPr>
                <a:spLocks noEditPoints="1"/>
              </p:cNvSpPr>
              <p:nvPr/>
            </p:nvSpPr>
            <p:spPr bwMode="auto">
              <a:xfrm>
                <a:off x="4764906" y="2816453"/>
                <a:ext cx="531746" cy="529373"/>
              </a:xfrm>
              <a:custGeom>
                <a:avLst/>
                <a:gdLst>
                  <a:gd name="T0" fmla="*/ 235 w 672"/>
                  <a:gd name="T1" fmla="*/ 235 h 669"/>
                  <a:gd name="T2" fmla="*/ 0 w 672"/>
                  <a:gd name="T3" fmla="*/ 669 h 669"/>
                  <a:gd name="T4" fmla="*/ 437 w 672"/>
                  <a:gd name="T5" fmla="*/ 434 h 669"/>
                  <a:gd name="T6" fmla="*/ 672 w 672"/>
                  <a:gd name="T7" fmla="*/ 0 h 669"/>
                  <a:gd name="T8" fmla="*/ 235 w 672"/>
                  <a:gd name="T9" fmla="*/ 235 h 669"/>
                  <a:gd name="T10" fmla="*/ 100 w 672"/>
                  <a:gd name="T11" fmla="*/ 570 h 669"/>
                  <a:gd name="T12" fmla="*/ 266 w 672"/>
                  <a:gd name="T13" fmla="*/ 263 h 669"/>
                  <a:gd name="T14" fmla="*/ 266 w 672"/>
                  <a:gd name="T15" fmla="*/ 263 h 669"/>
                  <a:gd name="T16" fmla="*/ 406 w 672"/>
                  <a:gd name="T17" fmla="*/ 406 h 669"/>
                  <a:gd name="T18" fmla="*/ 100 w 672"/>
                  <a:gd name="T19" fmla="*/ 570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72" h="669">
                    <a:moveTo>
                      <a:pt x="235" y="235"/>
                    </a:moveTo>
                    <a:lnTo>
                      <a:pt x="0" y="669"/>
                    </a:lnTo>
                    <a:lnTo>
                      <a:pt x="437" y="434"/>
                    </a:lnTo>
                    <a:lnTo>
                      <a:pt x="672" y="0"/>
                    </a:lnTo>
                    <a:lnTo>
                      <a:pt x="235" y="235"/>
                    </a:lnTo>
                    <a:close/>
                    <a:moveTo>
                      <a:pt x="100" y="570"/>
                    </a:moveTo>
                    <a:lnTo>
                      <a:pt x="266" y="263"/>
                    </a:lnTo>
                    <a:lnTo>
                      <a:pt x="266" y="263"/>
                    </a:lnTo>
                    <a:lnTo>
                      <a:pt x="406" y="406"/>
                    </a:lnTo>
                    <a:lnTo>
                      <a:pt x="100" y="570"/>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GB" sz="1200">
                  <a:solidFill>
                    <a:srgbClr val="333333"/>
                  </a:solidFill>
                </a:endParaRPr>
              </a:p>
            </p:txBody>
          </p:sp>
        </p:grpSp>
        <p:sp>
          <p:nvSpPr>
            <p:cNvPr id="39" name="Rectangle 38"/>
            <p:cNvSpPr/>
            <p:nvPr/>
          </p:nvSpPr>
          <p:spPr bwMode="ltGray">
            <a:xfrm>
              <a:off x="1435569" y="2912905"/>
              <a:ext cx="1180028" cy="448661"/>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ZA" sz="1200" b="1" dirty="0">
                  <a:solidFill>
                    <a:srgbClr val="C50017"/>
                  </a:solidFill>
                </a:rPr>
                <a:t>Routine</a:t>
              </a:r>
            </a:p>
          </p:txBody>
        </p:sp>
        <p:sp>
          <p:nvSpPr>
            <p:cNvPr id="40" name="Rectangle 39"/>
            <p:cNvSpPr/>
            <p:nvPr/>
          </p:nvSpPr>
          <p:spPr bwMode="ltGray">
            <a:xfrm>
              <a:off x="1435569" y="4040067"/>
              <a:ext cx="1180028" cy="448661"/>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ZA" sz="1200" b="1" dirty="0">
                  <a:solidFill>
                    <a:srgbClr val="C50017"/>
                  </a:solidFill>
                </a:rPr>
                <a:t>Pressured</a:t>
              </a:r>
            </a:p>
          </p:txBody>
        </p:sp>
        <p:sp>
          <p:nvSpPr>
            <p:cNvPr id="41" name="Rectangle 40"/>
            <p:cNvSpPr/>
            <p:nvPr/>
          </p:nvSpPr>
          <p:spPr bwMode="ltGray">
            <a:xfrm>
              <a:off x="1435569" y="5065721"/>
              <a:ext cx="1180028" cy="448661"/>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ZA" sz="1200" b="1" dirty="0">
                  <a:solidFill>
                    <a:srgbClr val="C50017"/>
                  </a:solidFill>
                </a:rPr>
                <a:t>Exploration</a:t>
              </a:r>
            </a:p>
          </p:txBody>
        </p:sp>
      </p:grpSp>
      <p:sp>
        <p:nvSpPr>
          <p:cNvPr id="47" name="Rectangle 46"/>
          <p:cNvSpPr/>
          <p:nvPr/>
        </p:nvSpPr>
        <p:spPr>
          <a:xfrm>
            <a:off x="177210" y="3799399"/>
            <a:ext cx="2670924" cy="307777"/>
          </a:xfrm>
          <a:prstGeom prst="rect">
            <a:avLst/>
          </a:prstGeom>
        </p:spPr>
        <p:txBody>
          <a:bodyPr wrap="none">
            <a:spAutoFit/>
          </a:bodyPr>
          <a:lstStyle/>
          <a:p>
            <a:pPr algn="ctr">
              <a:defRPr sz="1400" b="1" i="0" u="none" strike="noStrike" kern="1200" spc="0" baseline="0">
                <a:solidFill>
                  <a:srgbClr val="717171"/>
                </a:solidFill>
                <a:latin typeface="+mn-lt"/>
                <a:ea typeface="+mn-ea"/>
                <a:cs typeface="+mn-cs"/>
              </a:defRPr>
            </a:pPr>
            <a:r>
              <a:rPr lang="en-US" sz="1400" b="1" dirty="0">
                <a:solidFill>
                  <a:srgbClr val="717171"/>
                </a:solidFill>
              </a:rPr>
              <a:t>Shopper journey mindset (%)</a:t>
            </a:r>
          </a:p>
        </p:txBody>
      </p:sp>
      <p:graphicFrame>
        <p:nvGraphicFramePr>
          <p:cNvPr id="48" name="Chart 47"/>
          <p:cNvGraphicFramePr/>
          <p:nvPr/>
        </p:nvGraphicFramePr>
        <p:xfrm>
          <a:off x="1259109" y="4157053"/>
          <a:ext cx="2403619" cy="2180834"/>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20811948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2C71933-6CE1-4FB9-9EB7-8BEDB02FCB51}"/>
              </a:ext>
            </a:extLst>
          </p:cNvPr>
          <p:cNvPicPr>
            <a:picLocks noChangeAspect="1"/>
          </p:cNvPicPr>
          <p:nvPr/>
        </p:nvPicPr>
        <p:blipFill rotWithShape="1">
          <a:blip r:embed="rId2"/>
          <a:srcRect t="11329" r="3324" b="7101"/>
          <a:stretch/>
        </p:blipFill>
        <p:spPr>
          <a:xfrm>
            <a:off x="0" y="0"/>
            <a:ext cx="12192000" cy="6858000"/>
          </a:xfrm>
          <a:prstGeom prst="rect">
            <a:avLst/>
          </a:prstGeom>
        </p:spPr>
      </p:pic>
      <p:sp>
        <p:nvSpPr>
          <p:cNvPr id="7" name="Rectangle 6"/>
          <p:cNvSpPr/>
          <p:nvPr/>
        </p:nvSpPr>
        <p:spPr bwMode="ltGray">
          <a:xfrm>
            <a:off x="0" y="204716"/>
            <a:ext cx="12192000" cy="545911"/>
          </a:xfrm>
          <a:prstGeom prst="rect">
            <a:avLst/>
          </a:prstGeom>
          <a:solidFill>
            <a:schemeClr val="accent4"/>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ZA" sz="2400" b="1" i="1" dirty="0">
                <a:solidFill>
                  <a:srgbClr val="FFFFFF"/>
                </a:solidFill>
                <a:cs typeface="Arial" panose="020B0604020202020204" pitchFamily="34" charset="0"/>
              </a:rPr>
              <a:t>PROTECTION SAVVY</a:t>
            </a:r>
          </a:p>
        </p:txBody>
      </p:sp>
      <p:grpSp>
        <p:nvGrpSpPr>
          <p:cNvPr id="8" name="Group 7"/>
          <p:cNvGrpSpPr/>
          <p:nvPr/>
        </p:nvGrpSpPr>
        <p:grpSpPr>
          <a:xfrm>
            <a:off x="0" y="750627"/>
            <a:ext cx="12192000" cy="307777"/>
            <a:chOff x="0" y="722674"/>
            <a:chExt cx="12192000" cy="307777"/>
          </a:xfrm>
        </p:grpSpPr>
        <p:sp>
          <p:nvSpPr>
            <p:cNvPr id="9" name="Rectangle 8"/>
            <p:cNvSpPr/>
            <p:nvPr/>
          </p:nvSpPr>
          <p:spPr bwMode="ltGray">
            <a:xfrm>
              <a:off x="0" y="723900"/>
              <a:ext cx="12192000" cy="304800"/>
            </a:xfrm>
            <a:prstGeom prst="rect">
              <a:avLst/>
            </a:prstGeom>
            <a:solidFill>
              <a:schemeClr val="bg1">
                <a:alpha val="78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ZA" sz="1400" dirty="0" err="1">
                <a:solidFill>
                  <a:srgbClr val="FFFFFF"/>
                </a:solidFill>
              </a:endParaRPr>
            </a:p>
          </p:txBody>
        </p:sp>
        <p:sp>
          <p:nvSpPr>
            <p:cNvPr id="10" name="Rectangle 9"/>
            <p:cNvSpPr/>
            <p:nvPr/>
          </p:nvSpPr>
          <p:spPr>
            <a:xfrm>
              <a:off x="0" y="722674"/>
              <a:ext cx="2385589" cy="307777"/>
            </a:xfrm>
            <a:prstGeom prst="rect">
              <a:avLst/>
            </a:prstGeom>
          </p:spPr>
          <p:txBody>
            <a:bodyPr wrap="none">
              <a:spAutoFit/>
            </a:bodyPr>
            <a:lstStyle/>
            <a:p>
              <a:r>
                <a:rPr lang="en-ZA" sz="1400" b="1" cap="all" dirty="0">
                  <a:solidFill>
                    <a:srgbClr val="717171">
                      <a:lumMod val="50000"/>
                    </a:srgbClr>
                  </a:solidFill>
                  <a:cs typeface="Museo Sans 900"/>
                </a:rPr>
                <a:t>SHARE OF market</a:t>
              </a:r>
              <a:r>
                <a:rPr lang="en-ZA" sz="1400" cap="all" dirty="0">
                  <a:solidFill>
                    <a:srgbClr val="717171">
                      <a:lumMod val="50000"/>
                    </a:srgbClr>
                  </a:solidFill>
                  <a:cs typeface="Museo Sans 900"/>
                </a:rPr>
                <a:t>| </a:t>
              </a:r>
              <a:r>
                <a:rPr lang="en-ZA" sz="1400" cap="all" dirty="0">
                  <a:solidFill>
                    <a:srgbClr val="717171">
                      <a:lumMod val="50000"/>
                    </a:srgbClr>
                  </a:solidFill>
                  <a:cs typeface="Museo Sans 100"/>
                </a:rPr>
                <a:t>12%</a:t>
              </a:r>
              <a:endParaRPr lang="en-ZA" sz="1400" dirty="0">
                <a:solidFill>
                  <a:srgbClr val="717171">
                    <a:lumMod val="50000"/>
                  </a:srgbClr>
                </a:solidFill>
              </a:endParaRPr>
            </a:p>
          </p:txBody>
        </p:sp>
        <p:sp>
          <p:nvSpPr>
            <p:cNvPr id="11" name="Rectangle 10"/>
            <p:cNvSpPr/>
            <p:nvPr/>
          </p:nvSpPr>
          <p:spPr>
            <a:xfrm>
              <a:off x="4161165" y="722674"/>
              <a:ext cx="1344727" cy="307777"/>
            </a:xfrm>
            <a:prstGeom prst="rect">
              <a:avLst/>
            </a:prstGeom>
          </p:spPr>
          <p:txBody>
            <a:bodyPr wrap="none">
              <a:spAutoFit/>
            </a:bodyPr>
            <a:lstStyle/>
            <a:p>
              <a:r>
                <a:rPr lang="en-ZA" sz="1400" b="1" cap="all" dirty="0">
                  <a:solidFill>
                    <a:srgbClr val="717171">
                      <a:lumMod val="50000"/>
                    </a:srgbClr>
                  </a:solidFill>
                  <a:cs typeface="Museo Sans 100"/>
                </a:rPr>
                <a:t>At risk</a:t>
              </a:r>
              <a:r>
                <a:rPr lang="en-ZA" sz="1400" cap="all" dirty="0">
                  <a:solidFill>
                    <a:srgbClr val="717171">
                      <a:lumMod val="50000"/>
                    </a:srgbClr>
                  </a:solidFill>
                  <a:cs typeface="Museo Sans 100"/>
                </a:rPr>
                <a:t>| 54%</a:t>
              </a:r>
              <a:endParaRPr lang="en-ZA" sz="1400" dirty="0">
                <a:solidFill>
                  <a:srgbClr val="717171">
                    <a:lumMod val="50000"/>
                  </a:srgbClr>
                </a:solidFill>
              </a:endParaRPr>
            </a:p>
          </p:txBody>
        </p:sp>
      </p:grpSp>
    </p:spTree>
    <p:extLst>
      <p:ext uri="{BB962C8B-B14F-4D97-AF65-F5344CB8AC3E}">
        <p14:creationId xmlns:p14="http://schemas.microsoft.com/office/powerpoint/2010/main" val="6037270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27" name="Table 126"/>
          <p:cNvGraphicFramePr>
            <a:graphicFrameLocks noGrp="1"/>
          </p:cNvGraphicFramePr>
          <p:nvPr/>
        </p:nvGraphicFramePr>
        <p:xfrm>
          <a:off x="8624583" y="1165243"/>
          <a:ext cx="2596458" cy="1050098"/>
        </p:xfrm>
        <a:graphic>
          <a:graphicData uri="http://schemas.openxmlformats.org/drawingml/2006/table">
            <a:tbl>
              <a:tblPr firstRow="1" bandRow="1"/>
              <a:tblGrid>
                <a:gridCol w="2596458">
                  <a:extLst>
                    <a:ext uri="{9D8B030D-6E8A-4147-A177-3AD203B41FA5}">
                      <a16:colId xmlns:a16="http://schemas.microsoft.com/office/drawing/2014/main" val="20000"/>
                    </a:ext>
                  </a:extLst>
                </a:gridCol>
              </a:tblGrid>
              <a:tr h="531938">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endParaRPr lang="en-GB" sz="2400" dirty="0">
                        <a:solidFill>
                          <a:schemeClr val="bg1">
                            <a:lumMod val="65000"/>
                          </a:schemeClr>
                        </a:solidFill>
                      </a:endParaRPr>
                    </a:p>
                  </a:txBody>
                  <a:tcPr anchor="b">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470331">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400" b="1" dirty="0">
                          <a:solidFill>
                            <a:schemeClr val="bg1">
                              <a:lumMod val="50000"/>
                            </a:schemeClr>
                          </a:solidFill>
                          <a:latin typeface="Arial" panose="020B0604020202020204" pitchFamily="34" charset="0"/>
                          <a:cs typeface="Arial" panose="020B0604020202020204" pitchFamily="34" charset="0"/>
                        </a:rPr>
                        <a:t>Mean</a:t>
                      </a:r>
                      <a:r>
                        <a:rPr lang="en-GB" sz="1400" b="1" baseline="0" dirty="0">
                          <a:solidFill>
                            <a:schemeClr val="bg1">
                              <a:lumMod val="50000"/>
                            </a:schemeClr>
                          </a:solidFill>
                          <a:latin typeface="Arial" panose="020B0604020202020204" pitchFamily="34" charset="0"/>
                          <a:cs typeface="Arial" panose="020B0604020202020204" pitchFamily="34" charset="0"/>
                        </a:rPr>
                        <a:t> number of people living in household</a:t>
                      </a:r>
                      <a:endParaRPr lang="en-GB" sz="1400" b="1" dirty="0">
                        <a:solidFill>
                          <a:schemeClr val="bg1">
                            <a:lumMod val="50000"/>
                          </a:schemeClr>
                        </a:solidFill>
                        <a:latin typeface="Arial" panose="020B0604020202020204" pitchFamily="34" charset="0"/>
                        <a:cs typeface="Arial" panose="020B0604020202020204" pitchFamily="34" charset="0"/>
                      </a:endParaRPr>
                    </a:p>
                  </a:txBody>
                  <a:tcP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sp>
        <p:nvSpPr>
          <p:cNvPr id="13" name="Rectangle 12"/>
          <p:cNvSpPr/>
          <p:nvPr/>
        </p:nvSpPr>
        <p:spPr bwMode="ltGray">
          <a:xfrm>
            <a:off x="0" y="204716"/>
            <a:ext cx="12192000" cy="545911"/>
          </a:xfrm>
          <a:prstGeom prst="rect">
            <a:avLst/>
          </a:prstGeom>
          <a:solidFill>
            <a:schemeClr val="accent4"/>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defRPr/>
            </a:pPr>
            <a:r>
              <a:rPr lang="en-ZA" sz="2400" b="1" i="1" kern="0" dirty="0">
                <a:solidFill>
                  <a:srgbClr val="FFFFFF"/>
                </a:solidFill>
                <a:cs typeface="Arial" panose="020B0604020202020204" pitchFamily="34" charset="0"/>
              </a:rPr>
              <a:t>Protection Savvy- </a:t>
            </a:r>
            <a:r>
              <a:rPr lang="en-GB" sz="2400" kern="0" dirty="0">
                <a:solidFill>
                  <a:sysClr val="windowText" lastClr="000000"/>
                </a:solidFill>
              </a:rPr>
              <a:t>Key indicators: Situation and relationships</a:t>
            </a:r>
            <a:endParaRPr lang="en-ZA" sz="2400" b="1" i="1" kern="0" dirty="0">
              <a:solidFill>
                <a:srgbClr val="FFFFFF"/>
              </a:solidFill>
              <a:cs typeface="Arial" panose="020B0604020202020204" pitchFamily="34" charset="0"/>
            </a:endParaRPr>
          </a:p>
        </p:txBody>
      </p:sp>
      <p:grpSp>
        <p:nvGrpSpPr>
          <p:cNvPr id="14" name="Group 13"/>
          <p:cNvGrpSpPr/>
          <p:nvPr/>
        </p:nvGrpSpPr>
        <p:grpSpPr>
          <a:xfrm>
            <a:off x="0" y="750627"/>
            <a:ext cx="12192000" cy="307777"/>
            <a:chOff x="0" y="722674"/>
            <a:chExt cx="12192000" cy="307777"/>
          </a:xfrm>
        </p:grpSpPr>
        <p:sp>
          <p:nvSpPr>
            <p:cNvPr id="15" name="Rectangle 14"/>
            <p:cNvSpPr/>
            <p:nvPr/>
          </p:nvSpPr>
          <p:spPr bwMode="ltGray">
            <a:xfrm>
              <a:off x="0" y="723900"/>
              <a:ext cx="12192000" cy="304800"/>
            </a:xfrm>
            <a:prstGeom prst="rect">
              <a:avLst/>
            </a:prstGeom>
            <a:solidFill>
              <a:schemeClr val="bg1">
                <a:alpha val="78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defRPr/>
              </a:pPr>
              <a:endParaRPr lang="en-ZA" sz="1400" kern="0" dirty="0" err="1">
                <a:solidFill>
                  <a:srgbClr val="FFFFFF"/>
                </a:solidFill>
              </a:endParaRPr>
            </a:p>
          </p:txBody>
        </p:sp>
        <p:sp>
          <p:nvSpPr>
            <p:cNvPr id="16" name="Rectangle 15"/>
            <p:cNvSpPr/>
            <p:nvPr/>
          </p:nvSpPr>
          <p:spPr>
            <a:xfrm>
              <a:off x="0" y="722674"/>
              <a:ext cx="2385589" cy="307777"/>
            </a:xfrm>
            <a:prstGeom prst="rect">
              <a:avLst/>
            </a:prstGeom>
          </p:spPr>
          <p:txBody>
            <a:bodyPr wrap="none">
              <a:spAutoFit/>
            </a:bodyPr>
            <a:lstStyle/>
            <a:p>
              <a:pPr>
                <a:defRPr/>
              </a:pPr>
              <a:r>
                <a:rPr lang="en-ZA" sz="1400" b="1" kern="0" cap="all" dirty="0">
                  <a:solidFill>
                    <a:srgbClr val="717171">
                      <a:lumMod val="50000"/>
                    </a:srgbClr>
                  </a:solidFill>
                  <a:cs typeface="Museo Sans 900"/>
                </a:rPr>
                <a:t>SHARE OF market</a:t>
              </a:r>
              <a:r>
                <a:rPr lang="en-ZA" sz="1400" kern="0" cap="all" dirty="0">
                  <a:solidFill>
                    <a:srgbClr val="717171">
                      <a:lumMod val="50000"/>
                    </a:srgbClr>
                  </a:solidFill>
                  <a:cs typeface="Museo Sans 900"/>
                </a:rPr>
                <a:t>| </a:t>
              </a:r>
              <a:r>
                <a:rPr lang="en-ZA" sz="1400" kern="0" cap="all" dirty="0">
                  <a:solidFill>
                    <a:srgbClr val="717171">
                      <a:lumMod val="50000"/>
                    </a:srgbClr>
                  </a:solidFill>
                  <a:cs typeface="Museo Sans 100"/>
                </a:rPr>
                <a:t>12%</a:t>
              </a:r>
              <a:endParaRPr lang="en-ZA" sz="1400" kern="0" dirty="0">
                <a:solidFill>
                  <a:srgbClr val="717171">
                    <a:lumMod val="50000"/>
                  </a:srgbClr>
                </a:solidFill>
              </a:endParaRPr>
            </a:p>
          </p:txBody>
        </p:sp>
        <p:sp>
          <p:nvSpPr>
            <p:cNvPr id="17" name="Rectangle 16"/>
            <p:cNvSpPr/>
            <p:nvPr/>
          </p:nvSpPr>
          <p:spPr>
            <a:xfrm>
              <a:off x="4161165" y="722674"/>
              <a:ext cx="1358064" cy="307777"/>
            </a:xfrm>
            <a:prstGeom prst="rect">
              <a:avLst/>
            </a:prstGeom>
          </p:spPr>
          <p:txBody>
            <a:bodyPr wrap="none">
              <a:spAutoFit/>
            </a:bodyPr>
            <a:lstStyle/>
            <a:p>
              <a:pPr>
                <a:defRPr/>
              </a:pPr>
              <a:r>
                <a:rPr lang="en-ZA" sz="1400" b="1" kern="0" cap="all" dirty="0">
                  <a:solidFill>
                    <a:srgbClr val="717171">
                      <a:lumMod val="50000"/>
                    </a:srgbClr>
                  </a:solidFill>
                  <a:cs typeface="Museo Sans 100"/>
                </a:rPr>
                <a:t>At risk</a:t>
              </a:r>
              <a:r>
                <a:rPr lang="en-ZA" sz="1400" kern="0" cap="all" dirty="0">
                  <a:solidFill>
                    <a:srgbClr val="717171">
                      <a:lumMod val="50000"/>
                    </a:srgbClr>
                  </a:solidFill>
                  <a:cs typeface="Museo Sans 100"/>
                </a:rPr>
                <a:t>| 54%</a:t>
              </a:r>
              <a:endParaRPr lang="en-ZA" sz="1400" kern="0" dirty="0">
                <a:solidFill>
                  <a:srgbClr val="717171">
                    <a:lumMod val="50000"/>
                  </a:srgbClr>
                </a:solidFill>
              </a:endParaRPr>
            </a:p>
          </p:txBody>
        </p:sp>
      </p:grpSp>
      <p:graphicFrame>
        <p:nvGraphicFramePr>
          <p:cNvPr id="72" name="Table 71"/>
          <p:cNvGraphicFramePr>
            <a:graphicFrameLocks noGrp="1"/>
          </p:cNvGraphicFramePr>
          <p:nvPr/>
        </p:nvGraphicFramePr>
        <p:xfrm>
          <a:off x="313241" y="4657912"/>
          <a:ext cx="2760930" cy="1002269"/>
        </p:xfrm>
        <a:graphic>
          <a:graphicData uri="http://schemas.openxmlformats.org/drawingml/2006/table">
            <a:tbl>
              <a:tblPr firstRow="1" bandRow="1"/>
              <a:tblGrid>
                <a:gridCol w="2760930">
                  <a:extLst>
                    <a:ext uri="{9D8B030D-6E8A-4147-A177-3AD203B41FA5}">
                      <a16:colId xmlns:a16="http://schemas.microsoft.com/office/drawing/2014/main" val="20000"/>
                    </a:ext>
                  </a:extLst>
                </a:gridCol>
              </a:tblGrid>
              <a:tr h="531938">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endParaRPr lang="en-GB" sz="2400" dirty="0">
                        <a:solidFill>
                          <a:schemeClr val="bg1">
                            <a:lumMod val="65000"/>
                          </a:schemeClr>
                        </a:solidFill>
                      </a:endParaRPr>
                    </a:p>
                  </a:txBody>
                  <a:tcPr anchor="b">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470331">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400" b="1" dirty="0">
                          <a:solidFill>
                            <a:schemeClr val="bg1">
                              <a:lumMod val="50000"/>
                            </a:schemeClr>
                          </a:solidFill>
                          <a:latin typeface="Arial" panose="020B0604020202020204" pitchFamily="34" charset="0"/>
                          <a:cs typeface="Arial" panose="020B0604020202020204" pitchFamily="34" charset="0"/>
                        </a:rPr>
                        <a:t>Mean Household income</a:t>
                      </a:r>
                    </a:p>
                  </a:txBody>
                  <a:tcP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graphicFrame>
        <p:nvGraphicFramePr>
          <p:cNvPr id="74" name="Table 73"/>
          <p:cNvGraphicFramePr>
            <a:graphicFrameLocks noGrp="1"/>
          </p:cNvGraphicFramePr>
          <p:nvPr/>
        </p:nvGraphicFramePr>
        <p:xfrm>
          <a:off x="-180498" y="1715542"/>
          <a:ext cx="2730686" cy="873028"/>
        </p:xfrm>
        <a:graphic>
          <a:graphicData uri="http://schemas.openxmlformats.org/drawingml/2006/table">
            <a:tbl>
              <a:tblPr firstRow="1" bandRow="1"/>
              <a:tblGrid>
                <a:gridCol w="2730686">
                  <a:extLst>
                    <a:ext uri="{9D8B030D-6E8A-4147-A177-3AD203B41FA5}">
                      <a16:colId xmlns:a16="http://schemas.microsoft.com/office/drawing/2014/main" val="20000"/>
                    </a:ext>
                  </a:extLst>
                </a:gridCol>
              </a:tblGrid>
              <a:tr h="273632">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lvl="1" algn="l"/>
                      <a:r>
                        <a:rPr lang="en-GB" sz="1400" b="1" dirty="0">
                          <a:solidFill>
                            <a:schemeClr val="bg1">
                              <a:lumMod val="50000"/>
                            </a:schemeClr>
                          </a:solidFill>
                        </a:rPr>
                        <a:t>Mean age:</a:t>
                      </a:r>
                    </a:p>
                  </a:txBody>
                  <a:tcPr anchor="b">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568228">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r>
                        <a:rPr lang="en-GB" sz="2400" dirty="0">
                          <a:solidFill>
                            <a:schemeClr val="accent4"/>
                          </a:solidFill>
                        </a:rPr>
                        <a:t>22</a:t>
                      </a:r>
                    </a:p>
                  </a:txBody>
                  <a:tcP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sp>
        <p:nvSpPr>
          <p:cNvPr id="98" name="Rectangle 97"/>
          <p:cNvSpPr/>
          <p:nvPr/>
        </p:nvSpPr>
        <p:spPr bwMode="ltGray">
          <a:xfrm>
            <a:off x="211015" y="1279614"/>
            <a:ext cx="3432517" cy="4791693"/>
          </a:xfrm>
          <a:prstGeom prst="rect">
            <a:avLst/>
          </a:prstGeom>
          <a:noFill/>
          <a:ln w="19050" cap="flat" cmpd="sng" algn="ctr">
            <a:solidFill>
              <a:srgbClr val="9C9B9B"/>
            </a:solidFill>
            <a:prstDash val="solid"/>
            <a:miter lim="800000"/>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defRPr/>
            </a:pPr>
            <a:endParaRPr lang="en-GB" sz="1400" kern="0" dirty="0" err="1">
              <a:solidFill>
                <a:srgbClr val="FFFFFF"/>
              </a:solidFill>
            </a:endParaRPr>
          </a:p>
        </p:txBody>
      </p:sp>
      <p:sp>
        <p:nvSpPr>
          <p:cNvPr id="99" name="Rectangle 98"/>
          <p:cNvSpPr/>
          <p:nvPr/>
        </p:nvSpPr>
        <p:spPr bwMode="ltGray">
          <a:xfrm>
            <a:off x="3766249" y="1279614"/>
            <a:ext cx="4672732" cy="4791694"/>
          </a:xfrm>
          <a:prstGeom prst="rect">
            <a:avLst/>
          </a:prstGeom>
          <a:noFill/>
          <a:ln w="19050" cap="flat" cmpd="sng" algn="ctr">
            <a:solidFill>
              <a:srgbClr val="9C9B9B"/>
            </a:solidFill>
            <a:prstDash val="solid"/>
            <a:miter lim="800000"/>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defRPr/>
            </a:pPr>
            <a:endParaRPr lang="en-GB" sz="1400" kern="0" dirty="0" err="1">
              <a:solidFill>
                <a:srgbClr val="FFFFFF"/>
              </a:solidFill>
            </a:endParaRPr>
          </a:p>
        </p:txBody>
      </p:sp>
      <p:sp>
        <p:nvSpPr>
          <p:cNvPr id="100" name="Rectangle 99"/>
          <p:cNvSpPr/>
          <p:nvPr/>
        </p:nvSpPr>
        <p:spPr bwMode="ltGray">
          <a:xfrm>
            <a:off x="8561699" y="1279614"/>
            <a:ext cx="3432517" cy="4791693"/>
          </a:xfrm>
          <a:prstGeom prst="rect">
            <a:avLst/>
          </a:prstGeom>
          <a:noFill/>
          <a:ln w="19050" cap="flat" cmpd="sng" algn="ctr">
            <a:solidFill>
              <a:srgbClr val="9C9B9B"/>
            </a:solidFill>
            <a:prstDash val="solid"/>
            <a:miter lim="800000"/>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defRPr/>
            </a:pPr>
            <a:endParaRPr lang="en-GB" sz="1400" kern="0" dirty="0" err="1">
              <a:solidFill>
                <a:srgbClr val="FFFFFF"/>
              </a:solidFill>
            </a:endParaRPr>
          </a:p>
        </p:txBody>
      </p:sp>
      <p:sp>
        <p:nvSpPr>
          <p:cNvPr id="101" name="TextBox 100"/>
          <p:cNvSpPr txBox="1"/>
          <p:nvPr/>
        </p:nvSpPr>
        <p:spPr>
          <a:xfrm>
            <a:off x="-49886" y="1358965"/>
            <a:ext cx="1843790" cy="215444"/>
          </a:xfrm>
          <a:prstGeom prst="rect">
            <a:avLst/>
          </a:prstGeom>
          <a:noFill/>
        </p:spPr>
        <p:txBody>
          <a:bodyPr wrap="square" lIns="0" tIns="0" rIns="0" bIns="0" rtlCol="0">
            <a:spAutoFit/>
          </a:bodyPr>
          <a:lstStyle/>
          <a:p>
            <a:pPr algn="ctr">
              <a:defRPr/>
            </a:pPr>
            <a:r>
              <a:rPr lang="en-GB" sz="1400" b="1" kern="0" dirty="0">
                <a:solidFill>
                  <a:srgbClr val="717171"/>
                </a:solidFill>
              </a:rPr>
              <a:t>WHO SHE IS</a:t>
            </a:r>
          </a:p>
        </p:txBody>
      </p:sp>
      <p:sp>
        <p:nvSpPr>
          <p:cNvPr id="102" name="TextBox 101"/>
          <p:cNvSpPr txBox="1"/>
          <p:nvPr/>
        </p:nvSpPr>
        <p:spPr>
          <a:xfrm>
            <a:off x="3651522" y="1358965"/>
            <a:ext cx="1843790" cy="215444"/>
          </a:xfrm>
          <a:prstGeom prst="rect">
            <a:avLst/>
          </a:prstGeom>
          <a:noFill/>
        </p:spPr>
        <p:txBody>
          <a:bodyPr wrap="square" lIns="0" tIns="0" rIns="0" bIns="0" rtlCol="0">
            <a:spAutoFit/>
          </a:bodyPr>
          <a:lstStyle/>
          <a:p>
            <a:pPr algn="ctr">
              <a:defRPr/>
            </a:pPr>
            <a:r>
              <a:rPr lang="en-GB" sz="1400" b="1" kern="0" dirty="0">
                <a:solidFill>
                  <a:srgbClr val="717171"/>
                </a:solidFill>
              </a:rPr>
              <a:t>HER SITUATION</a:t>
            </a:r>
          </a:p>
        </p:txBody>
      </p:sp>
      <p:sp>
        <p:nvSpPr>
          <p:cNvPr id="103" name="TextBox 102"/>
          <p:cNvSpPr txBox="1"/>
          <p:nvPr/>
        </p:nvSpPr>
        <p:spPr>
          <a:xfrm>
            <a:off x="8519535" y="1384349"/>
            <a:ext cx="2920774" cy="215444"/>
          </a:xfrm>
          <a:prstGeom prst="rect">
            <a:avLst/>
          </a:prstGeom>
          <a:noFill/>
        </p:spPr>
        <p:txBody>
          <a:bodyPr wrap="square" lIns="0" tIns="0" rIns="0" bIns="0" rtlCol="0">
            <a:spAutoFit/>
          </a:bodyPr>
          <a:lstStyle/>
          <a:p>
            <a:pPr algn="ctr">
              <a:defRPr/>
            </a:pPr>
            <a:r>
              <a:rPr lang="en-GB" sz="1400" b="1" kern="0" dirty="0">
                <a:solidFill>
                  <a:srgbClr val="717171"/>
                </a:solidFill>
              </a:rPr>
              <a:t>HER HOUSEHOLD STRUCTURE</a:t>
            </a:r>
          </a:p>
        </p:txBody>
      </p:sp>
      <p:graphicFrame>
        <p:nvGraphicFramePr>
          <p:cNvPr id="117" name="Chart 116"/>
          <p:cNvGraphicFramePr/>
          <p:nvPr/>
        </p:nvGraphicFramePr>
        <p:xfrm>
          <a:off x="-160832" y="2361194"/>
          <a:ext cx="3612357" cy="1985653"/>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18" name="Chart 117"/>
          <p:cNvGraphicFramePr/>
          <p:nvPr/>
        </p:nvGraphicFramePr>
        <p:xfrm>
          <a:off x="232241" y="3855224"/>
          <a:ext cx="2239700" cy="1398756"/>
        </p:xfrm>
        <a:graphic>
          <a:graphicData uri="http://schemas.openxmlformats.org/drawingml/2006/chart">
            <c:chart xmlns:c="http://schemas.openxmlformats.org/drawingml/2006/chart" xmlns:r="http://schemas.openxmlformats.org/officeDocument/2006/relationships" r:id="rId3"/>
          </a:graphicData>
        </a:graphic>
      </p:graphicFrame>
      <p:sp>
        <p:nvSpPr>
          <p:cNvPr id="2" name="Rectangle 1"/>
          <p:cNvSpPr/>
          <p:nvPr/>
        </p:nvSpPr>
        <p:spPr bwMode="ltGray">
          <a:xfrm>
            <a:off x="355109" y="5556206"/>
            <a:ext cx="1825185" cy="46960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defRPr/>
            </a:pPr>
            <a:r>
              <a:rPr lang="en-ZA" sz="2800" kern="0" dirty="0">
                <a:solidFill>
                  <a:srgbClr val="7A2280"/>
                </a:solidFill>
              </a:rPr>
              <a:t>R6,555</a:t>
            </a:r>
          </a:p>
        </p:txBody>
      </p:sp>
      <p:graphicFrame>
        <p:nvGraphicFramePr>
          <p:cNvPr id="122" name="Chart 121"/>
          <p:cNvGraphicFramePr/>
          <p:nvPr/>
        </p:nvGraphicFramePr>
        <p:xfrm>
          <a:off x="3443901" y="3862909"/>
          <a:ext cx="3612357" cy="2162897"/>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23" name="Chart 122"/>
          <p:cNvGraphicFramePr/>
          <p:nvPr/>
        </p:nvGraphicFramePr>
        <p:xfrm>
          <a:off x="5663822" y="3883021"/>
          <a:ext cx="2957170" cy="2165445"/>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24" name="Chart 123"/>
          <p:cNvGraphicFramePr/>
          <p:nvPr/>
        </p:nvGraphicFramePr>
        <p:xfrm>
          <a:off x="3692633" y="1710669"/>
          <a:ext cx="3270411" cy="1883319"/>
        </p:xfrm>
        <a:graphic>
          <a:graphicData uri="http://schemas.openxmlformats.org/drawingml/2006/chart">
            <c:chart xmlns:c="http://schemas.openxmlformats.org/drawingml/2006/chart" xmlns:r="http://schemas.openxmlformats.org/officeDocument/2006/relationships" r:id="rId6"/>
          </a:graphicData>
        </a:graphic>
      </p:graphicFrame>
      <p:sp>
        <p:nvSpPr>
          <p:cNvPr id="128" name="Rectangle 127"/>
          <p:cNvSpPr/>
          <p:nvPr/>
        </p:nvSpPr>
        <p:spPr bwMode="ltGray">
          <a:xfrm>
            <a:off x="10936742" y="1709390"/>
            <a:ext cx="1825185" cy="46960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defRPr/>
            </a:pPr>
            <a:r>
              <a:rPr lang="en-ZA" sz="2800" kern="0" dirty="0">
                <a:solidFill>
                  <a:srgbClr val="7A2280"/>
                </a:solidFill>
              </a:rPr>
              <a:t>4.5</a:t>
            </a:r>
          </a:p>
        </p:txBody>
      </p:sp>
      <p:graphicFrame>
        <p:nvGraphicFramePr>
          <p:cNvPr id="129" name="Chart 128"/>
          <p:cNvGraphicFramePr/>
          <p:nvPr/>
        </p:nvGraphicFramePr>
        <p:xfrm>
          <a:off x="8236977" y="2400200"/>
          <a:ext cx="3612357" cy="1796785"/>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6" name="Chart 5"/>
          <p:cNvGraphicFramePr/>
          <p:nvPr/>
        </p:nvGraphicFramePr>
        <p:xfrm>
          <a:off x="8519534" y="4079330"/>
          <a:ext cx="3452517" cy="2421753"/>
        </p:xfrm>
        <a:graphic>
          <a:graphicData uri="http://schemas.openxmlformats.org/drawingml/2006/chart">
            <c:chart xmlns:c="http://schemas.openxmlformats.org/drawingml/2006/chart" xmlns:r="http://schemas.openxmlformats.org/officeDocument/2006/relationships" r:id="rId8"/>
          </a:graphicData>
        </a:graphic>
      </p:graphicFrame>
    </p:spTree>
    <p:extLst>
      <p:ext uri="{BB962C8B-B14F-4D97-AF65-F5344CB8AC3E}">
        <p14:creationId xmlns:p14="http://schemas.microsoft.com/office/powerpoint/2010/main" val="1137916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2" name="Content Placeholder 16"/>
          <p:cNvGraphicFramePr>
            <a:graphicFrameLocks/>
          </p:cNvGraphicFramePr>
          <p:nvPr/>
        </p:nvGraphicFramePr>
        <p:xfrm>
          <a:off x="8199202" y="1346786"/>
          <a:ext cx="3664983" cy="2212119"/>
        </p:xfrm>
        <a:graphic>
          <a:graphicData uri="http://schemas.openxmlformats.org/drawingml/2006/table">
            <a:tbl>
              <a:tblPr firstRow="1" bandRow="1">
                <a:tableStyleId>{5C22544A-7EE6-4342-B048-85BDC9FD1C3A}</a:tableStyleId>
              </a:tblPr>
              <a:tblGrid>
                <a:gridCol w="2902983">
                  <a:extLst>
                    <a:ext uri="{9D8B030D-6E8A-4147-A177-3AD203B41FA5}">
                      <a16:colId xmlns:a16="http://schemas.microsoft.com/office/drawing/2014/main" val="1813616125"/>
                    </a:ext>
                  </a:extLst>
                </a:gridCol>
                <a:gridCol w="762000">
                  <a:extLst>
                    <a:ext uri="{9D8B030D-6E8A-4147-A177-3AD203B41FA5}">
                      <a16:colId xmlns:a16="http://schemas.microsoft.com/office/drawing/2014/main" val="1366632620"/>
                    </a:ext>
                  </a:extLst>
                </a:gridCol>
              </a:tblGrid>
              <a:tr h="400124">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solidFill>
                            <a:schemeClr val="bg1"/>
                          </a:solidFill>
                        </a:rPr>
                        <a:t>CONTENT</a:t>
                      </a:r>
                      <a:endParaRPr lang="en-US" sz="1600" b="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4"/>
                    </a:solidFill>
                  </a:tcPr>
                </a:tc>
                <a:tc hMerge="1">
                  <a:txBody>
                    <a:bodyPr/>
                    <a:lstStyle/>
                    <a:p>
                      <a:endParaRPr lang="en-GB"/>
                    </a:p>
                  </a:txBody>
                  <a:tcPr/>
                </a:tc>
                <a:extLst>
                  <a:ext uri="{0D108BD9-81ED-4DB2-BD59-A6C34878D82A}">
                    <a16:rowId xmlns:a16="http://schemas.microsoft.com/office/drawing/2014/main" val="2853242303"/>
                  </a:ext>
                </a:extLst>
              </a:tr>
              <a:tr h="0">
                <a:tc>
                  <a:txBody>
                    <a:bodyPr/>
                    <a:lstStyle/>
                    <a:p>
                      <a:pPr marL="720000" lvl="1"/>
                      <a:r>
                        <a:rPr lang="en-GB" sz="1200" b="1" dirty="0">
                          <a:solidFill>
                            <a:schemeClr val="tx1"/>
                          </a:solidFill>
                          <a:latin typeface="Arial" panose="020B0604020202020204" pitchFamily="34" charset="0"/>
                          <a:cs typeface="Arial" panose="020B0604020202020204" pitchFamily="34" charset="0"/>
                        </a:rPr>
                        <a:t>Percentage</a:t>
                      </a:r>
                      <a:r>
                        <a:rPr lang="en-GB" sz="1200" b="1" baseline="0" dirty="0">
                          <a:solidFill>
                            <a:schemeClr val="tx1"/>
                          </a:solidFill>
                          <a:latin typeface="Arial" panose="020B0604020202020204" pitchFamily="34" charset="0"/>
                          <a:cs typeface="Arial" panose="020B0604020202020204" pitchFamily="34" charset="0"/>
                        </a:rPr>
                        <a:t> who </a:t>
                      </a:r>
                      <a:r>
                        <a:rPr lang="en-GB" sz="1200" b="1" dirty="0">
                          <a:solidFill>
                            <a:schemeClr val="tx1"/>
                          </a:solidFill>
                          <a:latin typeface="Arial" panose="020B0604020202020204" pitchFamily="34" charset="0"/>
                          <a:cs typeface="Arial" panose="020B0604020202020204" pitchFamily="34" charset="0"/>
                        </a:rPr>
                        <a:t>use</a:t>
                      </a:r>
                      <a:r>
                        <a:rPr lang="en-GB" sz="1200" b="1" baseline="0" dirty="0">
                          <a:solidFill>
                            <a:schemeClr val="tx1"/>
                          </a:solidFill>
                          <a:latin typeface="Arial" panose="020B0604020202020204" pitchFamily="34" charset="0"/>
                          <a:cs typeface="Arial" panose="020B0604020202020204" pitchFamily="34" charset="0"/>
                        </a:rPr>
                        <a:t> </a:t>
                      </a:r>
                      <a:br>
                        <a:rPr lang="en-GB" sz="1200" b="1" baseline="0" dirty="0">
                          <a:solidFill>
                            <a:schemeClr val="tx1"/>
                          </a:solidFill>
                          <a:latin typeface="Arial" panose="020B0604020202020204" pitchFamily="34" charset="0"/>
                          <a:cs typeface="Arial" panose="020B0604020202020204" pitchFamily="34" charset="0"/>
                        </a:rPr>
                      </a:br>
                      <a:r>
                        <a:rPr lang="en-GB" sz="1200" b="1" baseline="0" dirty="0">
                          <a:solidFill>
                            <a:schemeClr val="tx1"/>
                          </a:solidFill>
                          <a:latin typeface="Arial" panose="020B0604020202020204" pitchFamily="34" charset="0"/>
                          <a:cs typeface="Arial" panose="020B0604020202020204" pitchFamily="34" charset="0"/>
                        </a:rPr>
                        <a:t>social every day:</a:t>
                      </a:r>
                      <a:endParaRPr lang="en-GB" sz="1200" b="1" dirty="0">
                        <a:solidFill>
                          <a:schemeClr val="tx1"/>
                        </a:solidFill>
                        <a:latin typeface="Arial" panose="020B0604020202020204" pitchFamily="34" charset="0"/>
                        <a:cs typeface="Arial" panose="020B0604020202020204" pitchFamily="34" charset="0"/>
                      </a:endParaRPr>
                    </a:p>
                  </a:txBody>
                  <a:tcPr marT="108000" marB="108000" anchor="ctr">
                    <a:lnL w="12700" cmpd="sng">
                      <a:noFill/>
                    </a:lnL>
                    <a:lnR w="12700" cmpd="sng">
                      <a:noFill/>
                    </a:lnR>
                    <a:lnT w="38100" cmpd="sng">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spc="-20" dirty="0">
                          <a:solidFill>
                            <a:schemeClr val="tx1"/>
                          </a:solidFill>
                        </a:rPr>
                        <a:t>53</a:t>
                      </a:r>
                    </a:p>
                  </a:txBody>
                  <a:tcPr marT="36000" marB="108000" anchor="ctr">
                    <a:lnL w="12700" cmpd="sng">
                      <a:noFill/>
                    </a:lnL>
                    <a:lnR w="12700" cmpd="sng">
                      <a:noFill/>
                    </a:lnR>
                    <a:lnT w="38100" cmpd="sng">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670568277"/>
                  </a:ext>
                </a:extLst>
              </a:tr>
              <a:tr h="0">
                <a:tc>
                  <a:txBody>
                    <a:bodyPr/>
                    <a:lstStyle/>
                    <a:p>
                      <a:pPr marL="720000" marR="0" lvl="1" indent="0" algn="l" defTabSz="914400" rtl="0" eaLnBrk="1" fontAlgn="auto" latinLnBrk="0" hangingPunct="1">
                        <a:lnSpc>
                          <a:spcPct val="100000"/>
                        </a:lnSpc>
                        <a:spcBef>
                          <a:spcPts val="0"/>
                        </a:spcBef>
                        <a:spcAft>
                          <a:spcPts val="0"/>
                        </a:spcAft>
                        <a:buClrTx/>
                        <a:buSzTx/>
                        <a:buFontTx/>
                        <a:buNone/>
                        <a:tabLst/>
                        <a:defRPr/>
                      </a:pPr>
                      <a:r>
                        <a:rPr lang="en-GB" sz="1200" b="1" spc="-40" dirty="0">
                          <a:solidFill>
                            <a:schemeClr val="tx1"/>
                          </a:solidFill>
                          <a:latin typeface="Arial" panose="020B0604020202020204" pitchFamily="34" charset="0"/>
                          <a:cs typeface="Arial" panose="020B0604020202020204" pitchFamily="34" charset="0"/>
                        </a:rPr>
                        <a:t>Average number</a:t>
                      </a:r>
                      <a:r>
                        <a:rPr lang="en-GB" sz="1200" b="1" spc="-40" baseline="0" dirty="0">
                          <a:solidFill>
                            <a:schemeClr val="tx1"/>
                          </a:solidFill>
                          <a:latin typeface="Arial" panose="020B0604020202020204" pitchFamily="34" charset="0"/>
                          <a:cs typeface="Arial" panose="020B0604020202020204" pitchFamily="34" charset="0"/>
                        </a:rPr>
                        <a:t> of </a:t>
                      </a:r>
                      <a:br>
                        <a:rPr lang="en-GB" sz="1200" b="1" spc="-40" baseline="0" dirty="0">
                          <a:solidFill>
                            <a:schemeClr val="tx1"/>
                          </a:solidFill>
                          <a:latin typeface="Arial" panose="020B0604020202020204" pitchFamily="34" charset="0"/>
                          <a:cs typeface="Arial" panose="020B0604020202020204" pitchFamily="34" charset="0"/>
                        </a:rPr>
                      </a:br>
                      <a:r>
                        <a:rPr lang="en-GB" sz="1200" b="1" spc="-40" baseline="0" dirty="0">
                          <a:solidFill>
                            <a:schemeClr val="tx1"/>
                          </a:solidFill>
                          <a:latin typeface="Arial" panose="020B0604020202020204" pitchFamily="34" charset="0"/>
                          <a:cs typeface="Arial" panose="020B0604020202020204" pitchFamily="34" charset="0"/>
                        </a:rPr>
                        <a:t>platforms they use:</a:t>
                      </a:r>
                      <a:endParaRPr lang="en-US" sz="1200" b="1" spc="-40" dirty="0">
                        <a:solidFill>
                          <a:schemeClr val="tx1"/>
                        </a:solidFill>
                      </a:endParaRPr>
                    </a:p>
                  </a:txBody>
                  <a:tcPr marT="108000" marB="108000" anchor="ctr">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pPr>
                      <a:r>
                        <a:rPr lang="en-GB" sz="1600" b="1" dirty="0">
                          <a:solidFill>
                            <a:schemeClr val="tx1"/>
                          </a:solidFill>
                        </a:rPr>
                        <a:t>2.42</a:t>
                      </a:r>
                    </a:p>
                  </a:txBody>
                  <a:tcPr marT="108000" marB="108000" anchor="ctr">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408722876"/>
                  </a:ext>
                </a:extLst>
              </a:tr>
              <a:tr h="648475">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20" normalizeH="0" baseline="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T="180000">
                    <a:lnL w="12700" cmpd="sng">
                      <a:noFill/>
                    </a:lnL>
                    <a:lnR w="12700" cmpd="sng">
                      <a:noFill/>
                    </a:lnR>
                    <a:lnT w="3175"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hMerge="1">
                  <a:txBody>
                    <a:bodyPr/>
                    <a:lstStyle/>
                    <a:p>
                      <a:endParaRPr lang="en-GB"/>
                    </a:p>
                  </a:txBody>
                  <a:tcPr/>
                </a:tc>
                <a:extLst>
                  <a:ext uri="{0D108BD9-81ED-4DB2-BD59-A6C34878D82A}">
                    <a16:rowId xmlns:a16="http://schemas.microsoft.com/office/drawing/2014/main" val="645186456"/>
                  </a:ext>
                </a:extLst>
              </a:tr>
            </a:tbl>
          </a:graphicData>
        </a:graphic>
      </p:graphicFrame>
      <p:sp>
        <p:nvSpPr>
          <p:cNvPr id="13" name="Rectangle 12"/>
          <p:cNvSpPr/>
          <p:nvPr/>
        </p:nvSpPr>
        <p:spPr bwMode="ltGray">
          <a:xfrm>
            <a:off x="0" y="204716"/>
            <a:ext cx="12192000" cy="545911"/>
          </a:xfrm>
          <a:prstGeom prst="rect">
            <a:avLst/>
          </a:prstGeom>
          <a:solidFill>
            <a:schemeClr val="accent4"/>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defRPr/>
            </a:pPr>
            <a:r>
              <a:rPr lang="en-ZA" sz="2400" b="1" i="1" kern="0" dirty="0">
                <a:solidFill>
                  <a:srgbClr val="FFFFFF"/>
                </a:solidFill>
                <a:cs typeface="Arial" panose="020B0604020202020204" pitchFamily="34" charset="0"/>
              </a:rPr>
              <a:t>Protection Savvy - </a:t>
            </a:r>
            <a:r>
              <a:rPr lang="en-GB" sz="2400" kern="0" dirty="0">
                <a:solidFill>
                  <a:srgbClr val="FFFFFF"/>
                </a:solidFill>
              </a:rPr>
              <a:t>Key indicators: Media usage habits</a:t>
            </a:r>
            <a:endParaRPr lang="en-ZA" sz="2400" b="1" i="1" kern="0" dirty="0">
              <a:solidFill>
                <a:srgbClr val="FFFFFF"/>
              </a:solidFill>
              <a:cs typeface="Arial" panose="020B0604020202020204" pitchFamily="34" charset="0"/>
            </a:endParaRPr>
          </a:p>
        </p:txBody>
      </p:sp>
      <p:grpSp>
        <p:nvGrpSpPr>
          <p:cNvPr id="14" name="Group 13"/>
          <p:cNvGrpSpPr/>
          <p:nvPr/>
        </p:nvGrpSpPr>
        <p:grpSpPr>
          <a:xfrm>
            <a:off x="0" y="750627"/>
            <a:ext cx="12192000" cy="307777"/>
            <a:chOff x="0" y="722674"/>
            <a:chExt cx="12192000" cy="307777"/>
          </a:xfrm>
        </p:grpSpPr>
        <p:sp>
          <p:nvSpPr>
            <p:cNvPr id="15" name="Rectangle 14"/>
            <p:cNvSpPr/>
            <p:nvPr/>
          </p:nvSpPr>
          <p:spPr bwMode="ltGray">
            <a:xfrm>
              <a:off x="0" y="723900"/>
              <a:ext cx="12192000" cy="304800"/>
            </a:xfrm>
            <a:prstGeom prst="rect">
              <a:avLst/>
            </a:prstGeom>
            <a:solidFill>
              <a:schemeClr val="bg1">
                <a:alpha val="78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defRPr/>
              </a:pPr>
              <a:endParaRPr lang="en-ZA" sz="1400" kern="0" dirty="0" err="1">
                <a:solidFill>
                  <a:srgbClr val="FFFFFF"/>
                </a:solidFill>
              </a:endParaRPr>
            </a:p>
          </p:txBody>
        </p:sp>
        <p:sp>
          <p:nvSpPr>
            <p:cNvPr id="16" name="Rectangle 15"/>
            <p:cNvSpPr/>
            <p:nvPr/>
          </p:nvSpPr>
          <p:spPr>
            <a:xfrm>
              <a:off x="0" y="722674"/>
              <a:ext cx="2385589" cy="307777"/>
            </a:xfrm>
            <a:prstGeom prst="rect">
              <a:avLst/>
            </a:prstGeom>
          </p:spPr>
          <p:txBody>
            <a:bodyPr wrap="none">
              <a:spAutoFit/>
            </a:bodyPr>
            <a:lstStyle/>
            <a:p>
              <a:pPr>
                <a:defRPr/>
              </a:pPr>
              <a:r>
                <a:rPr lang="en-ZA" sz="1400" b="1" kern="0" cap="all" dirty="0">
                  <a:solidFill>
                    <a:srgbClr val="717171">
                      <a:lumMod val="50000"/>
                    </a:srgbClr>
                  </a:solidFill>
                  <a:cs typeface="Museo Sans 900"/>
                </a:rPr>
                <a:t>SHARE OF market</a:t>
              </a:r>
              <a:r>
                <a:rPr lang="en-ZA" sz="1400" kern="0" cap="all" dirty="0">
                  <a:solidFill>
                    <a:srgbClr val="717171">
                      <a:lumMod val="50000"/>
                    </a:srgbClr>
                  </a:solidFill>
                  <a:cs typeface="Museo Sans 900"/>
                </a:rPr>
                <a:t>| </a:t>
              </a:r>
              <a:r>
                <a:rPr lang="en-ZA" sz="1400" kern="0" cap="all" dirty="0">
                  <a:solidFill>
                    <a:srgbClr val="717171">
                      <a:lumMod val="50000"/>
                    </a:srgbClr>
                  </a:solidFill>
                  <a:cs typeface="Museo Sans 100"/>
                </a:rPr>
                <a:t>12%</a:t>
              </a:r>
              <a:endParaRPr lang="en-ZA" sz="1400" kern="0" dirty="0">
                <a:solidFill>
                  <a:srgbClr val="717171">
                    <a:lumMod val="50000"/>
                  </a:srgbClr>
                </a:solidFill>
              </a:endParaRPr>
            </a:p>
          </p:txBody>
        </p:sp>
        <p:sp>
          <p:nvSpPr>
            <p:cNvPr id="17" name="Rectangle 16"/>
            <p:cNvSpPr/>
            <p:nvPr/>
          </p:nvSpPr>
          <p:spPr>
            <a:xfrm>
              <a:off x="4161165" y="722674"/>
              <a:ext cx="1358064" cy="307777"/>
            </a:xfrm>
            <a:prstGeom prst="rect">
              <a:avLst/>
            </a:prstGeom>
          </p:spPr>
          <p:txBody>
            <a:bodyPr wrap="none">
              <a:spAutoFit/>
            </a:bodyPr>
            <a:lstStyle/>
            <a:p>
              <a:pPr>
                <a:defRPr/>
              </a:pPr>
              <a:r>
                <a:rPr lang="en-ZA" sz="1400" b="1" kern="0" cap="all" dirty="0">
                  <a:solidFill>
                    <a:srgbClr val="717171">
                      <a:lumMod val="50000"/>
                    </a:srgbClr>
                  </a:solidFill>
                  <a:cs typeface="Museo Sans 100"/>
                </a:rPr>
                <a:t>At risk</a:t>
              </a:r>
              <a:r>
                <a:rPr lang="en-ZA" sz="1400" kern="0" cap="all" dirty="0">
                  <a:solidFill>
                    <a:srgbClr val="717171">
                      <a:lumMod val="50000"/>
                    </a:srgbClr>
                  </a:solidFill>
                  <a:cs typeface="Museo Sans 100"/>
                </a:rPr>
                <a:t>| 54%</a:t>
              </a:r>
              <a:endParaRPr lang="en-ZA" sz="1400" kern="0" dirty="0">
                <a:solidFill>
                  <a:srgbClr val="717171">
                    <a:lumMod val="50000"/>
                  </a:srgbClr>
                </a:solidFill>
              </a:endParaRPr>
            </a:p>
          </p:txBody>
        </p:sp>
      </p:grpSp>
      <p:sp>
        <p:nvSpPr>
          <p:cNvPr id="11" name="Rectangle 10"/>
          <p:cNvSpPr/>
          <p:nvPr/>
        </p:nvSpPr>
        <p:spPr>
          <a:xfrm>
            <a:off x="3817081" y="2257924"/>
            <a:ext cx="776382" cy="9800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defRPr/>
            </a:pPr>
            <a:endParaRPr lang="en-ZA" sz="1600" kern="0" dirty="0">
              <a:solidFill>
                <a:sysClr val="windowText" lastClr="000000"/>
              </a:solidFill>
            </a:endParaRPr>
          </a:p>
        </p:txBody>
      </p:sp>
      <p:graphicFrame>
        <p:nvGraphicFramePr>
          <p:cNvPr id="12" name="Content Placeholder 3"/>
          <p:cNvGraphicFramePr>
            <a:graphicFrameLocks/>
          </p:cNvGraphicFramePr>
          <p:nvPr/>
        </p:nvGraphicFramePr>
        <p:xfrm>
          <a:off x="42832" y="3691402"/>
          <a:ext cx="3734988" cy="2408322"/>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8" name="Content Placeholder 15"/>
          <p:cNvGraphicFramePr>
            <a:graphicFrameLocks/>
          </p:cNvGraphicFramePr>
          <p:nvPr/>
        </p:nvGraphicFramePr>
        <p:xfrm>
          <a:off x="3971844" y="3021097"/>
          <a:ext cx="3911506" cy="455575"/>
        </p:xfrm>
        <a:graphic>
          <a:graphicData uri="http://schemas.openxmlformats.org/drawingml/2006/table">
            <a:tbl>
              <a:tblPr firstRow="1" bandRow="1">
                <a:tableStyleId>{5C22544A-7EE6-4342-B048-85BDC9FD1C3A}</a:tableStyleId>
              </a:tblPr>
              <a:tblGrid>
                <a:gridCol w="3911506">
                  <a:extLst>
                    <a:ext uri="{9D8B030D-6E8A-4147-A177-3AD203B41FA5}">
                      <a16:colId xmlns:a16="http://schemas.microsoft.com/office/drawing/2014/main" val="3042482324"/>
                    </a:ext>
                  </a:extLst>
                </a:gridCol>
              </a:tblGrid>
              <a:tr h="455575">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lang="en-US" sz="1600" b="1" baseline="0" dirty="0">
                        <a:solidFill>
                          <a:schemeClr val="tx1"/>
                        </a:solidFill>
                      </a:endParaRPr>
                    </a:p>
                  </a:txBody>
                  <a:tcPr marL="146304" marR="36576" marT="9525" marB="0" anchor="ctr">
                    <a:lnL w="12700" cmpd="sng">
                      <a:noFill/>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graphicFrame>
        <p:nvGraphicFramePr>
          <p:cNvPr id="19" name="Chart 18"/>
          <p:cNvGraphicFramePr/>
          <p:nvPr/>
        </p:nvGraphicFramePr>
        <p:xfrm>
          <a:off x="3441745" y="3259980"/>
          <a:ext cx="4265864" cy="1649378"/>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1" name="Content Placeholder 15"/>
          <p:cNvGraphicFramePr>
            <a:graphicFrameLocks/>
          </p:cNvGraphicFramePr>
          <p:nvPr/>
        </p:nvGraphicFramePr>
        <p:xfrm>
          <a:off x="3989740" y="1346788"/>
          <a:ext cx="3693947" cy="1547355"/>
        </p:xfrm>
        <a:graphic>
          <a:graphicData uri="http://schemas.openxmlformats.org/drawingml/2006/table">
            <a:tbl>
              <a:tblPr firstRow="1" bandRow="1">
                <a:tableStyleId>{5C22544A-7EE6-4342-B048-85BDC9FD1C3A}</a:tableStyleId>
              </a:tblPr>
              <a:tblGrid>
                <a:gridCol w="2902377">
                  <a:extLst>
                    <a:ext uri="{9D8B030D-6E8A-4147-A177-3AD203B41FA5}">
                      <a16:colId xmlns:a16="http://schemas.microsoft.com/office/drawing/2014/main" val="3042482324"/>
                    </a:ext>
                  </a:extLst>
                </a:gridCol>
                <a:gridCol w="791570">
                  <a:extLst>
                    <a:ext uri="{9D8B030D-6E8A-4147-A177-3AD203B41FA5}">
                      <a16:colId xmlns:a16="http://schemas.microsoft.com/office/drawing/2014/main" val="1669303387"/>
                    </a:ext>
                  </a:extLst>
                </a:gridCol>
              </a:tblGrid>
              <a:tr h="386475">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b="1" dirty="0">
                          <a:solidFill>
                            <a:schemeClr val="bg1"/>
                          </a:solidFill>
                        </a:rPr>
                        <a:t>TOUCH POINTS</a:t>
                      </a:r>
                      <a:endParaRPr lang="en-GB" sz="1600" b="0" dirty="0">
                        <a:solidFill>
                          <a:schemeClr val="bg1"/>
                        </a:solidFill>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4"/>
                    </a:solidFill>
                  </a:tcPr>
                </a:tc>
                <a:tc hMerge="1">
                  <a:txBody>
                    <a:bodyPr/>
                    <a:lstStyle/>
                    <a:p>
                      <a:endParaRPr lang="en-GB"/>
                    </a:p>
                  </a:txBody>
                  <a:tcPr/>
                </a:tc>
                <a:extLst>
                  <a:ext uri="{0D108BD9-81ED-4DB2-BD59-A6C34878D82A}">
                    <a16:rowId xmlns:a16="http://schemas.microsoft.com/office/drawing/2014/main" val="635350857"/>
                  </a:ext>
                </a:extLst>
              </a:tr>
              <a:tr h="432477">
                <a:tc>
                  <a:txBody>
                    <a:bodyPr/>
                    <a:lstStyle/>
                    <a:p>
                      <a:pPr marL="720000" lvl="2" indent="0">
                        <a:spcAft>
                          <a:spcPts val="600"/>
                        </a:spcAft>
                        <a:buFont typeface="Wingdings" panose="05000000000000000000" pitchFamily="2" charset="2"/>
                        <a:buNone/>
                      </a:pPr>
                      <a:r>
                        <a:rPr lang="en-US" sz="1400" b="1" spc="0" baseline="0" dirty="0">
                          <a:solidFill>
                            <a:schemeClr val="tx1"/>
                          </a:solidFill>
                        </a:rPr>
                        <a:t>No. of online activities they’ll do daily:</a:t>
                      </a:r>
                    </a:p>
                  </a:txBody>
                  <a:tcPr marR="108000" marT="108000" anchor="ctr">
                    <a:lnL w="12700" cmpd="sng">
                      <a:noFill/>
                    </a:lnL>
                    <a:lnR w="12700" cmpd="sng">
                      <a:noFill/>
                    </a:lnR>
                    <a:lnT w="38100" cmpd="sng">
                      <a:noFill/>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ctr">
                        <a:spcAft>
                          <a:spcPts val="600"/>
                        </a:spcAft>
                        <a:buFont typeface="Wingdings" panose="05000000000000000000" pitchFamily="2" charset="2"/>
                        <a:buNone/>
                        <a:defRPr/>
                      </a:pPr>
                      <a:r>
                        <a:rPr lang="en-US" sz="1600" b="1" dirty="0">
                          <a:solidFill>
                            <a:schemeClr val="tx1"/>
                          </a:solidFill>
                        </a:rPr>
                        <a:t>3.62</a:t>
                      </a:r>
                    </a:p>
                  </a:txBody>
                  <a:tcPr marT="216000">
                    <a:lnL w="12700" cmpd="sng">
                      <a:noFill/>
                    </a:lnL>
                    <a:lnR w="12700" cmpd="sng">
                      <a:noFill/>
                    </a:lnR>
                    <a:lnT w="38100" cmpd="sng">
                      <a:noFill/>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75029373"/>
                  </a:ext>
                </a:extLst>
              </a:tr>
              <a:tr h="432477">
                <a:tc>
                  <a:txBody>
                    <a:bodyPr/>
                    <a:lstStyle/>
                    <a:p>
                      <a:pPr marL="720000" marR="0" lvl="2" indent="0" algn="l" defTabSz="914400" rtl="0" eaLnBrk="1" fontAlgn="auto" latinLnBrk="0" hangingPunct="1">
                        <a:lnSpc>
                          <a:spcPct val="100000"/>
                        </a:lnSpc>
                        <a:spcBef>
                          <a:spcPts val="0"/>
                        </a:spcBef>
                        <a:spcAft>
                          <a:spcPts val="600"/>
                        </a:spcAft>
                        <a:buClrTx/>
                        <a:buSzTx/>
                        <a:buFont typeface="Wingdings" panose="05000000000000000000" pitchFamily="2" charset="2"/>
                        <a:buNone/>
                        <a:tabLst/>
                        <a:defRPr/>
                      </a:pPr>
                      <a:r>
                        <a:rPr lang="en-US" sz="1400" b="1" spc="0" baseline="0" dirty="0">
                          <a:solidFill>
                            <a:schemeClr val="tx1"/>
                          </a:solidFill>
                        </a:rPr>
                        <a:t>No. of online activities they’ll do per week:</a:t>
                      </a:r>
                    </a:p>
                  </a:txBody>
                  <a:tcPr marR="108000" marT="108000" anchor="ctr">
                    <a:lnL w="12700" cmpd="sng">
                      <a:noFill/>
                    </a:lnL>
                    <a:lnR w="12700" cmpd="sng">
                      <a:noFill/>
                    </a:lnR>
                    <a:lnT w="9525" cap="flat" cmpd="sng" algn="ctr">
                      <a:solidFill>
                        <a:schemeClr val="bg1">
                          <a:lumMod val="75000"/>
                        </a:schemeClr>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ctr">
                        <a:spcAft>
                          <a:spcPts val="600"/>
                        </a:spcAft>
                        <a:buFont typeface="Wingdings" panose="05000000000000000000" pitchFamily="2" charset="2"/>
                        <a:buNone/>
                        <a:defRPr/>
                      </a:pPr>
                      <a:r>
                        <a:rPr lang="en-US" sz="1600" b="1" dirty="0">
                          <a:solidFill>
                            <a:schemeClr val="tx1"/>
                          </a:solidFill>
                        </a:rPr>
                        <a:t>6.0</a:t>
                      </a:r>
                    </a:p>
                  </a:txBody>
                  <a:tcPr marT="216000">
                    <a:lnL w="12700" cmpd="sng">
                      <a:noFill/>
                    </a:lnL>
                    <a:lnR w="12700" cmpd="sng">
                      <a:noFill/>
                    </a:lnR>
                    <a:lnT w="9525" cap="flat" cmpd="sng" algn="ctr">
                      <a:solidFill>
                        <a:schemeClr val="bg1">
                          <a:lumMod val="75000"/>
                        </a:schemeClr>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2"/>
                  </a:ext>
                </a:extLst>
              </a:tr>
            </a:tbl>
          </a:graphicData>
        </a:graphic>
      </p:graphicFrame>
      <p:graphicFrame>
        <p:nvGraphicFramePr>
          <p:cNvPr id="23" name="Content Placeholder 13"/>
          <p:cNvGraphicFramePr>
            <a:graphicFrameLocks/>
          </p:cNvGraphicFramePr>
          <p:nvPr/>
        </p:nvGraphicFramePr>
        <p:xfrm>
          <a:off x="306552" y="1346786"/>
          <a:ext cx="3271672" cy="1158081"/>
        </p:xfrm>
        <a:graphic>
          <a:graphicData uri="http://schemas.openxmlformats.org/drawingml/2006/table">
            <a:tbl>
              <a:tblPr firstRow="1" bandRow="1">
                <a:tableStyleId>{5C22544A-7EE6-4342-B048-85BDC9FD1C3A}</a:tableStyleId>
              </a:tblPr>
              <a:tblGrid>
                <a:gridCol w="2507711">
                  <a:extLst>
                    <a:ext uri="{9D8B030D-6E8A-4147-A177-3AD203B41FA5}">
                      <a16:colId xmlns:a16="http://schemas.microsoft.com/office/drawing/2014/main" val="731527994"/>
                    </a:ext>
                  </a:extLst>
                </a:gridCol>
                <a:gridCol w="763961">
                  <a:extLst>
                    <a:ext uri="{9D8B030D-6E8A-4147-A177-3AD203B41FA5}">
                      <a16:colId xmlns:a16="http://schemas.microsoft.com/office/drawing/2014/main" val="4066411766"/>
                    </a:ext>
                  </a:extLst>
                </a:gridCol>
              </a:tblGrid>
              <a:tr h="304590">
                <a:tc gridSpan="2">
                  <a:txBody>
                    <a:bodyPr/>
                    <a:lstStyle/>
                    <a:p>
                      <a:r>
                        <a:rPr lang="en-GB" sz="1800" b="1" dirty="0">
                          <a:solidFill>
                            <a:schemeClr val="bg1"/>
                          </a:solidFill>
                        </a:rPr>
                        <a:t>CONSUMERS</a:t>
                      </a:r>
                      <a:endParaRPr lang="en-GB" sz="1600" b="0" dirty="0">
                        <a:solidFill>
                          <a:schemeClr val="bg1"/>
                        </a:solidFill>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4"/>
                    </a:solidFill>
                  </a:tcPr>
                </a:tc>
                <a:tc hMerge="1">
                  <a:txBody>
                    <a:bodyPr/>
                    <a:lstStyle/>
                    <a:p>
                      <a:endParaRPr lang="en-GB"/>
                    </a:p>
                  </a:txBody>
                  <a:tcPr/>
                </a:tc>
                <a:extLst>
                  <a:ext uri="{0D108BD9-81ED-4DB2-BD59-A6C34878D82A}">
                    <a16:rowId xmlns:a16="http://schemas.microsoft.com/office/drawing/2014/main" val="3974189949"/>
                  </a:ext>
                </a:extLst>
              </a:tr>
              <a:tr h="792321">
                <a:tc>
                  <a:txBody>
                    <a:bodyPr/>
                    <a:lstStyle/>
                    <a:p>
                      <a:pPr marL="720000" lvl="1"/>
                      <a:r>
                        <a:rPr lang="en-GB" sz="1400" b="1" dirty="0">
                          <a:solidFill>
                            <a:schemeClr val="tx1"/>
                          </a:solidFill>
                          <a:latin typeface="Arial" panose="020B0604020202020204" pitchFamily="34" charset="0"/>
                          <a:cs typeface="Arial" panose="020B0604020202020204" pitchFamily="34" charset="0"/>
                        </a:rPr>
                        <a:t>They’re online</a:t>
                      </a:r>
                      <a:br>
                        <a:rPr lang="en-GB" sz="1400" b="1" dirty="0">
                          <a:solidFill>
                            <a:schemeClr val="tx1"/>
                          </a:solidFill>
                          <a:latin typeface="Arial" panose="020B0604020202020204" pitchFamily="34" charset="0"/>
                          <a:cs typeface="Arial" panose="020B0604020202020204" pitchFamily="34" charset="0"/>
                        </a:rPr>
                      </a:br>
                      <a:r>
                        <a:rPr lang="en-GB" sz="1400" b="1" dirty="0">
                          <a:solidFill>
                            <a:schemeClr val="tx1"/>
                          </a:solidFill>
                          <a:latin typeface="Arial" panose="020B0604020202020204" pitchFamily="34" charset="0"/>
                          <a:cs typeface="Arial" panose="020B0604020202020204" pitchFamily="34" charset="0"/>
                        </a:rPr>
                        <a:t>at least once a</a:t>
                      </a:r>
                      <a:r>
                        <a:rPr lang="en-GB" sz="1400" b="1" baseline="0" dirty="0">
                          <a:solidFill>
                            <a:schemeClr val="tx1"/>
                          </a:solidFill>
                          <a:latin typeface="Arial" panose="020B0604020202020204" pitchFamily="34" charset="0"/>
                          <a:cs typeface="Arial" panose="020B0604020202020204" pitchFamily="34" charset="0"/>
                        </a:rPr>
                        <a:t> day</a:t>
                      </a:r>
                      <a:endParaRPr lang="en-GB" sz="1400" b="1" dirty="0">
                        <a:solidFill>
                          <a:schemeClr val="tx1"/>
                        </a:solidFill>
                        <a:latin typeface="Arial" panose="020B0604020202020204" pitchFamily="34" charset="0"/>
                        <a:cs typeface="Arial" panose="020B0604020202020204" pitchFamily="34" charset="0"/>
                      </a:endParaRPr>
                    </a:p>
                  </a:txBody>
                  <a:tcPr marT="108000" marB="108000" anchor="ctr">
                    <a:lnL w="12700" cmpd="sng">
                      <a:noFill/>
                    </a:lnL>
                    <a:lnR w="12700" cmpd="sng">
                      <a:noFill/>
                    </a:lnR>
                    <a:lnT w="38100" cmpd="sng">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pPr>
                      <a:r>
                        <a:rPr lang="en-GB" sz="1600" b="1" dirty="0">
                          <a:solidFill>
                            <a:schemeClr val="tx1"/>
                          </a:solidFill>
                          <a:latin typeface="Arial" panose="020B0604020202020204" pitchFamily="34" charset="0"/>
                          <a:cs typeface="Arial" panose="020B0604020202020204" pitchFamily="34" charset="0"/>
                        </a:rPr>
                        <a:t>1.16</a:t>
                      </a:r>
                    </a:p>
                  </a:txBody>
                  <a:tcPr anchor="ctr">
                    <a:lnL w="12700" cmpd="sng">
                      <a:noFill/>
                    </a:lnL>
                    <a:lnR w="12700" cmpd="sng">
                      <a:noFill/>
                    </a:lnR>
                    <a:lnT w="38100" cmpd="sng">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90287309"/>
                  </a:ext>
                </a:extLst>
              </a:tr>
            </a:tbl>
          </a:graphicData>
        </a:graphic>
      </p:graphicFrame>
      <p:sp>
        <p:nvSpPr>
          <p:cNvPr id="24" name="Freeform 6"/>
          <p:cNvSpPr>
            <a:spLocks noEditPoints="1"/>
          </p:cNvSpPr>
          <p:nvPr/>
        </p:nvSpPr>
        <p:spPr bwMode="auto">
          <a:xfrm>
            <a:off x="339378" y="1846203"/>
            <a:ext cx="445010" cy="538748"/>
          </a:xfrm>
          <a:custGeom>
            <a:avLst/>
            <a:gdLst>
              <a:gd name="T0" fmla="*/ 1406 w 2706"/>
              <a:gd name="T1" fmla="*/ 2838 h 3276"/>
              <a:gd name="T2" fmla="*/ 1332 w 2706"/>
              <a:gd name="T3" fmla="*/ 2958 h 3276"/>
              <a:gd name="T4" fmla="*/ 1213 w 2706"/>
              <a:gd name="T5" fmla="*/ 2883 h 3276"/>
              <a:gd name="T6" fmla="*/ 1286 w 2706"/>
              <a:gd name="T7" fmla="*/ 2764 h 3276"/>
              <a:gd name="T8" fmla="*/ 2296 w 2706"/>
              <a:gd name="T9" fmla="*/ 1922 h 3276"/>
              <a:gd name="T10" fmla="*/ 2250 w 2706"/>
              <a:gd name="T11" fmla="*/ 2055 h 3276"/>
              <a:gd name="T12" fmla="*/ 2115 w 2706"/>
              <a:gd name="T13" fmla="*/ 2010 h 3276"/>
              <a:gd name="T14" fmla="*/ 2162 w 2706"/>
              <a:gd name="T15" fmla="*/ 1875 h 3276"/>
              <a:gd name="T16" fmla="*/ 491 w 2706"/>
              <a:gd name="T17" fmla="*/ 1903 h 3276"/>
              <a:gd name="T18" fmla="*/ 475 w 2706"/>
              <a:gd name="T19" fmla="*/ 2043 h 3276"/>
              <a:gd name="T20" fmla="*/ 335 w 2706"/>
              <a:gd name="T21" fmla="*/ 2027 h 3276"/>
              <a:gd name="T22" fmla="*/ 351 w 2706"/>
              <a:gd name="T23" fmla="*/ 1888 h 3276"/>
              <a:gd name="T24" fmla="*/ 1965 w 2706"/>
              <a:gd name="T25" fmla="*/ 1327 h 3276"/>
              <a:gd name="T26" fmla="*/ 1990 w 2706"/>
              <a:gd name="T27" fmla="*/ 1448 h 3276"/>
              <a:gd name="T28" fmla="*/ 1477 w 2706"/>
              <a:gd name="T29" fmla="*/ 2062 h 3276"/>
              <a:gd name="T30" fmla="*/ 1279 w 2706"/>
              <a:gd name="T31" fmla="*/ 2153 h 3276"/>
              <a:gd name="T32" fmla="*/ 1125 w 2706"/>
              <a:gd name="T33" fmla="*/ 2000 h 3276"/>
              <a:gd name="T34" fmla="*/ 1216 w 2706"/>
              <a:gd name="T35" fmla="*/ 1801 h 3276"/>
              <a:gd name="T36" fmla="*/ 1856 w 2706"/>
              <a:gd name="T37" fmla="*/ 1336 h 3276"/>
              <a:gd name="T38" fmla="*/ 1372 w 2706"/>
              <a:gd name="T39" fmla="*/ 992 h 3276"/>
              <a:gd name="T40" fmla="*/ 1388 w 2706"/>
              <a:gd name="T41" fmla="*/ 1133 h 3276"/>
              <a:gd name="T42" fmla="*/ 1247 w 2706"/>
              <a:gd name="T43" fmla="*/ 1148 h 3276"/>
              <a:gd name="T44" fmla="*/ 1231 w 2706"/>
              <a:gd name="T45" fmla="*/ 1008 h 3276"/>
              <a:gd name="T46" fmla="*/ 1145 w 2706"/>
              <a:gd name="T47" fmla="*/ 844 h 3276"/>
              <a:gd name="T48" fmla="*/ 629 w 2706"/>
              <a:gd name="T49" fmla="*/ 1060 h 3276"/>
              <a:gd name="T50" fmla="*/ 282 w 2706"/>
              <a:gd name="T51" fmla="*/ 1488 h 3276"/>
              <a:gd name="T52" fmla="*/ 180 w 2706"/>
              <a:gd name="T53" fmla="*/ 2050 h 3276"/>
              <a:gd name="T54" fmla="*/ 360 w 2706"/>
              <a:gd name="T55" fmla="*/ 2583 h 3276"/>
              <a:gd name="T56" fmla="*/ 762 w 2706"/>
              <a:gd name="T57" fmla="*/ 2958 h 3276"/>
              <a:gd name="T58" fmla="*/ 1312 w 2706"/>
              <a:gd name="T59" fmla="*/ 3100 h 3276"/>
              <a:gd name="T60" fmla="*/ 1862 w 2706"/>
              <a:gd name="T61" fmla="*/ 2958 h 3276"/>
              <a:gd name="T62" fmla="*/ 2265 w 2706"/>
              <a:gd name="T63" fmla="*/ 2583 h 3276"/>
              <a:gd name="T64" fmla="*/ 2445 w 2706"/>
              <a:gd name="T65" fmla="*/ 2050 h 3276"/>
              <a:gd name="T66" fmla="*/ 2343 w 2706"/>
              <a:gd name="T67" fmla="*/ 1488 h 3276"/>
              <a:gd name="T68" fmla="*/ 1995 w 2706"/>
              <a:gd name="T69" fmla="*/ 1060 h 3276"/>
              <a:gd name="T70" fmla="*/ 1480 w 2706"/>
              <a:gd name="T71" fmla="*/ 844 h 3276"/>
              <a:gd name="T72" fmla="*/ 932 w 2706"/>
              <a:gd name="T73" fmla="*/ 177 h 3276"/>
              <a:gd name="T74" fmla="*/ 1583 w 2706"/>
              <a:gd name="T75" fmla="*/ 683 h 3276"/>
              <a:gd name="T76" fmla="*/ 2141 w 2706"/>
              <a:gd name="T77" fmla="*/ 949 h 3276"/>
              <a:gd name="T78" fmla="*/ 2198 w 2706"/>
              <a:gd name="T79" fmla="*/ 710 h 3276"/>
              <a:gd name="T80" fmla="*/ 2298 w 2706"/>
              <a:gd name="T81" fmla="*/ 634 h 3276"/>
              <a:gd name="T82" fmla="*/ 2706 w 2706"/>
              <a:gd name="T83" fmla="*/ 1060 h 3276"/>
              <a:gd name="T84" fmla="*/ 2635 w 2706"/>
              <a:gd name="T85" fmla="*/ 1155 h 3276"/>
              <a:gd name="T86" fmla="*/ 2327 w 2706"/>
              <a:gd name="T87" fmla="*/ 1136 h 3276"/>
              <a:gd name="T88" fmla="*/ 2595 w 2706"/>
              <a:gd name="T89" fmla="*/ 1690 h 3276"/>
              <a:gd name="T90" fmla="*/ 2573 w 2706"/>
              <a:gd name="T91" fmla="*/ 2328 h 3276"/>
              <a:gd name="T92" fmla="*/ 2271 w 2706"/>
              <a:gd name="T93" fmla="*/ 2860 h 3276"/>
              <a:gd name="T94" fmla="*/ 1760 w 2706"/>
              <a:gd name="T95" fmla="*/ 3198 h 3276"/>
              <a:gd name="T96" fmla="*/ 1127 w 2706"/>
              <a:gd name="T97" fmla="*/ 3264 h 3276"/>
              <a:gd name="T98" fmla="*/ 552 w 2706"/>
              <a:gd name="T99" fmla="*/ 3033 h 3276"/>
              <a:gd name="T100" fmla="*/ 150 w 2706"/>
              <a:gd name="T101" fmla="*/ 2575 h 3276"/>
              <a:gd name="T102" fmla="*/ 0 w 2706"/>
              <a:gd name="T103" fmla="*/ 1966 h 3276"/>
              <a:gd name="T104" fmla="*/ 152 w 2706"/>
              <a:gd name="T105" fmla="*/ 1355 h 3276"/>
              <a:gd name="T106" fmla="*/ 555 w 2706"/>
              <a:gd name="T107" fmla="*/ 896 h 3276"/>
              <a:gd name="T108" fmla="*/ 1132 w 2706"/>
              <a:gd name="T109" fmla="*/ 668 h 3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706" h="3276">
                <a:moveTo>
                  <a:pt x="1309" y="2761"/>
                </a:moveTo>
                <a:lnTo>
                  <a:pt x="1332" y="2764"/>
                </a:lnTo>
                <a:lnTo>
                  <a:pt x="1353" y="2771"/>
                </a:lnTo>
                <a:lnTo>
                  <a:pt x="1372" y="2783"/>
                </a:lnTo>
                <a:lnTo>
                  <a:pt x="1388" y="2798"/>
                </a:lnTo>
                <a:lnTo>
                  <a:pt x="1399" y="2817"/>
                </a:lnTo>
                <a:lnTo>
                  <a:pt x="1406" y="2838"/>
                </a:lnTo>
                <a:lnTo>
                  <a:pt x="1410" y="2860"/>
                </a:lnTo>
                <a:lnTo>
                  <a:pt x="1406" y="2883"/>
                </a:lnTo>
                <a:lnTo>
                  <a:pt x="1399" y="2904"/>
                </a:lnTo>
                <a:lnTo>
                  <a:pt x="1388" y="2923"/>
                </a:lnTo>
                <a:lnTo>
                  <a:pt x="1372" y="2939"/>
                </a:lnTo>
                <a:lnTo>
                  <a:pt x="1353" y="2950"/>
                </a:lnTo>
                <a:lnTo>
                  <a:pt x="1332" y="2958"/>
                </a:lnTo>
                <a:lnTo>
                  <a:pt x="1309" y="2961"/>
                </a:lnTo>
                <a:lnTo>
                  <a:pt x="1286" y="2958"/>
                </a:lnTo>
                <a:lnTo>
                  <a:pt x="1265" y="2950"/>
                </a:lnTo>
                <a:lnTo>
                  <a:pt x="1247" y="2939"/>
                </a:lnTo>
                <a:lnTo>
                  <a:pt x="1231" y="2923"/>
                </a:lnTo>
                <a:lnTo>
                  <a:pt x="1220" y="2904"/>
                </a:lnTo>
                <a:lnTo>
                  <a:pt x="1213" y="2883"/>
                </a:lnTo>
                <a:lnTo>
                  <a:pt x="1209" y="2860"/>
                </a:lnTo>
                <a:lnTo>
                  <a:pt x="1213" y="2838"/>
                </a:lnTo>
                <a:lnTo>
                  <a:pt x="1220" y="2817"/>
                </a:lnTo>
                <a:lnTo>
                  <a:pt x="1231" y="2798"/>
                </a:lnTo>
                <a:lnTo>
                  <a:pt x="1247" y="2783"/>
                </a:lnTo>
                <a:lnTo>
                  <a:pt x="1265" y="2771"/>
                </a:lnTo>
                <a:lnTo>
                  <a:pt x="1286" y="2764"/>
                </a:lnTo>
                <a:lnTo>
                  <a:pt x="1309" y="2761"/>
                </a:lnTo>
                <a:close/>
                <a:moveTo>
                  <a:pt x="2206" y="1866"/>
                </a:moveTo>
                <a:lnTo>
                  <a:pt x="2229" y="1868"/>
                </a:lnTo>
                <a:lnTo>
                  <a:pt x="2250" y="1875"/>
                </a:lnTo>
                <a:lnTo>
                  <a:pt x="2268" y="1888"/>
                </a:lnTo>
                <a:lnTo>
                  <a:pt x="2283" y="1903"/>
                </a:lnTo>
                <a:lnTo>
                  <a:pt x="2296" y="1922"/>
                </a:lnTo>
                <a:lnTo>
                  <a:pt x="2303" y="1943"/>
                </a:lnTo>
                <a:lnTo>
                  <a:pt x="2305" y="1966"/>
                </a:lnTo>
                <a:lnTo>
                  <a:pt x="2303" y="1989"/>
                </a:lnTo>
                <a:lnTo>
                  <a:pt x="2296" y="2010"/>
                </a:lnTo>
                <a:lnTo>
                  <a:pt x="2283" y="2027"/>
                </a:lnTo>
                <a:lnTo>
                  <a:pt x="2268" y="2043"/>
                </a:lnTo>
                <a:lnTo>
                  <a:pt x="2250" y="2055"/>
                </a:lnTo>
                <a:lnTo>
                  <a:pt x="2229" y="2063"/>
                </a:lnTo>
                <a:lnTo>
                  <a:pt x="2206" y="2065"/>
                </a:lnTo>
                <a:lnTo>
                  <a:pt x="2183" y="2063"/>
                </a:lnTo>
                <a:lnTo>
                  <a:pt x="2162" y="2055"/>
                </a:lnTo>
                <a:lnTo>
                  <a:pt x="2143" y="2043"/>
                </a:lnTo>
                <a:lnTo>
                  <a:pt x="2128" y="2027"/>
                </a:lnTo>
                <a:lnTo>
                  <a:pt x="2115" y="2010"/>
                </a:lnTo>
                <a:lnTo>
                  <a:pt x="2108" y="1989"/>
                </a:lnTo>
                <a:lnTo>
                  <a:pt x="2106" y="1966"/>
                </a:lnTo>
                <a:lnTo>
                  <a:pt x="2108" y="1943"/>
                </a:lnTo>
                <a:lnTo>
                  <a:pt x="2115" y="1922"/>
                </a:lnTo>
                <a:lnTo>
                  <a:pt x="2128" y="1903"/>
                </a:lnTo>
                <a:lnTo>
                  <a:pt x="2143" y="1888"/>
                </a:lnTo>
                <a:lnTo>
                  <a:pt x="2162" y="1875"/>
                </a:lnTo>
                <a:lnTo>
                  <a:pt x="2183" y="1868"/>
                </a:lnTo>
                <a:lnTo>
                  <a:pt x="2206" y="1866"/>
                </a:lnTo>
                <a:close/>
                <a:moveTo>
                  <a:pt x="412" y="1866"/>
                </a:moveTo>
                <a:lnTo>
                  <a:pt x="435" y="1868"/>
                </a:lnTo>
                <a:lnTo>
                  <a:pt x="456" y="1875"/>
                </a:lnTo>
                <a:lnTo>
                  <a:pt x="475" y="1888"/>
                </a:lnTo>
                <a:lnTo>
                  <a:pt x="491" y="1903"/>
                </a:lnTo>
                <a:lnTo>
                  <a:pt x="502" y="1922"/>
                </a:lnTo>
                <a:lnTo>
                  <a:pt x="510" y="1943"/>
                </a:lnTo>
                <a:lnTo>
                  <a:pt x="513" y="1966"/>
                </a:lnTo>
                <a:lnTo>
                  <a:pt x="510" y="1989"/>
                </a:lnTo>
                <a:lnTo>
                  <a:pt x="502" y="2010"/>
                </a:lnTo>
                <a:lnTo>
                  <a:pt x="491" y="2027"/>
                </a:lnTo>
                <a:lnTo>
                  <a:pt x="475" y="2043"/>
                </a:lnTo>
                <a:lnTo>
                  <a:pt x="456" y="2055"/>
                </a:lnTo>
                <a:lnTo>
                  <a:pt x="435" y="2063"/>
                </a:lnTo>
                <a:lnTo>
                  <a:pt x="412" y="2065"/>
                </a:lnTo>
                <a:lnTo>
                  <a:pt x="390" y="2063"/>
                </a:lnTo>
                <a:lnTo>
                  <a:pt x="369" y="2055"/>
                </a:lnTo>
                <a:lnTo>
                  <a:pt x="351" y="2043"/>
                </a:lnTo>
                <a:lnTo>
                  <a:pt x="335" y="2027"/>
                </a:lnTo>
                <a:lnTo>
                  <a:pt x="323" y="2010"/>
                </a:lnTo>
                <a:lnTo>
                  <a:pt x="316" y="1989"/>
                </a:lnTo>
                <a:lnTo>
                  <a:pt x="313" y="1966"/>
                </a:lnTo>
                <a:lnTo>
                  <a:pt x="316" y="1943"/>
                </a:lnTo>
                <a:lnTo>
                  <a:pt x="323" y="1922"/>
                </a:lnTo>
                <a:lnTo>
                  <a:pt x="335" y="1903"/>
                </a:lnTo>
                <a:lnTo>
                  <a:pt x="351" y="1888"/>
                </a:lnTo>
                <a:lnTo>
                  <a:pt x="369" y="1875"/>
                </a:lnTo>
                <a:lnTo>
                  <a:pt x="390" y="1868"/>
                </a:lnTo>
                <a:lnTo>
                  <a:pt x="412" y="1866"/>
                </a:lnTo>
                <a:close/>
                <a:moveTo>
                  <a:pt x="1909" y="1312"/>
                </a:moveTo>
                <a:lnTo>
                  <a:pt x="1928" y="1313"/>
                </a:lnTo>
                <a:lnTo>
                  <a:pt x="1947" y="1317"/>
                </a:lnTo>
                <a:lnTo>
                  <a:pt x="1965" y="1327"/>
                </a:lnTo>
                <a:lnTo>
                  <a:pt x="1980" y="1339"/>
                </a:lnTo>
                <a:lnTo>
                  <a:pt x="1992" y="1356"/>
                </a:lnTo>
                <a:lnTo>
                  <a:pt x="2000" y="1374"/>
                </a:lnTo>
                <a:lnTo>
                  <a:pt x="2004" y="1393"/>
                </a:lnTo>
                <a:lnTo>
                  <a:pt x="2003" y="1411"/>
                </a:lnTo>
                <a:lnTo>
                  <a:pt x="1999" y="1430"/>
                </a:lnTo>
                <a:lnTo>
                  <a:pt x="1990" y="1448"/>
                </a:lnTo>
                <a:lnTo>
                  <a:pt x="1977" y="1464"/>
                </a:lnTo>
                <a:lnTo>
                  <a:pt x="1497" y="1922"/>
                </a:lnTo>
                <a:lnTo>
                  <a:pt x="1502" y="1944"/>
                </a:lnTo>
                <a:lnTo>
                  <a:pt x="1503" y="1966"/>
                </a:lnTo>
                <a:lnTo>
                  <a:pt x="1500" y="2000"/>
                </a:lnTo>
                <a:lnTo>
                  <a:pt x="1491" y="2032"/>
                </a:lnTo>
                <a:lnTo>
                  <a:pt x="1477" y="2062"/>
                </a:lnTo>
                <a:lnTo>
                  <a:pt x="1458" y="2088"/>
                </a:lnTo>
                <a:lnTo>
                  <a:pt x="1436" y="2111"/>
                </a:lnTo>
                <a:lnTo>
                  <a:pt x="1408" y="2130"/>
                </a:lnTo>
                <a:lnTo>
                  <a:pt x="1379" y="2144"/>
                </a:lnTo>
                <a:lnTo>
                  <a:pt x="1347" y="2153"/>
                </a:lnTo>
                <a:lnTo>
                  <a:pt x="1312" y="2156"/>
                </a:lnTo>
                <a:lnTo>
                  <a:pt x="1279" y="2153"/>
                </a:lnTo>
                <a:lnTo>
                  <a:pt x="1246" y="2144"/>
                </a:lnTo>
                <a:lnTo>
                  <a:pt x="1216" y="2130"/>
                </a:lnTo>
                <a:lnTo>
                  <a:pt x="1190" y="2111"/>
                </a:lnTo>
                <a:lnTo>
                  <a:pt x="1167" y="2088"/>
                </a:lnTo>
                <a:lnTo>
                  <a:pt x="1148" y="2062"/>
                </a:lnTo>
                <a:lnTo>
                  <a:pt x="1134" y="2032"/>
                </a:lnTo>
                <a:lnTo>
                  <a:pt x="1125" y="2000"/>
                </a:lnTo>
                <a:lnTo>
                  <a:pt x="1123" y="1966"/>
                </a:lnTo>
                <a:lnTo>
                  <a:pt x="1126" y="1931"/>
                </a:lnTo>
                <a:lnTo>
                  <a:pt x="1134" y="1900"/>
                </a:lnTo>
                <a:lnTo>
                  <a:pt x="1148" y="1869"/>
                </a:lnTo>
                <a:lnTo>
                  <a:pt x="1167" y="1843"/>
                </a:lnTo>
                <a:lnTo>
                  <a:pt x="1190" y="1820"/>
                </a:lnTo>
                <a:lnTo>
                  <a:pt x="1216" y="1801"/>
                </a:lnTo>
                <a:lnTo>
                  <a:pt x="1246" y="1787"/>
                </a:lnTo>
                <a:lnTo>
                  <a:pt x="1279" y="1778"/>
                </a:lnTo>
                <a:lnTo>
                  <a:pt x="1312" y="1776"/>
                </a:lnTo>
                <a:lnTo>
                  <a:pt x="1336" y="1777"/>
                </a:lnTo>
                <a:lnTo>
                  <a:pt x="1359" y="1781"/>
                </a:lnTo>
                <a:lnTo>
                  <a:pt x="1381" y="1789"/>
                </a:lnTo>
                <a:lnTo>
                  <a:pt x="1856" y="1336"/>
                </a:lnTo>
                <a:lnTo>
                  <a:pt x="1871" y="1324"/>
                </a:lnTo>
                <a:lnTo>
                  <a:pt x="1889" y="1316"/>
                </a:lnTo>
                <a:lnTo>
                  <a:pt x="1909" y="1312"/>
                </a:lnTo>
                <a:close/>
                <a:moveTo>
                  <a:pt x="1309" y="970"/>
                </a:moveTo>
                <a:lnTo>
                  <a:pt x="1332" y="973"/>
                </a:lnTo>
                <a:lnTo>
                  <a:pt x="1353" y="981"/>
                </a:lnTo>
                <a:lnTo>
                  <a:pt x="1372" y="992"/>
                </a:lnTo>
                <a:lnTo>
                  <a:pt x="1388" y="1008"/>
                </a:lnTo>
                <a:lnTo>
                  <a:pt x="1399" y="1027"/>
                </a:lnTo>
                <a:lnTo>
                  <a:pt x="1406" y="1048"/>
                </a:lnTo>
                <a:lnTo>
                  <a:pt x="1410" y="1070"/>
                </a:lnTo>
                <a:lnTo>
                  <a:pt x="1406" y="1093"/>
                </a:lnTo>
                <a:lnTo>
                  <a:pt x="1399" y="1114"/>
                </a:lnTo>
                <a:lnTo>
                  <a:pt x="1388" y="1133"/>
                </a:lnTo>
                <a:lnTo>
                  <a:pt x="1372" y="1148"/>
                </a:lnTo>
                <a:lnTo>
                  <a:pt x="1353" y="1160"/>
                </a:lnTo>
                <a:lnTo>
                  <a:pt x="1332" y="1167"/>
                </a:lnTo>
                <a:lnTo>
                  <a:pt x="1309" y="1170"/>
                </a:lnTo>
                <a:lnTo>
                  <a:pt x="1286" y="1167"/>
                </a:lnTo>
                <a:lnTo>
                  <a:pt x="1265" y="1160"/>
                </a:lnTo>
                <a:lnTo>
                  <a:pt x="1247" y="1148"/>
                </a:lnTo>
                <a:lnTo>
                  <a:pt x="1231" y="1133"/>
                </a:lnTo>
                <a:lnTo>
                  <a:pt x="1220" y="1114"/>
                </a:lnTo>
                <a:lnTo>
                  <a:pt x="1213" y="1093"/>
                </a:lnTo>
                <a:lnTo>
                  <a:pt x="1209" y="1070"/>
                </a:lnTo>
                <a:lnTo>
                  <a:pt x="1213" y="1048"/>
                </a:lnTo>
                <a:lnTo>
                  <a:pt x="1220" y="1027"/>
                </a:lnTo>
                <a:lnTo>
                  <a:pt x="1231" y="1008"/>
                </a:lnTo>
                <a:lnTo>
                  <a:pt x="1247" y="992"/>
                </a:lnTo>
                <a:lnTo>
                  <a:pt x="1265" y="981"/>
                </a:lnTo>
                <a:lnTo>
                  <a:pt x="1286" y="973"/>
                </a:lnTo>
                <a:lnTo>
                  <a:pt x="1309" y="970"/>
                </a:lnTo>
                <a:close/>
                <a:moveTo>
                  <a:pt x="1312" y="831"/>
                </a:moveTo>
                <a:lnTo>
                  <a:pt x="1227" y="834"/>
                </a:lnTo>
                <a:lnTo>
                  <a:pt x="1145" y="844"/>
                </a:lnTo>
                <a:lnTo>
                  <a:pt x="1064" y="858"/>
                </a:lnTo>
                <a:lnTo>
                  <a:pt x="984" y="879"/>
                </a:lnTo>
                <a:lnTo>
                  <a:pt x="908" y="905"/>
                </a:lnTo>
                <a:lnTo>
                  <a:pt x="833" y="937"/>
                </a:lnTo>
                <a:lnTo>
                  <a:pt x="762" y="973"/>
                </a:lnTo>
                <a:lnTo>
                  <a:pt x="694" y="1014"/>
                </a:lnTo>
                <a:lnTo>
                  <a:pt x="629" y="1060"/>
                </a:lnTo>
                <a:lnTo>
                  <a:pt x="567" y="1110"/>
                </a:lnTo>
                <a:lnTo>
                  <a:pt x="510" y="1164"/>
                </a:lnTo>
                <a:lnTo>
                  <a:pt x="455" y="1222"/>
                </a:lnTo>
                <a:lnTo>
                  <a:pt x="405" y="1284"/>
                </a:lnTo>
                <a:lnTo>
                  <a:pt x="360" y="1349"/>
                </a:lnTo>
                <a:lnTo>
                  <a:pt x="318" y="1417"/>
                </a:lnTo>
                <a:lnTo>
                  <a:pt x="282" y="1488"/>
                </a:lnTo>
                <a:lnTo>
                  <a:pt x="251" y="1562"/>
                </a:lnTo>
                <a:lnTo>
                  <a:pt x="225" y="1639"/>
                </a:lnTo>
                <a:lnTo>
                  <a:pt x="204" y="1717"/>
                </a:lnTo>
                <a:lnTo>
                  <a:pt x="189" y="1798"/>
                </a:lnTo>
                <a:lnTo>
                  <a:pt x="180" y="1881"/>
                </a:lnTo>
                <a:lnTo>
                  <a:pt x="177" y="1966"/>
                </a:lnTo>
                <a:lnTo>
                  <a:pt x="180" y="2050"/>
                </a:lnTo>
                <a:lnTo>
                  <a:pt x="189" y="2133"/>
                </a:lnTo>
                <a:lnTo>
                  <a:pt x="204" y="2214"/>
                </a:lnTo>
                <a:lnTo>
                  <a:pt x="225" y="2292"/>
                </a:lnTo>
                <a:lnTo>
                  <a:pt x="251" y="2370"/>
                </a:lnTo>
                <a:lnTo>
                  <a:pt x="282" y="2443"/>
                </a:lnTo>
                <a:lnTo>
                  <a:pt x="318" y="2514"/>
                </a:lnTo>
                <a:lnTo>
                  <a:pt x="360" y="2583"/>
                </a:lnTo>
                <a:lnTo>
                  <a:pt x="405" y="2648"/>
                </a:lnTo>
                <a:lnTo>
                  <a:pt x="455" y="2709"/>
                </a:lnTo>
                <a:lnTo>
                  <a:pt x="510" y="2767"/>
                </a:lnTo>
                <a:lnTo>
                  <a:pt x="567" y="2821"/>
                </a:lnTo>
                <a:lnTo>
                  <a:pt x="629" y="2872"/>
                </a:lnTo>
                <a:lnTo>
                  <a:pt x="694" y="2917"/>
                </a:lnTo>
                <a:lnTo>
                  <a:pt x="762" y="2958"/>
                </a:lnTo>
                <a:lnTo>
                  <a:pt x="833" y="2994"/>
                </a:lnTo>
                <a:lnTo>
                  <a:pt x="908" y="3026"/>
                </a:lnTo>
                <a:lnTo>
                  <a:pt x="984" y="3052"/>
                </a:lnTo>
                <a:lnTo>
                  <a:pt x="1064" y="3073"/>
                </a:lnTo>
                <a:lnTo>
                  <a:pt x="1145" y="3088"/>
                </a:lnTo>
                <a:lnTo>
                  <a:pt x="1227" y="3097"/>
                </a:lnTo>
                <a:lnTo>
                  <a:pt x="1312" y="3100"/>
                </a:lnTo>
                <a:lnTo>
                  <a:pt x="1397" y="3097"/>
                </a:lnTo>
                <a:lnTo>
                  <a:pt x="1480" y="3088"/>
                </a:lnTo>
                <a:lnTo>
                  <a:pt x="1560" y="3073"/>
                </a:lnTo>
                <a:lnTo>
                  <a:pt x="1640" y="3052"/>
                </a:lnTo>
                <a:lnTo>
                  <a:pt x="1716" y="3026"/>
                </a:lnTo>
                <a:lnTo>
                  <a:pt x="1791" y="2994"/>
                </a:lnTo>
                <a:lnTo>
                  <a:pt x="1862" y="2958"/>
                </a:lnTo>
                <a:lnTo>
                  <a:pt x="1930" y="2917"/>
                </a:lnTo>
                <a:lnTo>
                  <a:pt x="1995" y="2872"/>
                </a:lnTo>
                <a:lnTo>
                  <a:pt x="2057" y="2821"/>
                </a:lnTo>
                <a:lnTo>
                  <a:pt x="2115" y="2767"/>
                </a:lnTo>
                <a:lnTo>
                  <a:pt x="2169" y="2709"/>
                </a:lnTo>
                <a:lnTo>
                  <a:pt x="2219" y="2648"/>
                </a:lnTo>
                <a:lnTo>
                  <a:pt x="2265" y="2583"/>
                </a:lnTo>
                <a:lnTo>
                  <a:pt x="2306" y="2514"/>
                </a:lnTo>
                <a:lnTo>
                  <a:pt x="2343" y="2443"/>
                </a:lnTo>
                <a:lnTo>
                  <a:pt x="2374" y="2370"/>
                </a:lnTo>
                <a:lnTo>
                  <a:pt x="2400" y="2292"/>
                </a:lnTo>
                <a:lnTo>
                  <a:pt x="2421" y="2214"/>
                </a:lnTo>
                <a:lnTo>
                  <a:pt x="2436" y="2133"/>
                </a:lnTo>
                <a:lnTo>
                  <a:pt x="2445" y="2050"/>
                </a:lnTo>
                <a:lnTo>
                  <a:pt x="2449" y="1966"/>
                </a:lnTo>
                <a:lnTo>
                  <a:pt x="2445" y="1881"/>
                </a:lnTo>
                <a:lnTo>
                  <a:pt x="2436" y="1798"/>
                </a:lnTo>
                <a:lnTo>
                  <a:pt x="2421" y="1717"/>
                </a:lnTo>
                <a:lnTo>
                  <a:pt x="2400" y="1639"/>
                </a:lnTo>
                <a:lnTo>
                  <a:pt x="2374" y="1562"/>
                </a:lnTo>
                <a:lnTo>
                  <a:pt x="2343" y="1488"/>
                </a:lnTo>
                <a:lnTo>
                  <a:pt x="2306" y="1417"/>
                </a:lnTo>
                <a:lnTo>
                  <a:pt x="2265" y="1349"/>
                </a:lnTo>
                <a:lnTo>
                  <a:pt x="2219" y="1284"/>
                </a:lnTo>
                <a:lnTo>
                  <a:pt x="2169" y="1222"/>
                </a:lnTo>
                <a:lnTo>
                  <a:pt x="2115" y="1164"/>
                </a:lnTo>
                <a:lnTo>
                  <a:pt x="2057" y="1110"/>
                </a:lnTo>
                <a:lnTo>
                  <a:pt x="1995" y="1060"/>
                </a:lnTo>
                <a:lnTo>
                  <a:pt x="1930" y="1014"/>
                </a:lnTo>
                <a:lnTo>
                  <a:pt x="1862" y="973"/>
                </a:lnTo>
                <a:lnTo>
                  <a:pt x="1791" y="937"/>
                </a:lnTo>
                <a:lnTo>
                  <a:pt x="1716" y="905"/>
                </a:lnTo>
                <a:lnTo>
                  <a:pt x="1640" y="879"/>
                </a:lnTo>
                <a:lnTo>
                  <a:pt x="1560" y="858"/>
                </a:lnTo>
                <a:lnTo>
                  <a:pt x="1480" y="844"/>
                </a:lnTo>
                <a:lnTo>
                  <a:pt x="1397" y="834"/>
                </a:lnTo>
                <a:lnTo>
                  <a:pt x="1312" y="831"/>
                </a:lnTo>
                <a:close/>
                <a:moveTo>
                  <a:pt x="932" y="177"/>
                </a:moveTo>
                <a:lnTo>
                  <a:pt x="932" y="330"/>
                </a:lnTo>
                <a:lnTo>
                  <a:pt x="1693" y="330"/>
                </a:lnTo>
                <a:lnTo>
                  <a:pt x="1693" y="177"/>
                </a:lnTo>
                <a:lnTo>
                  <a:pt x="932" y="177"/>
                </a:lnTo>
                <a:close/>
                <a:moveTo>
                  <a:pt x="756" y="0"/>
                </a:moveTo>
                <a:lnTo>
                  <a:pt x="1869" y="0"/>
                </a:lnTo>
                <a:lnTo>
                  <a:pt x="1869" y="506"/>
                </a:lnTo>
                <a:lnTo>
                  <a:pt x="1400" y="506"/>
                </a:lnTo>
                <a:lnTo>
                  <a:pt x="1400" y="658"/>
                </a:lnTo>
                <a:lnTo>
                  <a:pt x="1493" y="668"/>
                </a:lnTo>
                <a:lnTo>
                  <a:pt x="1583" y="683"/>
                </a:lnTo>
                <a:lnTo>
                  <a:pt x="1671" y="705"/>
                </a:lnTo>
                <a:lnTo>
                  <a:pt x="1756" y="733"/>
                </a:lnTo>
                <a:lnTo>
                  <a:pt x="1840" y="766"/>
                </a:lnTo>
                <a:lnTo>
                  <a:pt x="1920" y="805"/>
                </a:lnTo>
                <a:lnTo>
                  <a:pt x="1996" y="848"/>
                </a:lnTo>
                <a:lnTo>
                  <a:pt x="2070" y="897"/>
                </a:lnTo>
                <a:lnTo>
                  <a:pt x="2141" y="949"/>
                </a:lnTo>
                <a:lnTo>
                  <a:pt x="2207" y="1008"/>
                </a:lnTo>
                <a:lnTo>
                  <a:pt x="2327" y="892"/>
                </a:lnTo>
                <a:lnTo>
                  <a:pt x="2222" y="782"/>
                </a:lnTo>
                <a:lnTo>
                  <a:pt x="2210" y="766"/>
                </a:lnTo>
                <a:lnTo>
                  <a:pt x="2202" y="748"/>
                </a:lnTo>
                <a:lnTo>
                  <a:pt x="2198" y="728"/>
                </a:lnTo>
                <a:lnTo>
                  <a:pt x="2198" y="710"/>
                </a:lnTo>
                <a:lnTo>
                  <a:pt x="2203" y="691"/>
                </a:lnTo>
                <a:lnTo>
                  <a:pt x="2212" y="673"/>
                </a:lnTo>
                <a:lnTo>
                  <a:pt x="2225" y="657"/>
                </a:lnTo>
                <a:lnTo>
                  <a:pt x="2241" y="646"/>
                </a:lnTo>
                <a:lnTo>
                  <a:pt x="2259" y="637"/>
                </a:lnTo>
                <a:lnTo>
                  <a:pt x="2278" y="633"/>
                </a:lnTo>
                <a:lnTo>
                  <a:pt x="2298" y="634"/>
                </a:lnTo>
                <a:lnTo>
                  <a:pt x="2317" y="638"/>
                </a:lnTo>
                <a:lnTo>
                  <a:pt x="2334" y="647"/>
                </a:lnTo>
                <a:lnTo>
                  <a:pt x="2350" y="660"/>
                </a:lnTo>
                <a:lnTo>
                  <a:pt x="2682" y="1007"/>
                </a:lnTo>
                <a:lnTo>
                  <a:pt x="2695" y="1024"/>
                </a:lnTo>
                <a:lnTo>
                  <a:pt x="2702" y="1042"/>
                </a:lnTo>
                <a:lnTo>
                  <a:pt x="2706" y="1060"/>
                </a:lnTo>
                <a:lnTo>
                  <a:pt x="2706" y="1080"/>
                </a:lnTo>
                <a:lnTo>
                  <a:pt x="2701" y="1099"/>
                </a:lnTo>
                <a:lnTo>
                  <a:pt x="2693" y="1116"/>
                </a:lnTo>
                <a:lnTo>
                  <a:pt x="2679" y="1132"/>
                </a:lnTo>
                <a:lnTo>
                  <a:pt x="2665" y="1143"/>
                </a:lnTo>
                <a:lnTo>
                  <a:pt x="2651" y="1151"/>
                </a:lnTo>
                <a:lnTo>
                  <a:pt x="2635" y="1155"/>
                </a:lnTo>
                <a:lnTo>
                  <a:pt x="2618" y="1157"/>
                </a:lnTo>
                <a:lnTo>
                  <a:pt x="2601" y="1155"/>
                </a:lnTo>
                <a:lnTo>
                  <a:pt x="2585" y="1149"/>
                </a:lnTo>
                <a:lnTo>
                  <a:pt x="2569" y="1141"/>
                </a:lnTo>
                <a:lnTo>
                  <a:pt x="2554" y="1130"/>
                </a:lnTo>
                <a:lnTo>
                  <a:pt x="2450" y="1020"/>
                </a:lnTo>
                <a:lnTo>
                  <a:pt x="2327" y="1136"/>
                </a:lnTo>
                <a:lnTo>
                  <a:pt x="2380" y="1206"/>
                </a:lnTo>
                <a:lnTo>
                  <a:pt x="2430" y="1279"/>
                </a:lnTo>
                <a:lnTo>
                  <a:pt x="2474" y="1356"/>
                </a:lnTo>
                <a:lnTo>
                  <a:pt x="2512" y="1435"/>
                </a:lnTo>
                <a:lnTo>
                  <a:pt x="2546" y="1517"/>
                </a:lnTo>
                <a:lnTo>
                  <a:pt x="2573" y="1603"/>
                </a:lnTo>
                <a:lnTo>
                  <a:pt x="2595" y="1690"/>
                </a:lnTo>
                <a:lnTo>
                  <a:pt x="2612" y="1780"/>
                </a:lnTo>
                <a:lnTo>
                  <a:pt x="2621" y="1872"/>
                </a:lnTo>
                <a:lnTo>
                  <a:pt x="2625" y="1966"/>
                </a:lnTo>
                <a:lnTo>
                  <a:pt x="2621" y="2059"/>
                </a:lnTo>
                <a:lnTo>
                  <a:pt x="2612" y="2151"/>
                </a:lnTo>
                <a:lnTo>
                  <a:pt x="2595" y="2241"/>
                </a:lnTo>
                <a:lnTo>
                  <a:pt x="2573" y="2328"/>
                </a:lnTo>
                <a:lnTo>
                  <a:pt x="2546" y="2413"/>
                </a:lnTo>
                <a:lnTo>
                  <a:pt x="2512" y="2496"/>
                </a:lnTo>
                <a:lnTo>
                  <a:pt x="2474" y="2575"/>
                </a:lnTo>
                <a:lnTo>
                  <a:pt x="2430" y="2652"/>
                </a:lnTo>
                <a:lnTo>
                  <a:pt x="2382" y="2725"/>
                </a:lnTo>
                <a:lnTo>
                  <a:pt x="2328" y="2794"/>
                </a:lnTo>
                <a:lnTo>
                  <a:pt x="2271" y="2860"/>
                </a:lnTo>
                <a:lnTo>
                  <a:pt x="2209" y="2922"/>
                </a:lnTo>
                <a:lnTo>
                  <a:pt x="2143" y="2980"/>
                </a:lnTo>
                <a:lnTo>
                  <a:pt x="2073" y="3033"/>
                </a:lnTo>
                <a:lnTo>
                  <a:pt x="1999" y="3082"/>
                </a:lnTo>
                <a:lnTo>
                  <a:pt x="1923" y="3125"/>
                </a:lnTo>
                <a:lnTo>
                  <a:pt x="1843" y="3164"/>
                </a:lnTo>
                <a:lnTo>
                  <a:pt x="1760" y="3198"/>
                </a:lnTo>
                <a:lnTo>
                  <a:pt x="1675" y="3225"/>
                </a:lnTo>
                <a:lnTo>
                  <a:pt x="1588" y="3247"/>
                </a:lnTo>
                <a:lnTo>
                  <a:pt x="1497" y="3264"/>
                </a:lnTo>
                <a:lnTo>
                  <a:pt x="1405" y="3273"/>
                </a:lnTo>
                <a:lnTo>
                  <a:pt x="1312" y="3276"/>
                </a:lnTo>
                <a:lnTo>
                  <a:pt x="1219" y="3273"/>
                </a:lnTo>
                <a:lnTo>
                  <a:pt x="1127" y="3264"/>
                </a:lnTo>
                <a:lnTo>
                  <a:pt x="1037" y="3247"/>
                </a:lnTo>
                <a:lnTo>
                  <a:pt x="950" y="3225"/>
                </a:lnTo>
                <a:lnTo>
                  <a:pt x="864" y="3198"/>
                </a:lnTo>
                <a:lnTo>
                  <a:pt x="781" y="3164"/>
                </a:lnTo>
                <a:lnTo>
                  <a:pt x="701" y="3125"/>
                </a:lnTo>
                <a:lnTo>
                  <a:pt x="625" y="3082"/>
                </a:lnTo>
                <a:lnTo>
                  <a:pt x="552" y="3033"/>
                </a:lnTo>
                <a:lnTo>
                  <a:pt x="483" y="2980"/>
                </a:lnTo>
                <a:lnTo>
                  <a:pt x="417" y="2922"/>
                </a:lnTo>
                <a:lnTo>
                  <a:pt x="355" y="2860"/>
                </a:lnTo>
                <a:lnTo>
                  <a:pt x="297" y="2794"/>
                </a:lnTo>
                <a:lnTo>
                  <a:pt x="244" y="2725"/>
                </a:lnTo>
                <a:lnTo>
                  <a:pt x="194" y="2652"/>
                </a:lnTo>
                <a:lnTo>
                  <a:pt x="150" y="2575"/>
                </a:lnTo>
                <a:lnTo>
                  <a:pt x="112" y="2496"/>
                </a:lnTo>
                <a:lnTo>
                  <a:pt x="79" y="2413"/>
                </a:lnTo>
                <a:lnTo>
                  <a:pt x="51" y="2328"/>
                </a:lnTo>
                <a:lnTo>
                  <a:pt x="29" y="2241"/>
                </a:lnTo>
                <a:lnTo>
                  <a:pt x="13" y="2151"/>
                </a:lnTo>
                <a:lnTo>
                  <a:pt x="4" y="2059"/>
                </a:lnTo>
                <a:lnTo>
                  <a:pt x="0" y="1966"/>
                </a:lnTo>
                <a:lnTo>
                  <a:pt x="4" y="1872"/>
                </a:lnTo>
                <a:lnTo>
                  <a:pt x="13" y="1780"/>
                </a:lnTo>
                <a:lnTo>
                  <a:pt x="29" y="1690"/>
                </a:lnTo>
                <a:lnTo>
                  <a:pt x="51" y="1602"/>
                </a:lnTo>
                <a:lnTo>
                  <a:pt x="79" y="1517"/>
                </a:lnTo>
                <a:lnTo>
                  <a:pt x="113" y="1434"/>
                </a:lnTo>
                <a:lnTo>
                  <a:pt x="152" y="1355"/>
                </a:lnTo>
                <a:lnTo>
                  <a:pt x="196" y="1278"/>
                </a:lnTo>
                <a:lnTo>
                  <a:pt x="245" y="1205"/>
                </a:lnTo>
                <a:lnTo>
                  <a:pt x="298" y="1135"/>
                </a:lnTo>
                <a:lnTo>
                  <a:pt x="356" y="1069"/>
                </a:lnTo>
                <a:lnTo>
                  <a:pt x="419" y="1007"/>
                </a:lnTo>
                <a:lnTo>
                  <a:pt x="485" y="949"/>
                </a:lnTo>
                <a:lnTo>
                  <a:pt x="555" y="896"/>
                </a:lnTo>
                <a:lnTo>
                  <a:pt x="628" y="848"/>
                </a:lnTo>
                <a:lnTo>
                  <a:pt x="706" y="804"/>
                </a:lnTo>
                <a:lnTo>
                  <a:pt x="785" y="766"/>
                </a:lnTo>
                <a:lnTo>
                  <a:pt x="868" y="733"/>
                </a:lnTo>
                <a:lnTo>
                  <a:pt x="954" y="705"/>
                </a:lnTo>
                <a:lnTo>
                  <a:pt x="1042" y="683"/>
                </a:lnTo>
                <a:lnTo>
                  <a:pt x="1132" y="668"/>
                </a:lnTo>
                <a:lnTo>
                  <a:pt x="1224" y="658"/>
                </a:lnTo>
                <a:lnTo>
                  <a:pt x="1224" y="506"/>
                </a:lnTo>
                <a:lnTo>
                  <a:pt x="756" y="506"/>
                </a:lnTo>
                <a:lnTo>
                  <a:pt x="756" y="0"/>
                </a:lnTo>
                <a:close/>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pPr>
              <a:defRPr/>
            </a:pPr>
            <a:endParaRPr lang="en-GB" kern="0" dirty="0">
              <a:solidFill>
                <a:srgbClr val="717171"/>
              </a:solidFill>
            </a:endParaRPr>
          </a:p>
        </p:txBody>
      </p:sp>
      <p:grpSp>
        <p:nvGrpSpPr>
          <p:cNvPr id="25" name="Group 24"/>
          <p:cNvGrpSpPr/>
          <p:nvPr/>
        </p:nvGrpSpPr>
        <p:grpSpPr>
          <a:xfrm>
            <a:off x="8248750" y="2406445"/>
            <a:ext cx="513113" cy="478607"/>
            <a:chOff x="3162300" y="-3261257"/>
            <a:chExt cx="5854700" cy="5460999"/>
          </a:xfrm>
          <a:solidFill>
            <a:schemeClr val="accent4"/>
          </a:solidFill>
        </p:grpSpPr>
        <p:sp>
          <p:nvSpPr>
            <p:cNvPr id="28" name="Freeform 55"/>
            <p:cNvSpPr>
              <a:spLocks noEditPoints="1"/>
            </p:cNvSpPr>
            <p:nvPr/>
          </p:nvSpPr>
          <p:spPr bwMode="auto">
            <a:xfrm>
              <a:off x="3162300" y="-806985"/>
              <a:ext cx="2355846" cy="3006727"/>
            </a:xfrm>
            <a:custGeom>
              <a:avLst/>
              <a:gdLst>
                <a:gd name="T0" fmla="*/ 1152 w 1484"/>
                <a:gd name="T1" fmla="*/ 687 h 1894"/>
                <a:gd name="T2" fmla="*/ 1184 w 1484"/>
                <a:gd name="T3" fmla="*/ 488 h 1894"/>
                <a:gd name="T4" fmla="*/ 1150 w 1484"/>
                <a:gd name="T5" fmla="*/ 292 h 1894"/>
                <a:gd name="T6" fmla="*/ 1028 w 1484"/>
                <a:gd name="T7" fmla="*/ 108 h 1894"/>
                <a:gd name="T8" fmla="*/ 834 w 1484"/>
                <a:gd name="T9" fmla="*/ 10 h 1894"/>
                <a:gd name="T10" fmla="*/ 718 w 1484"/>
                <a:gd name="T11" fmla="*/ 2 h 1894"/>
                <a:gd name="T12" fmla="*/ 526 w 1484"/>
                <a:gd name="T13" fmla="*/ 58 h 1894"/>
                <a:gd name="T14" fmla="*/ 374 w 1484"/>
                <a:gd name="T15" fmla="*/ 210 h 1894"/>
                <a:gd name="T16" fmla="*/ 304 w 1484"/>
                <a:gd name="T17" fmla="*/ 436 h 1894"/>
                <a:gd name="T18" fmla="*/ 312 w 1484"/>
                <a:gd name="T19" fmla="*/ 609 h 1894"/>
                <a:gd name="T20" fmla="*/ 378 w 1484"/>
                <a:gd name="T21" fmla="*/ 793 h 1894"/>
                <a:gd name="T22" fmla="*/ 224 w 1484"/>
                <a:gd name="T23" fmla="*/ 933 h 1894"/>
                <a:gd name="T24" fmla="*/ 82 w 1484"/>
                <a:gd name="T25" fmla="*/ 1169 h 1894"/>
                <a:gd name="T26" fmla="*/ 8 w 1484"/>
                <a:gd name="T27" fmla="*/ 1449 h 1894"/>
                <a:gd name="T28" fmla="*/ 4 w 1484"/>
                <a:gd name="T29" fmla="*/ 1650 h 1894"/>
                <a:gd name="T30" fmla="*/ 22 w 1484"/>
                <a:gd name="T31" fmla="*/ 1756 h 1894"/>
                <a:gd name="T32" fmla="*/ 70 w 1484"/>
                <a:gd name="T33" fmla="*/ 1802 h 1894"/>
                <a:gd name="T34" fmla="*/ 320 w 1484"/>
                <a:gd name="T35" fmla="*/ 1860 h 1894"/>
                <a:gd name="T36" fmla="*/ 742 w 1484"/>
                <a:gd name="T37" fmla="*/ 1894 h 1894"/>
                <a:gd name="T38" fmla="*/ 1082 w 1484"/>
                <a:gd name="T39" fmla="*/ 1872 h 1894"/>
                <a:gd name="T40" fmla="*/ 1402 w 1484"/>
                <a:gd name="T41" fmla="*/ 1806 h 1894"/>
                <a:gd name="T42" fmla="*/ 1456 w 1484"/>
                <a:gd name="T43" fmla="*/ 1768 h 1894"/>
                <a:gd name="T44" fmla="*/ 1476 w 1484"/>
                <a:gd name="T45" fmla="*/ 1690 h 1894"/>
                <a:gd name="T46" fmla="*/ 1482 w 1484"/>
                <a:gd name="T47" fmla="*/ 1508 h 1894"/>
                <a:gd name="T48" fmla="*/ 1424 w 1484"/>
                <a:gd name="T49" fmla="*/ 1223 h 1894"/>
                <a:gd name="T50" fmla="*/ 1294 w 1484"/>
                <a:gd name="T51" fmla="*/ 975 h 1894"/>
                <a:gd name="T52" fmla="*/ 1106 w 1484"/>
                <a:gd name="T53" fmla="*/ 793 h 1894"/>
                <a:gd name="T54" fmla="*/ 1154 w 1484"/>
                <a:gd name="T55" fmla="*/ 1662 h 1894"/>
                <a:gd name="T56" fmla="*/ 812 w 1484"/>
                <a:gd name="T57" fmla="*/ 1696 h 1894"/>
                <a:gd name="T58" fmla="*/ 532 w 1484"/>
                <a:gd name="T59" fmla="*/ 1688 h 1894"/>
                <a:gd name="T60" fmla="*/ 200 w 1484"/>
                <a:gd name="T61" fmla="*/ 1634 h 1894"/>
                <a:gd name="T62" fmla="*/ 200 w 1484"/>
                <a:gd name="T63" fmla="*/ 1522 h 1894"/>
                <a:gd name="T64" fmla="*/ 244 w 1484"/>
                <a:gd name="T65" fmla="*/ 1295 h 1894"/>
                <a:gd name="T66" fmla="*/ 344 w 1484"/>
                <a:gd name="T67" fmla="*/ 1099 h 1894"/>
                <a:gd name="T68" fmla="*/ 488 w 1484"/>
                <a:gd name="T69" fmla="*/ 957 h 1894"/>
                <a:gd name="T70" fmla="*/ 542 w 1484"/>
                <a:gd name="T71" fmla="*/ 903 h 1894"/>
                <a:gd name="T72" fmla="*/ 574 w 1484"/>
                <a:gd name="T73" fmla="*/ 819 h 1894"/>
                <a:gd name="T74" fmla="*/ 566 w 1484"/>
                <a:gd name="T75" fmla="*/ 729 h 1894"/>
                <a:gd name="T76" fmla="*/ 528 w 1484"/>
                <a:gd name="T77" fmla="*/ 649 h 1894"/>
                <a:gd name="T78" fmla="*/ 500 w 1484"/>
                <a:gd name="T79" fmla="*/ 516 h 1894"/>
                <a:gd name="T80" fmla="*/ 508 w 1484"/>
                <a:gd name="T81" fmla="*/ 398 h 1894"/>
                <a:gd name="T82" fmla="*/ 566 w 1484"/>
                <a:gd name="T83" fmla="*/ 278 h 1894"/>
                <a:gd name="T84" fmla="*/ 666 w 1484"/>
                <a:gd name="T85" fmla="*/ 210 h 1894"/>
                <a:gd name="T86" fmla="*/ 768 w 1484"/>
                <a:gd name="T87" fmla="*/ 200 h 1894"/>
                <a:gd name="T88" fmla="*/ 884 w 1484"/>
                <a:gd name="T89" fmla="*/ 244 h 1894"/>
                <a:gd name="T90" fmla="*/ 958 w 1484"/>
                <a:gd name="T91" fmla="*/ 344 h 1894"/>
                <a:gd name="T92" fmla="*/ 986 w 1484"/>
                <a:gd name="T93" fmla="*/ 488 h 1894"/>
                <a:gd name="T94" fmla="*/ 972 w 1484"/>
                <a:gd name="T95" fmla="*/ 596 h 1894"/>
                <a:gd name="T96" fmla="*/ 934 w 1484"/>
                <a:gd name="T97" fmla="*/ 695 h 1894"/>
                <a:gd name="T98" fmla="*/ 908 w 1484"/>
                <a:gd name="T99" fmla="*/ 783 h 1894"/>
                <a:gd name="T100" fmla="*/ 926 w 1484"/>
                <a:gd name="T101" fmla="*/ 871 h 1894"/>
                <a:gd name="T102" fmla="*/ 980 w 1484"/>
                <a:gd name="T103" fmla="*/ 945 h 1894"/>
                <a:gd name="T104" fmla="*/ 1088 w 1484"/>
                <a:gd name="T105" fmla="*/ 1035 h 1894"/>
                <a:gd name="T106" fmla="*/ 1206 w 1484"/>
                <a:gd name="T107" fmla="*/ 1213 h 1894"/>
                <a:gd name="T108" fmla="*/ 1274 w 1484"/>
                <a:gd name="T109" fmla="*/ 1429 h 1894"/>
                <a:gd name="T110" fmla="*/ 1286 w 1484"/>
                <a:gd name="T111" fmla="*/ 1600 h 18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484" h="1894">
                  <a:moveTo>
                    <a:pt x="1106" y="793"/>
                  </a:moveTo>
                  <a:lnTo>
                    <a:pt x="1106" y="793"/>
                  </a:lnTo>
                  <a:lnTo>
                    <a:pt x="1124" y="759"/>
                  </a:lnTo>
                  <a:lnTo>
                    <a:pt x="1140" y="723"/>
                  </a:lnTo>
                  <a:lnTo>
                    <a:pt x="1152" y="687"/>
                  </a:lnTo>
                  <a:lnTo>
                    <a:pt x="1164" y="649"/>
                  </a:lnTo>
                  <a:lnTo>
                    <a:pt x="1172" y="609"/>
                  </a:lnTo>
                  <a:lnTo>
                    <a:pt x="1178" y="570"/>
                  </a:lnTo>
                  <a:lnTo>
                    <a:pt x="1182" y="528"/>
                  </a:lnTo>
                  <a:lnTo>
                    <a:pt x="1184" y="488"/>
                  </a:lnTo>
                  <a:lnTo>
                    <a:pt x="1184" y="488"/>
                  </a:lnTo>
                  <a:lnTo>
                    <a:pt x="1182" y="436"/>
                  </a:lnTo>
                  <a:lnTo>
                    <a:pt x="1176" y="386"/>
                  </a:lnTo>
                  <a:lnTo>
                    <a:pt x="1164" y="338"/>
                  </a:lnTo>
                  <a:lnTo>
                    <a:pt x="1150" y="292"/>
                  </a:lnTo>
                  <a:lnTo>
                    <a:pt x="1132" y="250"/>
                  </a:lnTo>
                  <a:lnTo>
                    <a:pt x="1112" y="210"/>
                  </a:lnTo>
                  <a:lnTo>
                    <a:pt x="1086" y="172"/>
                  </a:lnTo>
                  <a:lnTo>
                    <a:pt x="1058" y="138"/>
                  </a:lnTo>
                  <a:lnTo>
                    <a:pt x="1028" y="108"/>
                  </a:lnTo>
                  <a:lnTo>
                    <a:pt x="994" y="80"/>
                  </a:lnTo>
                  <a:lnTo>
                    <a:pt x="958" y="58"/>
                  </a:lnTo>
                  <a:lnTo>
                    <a:pt x="920" y="38"/>
                  </a:lnTo>
                  <a:lnTo>
                    <a:pt x="878" y="22"/>
                  </a:lnTo>
                  <a:lnTo>
                    <a:pt x="834" y="10"/>
                  </a:lnTo>
                  <a:lnTo>
                    <a:pt x="790" y="4"/>
                  </a:lnTo>
                  <a:lnTo>
                    <a:pt x="766" y="2"/>
                  </a:lnTo>
                  <a:lnTo>
                    <a:pt x="742" y="0"/>
                  </a:lnTo>
                  <a:lnTo>
                    <a:pt x="742" y="0"/>
                  </a:lnTo>
                  <a:lnTo>
                    <a:pt x="718" y="2"/>
                  </a:lnTo>
                  <a:lnTo>
                    <a:pt x="696" y="4"/>
                  </a:lnTo>
                  <a:lnTo>
                    <a:pt x="650" y="10"/>
                  </a:lnTo>
                  <a:lnTo>
                    <a:pt x="606" y="22"/>
                  </a:lnTo>
                  <a:lnTo>
                    <a:pt x="566" y="38"/>
                  </a:lnTo>
                  <a:lnTo>
                    <a:pt x="526" y="58"/>
                  </a:lnTo>
                  <a:lnTo>
                    <a:pt x="490" y="80"/>
                  </a:lnTo>
                  <a:lnTo>
                    <a:pt x="456" y="108"/>
                  </a:lnTo>
                  <a:lnTo>
                    <a:pt x="426" y="138"/>
                  </a:lnTo>
                  <a:lnTo>
                    <a:pt x="398" y="172"/>
                  </a:lnTo>
                  <a:lnTo>
                    <a:pt x="374" y="210"/>
                  </a:lnTo>
                  <a:lnTo>
                    <a:pt x="352" y="250"/>
                  </a:lnTo>
                  <a:lnTo>
                    <a:pt x="334" y="292"/>
                  </a:lnTo>
                  <a:lnTo>
                    <a:pt x="320" y="338"/>
                  </a:lnTo>
                  <a:lnTo>
                    <a:pt x="310" y="386"/>
                  </a:lnTo>
                  <a:lnTo>
                    <a:pt x="304" y="436"/>
                  </a:lnTo>
                  <a:lnTo>
                    <a:pt x="302" y="488"/>
                  </a:lnTo>
                  <a:lnTo>
                    <a:pt x="302" y="488"/>
                  </a:lnTo>
                  <a:lnTo>
                    <a:pt x="302" y="528"/>
                  </a:lnTo>
                  <a:lnTo>
                    <a:pt x="306" y="570"/>
                  </a:lnTo>
                  <a:lnTo>
                    <a:pt x="312" y="609"/>
                  </a:lnTo>
                  <a:lnTo>
                    <a:pt x="320" y="649"/>
                  </a:lnTo>
                  <a:lnTo>
                    <a:pt x="332" y="687"/>
                  </a:lnTo>
                  <a:lnTo>
                    <a:pt x="346" y="723"/>
                  </a:lnTo>
                  <a:lnTo>
                    <a:pt x="360" y="759"/>
                  </a:lnTo>
                  <a:lnTo>
                    <a:pt x="378" y="793"/>
                  </a:lnTo>
                  <a:lnTo>
                    <a:pt x="378" y="793"/>
                  </a:lnTo>
                  <a:lnTo>
                    <a:pt x="338" y="823"/>
                  </a:lnTo>
                  <a:lnTo>
                    <a:pt x="298" y="855"/>
                  </a:lnTo>
                  <a:lnTo>
                    <a:pt x="260" y="893"/>
                  </a:lnTo>
                  <a:lnTo>
                    <a:pt x="224" y="933"/>
                  </a:lnTo>
                  <a:lnTo>
                    <a:pt x="192" y="975"/>
                  </a:lnTo>
                  <a:lnTo>
                    <a:pt x="160" y="1021"/>
                  </a:lnTo>
                  <a:lnTo>
                    <a:pt x="132" y="1067"/>
                  </a:lnTo>
                  <a:lnTo>
                    <a:pt x="106" y="1117"/>
                  </a:lnTo>
                  <a:lnTo>
                    <a:pt x="82" y="1169"/>
                  </a:lnTo>
                  <a:lnTo>
                    <a:pt x="60" y="1223"/>
                  </a:lnTo>
                  <a:lnTo>
                    <a:pt x="42" y="1277"/>
                  </a:lnTo>
                  <a:lnTo>
                    <a:pt x="28" y="1333"/>
                  </a:lnTo>
                  <a:lnTo>
                    <a:pt x="16" y="1391"/>
                  </a:lnTo>
                  <a:lnTo>
                    <a:pt x="8" y="1449"/>
                  </a:lnTo>
                  <a:lnTo>
                    <a:pt x="2" y="1508"/>
                  </a:lnTo>
                  <a:lnTo>
                    <a:pt x="0" y="1568"/>
                  </a:lnTo>
                  <a:lnTo>
                    <a:pt x="0" y="1568"/>
                  </a:lnTo>
                  <a:lnTo>
                    <a:pt x="2" y="1608"/>
                  </a:lnTo>
                  <a:lnTo>
                    <a:pt x="4" y="1650"/>
                  </a:lnTo>
                  <a:lnTo>
                    <a:pt x="8" y="1690"/>
                  </a:lnTo>
                  <a:lnTo>
                    <a:pt x="14" y="1730"/>
                  </a:lnTo>
                  <a:lnTo>
                    <a:pt x="14" y="1730"/>
                  </a:lnTo>
                  <a:lnTo>
                    <a:pt x="18" y="1744"/>
                  </a:lnTo>
                  <a:lnTo>
                    <a:pt x="22" y="1756"/>
                  </a:lnTo>
                  <a:lnTo>
                    <a:pt x="30" y="1768"/>
                  </a:lnTo>
                  <a:lnTo>
                    <a:pt x="38" y="1778"/>
                  </a:lnTo>
                  <a:lnTo>
                    <a:pt x="48" y="1788"/>
                  </a:lnTo>
                  <a:lnTo>
                    <a:pt x="58" y="1796"/>
                  </a:lnTo>
                  <a:lnTo>
                    <a:pt x="70" y="1802"/>
                  </a:lnTo>
                  <a:lnTo>
                    <a:pt x="82" y="1806"/>
                  </a:lnTo>
                  <a:lnTo>
                    <a:pt x="82" y="1806"/>
                  </a:lnTo>
                  <a:lnTo>
                    <a:pt x="160" y="1826"/>
                  </a:lnTo>
                  <a:lnTo>
                    <a:pt x="240" y="1844"/>
                  </a:lnTo>
                  <a:lnTo>
                    <a:pt x="320" y="1860"/>
                  </a:lnTo>
                  <a:lnTo>
                    <a:pt x="402" y="1872"/>
                  </a:lnTo>
                  <a:lnTo>
                    <a:pt x="486" y="1882"/>
                  </a:lnTo>
                  <a:lnTo>
                    <a:pt x="570" y="1890"/>
                  </a:lnTo>
                  <a:lnTo>
                    <a:pt x="656" y="1894"/>
                  </a:lnTo>
                  <a:lnTo>
                    <a:pt x="742" y="1894"/>
                  </a:lnTo>
                  <a:lnTo>
                    <a:pt x="742" y="1894"/>
                  </a:lnTo>
                  <a:lnTo>
                    <a:pt x="828" y="1894"/>
                  </a:lnTo>
                  <a:lnTo>
                    <a:pt x="914" y="1890"/>
                  </a:lnTo>
                  <a:lnTo>
                    <a:pt x="998" y="1882"/>
                  </a:lnTo>
                  <a:lnTo>
                    <a:pt x="1082" y="1872"/>
                  </a:lnTo>
                  <a:lnTo>
                    <a:pt x="1164" y="1860"/>
                  </a:lnTo>
                  <a:lnTo>
                    <a:pt x="1244" y="1844"/>
                  </a:lnTo>
                  <a:lnTo>
                    <a:pt x="1324" y="1826"/>
                  </a:lnTo>
                  <a:lnTo>
                    <a:pt x="1402" y="1806"/>
                  </a:lnTo>
                  <a:lnTo>
                    <a:pt x="1402" y="1806"/>
                  </a:lnTo>
                  <a:lnTo>
                    <a:pt x="1416" y="1802"/>
                  </a:lnTo>
                  <a:lnTo>
                    <a:pt x="1426" y="1796"/>
                  </a:lnTo>
                  <a:lnTo>
                    <a:pt x="1438" y="1788"/>
                  </a:lnTo>
                  <a:lnTo>
                    <a:pt x="1448" y="1778"/>
                  </a:lnTo>
                  <a:lnTo>
                    <a:pt x="1456" y="1768"/>
                  </a:lnTo>
                  <a:lnTo>
                    <a:pt x="1462" y="1756"/>
                  </a:lnTo>
                  <a:lnTo>
                    <a:pt x="1466" y="1744"/>
                  </a:lnTo>
                  <a:lnTo>
                    <a:pt x="1470" y="1730"/>
                  </a:lnTo>
                  <a:lnTo>
                    <a:pt x="1470" y="1730"/>
                  </a:lnTo>
                  <a:lnTo>
                    <a:pt x="1476" y="1690"/>
                  </a:lnTo>
                  <a:lnTo>
                    <a:pt x="1480" y="1650"/>
                  </a:lnTo>
                  <a:lnTo>
                    <a:pt x="1484" y="1608"/>
                  </a:lnTo>
                  <a:lnTo>
                    <a:pt x="1484" y="1568"/>
                  </a:lnTo>
                  <a:lnTo>
                    <a:pt x="1484" y="1568"/>
                  </a:lnTo>
                  <a:lnTo>
                    <a:pt x="1482" y="1508"/>
                  </a:lnTo>
                  <a:lnTo>
                    <a:pt x="1478" y="1449"/>
                  </a:lnTo>
                  <a:lnTo>
                    <a:pt x="1468" y="1391"/>
                  </a:lnTo>
                  <a:lnTo>
                    <a:pt x="1456" y="1333"/>
                  </a:lnTo>
                  <a:lnTo>
                    <a:pt x="1442" y="1277"/>
                  </a:lnTo>
                  <a:lnTo>
                    <a:pt x="1424" y="1223"/>
                  </a:lnTo>
                  <a:lnTo>
                    <a:pt x="1404" y="1169"/>
                  </a:lnTo>
                  <a:lnTo>
                    <a:pt x="1380" y="1117"/>
                  </a:lnTo>
                  <a:lnTo>
                    <a:pt x="1354" y="1067"/>
                  </a:lnTo>
                  <a:lnTo>
                    <a:pt x="1324" y="1021"/>
                  </a:lnTo>
                  <a:lnTo>
                    <a:pt x="1294" y="975"/>
                  </a:lnTo>
                  <a:lnTo>
                    <a:pt x="1260" y="933"/>
                  </a:lnTo>
                  <a:lnTo>
                    <a:pt x="1224" y="893"/>
                  </a:lnTo>
                  <a:lnTo>
                    <a:pt x="1188" y="855"/>
                  </a:lnTo>
                  <a:lnTo>
                    <a:pt x="1148" y="823"/>
                  </a:lnTo>
                  <a:lnTo>
                    <a:pt x="1106" y="793"/>
                  </a:lnTo>
                  <a:lnTo>
                    <a:pt x="1106" y="793"/>
                  </a:lnTo>
                  <a:close/>
                  <a:moveTo>
                    <a:pt x="1284" y="1634"/>
                  </a:moveTo>
                  <a:lnTo>
                    <a:pt x="1284" y="1634"/>
                  </a:lnTo>
                  <a:lnTo>
                    <a:pt x="1220" y="1648"/>
                  </a:lnTo>
                  <a:lnTo>
                    <a:pt x="1154" y="1662"/>
                  </a:lnTo>
                  <a:lnTo>
                    <a:pt x="1088" y="1672"/>
                  </a:lnTo>
                  <a:lnTo>
                    <a:pt x="1020" y="1680"/>
                  </a:lnTo>
                  <a:lnTo>
                    <a:pt x="952" y="1688"/>
                  </a:lnTo>
                  <a:lnTo>
                    <a:pt x="882" y="1692"/>
                  </a:lnTo>
                  <a:lnTo>
                    <a:pt x="812" y="1696"/>
                  </a:lnTo>
                  <a:lnTo>
                    <a:pt x="742" y="1698"/>
                  </a:lnTo>
                  <a:lnTo>
                    <a:pt x="742" y="1698"/>
                  </a:lnTo>
                  <a:lnTo>
                    <a:pt x="672" y="1696"/>
                  </a:lnTo>
                  <a:lnTo>
                    <a:pt x="602" y="1694"/>
                  </a:lnTo>
                  <a:lnTo>
                    <a:pt x="532" y="1688"/>
                  </a:lnTo>
                  <a:lnTo>
                    <a:pt x="464" y="1682"/>
                  </a:lnTo>
                  <a:lnTo>
                    <a:pt x="398" y="1672"/>
                  </a:lnTo>
                  <a:lnTo>
                    <a:pt x="330" y="1662"/>
                  </a:lnTo>
                  <a:lnTo>
                    <a:pt x="266" y="1648"/>
                  </a:lnTo>
                  <a:lnTo>
                    <a:pt x="200" y="1634"/>
                  </a:lnTo>
                  <a:lnTo>
                    <a:pt x="200" y="1634"/>
                  </a:lnTo>
                  <a:lnTo>
                    <a:pt x="198" y="1600"/>
                  </a:lnTo>
                  <a:lnTo>
                    <a:pt x="198" y="1568"/>
                  </a:lnTo>
                  <a:lnTo>
                    <a:pt x="198" y="1568"/>
                  </a:lnTo>
                  <a:lnTo>
                    <a:pt x="200" y="1522"/>
                  </a:lnTo>
                  <a:lnTo>
                    <a:pt x="204" y="1476"/>
                  </a:lnTo>
                  <a:lnTo>
                    <a:pt x="210" y="1429"/>
                  </a:lnTo>
                  <a:lnTo>
                    <a:pt x="218" y="1383"/>
                  </a:lnTo>
                  <a:lnTo>
                    <a:pt x="230" y="1339"/>
                  </a:lnTo>
                  <a:lnTo>
                    <a:pt x="244" y="1295"/>
                  </a:lnTo>
                  <a:lnTo>
                    <a:pt x="260" y="1253"/>
                  </a:lnTo>
                  <a:lnTo>
                    <a:pt x="278" y="1213"/>
                  </a:lnTo>
                  <a:lnTo>
                    <a:pt x="298" y="1173"/>
                  </a:lnTo>
                  <a:lnTo>
                    <a:pt x="320" y="1135"/>
                  </a:lnTo>
                  <a:lnTo>
                    <a:pt x="344" y="1099"/>
                  </a:lnTo>
                  <a:lnTo>
                    <a:pt x="370" y="1067"/>
                  </a:lnTo>
                  <a:lnTo>
                    <a:pt x="398" y="1035"/>
                  </a:lnTo>
                  <a:lnTo>
                    <a:pt x="426" y="1005"/>
                  </a:lnTo>
                  <a:lnTo>
                    <a:pt x="458" y="979"/>
                  </a:lnTo>
                  <a:lnTo>
                    <a:pt x="488" y="957"/>
                  </a:lnTo>
                  <a:lnTo>
                    <a:pt x="488" y="957"/>
                  </a:lnTo>
                  <a:lnTo>
                    <a:pt x="504" y="945"/>
                  </a:lnTo>
                  <a:lnTo>
                    <a:pt x="518" y="931"/>
                  </a:lnTo>
                  <a:lnTo>
                    <a:pt x="530" y="919"/>
                  </a:lnTo>
                  <a:lnTo>
                    <a:pt x="542" y="903"/>
                  </a:lnTo>
                  <a:lnTo>
                    <a:pt x="552" y="887"/>
                  </a:lnTo>
                  <a:lnTo>
                    <a:pt x="560" y="871"/>
                  </a:lnTo>
                  <a:lnTo>
                    <a:pt x="566" y="855"/>
                  </a:lnTo>
                  <a:lnTo>
                    <a:pt x="570" y="837"/>
                  </a:lnTo>
                  <a:lnTo>
                    <a:pt x="574" y="819"/>
                  </a:lnTo>
                  <a:lnTo>
                    <a:pt x="576" y="801"/>
                  </a:lnTo>
                  <a:lnTo>
                    <a:pt x="576" y="783"/>
                  </a:lnTo>
                  <a:lnTo>
                    <a:pt x="574" y="765"/>
                  </a:lnTo>
                  <a:lnTo>
                    <a:pt x="572" y="747"/>
                  </a:lnTo>
                  <a:lnTo>
                    <a:pt x="566" y="729"/>
                  </a:lnTo>
                  <a:lnTo>
                    <a:pt x="560" y="711"/>
                  </a:lnTo>
                  <a:lnTo>
                    <a:pt x="550" y="695"/>
                  </a:lnTo>
                  <a:lnTo>
                    <a:pt x="550" y="695"/>
                  </a:lnTo>
                  <a:lnTo>
                    <a:pt x="538" y="673"/>
                  </a:lnTo>
                  <a:lnTo>
                    <a:pt x="528" y="649"/>
                  </a:lnTo>
                  <a:lnTo>
                    <a:pt x="520" y="623"/>
                  </a:lnTo>
                  <a:lnTo>
                    <a:pt x="512" y="596"/>
                  </a:lnTo>
                  <a:lnTo>
                    <a:pt x="506" y="570"/>
                  </a:lnTo>
                  <a:lnTo>
                    <a:pt x="502" y="544"/>
                  </a:lnTo>
                  <a:lnTo>
                    <a:pt x="500" y="516"/>
                  </a:lnTo>
                  <a:lnTo>
                    <a:pt x="498" y="488"/>
                  </a:lnTo>
                  <a:lnTo>
                    <a:pt x="498" y="488"/>
                  </a:lnTo>
                  <a:lnTo>
                    <a:pt x="500" y="456"/>
                  </a:lnTo>
                  <a:lnTo>
                    <a:pt x="504" y="426"/>
                  </a:lnTo>
                  <a:lnTo>
                    <a:pt x="508" y="398"/>
                  </a:lnTo>
                  <a:lnTo>
                    <a:pt x="516" y="370"/>
                  </a:lnTo>
                  <a:lnTo>
                    <a:pt x="526" y="344"/>
                  </a:lnTo>
                  <a:lnTo>
                    <a:pt x="538" y="320"/>
                  </a:lnTo>
                  <a:lnTo>
                    <a:pt x="550" y="298"/>
                  </a:lnTo>
                  <a:lnTo>
                    <a:pt x="566" y="278"/>
                  </a:lnTo>
                  <a:lnTo>
                    <a:pt x="582" y="260"/>
                  </a:lnTo>
                  <a:lnTo>
                    <a:pt x="602" y="244"/>
                  </a:lnTo>
                  <a:lnTo>
                    <a:pt x="622" y="230"/>
                  </a:lnTo>
                  <a:lnTo>
                    <a:pt x="642" y="220"/>
                  </a:lnTo>
                  <a:lnTo>
                    <a:pt x="666" y="210"/>
                  </a:lnTo>
                  <a:lnTo>
                    <a:pt x="690" y="204"/>
                  </a:lnTo>
                  <a:lnTo>
                    <a:pt x="716" y="200"/>
                  </a:lnTo>
                  <a:lnTo>
                    <a:pt x="742" y="198"/>
                  </a:lnTo>
                  <a:lnTo>
                    <a:pt x="742" y="198"/>
                  </a:lnTo>
                  <a:lnTo>
                    <a:pt x="768" y="200"/>
                  </a:lnTo>
                  <a:lnTo>
                    <a:pt x="794" y="204"/>
                  </a:lnTo>
                  <a:lnTo>
                    <a:pt x="818" y="210"/>
                  </a:lnTo>
                  <a:lnTo>
                    <a:pt x="842" y="220"/>
                  </a:lnTo>
                  <a:lnTo>
                    <a:pt x="864" y="230"/>
                  </a:lnTo>
                  <a:lnTo>
                    <a:pt x="884" y="244"/>
                  </a:lnTo>
                  <a:lnTo>
                    <a:pt x="902" y="260"/>
                  </a:lnTo>
                  <a:lnTo>
                    <a:pt x="918" y="278"/>
                  </a:lnTo>
                  <a:lnTo>
                    <a:pt x="934" y="298"/>
                  </a:lnTo>
                  <a:lnTo>
                    <a:pt x="948" y="320"/>
                  </a:lnTo>
                  <a:lnTo>
                    <a:pt x="958" y="344"/>
                  </a:lnTo>
                  <a:lnTo>
                    <a:pt x="968" y="370"/>
                  </a:lnTo>
                  <a:lnTo>
                    <a:pt x="976" y="398"/>
                  </a:lnTo>
                  <a:lnTo>
                    <a:pt x="982" y="426"/>
                  </a:lnTo>
                  <a:lnTo>
                    <a:pt x="984" y="456"/>
                  </a:lnTo>
                  <a:lnTo>
                    <a:pt x="986" y="488"/>
                  </a:lnTo>
                  <a:lnTo>
                    <a:pt x="986" y="488"/>
                  </a:lnTo>
                  <a:lnTo>
                    <a:pt x="984" y="516"/>
                  </a:lnTo>
                  <a:lnTo>
                    <a:pt x="982" y="542"/>
                  </a:lnTo>
                  <a:lnTo>
                    <a:pt x="978" y="570"/>
                  </a:lnTo>
                  <a:lnTo>
                    <a:pt x="972" y="596"/>
                  </a:lnTo>
                  <a:lnTo>
                    <a:pt x="966" y="623"/>
                  </a:lnTo>
                  <a:lnTo>
                    <a:pt x="956" y="649"/>
                  </a:lnTo>
                  <a:lnTo>
                    <a:pt x="946" y="673"/>
                  </a:lnTo>
                  <a:lnTo>
                    <a:pt x="934" y="695"/>
                  </a:lnTo>
                  <a:lnTo>
                    <a:pt x="934" y="695"/>
                  </a:lnTo>
                  <a:lnTo>
                    <a:pt x="926" y="713"/>
                  </a:lnTo>
                  <a:lnTo>
                    <a:pt x="918" y="729"/>
                  </a:lnTo>
                  <a:lnTo>
                    <a:pt x="914" y="747"/>
                  </a:lnTo>
                  <a:lnTo>
                    <a:pt x="910" y="765"/>
                  </a:lnTo>
                  <a:lnTo>
                    <a:pt x="908" y="783"/>
                  </a:lnTo>
                  <a:lnTo>
                    <a:pt x="908" y="803"/>
                  </a:lnTo>
                  <a:lnTo>
                    <a:pt x="910" y="821"/>
                  </a:lnTo>
                  <a:lnTo>
                    <a:pt x="914" y="837"/>
                  </a:lnTo>
                  <a:lnTo>
                    <a:pt x="918" y="855"/>
                  </a:lnTo>
                  <a:lnTo>
                    <a:pt x="926" y="871"/>
                  </a:lnTo>
                  <a:lnTo>
                    <a:pt x="934" y="889"/>
                  </a:lnTo>
                  <a:lnTo>
                    <a:pt x="944" y="903"/>
                  </a:lnTo>
                  <a:lnTo>
                    <a:pt x="954" y="919"/>
                  </a:lnTo>
                  <a:lnTo>
                    <a:pt x="966" y="931"/>
                  </a:lnTo>
                  <a:lnTo>
                    <a:pt x="980" y="945"/>
                  </a:lnTo>
                  <a:lnTo>
                    <a:pt x="996" y="957"/>
                  </a:lnTo>
                  <a:lnTo>
                    <a:pt x="996" y="957"/>
                  </a:lnTo>
                  <a:lnTo>
                    <a:pt x="1028" y="979"/>
                  </a:lnTo>
                  <a:lnTo>
                    <a:pt x="1058" y="1005"/>
                  </a:lnTo>
                  <a:lnTo>
                    <a:pt x="1088" y="1035"/>
                  </a:lnTo>
                  <a:lnTo>
                    <a:pt x="1114" y="1067"/>
                  </a:lnTo>
                  <a:lnTo>
                    <a:pt x="1140" y="1099"/>
                  </a:lnTo>
                  <a:lnTo>
                    <a:pt x="1164" y="1135"/>
                  </a:lnTo>
                  <a:lnTo>
                    <a:pt x="1186" y="1173"/>
                  </a:lnTo>
                  <a:lnTo>
                    <a:pt x="1206" y="1213"/>
                  </a:lnTo>
                  <a:lnTo>
                    <a:pt x="1224" y="1253"/>
                  </a:lnTo>
                  <a:lnTo>
                    <a:pt x="1240" y="1295"/>
                  </a:lnTo>
                  <a:lnTo>
                    <a:pt x="1254" y="1339"/>
                  </a:lnTo>
                  <a:lnTo>
                    <a:pt x="1266" y="1383"/>
                  </a:lnTo>
                  <a:lnTo>
                    <a:pt x="1274" y="1429"/>
                  </a:lnTo>
                  <a:lnTo>
                    <a:pt x="1282" y="1476"/>
                  </a:lnTo>
                  <a:lnTo>
                    <a:pt x="1286" y="1522"/>
                  </a:lnTo>
                  <a:lnTo>
                    <a:pt x="1286" y="1568"/>
                  </a:lnTo>
                  <a:lnTo>
                    <a:pt x="1286" y="1568"/>
                  </a:lnTo>
                  <a:lnTo>
                    <a:pt x="1286" y="1600"/>
                  </a:lnTo>
                  <a:lnTo>
                    <a:pt x="1284" y="1634"/>
                  </a:lnTo>
                  <a:lnTo>
                    <a:pt x="1284" y="16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en-GB" sz="1200" dirty="0">
                <a:solidFill>
                  <a:srgbClr val="717171"/>
                </a:solidFill>
              </a:endParaRPr>
            </a:p>
          </p:txBody>
        </p:sp>
        <p:sp>
          <p:nvSpPr>
            <p:cNvPr id="29" name="Freeform 56"/>
            <p:cNvSpPr>
              <a:spLocks noEditPoints="1"/>
            </p:cNvSpPr>
            <p:nvPr/>
          </p:nvSpPr>
          <p:spPr bwMode="auto">
            <a:xfrm>
              <a:off x="6661154" y="-806985"/>
              <a:ext cx="2355846" cy="3006727"/>
            </a:xfrm>
            <a:custGeom>
              <a:avLst/>
              <a:gdLst>
                <a:gd name="T0" fmla="*/ 1152 w 1484"/>
                <a:gd name="T1" fmla="*/ 687 h 1894"/>
                <a:gd name="T2" fmla="*/ 1184 w 1484"/>
                <a:gd name="T3" fmla="*/ 488 h 1894"/>
                <a:gd name="T4" fmla="*/ 1150 w 1484"/>
                <a:gd name="T5" fmla="*/ 292 h 1894"/>
                <a:gd name="T6" fmla="*/ 1028 w 1484"/>
                <a:gd name="T7" fmla="*/ 108 h 1894"/>
                <a:gd name="T8" fmla="*/ 834 w 1484"/>
                <a:gd name="T9" fmla="*/ 10 h 1894"/>
                <a:gd name="T10" fmla="*/ 718 w 1484"/>
                <a:gd name="T11" fmla="*/ 2 h 1894"/>
                <a:gd name="T12" fmla="*/ 526 w 1484"/>
                <a:gd name="T13" fmla="*/ 58 h 1894"/>
                <a:gd name="T14" fmla="*/ 374 w 1484"/>
                <a:gd name="T15" fmla="*/ 210 h 1894"/>
                <a:gd name="T16" fmla="*/ 304 w 1484"/>
                <a:gd name="T17" fmla="*/ 436 h 1894"/>
                <a:gd name="T18" fmla="*/ 312 w 1484"/>
                <a:gd name="T19" fmla="*/ 609 h 1894"/>
                <a:gd name="T20" fmla="*/ 378 w 1484"/>
                <a:gd name="T21" fmla="*/ 793 h 1894"/>
                <a:gd name="T22" fmla="*/ 224 w 1484"/>
                <a:gd name="T23" fmla="*/ 933 h 1894"/>
                <a:gd name="T24" fmla="*/ 82 w 1484"/>
                <a:gd name="T25" fmla="*/ 1169 h 1894"/>
                <a:gd name="T26" fmla="*/ 8 w 1484"/>
                <a:gd name="T27" fmla="*/ 1449 h 1894"/>
                <a:gd name="T28" fmla="*/ 4 w 1484"/>
                <a:gd name="T29" fmla="*/ 1650 h 1894"/>
                <a:gd name="T30" fmla="*/ 22 w 1484"/>
                <a:gd name="T31" fmla="*/ 1756 h 1894"/>
                <a:gd name="T32" fmla="*/ 70 w 1484"/>
                <a:gd name="T33" fmla="*/ 1802 h 1894"/>
                <a:gd name="T34" fmla="*/ 320 w 1484"/>
                <a:gd name="T35" fmla="*/ 1860 h 1894"/>
                <a:gd name="T36" fmla="*/ 742 w 1484"/>
                <a:gd name="T37" fmla="*/ 1894 h 1894"/>
                <a:gd name="T38" fmla="*/ 1082 w 1484"/>
                <a:gd name="T39" fmla="*/ 1872 h 1894"/>
                <a:gd name="T40" fmla="*/ 1402 w 1484"/>
                <a:gd name="T41" fmla="*/ 1806 h 1894"/>
                <a:gd name="T42" fmla="*/ 1456 w 1484"/>
                <a:gd name="T43" fmla="*/ 1768 h 1894"/>
                <a:gd name="T44" fmla="*/ 1476 w 1484"/>
                <a:gd name="T45" fmla="*/ 1690 h 1894"/>
                <a:gd name="T46" fmla="*/ 1482 w 1484"/>
                <a:gd name="T47" fmla="*/ 1508 h 1894"/>
                <a:gd name="T48" fmla="*/ 1424 w 1484"/>
                <a:gd name="T49" fmla="*/ 1223 h 1894"/>
                <a:gd name="T50" fmla="*/ 1294 w 1484"/>
                <a:gd name="T51" fmla="*/ 975 h 1894"/>
                <a:gd name="T52" fmla="*/ 1106 w 1484"/>
                <a:gd name="T53" fmla="*/ 793 h 1894"/>
                <a:gd name="T54" fmla="*/ 1154 w 1484"/>
                <a:gd name="T55" fmla="*/ 1662 h 1894"/>
                <a:gd name="T56" fmla="*/ 812 w 1484"/>
                <a:gd name="T57" fmla="*/ 1696 h 1894"/>
                <a:gd name="T58" fmla="*/ 532 w 1484"/>
                <a:gd name="T59" fmla="*/ 1688 h 1894"/>
                <a:gd name="T60" fmla="*/ 200 w 1484"/>
                <a:gd name="T61" fmla="*/ 1634 h 1894"/>
                <a:gd name="T62" fmla="*/ 200 w 1484"/>
                <a:gd name="T63" fmla="*/ 1522 h 1894"/>
                <a:gd name="T64" fmla="*/ 244 w 1484"/>
                <a:gd name="T65" fmla="*/ 1295 h 1894"/>
                <a:gd name="T66" fmla="*/ 344 w 1484"/>
                <a:gd name="T67" fmla="*/ 1099 h 1894"/>
                <a:gd name="T68" fmla="*/ 488 w 1484"/>
                <a:gd name="T69" fmla="*/ 957 h 1894"/>
                <a:gd name="T70" fmla="*/ 542 w 1484"/>
                <a:gd name="T71" fmla="*/ 903 h 1894"/>
                <a:gd name="T72" fmla="*/ 574 w 1484"/>
                <a:gd name="T73" fmla="*/ 819 h 1894"/>
                <a:gd name="T74" fmla="*/ 566 w 1484"/>
                <a:gd name="T75" fmla="*/ 729 h 1894"/>
                <a:gd name="T76" fmla="*/ 528 w 1484"/>
                <a:gd name="T77" fmla="*/ 649 h 1894"/>
                <a:gd name="T78" fmla="*/ 500 w 1484"/>
                <a:gd name="T79" fmla="*/ 516 h 1894"/>
                <a:gd name="T80" fmla="*/ 508 w 1484"/>
                <a:gd name="T81" fmla="*/ 398 h 1894"/>
                <a:gd name="T82" fmla="*/ 566 w 1484"/>
                <a:gd name="T83" fmla="*/ 278 h 1894"/>
                <a:gd name="T84" fmla="*/ 666 w 1484"/>
                <a:gd name="T85" fmla="*/ 210 h 1894"/>
                <a:gd name="T86" fmla="*/ 768 w 1484"/>
                <a:gd name="T87" fmla="*/ 200 h 1894"/>
                <a:gd name="T88" fmla="*/ 884 w 1484"/>
                <a:gd name="T89" fmla="*/ 244 h 1894"/>
                <a:gd name="T90" fmla="*/ 958 w 1484"/>
                <a:gd name="T91" fmla="*/ 344 h 1894"/>
                <a:gd name="T92" fmla="*/ 986 w 1484"/>
                <a:gd name="T93" fmla="*/ 488 h 1894"/>
                <a:gd name="T94" fmla="*/ 972 w 1484"/>
                <a:gd name="T95" fmla="*/ 596 h 1894"/>
                <a:gd name="T96" fmla="*/ 934 w 1484"/>
                <a:gd name="T97" fmla="*/ 695 h 1894"/>
                <a:gd name="T98" fmla="*/ 908 w 1484"/>
                <a:gd name="T99" fmla="*/ 783 h 1894"/>
                <a:gd name="T100" fmla="*/ 926 w 1484"/>
                <a:gd name="T101" fmla="*/ 871 h 1894"/>
                <a:gd name="T102" fmla="*/ 980 w 1484"/>
                <a:gd name="T103" fmla="*/ 945 h 1894"/>
                <a:gd name="T104" fmla="*/ 1088 w 1484"/>
                <a:gd name="T105" fmla="*/ 1035 h 1894"/>
                <a:gd name="T106" fmla="*/ 1206 w 1484"/>
                <a:gd name="T107" fmla="*/ 1213 h 1894"/>
                <a:gd name="T108" fmla="*/ 1274 w 1484"/>
                <a:gd name="T109" fmla="*/ 1429 h 1894"/>
                <a:gd name="T110" fmla="*/ 1286 w 1484"/>
                <a:gd name="T111" fmla="*/ 1600 h 18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484" h="1894">
                  <a:moveTo>
                    <a:pt x="1106" y="793"/>
                  </a:moveTo>
                  <a:lnTo>
                    <a:pt x="1106" y="793"/>
                  </a:lnTo>
                  <a:lnTo>
                    <a:pt x="1124" y="759"/>
                  </a:lnTo>
                  <a:lnTo>
                    <a:pt x="1140" y="723"/>
                  </a:lnTo>
                  <a:lnTo>
                    <a:pt x="1152" y="687"/>
                  </a:lnTo>
                  <a:lnTo>
                    <a:pt x="1164" y="649"/>
                  </a:lnTo>
                  <a:lnTo>
                    <a:pt x="1172" y="609"/>
                  </a:lnTo>
                  <a:lnTo>
                    <a:pt x="1178" y="570"/>
                  </a:lnTo>
                  <a:lnTo>
                    <a:pt x="1182" y="528"/>
                  </a:lnTo>
                  <a:lnTo>
                    <a:pt x="1184" y="488"/>
                  </a:lnTo>
                  <a:lnTo>
                    <a:pt x="1184" y="488"/>
                  </a:lnTo>
                  <a:lnTo>
                    <a:pt x="1182" y="436"/>
                  </a:lnTo>
                  <a:lnTo>
                    <a:pt x="1174" y="386"/>
                  </a:lnTo>
                  <a:lnTo>
                    <a:pt x="1164" y="338"/>
                  </a:lnTo>
                  <a:lnTo>
                    <a:pt x="1150" y="292"/>
                  </a:lnTo>
                  <a:lnTo>
                    <a:pt x="1132" y="250"/>
                  </a:lnTo>
                  <a:lnTo>
                    <a:pt x="1112" y="210"/>
                  </a:lnTo>
                  <a:lnTo>
                    <a:pt x="1086" y="172"/>
                  </a:lnTo>
                  <a:lnTo>
                    <a:pt x="1058" y="138"/>
                  </a:lnTo>
                  <a:lnTo>
                    <a:pt x="1028" y="108"/>
                  </a:lnTo>
                  <a:lnTo>
                    <a:pt x="994" y="80"/>
                  </a:lnTo>
                  <a:lnTo>
                    <a:pt x="958" y="58"/>
                  </a:lnTo>
                  <a:lnTo>
                    <a:pt x="920" y="38"/>
                  </a:lnTo>
                  <a:lnTo>
                    <a:pt x="878" y="22"/>
                  </a:lnTo>
                  <a:lnTo>
                    <a:pt x="834" y="10"/>
                  </a:lnTo>
                  <a:lnTo>
                    <a:pt x="790" y="4"/>
                  </a:lnTo>
                  <a:lnTo>
                    <a:pt x="766" y="2"/>
                  </a:lnTo>
                  <a:lnTo>
                    <a:pt x="742" y="0"/>
                  </a:lnTo>
                  <a:lnTo>
                    <a:pt x="742" y="0"/>
                  </a:lnTo>
                  <a:lnTo>
                    <a:pt x="718" y="2"/>
                  </a:lnTo>
                  <a:lnTo>
                    <a:pt x="696" y="4"/>
                  </a:lnTo>
                  <a:lnTo>
                    <a:pt x="650" y="10"/>
                  </a:lnTo>
                  <a:lnTo>
                    <a:pt x="606" y="22"/>
                  </a:lnTo>
                  <a:lnTo>
                    <a:pt x="566" y="38"/>
                  </a:lnTo>
                  <a:lnTo>
                    <a:pt x="526" y="58"/>
                  </a:lnTo>
                  <a:lnTo>
                    <a:pt x="490" y="80"/>
                  </a:lnTo>
                  <a:lnTo>
                    <a:pt x="456" y="108"/>
                  </a:lnTo>
                  <a:lnTo>
                    <a:pt x="426" y="138"/>
                  </a:lnTo>
                  <a:lnTo>
                    <a:pt x="398" y="172"/>
                  </a:lnTo>
                  <a:lnTo>
                    <a:pt x="374" y="210"/>
                  </a:lnTo>
                  <a:lnTo>
                    <a:pt x="352" y="250"/>
                  </a:lnTo>
                  <a:lnTo>
                    <a:pt x="334" y="292"/>
                  </a:lnTo>
                  <a:lnTo>
                    <a:pt x="320" y="338"/>
                  </a:lnTo>
                  <a:lnTo>
                    <a:pt x="310" y="386"/>
                  </a:lnTo>
                  <a:lnTo>
                    <a:pt x="304" y="436"/>
                  </a:lnTo>
                  <a:lnTo>
                    <a:pt x="300" y="488"/>
                  </a:lnTo>
                  <a:lnTo>
                    <a:pt x="300" y="488"/>
                  </a:lnTo>
                  <a:lnTo>
                    <a:pt x="302" y="528"/>
                  </a:lnTo>
                  <a:lnTo>
                    <a:pt x="306" y="570"/>
                  </a:lnTo>
                  <a:lnTo>
                    <a:pt x="312" y="609"/>
                  </a:lnTo>
                  <a:lnTo>
                    <a:pt x="320" y="649"/>
                  </a:lnTo>
                  <a:lnTo>
                    <a:pt x="332" y="687"/>
                  </a:lnTo>
                  <a:lnTo>
                    <a:pt x="346" y="723"/>
                  </a:lnTo>
                  <a:lnTo>
                    <a:pt x="360" y="759"/>
                  </a:lnTo>
                  <a:lnTo>
                    <a:pt x="378" y="793"/>
                  </a:lnTo>
                  <a:lnTo>
                    <a:pt x="378" y="793"/>
                  </a:lnTo>
                  <a:lnTo>
                    <a:pt x="338" y="823"/>
                  </a:lnTo>
                  <a:lnTo>
                    <a:pt x="298" y="855"/>
                  </a:lnTo>
                  <a:lnTo>
                    <a:pt x="260" y="893"/>
                  </a:lnTo>
                  <a:lnTo>
                    <a:pt x="224" y="933"/>
                  </a:lnTo>
                  <a:lnTo>
                    <a:pt x="192" y="975"/>
                  </a:lnTo>
                  <a:lnTo>
                    <a:pt x="160" y="1021"/>
                  </a:lnTo>
                  <a:lnTo>
                    <a:pt x="132" y="1067"/>
                  </a:lnTo>
                  <a:lnTo>
                    <a:pt x="106" y="1117"/>
                  </a:lnTo>
                  <a:lnTo>
                    <a:pt x="82" y="1169"/>
                  </a:lnTo>
                  <a:lnTo>
                    <a:pt x="60" y="1223"/>
                  </a:lnTo>
                  <a:lnTo>
                    <a:pt x="42" y="1277"/>
                  </a:lnTo>
                  <a:lnTo>
                    <a:pt x="28" y="1333"/>
                  </a:lnTo>
                  <a:lnTo>
                    <a:pt x="16" y="1391"/>
                  </a:lnTo>
                  <a:lnTo>
                    <a:pt x="8" y="1449"/>
                  </a:lnTo>
                  <a:lnTo>
                    <a:pt x="2" y="1508"/>
                  </a:lnTo>
                  <a:lnTo>
                    <a:pt x="0" y="1568"/>
                  </a:lnTo>
                  <a:lnTo>
                    <a:pt x="0" y="1568"/>
                  </a:lnTo>
                  <a:lnTo>
                    <a:pt x="2" y="1608"/>
                  </a:lnTo>
                  <a:lnTo>
                    <a:pt x="4" y="1650"/>
                  </a:lnTo>
                  <a:lnTo>
                    <a:pt x="8" y="1690"/>
                  </a:lnTo>
                  <a:lnTo>
                    <a:pt x="14" y="1730"/>
                  </a:lnTo>
                  <a:lnTo>
                    <a:pt x="14" y="1730"/>
                  </a:lnTo>
                  <a:lnTo>
                    <a:pt x="18" y="1744"/>
                  </a:lnTo>
                  <a:lnTo>
                    <a:pt x="22" y="1756"/>
                  </a:lnTo>
                  <a:lnTo>
                    <a:pt x="30" y="1768"/>
                  </a:lnTo>
                  <a:lnTo>
                    <a:pt x="38" y="1778"/>
                  </a:lnTo>
                  <a:lnTo>
                    <a:pt x="46" y="1788"/>
                  </a:lnTo>
                  <a:lnTo>
                    <a:pt x="58" y="1796"/>
                  </a:lnTo>
                  <a:lnTo>
                    <a:pt x="70" y="1802"/>
                  </a:lnTo>
                  <a:lnTo>
                    <a:pt x="82" y="1806"/>
                  </a:lnTo>
                  <a:lnTo>
                    <a:pt x="82" y="1806"/>
                  </a:lnTo>
                  <a:lnTo>
                    <a:pt x="160" y="1826"/>
                  </a:lnTo>
                  <a:lnTo>
                    <a:pt x="240" y="1844"/>
                  </a:lnTo>
                  <a:lnTo>
                    <a:pt x="320" y="1860"/>
                  </a:lnTo>
                  <a:lnTo>
                    <a:pt x="402" y="1872"/>
                  </a:lnTo>
                  <a:lnTo>
                    <a:pt x="486" y="1882"/>
                  </a:lnTo>
                  <a:lnTo>
                    <a:pt x="570" y="1890"/>
                  </a:lnTo>
                  <a:lnTo>
                    <a:pt x="656" y="1894"/>
                  </a:lnTo>
                  <a:lnTo>
                    <a:pt x="742" y="1894"/>
                  </a:lnTo>
                  <a:lnTo>
                    <a:pt x="742" y="1894"/>
                  </a:lnTo>
                  <a:lnTo>
                    <a:pt x="828" y="1894"/>
                  </a:lnTo>
                  <a:lnTo>
                    <a:pt x="914" y="1890"/>
                  </a:lnTo>
                  <a:lnTo>
                    <a:pt x="998" y="1882"/>
                  </a:lnTo>
                  <a:lnTo>
                    <a:pt x="1082" y="1872"/>
                  </a:lnTo>
                  <a:lnTo>
                    <a:pt x="1164" y="1860"/>
                  </a:lnTo>
                  <a:lnTo>
                    <a:pt x="1244" y="1844"/>
                  </a:lnTo>
                  <a:lnTo>
                    <a:pt x="1324" y="1826"/>
                  </a:lnTo>
                  <a:lnTo>
                    <a:pt x="1402" y="1806"/>
                  </a:lnTo>
                  <a:lnTo>
                    <a:pt x="1402" y="1806"/>
                  </a:lnTo>
                  <a:lnTo>
                    <a:pt x="1414" y="1802"/>
                  </a:lnTo>
                  <a:lnTo>
                    <a:pt x="1426" y="1796"/>
                  </a:lnTo>
                  <a:lnTo>
                    <a:pt x="1438" y="1788"/>
                  </a:lnTo>
                  <a:lnTo>
                    <a:pt x="1446" y="1778"/>
                  </a:lnTo>
                  <a:lnTo>
                    <a:pt x="1456" y="1768"/>
                  </a:lnTo>
                  <a:lnTo>
                    <a:pt x="1462" y="1756"/>
                  </a:lnTo>
                  <a:lnTo>
                    <a:pt x="1466" y="1744"/>
                  </a:lnTo>
                  <a:lnTo>
                    <a:pt x="1470" y="1730"/>
                  </a:lnTo>
                  <a:lnTo>
                    <a:pt x="1470" y="1730"/>
                  </a:lnTo>
                  <a:lnTo>
                    <a:pt x="1476" y="1690"/>
                  </a:lnTo>
                  <a:lnTo>
                    <a:pt x="1480" y="1650"/>
                  </a:lnTo>
                  <a:lnTo>
                    <a:pt x="1484" y="1608"/>
                  </a:lnTo>
                  <a:lnTo>
                    <a:pt x="1484" y="1568"/>
                  </a:lnTo>
                  <a:lnTo>
                    <a:pt x="1484" y="1568"/>
                  </a:lnTo>
                  <a:lnTo>
                    <a:pt x="1482" y="1508"/>
                  </a:lnTo>
                  <a:lnTo>
                    <a:pt x="1478" y="1449"/>
                  </a:lnTo>
                  <a:lnTo>
                    <a:pt x="1468" y="1391"/>
                  </a:lnTo>
                  <a:lnTo>
                    <a:pt x="1456" y="1333"/>
                  </a:lnTo>
                  <a:lnTo>
                    <a:pt x="1442" y="1277"/>
                  </a:lnTo>
                  <a:lnTo>
                    <a:pt x="1424" y="1223"/>
                  </a:lnTo>
                  <a:lnTo>
                    <a:pt x="1402" y="1169"/>
                  </a:lnTo>
                  <a:lnTo>
                    <a:pt x="1380" y="1117"/>
                  </a:lnTo>
                  <a:lnTo>
                    <a:pt x="1354" y="1067"/>
                  </a:lnTo>
                  <a:lnTo>
                    <a:pt x="1324" y="1021"/>
                  </a:lnTo>
                  <a:lnTo>
                    <a:pt x="1294" y="975"/>
                  </a:lnTo>
                  <a:lnTo>
                    <a:pt x="1260" y="933"/>
                  </a:lnTo>
                  <a:lnTo>
                    <a:pt x="1224" y="893"/>
                  </a:lnTo>
                  <a:lnTo>
                    <a:pt x="1186" y="855"/>
                  </a:lnTo>
                  <a:lnTo>
                    <a:pt x="1148" y="823"/>
                  </a:lnTo>
                  <a:lnTo>
                    <a:pt x="1106" y="793"/>
                  </a:lnTo>
                  <a:lnTo>
                    <a:pt x="1106" y="793"/>
                  </a:lnTo>
                  <a:close/>
                  <a:moveTo>
                    <a:pt x="1284" y="1634"/>
                  </a:moveTo>
                  <a:lnTo>
                    <a:pt x="1284" y="1634"/>
                  </a:lnTo>
                  <a:lnTo>
                    <a:pt x="1220" y="1648"/>
                  </a:lnTo>
                  <a:lnTo>
                    <a:pt x="1154" y="1662"/>
                  </a:lnTo>
                  <a:lnTo>
                    <a:pt x="1088" y="1672"/>
                  </a:lnTo>
                  <a:lnTo>
                    <a:pt x="1020" y="1680"/>
                  </a:lnTo>
                  <a:lnTo>
                    <a:pt x="952" y="1688"/>
                  </a:lnTo>
                  <a:lnTo>
                    <a:pt x="882" y="1692"/>
                  </a:lnTo>
                  <a:lnTo>
                    <a:pt x="812" y="1696"/>
                  </a:lnTo>
                  <a:lnTo>
                    <a:pt x="742" y="1698"/>
                  </a:lnTo>
                  <a:lnTo>
                    <a:pt x="742" y="1698"/>
                  </a:lnTo>
                  <a:lnTo>
                    <a:pt x="672" y="1696"/>
                  </a:lnTo>
                  <a:lnTo>
                    <a:pt x="602" y="1694"/>
                  </a:lnTo>
                  <a:lnTo>
                    <a:pt x="532" y="1688"/>
                  </a:lnTo>
                  <a:lnTo>
                    <a:pt x="464" y="1682"/>
                  </a:lnTo>
                  <a:lnTo>
                    <a:pt x="398" y="1672"/>
                  </a:lnTo>
                  <a:lnTo>
                    <a:pt x="330" y="1662"/>
                  </a:lnTo>
                  <a:lnTo>
                    <a:pt x="266" y="1648"/>
                  </a:lnTo>
                  <a:lnTo>
                    <a:pt x="200" y="1634"/>
                  </a:lnTo>
                  <a:lnTo>
                    <a:pt x="200" y="1634"/>
                  </a:lnTo>
                  <a:lnTo>
                    <a:pt x="198" y="1600"/>
                  </a:lnTo>
                  <a:lnTo>
                    <a:pt x="198" y="1568"/>
                  </a:lnTo>
                  <a:lnTo>
                    <a:pt x="198" y="1568"/>
                  </a:lnTo>
                  <a:lnTo>
                    <a:pt x="200" y="1522"/>
                  </a:lnTo>
                  <a:lnTo>
                    <a:pt x="204" y="1476"/>
                  </a:lnTo>
                  <a:lnTo>
                    <a:pt x="210" y="1429"/>
                  </a:lnTo>
                  <a:lnTo>
                    <a:pt x="220" y="1383"/>
                  </a:lnTo>
                  <a:lnTo>
                    <a:pt x="230" y="1339"/>
                  </a:lnTo>
                  <a:lnTo>
                    <a:pt x="244" y="1295"/>
                  </a:lnTo>
                  <a:lnTo>
                    <a:pt x="260" y="1253"/>
                  </a:lnTo>
                  <a:lnTo>
                    <a:pt x="278" y="1213"/>
                  </a:lnTo>
                  <a:lnTo>
                    <a:pt x="298" y="1173"/>
                  </a:lnTo>
                  <a:lnTo>
                    <a:pt x="320" y="1135"/>
                  </a:lnTo>
                  <a:lnTo>
                    <a:pt x="344" y="1099"/>
                  </a:lnTo>
                  <a:lnTo>
                    <a:pt x="370" y="1067"/>
                  </a:lnTo>
                  <a:lnTo>
                    <a:pt x="398" y="1035"/>
                  </a:lnTo>
                  <a:lnTo>
                    <a:pt x="426" y="1005"/>
                  </a:lnTo>
                  <a:lnTo>
                    <a:pt x="456" y="979"/>
                  </a:lnTo>
                  <a:lnTo>
                    <a:pt x="488" y="957"/>
                  </a:lnTo>
                  <a:lnTo>
                    <a:pt x="488" y="957"/>
                  </a:lnTo>
                  <a:lnTo>
                    <a:pt x="504" y="945"/>
                  </a:lnTo>
                  <a:lnTo>
                    <a:pt x="518" y="931"/>
                  </a:lnTo>
                  <a:lnTo>
                    <a:pt x="530" y="919"/>
                  </a:lnTo>
                  <a:lnTo>
                    <a:pt x="542" y="903"/>
                  </a:lnTo>
                  <a:lnTo>
                    <a:pt x="552" y="887"/>
                  </a:lnTo>
                  <a:lnTo>
                    <a:pt x="560" y="871"/>
                  </a:lnTo>
                  <a:lnTo>
                    <a:pt x="566" y="855"/>
                  </a:lnTo>
                  <a:lnTo>
                    <a:pt x="570" y="837"/>
                  </a:lnTo>
                  <a:lnTo>
                    <a:pt x="574" y="819"/>
                  </a:lnTo>
                  <a:lnTo>
                    <a:pt x="576" y="801"/>
                  </a:lnTo>
                  <a:lnTo>
                    <a:pt x="576" y="783"/>
                  </a:lnTo>
                  <a:lnTo>
                    <a:pt x="574" y="765"/>
                  </a:lnTo>
                  <a:lnTo>
                    <a:pt x="570" y="747"/>
                  </a:lnTo>
                  <a:lnTo>
                    <a:pt x="566" y="729"/>
                  </a:lnTo>
                  <a:lnTo>
                    <a:pt x="558" y="711"/>
                  </a:lnTo>
                  <a:lnTo>
                    <a:pt x="550" y="695"/>
                  </a:lnTo>
                  <a:lnTo>
                    <a:pt x="550" y="695"/>
                  </a:lnTo>
                  <a:lnTo>
                    <a:pt x="538" y="671"/>
                  </a:lnTo>
                  <a:lnTo>
                    <a:pt x="528" y="649"/>
                  </a:lnTo>
                  <a:lnTo>
                    <a:pt x="520" y="623"/>
                  </a:lnTo>
                  <a:lnTo>
                    <a:pt x="512" y="596"/>
                  </a:lnTo>
                  <a:lnTo>
                    <a:pt x="506" y="570"/>
                  </a:lnTo>
                  <a:lnTo>
                    <a:pt x="502" y="544"/>
                  </a:lnTo>
                  <a:lnTo>
                    <a:pt x="500" y="516"/>
                  </a:lnTo>
                  <a:lnTo>
                    <a:pt x="498" y="488"/>
                  </a:lnTo>
                  <a:lnTo>
                    <a:pt x="498" y="488"/>
                  </a:lnTo>
                  <a:lnTo>
                    <a:pt x="500" y="456"/>
                  </a:lnTo>
                  <a:lnTo>
                    <a:pt x="504" y="426"/>
                  </a:lnTo>
                  <a:lnTo>
                    <a:pt x="508" y="398"/>
                  </a:lnTo>
                  <a:lnTo>
                    <a:pt x="516" y="370"/>
                  </a:lnTo>
                  <a:lnTo>
                    <a:pt x="526" y="344"/>
                  </a:lnTo>
                  <a:lnTo>
                    <a:pt x="538" y="320"/>
                  </a:lnTo>
                  <a:lnTo>
                    <a:pt x="550" y="298"/>
                  </a:lnTo>
                  <a:lnTo>
                    <a:pt x="566" y="278"/>
                  </a:lnTo>
                  <a:lnTo>
                    <a:pt x="582" y="260"/>
                  </a:lnTo>
                  <a:lnTo>
                    <a:pt x="602" y="244"/>
                  </a:lnTo>
                  <a:lnTo>
                    <a:pt x="622" y="230"/>
                  </a:lnTo>
                  <a:lnTo>
                    <a:pt x="642" y="220"/>
                  </a:lnTo>
                  <a:lnTo>
                    <a:pt x="666" y="210"/>
                  </a:lnTo>
                  <a:lnTo>
                    <a:pt x="690" y="204"/>
                  </a:lnTo>
                  <a:lnTo>
                    <a:pt x="716" y="200"/>
                  </a:lnTo>
                  <a:lnTo>
                    <a:pt x="742" y="198"/>
                  </a:lnTo>
                  <a:lnTo>
                    <a:pt x="742" y="198"/>
                  </a:lnTo>
                  <a:lnTo>
                    <a:pt x="768" y="200"/>
                  </a:lnTo>
                  <a:lnTo>
                    <a:pt x="794" y="204"/>
                  </a:lnTo>
                  <a:lnTo>
                    <a:pt x="818" y="210"/>
                  </a:lnTo>
                  <a:lnTo>
                    <a:pt x="842" y="220"/>
                  </a:lnTo>
                  <a:lnTo>
                    <a:pt x="864" y="230"/>
                  </a:lnTo>
                  <a:lnTo>
                    <a:pt x="884" y="244"/>
                  </a:lnTo>
                  <a:lnTo>
                    <a:pt x="902" y="260"/>
                  </a:lnTo>
                  <a:lnTo>
                    <a:pt x="918" y="278"/>
                  </a:lnTo>
                  <a:lnTo>
                    <a:pt x="934" y="298"/>
                  </a:lnTo>
                  <a:lnTo>
                    <a:pt x="946" y="320"/>
                  </a:lnTo>
                  <a:lnTo>
                    <a:pt x="958" y="344"/>
                  </a:lnTo>
                  <a:lnTo>
                    <a:pt x="968" y="370"/>
                  </a:lnTo>
                  <a:lnTo>
                    <a:pt x="976" y="398"/>
                  </a:lnTo>
                  <a:lnTo>
                    <a:pt x="982" y="426"/>
                  </a:lnTo>
                  <a:lnTo>
                    <a:pt x="984" y="456"/>
                  </a:lnTo>
                  <a:lnTo>
                    <a:pt x="986" y="488"/>
                  </a:lnTo>
                  <a:lnTo>
                    <a:pt x="986" y="488"/>
                  </a:lnTo>
                  <a:lnTo>
                    <a:pt x="984" y="516"/>
                  </a:lnTo>
                  <a:lnTo>
                    <a:pt x="982" y="544"/>
                  </a:lnTo>
                  <a:lnTo>
                    <a:pt x="978" y="570"/>
                  </a:lnTo>
                  <a:lnTo>
                    <a:pt x="972" y="596"/>
                  </a:lnTo>
                  <a:lnTo>
                    <a:pt x="964" y="623"/>
                  </a:lnTo>
                  <a:lnTo>
                    <a:pt x="956" y="649"/>
                  </a:lnTo>
                  <a:lnTo>
                    <a:pt x="946" y="673"/>
                  </a:lnTo>
                  <a:lnTo>
                    <a:pt x="934" y="695"/>
                  </a:lnTo>
                  <a:lnTo>
                    <a:pt x="934" y="695"/>
                  </a:lnTo>
                  <a:lnTo>
                    <a:pt x="926" y="711"/>
                  </a:lnTo>
                  <a:lnTo>
                    <a:pt x="918" y="729"/>
                  </a:lnTo>
                  <a:lnTo>
                    <a:pt x="914" y="747"/>
                  </a:lnTo>
                  <a:lnTo>
                    <a:pt x="910" y="765"/>
                  </a:lnTo>
                  <a:lnTo>
                    <a:pt x="908" y="783"/>
                  </a:lnTo>
                  <a:lnTo>
                    <a:pt x="908" y="801"/>
                  </a:lnTo>
                  <a:lnTo>
                    <a:pt x="910" y="819"/>
                  </a:lnTo>
                  <a:lnTo>
                    <a:pt x="914" y="837"/>
                  </a:lnTo>
                  <a:lnTo>
                    <a:pt x="918" y="855"/>
                  </a:lnTo>
                  <a:lnTo>
                    <a:pt x="926" y="871"/>
                  </a:lnTo>
                  <a:lnTo>
                    <a:pt x="934" y="887"/>
                  </a:lnTo>
                  <a:lnTo>
                    <a:pt x="942" y="903"/>
                  </a:lnTo>
                  <a:lnTo>
                    <a:pt x="954" y="919"/>
                  </a:lnTo>
                  <a:lnTo>
                    <a:pt x="966" y="931"/>
                  </a:lnTo>
                  <a:lnTo>
                    <a:pt x="980" y="945"/>
                  </a:lnTo>
                  <a:lnTo>
                    <a:pt x="996" y="957"/>
                  </a:lnTo>
                  <a:lnTo>
                    <a:pt x="996" y="957"/>
                  </a:lnTo>
                  <a:lnTo>
                    <a:pt x="1028" y="979"/>
                  </a:lnTo>
                  <a:lnTo>
                    <a:pt x="1058" y="1005"/>
                  </a:lnTo>
                  <a:lnTo>
                    <a:pt x="1088" y="1035"/>
                  </a:lnTo>
                  <a:lnTo>
                    <a:pt x="1114" y="1067"/>
                  </a:lnTo>
                  <a:lnTo>
                    <a:pt x="1140" y="1099"/>
                  </a:lnTo>
                  <a:lnTo>
                    <a:pt x="1164" y="1135"/>
                  </a:lnTo>
                  <a:lnTo>
                    <a:pt x="1186" y="1173"/>
                  </a:lnTo>
                  <a:lnTo>
                    <a:pt x="1206" y="1213"/>
                  </a:lnTo>
                  <a:lnTo>
                    <a:pt x="1224" y="1253"/>
                  </a:lnTo>
                  <a:lnTo>
                    <a:pt x="1240" y="1295"/>
                  </a:lnTo>
                  <a:lnTo>
                    <a:pt x="1254" y="1339"/>
                  </a:lnTo>
                  <a:lnTo>
                    <a:pt x="1266" y="1383"/>
                  </a:lnTo>
                  <a:lnTo>
                    <a:pt x="1274" y="1429"/>
                  </a:lnTo>
                  <a:lnTo>
                    <a:pt x="1282" y="1476"/>
                  </a:lnTo>
                  <a:lnTo>
                    <a:pt x="1286" y="1522"/>
                  </a:lnTo>
                  <a:lnTo>
                    <a:pt x="1286" y="1568"/>
                  </a:lnTo>
                  <a:lnTo>
                    <a:pt x="1286" y="1568"/>
                  </a:lnTo>
                  <a:lnTo>
                    <a:pt x="1286" y="1600"/>
                  </a:lnTo>
                  <a:lnTo>
                    <a:pt x="1284" y="1634"/>
                  </a:lnTo>
                  <a:lnTo>
                    <a:pt x="1284" y="16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en-GB" sz="1200" dirty="0">
                <a:solidFill>
                  <a:srgbClr val="717171"/>
                </a:solidFill>
              </a:endParaRPr>
            </a:p>
          </p:txBody>
        </p:sp>
        <p:sp>
          <p:nvSpPr>
            <p:cNvPr id="30" name="Freeform 59"/>
            <p:cNvSpPr>
              <a:spLocks noEditPoints="1"/>
            </p:cNvSpPr>
            <p:nvPr/>
          </p:nvSpPr>
          <p:spPr bwMode="auto">
            <a:xfrm>
              <a:off x="4479923" y="-3261257"/>
              <a:ext cx="3219455" cy="2908296"/>
            </a:xfrm>
            <a:custGeom>
              <a:avLst/>
              <a:gdLst>
                <a:gd name="T0" fmla="*/ 1434 w 2028"/>
                <a:gd name="T1" fmla="*/ 1832 h 1832"/>
                <a:gd name="T2" fmla="*/ 1492 w 2028"/>
                <a:gd name="T3" fmla="*/ 1814 h 1832"/>
                <a:gd name="T4" fmla="*/ 1532 w 2028"/>
                <a:gd name="T5" fmla="*/ 1748 h 1832"/>
                <a:gd name="T6" fmla="*/ 1488 w 2028"/>
                <a:gd name="T7" fmla="*/ 1650 h 1832"/>
                <a:gd name="T8" fmla="*/ 1392 w 2028"/>
                <a:gd name="T9" fmla="*/ 1542 h 1832"/>
                <a:gd name="T10" fmla="*/ 1344 w 2028"/>
                <a:gd name="T11" fmla="*/ 1420 h 1832"/>
                <a:gd name="T12" fmla="*/ 1736 w 2028"/>
                <a:gd name="T13" fmla="*/ 1243 h 1832"/>
                <a:gd name="T14" fmla="*/ 1878 w 2028"/>
                <a:gd name="T15" fmla="*/ 1111 h 1832"/>
                <a:gd name="T16" fmla="*/ 1976 w 2028"/>
                <a:gd name="T17" fmla="*/ 959 h 1832"/>
                <a:gd name="T18" fmla="*/ 2024 w 2028"/>
                <a:gd name="T19" fmla="*/ 789 h 1832"/>
                <a:gd name="T20" fmla="*/ 2016 w 2028"/>
                <a:gd name="T21" fmla="*/ 619 h 1832"/>
                <a:gd name="T22" fmla="*/ 1928 w 2028"/>
                <a:gd name="T23" fmla="*/ 414 h 1832"/>
                <a:gd name="T24" fmla="*/ 1764 w 2028"/>
                <a:gd name="T25" fmla="*/ 240 h 1832"/>
                <a:gd name="T26" fmla="*/ 1540 w 2028"/>
                <a:gd name="T27" fmla="*/ 106 h 1832"/>
                <a:gd name="T28" fmla="*/ 1268 w 2028"/>
                <a:gd name="T29" fmla="*/ 22 h 1832"/>
                <a:gd name="T30" fmla="*/ 1014 w 2028"/>
                <a:gd name="T31" fmla="*/ 0 h 1832"/>
                <a:gd name="T32" fmla="*/ 714 w 2028"/>
                <a:gd name="T33" fmla="*/ 32 h 1832"/>
                <a:gd name="T34" fmla="*/ 448 w 2028"/>
                <a:gd name="T35" fmla="*/ 124 h 1832"/>
                <a:gd name="T36" fmla="*/ 232 w 2028"/>
                <a:gd name="T37" fmla="*/ 266 h 1832"/>
                <a:gd name="T38" fmla="*/ 80 w 2028"/>
                <a:gd name="T39" fmla="*/ 447 h 1832"/>
                <a:gd name="T40" fmla="*/ 6 w 2028"/>
                <a:gd name="T41" fmla="*/ 655 h 1832"/>
                <a:gd name="T42" fmla="*/ 8 w 2028"/>
                <a:gd name="T43" fmla="*/ 821 h 1832"/>
                <a:gd name="T44" fmla="*/ 68 w 2028"/>
                <a:gd name="T45" fmla="*/ 991 h 1832"/>
                <a:gd name="T46" fmla="*/ 178 w 2028"/>
                <a:gd name="T47" fmla="*/ 1141 h 1832"/>
                <a:gd name="T48" fmla="*/ 332 w 2028"/>
                <a:gd name="T49" fmla="*/ 1269 h 1832"/>
                <a:gd name="T50" fmla="*/ 632 w 2028"/>
                <a:gd name="T51" fmla="*/ 1406 h 1832"/>
                <a:gd name="T52" fmla="*/ 672 w 2028"/>
                <a:gd name="T53" fmla="*/ 1524 h 1832"/>
                <a:gd name="T54" fmla="*/ 566 w 2028"/>
                <a:gd name="T55" fmla="*/ 1650 h 1832"/>
                <a:gd name="T56" fmla="*/ 520 w 2028"/>
                <a:gd name="T57" fmla="*/ 1730 h 1832"/>
                <a:gd name="T58" fmla="*/ 552 w 2028"/>
                <a:gd name="T59" fmla="*/ 1806 h 1832"/>
                <a:gd name="T60" fmla="*/ 618 w 2028"/>
                <a:gd name="T61" fmla="*/ 1832 h 1832"/>
                <a:gd name="T62" fmla="*/ 672 w 2028"/>
                <a:gd name="T63" fmla="*/ 1816 h 1832"/>
                <a:gd name="T64" fmla="*/ 792 w 2028"/>
                <a:gd name="T65" fmla="*/ 1700 h 1832"/>
                <a:gd name="T66" fmla="*/ 892 w 2028"/>
                <a:gd name="T67" fmla="*/ 1500 h 1832"/>
                <a:gd name="T68" fmla="*/ 1082 w 2028"/>
                <a:gd name="T69" fmla="*/ 1458 h 1832"/>
                <a:gd name="T70" fmla="*/ 1204 w 2028"/>
                <a:gd name="T71" fmla="*/ 1612 h 1832"/>
                <a:gd name="T72" fmla="*/ 1318 w 2028"/>
                <a:gd name="T73" fmla="*/ 1762 h 1832"/>
                <a:gd name="T74" fmla="*/ 198 w 2028"/>
                <a:gd name="T75" fmla="*/ 731 h 1832"/>
                <a:gd name="T76" fmla="*/ 236 w 2028"/>
                <a:gd name="T77" fmla="*/ 573 h 1832"/>
                <a:gd name="T78" fmla="*/ 338 w 2028"/>
                <a:gd name="T79" fmla="*/ 433 h 1832"/>
                <a:gd name="T80" fmla="*/ 496 w 2028"/>
                <a:gd name="T81" fmla="*/ 320 h 1832"/>
                <a:gd name="T82" fmla="*/ 698 w 2028"/>
                <a:gd name="T83" fmla="*/ 240 h 1832"/>
                <a:gd name="T84" fmla="*/ 930 w 2028"/>
                <a:gd name="T85" fmla="*/ 200 h 1832"/>
                <a:gd name="T86" fmla="*/ 1136 w 2028"/>
                <a:gd name="T87" fmla="*/ 204 h 1832"/>
                <a:gd name="T88" fmla="*/ 1364 w 2028"/>
                <a:gd name="T89" fmla="*/ 252 h 1832"/>
                <a:gd name="T90" fmla="*/ 1560 w 2028"/>
                <a:gd name="T91" fmla="*/ 338 h 1832"/>
                <a:gd name="T92" fmla="*/ 1710 w 2028"/>
                <a:gd name="T93" fmla="*/ 457 h 1832"/>
                <a:gd name="T94" fmla="*/ 1804 w 2028"/>
                <a:gd name="T95" fmla="*/ 599 h 1832"/>
                <a:gd name="T96" fmla="*/ 1830 w 2028"/>
                <a:gd name="T97" fmla="*/ 731 h 1832"/>
                <a:gd name="T98" fmla="*/ 1792 w 2028"/>
                <a:gd name="T99" fmla="*/ 887 h 1832"/>
                <a:gd name="T100" fmla="*/ 1688 w 2028"/>
                <a:gd name="T101" fmla="*/ 1025 h 1832"/>
                <a:gd name="T102" fmla="*/ 1530 w 2028"/>
                <a:gd name="T103" fmla="*/ 1139 h 1832"/>
                <a:gd name="T104" fmla="*/ 1328 w 2028"/>
                <a:gd name="T105" fmla="*/ 1219 h 1832"/>
                <a:gd name="T106" fmla="*/ 1096 w 2028"/>
                <a:gd name="T107" fmla="*/ 1259 h 1832"/>
                <a:gd name="T108" fmla="*/ 890 w 2028"/>
                <a:gd name="T109" fmla="*/ 1255 h 1832"/>
                <a:gd name="T110" fmla="*/ 660 w 2028"/>
                <a:gd name="T111" fmla="*/ 1209 h 1832"/>
                <a:gd name="T112" fmla="*/ 466 w 2028"/>
                <a:gd name="T113" fmla="*/ 1123 h 1832"/>
                <a:gd name="T114" fmla="*/ 316 w 2028"/>
                <a:gd name="T115" fmla="*/ 1005 h 1832"/>
                <a:gd name="T116" fmla="*/ 224 w 2028"/>
                <a:gd name="T117" fmla="*/ 863 h 1832"/>
                <a:gd name="T118" fmla="*/ 198 w 2028"/>
                <a:gd name="T119" fmla="*/ 731 h 1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028" h="1832">
                  <a:moveTo>
                    <a:pt x="1382" y="1816"/>
                  </a:moveTo>
                  <a:lnTo>
                    <a:pt x="1382" y="1816"/>
                  </a:lnTo>
                  <a:lnTo>
                    <a:pt x="1394" y="1824"/>
                  </a:lnTo>
                  <a:lnTo>
                    <a:pt x="1408" y="1828"/>
                  </a:lnTo>
                  <a:lnTo>
                    <a:pt x="1420" y="1830"/>
                  </a:lnTo>
                  <a:lnTo>
                    <a:pt x="1434" y="1832"/>
                  </a:lnTo>
                  <a:lnTo>
                    <a:pt x="1434" y="1832"/>
                  </a:lnTo>
                  <a:lnTo>
                    <a:pt x="1446" y="1830"/>
                  </a:lnTo>
                  <a:lnTo>
                    <a:pt x="1458" y="1828"/>
                  </a:lnTo>
                  <a:lnTo>
                    <a:pt x="1470" y="1824"/>
                  </a:lnTo>
                  <a:lnTo>
                    <a:pt x="1482" y="1820"/>
                  </a:lnTo>
                  <a:lnTo>
                    <a:pt x="1492" y="1814"/>
                  </a:lnTo>
                  <a:lnTo>
                    <a:pt x="1502" y="1806"/>
                  </a:lnTo>
                  <a:lnTo>
                    <a:pt x="1510" y="1796"/>
                  </a:lnTo>
                  <a:lnTo>
                    <a:pt x="1518" y="1786"/>
                  </a:lnTo>
                  <a:lnTo>
                    <a:pt x="1518" y="1786"/>
                  </a:lnTo>
                  <a:lnTo>
                    <a:pt x="1528" y="1768"/>
                  </a:lnTo>
                  <a:lnTo>
                    <a:pt x="1532" y="1748"/>
                  </a:lnTo>
                  <a:lnTo>
                    <a:pt x="1534" y="1730"/>
                  </a:lnTo>
                  <a:lnTo>
                    <a:pt x="1532" y="1712"/>
                  </a:lnTo>
                  <a:lnTo>
                    <a:pt x="1526" y="1694"/>
                  </a:lnTo>
                  <a:lnTo>
                    <a:pt x="1516" y="1676"/>
                  </a:lnTo>
                  <a:lnTo>
                    <a:pt x="1504" y="1662"/>
                  </a:lnTo>
                  <a:lnTo>
                    <a:pt x="1488" y="1650"/>
                  </a:lnTo>
                  <a:lnTo>
                    <a:pt x="1488" y="1650"/>
                  </a:lnTo>
                  <a:lnTo>
                    <a:pt x="1470" y="1634"/>
                  </a:lnTo>
                  <a:lnTo>
                    <a:pt x="1450" y="1616"/>
                  </a:lnTo>
                  <a:lnTo>
                    <a:pt x="1428" y="1592"/>
                  </a:lnTo>
                  <a:lnTo>
                    <a:pt x="1404" y="1560"/>
                  </a:lnTo>
                  <a:lnTo>
                    <a:pt x="1392" y="1542"/>
                  </a:lnTo>
                  <a:lnTo>
                    <a:pt x="1380" y="1520"/>
                  </a:lnTo>
                  <a:lnTo>
                    <a:pt x="1370" y="1498"/>
                  </a:lnTo>
                  <a:lnTo>
                    <a:pt x="1360" y="1474"/>
                  </a:lnTo>
                  <a:lnTo>
                    <a:pt x="1350" y="1448"/>
                  </a:lnTo>
                  <a:lnTo>
                    <a:pt x="1344" y="1420"/>
                  </a:lnTo>
                  <a:lnTo>
                    <a:pt x="1344" y="1420"/>
                  </a:lnTo>
                  <a:lnTo>
                    <a:pt x="1418" y="1400"/>
                  </a:lnTo>
                  <a:lnTo>
                    <a:pt x="1488" y="1376"/>
                  </a:lnTo>
                  <a:lnTo>
                    <a:pt x="1554" y="1348"/>
                  </a:lnTo>
                  <a:lnTo>
                    <a:pt x="1618" y="1316"/>
                  </a:lnTo>
                  <a:lnTo>
                    <a:pt x="1678" y="1281"/>
                  </a:lnTo>
                  <a:lnTo>
                    <a:pt x="1736" y="1243"/>
                  </a:lnTo>
                  <a:lnTo>
                    <a:pt x="1762" y="1221"/>
                  </a:lnTo>
                  <a:lnTo>
                    <a:pt x="1788" y="1201"/>
                  </a:lnTo>
                  <a:lnTo>
                    <a:pt x="1812" y="1179"/>
                  </a:lnTo>
                  <a:lnTo>
                    <a:pt x="1836" y="1157"/>
                  </a:lnTo>
                  <a:lnTo>
                    <a:pt x="1858" y="1135"/>
                  </a:lnTo>
                  <a:lnTo>
                    <a:pt x="1878" y="1111"/>
                  </a:lnTo>
                  <a:lnTo>
                    <a:pt x="1898" y="1087"/>
                  </a:lnTo>
                  <a:lnTo>
                    <a:pt x="1916" y="1063"/>
                  </a:lnTo>
                  <a:lnTo>
                    <a:pt x="1934" y="1037"/>
                  </a:lnTo>
                  <a:lnTo>
                    <a:pt x="1950" y="1011"/>
                  </a:lnTo>
                  <a:lnTo>
                    <a:pt x="1964" y="985"/>
                  </a:lnTo>
                  <a:lnTo>
                    <a:pt x="1976" y="959"/>
                  </a:lnTo>
                  <a:lnTo>
                    <a:pt x="1988" y="931"/>
                  </a:lnTo>
                  <a:lnTo>
                    <a:pt x="1998" y="903"/>
                  </a:lnTo>
                  <a:lnTo>
                    <a:pt x="2008" y="875"/>
                  </a:lnTo>
                  <a:lnTo>
                    <a:pt x="2014" y="847"/>
                  </a:lnTo>
                  <a:lnTo>
                    <a:pt x="2020" y="819"/>
                  </a:lnTo>
                  <a:lnTo>
                    <a:pt x="2024" y="789"/>
                  </a:lnTo>
                  <a:lnTo>
                    <a:pt x="2028" y="761"/>
                  </a:lnTo>
                  <a:lnTo>
                    <a:pt x="2028" y="731"/>
                  </a:lnTo>
                  <a:lnTo>
                    <a:pt x="2028" y="731"/>
                  </a:lnTo>
                  <a:lnTo>
                    <a:pt x="2026" y="693"/>
                  </a:lnTo>
                  <a:lnTo>
                    <a:pt x="2022" y="655"/>
                  </a:lnTo>
                  <a:lnTo>
                    <a:pt x="2016" y="619"/>
                  </a:lnTo>
                  <a:lnTo>
                    <a:pt x="2008" y="583"/>
                  </a:lnTo>
                  <a:lnTo>
                    <a:pt x="1996" y="549"/>
                  </a:lnTo>
                  <a:lnTo>
                    <a:pt x="1982" y="513"/>
                  </a:lnTo>
                  <a:lnTo>
                    <a:pt x="1966" y="479"/>
                  </a:lnTo>
                  <a:lnTo>
                    <a:pt x="1948" y="447"/>
                  </a:lnTo>
                  <a:lnTo>
                    <a:pt x="1928" y="414"/>
                  </a:lnTo>
                  <a:lnTo>
                    <a:pt x="1906" y="382"/>
                  </a:lnTo>
                  <a:lnTo>
                    <a:pt x="1882" y="352"/>
                  </a:lnTo>
                  <a:lnTo>
                    <a:pt x="1854" y="322"/>
                  </a:lnTo>
                  <a:lnTo>
                    <a:pt x="1826" y="294"/>
                  </a:lnTo>
                  <a:lnTo>
                    <a:pt x="1796" y="266"/>
                  </a:lnTo>
                  <a:lnTo>
                    <a:pt x="1764" y="240"/>
                  </a:lnTo>
                  <a:lnTo>
                    <a:pt x="1730" y="214"/>
                  </a:lnTo>
                  <a:lnTo>
                    <a:pt x="1696" y="190"/>
                  </a:lnTo>
                  <a:lnTo>
                    <a:pt x="1658" y="166"/>
                  </a:lnTo>
                  <a:lnTo>
                    <a:pt x="1620" y="146"/>
                  </a:lnTo>
                  <a:lnTo>
                    <a:pt x="1580" y="124"/>
                  </a:lnTo>
                  <a:lnTo>
                    <a:pt x="1540" y="106"/>
                  </a:lnTo>
                  <a:lnTo>
                    <a:pt x="1498" y="88"/>
                  </a:lnTo>
                  <a:lnTo>
                    <a:pt x="1454" y="72"/>
                  </a:lnTo>
                  <a:lnTo>
                    <a:pt x="1408" y="58"/>
                  </a:lnTo>
                  <a:lnTo>
                    <a:pt x="1362" y="44"/>
                  </a:lnTo>
                  <a:lnTo>
                    <a:pt x="1316" y="32"/>
                  </a:lnTo>
                  <a:lnTo>
                    <a:pt x="1268" y="22"/>
                  </a:lnTo>
                  <a:lnTo>
                    <a:pt x="1218" y="14"/>
                  </a:lnTo>
                  <a:lnTo>
                    <a:pt x="1168" y="8"/>
                  </a:lnTo>
                  <a:lnTo>
                    <a:pt x="1118" y="4"/>
                  </a:lnTo>
                  <a:lnTo>
                    <a:pt x="1066" y="0"/>
                  </a:lnTo>
                  <a:lnTo>
                    <a:pt x="1014" y="0"/>
                  </a:lnTo>
                  <a:lnTo>
                    <a:pt x="1014" y="0"/>
                  </a:lnTo>
                  <a:lnTo>
                    <a:pt x="962" y="0"/>
                  </a:lnTo>
                  <a:lnTo>
                    <a:pt x="910" y="4"/>
                  </a:lnTo>
                  <a:lnTo>
                    <a:pt x="860" y="8"/>
                  </a:lnTo>
                  <a:lnTo>
                    <a:pt x="810" y="14"/>
                  </a:lnTo>
                  <a:lnTo>
                    <a:pt x="762" y="22"/>
                  </a:lnTo>
                  <a:lnTo>
                    <a:pt x="714" y="32"/>
                  </a:lnTo>
                  <a:lnTo>
                    <a:pt x="666" y="44"/>
                  </a:lnTo>
                  <a:lnTo>
                    <a:pt x="620" y="58"/>
                  </a:lnTo>
                  <a:lnTo>
                    <a:pt x="576" y="72"/>
                  </a:lnTo>
                  <a:lnTo>
                    <a:pt x="532" y="88"/>
                  </a:lnTo>
                  <a:lnTo>
                    <a:pt x="490" y="106"/>
                  </a:lnTo>
                  <a:lnTo>
                    <a:pt x="448" y="124"/>
                  </a:lnTo>
                  <a:lnTo>
                    <a:pt x="408" y="146"/>
                  </a:lnTo>
                  <a:lnTo>
                    <a:pt x="370" y="166"/>
                  </a:lnTo>
                  <a:lnTo>
                    <a:pt x="334" y="190"/>
                  </a:lnTo>
                  <a:lnTo>
                    <a:pt x="298" y="214"/>
                  </a:lnTo>
                  <a:lnTo>
                    <a:pt x="264" y="240"/>
                  </a:lnTo>
                  <a:lnTo>
                    <a:pt x="232" y="266"/>
                  </a:lnTo>
                  <a:lnTo>
                    <a:pt x="202" y="294"/>
                  </a:lnTo>
                  <a:lnTo>
                    <a:pt x="174" y="322"/>
                  </a:lnTo>
                  <a:lnTo>
                    <a:pt x="148" y="352"/>
                  </a:lnTo>
                  <a:lnTo>
                    <a:pt x="124" y="382"/>
                  </a:lnTo>
                  <a:lnTo>
                    <a:pt x="100" y="414"/>
                  </a:lnTo>
                  <a:lnTo>
                    <a:pt x="80" y="447"/>
                  </a:lnTo>
                  <a:lnTo>
                    <a:pt x="62" y="479"/>
                  </a:lnTo>
                  <a:lnTo>
                    <a:pt x="46" y="513"/>
                  </a:lnTo>
                  <a:lnTo>
                    <a:pt x="32" y="549"/>
                  </a:lnTo>
                  <a:lnTo>
                    <a:pt x="22" y="583"/>
                  </a:lnTo>
                  <a:lnTo>
                    <a:pt x="12" y="619"/>
                  </a:lnTo>
                  <a:lnTo>
                    <a:pt x="6" y="655"/>
                  </a:lnTo>
                  <a:lnTo>
                    <a:pt x="2" y="693"/>
                  </a:lnTo>
                  <a:lnTo>
                    <a:pt x="0" y="731"/>
                  </a:lnTo>
                  <a:lnTo>
                    <a:pt x="0" y="731"/>
                  </a:lnTo>
                  <a:lnTo>
                    <a:pt x="2" y="761"/>
                  </a:lnTo>
                  <a:lnTo>
                    <a:pt x="4" y="791"/>
                  </a:lnTo>
                  <a:lnTo>
                    <a:pt x="8" y="821"/>
                  </a:lnTo>
                  <a:lnTo>
                    <a:pt x="14" y="849"/>
                  </a:lnTo>
                  <a:lnTo>
                    <a:pt x="22" y="879"/>
                  </a:lnTo>
                  <a:lnTo>
                    <a:pt x="30" y="907"/>
                  </a:lnTo>
                  <a:lnTo>
                    <a:pt x="42" y="935"/>
                  </a:lnTo>
                  <a:lnTo>
                    <a:pt x="54" y="963"/>
                  </a:lnTo>
                  <a:lnTo>
                    <a:pt x="68" y="991"/>
                  </a:lnTo>
                  <a:lnTo>
                    <a:pt x="82" y="1017"/>
                  </a:lnTo>
                  <a:lnTo>
                    <a:pt x="98" y="1043"/>
                  </a:lnTo>
                  <a:lnTo>
                    <a:pt x="116" y="1069"/>
                  </a:lnTo>
                  <a:lnTo>
                    <a:pt x="136" y="1093"/>
                  </a:lnTo>
                  <a:lnTo>
                    <a:pt x="156" y="1119"/>
                  </a:lnTo>
                  <a:lnTo>
                    <a:pt x="178" y="1141"/>
                  </a:lnTo>
                  <a:lnTo>
                    <a:pt x="200" y="1165"/>
                  </a:lnTo>
                  <a:lnTo>
                    <a:pt x="224" y="1187"/>
                  </a:lnTo>
                  <a:lnTo>
                    <a:pt x="250" y="1209"/>
                  </a:lnTo>
                  <a:lnTo>
                    <a:pt x="276" y="1231"/>
                  </a:lnTo>
                  <a:lnTo>
                    <a:pt x="304" y="1251"/>
                  </a:lnTo>
                  <a:lnTo>
                    <a:pt x="332" y="1269"/>
                  </a:lnTo>
                  <a:lnTo>
                    <a:pt x="362" y="1289"/>
                  </a:lnTo>
                  <a:lnTo>
                    <a:pt x="394" y="1308"/>
                  </a:lnTo>
                  <a:lnTo>
                    <a:pt x="424" y="1324"/>
                  </a:lnTo>
                  <a:lnTo>
                    <a:pt x="490" y="1356"/>
                  </a:lnTo>
                  <a:lnTo>
                    <a:pt x="560" y="1384"/>
                  </a:lnTo>
                  <a:lnTo>
                    <a:pt x="632" y="1406"/>
                  </a:lnTo>
                  <a:lnTo>
                    <a:pt x="708" y="1426"/>
                  </a:lnTo>
                  <a:lnTo>
                    <a:pt x="708" y="1426"/>
                  </a:lnTo>
                  <a:lnTo>
                    <a:pt x="702" y="1454"/>
                  </a:lnTo>
                  <a:lnTo>
                    <a:pt x="692" y="1478"/>
                  </a:lnTo>
                  <a:lnTo>
                    <a:pt x="684" y="1502"/>
                  </a:lnTo>
                  <a:lnTo>
                    <a:pt x="672" y="1524"/>
                  </a:lnTo>
                  <a:lnTo>
                    <a:pt x="662" y="1542"/>
                  </a:lnTo>
                  <a:lnTo>
                    <a:pt x="650" y="1560"/>
                  </a:lnTo>
                  <a:lnTo>
                    <a:pt x="626" y="1592"/>
                  </a:lnTo>
                  <a:lnTo>
                    <a:pt x="604" y="1616"/>
                  </a:lnTo>
                  <a:lnTo>
                    <a:pt x="586" y="1634"/>
                  </a:lnTo>
                  <a:lnTo>
                    <a:pt x="566" y="1650"/>
                  </a:lnTo>
                  <a:lnTo>
                    <a:pt x="566" y="1650"/>
                  </a:lnTo>
                  <a:lnTo>
                    <a:pt x="550" y="1662"/>
                  </a:lnTo>
                  <a:lnTo>
                    <a:pt x="538" y="1676"/>
                  </a:lnTo>
                  <a:lnTo>
                    <a:pt x="528" y="1694"/>
                  </a:lnTo>
                  <a:lnTo>
                    <a:pt x="522" y="1712"/>
                  </a:lnTo>
                  <a:lnTo>
                    <a:pt x="520" y="1730"/>
                  </a:lnTo>
                  <a:lnTo>
                    <a:pt x="522" y="1750"/>
                  </a:lnTo>
                  <a:lnTo>
                    <a:pt x="526" y="1768"/>
                  </a:lnTo>
                  <a:lnTo>
                    <a:pt x="536" y="1786"/>
                  </a:lnTo>
                  <a:lnTo>
                    <a:pt x="536" y="1786"/>
                  </a:lnTo>
                  <a:lnTo>
                    <a:pt x="542" y="1796"/>
                  </a:lnTo>
                  <a:lnTo>
                    <a:pt x="552" y="1806"/>
                  </a:lnTo>
                  <a:lnTo>
                    <a:pt x="562" y="1814"/>
                  </a:lnTo>
                  <a:lnTo>
                    <a:pt x="572" y="1820"/>
                  </a:lnTo>
                  <a:lnTo>
                    <a:pt x="582" y="1824"/>
                  </a:lnTo>
                  <a:lnTo>
                    <a:pt x="594" y="1828"/>
                  </a:lnTo>
                  <a:lnTo>
                    <a:pt x="606" y="1830"/>
                  </a:lnTo>
                  <a:lnTo>
                    <a:pt x="618" y="1832"/>
                  </a:lnTo>
                  <a:lnTo>
                    <a:pt x="618" y="1832"/>
                  </a:lnTo>
                  <a:lnTo>
                    <a:pt x="632" y="1830"/>
                  </a:lnTo>
                  <a:lnTo>
                    <a:pt x="646" y="1828"/>
                  </a:lnTo>
                  <a:lnTo>
                    <a:pt x="658" y="1824"/>
                  </a:lnTo>
                  <a:lnTo>
                    <a:pt x="672" y="1816"/>
                  </a:lnTo>
                  <a:lnTo>
                    <a:pt x="672" y="1816"/>
                  </a:lnTo>
                  <a:lnTo>
                    <a:pt x="682" y="1810"/>
                  </a:lnTo>
                  <a:lnTo>
                    <a:pt x="704" y="1792"/>
                  </a:lnTo>
                  <a:lnTo>
                    <a:pt x="736" y="1764"/>
                  </a:lnTo>
                  <a:lnTo>
                    <a:pt x="754" y="1744"/>
                  </a:lnTo>
                  <a:lnTo>
                    <a:pt x="772" y="1724"/>
                  </a:lnTo>
                  <a:lnTo>
                    <a:pt x="792" y="1700"/>
                  </a:lnTo>
                  <a:lnTo>
                    <a:pt x="812" y="1674"/>
                  </a:lnTo>
                  <a:lnTo>
                    <a:pt x="830" y="1644"/>
                  </a:lnTo>
                  <a:lnTo>
                    <a:pt x="848" y="1612"/>
                  </a:lnTo>
                  <a:lnTo>
                    <a:pt x="864" y="1578"/>
                  </a:lnTo>
                  <a:lnTo>
                    <a:pt x="880" y="1540"/>
                  </a:lnTo>
                  <a:lnTo>
                    <a:pt x="892" y="1500"/>
                  </a:lnTo>
                  <a:lnTo>
                    <a:pt x="904" y="1456"/>
                  </a:lnTo>
                  <a:lnTo>
                    <a:pt x="904" y="1456"/>
                  </a:lnTo>
                  <a:lnTo>
                    <a:pt x="958" y="1460"/>
                  </a:lnTo>
                  <a:lnTo>
                    <a:pt x="1014" y="1460"/>
                  </a:lnTo>
                  <a:lnTo>
                    <a:pt x="1014" y="1460"/>
                  </a:lnTo>
                  <a:lnTo>
                    <a:pt x="1082" y="1458"/>
                  </a:lnTo>
                  <a:lnTo>
                    <a:pt x="1150" y="1454"/>
                  </a:lnTo>
                  <a:lnTo>
                    <a:pt x="1150" y="1454"/>
                  </a:lnTo>
                  <a:lnTo>
                    <a:pt x="1160" y="1498"/>
                  </a:lnTo>
                  <a:lnTo>
                    <a:pt x="1172" y="1538"/>
                  </a:lnTo>
                  <a:lnTo>
                    <a:pt x="1188" y="1576"/>
                  </a:lnTo>
                  <a:lnTo>
                    <a:pt x="1204" y="1612"/>
                  </a:lnTo>
                  <a:lnTo>
                    <a:pt x="1222" y="1644"/>
                  </a:lnTo>
                  <a:lnTo>
                    <a:pt x="1242" y="1672"/>
                  </a:lnTo>
                  <a:lnTo>
                    <a:pt x="1260" y="1700"/>
                  </a:lnTo>
                  <a:lnTo>
                    <a:pt x="1280" y="1724"/>
                  </a:lnTo>
                  <a:lnTo>
                    <a:pt x="1300" y="1744"/>
                  </a:lnTo>
                  <a:lnTo>
                    <a:pt x="1318" y="1762"/>
                  </a:lnTo>
                  <a:lnTo>
                    <a:pt x="1348" y="1792"/>
                  </a:lnTo>
                  <a:lnTo>
                    <a:pt x="1372" y="1810"/>
                  </a:lnTo>
                  <a:lnTo>
                    <a:pt x="1382" y="1816"/>
                  </a:lnTo>
                  <a:lnTo>
                    <a:pt x="1382" y="1816"/>
                  </a:lnTo>
                  <a:close/>
                  <a:moveTo>
                    <a:pt x="198" y="731"/>
                  </a:moveTo>
                  <a:lnTo>
                    <a:pt x="198" y="731"/>
                  </a:lnTo>
                  <a:lnTo>
                    <a:pt x="200" y="703"/>
                  </a:lnTo>
                  <a:lnTo>
                    <a:pt x="202" y="677"/>
                  </a:lnTo>
                  <a:lnTo>
                    <a:pt x="208" y="649"/>
                  </a:lnTo>
                  <a:lnTo>
                    <a:pt x="214" y="623"/>
                  </a:lnTo>
                  <a:lnTo>
                    <a:pt x="224" y="597"/>
                  </a:lnTo>
                  <a:lnTo>
                    <a:pt x="236" y="573"/>
                  </a:lnTo>
                  <a:lnTo>
                    <a:pt x="248" y="547"/>
                  </a:lnTo>
                  <a:lnTo>
                    <a:pt x="262" y="523"/>
                  </a:lnTo>
                  <a:lnTo>
                    <a:pt x="278" y="501"/>
                  </a:lnTo>
                  <a:lnTo>
                    <a:pt x="296" y="477"/>
                  </a:lnTo>
                  <a:lnTo>
                    <a:pt x="316" y="455"/>
                  </a:lnTo>
                  <a:lnTo>
                    <a:pt x="338" y="433"/>
                  </a:lnTo>
                  <a:lnTo>
                    <a:pt x="360" y="412"/>
                  </a:lnTo>
                  <a:lnTo>
                    <a:pt x="384" y="392"/>
                  </a:lnTo>
                  <a:lnTo>
                    <a:pt x="410" y="372"/>
                  </a:lnTo>
                  <a:lnTo>
                    <a:pt x="438" y="354"/>
                  </a:lnTo>
                  <a:lnTo>
                    <a:pt x="466" y="336"/>
                  </a:lnTo>
                  <a:lnTo>
                    <a:pt x="496" y="320"/>
                  </a:lnTo>
                  <a:lnTo>
                    <a:pt x="526" y="304"/>
                  </a:lnTo>
                  <a:lnTo>
                    <a:pt x="558" y="288"/>
                  </a:lnTo>
                  <a:lnTo>
                    <a:pt x="592" y="274"/>
                  </a:lnTo>
                  <a:lnTo>
                    <a:pt x="626" y="262"/>
                  </a:lnTo>
                  <a:lnTo>
                    <a:pt x="660" y="250"/>
                  </a:lnTo>
                  <a:lnTo>
                    <a:pt x="698" y="240"/>
                  </a:lnTo>
                  <a:lnTo>
                    <a:pt x="734" y="230"/>
                  </a:lnTo>
                  <a:lnTo>
                    <a:pt x="772" y="222"/>
                  </a:lnTo>
                  <a:lnTo>
                    <a:pt x="810" y="214"/>
                  </a:lnTo>
                  <a:lnTo>
                    <a:pt x="850" y="208"/>
                  </a:lnTo>
                  <a:lnTo>
                    <a:pt x="890" y="204"/>
                  </a:lnTo>
                  <a:lnTo>
                    <a:pt x="930" y="200"/>
                  </a:lnTo>
                  <a:lnTo>
                    <a:pt x="972" y="198"/>
                  </a:lnTo>
                  <a:lnTo>
                    <a:pt x="1014" y="198"/>
                  </a:lnTo>
                  <a:lnTo>
                    <a:pt x="1014" y="198"/>
                  </a:lnTo>
                  <a:lnTo>
                    <a:pt x="1056" y="198"/>
                  </a:lnTo>
                  <a:lnTo>
                    <a:pt x="1096" y="200"/>
                  </a:lnTo>
                  <a:lnTo>
                    <a:pt x="1136" y="204"/>
                  </a:lnTo>
                  <a:lnTo>
                    <a:pt x="1176" y="208"/>
                  </a:lnTo>
                  <a:lnTo>
                    <a:pt x="1216" y="214"/>
                  </a:lnTo>
                  <a:lnTo>
                    <a:pt x="1254" y="222"/>
                  </a:lnTo>
                  <a:lnTo>
                    <a:pt x="1292" y="230"/>
                  </a:lnTo>
                  <a:lnTo>
                    <a:pt x="1328" y="240"/>
                  </a:lnTo>
                  <a:lnTo>
                    <a:pt x="1364" y="252"/>
                  </a:lnTo>
                  <a:lnTo>
                    <a:pt x="1400" y="264"/>
                  </a:lnTo>
                  <a:lnTo>
                    <a:pt x="1434" y="276"/>
                  </a:lnTo>
                  <a:lnTo>
                    <a:pt x="1466" y="290"/>
                  </a:lnTo>
                  <a:lnTo>
                    <a:pt x="1498" y="304"/>
                  </a:lnTo>
                  <a:lnTo>
                    <a:pt x="1530" y="320"/>
                  </a:lnTo>
                  <a:lnTo>
                    <a:pt x="1560" y="338"/>
                  </a:lnTo>
                  <a:lnTo>
                    <a:pt x="1588" y="356"/>
                  </a:lnTo>
                  <a:lnTo>
                    <a:pt x="1616" y="374"/>
                  </a:lnTo>
                  <a:lnTo>
                    <a:pt x="1642" y="394"/>
                  </a:lnTo>
                  <a:lnTo>
                    <a:pt x="1666" y="414"/>
                  </a:lnTo>
                  <a:lnTo>
                    <a:pt x="1688" y="435"/>
                  </a:lnTo>
                  <a:lnTo>
                    <a:pt x="1710" y="457"/>
                  </a:lnTo>
                  <a:lnTo>
                    <a:pt x="1730" y="479"/>
                  </a:lnTo>
                  <a:lnTo>
                    <a:pt x="1748" y="503"/>
                  </a:lnTo>
                  <a:lnTo>
                    <a:pt x="1764" y="525"/>
                  </a:lnTo>
                  <a:lnTo>
                    <a:pt x="1780" y="549"/>
                  </a:lnTo>
                  <a:lnTo>
                    <a:pt x="1792" y="575"/>
                  </a:lnTo>
                  <a:lnTo>
                    <a:pt x="1804" y="599"/>
                  </a:lnTo>
                  <a:lnTo>
                    <a:pt x="1814" y="625"/>
                  </a:lnTo>
                  <a:lnTo>
                    <a:pt x="1820" y="651"/>
                  </a:lnTo>
                  <a:lnTo>
                    <a:pt x="1826" y="677"/>
                  </a:lnTo>
                  <a:lnTo>
                    <a:pt x="1830" y="703"/>
                  </a:lnTo>
                  <a:lnTo>
                    <a:pt x="1830" y="731"/>
                  </a:lnTo>
                  <a:lnTo>
                    <a:pt x="1830" y="731"/>
                  </a:lnTo>
                  <a:lnTo>
                    <a:pt x="1830" y="757"/>
                  </a:lnTo>
                  <a:lnTo>
                    <a:pt x="1826" y="783"/>
                  </a:lnTo>
                  <a:lnTo>
                    <a:pt x="1820" y="811"/>
                  </a:lnTo>
                  <a:lnTo>
                    <a:pt x="1814" y="835"/>
                  </a:lnTo>
                  <a:lnTo>
                    <a:pt x="1804" y="861"/>
                  </a:lnTo>
                  <a:lnTo>
                    <a:pt x="1792" y="887"/>
                  </a:lnTo>
                  <a:lnTo>
                    <a:pt x="1780" y="911"/>
                  </a:lnTo>
                  <a:lnTo>
                    <a:pt x="1764" y="935"/>
                  </a:lnTo>
                  <a:lnTo>
                    <a:pt x="1748" y="959"/>
                  </a:lnTo>
                  <a:lnTo>
                    <a:pt x="1730" y="981"/>
                  </a:lnTo>
                  <a:lnTo>
                    <a:pt x="1710" y="1003"/>
                  </a:lnTo>
                  <a:lnTo>
                    <a:pt x="1688" y="1025"/>
                  </a:lnTo>
                  <a:lnTo>
                    <a:pt x="1666" y="1047"/>
                  </a:lnTo>
                  <a:lnTo>
                    <a:pt x="1642" y="1067"/>
                  </a:lnTo>
                  <a:lnTo>
                    <a:pt x="1616" y="1085"/>
                  </a:lnTo>
                  <a:lnTo>
                    <a:pt x="1588" y="1105"/>
                  </a:lnTo>
                  <a:lnTo>
                    <a:pt x="1560" y="1121"/>
                  </a:lnTo>
                  <a:lnTo>
                    <a:pt x="1530" y="1139"/>
                  </a:lnTo>
                  <a:lnTo>
                    <a:pt x="1498" y="1155"/>
                  </a:lnTo>
                  <a:lnTo>
                    <a:pt x="1466" y="1169"/>
                  </a:lnTo>
                  <a:lnTo>
                    <a:pt x="1434" y="1183"/>
                  </a:lnTo>
                  <a:lnTo>
                    <a:pt x="1400" y="1197"/>
                  </a:lnTo>
                  <a:lnTo>
                    <a:pt x="1364" y="1209"/>
                  </a:lnTo>
                  <a:lnTo>
                    <a:pt x="1328" y="1219"/>
                  </a:lnTo>
                  <a:lnTo>
                    <a:pt x="1292" y="1229"/>
                  </a:lnTo>
                  <a:lnTo>
                    <a:pt x="1254" y="1237"/>
                  </a:lnTo>
                  <a:lnTo>
                    <a:pt x="1216" y="1245"/>
                  </a:lnTo>
                  <a:lnTo>
                    <a:pt x="1176" y="1251"/>
                  </a:lnTo>
                  <a:lnTo>
                    <a:pt x="1136" y="1255"/>
                  </a:lnTo>
                  <a:lnTo>
                    <a:pt x="1096" y="1259"/>
                  </a:lnTo>
                  <a:lnTo>
                    <a:pt x="1056" y="1261"/>
                  </a:lnTo>
                  <a:lnTo>
                    <a:pt x="1014" y="1261"/>
                  </a:lnTo>
                  <a:lnTo>
                    <a:pt x="1014" y="1261"/>
                  </a:lnTo>
                  <a:lnTo>
                    <a:pt x="972" y="1261"/>
                  </a:lnTo>
                  <a:lnTo>
                    <a:pt x="930" y="1259"/>
                  </a:lnTo>
                  <a:lnTo>
                    <a:pt x="890" y="1255"/>
                  </a:lnTo>
                  <a:lnTo>
                    <a:pt x="850" y="1251"/>
                  </a:lnTo>
                  <a:lnTo>
                    <a:pt x="810" y="1245"/>
                  </a:lnTo>
                  <a:lnTo>
                    <a:pt x="772" y="1239"/>
                  </a:lnTo>
                  <a:lnTo>
                    <a:pt x="734" y="1229"/>
                  </a:lnTo>
                  <a:lnTo>
                    <a:pt x="698" y="1221"/>
                  </a:lnTo>
                  <a:lnTo>
                    <a:pt x="660" y="1209"/>
                  </a:lnTo>
                  <a:lnTo>
                    <a:pt x="626" y="1197"/>
                  </a:lnTo>
                  <a:lnTo>
                    <a:pt x="592" y="1185"/>
                  </a:lnTo>
                  <a:lnTo>
                    <a:pt x="558" y="1171"/>
                  </a:lnTo>
                  <a:lnTo>
                    <a:pt x="526" y="1157"/>
                  </a:lnTo>
                  <a:lnTo>
                    <a:pt x="496" y="1141"/>
                  </a:lnTo>
                  <a:lnTo>
                    <a:pt x="466" y="1123"/>
                  </a:lnTo>
                  <a:lnTo>
                    <a:pt x="438" y="1107"/>
                  </a:lnTo>
                  <a:lnTo>
                    <a:pt x="410" y="1087"/>
                  </a:lnTo>
                  <a:lnTo>
                    <a:pt x="384" y="1069"/>
                  </a:lnTo>
                  <a:lnTo>
                    <a:pt x="360" y="1049"/>
                  </a:lnTo>
                  <a:lnTo>
                    <a:pt x="338" y="1027"/>
                  </a:lnTo>
                  <a:lnTo>
                    <a:pt x="316" y="1005"/>
                  </a:lnTo>
                  <a:lnTo>
                    <a:pt x="296" y="983"/>
                  </a:lnTo>
                  <a:lnTo>
                    <a:pt x="278" y="961"/>
                  </a:lnTo>
                  <a:lnTo>
                    <a:pt x="262" y="937"/>
                  </a:lnTo>
                  <a:lnTo>
                    <a:pt x="248" y="913"/>
                  </a:lnTo>
                  <a:lnTo>
                    <a:pt x="236" y="889"/>
                  </a:lnTo>
                  <a:lnTo>
                    <a:pt x="224" y="863"/>
                  </a:lnTo>
                  <a:lnTo>
                    <a:pt x="214" y="837"/>
                  </a:lnTo>
                  <a:lnTo>
                    <a:pt x="208" y="811"/>
                  </a:lnTo>
                  <a:lnTo>
                    <a:pt x="202" y="785"/>
                  </a:lnTo>
                  <a:lnTo>
                    <a:pt x="200" y="757"/>
                  </a:lnTo>
                  <a:lnTo>
                    <a:pt x="198" y="731"/>
                  </a:lnTo>
                  <a:lnTo>
                    <a:pt x="198" y="7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en-GB" sz="1200" dirty="0">
                <a:solidFill>
                  <a:srgbClr val="717171"/>
                </a:solidFill>
              </a:endParaRPr>
            </a:p>
          </p:txBody>
        </p:sp>
      </p:grpSp>
      <p:sp>
        <p:nvSpPr>
          <p:cNvPr id="26" name="Freeform 87"/>
          <p:cNvSpPr>
            <a:spLocks noEditPoints="1"/>
          </p:cNvSpPr>
          <p:nvPr/>
        </p:nvSpPr>
        <p:spPr bwMode="auto">
          <a:xfrm>
            <a:off x="8304191" y="1847630"/>
            <a:ext cx="354642" cy="354414"/>
          </a:xfrm>
          <a:custGeom>
            <a:avLst/>
            <a:gdLst>
              <a:gd name="T0" fmla="*/ 2255 w 3119"/>
              <a:gd name="T1" fmla="*/ 2042 h 3114"/>
              <a:gd name="T2" fmla="*/ 2069 w 3119"/>
              <a:gd name="T3" fmla="*/ 2208 h 3114"/>
              <a:gd name="T4" fmla="*/ 1997 w 3119"/>
              <a:gd name="T5" fmla="*/ 2454 h 3114"/>
              <a:gd name="T6" fmla="*/ 2069 w 3119"/>
              <a:gd name="T7" fmla="*/ 2702 h 3114"/>
              <a:gd name="T8" fmla="*/ 2255 w 3119"/>
              <a:gd name="T9" fmla="*/ 2869 h 3114"/>
              <a:gd name="T10" fmla="*/ 2513 w 3119"/>
              <a:gd name="T11" fmla="*/ 2913 h 3114"/>
              <a:gd name="T12" fmla="*/ 2748 w 3119"/>
              <a:gd name="T13" fmla="*/ 2815 h 3114"/>
              <a:gd name="T14" fmla="*/ 2894 w 3119"/>
              <a:gd name="T15" fmla="*/ 2611 h 3114"/>
              <a:gd name="T16" fmla="*/ 2909 w 3119"/>
              <a:gd name="T17" fmla="*/ 2350 h 3114"/>
              <a:gd name="T18" fmla="*/ 2786 w 3119"/>
              <a:gd name="T19" fmla="*/ 2130 h 3114"/>
              <a:gd name="T20" fmla="*/ 2564 w 3119"/>
              <a:gd name="T21" fmla="*/ 2006 h 3114"/>
              <a:gd name="T22" fmla="*/ 2584 w 3119"/>
              <a:gd name="T23" fmla="*/ 1808 h 3114"/>
              <a:gd name="T24" fmla="*/ 2858 w 3119"/>
              <a:gd name="T25" fmla="*/ 1931 h 3114"/>
              <a:gd name="T26" fmla="*/ 3047 w 3119"/>
              <a:gd name="T27" fmla="*/ 2158 h 3114"/>
              <a:gd name="T28" fmla="*/ 3119 w 3119"/>
              <a:gd name="T29" fmla="*/ 2454 h 3114"/>
              <a:gd name="T30" fmla="*/ 3047 w 3119"/>
              <a:gd name="T31" fmla="*/ 2752 h 3114"/>
              <a:gd name="T32" fmla="*/ 2858 w 3119"/>
              <a:gd name="T33" fmla="*/ 2979 h 3114"/>
              <a:gd name="T34" fmla="*/ 2584 w 3119"/>
              <a:gd name="T35" fmla="*/ 3102 h 3114"/>
              <a:gd name="T36" fmla="*/ 2274 w 3119"/>
              <a:gd name="T37" fmla="*/ 3088 h 3114"/>
              <a:gd name="T38" fmla="*/ 2015 w 3119"/>
              <a:gd name="T39" fmla="*/ 2942 h 3114"/>
              <a:gd name="T40" fmla="*/ 1846 w 3119"/>
              <a:gd name="T41" fmla="*/ 2697 h 3114"/>
              <a:gd name="T42" fmla="*/ 1803 w 3119"/>
              <a:gd name="T43" fmla="*/ 2392 h 3114"/>
              <a:gd name="T44" fmla="*/ 1900 w 3119"/>
              <a:gd name="T45" fmla="*/ 2106 h 3114"/>
              <a:gd name="T46" fmla="*/ 2109 w 3119"/>
              <a:gd name="T47" fmla="*/ 1897 h 3114"/>
              <a:gd name="T48" fmla="*/ 2396 w 3119"/>
              <a:gd name="T49" fmla="*/ 1800 h 3114"/>
              <a:gd name="T50" fmla="*/ 2686 w 3119"/>
              <a:gd name="T51" fmla="*/ 400 h 3114"/>
              <a:gd name="T52" fmla="*/ 2732 w 3119"/>
              <a:gd name="T53" fmla="*/ 494 h 3114"/>
              <a:gd name="T54" fmla="*/ 539 w 3119"/>
              <a:gd name="T55" fmla="*/ 2713 h 3114"/>
              <a:gd name="T56" fmla="*/ 448 w 3119"/>
              <a:gd name="T57" fmla="*/ 2722 h 3114"/>
              <a:gd name="T58" fmla="*/ 387 w 3119"/>
              <a:gd name="T59" fmla="*/ 2641 h 3114"/>
              <a:gd name="T60" fmla="*/ 2564 w 3119"/>
              <a:gd name="T61" fmla="*/ 414 h 3114"/>
              <a:gd name="T62" fmla="*/ 606 w 3119"/>
              <a:gd name="T63" fmla="*/ 201 h 3114"/>
              <a:gd name="T64" fmla="*/ 371 w 3119"/>
              <a:gd name="T65" fmla="*/ 299 h 3114"/>
              <a:gd name="T66" fmla="*/ 225 w 3119"/>
              <a:gd name="T67" fmla="*/ 503 h 3114"/>
              <a:gd name="T68" fmla="*/ 210 w 3119"/>
              <a:gd name="T69" fmla="*/ 764 h 3114"/>
              <a:gd name="T70" fmla="*/ 333 w 3119"/>
              <a:gd name="T71" fmla="*/ 985 h 3114"/>
              <a:gd name="T72" fmla="*/ 553 w 3119"/>
              <a:gd name="T73" fmla="*/ 1107 h 3114"/>
              <a:gd name="T74" fmla="*/ 815 w 3119"/>
              <a:gd name="T75" fmla="*/ 1093 h 3114"/>
              <a:gd name="T76" fmla="*/ 1021 w 3119"/>
              <a:gd name="T77" fmla="*/ 947 h 3114"/>
              <a:gd name="T78" fmla="*/ 1119 w 3119"/>
              <a:gd name="T79" fmla="*/ 711 h 3114"/>
              <a:gd name="T80" fmla="*/ 1075 w 3119"/>
              <a:gd name="T81" fmla="*/ 456 h 3114"/>
              <a:gd name="T82" fmla="*/ 907 w 3119"/>
              <a:gd name="T83" fmla="*/ 269 h 3114"/>
              <a:gd name="T84" fmla="*/ 659 w 3119"/>
              <a:gd name="T85" fmla="*/ 198 h 3114"/>
              <a:gd name="T86" fmla="*/ 902 w 3119"/>
              <a:gd name="T87" fmla="*/ 46 h 3114"/>
              <a:gd name="T88" fmla="*/ 1146 w 3119"/>
              <a:gd name="T89" fmla="*/ 215 h 3114"/>
              <a:gd name="T90" fmla="*/ 1293 w 3119"/>
              <a:gd name="T91" fmla="*/ 473 h 3114"/>
              <a:gd name="T92" fmla="*/ 1308 w 3119"/>
              <a:gd name="T93" fmla="*/ 782 h 3114"/>
              <a:gd name="T94" fmla="*/ 1185 w 3119"/>
              <a:gd name="T95" fmla="*/ 1057 h 3114"/>
              <a:gd name="T96" fmla="*/ 958 w 3119"/>
              <a:gd name="T97" fmla="*/ 1247 h 3114"/>
              <a:gd name="T98" fmla="*/ 659 w 3119"/>
              <a:gd name="T99" fmla="*/ 1318 h 3114"/>
              <a:gd name="T100" fmla="*/ 362 w 3119"/>
              <a:gd name="T101" fmla="*/ 1247 h 3114"/>
              <a:gd name="T102" fmla="*/ 134 w 3119"/>
              <a:gd name="T103" fmla="*/ 1057 h 3114"/>
              <a:gd name="T104" fmla="*/ 12 w 3119"/>
              <a:gd name="T105" fmla="*/ 782 h 3114"/>
              <a:gd name="T106" fmla="*/ 27 w 3119"/>
              <a:gd name="T107" fmla="*/ 473 h 3114"/>
              <a:gd name="T108" fmla="*/ 173 w 3119"/>
              <a:gd name="T109" fmla="*/ 215 h 3114"/>
              <a:gd name="T110" fmla="*/ 417 w 3119"/>
              <a:gd name="T111" fmla="*/ 46 h 3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119" h="3114">
                <a:moveTo>
                  <a:pt x="2459" y="1995"/>
                </a:moveTo>
                <a:lnTo>
                  <a:pt x="2405" y="1998"/>
                </a:lnTo>
                <a:lnTo>
                  <a:pt x="2353" y="2006"/>
                </a:lnTo>
                <a:lnTo>
                  <a:pt x="2304" y="2021"/>
                </a:lnTo>
                <a:lnTo>
                  <a:pt x="2255" y="2042"/>
                </a:lnTo>
                <a:lnTo>
                  <a:pt x="2212" y="2066"/>
                </a:lnTo>
                <a:lnTo>
                  <a:pt x="2171" y="2095"/>
                </a:lnTo>
                <a:lnTo>
                  <a:pt x="2133" y="2130"/>
                </a:lnTo>
                <a:lnTo>
                  <a:pt x="2098" y="2167"/>
                </a:lnTo>
                <a:lnTo>
                  <a:pt x="2069" y="2208"/>
                </a:lnTo>
                <a:lnTo>
                  <a:pt x="2044" y="2252"/>
                </a:lnTo>
                <a:lnTo>
                  <a:pt x="2024" y="2299"/>
                </a:lnTo>
                <a:lnTo>
                  <a:pt x="2009" y="2350"/>
                </a:lnTo>
                <a:lnTo>
                  <a:pt x="2000" y="2401"/>
                </a:lnTo>
                <a:lnTo>
                  <a:pt x="1997" y="2454"/>
                </a:lnTo>
                <a:lnTo>
                  <a:pt x="2000" y="2509"/>
                </a:lnTo>
                <a:lnTo>
                  <a:pt x="2009" y="2560"/>
                </a:lnTo>
                <a:lnTo>
                  <a:pt x="2024" y="2611"/>
                </a:lnTo>
                <a:lnTo>
                  <a:pt x="2044" y="2658"/>
                </a:lnTo>
                <a:lnTo>
                  <a:pt x="2069" y="2702"/>
                </a:lnTo>
                <a:lnTo>
                  <a:pt x="2098" y="2744"/>
                </a:lnTo>
                <a:lnTo>
                  <a:pt x="2133" y="2781"/>
                </a:lnTo>
                <a:lnTo>
                  <a:pt x="2171" y="2815"/>
                </a:lnTo>
                <a:lnTo>
                  <a:pt x="2212" y="2844"/>
                </a:lnTo>
                <a:lnTo>
                  <a:pt x="2255" y="2869"/>
                </a:lnTo>
                <a:lnTo>
                  <a:pt x="2304" y="2889"/>
                </a:lnTo>
                <a:lnTo>
                  <a:pt x="2353" y="2904"/>
                </a:lnTo>
                <a:lnTo>
                  <a:pt x="2405" y="2913"/>
                </a:lnTo>
                <a:lnTo>
                  <a:pt x="2459" y="2916"/>
                </a:lnTo>
                <a:lnTo>
                  <a:pt x="2513" y="2913"/>
                </a:lnTo>
                <a:lnTo>
                  <a:pt x="2564" y="2904"/>
                </a:lnTo>
                <a:lnTo>
                  <a:pt x="2615" y="2889"/>
                </a:lnTo>
                <a:lnTo>
                  <a:pt x="2662" y="2869"/>
                </a:lnTo>
                <a:lnTo>
                  <a:pt x="2707" y="2844"/>
                </a:lnTo>
                <a:lnTo>
                  <a:pt x="2748" y="2815"/>
                </a:lnTo>
                <a:lnTo>
                  <a:pt x="2786" y="2781"/>
                </a:lnTo>
                <a:lnTo>
                  <a:pt x="2819" y="2744"/>
                </a:lnTo>
                <a:lnTo>
                  <a:pt x="2849" y="2702"/>
                </a:lnTo>
                <a:lnTo>
                  <a:pt x="2875" y="2658"/>
                </a:lnTo>
                <a:lnTo>
                  <a:pt x="2894" y="2611"/>
                </a:lnTo>
                <a:lnTo>
                  <a:pt x="2909" y="2560"/>
                </a:lnTo>
                <a:lnTo>
                  <a:pt x="2919" y="2509"/>
                </a:lnTo>
                <a:lnTo>
                  <a:pt x="2922" y="2454"/>
                </a:lnTo>
                <a:lnTo>
                  <a:pt x="2919" y="2401"/>
                </a:lnTo>
                <a:lnTo>
                  <a:pt x="2909" y="2350"/>
                </a:lnTo>
                <a:lnTo>
                  <a:pt x="2894" y="2299"/>
                </a:lnTo>
                <a:lnTo>
                  <a:pt x="2875" y="2252"/>
                </a:lnTo>
                <a:lnTo>
                  <a:pt x="2849" y="2208"/>
                </a:lnTo>
                <a:lnTo>
                  <a:pt x="2819" y="2167"/>
                </a:lnTo>
                <a:lnTo>
                  <a:pt x="2786" y="2130"/>
                </a:lnTo>
                <a:lnTo>
                  <a:pt x="2748" y="2095"/>
                </a:lnTo>
                <a:lnTo>
                  <a:pt x="2707" y="2066"/>
                </a:lnTo>
                <a:lnTo>
                  <a:pt x="2662" y="2042"/>
                </a:lnTo>
                <a:lnTo>
                  <a:pt x="2615" y="2021"/>
                </a:lnTo>
                <a:lnTo>
                  <a:pt x="2564" y="2006"/>
                </a:lnTo>
                <a:lnTo>
                  <a:pt x="2513" y="1998"/>
                </a:lnTo>
                <a:lnTo>
                  <a:pt x="2459" y="1995"/>
                </a:lnTo>
                <a:close/>
                <a:moveTo>
                  <a:pt x="2459" y="1797"/>
                </a:moveTo>
                <a:lnTo>
                  <a:pt x="2523" y="1800"/>
                </a:lnTo>
                <a:lnTo>
                  <a:pt x="2584" y="1808"/>
                </a:lnTo>
                <a:lnTo>
                  <a:pt x="2644" y="1823"/>
                </a:lnTo>
                <a:lnTo>
                  <a:pt x="2702" y="1843"/>
                </a:lnTo>
                <a:lnTo>
                  <a:pt x="2756" y="1868"/>
                </a:lnTo>
                <a:lnTo>
                  <a:pt x="2809" y="1897"/>
                </a:lnTo>
                <a:lnTo>
                  <a:pt x="2858" y="1931"/>
                </a:lnTo>
                <a:lnTo>
                  <a:pt x="2904" y="1969"/>
                </a:lnTo>
                <a:lnTo>
                  <a:pt x="2946" y="2011"/>
                </a:lnTo>
                <a:lnTo>
                  <a:pt x="2985" y="2056"/>
                </a:lnTo>
                <a:lnTo>
                  <a:pt x="3018" y="2106"/>
                </a:lnTo>
                <a:lnTo>
                  <a:pt x="3047" y="2158"/>
                </a:lnTo>
                <a:lnTo>
                  <a:pt x="3073" y="2212"/>
                </a:lnTo>
                <a:lnTo>
                  <a:pt x="3092" y="2270"/>
                </a:lnTo>
                <a:lnTo>
                  <a:pt x="3107" y="2330"/>
                </a:lnTo>
                <a:lnTo>
                  <a:pt x="3115" y="2392"/>
                </a:lnTo>
                <a:lnTo>
                  <a:pt x="3119" y="2454"/>
                </a:lnTo>
                <a:lnTo>
                  <a:pt x="3115" y="2518"/>
                </a:lnTo>
                <a:lnTo>
                  <a:pt x="3107" y="2580"/>
                </a:lnTo>
                <a:lnTo>
                  <a:pt x="3092" y="2640"/>
                </a:lnTo>
                <a:lnTo>
                  <a:pt x="3073" y="2697"/>
                </a:lnTo>
                <a:lnTo>
                  <a:pt x="3047" y="2752"/>
                </a:lnTo>
                <a:lnTo>
                  <a:pt x="3018" y="2804"/>
                </a:lnTo>
                <a:lnTo>
                  <a:pt x="2985" y="2854"/>
                </a:lnTo>
                <a:lnTo>
                  <a:pt x="2946" y="2900"/>
                </a:lnTo>
                <a:lnTo>
                  <a:pt x="2904" y="2942"/>
                </a:lnTo>
                <a:lnTo>
                  <a:pt x="2858" y="2979"/>
                </a:lnTo>
                <a:lnTo>
                  <a:pt x="2809" y="3014"/>
                </a:lnTo>
                <a:lnTo>
                  <a:pt x="2756" y="3043"/>
                </a:lnTo>
                <a:lnTo>
                  <a:pt x="2702" y="3068"/>
                </a:lnTo>
                <a:lnTo>
                  <a:pt x="2644" y="3088"/>
                </a:lnTo>
                <a:lnTo>
                  <a:pt x="2584" y="3102"/>
                </a:lnTo>
                <a:lnTo>
                  <a:pt x="2523" y="3111"/>
                </a:lnTo>
                <a:lnTo>
                  <a:pt x="2459" y="3114"/>
                </a:lnTo>
                <a:lnTo>
                  <a:pt x="2396" y="3111"/>
                </a:lnTo>
                <a:lnTo>
                  <a:pt x="2334" y="3102"/>
                </a:lnTo>
                <a:lnTo>
                  <a:pt x="2274" y="3088"/>
                </a:lnTo>
                <a:lnTo>
                  <a:pt x="2217" y="3068"/>
                </a:lnTo>
                <a:lnTo>
                  <a:pt x="2161" y="3043"/>
                </a:lnTo>
                <a:lnTo>
                  <a:pt x="2109" y="3014"/>
                </a:lnTo>
                <a:lnTo>
                  <a:pt x="2061" y="2979"/>
                </a:lnTo>
                <a:lnTo>
                  <a:pt x="2015" y="2942"/>
                </a:lnTo>
                <a:lnTo>
                  <a:pt x="1973" y="2900"/>
                </a:lnTo>
                <a:lnTo>
                  <a:pt x="1934" y="2854"/>
                </a:lnTo>
                <a:lnTo>
                  <a:pt x="1900" y="2804"/>
                </a:lnTo>
                <a:lnTo>
                  <a:pt x="1870" y="2752"/>
                </a:lnTo>
                <a:lnTo>
                  <a:pt x="1846" y="2697"/>
                </a:lnTo>
                <a:lnTo>
                  <a:pt x="1826" y="2640"/>
                </a:lnTo>
                <a:lnTo>
                  <a:pt x="1811" y="2580"/>
                </a:lnTo>
                <a:lnTo>
                  <a:pt x="1803" y="2518"/>
                </a:lnTo>
                <a:lnTo>
                  <a:pt x="1800" y="2454"/>
                </a:lnTo>
                <a:lnTo>
                  <a:pt x="1803" y="2392"/>
                </a:lnTo>
                <a:lnTo>
                  <a:pt x="1811" y="2330"/>
                </a:lnTo>
                <a:lnTo>
                  <a:pt x="1826" y="2270"/>
                </a:lnTo>
                <a:lnTo>
                  <a:pt x="1846" y="2212"/>
                </a:lnTo>
                <a:lnTo>
                  <a:pt x="1870" y="2158"/>
                </a:lnTo>
                <a:lnTo>
                  <a:pt x="1900" y="2106"/>
                </a:lnTo>
                <a:lnTo>
                  <a:pt x="1934" y="2056"/>
                </a:lnTo>
                <a:lnTo>
                  <a:pt x="1973" y="2011"/>
                </a:lnTo>
                <a:lnTo>
                  <a:pt x="2015" y="1969"/>
                </a:lnTo>
                <a:lnTo>
                  <a:pt x="2061" y="1931"/>
                </a:lnTo>
                <a:lnTo>
                  <a:pt x="2109" y="1897"/>
                </a:lnTo>
                <a:lnTo>
                  <a:pt x="2161" y="1868"/>
                </a:lnTo>
                <a:lnTo>
                  <a:pt x="2217" y="1843"/>
                </a:lnTo>
                <a:lnTo>
                  <a:pt x="2274" y="1823"/>
                </a:lnTo>
                <a:lnTo>
                  <a:pt x="2334" y="1808"/>
                </a:lnTo>
                <a:lnTo>
                  <a:pt x="2396" y="1800"/>
                </a:lnTo>
                <a:lnTo>
                  <a:pt x="2459" y="1797"/>
                </a:lnTo>
                <a:close/>
                <a:moveTo>
                  <a:pt x="2623" y="385"/>
                </a:moveTo>
                <a:lnTo>
                  <a:pt x="2645" y="385"/>
                </a:lnTo>
                <a:lnTo>
                  <a:pt x="2666" y="391"/>
                </a:lnTo>
                <a:lnTo>
                  <a:pt x="2686" y="400"/>
                </a:lnTo>
                <a:lnTo>
                  <a:pt x="2704" y="414"/>
                </a:lnTo>
                <a:lnTo>
                  <a:pt x="2718" y="432"/>
                </a:lnTo>
                <a:lnTo>
                  <a:pt x="2728" y="451"/>
                </a:lnTo>
                <a:lnTo>
                  <a:pt x="2732" y="473"/>
                </a:lnTo>
                <a:lnTo>
                  <a:pt x="2732" y="494"/>
                </a:lnTo>
                <a:lnTo>
                  <a:pt x="2728" y="515"/>
                </a:lnTo>
                <a:lnTo>
                  <a:pt x="2718" y="535"/>
                </a:lnTo>
                <a:lnTo>
                  <a:pt x="2704" y="554"/>
                </a:lnTo>
                <a:lnTo>
                  <a:pt x="554" y="2700"/>
                </a:lnTo>
                <a:lnTo>
                  <a:pt x="539" y="2713"/>
                </a:lnTo>
                <a:lnTo>
                  <a:pt x="522" y="2722"/>
                </a:lnTo>
                <a:lnTo>
                  <a:pt x="504" y="2727"/>
                </a:lnTo>
                <a:lnTo>
                  <a:pt x="485" y="2729"/>
                </a:lnTo>
                <a:lnTo>
                  <a:pt x="465" y="2727"/>
                </a:lnTo>
                <a:lnTo>
                  <a:pt x="448" y="2722"/>
                </a:lnTo>
                <a:lnTo>
                  <a:pt x="431" y="2712"/>
                </a:lnTo>
                <a:lnTo>
                  <a:pt x="415" y="2700"/>
                </a:lnTo>
                <a:lnTo>
                  <a:pt x="400" y="2682"/>
                </a:lnTo>
                <a:lnTo>
                  <a:pt x="391" y="2662"/>
                </a:lnTo>
                <a:lnTo>
                  <a:pt x="387" y="2641"/>
                </a:lnTo>
                <a:lnTo>
                  <a:pt x="387" y="2619"/>
                </a:lnTo>
                <a:lnTo>
                  <a:pt x="391" y="2598"/>
                </a:lnTo>
                <a:lnTo>
                  <a:pt x="400" y="2578"/>
                </a:lnTo>
                <a:lnTo>
                  <a:pt x="415" y="2560"/>
                </a:lnTo>
                <a:lnTo>
                  <a:pt x="2564" y="414"/>
                </a:lnTo>
                <a:lnTo>
                  <a:pt x="2582" y="399"/>
                </a:lnTo>
                <a:lnTo>
                  <a:pt x="2602" y="390"/>
                </a:lnTo>
                <a:lnTo>
                  <a:pt x="2623" y="385"/>
                </a:lnTo>
                <a:close/>
                <a:moveTo>
                  <a:pt x="659" y="198"/>
                </a:moveTo>
                <a:lnTo>
                  <a:pt x="606" y="201"/>
                </a:lnTo>
                <a:lnTo>
                  <a:pt x="553" y="209"/>
                </a:lnTo>
                <a:lnTo>
                  <a:pt x="504" y="224"/>
                </a:lnTo>
                <a:lnTo>
                  <a:pt x="457" y="244"/>
                </a:lnTo>
                <a:lnTo>
                  <a:pt x="412" y="269"/>
                </a:lnTo>
                <a:lnTo>
                  <a:pt x="371" y="299"/>
                </a:lnTo>
                <a:lnTo>
                  <a:pt x="333" y="332"/>
                </a:lnTo>
                <a:lnTo>
                  <a:pt x="299" y="370"/>
                </a:lnTo>
                <a:lnTo>
                  <a:pt x="270" y="412"/>
                </a:lnTo>
                <a:lnTo>
                  <a:pt x="244" y="456"/>
                </a:lnTo>
                <a:lnTo>
                  <a:pt x="225" y="503"/>
                </a:lnTo>
                <a:lnTo>
                  <a:pt x="210" y="552"/>
                </a:lnTo>
                <a:lnTo>
                  <a:pt x="200" y="604"/>
                </a:lnTo>
                <a:lnTo>
                  <a:pt x="197" y="658"/>
                </a:lnTo>
                <a:lnTo>
                  <a:pt x="200" y="711"/>
                </a:lnTo>
                <a:lnTo>
                  <a:pt x="210" y="764"/>
                </a:lnTo>
                <a:lnTo>
                  <a:pt x="225" y="814"/>
                </a:lnTo>
                <a:lnTo>
                  <a:pt x="244" y="861"/>
                </a:lnTo>
                <a:lnTo>
                  <a:pt x="270" y="905"/>
                </a:lnTo>
                <a:lnTo>
                  <a:pt x="299" y="947"/>
                </a:lnTo>
                <a:lnTo>
                  <a:pt x="333" y="985"/>
                </a:lnTo>
                <a:lnTo>
                  <a:pt x="371" y="1018"/>
                </a:lnTo>
                <a:lnTo>
                  <a:pt x="412" y="1048"/>
                </a:lnTo>
                <a:lnTo>
                  <a:pt x="457" y="1073"/>
                </a:lnTo>
                <a:lnTo>
                  <a:pt x="504" y="1093"/>
                </a:lnTo>
                <a:lnTo>
                  <a:pt x="553" y="1107"/>
                </a:lnTo>
                <a:lnTo>
                  <a:pt x="606" y="1117"/>
                </a:lnTo>
                <a:lnTo>
                  <a:pt x="659" y="1120"/>
                </a:lnTo>
                <a:lnTo>
                  <a:pt x="714" y="1117"/>
                </a:lnTo>
                <a:lnTo>
                  <a:pt x="765" y="1107"/>
                </a:lnTo>
                <a:lnTo>
                  <a:pt x="815" y="1093"/>
                </a:lnTo>
                <a:lnTo>
                  <a:pt x="862" y="1073"/>
                </a:lnTo>
                <a:lnTo>
                  <a:pt x="907" y="1048"/>
                </a:lnTo>
                <a:lnTo>
                  <a:pt x="948" y="1018"/>
                </a:lnTo>
                <a:lnTo>
                  <a:pt x="986" y="985"/>
                </a:lnTo>
                <a:lnTo>
                  <a:pt x="1021" y="947"/>
                </a:lnTo>
                <a:lnTo>
                  <a:pt x="1050" y="905"/>
                </a:lnTo>
                <a:lnTo>
                  <a:pt x="1075" y="861"/>
                </a:lnTo>
                <a:lnTo>
                  <a:pt x="1095" y="814"/>
                </a:lnTo>
                <a:lnTo>
                  <a:pt x="1110" y="764"/>
                </a:lnTo>
                <a:lnTo>
                  <a:pt x="1119" y="711"/>
                </a:lnTo>
                <a:lnTo>
                  <a:pt x="1122" y="658"/>
                </a:lnTo>
                <a:lnTo>
                  <a:pt x="1119" y="604"/>
                </a:lnTo>
                <a:lnTo>
                  <a:pt x="1110" y="552"/>
                </a:lnTo>
                <a:lnTo>
                  <a:pt x="1095" y="503"/>
                </a:lnTo>
                <a:lnTo>
                  <a:pt x="1075" y="456"/>
                </a:lnTo>
                <a:lnTo>
                  <a:pt x="1050" y="412"/>
                </a:lnTo>
                <a:lnTo>
                  <a:pt x="1021" y="370"/>
                </a:lnTo>
                <a:lnTo>
                  <a:pt x="986" y="332"/>
                </a:lnTo>
                <a:lnTo>
                  <a:pt x="948" y="299"/>
                </a:lnTo>
                <a:lnTo>
                  <a:pt x="907" y="269"/>
                </a:lnTo>
                <a:lnTo>
                  <a:pt x="862" y="244"/>
                </a:lnTo>
                <a:lnTo>
                  <a:pt x="815" y="224"/>
                </a:lnTo>
                <a:lnTo>
                  <a:pt x="765" y="209"/>
                </a:lnTo>
                <a:lnTo>
                  <a:pt x="714" y="201"/>
                </a:lnTo>
                <a:lnTo>
                  <a:pt x="659" y="198"/>
                </a:lnTo>
                <a:close/>
                <a:moveTo>
                  <a:pt x="659" y="0"/>
                </a:moveTo>
                <a:lnTo>
                  <a:pt x="723" y="3"/>
                </a:lnTo>
                <a:lnTo>
                  <a:pt x="785" y="11"/>
                </a:lnTo>
                <a:lnTo>
                  <a:pt x="845" y="26"/>
                </a:lnTo>
                <a:lnTo>
                  <a:pt x="902" y="46"/>
                </a:lnTo>
                <a:lnTo>
                  <a:pt x="958" y="71"/>
                </a:lnTo>
                <a:lnTo>
                  <a:pt x="1009" y="101"/>
                </a:lnTo>
                <a:lnTo>
                  <a:pt x="1058" y="134"/>
                </a:lnTo>
                <a:lnTo>
                  <a:pt x="1104" y="173"/>
                </a:lnTo>
                <a:lnTo>
                  <a:pt x="1146" y="215"/>
                </a:lnTo>
                <a:lnTo>
                  <a:pt x="1185" y="260"/>
                </a:lnTo>
                <a:lnTo>
                  <a:pt x="1219" y="309"/>
                </a:lnTo>
                <a:lnTo>
                  <a:pt x="1249" y="361"/>
                </a:lnTo>
                <a:lnTo>
                  <a:pt x="1273" y="416"/>
                </a:lnTo>
                <a:lnTo>
                  <a:pt x="1293" y="473"/>
                </a:lnTo>
                <a:lnTo>
                  <a:pt x="1308" y="533"/>
                </a:lnTo>
                <a:lnTo>
                  <a:pt x="1317" y="595"/>
                </a:lnTo>
                <a:lnTo>
                  <a:pt x="1319" y="658"/>
                </a:lnTo>
                <a:lnTo>
                  <a:pt x="1317" y="722"/>
                </a:lnTo>
                <a:lnTo>
                  <a:pt x="1308" y="782"/>
                </a:lnTo>
                <a:lnTo>
                  <a:pt x="1293" y="843"/>
                </a:lnTo>
                <a:lnTo>
                  <a:pt x="1273" y="900"/>
                </a:lnTo>
                <a:lnTo>
                  <a:pt x="1249" y="955"/>
                </a:lnTo>
                <a:lnTo>
                  <a:pt x="1219" y="1008"/>
                </a:lnTo>
                <a:lnTo>
                  <a:pt x="1185" y="1057"/>
                </a:lnTo>
                <a:lnTo>
                  <a:pt x="1146" y="1102"/>
                </a:lnTo>
                <a:lnTo>
                  <a:pt x="1104" y="1145"/>
                </a:lnTo>
                <a:lnTo>
                  <a:pt x="1058" y="1183"/>
                </a:lnTo>
                <a:lnTo>
                  <a:pt x="1009" y="1217"/>
                </a:lnTo>
                <a:lnTo>
                  <a:pt x="958" y="1247"/>
                </a:lnTo>
                <a:lnTo>
                  <a:pt x="902" y="1271"/>
                </a:lnTo>
                <a:lnTo>
                  <a:pt x="845" y="1291"/>
                </a:lnTo>
                <a:lnTo>
                  <a:pt x="785" y="1305"/>
                </a:lnTo>
                <a:lnTo>
                  <a:pt x="723" y="1315"/>
                </a:lnTo>
                <a:lnTo>
                  <a:pt x="659" y="1318"/>
                </a:lnTo>
                <a:lnTo>
                  <a:pt x="596" y="1315"/>
                </a:lnTo>
                <a:lnTo>
                  <a:pt x="535" y="1305"/>
                </a:lnTo>
                <a:lnTo>
                  <a:pt x="475" y="1291"/>
                </a:lnTo>
                <a:lnTo>
                  <a:pt x="417" y="1271"/>
                </a:lnTo>
                <a:lnTo>
                  <a:pt x="362" y="1247"/>
                </a:lnTo>
                <a:lnTo>
                  <a:pt x="310" y="1217"/>
                </a:lnTo>
                <a:lnTo>
                  <a:pt x="261" y="1183"/>
                </a:lnTo>
                <a:lnTo>
                  <a:pt x="215" y="1145"/>
                </a:lnTo>
                <a:lnTo>
                  <a:pt x="173" y="1102"/>
                </a:lnTo>
                <a:lnTo>
                  <a:pt x="134" y="1057"/>
                </a:lnTo>
                <a:lnTo>
                  <a:pt x="101" y="1008"/>
                </a:lnTo>
                <a:lnTo>
                  <a:pt x="71" y="955"/>
                </a:lnTo>
                <a:lnTo>
                  <a:pt x="46" y="900"/>
                </a:lnTo>
                <a:lnTo>
                  <a:pt x="27" y="843"/>
                </a:lnTo>
                <a:lnTo>
                  <a:pt x="12" y="782"/>
                </a:lnTo>
                <a:lnTo>
                  <a:pt x="4" y="722"/>
                </a:lnTo>
                <a:lnTo>
                  <a:pt x="0" y="658"/>
                </a:lnTo>
                <a:lnTo>
                  <a:pt x="4" y="595"/>
                </a:lnTo>
                <a:lnTo>
                  <a:pt x="12" y="533"/>
                </a:lnTo>
                <a:lnTo>
                  <a:pt x="27" y="473"/>
                </a:lnTo>
                <a:lnTo>
                  <a:pt x="46" y="416"/>
                </a:lnTo>
                <a:lnTo>
                  <a:pt x="71" y="361"/>
                </a:lnTo>
                <a:lnTo>
                  <a:pt x="101" y="309"/>
                </a:lnTo>
                <a:lnTo>
                  <a:pt x="134" y="260"/>
                </a:lnTo>
                <a:lnTo>
                  <a:pt x="173" y="215"/>
                </a:lnTo>
                <a:lnTo>
                  <a:pt x="215" y="173"/>
                </a:lnTo>
                <a:lnTo>
                  <a:pt x="261" y="134"/>
                </a:lnTo>
                <a:lnTo>
                  <a:pt x="310" y="101"/>
                </a:lnTo>
                <a:lnTo>
                  <a:pt x="362" y="71"/>
                </a:lnTo>
                <a:lnTo>
                  <a:pt x="417" y="46"/>
                </a:lnTo>
                <a:lnTo>
                  <a:pt x="475" y="26"/>
                </a:lnTo>
                <a:lnTo>
                  <a:pt x="535" y="11"/>
                </a:lnTo>
                <a:lnTo>
                  <a:pt x="596" y="3"/>
                </a:lnTo>
                <a:lnTo>
                  <a:pt x="659" y="0"/>
                </a:lnTo>
                <a:close/>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pPr>
              <a:defRPr/>
            </a:pPr>
            <a:endParaRPr lang="en-GB" kern="0" dirty="0">
              <a:solidFill>
                <a:srgbClr val="717171"/>
              </a:solidFill>
            </a:endParaRPr>
          </a:p>
        </p:txBody>
      </p:sp>
      <p:sp>
        <p:nvSpPr>
          <p:cNvPr id="27" name="Freeform 103"/>
          <p:cNvSpPr>
            <a:spLocks noEditPoints="1"/>
          </p:cNvSpPr>
          <p:nvPr/>
        </p:nvSpPr>
        <p:spPr bwMode="auto">
          <a:xfrm flipH="1">
            <a:off x="3971844" y="2004404"/>
            <a:ext cx="504690" cy="668006"/>
          </a:xfrm>
          <a:custGeom>
            <a:avLst/>
            <a:gdLst>
              <a:gd name="T0" fmla="*/ 489 w 1712"/>
              <a:gd name="T1" fmla="*/ 1356 h 2266"/>
              <a:gd name="T2" fmla="*/ 559 w 1712"/>
              <a:gd name="T3" fmla="*/ 1376 h 2266"/>
              <a:gd name="T4" fmla="*/ 600 w 1712"/>
              <a:gd name="T5" fmla="*/ 1430 h 2266"/>
              <a:gd name="T6" fmla="*/ 601 w 1712"/>
              <a:gd name="T7" fmla="*/ 1498 h 2266"/>
              <a:gd name="T8" fmla="*/ 343 w 1712"/>
              <a:gd name="T9" fmla="*/ 2034 h 2266"/>
              <a:gd name="T10" fmla="*/ 346 w 1712"/>
              <a:gd name="T11" fmla="*/ 2048 h 2266"/>
              <a:gd name="T12" fmla="*/ 354 w 1712"/>
              <a:gd name="T13" fmla="*/ 2057 h 2266"/>
              <a:gd name="T14" fmla="*/ 537 w 1712"/>
              <a:gd name="T15" fmla="*/ 2144 h 2266"/>
              <a:gd name="T16" fmla="*/ 561 w 1712"/>
              <a:gd name="T17" fmla="*/ 2131 h 2266"/>
              <a:gd name="T18" fmla="*/ 837 w 1712"/>
              <a:gd name="T19" fmla="*/ 1589 h 2266"/>
              <a:gd name="T20" fmla="*/ 906 w 1712"/>
              <a:gd name="T21" fmla="*/ 1563 h 2266"/>
              <a:gd name="T22" fmla="*/ 979 w 1712"/>
              <a:gd name="T23" fmla="*/ 1590 h 2266"/>
              <a:gd name="T24" fmla="*/ 1159 w 1712"/>
              <a:gd name="T25" fmla="*/ 620 h 2266"/>
              <a:gd name="T26" fmla="*/ 1217 w 1712"/>
              <a:gd name="T27" fmla="*/ 484 h 2266"/>
              <a:gd name="T28" fmla="*/ 1261 w 1712"/>
              <a:gd name="T29" fmla="*/ 519 h 2266"/>
              <a:gd name="T30" fmla="*/ 1280 w 1712"/>
              <a:gd name="T31" fmla="*/ 586 h 2266"/>
              <a:gd name="T32" fmla="*/ 1292 w 1712"/>
              <a:gd name="T33" fmla="*/ 1967 h 2266"/>
              <a:gd name="T34" fmla="*/ 1256 w 1712"/>
              <a:gd name="T35" fmla="*/ 2014 h 2266"/>
              <a:gd name="T36" fmla="*/ 1196 w 1712"/>
              <a:gd name="T37" fmla="*/ 2021 h 2266"/>
              <a:gd name="T38" fmla="*/ 1138 w 1712"/>
              <a:gd name="T39" fmla="*/ 1978 h 2266"/>
              <a:gd name="T40" fmla="*/ 656 w 1712"/>
              <a:gd name="T41" fmla="*/ 2208 h 2266"/>
              <a:gd name="T42" fmla="*/ 591 w 1712"/>
              <a:gd name="T43" fmla="*/ 2257 h 2266"/>
              <a:gd name="T44" fmla="*/ 516 w 1712"/>
              <a:gd name="T45" fmla="*/ 2265 h 2266"/>
              <a:gd name="T46" fmla="*/ 304 w 1712"/>
              <a:gd name="T47" fmla="*/ 2170 h 2266"/>
              <a:gd name="T48" fmla="*/ 242 w 1712"/>
              <a:gd name="T49" fmla="*/ 2112 h 2266"/>
              <a:gd name="T50" fmla="*/ 222 w 1712"/>
              <a:gd name="T51" fmla="*/ 2028 h 2266"/>
              <a:gd name="T52" fmla="*/ 478 w 1712"/>
              <a:gd name="T53" fmla="*/ 1478 h 2266"/>
              <a:gd name="T54" fmla="*/ 57 w 1712"/>
              <a:gd name="T55" fmla="*/ 1466 h 2266"/>
              <a:gd name="T56" fmla="*/ 19 w 1712"/>
              <a:gd name="T57" fmla="*/ 1441 h 2266"/>
              <a:gd name="T58" fmla="*/ 4 w 1712"/>
              <a:gd name="T59" fmla="*/ 1414 h 2266"/>
              <a:gd name="T60" fmla="*/ 1 w 1712"/>
              <a:gd name="T61" fmla="*/ 1380 h 2266"/>
              <a:gd name="T62" fmla="*/ 27 w 1712"/>
              <a:gd name="T63" fmla="*/ 1328 h 2266"/>
              <a:gd name="T64" fmla="*/ 1135 w 1712"/>
              <a:gd name="T65" fmla="*/ 489 h 2266"/>
              <a:gd name="T66" fmla="*/ 1209 w 1712"/>
              <a:gd name="T67" fmla="*/ 0 h 2266"/>
              <a:gd name="T68" fmla="*/ 1368 w 1712"/>
              <a:gd name="T69" fmla="*/ 25 h 2266"/>
              <a:gd name="T70" fmla="*/ 1506 w 1712"/>
              <a:gd name="T71" fmla="*/ 97 h 2266"/>
              <a:gd name="T72" fmla="*/ 1615 w 1712"/>
              <a:gd name="T73" fmla="*/ 206 h 2266"/>
              <a:gd name="T74" fmla="*/ 1687 w 1712"/>
              <a:gd name="T75" fmla="*/ 344 h 2266"/>
              <a:gd name="T76" fmla="*/ 1712 w 1712"/>
              <a:gd name="T77" fmla="*/ 503 h 2266"/>
              <a:gd name="T78" fmla="*/ 1686 w 1712"/>
              <a:gd name="T79" fmla="*/ 665 h 2266"/>
              <a:gd name="T80" fmla="*/ 1612 w 1712"/>
              <a:gd name="T81" fmla="*/ 805 h 2266"/>
              <a:gd name="T82" fmla="*/ 1499 w 1712"/>
              <a:gd name="T83" fmla="*/ 914 h 2266"/>
              <a:gd name="T84" fmla="*/ 1405 w 1712"/>
              <a:gd name="T85" fmla="*/ 830 h 2266"/>
              <a:gd name="T86" fmla="*/ 1503 w 1712"/>
              <a:gd name="T87" fmla="*/ 746 h 2266"/>
              <a:gd name="T88" fmla="*/ 1567 w 1712"/>
              <a:gd name="T89" fmla="*/ 635 h 2266"/>
              <a:gd name="T90" fmla="*/ 1590 w 1712"/>
              <a:gd name="T91" fmla="*/ 503 h 2266"/>
              <a:gd name="T92" fmla="*/ 1565 w 1712"/>
              <a:gd name="T93" fmla="*/ 365 h 2266"/>
              <a:gd name="T94" fmla="*/ 1494 w 1712"/>
              <a:gd name="T95" fmla="*/ 251 h 2266"/>
              <a:gd name="T96" fmla="*/ 1388 w 1712"/>
              <a:gd name="T97" fmla="*/ 166 h 2266"/>
              <a:gd name="T98" fmla="*/ 1256 w 1712"/>
              <a:gd name="T99" fmla="*/ 125 h 2266"/>
              <a:gd name="T100" fmla="*/ 1115 w 1712"/>
              <a:gd name="T101" fmla="*/ 134 h 2266"/>
              <a:gd name="T102" fmla="*/ 991 w 1712"/>
              <a:gd name="T103" fmla="*/ 191 h 2266"/>
              <a:gd name="T104" fmla="*/ 896 w 1712"/>
              <a:gd name="T105" fmla="*/ 285 h 2266"/>
              <a:gd name="T106" fmla="*/ 839 w 1712"/>
              <a:gd name="T107" fmla="*/ 409 h 2266"/>
              <a:gd name="T108" fmla="*/ 828 w 1712"/>
              <a:gd name="T109" fmla="*/ 534 h 2266"/>
              <a:gd name="T110" fmla="*/ 715 w 1712"/>
              <a:gd name="T111" fmla="*/ 599 h 2266"/>
              <a:gd name="T112" fmla="*/ 708 w 1712"/>
              <a:gd name="T113" fmla="*/ 448 h 2266"/>
              <a:gd name="T114" fmla="*/ 750 w 1712"/>
              <a:gd name="T115" fmla="*/ 296 h 2266"/>
              <a:gd name="T116" fmla="*/ 836 w 1712"/>
              <a:gd name="T117" fmla="*/ 166 h 2266"/>
              <a:gd name="T118" fmla="*/ 954 w 1712"/>
              <a:gd name="T119" fmla="*/ 69 h 2266"/>
              <a:gd name="T120" fmla="*/ 1101 w 1712"/>
              <a:gd name="T121" fmla="*/ 12 h 2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12" h="2266">
                <a:moveTo>
                  <a:pt x="1159" y="620"/>
                </a:moveTo>
                <a:lnTo>
                  <a:pt x="195" y="1352"/>
                </a:lnTo>
                <a:lnTo>
                  <a:pt x="489" y="1356"/>
                </a:lnTo>
                <a:lnTo>
                  <a:pt x="515" y="1358"/>
                </a:lnTo>
                <a:lnTo>
                  <a:pt x="538" y="1366"/>
                </a:lnTo>
                <a:lnTo>
                  <a:pt x="559" y="1376"/>
                </a:lnTo>
                <a:lnTo>
                  <a:pt x="576" y="1391"/>
                </a:lnTo>
                <a:lnTo>
                  <a:pt x="590" y="1409"/>
                </a:lnTo>
                <a:lnTo>
                  <a:pt x="600" y="1430"/>
                </a:lnTo>
                <a:lnTo>
                  <a:pt x="605" y="1452"/>
                </a:lnTo>
                <a:lnTo>
                  <a:pt x="605" y="1475"/>
                </a:lnTo>
                <a:lnTo>
                  <a:pt x="601" y="1498"/>
                </a:lnTo>
                <a:lnTo>
                  <a:pt x="591" y="1523"/>
                </a:lnTo>
                <a:lnTo>
                  <a:pt x="346" y="2027"/>
                </a:lnTo>
                <a:lnTo>
                  <a:pt x="343" y="2034"/>
                </a:lnTo>
                <a:lnTo>
                  <a:pt x="344" y="2040"/>
                </a:lnTo>
                <a:lnTo>
                  <a:pt x="345" y="2046"/>
                </a:lnTo>
                <a:lnTo>
                  <a:pt x="346" y="2048"/>
                </a:lnTo>
                <a:lnTo>
                  <a:pt x="347" y="2051"/>
                </a:lnTo>
                <a:lnTo>
                  <a:pt x="351" y="2054"/>
                </a:lnTo>
                <a:lnTo>
                  <a:pt x="354" y="2057"/>
                </a:lnTo>
                <a:lnTo>
                  <a:pt x="358" y="2060"/>
                </a:lnTo>
                <a:lnTo>
                  <a:pt x="526" y="2142"/>
                </a:lnTo>
                <a:lnTo>
                  <a:pt x="537" y="2144"/>
                </a:lnTo>
                <a:lnTo>
                  <a:pt x="546" y="2143"/>
                </a:lnTo>
                <a:lnTo>
                  <a:pt x="555" y="2138"/>
                </a:lnTo>
                <a:lnTo>
                  <a:pt x="561" y="2131"/>
                </a:lnTo>
                <a:lnTo>
                  <a:pt x="804" y="1632"/>
                </a:lnTo>
                <a:lnTo>
                  <a:pt x="819" y="1608"/>
                </a:lnTo>
                <a:lnTo>
                  <a:pt x="837" y="1589"/>
                </a:lnTo>
                <a:lnTo>
                  <a:pt x="858" y="1574"/>
                </a:lnTo>
                <a:lnTo>
                  <a:pt x="881" y="1566"/>
                </a:lnTo>
                <a:lnTo>
                  <a:pt x="906" y="1563"/>
                </a:lnTo>
                <a:lnTo>
                  <a:pt x="932" y="1566"/>
                </a:lnTo>
                <a:lnTo>
                  <a:pt x="957" y="1575"/>
                </a:lnTo>
                <a:lnTo>
                  <a:pt x="979" y="1590"/>
                </a:lnTo>
                <a:lnTo>
                  <a:pt x="999" y="1610"/>
                </a:lnTo>
                <a:lnTo>
                  <a:pt x="1175" y="1831"/>
                </a:lnTo>
                <a:lnTo>
                  <a:pt x="1159" y="620"/>
                </a:lnTo>
                <a:close/>
                <a:moveTo>
                  <a:pt x="1184" y="478"/>
                </a:moveTo>
                <a:lnTo>
                  <a:pt x="1201" y="479"/>
                </a:lnTo>
                <a:lnTo>
                  <a:pt x="1217" y="484"/>
                </a:lnTo>
                <a:lnTo>
                  <a:pt x="1234" y="493"/>
                </a:lnTo>
                <a:lnTo>
                  <a:pt x="1248" y="504"/>
                </a:lnTo>
                <a:lnTo>
                  <a:pt x="1261" y="519"/>
                </a:lnTo>
                <a:lnTo>
                  <a:pt x="1270" y="538"/>
                </a:lnTo>
                <a:lnTo>
                  <a:pt x="1277" y="561"/>
                </a:lnTo>
                <a:lnTo>
                  <a:pt x="1280" y="586"/>
                </a:lnTo>
                <a:lnTo>
                  <a:pt x="1299" y="1920"/>
                </a:lnTo>
                <a:lnTo>
                  <a:pt x="1297" y="1946"/>
                </a:lnTo>
                <a:lnTo>
                  <a:pt x="1292" y="1967"/>
                </a:lnTo>
                <a:lnTo>
                  <a:pt x="1284" y="1986"/>
                </a:lnTo>
                <a:lnTo>
                  <a:pt x="1272" y="2001"/>
                </a:lnTo>
                <a:lnTo>
                  <a:pt x="1256" y="2014"/>
                </a:lnTo>
                <a:lnTo>
                  <a:pt x="1237" y="2021"/>
                </a:lnTo>
                <a:lnTo>
                  <a:pt x="1219" y="2024"/>
                </a:lnTo>
                <a:lnTo>
                  <a:pt x="1196" y="2021"/>
                </a:lnTo>
                <a:lnTo>
                  <a:pt x="1176" y="2013"/>
                </a:lnTo>
                <a:lnTo>
                  <a:pt x="1156" y="1998"/>
                </a:lnTo>
                <a:lnTo>
                  <a:pt x="1138" y="1978"/>
                </a:lnTo>
                <a:lnTo>
                  <a:pt x="910" y="1695"/>
                </a:lnTo>
                <a:lnTo>
                  <a:pt x="670" y="2184"/>
                </a:lnTo>
                <a:lnTo>
                  <a:pt x="656" y="2208"/>
                </a:lnTo>
                <a:lnTo>
                  <a:pt x="638" y="2228"/>
                </a:lnTo>
                <a:lnTo>
                  <a:pt x="616" y="2244"/>
                </a:lnTo>
                <a:lnTo>
                  <a:pt x="591" y="2257"/>
                </a:lnTo>
                <a:lnTo>
                  <a:pt x="565" y="2264"/>
                </a:lnTo>
                <a:lnTo>
                  <a:pt x="538" y="2266"/>
                </a:lnTo>
                <a:lnTo>
                  <a:pt x="516" y="2265"/>
                </a:lnTo>
                <a:lnTo>
                  <a:pt x="494" y="2260"/>
                </a:lnTo>
                <a:lnTo>
                  <a:pt x="473" y="2252"/>
                </a:lnTo>
                <a:lnTo>
                  <a:pt x="304" y="2170"/>
                </a:lnTo>
                <a:lnTo>
                  <a:pt x="279" y="2155"/>
                </a:lnTo>
                <a:lnTo>
                  <a:pt x="258" y="2135"/>
                </a:lnTo>
                <a:lnTo>
                  <a:pt x="242" y="2112"/>
                </a:lnTo>
                <a:lnTo>
                  <a:pt x="230" y="2085"/>
                </a:lnTo>
                <a:lnTo>
                  <a:pt x="223" y="2057"/>
                </a:lnTo>
                <a:lnTo>
                  <a:pt x="222" y="2028"/>
                </a:lnTo>
                <a:lnTo>
                  <a:pt x="226" y="2000"/>
                </a:lnTo>
                <a:lnTo>
                  <a:pt x="236" y="1973"/>
                </a:lnTo>
                <a:lnTo>
                  <a:pt x="478" y="1478"/>
                </a:lnTo>
                <a:lnTo>
                  <a:pt x="102" y="1473"/>
                </a:lnTo>
                <a:lnTo>
                  <a:pt x="77" y="1471"/>
                </a:lnTo>
                <a:lnTo>
                  <a:pt x="57" y="1466"/>
                </a:lnTo>
                <a:lnTo>
                  <a:pt x="41" y="1458"/>
                </a:lnTo>
                <a:lnTo>
                  <a:pt x="29" y="1450"/>
                </a:lnTo>
                <a:lnTo>
                  <a:pt x="19" y="1441"/>
                </a:lnTo>
                <a:lnTo>
                  <a:pt x="12" y="1431"/>
                </a:lnTo>
                <a:lnTo>
                  <a:pt x="6" y="1422"/>
                </a:lnTo>
                <a:lnTo>
                  <a:pt x="4" y="1414"/>
                </a:lnTo>
                <a:lnTo>
                  <a:pt x="1" y="1406"/>
                </a:lnTo>
                <a:lnTo>
                  <a:pt x="0" y="1394"/>
                </a:lnTo>
                <a:lnTo>
                  <a:pt x="1" y="1380"/>
                </a:lnTo>
                <a:lnTo>
                  <a:pt x="5" y="1364"/>
                </a:lnTo>
                <a:lnTo>
                  <a:pt x="14" y="1347"/>
                </a:lnTo>
                <a:lnTo>
                  <a:pt x="27" y="1328"/>
                </a:lnTo>
                <a:lnTo>
                  <a:pt x="49" y="1310"/>
                </a:lnTo>
                <a:lnTo>
                  <a:pt x="1111" y="504"/>
                </a:lnTo>
                <a:lnTo>
                  <a:pt x="1135" y="489"/>
                </a:lnTo>
                <a:lnTo>
                  <a:pt x="1160" y="481"/>
                </a:lnTo>
                <a:lnTo>
                  <a:pt x="1184" y="478"/>
                </a:lnTo>
                <a:close/>
                <a:moveTo>
                  <a:pt x="1209" y="0"/>
                </a:moveTo>
                <a:lnTo>
                  <a:pt x="1264" y="3"/>
                </a:lnTo>
                <a:lnTo>
                  <a:pt x="1316" y="12"/>
                </a:lnTo>
                <a:lnTo>
                  <a:pt x="1368" y="25"/>
                </a:lnTo>
                <a:lnTo>
                  <a:pt x="1416" y="44"/>
                </a:lnTo>
                <a:lnTo>
                  <a:pt x="1463" y="69"/>
                </a:lnTo>
                <a:lnTo>
                  <a:pt x="1506" y="97"/>
                </a:lnTo>
                <a:lnTo>
                  <a:pt x="1546" y="130"/>
                </a:lnTo>
                <a:lnTo>
                  <a:pt x="1583" y="166"/>
                </a:lnTo>
                <a:lnTo>
                  <a:pt x="1615" y="206"/>
                </a:lnTo>
                <a:lnTo>
                  <a:pt x="1644" y="250"/>
                </a:lnTo>
                <a:lnTo>
                  <a:pt x="1668" y="296"/>
                </a:lnTo>
                <a:lnTo>
                  <a:pt x="1687" y="344"/>
                </a:lnTo>
                <a:lnTo>
                  <a:pt x="1700" y="396"/>
                </a:lnTo>
                <a:lnTo>
                  <a:pt x="1710" y="448"/>
                </a:lnTo>
                <a:lnTo>
                  <a:pt x="1712" y="503"/>
                </a:lnTo>
                <a:lnTo>
                  <a:pt x="1709" y="559"/>
                </a:lnTo>
                <a:lnTo>
                  <a:pt x="1700" y="614"/>
                </a:lnTo>
                <a:lnTo>
                  <a:pt x="1686" y="665"/>
                </a:lnTo>
                <a:lnTo>
                  <a:pt x="1666" y="715"/>
                </a:lnTo>
                <a:lnTo>
                  <a:pt x="1642" y="761"/>
                </a:lnTo>
                <a:lnTo>
                  <a:pt x="1612" y="805"/>
                </a:lnTo>
                <a:lnTo>
                  <a:pt x="1578" y="845"/>
                </a:lnTo>
                <a:lnTo>
                  <a:pt x="1541" y="882"/>
                </a:lnTo>
                <a:lnTo>
                  <a:pt x="1499" y="914"/>
                </a:lnTo>
                <a:lnTo>
                  <a:pt x="1454" y="943"/>
                </a:lnTo>
                <a:lnTo>
                  <a:pt x="1407" y="966"/>
                </a:lnTo>
                <a:lnTo>
                  <a:pt x="1405" y="830"/>
                </a:lnTo>
                <a:lnTo>
                  <a:pt x="1441" y="806"/>
                </a:lnTo>
                <a:lnTo>
                  <a:pt x="1473" y="778"/>
                </a:lnTo>
                <a:lnTo>
                  <a:pt x="1503" y="746"/>
                </a:lnTo>
                <a:lnTo>
                  <a:pt x="1528" y="712"/>
                </a:lnTo>
                <a:lnTo>
                  <a:pt x="1550" y="675"/>
                </a:lnTo>
                <a:lnTo>
                  <a:pt x="1567" y="635"/>
                </a:lnTo>
                <a:lnTo>
                  <a:pt x="1579" y="593"/>
                </a:lnTo>
                <a:lnTo>
                  <a:pt x="1588" y="549"/>
                </a:lnTo>
                <a:lnTo>
                  <a:pt x="1590" y="503"/>
                </a:lnTo>
                <a:lnTo>
                  <a:pt x="1588" y="456"/>
                </a:lnTo>
                <a:lnTo>
                  <a:pt x="1578" y="409"/>
                </a:lnTo>
                <a:lnTo>
                  <a:pt x="1565" y="365"/>
                </a:lnTo>
                <a:lnTo>
                  <a:pt x="1546" y="324"/>
                </a:lnTo>
                <a:lnTo>
                  <a:pt x="1522" y="285"/>
                </a:lnTo>
                <a:lnTo>
                  <a:pt x="1494" y="251"/>
                </a:lnTo>
                <a:lnTo>
                  <a:pt x="1463" y="218"/>
                </a:lnTo>
                <a:lnTo>
                  <a:pt x="1427" y="191"/>
                </a:lnTo>
                <a:lnTo>
                  <a:pt x="1388" y="166"/>
                </a:lnTo>
                <a:lnTo>
                  <a:pt x="1347" y="147"/>
                </a:lnTo>
                <a:lnTo>
                  <a:pt x="1303" y="134"/>
                </a:lnTo>
                <a:lnTo>
                  <a:pt x="1256" y="125"/>
                </a:lnTo>
                <a:lnTo>
                  <a:pt x="1209" y="122"/>
                </a:lnTo>
                <a:lnTo>
                  <a:pt x="1161" y="125"/>
                </a:lnTo>
                <a:lnTo>
                  <a:pt x="1115" y="134"/>
                </a:lnTo>
                <a:lnTo>
                  <a:pt x="1071" y="147"/>
                </a:lnTo>
                <a:lnTo>
                  <a:pt x="1029" y="166"/>
                </a:lnTo>
                <a:lnTo>
                  <a:pt x="991" y="191"/>
                </a:lnTo>
                <a:lnTo>
                  <a:pt x="956" y="218"/>
                </a:lnTo>
                <a:lnTo>
                  <a:pt x="924" y="251"/>
                </a:lnTo>
                <a:lnTo>
                  <a:pt x="896" y="285"/>
                </a:lnTo>
                <a:lnTo>
                  <a:pt x="872" y="324"/>
                </a:lnTo>
                <a:lnTo>
                  <a:pt x="853" y="365"/>
                </a:lnTo>
                <a:lnTo>
                  <a:pt x="839" y="409"/>
                </a:lnTo>
                <a:lnTo>
                  <a:pt x="830" y="456"/>
                </a:lnTo>
                <a:lnTo>
                  <a:pt x="827" y="503"/>
                </a:lnTo>
                <a:lnTo>
                  <a:pt x="828" y="534"/>
                </a:lnTo>
                <a:lnTo>
                  <a:pt x="832" y="563"/>
                </a:lnTo>
                <a:lnTo>
                  <a:pt x="726" y="644"/>
                </a:lnTo>
                <a:lnTo>
                  <a:pt x="715" y="599"/>
                </a:lnTo>
                <a:lnTo>
                  <a:pt x="707" y="551"/>
                </a:lnTo>
                <a:lnTo>
                  <a:pt x="705" y="503"/>
                </a:lnTo>
                <a:lnTo>
                  <a:pt x="708" y="448"/>
                </a:lnTo>
                <a:lnTo>
                  <a:pt x="717" y="396"/>
                </a:lnTo>
                <a:lnTo>
                  <a:pt x="731" y="344"/>
                </a:lnTo>
                <a:lnTo>
                  <a:pt x="750" y="296"/>
                </a:lnTo>
                <a:lnTo>
                  <a:pt x="775" y="250"/>
                </a:lnTo>
                <a:lnTo>
                  <a:pt x="803" y="206"/>
                </a:lnTo>
                <a:lnTo>
                  <a:pt x="836" y="166"/>
                </a:lnTo>
                <a:lnTo>
                  <a:pt x="871" y="130"/>
                </a:lnTo>
                <a:lnTo>
                  <a:pt x="911" y="97"/>
                </a:lnTo>
                <a:lnTo>
                  <a:pt x="954" y="69"/>
                </a:lnTo>
                <a:lnTo>
                  <a:pt x="1001" y="44"/>
                </a:lnTo>
                <a:lnTo>
                  <a:pt x="1050" y="25"/>
                </a:lnTo>
                <a:lnTo>
                  <a:pt x="1101" y="12"/>
                </a:lnTo>
                <a:lnTo>
                  <a:pt x="1154" y="3"/>
                </a:lnTo>
                <a:lnTo>
                  <a:pt x="1209" y="0"/>
                </a:lnTo>
                <a:close/>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pPr>
              <a:defRPr/>
            </a:pPr>
            <a:endParaRPr lang="en-GB" kern="0" dirty="0">
              <a:solidFill>
                <a:srgbClr val="717171"/>
              </a:solidFill>
            </a:endParaRPr>
          </a:p>
        </p:txBody>
      </p:sp>
      <p:graphicFrame>
        <p:nvGraphicFramePr>
          <p:cNvPr id="31" name="Chart 30"/>
          <p:cNvGraphicFramePr/>
          <p:nvPr/>
        </p:nvGraphicFramePr>
        <p:xfrm>
          <a:off x="8120372" y="3376038"/>
          <a:ext cx="3873845" cy="942794"/>
        </p:xfrm>
        <a:graphic>
          <a:graphicData uri="http://schemas.openxmlformats.org/drawingml/2006/chart">
            <c:chart xmlns:c="http://schemas.openxmlformats.org/drawingml/2006/chart" xmlns:r="http://schemas.openxmlformats.org/officeDocument/2006/relationships" r:id="rId4"/>
          </a:graphicData>
        </a:graphic>
      </p:graphicFrame>
      <p:sp>
        <p:nvSpPr>
          <p:cNvPr id="32" name="Rectangle 31"/>
          <p:cNvSpPr/>
          <p:nvPr/>
        </p:nvSpPr>
        <p:spPr>
          <a:xfrm>
            <a:off x="8095271" y="3021097"/>
            <a:ext cx="3690084" cy="338554"/>
          </a:xfrm>
          <a:prstGeom prst="rect">
            <a:avLst/>
          </a:prstGeom>
        </p:spPr>
        <p:txBody>
          <a:bodyPr wrap="square">
            <a:spAutoFit/>
          </a:bodyPr>
          <a:lstStyle/>
          <a:p>
            <a:pPr>
              <a:defRPr/>
            </a:pPr>
            <a:r>
              <a:rPr lang="en-US" sz="1600" b="1" kern="0" spc="-20" dirty="0">
                <a:solidFill>
                  <a:srgbClr val="FFFFFF">
                    <a:lumMod val="50000"/>
                  </a:srgbClr>
                </a:solidFill>
                <a:cs typeface="Arial" panose="020B0604020202020204" pitchFamily="34" charset="0"/>
              </a:rPr>
              <a:t>Most favored social networks %:</a:t>
            </a:r>
          </a:p>
        </p:txBody>
      </p:sp>
      <p:sp>
        <p:nvSpPr>
          <p:cNvPr id="33" name="Rectangle 32"/>
          <p:cNvSpPr/>
          <p:nvPr/>
        </p:nvSpPr>
        <p:spPr>
          <a:xfrm>
            <a:off x="339378" y="3021097"/>
            <a:ext cx="2021707" cy="338554"/>
          </a:xfrm>
          <a:prstGeom prst="rect">
            <a:avLst/>
          </a:prstGeom>
        </p:spPr>
        <p:txBody>
          <a:bodyPr wrap="none">
            <a:spAutoFit/>
          </a:bodyPr>
          <a:lstStyle/>
          <a:p>
            <a:pPr>
              <a:defRPr/>
            </a:pPr>
            <a:r>
              <a:rPr lang="en-US" sz="1600" b="1" kern="0" dirty="0">
                <a:solidFill>
                  <a:sysClr val="windowText" lastClr="000000"/>
                </a:solidFill>
              </a:rPr>
              <a:t>Internet Access %:</a:t>
            </a:r>
          </a:p>
        </p:txBody>
      </p:sp>
      <p:sp>
        <p:nvSpPr>
          <p:cNvPr id="38" name="Rectangle 37"/>
          <p:cNvSpPr/>
          <p:nvPr/>
        </p:nvSpPr>
        <p:spPr bwMode="ltGray">
          <a:xfrm>
            <a:off x="211015" y="1279614"/>
            <a:ext cx="3432517" cy="4791693"/>
          </a:xfrm>
          <a:prstGeom prst="rect">
            <a:avLst/>
          </a:prstGeom>
          <a:noFill/>
          <a:ln w="19050" cap="flat" cmpd="sng" algn="ctr">
            <a:solidFill>
              <a:srgbClr val="9C9B9B"/>
            </a:solidFill>
            <a:prstDash val="solid"/>
            <a:miter lim="800000"/>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defRPr/>
            </a:pPr>
            <a:endParaRPr lang="en-GB" sz="1400" kern="0" dirty="0" err="1">
              <a:solidFill>
                <a:srgbClr val="FFFFFF"/>
              </a:solidFill>
            </a:endParaRPr>
          </a:p>
        </p:txBody>
      </p:sp>
      <p:sp>
        <p:nvSpPr>
          <p:cNvPr id="39" name="Rectangle 38"/>
          <p:cNvSpPr/>
          <p:nvPr/>
        </p:nvSpPr>
        <p:spPr bwMode="ltGray">
          <a:xfrm>
            <a:off x="3817082" y="1279614"/>
            <a:ext cx="4027006" cy="4791694"/>
          </a:xfrm>
          <a:prstGeom prst="rect">
            <a:avLst/>
          </a:prstGeom>
          <a:noFill/>
          <a:ln w="19050" cap="flat" cmpd="sng" algn="ctr">
            <a:solidFill>
              <a:srgbClr val="9C9B9B"/>
            </a:solidFill>
            <a:prstDash val="solid"/>
            <a:miter lim="800000"/>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defRPr/>
            </a:pPr>
            <a:endParaRPr lang="en-GB" sz="1400" kern="0" dirty="0" err="1">
              <a:solidFill>
                <a:srgbClr val="FFFFFF"/>
              </a:solidFill>
            </a:endParaRPr>
          </a:p>
        </p:txBody>
      </p:sp>
      <p:sp>
        <p:nvSpPr>
          <p:cNvPr id="40" name="Rectangle 39"/>
          <p:cNvSpPr/>
          <p:nvPr/>
        </p:nvSpPr>
        <p:spPr bwMode="ltGray">
          <a:xfrm>
            <a:off x="8056009" y="1279614"/>
            <a:ext cx="3938208" cy="4791693"/>
          </a:xfrm>
          <a:prstGeom prst="rect">
            <a:avLst/>
          </a:prstGeom>
          <a:noFill/>
          <a:ln w="19050" cap="flat" cmpd="sng" algn="ctr">
            <a:solidFill>
              <a:srgbClr val="9C9B9B"/>
            </a:solidFill>
            <a:prstDash val="solid"/>
            <a:miter lim="800000"/>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defRPr/>
            </a:pPr>
            <a:endParaRPr lang="en-GB" sz="1400" kern="0" dirty="0" err="1">
              <a:solidFill>
                <a:srgbClr val="FFFFFF"/>
              </a:solidFill>
            </a:endParaRPr>
          </a:p>
        </p:txBody>
      </p:sp>
      <p:graphicFrame>
        <p:nvGraphicFramePr>
          <p:cNvPr id="42" name="Table 41"/>
          <p:cNvGraphicFramePr>
            <a:graphicFrameLocks noGrp="1"/>
          </p:cNvGraphicFramePr>
          <p:nvPr/>
        </p:nvGraphicFramePr>
        <p:xfrm>
          <a:off x="8304190" y="4745598"/>
          <a:ext cx="3559994" cy="1318260"/>
        </p:xfrm>
        <a:graphic>
          <a:graphicData uri="http://schemas.openxmlformats.org/drawingml/2006/table">
            <a:tbl>
              <a:tblPr firstRow="1" bandRow="1">
                <a:tableStyleId>{073A0DAA-6AF3-43AB-8588-CEC1D06C72B9}</a:tableStyleId>
              </a:tblPr>
              <a:tblGrid>
                <a:gridCol w="2885407">
                  <a:extLst>
                    <a:ext uri="{9D8B030D-6E8A-4147-A177-3AD203B41FA5}">
                      <a16:colId xmlns:a16="http://schemas.microsoft.com/office/drawing/2014/main" val="20000"/>
                    </a:ext>
                  </a:extLst>
                </a:gridCol>
                <a:gridCol w="674587">
                  <a:extLst>
                    <a:ext uri="{9D8B030D-6E8A-4147-A177-3AD203B41FA5}">
                      <a16:colId xmlns:a16="http://schemas.microsoft.com/office/drawing/2014/main" val="20001"/>
                    </a:ext>
                  </a:extLst>
                </a:gridCol>
              </a:tblGrid>
              <a:tr h="141591">
                <a:tc>
                  <a:txBody>
                    <a:bodyPr/>
                    <a:lstStyle/>
                    <a:p>
                      <a:pPr marL="72000" algn="l" defTabSz="914400" rtl="0" eaLnBrk="1" fontAlgn="t" latinLnBrk="0" hangingPunct="1"/>
                      <a:r>
                        <a:rPr lang="en-ZA" sz="1200" b="0" kern="1200" dirty="0">
                          <a:solidFill>
                            <a:schemeClr val="tx1"/>
                          </a:solidFill>
                          <a:latin typeface="+mn-lt"/>
                          <a:ea typeface="+mn-ea"/>
                          <a:cs typeface="+mn-cs"/>
                        </a:rPr>
                        <a:t>Spends a lot of time on social media</a:t>
                      </a:r>
                    </a:p>
                  </a:txBody>
                  <a:tcPr marL="9525" marR="9525" marT="9525" marB="0" anchor="ctr">
                    <a:lnR w="381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noFill/>
                  </a:tcPr>
                </a:tc>
                <a:tc>
                  <a:txBody>
                    <a:bodyPr/>
                    <a:lstStyle/>
                    <a:p>
                      <a:pPr marL="0" algn="ctr" defTabSz="914400" rtl="0" eaLnBrk="1" fontAlgn="t" latinLnBrk="0" hangingPunct="1"/>
                      <a:r>
                        <a:rPr lang="en-ZA" sz="1200" b="0" kern="1200" dirty="0">
                          <a:solidFill>
                            <a:schemeClr val="tx1"/>
                          </a:solidFill>
                          <a:latin typeface="+mn-lt"/>
                          <a:ea typeface="+mn-ea"/>
                          <a:cs typeface="+mn-cs"/>
                        </a:rPr>
                        <a:t>71</a:t>
                      </a:r>
                    </a:p>
                  </a:txBody>
                  <a:tcPr marL="9525" marR="9525" marT="9525" marB="0" anchor="ctr">
                    <a:lnL w="38100" cap="flat" cmpd="sng" algn="ctr">
                      <a:solidFill>
                        <a:schemeClr val="bg1"/>
                      </a:solidFill>
                      <a:prstDash val="solid"/>
                      <a:round/>
                      <a:headEnd type="none" w="med" len="med"/>
                      <a:tailEnd type="none" w="med" len="med"/>
                    </a:lnL>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0000"/>
                  </a:ext>
                </a:extLst>
              </a:tr>
              <a:tr h="201872">
                <a:tc>
                  <a:txBody>
                    <a:bodyPr/>
                    <a:lstStyle/>
                    <a:p>
                      <a:pPr marL="0" algn="l"/>
                      <a:r>
                        <a:rPr lang="en-ZA" sz="1200" b="0" dirty="0">
                          <a:solidFill>
                            <a:schemeClr val="tx1"/>
                          </a:solidFill>
                        </a:rPr>
                        <a:t>Can’t live without social media</a:t>
                      </a:r>
                    </a:p>
                  </a:txBody>
                  <a:tcPr anchor="ctr">
                    <a:lnR w="381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noFill/>
                  </a:tcPr>
                </a:tc>
                <a:tc>
                  <a:txBody>
                    <a:bodyPr/>
                    <a:lstStyle/>
                    <a:p>
                      <a:pPr marL="0" algn="ctr" defTabSz="914400" rtl="0" eaLnBrk="1" fontAlgn="t" latinLnBrk="0" hangingPunct="1"/>
                      <a:r>
                        <a:rPr lang="en-ZA" sz="1200" b="0" kern="1200" dirty="0">
                          <a:solidFill>
                            <a:schemeClr val="tx1"/>
                          </a:solidFill>
                          <a:latin typeface="+mn-lt"/>
                          <a:ea typeface="+mn-ea"/>
                          <a:cs typeface="+mn-cs"/>
                        </a:rPr>
                        <a:t>67</a:t>
                      </a:r>
                    </a:p>
                  </a:txBody>
                  <a:tcPr marL="9525" marR="9525" marT="9525" marB="0" anchor="ctr">
                    <a:lnL w="381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noFill/>
                  </a:tcPr>
                </a:tc>
                <a:extLst>
                  <a:ext uri="{0D108BD9-81ED-4DB2-BD59-A6C34878D82A}">
                    <a16:rowId xmlns:a16="http://schemas.microsoft.com/office/drawing/2014/main" val="10001"/>
                  </a:ext>
                </a:extLst>
              </a:tr>
              <a:tr h="141591">
                <a:tc>
                  <a:txBody>
                    <a:bodyPr/>
                    <a:lstStyle/>
                    <a:p>
                      <a:pPr marL="72000" algn="l" defTabSz="914400" rtl="0" eaLnBrk="1" fontAlgn="t" latinLnBrk="0" hangingPunct="1"/>
                      <a:r>
                        <a:rPr lang="en-ZA" sz="1200" b="0" kern="1200" dirty="0">
                          <a:solidFill>
                            <a:schemeClr val="tx1"/>
                          </a:solidFill>
                          <a:latin typeface="+mn-lt"/>
                          <a:ea typeface="+mn-ea"/>
                          <a:cs typeface="+mn-cs"/>
                        </a:rPr>
                        <a:t>Main source of news &amp; entertainment </a:t>
                      </a:r>
                    </a:p>
                  </a:txBody>
                  <a:tcPr marL="9525" marR="9525" marT="9525" marB="0" anchor="ctr">
                    <a:lnR w="38100" cap="flat" cmpd="sng" algn="ctr">
                      <a:solidFill>
                        <a:schemeClr val="bg1"/>
                      </a:solidFill>
                      <a:prstDash val="solid"/>
                      <a:round/>
                      <a:headEnd type="none" w="med" len="med"/>
                      <a:tailEnd type="none" w="med" len="med"/>
                    </a:lnR>
                    <a:noFill/>
                  </a:tcPr>
                </a:tc>
                <a:tc>
                  <a:txBody>
                    <a:bodyPr/>
                    <a:lstStyle/>
                    <a:p>
                      <a:pPr marL="0" algn="ctr" defTabSz="914400" rtl="0" eaLnBrk="1" fontAlgn="t" latinLnBrk="0" hangingPunct="1"/>
                      <a:r>
                        <a:rPr lang="en-ZA" sz="1200" b="0" kern="1200" dirty="0">
                          <a:solidFill>
                            <a:schemeClr val="tx1"/>
                          </a:solidFill>
                          <a:latin typeface="+mn-lt"/>
                          <a:ea typeface="+mn-ea"/>
                          <a:cs typeface="+mn-cs"/>
                        </a:rPr>
                        <a:t>67</a:t>
                      </a:r>
                    </a:p>
                  </a:txBody>
                  <a:tcPr marL="9525" marR="9525" marT="9525" marB="0" anchor="ctr">
                    <a:lnL w="38100" cap="flat" cmpd="sng" algn="ctr">
                      <a:solidFill>
                        <a:schemeClr val="bg1"/>
                      </a:solidFill>
                      <a:prstDash val="solid"/>
                      <a:round/>
                      <a:headEnd type="none" w="med" len="med"/>
                      <a:tailEnd type="none" w="med" len="med"/>
                    </a:lnL>
                    <a:noFill/>
                  </a:tcPr>
                </a:tc>
                <a:extLst>
                  <a:ext uri="{0D108BD9-81ED-4DB2-BD59-A6C34878D82A}">
                    <a16:rowId xmlns:a16="http://schemas.microsoft.com/office/drawing/2014/main" val="10002"/>
                  </a:ext>
                </a:extLst>
              </a:tr>
              <a:tr h="141591">
                <a:tc>
                  <a:txBody>
                    <a:bodyPr/>
                    <a:lstStyle/>
                    <a:p>
                      <a:pPr marL="72000" algn="l" defTabSz="914400" rtl="0" eaLnBrk="1" fontAlgn="t" latinLnBrk="0" hangingPunct="1"/>
                      <a:r>
                        <a:rPr lang="en-ZA" sz="1200" b="0" kern="1200" dirty="0">
                          <a:solidFill>
                            <a:schemeClr val="tx1"/>
                          </a:solidFill>
                          <a:latin typeface="+mn-lt"/>
                          <a:ea typeface="+mn-ea"/>
                          <a:cs typeface="+mn-cs"/>
                        </a:rPr>
                        <a:t>Expresses views on</a:t>
                      </a:r>
                      <a:r>
                        <a:rPr lang="en-ZA" sz="1200" b="0" kern="1200" baseline="0" dirty="0">
                          <a:solidFill>
                            <a:schemeClr val="tx1"/>
                          </a:solidFill>
                          <a:latin typeface="+mn-lt"/>
                          <a:ea typeface="+mn-ea"/>
                          <a:cs typeface="+mn-cs"/>
                        </a:rPr>
                        <a:t> social media</a:t>
                      </a:r>
                      <a:endParaRPr lang="en-ZA" sz="1200" b="0" kern="1200" dirty="0">
                        <a:solidFill>
                          <a:schemeClr val="tx1"/>
                        </a:solidFill>
                        <a:latin typeface="+mn-lt"/>
                        <a:ea typeface="+mn-ea"/>
                        <a:cs typeface="+mn-cs"/>
                      </a:endParaRPr>
                    </a:p>
                  </a:txBody>
                  <a:tcPr marL="9525" marR="9525" marT="9525" marB="0" anchor="ctr">
                    <a:lnR w="38100" cap="flat" cmpd="sng" algn="ctr">
                      <a:solidFill>
                        <a:schemeClr val="bg1"/>
                      </a:solidFill>
                      <a:prstDash val="solid"/>
                      <a:round/>
                      <a:headEnd type="none" w="med" len="med"/>
                      <a:tailEnd type="none" w="med" len="med"/>
                    </a:lnR>
                    <a:noFill/>
                  </a:tcPr>
                </a:tc>
                <a:tc>
                  <a:txBody>
                    <a:bodyPr/>
                    <a:lstStyle/>
                    <a:p>
                      <a:pPr marL="0" algn="ctr" defTabSz="914400" rtl="0" eaLnBrk="1" fontAlgn="t" latinLnBrk="0" hangingPunct="1"/>
                      <a:r>
                        <a:rPr lang="en-ZA" sz="1200" b="0" kern="1200" dirty="0">
                          <a:solidFill>
                            <a:schemeClr val="tx1"/>
                          </a:solidFill>
                          <a:latin typeface="+mn-lt"/>
                          <a:ea typeface="+mn-ea"/>
                          <a:cs typeface="+mn-cs"/>
                        </a:rPr>
                        <a:t>60</a:t>
                      </a:r>
                    </a:p>
                  </a:txBody>
                  <a:tcPr marL="9525" marR="9525" marT="9525" marB="0" anchor="ctr">
                    <a:lnL w="38100" cap="flat" cmpd="sng" algn="ctr">
                      <a:solidFill>
                        <a:schemeClr val="bg1"/>
                      </a:solidFill>
                      <a:prstDash val="solid"/>
                      <a:round/>
                      <a:headEnd type="none" w="med" len="med"/>
                      <a:tailEnd type="none" w="med" len="med"/>
                    </a:lnL>
                    <a:noFill/>
                  </a:tcPr>
                </a:tc>
                <a:extLst>
                  <a:ext uri="{0D108BD9-81ED-4DB2-BD59-A6C34878D82A}">
                    <a16:rowId xmlns:a16="http://schemas.microsoft.com/office/drawing/2014/main" val="10003"/>
                  </a:ext>
                </a:extLst>
              </a:tr>
              <a:tr h="141591">
                <a:tc>
                  <a:txBody>
                    <a:bodyPr/>
                    <a:lstStyle/>
                    <a:p>
                      <a:pPr marL="72000" algn="l" defTabSz="914400" rtl="0" eaLnBrk="1" fontAlgn="t" latinLnBrk="0" hangingPunct="1"/>
                      <a:r>
                        <a:rPr lang="en-ZA" sz="1200" b="0" kern="1200" dirty="0">
                          <a:solidFill>
                            <a:schemeClr val="tx1"/>
                          </a:solidFill>
                          <a:latin typeface="+mn-lt"/>
                          <a:ea typeface="+mn-ea"/>
                          <a:cs typeface="+mn-cs"/>
                        </a:rPr>
                        <a:t>Trusts what people say on social media</a:t>
                      </a:r>
                    </a:p>
                  </a:txBody>
                  <a:tcPr marL="9525" marR="9525" marT="9525" marB="0" anchor="ctr">
                    <a:lnR w="38100" cap="flat" cmpd="sng" algn="ctr">
                      <a:solidFill>
                        <a:schemeClr val="bg1"/>
                      </a:solidFill>
                      <a:prstDash val="solid"/>
                      <a:round/>
                      <a:headEnd type="none" w="med" len="med"/>
                      <a:tailEnd type="none" w="med" len="med"/>
                    </a:lnR>
                    <a:noFill/>
                  </a:tcPr>
                </a:tc>
                <a:tc>
                  <a:txBody>
                    <a:bodyPr/>
                    <a:lstStyle/>
                    <a:p>
                      <a:pPr marL="0" algn="ctr" defTabSz="914400" rtl="0" eaLnBrk="1" fontAlgn="t" latinLnBrk="0" hangingPunct="1"/>
                      <a:r>
                        <a:rPr lang="en-ZA" sz="1200" b="0" kern="1200" dirty="0">
                          <a:solidFill>
                            <a:schemeClr val="tx1"/>
                          </a:solidFill>
                          <a:latin typeface="+mn-lt"/>
                          <a:ea typeface="+mn-ea"/>
                          <a:cs typeface="+mn-cs"/>
                        </a:rPr>
                        <a:t>55</a:t>
                      </a:r>
                    </a:p>
                  </a:txBody>
                  <a:tcPr marL="9525" marR="9525" marT="9525" marB="0" anchor="ctr">
                    <a:lnL w="38100" cap="flat" cmpd="sng" algn="ctr">
                      <a:solidFill>
                        <a:schemeClr val="bg1"/>
                      </a:solidFill>
                      <a:prstDash val="solid"/>
                      <a:round/>
                      <a:headEnd type="none" w="med" len="med"/>
                      <a:tailEnd type="none" w="med" len="med"/>
                    </a:lnL>
                    <a:noFill/>
                  </a:tcPr>
                </a:tc>
                <a:extLst>
                  <a:ext uri="{0D108BD9-81ED-4DB2-BD59-A6C34878D82A}">
                    <a16:rowId xmlns:a16="http://schemas.microsoft.com/office/drawing/2014/main" val="10004"/>
                  </a:ext>
                </a:extLst>
              </a:tr>
              <a:tr h="201872">
                <a:tc>
                  <a:txBody>
                    <a:bodyPr/>
                    <a:lstStyle/>
                    <a:p>
                      <a:pPr algn="l"/>
                      <a:r>
                        <a:rPr lang="en-ZA" sz="1200" b="0" dirty="0">
                          <a:solidFill>
                            <a:schemeClr val="tx1"/>
                          </a:solidFill>
                        </a:rPr>
                        <a:t>Seeks</a:t>
                      </a:r>
                      <a:r>
                        <a:rPr lang="en-ZA" sz="1200" b="0" baseline="0" dirty="0">
                          <a:solidFill>
                            <a:schemeClr val="tx1"/>
                          </a:solidFill>
                        </a:rPr>
                        <a:t> advice from social media</a:t>
                      </a:r>
                      <a:endParaRPr lang="en-ZA" sz="1200" b="0" dirty="0">
                        <a:solidFill>
                          <a:schemeClr val="tx1"/>
                        </a:solidFill>
                      </a:endParaRPr>
                    </a:p>
                  </a:txBody>
                  <a:tcPr anchor="ctr">
                    <a:lnR w="38100" cap="flat" cmpd="sng" algn="ctr">
                      <a:solidFill>
                        <a:schemeClr val="bg1"/>
                      </a:solidFill>
                      <a:prstDash val="solid"/>
                      <a:round/>
                      <a:headEnd type="none" w="med" len="med"/>
                      <a:tailEnd type="none" w="med" len="med"/>
                    </a:lnR>
                    <a:noFill/>
                  </a:tcPr>
                </a:tc>
                <a:tc>
                  <a:txBody>
                    <a:bodyPr/>
                    <a:lstStyle/>
                    <a:p>
                      <a:pPr marL="0" algn="ctr" defTabSz="914400" rtl="0" eaLnBrk="1" fontAlgn="t" latinLnBrk="0" hangingPunct="1"/>
                      <a:r>
                        <a:rPr lang="en-ZA" sz="1200" b="0" kern="1200" dirty="0">
                          <a:solidFill>
                            <a:schemeClr val="tx1"/>
                          </a:solidFill>
                          <a:latin typeface="+mn-lt"/>
                          <a:ea typeface="+mn-ea"/>
                          <a:cs typeface="+mn-cs"/>
                        </a:rPr>
                        <a:t>54</a:t>
                      </a:r>
                    </a:p>
                  </a:txBody>
                  <a:tcPr marL="9525" marR="9525" marT="9525" marB="0" anchor="ctr">
                    <a:lnL w="38100" cap="flat" cmpd="sng" algn="ctr">
                      <a:solidFill>
                        <a:schemeClr val="bg1"/>
                      </a:solidFill>
                      <a:prstDash val="solid"/>
                      <a:round/>
                      <a:headEnd type="none" w="med" len="med"/>
                      <a:tailEnd type="none" w="med" len="med"/>
                    </a:lnL>
                    <a:noFill/>
                  </a:tcPr>
                </a:tc>
                <a:extLst>
                  <a:ext uri="{0D108BD9-81ED-4DB2-BD59-A6C34878D82A}">
                    <a16:rowId xmlns:a16="http://schemas.microsoft.com/office/drawing/2014/main" val="10005"/>
                  </a:ext>
                </a:extLst>
              </a:tr>
            </a:tbl>
          </a:graphicData>
        </a:graphic>
      </p:graphicFrame>
      <p:sp>
        <p:nvSpPr>
          <p:cNvPr id="43" name="Rectangle 42"/>
          <p:cNvSpPr/>
          <p:nvPr/>
        </p:nvSpPr>
        <p:spPr>
          <a:xfrm>
            <a:off x="8095271" y="4403882"/>
            <a:ext cx="3690084" cy="338554"/>
          </a:xfrm>
          <a:prstGeom prst="rect">
            <a:avLst/>
          </a:prstGeom>
        </p:spPr>
        <p:txBody>
          <a:bodyPr wrap="square">
            <a:spAutoFit/>
          </a:bodyPr>
          <a:lstStyle/>
          <a:p>
            <a:pPr>
              <a:defRPr/>
            </a:pPr>
            <a:r>
              <a:rPr lang="en-US" sz="1600" b="1" kern="0" spc="-20" dirty="0">
                <a:solidFill>
                  <a:srgbClr val="FFFFFF">
                    <a:lumMod val="50000"/>
                  </a:srgbClr>
                </a:solidFill>
                <a:cs typeface="Arial" panose="020B0604020202020204" pitchFamily="34" charset="0"/>
              </a:rPr>
              <a:t>Social media influence %:</a:t>
            </a:r>
          </a:p>
        </p:txBody>
      </p:sp>
      <p:sp>
        <p:nvSpPr>
          <p:cNvPr id="2" name="Rectangle 1"/>
          <p:cNvSpPr/>
          <p:nvPr/>
        </p:nvSpPr>
        <p:spPr>
          <a:xfrm>
            <a:off x="3971844" y="3021097"/>
            <a:ext cx="2507546" cy="338554"/>
          </a:xfrm>
          <a:prstGeom prst="rect">
            <a:avLst/>
          </a:prstGeom>
        </p:spPr>
        <p:txBody>
          <a:bodyPr wrap="none">
            <a:spAutoFit/>
          </a:bodyPr>
          <a:lstStyle/>
          <a:p>
            <a:pPr fontAlgn="b">
              <a:defRPr/>
            </a:pPr>
            <a:r>
              <a:rPr lang="en-US" sz="1600" b="1" kern="0" dirty="0">
                <a:solidFill>
                  <a:sysClr val="windowText" lastClr="000000"/>
                </a:solidFill>
              </a:rPr>
              <a:t>Top online activities %:</a:t>
            </a:r>
            <a:r>
              <a:rPr lang="en-GB" sz="1600" b="1" kern="0" spc="-30" dirty="0">
                <a:solidFill>
                  <a:sysClr val="windowText" lastClr="000000"/>
                </a:solidFill>
                <a:cs typeface="Arial" panose="020B0604020202020204" pitchFamily="34" charset="0"/>
              </a:rPr>
              <a:t> </a:t>
            </a:r>
            <a:endParaRPr lang="en-US" sz="1600" b="1" kern="0" dirty="0">
              <a:solidFill>
                <a:sysClr val="windowText" lastClr="000000"/>
              </a:solidFill>
            </a:endParaRPr>
          </a:p>
        </p:txBody>
      </p:sp>
      <p:sp>
        <p:nvSpPr>
          <p:cNvPr id="4" name="Rectangle 3"/>
          <p:cNvSpPr/>
          <p:nvPr/>
        </p:nvSpPr>
        <p:spPr bwMode="ltGray">
          <a:xfrm>
            <a:off x="9184941" y="6348084"/>
            <a:ext cx="1187358" cy="343474"/>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defRPr/>
            </a:pPr>
            <a:r>
              <a:rPr lang="en-ZA" sz="1200" kern="0" dirty="0">
                <a:solidFill>
                  <a:srgbClr val="FFFFFF">
                    <a:lumMod val="65000"/>
                  </a:srgbClr>
                </a:solidFill>
              </a:rPr>
              <a:t>Base size: </a:t>
            </a:r>
            <a:r>
              <a:rPr lang="en-ZA" sz="1200" kern="0" dirty="0">
                <a:solidFill>
                  <a:srgbClr val="FFFFFF">
                    <a:lumMod val="75000"/>
                  </a:srgbClr>
                </a:solidFill>
              </a:rPr>
              <a:t>	</a:t>
            </a:r>
          </a:p>
        </p:txBody>
      </p:sp>
      <p:graphicFrame>
        <p:nvGraphicFramePr>
          <p:cNvPr id="5" name="Table 4"/>
          <p:cNvGraphicFramePr>
            <a:graphicFrameLocks noGrp="1"/>
          </p:cNvGraphicFramePr>
          <p:nvPr/>
        </p:nvGraphicFramePr>
        <p:xfrm>
          <a:off x="10239264" y="6187102"/>
          <a:ext cx="1744120" cy="548640"/>
        </p:xfrm>
        <a:graphic>
          <a:graphicData uri="http://schemas.openxmlformats.org/drawingml/2006/table">
            <a:tbl>
              <a:tblPr firstRow="1" bandRow="1">
                <a:tableStyleId>{5C22544A-7EE6-4342-B048-85BDC9FD1C3A}</a:tableStyleId>
              </a:tblPr>
              <a:tblGrid>
                <a:gridCol w="1092927">
                  <a:extLst>
                    <a:ext uri="{9D8B030D-6E8A-4147-A177-3AD203B41FA5}">
                      <a16:colId xmlns:a16="http://schemas.microsoft.com/office/drawing/2014/main" val="20000"/>
                    </a:ext>
                  </a:extLst>
                </a:gridCol>
                <a:gridCol w="651193">
                  <a:extLst>
                    <a:ext uri="{9D8B030D-6E8A-4147-A177-3AD203B41FA5}">
                      <a16:colId xmlns:a16="http://schemas.microsoft.com/office/drawing/2014/main" val="20001"/>
                    </a:ext>
                  </a:extLst>
                </a:gridCol>
              </a:tblGrid>
              <a:tr h="0">
                <a:tc>
                  <a:txBody>
                    <a:bodyPr/>
                    <a:lstStyle/>
                    <a:p>
                      <a:r>
                        <a:rPr lang="en-ZA" sz="1200" b="0" dirty="0">
                          <a:solidFill>
                            <a:schemeClr val="bg1">
                              <a:lumMod val="65000"/>
                            </a:schemeClr>
                          </a:solidFill>
                        </a:rPr>
                        <a:t>Weighted</a:t>
                      </a:r>
                    </a:p>
                  </a:txBody>
                  <a:tcPr>
                    <a:noFill/>
                  </a:tcPr>
                </a:tc>
                <a:tc>
                  <a:txBody>
                    <a:bodyPr/>
                    <a:lstStyle/>
                    <a:p>
                      <a:r>
                        <a:rPr lang="en-ZA" sz="1200" b="0" dirty="0">
                          <a:solidFill>
                            <a:schemeClr val="bg1">
                              <a:lumMod val="65000"/>
                            </a:schemeClr>
                          </a:solidFill>
                        </a:rPr>
                        <a:t>n=183</a:t>
                      </a:r>
                    </a:p>
                  </a:txBody>
                  <a:tcPr>
                    <a:noFill/>
                  </a:tcPr>
                </a:tc>
                <a:extLst>
                  <a:ext uri="{0D108BD9-81ED-4DB2-BD59-A6C34878D82A}">
                    <a16:rowId xmlns:a16="http://schemas.microsoft.com/office/drawing/2014/main" val="10000"/>
                  </a:ext>
                </a:extLst>
              </a:tr>
              <a:tr h="0">
                <a:tc>
                  <a:txBody>
                    <a:bodyPr/>
                    <a:lstStyle/>
                    <a:p>
                      <a:r>
                        <a:rPr lang="en-ZA" sz="1200" b="0" dirty="0">
                          <a:solidFill>
                            <a:schemeClr val="bg1">
                              <a:lumMod val="65000"/>
                            </a:schemeClr>
                          </a:solidFill>
                        </a:rPr>
                        <a:t>Unweighted</a:t>
                      </a:r>
                    </a:p>
                  </a:txBody>
                  <a:tcPr>
                    <a:noFill/>
                  </a:tcPr>
                </a:tc>
                <a:tc>
                  <a:txBody>
                    <a:bodyPr/>
                    <a:lstStyle/>
                    <a:p>
                      <a:r>
                        <a:rPr lang="en-ZA" sz="1200" b="0" dirty="0">
                          <a:solidFill>
                            <a:schemeClr val="bg1">
                              <a:lumMod val="65000"/>
                            </a:schemeClr>
                          </a:solidFill>
                        </a:rPr>
                        <a:t>n=191</a:t>
                      </a:r>
                    </a:p>
                  </a:txBody>
                  <a:tcPr>
                    <a:noFill/>
                  </a:tcPr>
                </a:tc>
                <a:extLst>
                  <a:ext uri="{0D108BD9-81ED-4DB2-BD59-A6C34878D82A}">
                    <a16:rowId xmlns:a16="http://schemas.microsoft.com/office/drawing/2014/main" val="10001"/>
                  </a:ext>
                </a:extLst>
              </a:tr>
            </a:tbl>
          </a:graphicData>
        </a:graphic>
      </p:graphicFrame>
      <p:sp>
        <p:nvSpPr>
          <p:cNvPr id="44" name="Rectangle 43"/>
          <p:cNvSpPr/>
          <p:nvPr/>
        </p:nvSpPr>
        <p:spPr>
          <a:xfrm>
            <a:off x="3971844" y="4961291"/>
            <a:ext cx="2138086" cy="338554"/>
          </a:xfrm>
          <a:prstGeom prst="rect">
            <a:avLst/>
          </a:prstGeom>
        </p:spPr>
        <p:txBody>
          <a:bodyPr wrap="none">
            <a:spAutoFit/>
          </a:bodyPr>
          <a:lstStyle/>
          <a:p>
            <a:pPr fontAlgn="b">
              <a:defRPr/>
            </a:pPr>
            <a:r>
              <a:rPr lang="en-US" sz="1600" b="1" kern="0" dirty="0">
                <a:solidFill>
                  <a:sysClr val="windowText" lastClr="000000"/>
                </a:solidFill>
              </a:rPr>
              <a:t>Offline activities %:</a:t>
            </a:r>
            <a:r>
              <a:rPr lang="en-GB" sz="1600" b="1" kern="0" spc="-30" dirty="0">
                <a:solidFill>
                  <a:sysClr val="windowText" lastClr="000000"/>
                </a:solidFill>
                <a:cs typeface="Arial" panose="020B0604020202020204" pitchFamily="34" charset="0"/>
              </a:rPr>
              <a:t> </a:t>
            </a:r>
            <a:endParaRPr lang="en-US" sz="1600" b="1" kern="0" dirty="0">
              <a:solidFill>
                <a:sysClr val="windowText" lastClr="000000"/>
              </a:solidFill>
            </a:endParaRPr>
          </a:p>
        </p:txBody>
      </p:sp>
      <p:graphicFrame>
        <p:nvGraphicFramePr>
          <p:cNvPr id="45" name="Chart 44"/>
          <p:cNvGraphicFramePr/>
          <p:nvPr/>
        </p:nvGraphicFramePr>
        <p:xfrm>
          <a:off x="3441745" y="5264776"/>
          <a:ext cx="4265864" cy="720500"/>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36824526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Rectangle 12"/>
          <p:cNvSpPr/>
          <p:nvPr/>
        </p:nvSpPr>
        <p:spPr bwMode="ltGray">
          <a:xfrm>
            <a:off x="0" y="204716"/>
            <a:ext cx="12192000" cy="545911"/>
          </a:xfrm>
          <a:prstGeom prst="rect">
            <a:avLst/>
          </a:prstGeom>
          <a:solidFill>
            <a:schemeClr val="accent4"/>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defRPr/>
            </a:pPr>
            <a:r>
              <a:rPr lang="en-ZA" sz="2400" b="1" i="1" kern="0" dirty="0">
                <a:solidFill>
                  <a:srgbClr val="FFFFFF"/>
                </a:solidFill>
                <a:cs typeface="Arial" panose="020B0604020202020204" pitchFamily="34" charset="0"/>
              </a:rPr>
              <a:t>Protection Savvy - </a:t>
            </a:r>
            <a:r>
              <a:rPr lang="en-GB" sz="2400" kern="0" dirty="0">
                <a:solidFill>
                  <a:srgbClr val="FFFFFF"/>
                </a:solidFill>
              </a:rPr>
              <a:t>Key indicators: Shopping behaviours</a:t>
            </a:r>
            <a:endParaRPr lang="en-ZA" sz="2400" b="1" i="1" kern="0" dirty="0">
              <a:solidFill>
                <a:srgbClr val="FFFFFF"/>
              </a:solidFill>
              <a:cs typeface="Arial" panose="020B0604020202020204" pitchFamily="34" charset="0"/>
            </a:endParaRPr>
          </a:p>
        </p:txBody>
      </p:sp>
      <p:grpSp>
        <p:nvGrpSpPr>
          <p:cNvPr id="14" name="Group 13"/>
          <p:cNvGrpSpPr/>
          <p:nvPr/>
        </p:nvGrpSpPr>
        <p:grpSpPr>
          <a:xfrm>
            <a:off x="0" y="750627"/>
            <a:ext cx="12192000" cy="307777"/>
            <a:chOff x="0" y="722674"/>
            <a:chExt cx="12192000" cy="307777"/>
          </a:xfrm>
        </p:grpSpPr>
        <p:sp>
          <p:nvSpPr>
            <p:cNvPr id="15" name="Rectangle 14"/>
            <p:cNvSpPr/>
            <p:nvPr/>
          </p:nvSpPr>
          <p:spPr bwMode="ltGray">
            <a:xfrm>
              <a:off x="0" y="723900"/>
              <a:ext cx="12192000" cy="304800"/>
            </a:xfrm>
            <a:prstGeom prst="rect">
              <a:avLst/>
            </a:prstGeom>
            <a:solidFill>
              <a:schemeClr val="bg1">
                <a:alpha val="78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defRPr/>
              </a:pPr>
              <a:endParaRPr lang="en-ZA" sz="1400" kern="0" dirty="0" err="1">
                <a:solidFill>
                  <a:srgbClr val="FFFFFF"/>
                </a:solidFill>
              </a:endParaRPr>
            </a:p>
          </p:txBody>
        </p:sp>
        <p:sp>
          <p:nvSpPr>
            <p:cNvPr id="16" name="Rectangle 15"/>
            <p:cNvSpPr/>
            <p:nvPr/>
          </p:nvSpPr>
          <p:spPr>
            <a:xfrm>
              <a:off x="0" y="722674"/>
              <a:ext cx="2385589" cy="307777"/>
            </a:xfrm>
            <a:prstGeom prst="rect">
              <a:avLst/>
            </a:prstGeom>
          </p:spPr>
          <p:txBody>
            <a:bodyPr wrap="none">
              <a:spAutoFit/>
            </a:bodyPr>
            <a:lstStyle/>
            <a:p>
              <a:pPr>
                <a:defRPr/>
              </a:pPr>
              <a:r>
                <a:rPr lang="en-ZA" sz="1400" b="1" kern="0" cap="all" dirty="0">
                  <a:solidFill>
                    <a:srgbClr val="717171">
                      <a:lumMod val="50000"/>
                    </a:srgbClr>
                  </a:solidFill>
                  <a:cs typeface="Museo Sans 900"/>
                </a:rPr>
                <a:t>SHARE OF market</a:t>
              </a:r>
              <a:r>
                <a:rPr lang="en-ZA" sz="1400" kern="0" cap="all" dirty="0">
                  <a:solidFill>
                    <a:srgbClr val="717171">
                      <a:lumMod val="50000"/>
                    </a:srgbClr>
                  </a:solidFill>
                  <a:cs typeface="Museo Sans 900"/>
                </a:rPr>
                <a:t>| </a:t>
              </a:r>
              <a:r>
                <a:rPr lang="en-ZA" sz="1400" kern="0" cap="all" dirty="0">
                  <a:solidFill>
                    <a:srgbClr val="717171">
                      <a:lumMod val="50000"/>
                    </a:srgbClr>
                  </a:solidFill>
                  <a:cs typeface="Museo Sans 100"/>
                </a:rPr>
                <a:t>12%</a:t>
              </a:r>
              <a:endParaRPr lang="en-ZA" sz="1400" kern="0" dirty="0">
                <a:solidFill>
                  <a:srgbClr val="717171">
                    <a:lumMod val="50000"/>
                  </a:srgbClr>
                </a:solidFill>
              </a:endParaRPr>
            </a:p>
          </p:txBody>
        </p:sp>
        <p:sp>
          <p:nvSpPr>
            <p:cNvPr id="17" name="Rectangle 16"/>
            <p:cNvSpPr/>
            <p:nvPr/>
          </p:nvSpPr>
          <p:spPr>
            <a:xfrm>
              <a:off x="4161165" y="722674"/>
              <a:ext cx="1358064" cy="307777"/>
            </a:xfrm>
            <a:prstGeom prst="rect">
              <a:avLst/>
            </a:prstGeom>
          </p:spPr>
          <p:txBody>
            <a:bodyPr wrap="none">
              <a:spAutoFit/>
            </a:bodyPr>
            <a:lstStyle/>
            <a:p>
              <a:pPr>
                <a:defRPr/>
              </a:pPr>
              <a:r>
                <a:rPr lang="en-ZA" sz="1400" b="1" kern="0" cap="all" dirty="0">
                  <a:solidFill>
                    <a:srgbClr val="717171">
                      <a:lumMod val="50000"/>
                    </a:srgbClr>
                  </a:solidFill>
                  <a:cs typeface="Museo Sans 100"/>
                </a:rPr>
                <a:t>At risk</a:t>
              </a:r>
              <a:r>
                <a:rPr lang="en-ZA" sz="1400" kern="0" cap="all" dirty="0">
                  <a:solidFill>
                    <a:srgbClr val="717171">
                      <a:lumMod val="50000"/>
                    </a:srgbClr>
                  </a:solidFill>
                  <a:cs typeface="Museo Sans 100"/>
                </a:rPr>
                <a:t>| 54%</a:t>
              </a:r>
              <a:endParaRPr lang="en-ZA" sz="1400" kern="0" dirty="0">
                <a:solidFill>
                  <a:srgbClr val="717171">
                    <a:lumMod val="50000"/>
                  </a:srgbClr>
                </a:solidFill>
              </a:endParaRPr>
            </a:p>
          </p:txBody>
        </p:sp>
      </p:grpSp>
      <p:sp>
        <p:nvSpPr>
          <p:cNvPr id="9" name="Rectangle 8"/>
          <p:cNvSpPr/>
          <p:nvPr/>
        </p:nvSpPr>
        <p:spPr bwMode="ltGray">
          <a:xfrm>
            <a:off x="9184941" y="6348084"/>
            <a:ext cx="1187358" cy="343474"/>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defRPr/>
            </a:pPr>
            <a:r>
              <a:rPr lang="en-ZA" sz="1200" kern="0" dirty="0">
                <a:solidFill>
                  <a:srgbClr val="FFFFFF">
                    <a:lumMod val="65000"/>
                  </a:srgbClr>
                </a:solidFill>
              </a:rPr>
              <a:t>Base size: </a:t>
            </a:r>
            <a:r>
              <a:rPr lang="en-ZA" sz="1200" kern="0" dirty="0">
                <a:solidFill>
                  <a:srgbClr val="FFFFFF">
                    <a:lumMod val="75000"/>
                  </a:srgbClr>
                </a:solidFill>
              </a:rPr>
              <a:t>	</a:t>
            </a:r>
          </a:p>
        </p:txBody>
      </p:sp>
      <p:sp>
        <p:nvSpPr>
          <p:cNvPr id="11" name="Rectangle 10"/>
          <p:cNvSpPr/>
          <p:nvPr/>
        </p:nvSpPr>
        <p:spPr bwMode="ltGray">
          <a:xfrm>
            <a:off x="211015" y="1279614"/>
            <a:ext cx="3432517" cy="4791693"/>
          </a:xfrm>
          <a:prstGeom prst="rect">
            <a:avLst/>
          </a:prstGeom>
          <a:noFill/>
          <a:ln w="19050" cap="flat" cmpd="sng" algn="ctr">
            <a:solidFill>
              <a:srgbClr val="9C9B9B"/>
            </a:solidFill>
            <a:prstDash val="solid"/>
            <a:miter lim="800000"/>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defRPr/>
            </a:pPr>
            <a:endParaRPr lang="en-GB" sz="1400" kern="0" dirty="0" err="1">
              <a:solidFill>
                <a:srgbClr val="FFFFFF"/>
              </a:solidFill>
            </a:endParaRPr>
          </a:p>
        </p:txBody>
      </p:sp>
      <p:sp>
        <p:nvSpPr>
          <p:cNvPr id="12" name="Rectangle 11"/>
          <p:cNvSpPr/>
          <p:nvPr/>
        </p:nvSpPr>
        <p:spPr bwMode="ltGray">
          <a:xfrm>
            <a:off x="3817082" y="1279614"/>
            <a:ext cx="3866429" cy="4791694"/>
          </a:xfrm>
          <a:prstGeom prst="rect">
            <a:avLst/>
          </a:prstGeom>
          <a:noFill/>
          <a:ln w="19050" cap="flat" cmpd="sng" algn="ctr">
            <a:solidFill>
              <a:srgbClr val="9C9B9B"/>
            </a:solidFill>
            <a:prstDash val="solid"/>
            <a:miter lim="800000"/>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defRPr/>
            </a:pPr>
            <a:endParaRPr lang="en-GB" sz="1400" kern="0" dirty="0" err="1">
              <a:solidFill>
                <a:srgbClr val="FFFFFF"/>
              </a:solidFill>
            </a:endParaRPr>
          </a:p>
        </p:txBody>
      </p:sp>
      <p:sp>
        <p:nvSpPr>
          <p:cNvPr id="18" name="Rectangle 17"/>
          <p:cNvSpPr/>
          <p:nvPr/>
        </p:nvSpPr>
        <p:spPr bwMode="ltGray">
          <a:xfrm>
            <a:off x="7880256" y="1279614"/>
            <a:ext cx="4113961" cy="4791693"/>
          </a:xfrm>
          <a:prstGeom prst="rect">
            <a:avLst/>
          </a:prstGeom>
          <a:noFill/>
          <a:ln w="19050" cap="flat" cmpd="sng" algn="ctr">
            <a:solidFill>
              <a:srgbClr val="9C9B9B"/>
            </a:solidFill>
            <a:prstDash val="solid"/>
            <a:miter lim="800000"/>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defRPr/>
            </a:pPr>
            <a:endParaRPr lang="en-GB" sz="1400" kern="0" dirty="0" err="1">
              <a:solidFill>
                <a:srgbClr val="FFFFFF"/>
              </a:solidFill>
            </a:endParaRPr>
          </a:p>
        </p:txBody>
      </p:sp>
      <p:graphicFrame>
        <p:nvGraphicFramePr>
          <p:cNvPr id="4" name="Table 3"/>
          <p:cNvGraphicFramePr>
            <a:graphicFrameLocks noGrp="1"/>
          </p:cNvGraphicFramePr>
          <p:nvPr/>
        </p:nvGraphicFramePr>
        <p:xfrm>
          <a:off x="296931" y="2230967"/>
          <a:ext cx="3244798" cy="1549462"/>
        </p:xfrm>
        <a:graphic>
          <a:graphicData uri="http://schemas.openxmlformats.org/drawingml/2006/table">
            <a:tbl>
              <a:tblPr bandRow="1">
                <a:tableStyleId>{5C22544A-7EE6-4342-B048-85BDC9FD1C3A}</a:tableStyleId>
              </a:tblPr>
              <a:tblGrid>
                <a:gridCol w="2473565">
                  <a:extLst>
                    <a:ext uri="{9D8B030D-6E8A-4147-A177-3AD203B41FA5}">
                      <a16:colId xmlns:a16="http://schemas.microsoft.com/office/drawing/2014/main" val="20000"/>
                    </a:ext>
                  </a:extLst>
                </a:gridCol>
                <a:gridCol w="771233">
                  <a:extLst>
                    <a:ext uri="{9D8B030D-6E8A-4147-A177-3AD203B41FA5}">
                      <a16:colId xmlns:a16="http://schemas.microsoft.com/office/drawing/2014/main" val="20001"/>
                    </a:ext>
                  </a:extLst>
                </a:gridCol>
              </a:tblGrid>
              <a:tr h="422729">
                <a:tc>
                  <a:txBody>
                    <a:bodyPr/>
                    <a:lstStyle/>
                    <a:p>
                      <a:pPr marL="108000" marR="0" lvl="0" indent="0" algn="l" defTabSz="914400" rtl="0" eaLnBrk="1" fontAlgn="b" latinLnBrk="0" hangingPunct="1">
                        <a:lnSpc>
                          <a:spcPct val="100000"/>
                        </a:lnSpc>
                        <a:spcBef>
                          <a:spcPts val="0"/>
                        </a:spcBef>
                        <a:spcAft>
                          <a:spcPts val="0"/>
                        </a:spcAft>
                        <a:buClrTx/>
                        <a:buSzTx/>
                        <a:buFontTx/>
                        <a:buNone/>
                        <a:tabLst/>
                        <a:defRPr/>
                      </a:pPr>
                      <a:r>
                        <a:rPr lang="en-GB" sz="1200" b="1" kern="1200" dirty="0">
                          <a:solidFill>
                            <a:srgbClr val="717171"/>
                          </a:solidFill>
                          <a:latin typeface="Arial" panose="020B0604020202020204" pitchFamily="34" charset="0"/>
                          <a:ea typeface="+mn-ea"/>
                          <a:cs typeface="+mn-cs"/>
                        </a:rPr>
                        <a:t>Responsible for own purchase decisions</a:t>
                      </a:r>
                    </a:p>
                  </a:txBody>
                  <a:tcPr marL="9525" marR="9525" marT="9525" marB="0" anchor="ctr">
                    <a:lnL w="0" cmpd="sng">
                      <a:solidFill>
                        <a:schemeClr val="tx1"/>
                      </a:solidFill>
                    </a:lnL>
                    <a:lnR w="0" cmpd="sng">
                      <a:solidFill>
                        <a:schemeClr val="tx1"/>
                      </a:solidFill>
                    </a:lnR>
                    <a:lnT w="0" cmpd="sng">
                      <a:solidFill>
                        <a:schemeClr val="tx1"/>
                      </a:solid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pPr algn="ctr"/>
                      <a:r>
                        <a:rPr lang="en-GB" sz="1200" b="0" dirty="0">
                          <a:solidFill>
                            <a:srgbClr val="717171"/>
                          </a:solidFill>
                          <a:latin typeface="Arial" panose="020B0604020202020204" pitchFamily="34" charset="0"/>
                        </a:rPr>
                        <a:t>87%</a:t>
                      </a:r>
                    </a:p>
                  </a:txBody>
                  <a:tcPr marL="129616" marR="129616" marT="64808" marB="64808" anchor="ctr">
                    <a:lnL w="0" cap="flat" cmpd="sng" algn="ctr">
                      <a:solidFill>
                        <a:schemeClr val="tx1"/>
                      </a:solidFill>
                      <a:prstDash val="solid"/>
                      <a:round/>
                      <a:headEnd type="none" w="med" len="med"/>
                      <a:tailEnd type="none" w="med" len="med"/>
                    </a:lnL>
                    <a:lnR w="0" cmpd="sng">
                      <a:solidFill>
                        <a:schemeClr val="tx1"/>
                      </a:solidFill>
                    </a:lnR>
                    <a:lnT w="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0"/>
                  </a:ext>
                </a:extLst>
              </a:tr>
              <a:tr h="422729">
                <a:tc>
                  <a:txBody>
                    <a:bodyPr/>
                    <a:lstStyle/>
                    <a:p>
                      <a:pPr marL="108000" marR="0" lvl="0" indent="0" algn="l" defTabSz="914400" rtl="0" eaLnBrk="1" fontAlgn="b" latinLnBrk="0" hangingPunct="1">
                        <a:lnSpc>
                          <a:spcPct val="100000"/>
                        </a:lnSpc>
                        <a:spcBef>
                          <a:spcPts val="0"/>
                        </a:spcBef>
                        <a:spcAft>
                          <a:spcPts val="0"/>
                        </a:spcAft>
                        <a:buClrTx/>
                        <a:buSzTx/>
                        <a:buFontTx/>
                        <a:buNone/>
                        <a:tabLst/>
                        <a:defRPr/>
                      </a:pPr>
                      <a:r>
                        <a:rPr lang="en-GB" sz="1200" b="1" kern="1200" dirty="0">
                          <a:solidFill>
                            <a:srgbClr val="717171"/>
                          </a:solidFill>
                          <a:latin typeface="Arial" panose="020B0604020202020204" pitchFamily="34" charset="0"/>
                          <a:ea typeface="+mn-ea"/>
                          <a:cs typeface="+mn-cs"/>
                        </a:rPr>
                        <a:t>Have assistance with purchase decision making</a:t>
                      </a:r>
                    </a:p>
                  </a:txBody>
                  <a:tcPr marL="9525" marR="9525" marT="9525" marB="0" anchor="ctr">
                    <a:lnL w="0" cmpd="sng">
                      <a:solidFill>
                        <a:schemeClr val="tx1"/>
                      </a:solidFill>
                    </a:lnL>
                    <a:lnR w="0" cmpd="sng">
                      <a:solidFill>
                        <a:schemeClr val="tx1"/>
                      </a:solid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pPr algn="ctr"/>
                      <a:r>
                        <a:rPr lang="en-GB" sz="1200" b="0" dirty="0">
                          <a:solidFill>
                            <a:srgbClr val="717171"/>
                          </a:solidFill>
                          <a:latin typeface="Arial" panose="020B0604020202020204" pitchFamily="34" charset="0"/>
                        </a:rPr>
                        <a:t>13%</a:t>
                      </a:r>
                    </a:p>
                  </a:txBody>
                  <a:tcPr marL="129616" marR="129616" marT="64808" marB="64808" anchor="ctr">
                    <a:lnL w="0" cap="flat" cmpd="sng" algn="ctr">
                      <a:solidFill>
                        <a:schemeClr val="tx1"/>
                      </a:solidFill>
                      <a:prstDash val="solid"/>
                      <a:round/>
                      <a:headEnd type="none" w="med" len="med"/>
                      <a:tailEnd type="none" w="med" len="med"/>
                    </a:lnL>
                    <a:lnR w="0" cmpd="sng">
                      <a:solidFill>
                        <a:schemeClr val="tx1"/>
                      </a:solid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1"/>
                  </a:ext>
                </a:extLst>
              </a:tr>
              <a:tr h="352002">
                <a:tc>
                  <a:txBody>
                    <a:bodyPr/>
                    <a:lstStyle/>
                    <a:p>
                      <a:pPr marL="108000" algn="l" fontAlgn="b"/>
                      <a:r>
                        <a:rPr lang="en-ZA" sz="1200" b="1" kern="1200" dirty="0">
                          <a:solidFill>
                            <a:srgbClr val="717171"/>
                          </a:solidFill>
                          <a:latin typeface="Arial" panose="020B0604020202020204" pitchFamily="34" charset="0"/>
                          <a:ea typeface="+mn-ea"/>
                          <a:cs typeface="+mn-cs"/>
                        </a:rPr>
                        <a:t>Purchases assisted</a:t>
                      </a:r>
                      <a:r>
                        <a:rPr lang="en-ZA" sz="1200" b="1" kern="1200" baseline="0" dirty="0">
                          <a:solidFill>
                            <a:srgbClr val="717171"/>
                          </a:solidFill>
                          <a:latin typeface="Arial" panose="020B0604020202020204" pitchFamily="34" charset="0"/>
                          <a:ea typeface="+mn-ea"/>
                          <a:cs typeface="+mn-cs"/>
                        </a:rPr>
                        <a:t> by mother</a:t>
                      </a:r>
                      <a:endParaRPr lang="en-ZA" sz="1200" b="1" kern="1200" dirty="0">
                        <a:solidFill>
                          <a:srgbClr val="717171"/>
                        </a:solidFill>
                        <a:latin typeface="Arial" panose="020B0604020202020204" pitchFamily="34" charset="0"/>
                        <a:ea typeface="+mn-ea"/>
                        <a:cs typeface="+mn-cs"/>
                      </a:endParaRPr>
                    </a:p>
                  </a:txBody>
                  <a:tcPr marL="9525" marR="9525" marT="9525" marB="0" anchor="ctr">
                    <a:lnL w="0" cmpd="sng">
                      <a:solidFill>
                        <a:schemeClr val="tx1"/>
                      </a:solidFill>
                    </a:lnL>
                    <a:lnR w="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pPr algn="ctr"/>
                      <a:r>
                        <a:rPr lang="en-GB" sz="1200" b="0" dirty="0">
                          <a:solidFill>
                            <a:srgbClr val="717171"/>
                          </a:solidFill>
                          <a:latin typeface="Arial" panose="020B0604020202020204" pitchFamily="34" charset="0"/>
                        </a:rPr>
                        <a:t>75%</a:t>
                      </a:r>
                    </a:p>
                  </a:txBody>
                  <a:tcPr marL="129616" marR="129616" marT="64808" marB="64808" anchor="ctr">
                    <a:lnL w="0" cap="flat" cmpd="sng" algn="ctr">
                      <a:solidFill>
                        <a:schemeClr val="tx1"/>
                      </a:solidFill>
                      <a:prstDash val="solid"/>
                      <a:round/>
                      <a:headEnd type="none" w="med" len="med"/>
                      <a:tailEnd type="none" w="med" len="med"/>
                    </a:lnL>
                    <a:lnR w="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2"/>
                  </a:ext>
                </a:extLst>
              </a:tr>
              <a:tr h="352002">
                <a:tc>
                  <a:txBody>
                    <a:bodyPr/>
                    <a:lstStyle/>
                    <a:p>
                      <a:pPr marL="108000" algn="l" fontAlgn="b"/>
                      <a:r>
                        <a:rPr lang="en-ZA" sz="1200" b="1" kern="1200" dirty="0">
                          <a:solidFill>
                            <a:srgbClr val="717171"/>
                          </a:solidFill>
                          <a:latin typeface="Arial" panose="020B0604020202020204" pitchFamily="34" charset="0"/>
                          <a:ea typeface="+mn-ea"/>
                          <a:cs typeface="+mn-cs"/>
                        </a:rPr>
                        <a:t>Pay for own purchases</a:t>
                      </a:r>
                    </a:p>
                  </a:txBody>
                  <a:tcPr marL="9525" marR="9525" marT="9525" marB="0" anchor="ctr">
                    <a:lnL w="0" cmpd="sng">
                      <a:solidFill>
                        <a:schemeClr val="tx1"/>
                      </a:solidFill>
                    </a:lnL>
                    <a:lnR w="0" cmpd="sng">
                      <a:solidFill>
                        <a:schemeClr val="tx1"/>
                      </a:solidFill>
                    </a:lnR>
                    <a:lnT w="12700" cap="flat" cmpd="sng" algn="ctr">
                      <a:solidFill>
                        <a:schemeClr val="bg1"/>
                      </a:solidFill>
                      <a:prstDash val="solid"/>
                      <a:round/>
                      <a:headEnd type="none" w="med" len="med"/>
                      <a:tailEnd type="none" w="med" len="med"/>
                    </a:lnT>
                    <a:lnB w="12700" cap="flat" cmpd="sng" algn="ctr">
                      <a:solidFill>
                        <a:srgbClr val="DEDEDE"/>
                      </a:solid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pPr algn="ctr"/>
                      <a:r>
                        <a:rPr lang="en-GB" sz="1200" b="0" dirty="0">
                          <a:solidFill>
                            <a:srgbClr val="717171"/>
                          </a:solidFill>
                          <a:latin typeface="Arial" panose="020B0604020202020204" pitchFamily="34" charset="0"/>
                        </a:rPr>
                        <a:t>89%</a:t>
                      </a:r>
                    </a:p>
                  </a:txBody>
                  <a:tcPr marL="129616" marR="129616" marT="64808" marB="64808" anchor="ctr">
                    <a:lnL w="0" cap="flat" cmpd="sng" algn="ctr">
                      <a:solidFill>
                        <a:schemeClr val="tx1"/>
                      </a:solidFill>
                      <a:prstDash val="solid"/>
                      <a:round/>
                      <a:headEnd type="none" w="med" len="med"/>
                      <a:tailEnd type="none" w="med" len="med"/>
                    </a:lnL>
                    <a:lnR w="0" cmpd="sng">
                      <a:solidFill>
                        <a:schemeClr val="tx1"/>
                      </a:solidFill>
                    </a:lnR>
                    <a:lnT w="12700" cap="flat" cmpd="sng" algn="ctr">
                      <a:solidFill>
                        <a:schemeClr val="bg1"/>
                      </a:solidFill>
                      <a:prstDash val="solid"/>
                      <a:round/>
                      <a:headEnd type="none" w="med" len="med"/>
                      <a:tailEnd type="none" w="med" len="med"/>
                    </a:lnT>
                    <a:lnB w="12700" cap="flat" cmpd="sng" algn="ctr">
                      <a:solidFill>
                        <a:srgbClr val="DEDEDE"/>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3"/>
                  </a:ext>
                </a:extLst>
              </a:tr>
            </a:tbl>
          </a:graphicData>
        </a:graphic>
      </p:graphicFrame>
      <p:graphicFrame>
        <p:nvGraphicFramePr>
          <p:cNvPr id="19" name="Chart 18"/>
          <p:cNvGraphicFramePr/>
          <p:nvPr/>
        </p:nvGraphicFramePr>
        <p:xfrm>
          <a:off x="3562462" y="2148464"/>
          <a:ext cx="3368807" cy="1139739"/>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Chart 19"/>
          <p:cNvGraphicFramePr/>
          <p:nvPr/>
        </p:nvGraphicFramePr>
        <p:xfrm>
          <a:off x="3562462" y="3327035"/>
          <a:ext cx="4230233" cy="1355007"/>
        </p:xfrm>
        <a:graphic>
          <a:graphicData uri="http://schemas.openxmlformats.org/drawingml/2006/chart">
            <c:chart xmlns:c="http://schemas.openxmlformats.org/drawingml/2006/chart" xmlns:r="http://schemas.openxmlformats.org/officeDocument/2006/relationships" r:id="rId3"/>
          </a:graphicData>
        </a:graphic>
      </p:graphicFrame>
      <p:sp>
        <p:nvSpPr>
          <p:cNvPr id="21" name="Rectangle 20"/>
          <p:cNvSpPr/>
          <p:nvPr/>
        </p:nvSpPr>
        <p:spPr>
          <a:xfrm>
            <a:off x="3813069" y="3262994"/>
            <a:ext cx="2667669" cy="6056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defRPr/>
            </a:pPr>
            <a:r>
              <a:rPr lang="en-US" sz="1400" b="1" kern="0" dirty="0">
                <a:solidFill>
                  <a:srgbClr val="FFFFFF">
                    <a:lumMod val="50000"/>
                  </a:srgbClr>
                </a:solidFill>
              </a:rPr>
              <a:t>Purchase decision? (%)</a:t>
            </a:r>
          </a:p>
        </p:txBody>
      </p:sp>
      <p:sp>
        <p:nvSpPr>
          <p:cNvPr id="22" name="Rectangle 21"/>
          <p:cNvSpPr/>
          <p:nvPr/>
        </p:nvSpPr>
        <p:spPr>
          <a:xfrm>
            <a:off x="3813069" y="1802028"/>
            <a:ext cx="2506268" cy="6056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defRPr/>
            </a:pPr>
            <a:r>
              <a:rPr lang="en-US" sz="1400" b="1" kern="0" dirty="0">
                <a:solidFill>
                  <a:srgbClr val="FFFFFF">
                    <a:lumMod val="50000"/>
                  </a:srgbClr>
                </a:solidFill>
              </a:rPr>
              <a:t>Shopping Mission (%)</a:t>
            </a:r>
          </a:p>
        </p:txBody>
      </p:sp>
      <p:graphicFrame>
        <p:nvGraphicFramePr>
          <p:cNvPr id="6" name="Table 5"/>
          <p:cNvGraphicFramePr>
            <a:graphicFrameLocks noGrp="1"/>
          </p:cNvGraphicFramePr>
          <p:nvPr/>
        </p:nvGraphicFramePr>
        <p:xfrm>
          <a:off x="4229013" y="5099606"/>
          <a:ext cx="2702257" cy="845820"/>
        </p:xfrm>
        <a:graphic>
          <a:graphicData uri="http://schemas.openxmlformats.org/drawingml/2006/table">
            <a:tbl>
              <a:tblPr/>
              <a:tblGrid>
                <a:gridCol w="2702257">
                  <a:extLst>
                    <a:ext uri="{9D8B030D-6E8A-4147-A177-3AD203B41FA5}">
                      <a16:colId xmlns:a16="http://schemas.microsoft.com/office/drawing/2014/main" val="20000"/>
                    </a:ext>
                  </a:extLst>
                </a:gridCol>
              </a:tblGrid>
              <a:tr h="0">
                <a:tc>
                  <a:txBody>
                    <a:bodyPr/>
                    <a:lstStyle/>
                    <a:p>
                      <a:pPr marL="0" indent="0" algn="ctr" fontAlgn="b">
                        <a:buFont typeface="Arial" panose="020B0604020202020204" pitchFamily="34" charset="0"/>
                        <a:buNone/>
                      </a:pPr>
                      <a:r>
                        <a:rPr lang="en-ZA" sz="1600" b="0" i="0" u="none" strike="noStrike" dirty="0">
                          <a:solidFill>
                            <a:schemeClr val="accent4"/>
                          </a:solidFill>
                          <a:effectLst/>
                          <a:latin typeface="+mn-lt"/>
                        </a:rPr>
                        <a:t>It is my usual brand</a:t>
                      </a:r>
                    </a:p>
                  </a:txBody>
                  <a:tcPr marL="9525" marR="9525" marT="9525" marB="0" anchor="b">
                    <a:lnL>
                      <a:noFill/>
                    </a:lnL>
                    <a:lnR>
                      <a:noFill/>
                    </a:lnR>
                    <a:lnT>
                      <a:noFill/>
                    </a:lnT>
                    <a:lnB>
                      <a:noFill/>
                    </a:lnB>
                  </a:tcPr>
                </a:tc>
                <a:extLst>
                  <a:ext uri="{0D108BD9-81ED-4DB2-BD59-A6C34878D82A}">
                    <a16:rowId xmlns:a16="http://schemas.microsoft.com/office/drawing/2014/main" val="10000"/>
                  </a:ext>
                </a:extLst>
              </a:tr>
              <a:tr h="0">
                <a:tc>
                  <a:txBody>
                    <a:bodyPr/>
                    <a:lstStyle/>
                    <a:p>
                      <a:pPr marL="0" indent="0" algn="ctr" fontAlgn="b">
                        <a:buFont typeface="Arial" panose="020B0604020202020204" pitchFamily="34" charset="0"/>
                        <a:buNone/>
                      </a:pPr>
                      <a:r>
                        <a:rPr lang="en-ZA" sz="1400" b="0" i="0" u="none" strike="noStrike" dirty="0">
                          <a:solidFill>
                            <a:schemeClr val="accent4"/>
                          </a:solidFill>
                          <a:effectLst/>
                          <a:latin typeface="+mn-lt"/>
                        </a:rPr>
                        <a:t>Better</a:t>
                      </a:r>
                      <a:r>
                        <a:rPr lang="en-ZA" sz="1400" b="0" i="0" u="none" strike="noStrike" baseline="0" dirty="0">
                          <a:solidFill>
                            <a:schemeClr val="accent4"/>
                          </a:solidFill>
                          <a:effectLst/>
                          <a:latin typeface="+mn-lt"/>
                        </a:rPr>
                        <a:t> quality brand than others</a:t>
                      </a:r>
                      <a:endParaRPr lang="en-ZA" sz="1400" b="0" i="0" u="none" strike="noStrike" dirty="0">
                        <a:solidFill>
                          <a:schemeClr val="accent4"/>
                        </a:solidFill>
                        <a:effectLst/>
                        <a:latin typeface="+mn-lt"/>
                      </a:endParaRPr>
                    </a:p>
                  </a:txBody>
                  <a:tcPr marL="9525" marR="9525" marT="9525" marB="0" anchor="b">
                    <a:lnL>
                      <a:noFill/>
                    </a:lnL>
                    <a:lnR>
                      <a:noFill/>
                    </a:lnR>
                    <a:lnT>
                      <a:noFill/>
                    </a:lnT>
                    <a:lnB>
                      <a:noFill/>
                    </a:lnB>
                  </a:tcPr>
                </a:tc>
                <a:extLst>
                  <a:ext uri="{0D108BD9-81ED-4DB2-BD59-A6C34878D82A}">
                    <a16:rowId xmlns:a16="http://schemas.microsoft.com/office/drawing/2014/main" val="10001"/>
                  </a:ext>
                </a:extLst>
              </a:tr>
              <a:tr h="0">
                <a:tc>
                  <a:txBody>
                    <a:bodyPr/>
                    <a:lstStyle/>
                    <a:p>
                      <a:pPr marL="0" indent="0" algn="ctr" fontAlgn="b">
                        <a:buFont typeface="Arial" panose="020B0604020202020204" pitchFamily="34" charset="0"/>
                        <a:buNone/>
                      </a:pPr>
                      <a:r>
                        <a:rPr lang="en-ZA" sz="1200" b="0" i="0" u="none" strike="noStrike" dirty="0">
                          <a:solidFill>
                            <a:schemeClr val="accent4"/>
                          </a:solidFill>
                          <a:effectLst/>
                          <a:latin typeface="+mn-lt"/>
                        </a:rPr>
                        <a:t>Easy</a:t>
                      </a:r>
                      <a:r>
                        <a:rPr lang="en-ZA" sz="1200" b="0" i="0" u="none" strike="noStrike" baseline="0" dirty="0">
                          <a:solidFill>
                            <a:schemeClr val="accent4"/>
                          </a:solidFill>
                          <a:effectLst/>
                          <a:latin typeface="+mn-lt"/>
                        </a:rPr>
                        <a:t> to use</a:t>
                      </a:r>
                      <a:endParaRPr lang="en-ZA" sz="1200" b="0" i="0" u="none" strike="noStrike" dirty="0">
                        <a:solidFill>
                          <a:schemeClr val="accent4"/>
                        </a:solidFill>
                        <a:effectLst/>
                        <a:latin typeface="+mn-lt"/>
                      </a:endParaRPr>
                    </a:p>
                  </a:txBody>
                  <a:tcPr marL="9525" marR="9525" marT="9525" marB="0" anchor="b">
                    <a:lnL>
                      <a:noFill/>
                    </a:lnL>
                    <a:lnR>
                      <a:noFill/>
                    </a:lnR>
                    <a:lnT>
                      <a:noFill/>
                    </a:lnT>
                    <a:lnB>
                      <a:noFill/>
                    </a:lnB>
                  </a:tcPr>
                </a:tc>
                <a:extLst>
                  <a:ext uri="{0D108BD9-81ED-4DB2-BD59-A6C34878D82A}">
                    <a16:rowId xmlns:a16="http://schemas.microsoft.com/office/drawing/2014/main" val="10002"/>
                  </a:ext>
                </a:extLst>
              </a:tr>
              <a:tr h="0">
                <a:tc>
                  <a:txBody>
                    <a:bodyPr/>
                    <a:lstStyle/>
                    <a:p>
                      <a:pPr marL="0" indent="0" algn="ctr" fontAlgn="b">
                        <a:buFont typeface="Arial" panose="020B0604020202020204" pitchFamily="34" charset="0"/>
                        <a:buNone/>
                      </a:pPr>
                      <a:r>
                        <a:rPr lang="en-ZA" sz="1100" b="0" i="0" u="none" strike="noStrike" dirty="0">
                          <a:solidFill>
                            <a:schemeClr val="accent4"/>
                          </a:solidFill>
                          <a:effectLst/>
                          <a:latin typeface="+mn-lt"/>
                        </a:rPr>
                        <a:t>It</a:t>
                      </a:r>
                      <a:r>
                        <a:rPr lang="en-ZA" sz="1100" b="0" i="0" u="none" strike="noStrike" baseline="0" dirty="0">
                          <a:solidFill>
                            <a:schemeClr val="accent4"/>
                          </a:solidFill>
                          <a:effectLst/>
                          <a:latin typeface="+mn-lt"/>
                        </a:rPr>
                        <a:t> is a trustworthy brand</a:t>
                      </a:r>
                      <a:endParaRPr lang="en-ZA" sz="1100" b="0" i="0" u="none" strike="noStrike" dirty="0">
                        <a:solidFill>
                          <a:schemeClr val="accent4"/>
                        </a:solidFill>
                        <a:effectLst/>
                        <a:latin typeface="+mn-lt"/>
                      </a:endParaRPr>
                    </a:p>
                  </a:txBody>
                  <a:tcPr marL="9525" marR="9525" marT="9525" marB="0" anchor="b">
                    <a:lnL>
                      <a:noFill/>
                    </a:lnL>
                    <a:lnR>
                      <a:noFill/>
                    </a:lnR>
                    <a:lnT>
                      <a:noFill/>
                    </a:lnT>
                    <a:lnB>
                      <a:noFill/>
                    </a:lnB>
                  </a:tcPr>
                </a:tc>
                <a:extLst>
                  <a:ext uri="{0D108BD9-81ED-4DB2-BD59-A6C34878D82A}">
                    <a16:rowId xmlns:a16="http://schemas.microsoft.com/office/drawing/2014/main" val="10003"/>
                  </a:ext>
                </a:extLst>
              </a:tr>
            </a:tbl>
          </a:graphicData>
        </a:graphic>
      </p:graphicFrame>
      <p:sp>
        <p:nvSpPr>
          <p:cNvPr id="7" name="Rectangle 6"/>
          <p:cNvSpPr/>
          <p:nvPr/>
        </p:nvSpPr>
        <p:spPr bwMode="ltGray">
          <a:xfrm>
            <a:off x="3813069" y="4759523"/>
            <a:ext cx="3585531" cy="389884"/>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defRPr/>
            </a:pPr>
            <a:r>
              <a:rPr lang="en-ZA" sz="1400" b="1" kern="0" dirty="0">
                <a:solidFill>
                  <a:srgbClr val="717171"/>
                </a:solidFill>
              </a:rPr>
              <a:t>Key drivers for choosing a product</a:t>
            </a:r>
          </a:p>
        </p:txBody>
      </p:sp>
      <p:sp>
        <p:nvSpPr>
          <p:cNvPr id="25" name="Rectangle 24"/>
          <p:cNvSpPr/>
          <p:nvPr/>
        </p:nvSpPr>
        <p:spPr bwMode="ltGray">
          <a:xfrm>
            <a:off x="211015" y="1291954"/>
            <a:ext cx="3432517" cy="429776"/>
          </a:xfrm>
          <a:prstGeom prst="rect">
            <a:avLst/>
          </a:prstGeom>
          <a:solidFill>
            <a:schemeClr val="accent4"/>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defRPr/>
            </a:pPr>
            <a:r>
              <a:rPr lang="en-GB" b="1" kern="0" dirty="0">
                <a:solidFill>
                  <a:srgbClr val="FFFFFF"/>
                </a:solidFill>
              </a:rPr>
              <a:t>PRE-STORE</a:t>
            </a:r>
            <a:endParaRPr lang="en-ZA" kern="0" dirty="0" err="1">
              <a:solidFill>
                <a:srgbClr val="FFFFFF"/>
              </a:solidFill>
            </a:endParaRPr>
          </a:p>
        </p:txBody>
      </p:sp>
      <p:sp>
        <p:nvSpPr>
          <p:cNvPr id="26" name="Rectangle 25"/>
          <p:cNvSpPr/>
          <p:nvPr/>
        </p:nvSpPr>
        <p:spPr bwMode="ltGray">
          <a:xfrm>
            <a:off x="3815184" y="1277863"/>
            <a:ext cx="3868328" cy="429776"/>
          </a:xfrm>
          <a:prstGeom prst="rect">
            <a:avLst/>
          </a:prstGeom>
          <a:solidFill>
            <a:schemeClr val="accent4"/>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defRPr/>
            </a:pPr>
            <a:r>
              <a:rPr lang="en-GB" b="1" kern="0" dirty="0">
                <a:solidFill>
                  <a:srgbClr val="FFFFFF"/>
                </a:solidFill>
              </a:rPr>
              <a:t>PURCHASE</a:t>
            </a:r>
          </a:p>
        </p:txBody>
      </p:sp>
      <p:sp>
        <p:nvSpPr>
          <p:cNvPr id="27" name="Rectangle 26"/>
          <p:cNvSpPr/>
          <p:nvPr/>
        </p:nvSpPr>
        <p:spPr bwMode="ltGray">
          <a:xfrm>
            <a:off x="7880255" y="1291954"/>
            <a:ext cx="4113961" cy="429776"/>
          </a:xfrm>
          <a:prstGeom prst="rect">
            <a:avLst/>
          </a:prstGeom>
          <a:solidFill>
            <a:schemeClr val="accent4"/>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defRPr/>
            </a:pPr>
            <a:r>
              <a:rPr lang="en-GB" b="1" kern="0" dirty="0">
                <a:solidFill>
                  <a:srgbClr val="FFFFFF"/>
                </a:solidFill>
              </a:rPr>
              <a:t>TOUCHPOINTS</a:t>
            </a:r>
          </a:p>
        </p:txBody>
      </p:sp>
      <p:graphicFrame>
        <p:nvGraphicFramePr>
          <p:cNvPr id="28" name="Content Placeholder 4"/>
          <p:cNvGraphicFramePr>
            <a:graphicFrameLocks/>
          </p:cNvGraphicFramePr>
          <p:nvPr/>
        </p:nvGraphicFramePr>
        <p:xfrm>
          <a:off x="8021120" y="1796626"/>
          <a:ext cx="3832230" cy="1375782"/>
        </p:xfrm>
        <a:graphic>
          <a:graphicData uri="http://schemas.openxmlformats.org/drawingml/2006/chart">
            <c:chart xmlns:c="http://schemas.openxmlformats.org/drawingml/2006/chart" xmlns:r="http://schemas.openxmlformats.org/officeDocument/2006/relationships" r:id="rId4"/>
          </a:graphicData>
        </a:graphic>
      </p:graphicFrame>
      <p:sp>
        <p:nvSpPr>
          <p:cNvPr id="32" name="Rectangle 31"/>
          <p:cNvSpPr/>
          <p:nvPr/>
        </p:nvSpPr>
        <p:spPr bwMode="ltGray">
          <a:xfrm>
            <a:off x="211015" y="1863146"/>
            <a:ext cx="2523517" cy="361518"/>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defRPr/>
            </a:pPr>
            <a:r>
              <a:rPr lang="en-ZA" sz="1400" b="1" kern="0" dirty="0">
                <a:solidFill>
                  <a:srgbClr val="717171"/>
                </a:solidFill>
              </a:rPr>
              <a:t>Purchase decision making</a:t>
            </a:r>
          </a:p>
        </p:txBody>
      </p:sp>
      <p:cxnSp>
        <p:nvCxnSpPr>
          <p:cNvPr id="34" name="Straight Arrow Connector 33"/>
          <p:cNvCxnSpPr/>
          <p:nvPr/>
        </p:nvCxnSpPr>
        <p:spPr>
          <a:xfrm flipV="1">
            <a:off x="4167750" y="5149407"/>
            <a:ext cx="0" cy="726764"/>
          </a:xfrm>
          <a:prstGeom prst="straightConnector1">
            <a:avLst/>
          </a:prstGeom>
          <a:ln w="127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35" name="Content Placeholder 4"/>
          <p:cNvGraphicFramePr>
            <a:graphicFrameLocks/>
          </p:cNvGraphicFramePr>
          <p:nvPr/>
        </p:nvGraphicFramePr>
        <p:xfrm>
          <a:off x="7914057" y="3181037"/>
          <a:ext cx="4046355" cy="1352939"/>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38" name="Content Placeholder 10"/>
          <p:cNvGraphicFramePr>
            <a:graphicFrameLocks/>
          </p:cNvGraphicFramePr>
          <p:nvPr/>
        </p:nvGraphicFramePr>
        <p:xfrm>
          <a:off x="7527305" y="4572809"/>
          <a:ext cx="4399305" cy="1523464"/>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29" name="Table 28"/>
          <p:cNvGraphicFramePr>
            <a:graphicFrameLocks noGrp="1"/>
          </p:cNvGraphicFramePr>
          <p:nvPr/>
        </p:nvGraphicFramePr>
        <p:xfrm>
          <a:off x="10239264" y="6187102"/>
          <a:ext cx="1744120" cy="548640"/>
        </p:xfrm>
        <a:graphic>
          <a:graphicData uri="http://schemas.openxmlformats.org/drawingml/2006/table">
            <a:tbl>
              <a:tblPr firstRow="1" bandRow="1">
                <a:tableStyleId>{5C22544A-7EE6-4342-B048-85BDC9FD1C3A}</a:tableStyleId>
              </a:tblPr>
              <a:tblGrid>
                <a:gridCol w="1092927">
                  <a:extLst>
                    <a:ext uri="{9D8B030D-6E8A-4147-A177-3AD203B41FA5}">
                      <a16:colId xmlns:a16="http://schemas.microsoft.com/office/drawing/2014/main" val="20000"/>
                    </a:ext>
                  </a:extLst>
                </a:gridCol>
                <a:gridCol w="651193">
                  <a:extLst>
                    <a:ext uri="{9D8B030D-6E8A-4147-A177-3AD203B41FA5}">
                      <a16:colId xmlns:a16="http://schemas.microsoft.com/office/drawing/2014/main" val="20001"/>
                    </a:ext>
                  </a:extLst>
                </a:gridCol>
              </a:tblGrid>
              <a:tr h="0">
                <a:tc>
                  <a:txBody>
                    <a:bodyPr/>
                    <a:lstStyle/>
                    <a:p>
                      <a:r>
                        <a:rPr lang="en-ZA" sz="1200" b="0" dirty="0">
                          <a:solidFill>
                            <a:schemeClr val="bg1">
                              <a:lumMod val="65000"/>
                            </a:schemeClr>
                          </a:solidFill>
                        </a:rPr>
                        <a:t>Weighted</a:t>
                      </a:r>
                    </a:p>
                  </a:txBody>
                  <a:tcPr>
                    <a:noFill/>
                  </a:tcPr>
                </a:tc>
                <a:tc>
                  <a:txBody>
                    <a:bodyPr/>
                    <a:lstStyle/>
                    <a:p>
                      <a:r>
                        <a:rPr lang="en-ZA" sz="1200" b="0" dirty="0">
                          <a:solidFill>
                            <a:schemeClr val="bg1">
                              <a:lumMod val="65000"/>
                            </a:schemeClr>
                          </a:solidFill>
                        </a:rPr>
                        <a:t>n=183</a:t>
                      </a:r>
                    </a:p>
                  </a:txBody>
                  <a:tcPr>
                    <a:noFill/>
                  </a:tcPr>
                </a:tc>
                <a:extLst>
                  <a:ext uri="{0D108BD9-81ED-4DB2-BD59-A6C34878D82A}">
                    <a16:rowId xmlns:a16="http://schemas.microsoft.com/office/drawing/2014/main" val="10000"/>
                  </a:ext>
                </a:extLst>
              </a:tr>
              <a:tr h="0">
                <a:tc>
                  <a:txBody>
                    <a:bodyPr/>
                    <a:lstStyle/>
                    <a:p>
                      <a:r>
                        <a:rPr lang="en-ZA" sz="1200" b="0" dirty="0">
                          <a:solidFill>
                            <a:schemeClr val="bg1">
                              <a:lumMod val="65000"/>
                            </a:schemeClr>
                          </a:solidFill>
                        </a:rPr>
                        <a:t>Unweighted</a:t>
                      </a:r>
                    </a:p>
                  </a:txBody>
                  <a:tcPr>
                    <a:noFill/>
                  </a:tcPr>
                </a:tc>
                <a:tc>
                  <a:txBody>
                    <a:bodyPr/>
                    <a:lstStyle/>
                    <a:p>
                      <a:r>
                        <a:rPr lang="en-ZA" sz="1200" b="0" dirty="0">
                          <a:solidFill>
                            <a:schemeClr val="bg1">
                              <a:lumMod val="65000"/>
                            </a:schemeClr>
                          </a:solidFill>
                        </a:rPr>
                        <a:t>n=191</a:t>
                      </a:r>
                    </a:p>
                  </a:txBody>
                  <a:tcPr>
                    <a:noFill/>
                  </a:tcPr>
                </a:tc>
                <a:extLst>
                  <a:ext uri="{0D108BD9-81ED-4DB2-BD59-A6C34878D82A}">
                    <a16:rowId xmlns:a16="http://schemas.microsoft.com/office/drawing/2014/main" val="10001"/>
                  </a:ext>
                </a:extLst>
              </a:tr>
            </a:tbl>
          </a:graphicData>
        </a:graphic>
      </p:graphicFrame>
      <p:sp>
        <p:nvSpPr>
          <p:cNvPr id="30" name="Rectangle 29"/>
          <p:cNvSpPr/>
          <p:nvPr/>
        </p:nvSpPr>
        <p:spPr>
          <a:xfrm>
            <a:off x="177210" y="3799399"/>
            <a:ext cx="2670924" cy="307777"/>
          </a:xfrm>
          <a:prstGeom prst="rect">
            <a:avLst/>
          </a:prstGeom>
        </p:spPr>
        <p:txBody>
          <a:bodyPr wrap="none">
            <a:spAutoFit/>
          </a:bodyPr>
          <a:lstStyle/>
          <a:p>
            <a:pPr algn="ctr">
              <a:defRPr sz="1400" b="1" i="0" u="none" strike="noStrike" kern="1200" spc="0" baseline="0">
                <a:solidFill>
                  <a:srgbClr val="717171"/>
                </a:solidFill>
                <a:latin typeface="+mn-lt"/>
                <a:ea typeface="+mn-ea"/>
                <a:cs typeface="+mn-cs"/>
              </a:defRPr>
            </a:pPr>
            <a:r>
              <a:rPr lang="en-US" sz="1400" b="1" dirty="0">
                <a:solidFill>
                  <a:srgbClr val="717171"/>
                </a:solidFill>
              </a:rPr>
              <a:t>Shopper journey mindset (%)</a:t>
            </a:r>
          </a:p>
        </p:txBody>
      </p:sp>
      <p:grpSp>
        <p:nvGrpSpPr>
          <p:cNvPr id="36" name="Group 35"/>
          <p:cNvGrpSpPr/>
          <p:nvPr/>
        </p:nvGrpSpPr>
        <p:grpSpPr>
          <a:xfrm>
            <a:off x="296931" y="4268704"/>
            <a:ext cx="1568427" cy="1647392"/>
            <a:chOff x="530131" y="2672353"/>
            <a:chExt cx="2085466" cy="3062917"/>
          </a:xfrm>
          <a:solidFill>
            <a:schemeClr val="accent4"/>
          </a:solidFill>
        </p:grpSpPr>
        <p:grpSp>
          <p:nvGrpSpPr>
            <p:cNvPr id="37" name="Group 36"/>
            <p:cNvGrpSpPr/>
            <p:nvPr/>
          </p:nvGrpSpPr>
          <p:grpSpPr>
            <a:xfrm>
              <a:off x="610168" y="2672353"/>
              <a:ext cx="732734" cy="878331"/>
              <a:chOff x="624233" y="1741593"/>
              <a:chExt cx="732734" cy="878331"/>
            </a:xfrm>
            <a:grpFill/>
          </p:grpSpPr>
          <p:sp>
            <p:nvSpPr>
              <p:cNvPr id="46" name="Freeform 6"/>
              <p:cNvSpPr>
                <a:spLocks/>
              </p:cNvSpPr>
              <p:nvPr/>
            </p:nvSpPr>
            <p:spPr bwMode="auto">
              <a:xfrm>
                <a:off x="624233" y="1741593"/>
                <a:ext cx="732734" cy="240552"/>
              </a:xfrm>
              <a:custGeom>
                <a:avLst/>
                <a:gdLst>
                  <a:gd name="T0" fmla="*/ 390 w 390"/>
                  <a:gd name="T1" fmla="*/ 52 h 128"/>
                  <a:gd name="T2" fmla="*/ 374 w 390"/>
                  <a:gd name="T3" fmla="*/ 35 h 128"/>
                  <a:gd name="T4" fmla="*/ 340 w 390"/>
                  <a:gd name="T5" fmla="*/ 35 h 128"/>
                  <a:gd name="T6" fmla="*/ 340 w 390"/>
                  <a:gd name="T7" fmla="*/ 77 h 128"/>
                  <a:gd name="T8" fmla="*/ 323 w 390"/>
                  <a:gd name="T9" fmla="*/ 77 h 128"/>
                  <a:gd name="T10" fmla="*/ 323 w 390"/>
                  <a:gd name="T11" fmla="*/ 0 h 128"/>
                  <a:gd name="T12" fmla="*/ 306 w 390"/>
                  <a:gd name="T13" fmla="*/ 0 h 128"/>
                  <a:gd name="T14" fmla="*/ 306 w 390"/>
                  <a:gd name="T15" fmla="*/ 77 h 128"/>
                  <a:gd name="T16" fmla="*/ 289 w 390"/>
                  <a:gd name="T17" fmla="*/ 77 h 128"/>
                  <a:gd name="T18" fmla="*/ 289 w 390"/>
                  <a:gd name="T19" fmla="*/ 35 h 128"/>
                  <a:gd name="T20" fmla="*/ 101 w 390"/>
                  <a:gd name="T21" fmla="*/ 35 h 128"/>
                  <a:gd name="T22" fmla="*/ 101 w 390"/>
                  <a:gd name="T23" fmla="*/ 77 h 128"/>
                  <a:gd name="T24" fmla="*/ 84 w 390"/>
                  <a:gd name="T25" fmla="*/ 77 h 128"/>
                  <a:gd name="T26" fmla="*/ 84 w 390"/>
                  <a:gd name="T27" fmla="*/ 0 h 128"/>
                  <a:gd name="T28" fmla="*/ 67 w 390"/>
                  <a:gd name="T29" fmla="*/ 0 h 128"/>
                  <a:gd name="T30" fmla="*/ 67 w 390"/>
                  <a:gd name="T31" fmla="*/ 77 h 128"/>
                  <a:gd name="T32" fmla="*/ 50 w 390"/>
                  <a:gd name="T33" fmla="*/ 77 h 128"/>
                  <a:gd name="T34" fmla="*/ 50 w 390"/>
                  <a:gd name="T35" fmla="*/ 35 h 128"/>
                  <a:gd name="T36" fmla="*/ 17 w 390"/>
                  <a:gd name="T37" fmla="*/ 35 h 128"/>
                  <a:gd name="T38" fmla="*/ 0 w 390"/>
                  <a:gd name="T39" fmla="*/ 52 h 128"/>
                  <a:gd name="T40" fmla="*/ 0 w 390"/>
                  <a:gd name="T41" fmla="*/ 128 h 128"/>
                  <a:gd name="T42" fmla="*/ 390 w 390"/>
                  <a:gd name="T43" fmla="*/ 128 h 128"/>
                  <a:gd name="T44" fmla="*/ 390 w 390"/>
                  <a:gd name="T45" fmla="*/ 52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90" h="128">
                    <a:moveTo>
                      <a:pt x="390" y="52"/>
                    </a:moveTo>
                    <a:cubicBezTo>
                      <a:pt x="390" y="52"/>
                      <a:pt x="390" y="35"/>
                      <a:pt x="374" y="35"/>
                    </a:cubicBezTo>
                    <a:cubicBezTo>
                      <a:pt x="340" y="35"/>
                      <a:pt x="340" y="35"/>
                      <a:pt x="340" y="35"/>
                    </a:cubicBezTo>
                    <a:cubicBezTo>
                      <a:pt x="340" y="77"/>
                      <a:pt x="340" y="77"/>
                      <a:pt x="340" y="77"/>
                    </a:cubicBezTo>
                    <a:cubicBezTo>
                      <a:pt x="323" y="77"/>
                      <a:pt x="323" y="77"/>
                      <a:pt x="323" y="77"/>
                    </a:cubicBezTo>
                    <a:cubicBezTo>
                      <a:pt x="323" y="0"/>
                      <a:pt x="323" y="0"/>
                      <a:pt x="323" y="0"/>
                    </a:cubicBezTo>
                    <a:cubicBezTo>
                      <a:pt x="306" y="0"/>
                      <a:pt x="306" y="0"/>
                      <a:pt x="306" y="0"/>
                    </a:cubicBezTo>
                    <a:cubicBezTo>
                      <a:pt x="306" y="77"/>
                      <a:pt x="306" y="77"/>
                      <a:pt x="306" y="77"/>
                    </a:cubicBezTo>
                    <a:cubicBezTo>
                      <a:pt x="289" y="77"/>
                      <a:pt x="289" y="77"/>
                      <a:pt x="289" y="77"/>
                    </a:cubicBezTo>
                    <a:cubicBezTo>
                      <a:pt x="289" y="35"/>
                      <a:pt x="289" y="35"/>
                      <a:pt x="289" y="35"/>
                    </a:cubicBezTo>
                    <a:cubicBezTo>
                      <a:pt x="101" y="35"/>
                      <a:pt x="101" y="35"/>
                      <a:pt x="101" y="35"/>
                    </a:cubicBezTo>
                    <a:cubicBezTo>
                      <a:pt x="101" y="77"/>
                      <a:pt x="101" y="77"/>
                      <a:pt x="101" y="77"/>
                    </a:cubicBezTo>
                    <a:cubicBezTo>
                      <a:pt x="84" y="77"/>
                      <a:pt x="84" y="77"/>
                      <a:pt x="84" y="77"/>
                    </a:cubicBezTo>
                    <a:cubicBezTo>
                      <a:pt x="84" y="0"/>
                      <a:pt x="84" y="0"/>
                      <a:pt x="84" y="0"/>
                    </a:cubicBezTo>
                    <a:cubicBezTo>
                      <a:pt x="67" y="0"/>
                      <a:pt x="67" y="0"/>
                      <a:pt x="67" y="0"/>
                    </a:cubicBezTo>
                    <a:cubicBezTo>
                      <a:pt x="67" y="77"/>
                      <a:pt x="67" y="77"/>
                      <a:pt x="67" y="77"/>
                    </a:cubicBezTo>
                    <a:cubicBezTo>
                      <a:pt x="50" y="77"/>
                      <a:pt x="50" y="77"/>
                      <a:pt x="50" y="77"/>
                    </a:cubicBezTo>
                    <a:cubicBezTo>
                      <a:pt x="50" y="35"/>
                      <a:pt x="50" y="35"/>
                      <a:pt x="50" y="35"/>
                    </a:cubicBezTo>
                    <a:cubicBezTo>
                      <a:pt x="17" y="35"/>
                      <a:pt x="17" y="35"/>
                      <a:pt x="17" y="35"/>
                    </a:cubicBezTo>
                    <a:cubicBezTo>
                      <a:pt x="0" y="35"/>
                      <a:pt x="0" y="52"/>
                      <a:pt x="0" y="52"/>
                    </a:cubicBezTo>
                    <a:cubicBezTo>
                      <a:pt x="0" y="128"/>
                      <a:pt x="0" y="128"/>
                      <a:pt x="0" y="128"/>
                    </a:cubicBezTo>
                    <a:cubicBezTo>
                      <a:pt x="390" y="128"/>
                      <a:pt x="390" y="128"/>
                      <a:pt x="390" y="128"/>
                    </a:cubicBezTo>
                    <a:lnTo>
                      <a:pt x="390" y="5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sz="1200">
                  <a:solidFill>
                    <a:srgbClr val="FFFFFF"/>
                  </a:solidFill>
                </a:endParaRPr>
              </a:p>
            </p:txBody>
          </p:sp>
          <p:sp>
            <p:nvSpPr>
              <p:cNvPr id="47" name="Freeform 7"/>
              <p:cNvSpPr>
                <a:spLocks/>
              </p:cNvSpPr>
              <p:nvPr/>
            </p:nvSpPr>
            <p:spPr bwMode="auto">
              <a:xfrm>
                <a:off x="639267" y="2430806"/>
                <a:ext cx="174875" cy="174084"/>
              </a:xfrm>
              <a:custGeom>
                <a:avLst/>
                <a:gdLst>
                  <a:gd name="T0" fmla="*/ 0 w 221"/>
                  <a:gd name="T1" fmla="*/ 0 h 220"/>
                  <a:gd name="T2" fmla="*/ 221 w 221"/>
                  <a:gd name="T3" fmla="*/ 220 h 220"/>
                  <a:gd name="T4" fmla="*/ 221 w 221"/>
                  <a:gd name="T5" fmla="*/ 0 h 220"/>
                  <a:gd name="T6" fmla="*/ 0 w 221"/>
                  <a:gd name="T7" fmla="*/ 0 h 220"/>
                  <a:gd name="T8" fmla="*/ 0 w 221"/>
                  <a:gd name="T9" fmla="*/ 0 h 220"/>
                </a:gdLst>
                <a:ahLst/>
                <a:cxnLst>
                  <a:cxn ang="0">
                    <a:pos x="T0" y="T1"/>
                  </a:cxn>
                  <a:cxn ang="0">
                    <a:pos x="T2" y="T3"/>
                  </a:cxn>
                  <a:cxn ang="0">
                    <a:pos x="T4" y="T5"/>
                  </a:cxn>
                  <a:cxn ang="0">
                    <a:pos x="T6" y="T7"/>
                  </a:cxn>
                  <a:cxn ang="0">
                    <a:pos x="T8" y="T9"/>
                  </a:cxn>
                </a:cxnLst>
                <a:rect l="0" t="0" r="r" b="b"/>
                <a:pathLst>
                  <a:path w="221" h="220">
                    <a:moveTo>
                      <a:pt x="0" y="0"/>
                    </a:moveTo>
                    <a:lnTo>
                      <a:pt x="221" y="220"/>
                    </a:lnTo>
                    <a:lnTo>
                      <a:pt x="221" y="0"/>
                    </a:lnTo>
                    <a:lnTo>
                      <a:pt x="0" y="0"/>
                    </a:lnTo>
                    <a:lnTo>
                      <a:pt x="0"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sz="1200">
                  <a:solidFill>
                    <a:srgbClr val="FFFFFF"/>
                  </a:solidFill>
                </a:endParaRPr>
              </a:p>
            </p:txBody>
          </p:sp>
          <p:sp>
            <p:nvSpPr>
              <p:cNvPr id="48" name="Freeform 8"/>
              <p:cNvSpPr>
                <a:spLocks/>
              </p:cNvSpPr>
              <p:nvPr/>
            </p:nvSpPr>
            <p:spPr bwMode="auto">
              <a:xfrm>
                <a:off x="624233" y="2013796"/>
                <a:ext cx="732734" cy="606128"/>
              </a:xfrm>
              <a:custGeom>
                <a:avLst/>
                <a:gdLst>
                  <a:gd name="T0" fmla="*/ 0 w 926"/>
                  <a:gd name="T1" fmla="*/ 0 h 766"/>
                  <a:gd name="T2" fmla="*/ 0 w 926"/>
                  <a:gd name="T3" fmla="*/ 486 h 766"/>
                  <a:gd name="T4" fmla="*/ 282 w 926"/>
                  <a:gd name="T5" fmla="*/ 486 h 766"/>
                  <a:gd name="T6" fmla="*/ 282 w 926"/>
                  <a:gd name="T7" fmla="*/ 766 h 766"/>
                  <a:gd name="T8" fmla="*/ 926 w 926"/>
                  <a:gd name="T9" fmla="*/ 766 h 766"/>
                  <a:gd name="T10" fmla="*/ 926 w 926"/>
                  <a:gd name="T11" fmla="*/ 0 h 766"/>
                  <a:gd name="T12" fmla="*/ 0 w 926"/>
                  <a:gd name="T13" fmla="*/ 0 h 766"/>
                  <a:gd name="T14" fmla="*/ 0 w 926"/>
                  <a:gd name="T15" fmla="*/ 0 h 7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26" h="766">
                    <a:moveTo>
                      <a:pt x="0" y="0"/>
                    </a:moveTo>
                    <a:lnTo>
                      <a:pt x="0" y="486"/>
                    </a:lnTo>
                    <a:lnTo>
                      <a:pt x="282" y="486"/>
                    </a:lnTo>
                    <a:lnTo>
                      <a:pt x="282" y="766"/>
                    </a:lnTo>
                    <a:lnTo>
                      <a:pt x="926" y="766"/>
                    </a:lnTo>
                    <a:lnTo>
                      <a:pt x="926" y="0"/>
                    </a:lnTo>
                    <a:lnTo>
                      <a:pt x="0" y="0"/>
                    </a:lnTo>
                    <a:lnTo>
                      <a:pt x="0"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sz="1200">
                  <a:solidFill>
                    <a:srgbClr val="FFFFFF"/>
                  </a:solidFill>
                </a:endParaRPr>
              </a:p>
            </p:txBody>
          </p:sp>
        </p:grpSp>
        <p:sp>
          <p:nvSpPr>
            <p:cNvPr id="39" name="Freeform 34"/>
            <p:cNvSpPr>
              <a:spLocks noEditPoints="1"/>
            </p:cNvSpPr>
            <p:nvPr/>
          </p:nvSpPr>
          <p:spPr bwMode="auto">
            <a:xfrm>
              <a:off x="541698" y="3774166"/>
              <a:ext cx="869673" cy="871330"/>
            </a:xfrm>
            <a:custGeom>
              <a:avLst/>
              <a:gdLst>
                <a:gd name="T0" fmla="*/ 378 w 442"/>
                <a:gd name="T1" fmla="*/ 65 h 443"/>
                <a:gd name="T2" fmla="*/ 221 w 442"/>
                <a:gd name="T3" fmla="*/ 0 h 443"/>
                <a:gd name="T4" fmla="*/ 0 w 442"/>
                <a:gd name="T5" fmla="*/ 222 h 443"/>
                <a:gd name="T6" fmla="*/ 64 w 442"/>
                <a:gd name="T7" fmla="*/ 378 h 443"/>
                <a:gd name="T8" fmla="*/ 221 w 442"/>
                <a:gd name="T9" fmla="*/ 443 h 443"/>
                <a:gd name="T10" fmla="*/ 378 w 442"/>
                <a:gd name="T11" fmla="*/ 378 h 443"/>
                <a:gd name="T12" fmla="*/ 442 w 442"/>
                <a:gd name="T13" fmla="*/ 222 h 443"/>
                <a:gd name="T14" fmla="*/ 378 w 442"/>
                <a:gd name="T15" fmla="*/ 65 h 443"/>
                <a:gd name="T16" fmla="*/ 262 w 442"/>
                <a:gd name="T17" fmla="*/ 162 h 443"/>
                <a:gd name="T18" fmla="*/ 331 w 442"/>
                <a:gd name="T19" fmla="*/ 162 h 443"/>
                <a:gd name="T20" fmla="*/ 331 w 442"/>
                <a:gd name="T21" fmla="*/ 162 h 443"/>
                <a:gd name="T22" fmla="*/ 297 w 442"/>
                <a:gd name="T23" fmla="*/ 196 h 443"/>
                <a:gd name="T24" fmla="*/ 262 w 442"/>
                <a:gd name="T25" fmla="*/ 162 h 443"/>
                <a:gd name="T26" fmla="*/ 262 w 442"/>
                <a:gd name="T27" fmla="*/ 162 h 443"/>
                <a:gd name="T28" fmla="*/ 109 w 442"/>
                <a:gd name="T29" fmla="*/ 162 h 443"/>
                <a:gd name="T30" fmla="*/ 178 w 442"/>
                <a:gd name="T31" fmla="*/ 162 h 443"/>
                <a:gd name="T32" fmla="*/ 178 w 442"/>
                <a:gd name="T33" fmla="*/ 162 h 443"/>
                <a:gd name="T34" fmla="*/ 144 w 442"/>
                <a:gd name="T35" fmla="*/ 196 h 443"/>
                <a:gd name="T36" fmla="*/ 109 w 442"/>
                <a:gd name="T37" fmla="*/ 162 h 443"/>
                <a:gd name="T38" fmla="*/ 109 w 442"/>
                <a:gd name="T39" fmla="*/ 162 h 443"/>
                <a:gd name="T40" fmla="*/ 331 w 442"/>
                <a:gd name="T41" fmla="*/ 315 h 443"/>
                <a:gd name="T42" fmla="*/ 109 w 442"/>
                <a:gd name="T43" fmla="*/ 315 h 443"/>
                <a:gd name="T44" fmla="*/ 109 w 442"/>
                <a:gd name="T45" fmla="*/ 297 h 443"/>
                <a:gd name="T46" fmla="*/ 331 w 442"/>
                <a:gd name="T47" fmla="*/ 297 h 443"/>
                <a:gd name="T48" fmla="*/ 331 w 442"/>
                <a:gd name="T49" fmla="*/ 315 h 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42" h="443">
                  <a:moveTo>
                    <a:pt x="378" y="65"/>
                  </a:moveTo>
                  <a:cubicBezTo>
                    <a:pt x="336" y="23"/>
                    <a:pt x="280" y="0"/>
                    <a:pt x="221" y="0"/>
                  </a:cubicBezTo>
                  <a:cubicBezTo>
                    <a:pt x="99" y="0"/>
                    <a:pt x="0" y="99"/>
                    <a:pt x="0" y="222"/>
                  </a:cubicBezTo>
                  <a:cubicBezTo>
                    <a:pt x="0" y="281"/>
                    <a:pt x="22" y="336"/>
                    <a:pt x="64" y="378"/>
                  </a:cubicBezTo>
                  <a:cubicBezTo>
                    <a:pt x="106" y="420"/>
                    <a:pt x="162" y="443"/>
                    <a:pt x="221" y="443"/>
                  </a:cubicBezTo>
                  <a:cubicBezTo>
                    <a:pt x="280" y="443"/>
                    <a:pt x="336" y="420"/>
                    <a:pt x="378" y="378"/>
                  </a:cubicBezTo>
                  <a:cubicBezTo>
                    <a:pt x="420" y="336"/>
                    <a:pt x="442" y="281"/>
                    <a:pt x="442" y="222"/>
                  </a:cubicBezTo>
                  <a:cubicBezTo>
                    <a:pt x="442" y="162"/>
                    <a:pt x="420" y="107"/>
                    <a:pt x="378" y="65"/>
                  </a:cubicBezTo>
                  <a:close/>
                  <a:moveTo>
                    <a:pt x="262" y="162"/>
                  </a:moveTo>
                  <a:cubicBezTo>
                    <a:pt x="331" y="162"/>
                    <a:pt x="331" y="162"/>
                    <a:pt x="331" y="162"/>
                  </a:cubicBezTo>
                  <a:cubicBezTo>
                    <a:pt x="331" y="162"/>
                    <a:pt x="331" y="162"/>
                    <a:pt x="331" y="162"/>
                  </a:cubicBezTo>
                  <a:cubicBezTo>
                    <a:pt x="331" y="180"/>
                    <a:pt x="315" y="196"/>
                    <a:pt x="297" y="196"/>
                  </a:cubicBezTo>
                  <a:cubicBezTo>
                    <a:pt x="278" y="196"/>
                    <a:pt x="262" y="180"/>
                    <a:pt x="262" y="162"/>
                  </a:cubicBezTo>
                  <a:cubicBezTo>
                    <a:pt x="262" y="162"/>
                    <a:pt x="262" y="162"/>
                    <a:pt x="262" y="162"/>
                  </a:cubicBezTo>
                  <a:close/>
                  <a:moveTo>
                    <a:pt x="109" y="162"/>
                  </a:moveTo>
                  <a:cubicBezTo>
                    <a:pt x="178" y="162"/>
                    <a:pt x="178" y="162"/>
                    <a:pt x="178" y="162"/>
                  </a:cubicBezTo>
                  <a:cubicBezTo>
                    <a:pt x="178" y="162"/>
                    <a:pt x="178" y="162"/>
                    <a:pt x="178" y="162"/>
                  </a:cubicBezTo>
                  <a:cubicBezTo>
                    <a:pt x="178" y="180"/>
                    <a:pt x="162" y="196"/>
                    <a:pt x="144" y="196"/>
                  </a:cubicBezTo>
                  <a:cubicBezTo>
                    <a:pt x="125" y="196"/>
                    <a:pt x="109" y="180"/>
                    <a:pt x="109" y="162"/>
                  </a:cubicBezTo>
                  <a:cubicBezTo>
                    <a:pt x="109" y="162"/>
                    <a:pt x="109" y="162"/>
                    <a:pt x="109" y="162"/>
                  </a:cubicBezTo>
                  <a:close/>
                  <a:moveTo>
                    <a:pt x="331" y="315"/>
                  </a:moveTo>
                  <a:cubicBezTo>
                    <a:pt x="109" y="315"/>
                    <a:pt x="109" y="315"/>
                    <a:pt x="109" y="315"/>
                  </a:cubicBezTo>
                  <a:cubicBezTo>
                    <a:pt x="109" y="297"/>
                    <a:pt x="109" y="297"/>
                    <a:pt x="109" y="297"/>
                  </a:cubicBezTo>
                  <a:cubicBezTo>
                    <a:pt x="331" y="297"/>
                    <a:pt x="331" y="297"/>
                    <a:pt x="331" y="297"/>
                  </a:cubicBezTo>
                  <a:lnTo>
                    <a:pt x="331" y="315"/>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sz="1200">
                <a:solidFill>
                  <a:srgbClr val="FFFFFF"/>
                </a:solidFill>
              </a:endParaRPr>
            </a:p>
          </p:txBody>
        </p:sp>
        <p:grpSp>
          <p:nvGrpSpPr>
            <p:cNvPr id="40" name="Group 39"/>
            <p:cNvGrpSpPr/>
            <p:nvPr/>
          </p:nvGrpSpPr>
          <p:grpSpPr>
            <a:xfrm>
              <a:off x="530131" y="4844831"/>
              <a:ext cx="892805" cy="890439"/>
              <a:chOff x="4582910" y="2634456"/>
              <a:chExt cx="895740" cy="893366"/>
            </a:xfrm>
            <a:grpFill/>
          </p:grpSpPr>
          <p:sp>
            <p:nvSpPr>
              <p:cNvPr id="44" name="Oval 19"/>
              <p:cNvSpPr>
                <a:spLocks noChangeArrowheads="1"/>
              </p:cNvSpPr>
              <p:nvPr/>
            </p:nvSpPr>
            <p:spPr bwMode="auto">
              <a:xfrm>
                <a:off x="4582910" y="2634456"/>
                <a:ext cx="895740" cy="893366"/>
              </a:xfrm>
              <a:prstGeom prst="ellipse">
                <a:avLst/>
              </a:prstGeom>
              <a:grpFill/>
              <a:ln w="9525">
                <a:noFill/>
                <a:round/>
                <a:headEnd/>
                <a:tailEnd/>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200">
                  <a:solidFill>
                    <a:srgbClr val="FFFFFF"/>
                  </a:solidFill>
                </a:endParaRPr>
              </a:p>
            </p:txBody>
          </p:sp>
          <p:sp>
            <p:nvSpPr>
              <p:cNvPr id="45" name="Freeform 20"/>
              <p:cNvSpPr>
                <a:spLocks noEditPoints="1"/>
              </p:cNvSpPr>
              <p:nvPr/>
            </p:nvSpPr>
            <p:spPr bwMode="auto">
              <a:xfrm>
                <a:off x="4764906" y="2816453"/>
                <a:ext cx="531746" cy="529373"/>
              </a:xfrm>
              <a:custGeom>
                <a:avLst/>
                <a:gdLst>
                  <a:gd name="T0" fmla="*/ 235 w 672"/>
                  <a:gd name="T1" fmla="*/ 235 h 669"/>
                  <a:gd name="T2" fmla="*/ 0 w 672"/>
                  <a:gd name="T3" fmla="*/ 669 h 669"/>
                  <a:gd name="T4" fmla="*/ 437 w 672"/>
                  <a:gd name="T5" fmla="*/ 434 h 669"/>
                  <a:gd name="T6" fmla="*/ 672 w 672"/>
                  <a:gd name="T7" fmla="*/ 0 h 669"/>
                  <a:gd name="T8" fmla="*/ 235 w 672"/>
                  <a:gd name="T9" fmla="*/ 235 h 669"/>
                  <a:gd name="T10" fmla="*/ 100 w 672"/>
                  <a:gd name="T11" fmla="*/ 570 h 669"/>
                  <a:gd name="T12" fmla="*/ 266 w 672"/>
                  <a:gd name="T13" fmla="*/ 263 h 669"/>
                  <a:gd name="T14" fmla="*/ 266 w 672"/>
                  <a:gd name="T15" fmla="*/ 263 h 669"/>
                  <a:gd name="T16" fmla="*/ 406 w 672"/>
                  <a:gd name="T17" fmla="*/ 406 h 669"/>
                  <a:gd name="T18" fmla="*/ 100 w 672"/>
                  <a:gd name="T19" fmla="*/ 570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72" h="669">
                    <a:moveTo>
                      <a:pt x="235" y="235"/>
                    </a:moveTo>
                    <a:lnTo>
                      <a:pt x="0" y="669"/>
                    </a:lnTo>
                    <a:lnTo>
                      <a:pt x="437" y="434"/>
                    </a:lnTo>
                    <a:lnTo>
                      <a:pt x="672" y="0"/>
                    </a:lnTo>
                    <a:lnTo>
                      <a:pt x="235" y="235"/>
                    </a:lnTo>
                    <a:close/>
                    <a:moveTo>
                      <a:pt x="100" y="570"/>
                    </a:moveTo>
                    <a:lnTo>
                      <a:pt x="266" y="263"/>
                    </a:lnTo>
                    <a:lnTo>
                      <a:pt x="266" y="263"/>
                    </a:lnTo>
                    <a:lnTo>
                      <a:pt x="406" y="406"/>
                    </a:lnTo>
                    <a:lnTo>
                      <a:pt x="100" y="570"/>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GB" sz="1200">
                  <a:solidFill>
                    <a:srgbClr val="333333"/>
                  </a:solidFill>
                </a:endParaRPr>
              </a:p>
            </p:txBody>
          </p:sp>
        </p:grpSp>
        <p:sp>
          <p:nvSpPr>
            <p:cNvPr id="41" name="Rectangle 40"/>
            <p:cNvSpPr/>
            <p:nvPr/>
          </p:nvSpPr>
          <p:spPr bwMode="ltGray">
            <a:xfrm>
              <a:off x="1435569" y="2912905"/>
              <a:ext cx="1180028" cy="448661"/>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ZA" sz="1200" b="1" dirty="0">
                  <a:solidFill>
                    <a:srgbClr val="7A2280"/>
                  </a:solidFill>
                </a:rPr>
                <a:t>Routine</a:t>
              </a:r>
            </a:p>
          </p:txBody>
        </p:sp>
        <p:sp>
          <p:nvSpPr>
            <p:cNvPr id="42" name="Rectangle 41"/>
            <p:cNvSpPr/>
            <p:nvPr/>
          </p:nvSpPr>
          <p:spPr bwMode="ltGray">
            <a:xfrm>
              <a:off x="1435569" y="4040067"/>
              <a:ext cx="1180028" cy="448661"/>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ZA" sz="1200" b="1" dirty="0">
                  <a:solidFill>
                    <a:srgbClr val="7A2280"/>
                  </a:solidFill>
                </a:rPr>
                <a:t>Pressured</a:t>
              </a:r>
            </a:p>
          </p:txBody>
        </p:sp>
        <p:sp>
          <p:nvSpPr>
            <p:cNvPr id="43" name="Rectangle 42"/>
            <p:cNvSpPr/>
            <p:nvPr/>
          </p:nvSpPr>
          <p:spPr bwMode="ltGray">
            <a:xfrm>
              <a:off x="1435569" y="5065721"/>
              <a:ext cx="1180028" cy="448661"/>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ZA" sz="1200" b="1" dirty="0">
                  <a:solidFill>
                    <a:srgbClr val="7A2280"/>
                  </a:solidFill>
                </a:rPr>
                <a:t>Exploration</a:t>
              </a:r>
            </a:p>
          </p:txBody>
        </p:sp>
      </p:grpSp>
      <p:graphicFrame>
        <p:nvGraphicFramePr>
          <p:cNvPr id="51" name="Chart 50"/>
          <p:cNvGraphicFramePr/>
          <p:nvPr/>
        </p:nvGraphicFramePr>
        <p:xfrm>
          <a:off x="1259110" y="4157053"/>
          <a:ext cx="2361228" cy="2180834"/>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2862331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885279C5-1DF5-45CE-83B3-8A257B0F211E}"/>
              </a:ext>
            </a:extLst>
          </p:cNvPr>
          <p:cNvPicPr>
            <a:picLocks noChangeAspect="1"/>
          </p:cNvPicPr>
          <p:nvPr/>
        </p:nvPicPr>
        <p:blipFill rotWithShape="1">
          <a:blip r:embed="rId2"/>
          <a:srcRect r="3780" b="18815"/>
          <a:stretch/>
        </p:blipFill>
        <p:spPr>
          <a:xfrm>
            <a:off x="0" y="0"/>
            <a:ext cx="12192000" cy="6858000"/>
          </a:xfrm>
          <a:prstGeom prst="rect">
            <a:avLst/>
          </a:prstGeom>
        </p:spPr>
      </p:pic>
      <p:sp>
        <p:nvSpPr>
          <p:cNvPr id="7" name="Rectangle 6"/>
          <p:cNvSpPr/>
          <p:nvPr/>
        </p:nvSpPr>
        <p:spPr bwMode="ltGray">
          <a:xfrm>
            <a:off x="0" y="204716"/>
            <a:ext cx="12192000" cy="545911"/>
          </a:xfrm>
          <a:prstGeom prst="rect">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ZA" sz="2400" b="1" i="1" dirty="0">
                <a:solidFill>
                  <a:srgbClr val="FFFFFF"/>
                </a:solidFill>
                <a:cs typeface="Arial" panose="020B0604020202020204" pitchFamily="34" charset="0"/>
              </a:rPr>
              <a:t>RESPONSIBLE MOM</a:t>
            </a:r>
          </a:p>
        </p:txBody>
      </p:sp>
      <p:grpSp>
        <p:nvGrpSpPr>
          <p:cNvPr id="8" name="Group 7"/>
          <p:cNvGrpSpPr/>
          <p:nvPr/>
        </p:nvGrpSpPr>
        <p:grpSpPr>
          <a:xfrm>
            <a:off x="0" y="750627"/>
            <a:ext cx="12192000" cy="307777"/>
            <a:chOff x="0" y="722674"/>
            <a:chExt cx="12192000" cy="307777"/>
          </a:xfrm>
        </p:grpSpPr>
        <p:sp>
          <p:nvSpPr>
            <p:cNvPr id="9" name="Rectangle 8"/>
            <p:cNvSpPr/>
            <p:nvPr/>
          </p:nvSpPr>
          <p:spPr bwMode="ltGray">
            <a:xfrm>
              <a:off x="0" y="723900"/>
              <a:ext cx="12192000" cy="304800"/>
            </a:xfrm>
            <a:prstGeom prst="rect">
              <a:avLst/>
            </a:prstGeom>
            <a:solidFill>
              <a:schemeClr val="bg1">
                <a:alpha val="78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ZA" sz="1400" dirty="0" err="1">
                <a:solidFill>
                  <a:srgbClr val="FFFFFF"/>
                </a:solidFill>
              </a:endParaRPr>
            </a:p>
          </p:txBody>
        </p:sp>
        <p:sp>
          <p:nvSpPr>
            <p:cNvPr id="10" name="Rectangle 9"/>
            <p:cNvSpPr/>
            <p:nvPr/>
          </p:nvSpPr>
          <p:spPr>
            <a:xfrm>
              <a:off x="0" y="722674"/>
              <a:ext cx="2385589" cy="307777"/>
            </a:xfrm>
            <a:prstGeom prst="rect">
              <a:avLst/>
            </a:prstGeom>
          </p:spPr>
          <p:txBody>
            <a:bodyPr wrap="none">
              <a:spAutoFit/>
            </a:bodyPr>
            <a:lstStyle/>
            <a:p>
              <a:r>
                <a:rPr lang="en-ZA" sz="1400" b="1" cap="all" dirty="0">
                  <a:solidFill>
                    <a:srgbClr val="717171">
                      <a:lumMod val="50000"/>
                    </a:srgbClr>
                  </a:solidFill>
                  <a:cs typeface="Museo Sans 900"/>
                </a:rPr>
                <a:t>SHARE OF market</a:t>
              </a:r>
              <a:r>
                <a:rPr lang="en-ZA" sz="1400" cap="all" dirty="0">
                  <a:solidFill>
                    <a:srgbClr val="717171">
                      <a:lumMod val="50000"/>
                    </a:srgbClr>
                  </a:solidFill>
                  <a:cs typeface="Museo Sans 900"/>
                </a:rPr>
                <a:t>| 20</a:t>
              </a:r>
              <a:r>
                <a:rPr lang="en-ZA" sz="1400" cap="all" dirty="0">
                  <a:solidFill>
                    <a:srgbClr val="717171">
                      <a:lumMod val="50000"/>
                    </a:srgbClr>
                  </a:solidFill>
                  <a:cs typeface="Museo Sans 100"/>
                </a:rPr>
                <a:t>%</a:t>
              </a:r>
              <a:endParaRPr lang="en-ZA" sz="1400" dirty="0">
                <a:solidFill>
                  <a:srgbClr val="717171">
                    <a:lumMod val="50000"/>
                  </a:srgbClr>
                </a:solidFill>
              </a:endParaRPr>
            </a:p>
          </p:txBody>
        </p:sp>
        <p:sp>
          <p:nvSpPr>
            <p:cNvPr id="11" name="Rectangle 10"/>
            <p:cNvSpPr/>
            <p:nvPr/>
          </p:nvSpPr>
          <p:spPr>
            <a:xfrm>
              <a:off x="4161165" y="722674"/>
              <a:ext cx="1344727" cy="307777"/>
            </a:xfrm>
            <a:prstGeom prst="rect">
              <a:avLst/>
            </a:prstGeom>
          </p:spPr>
          <p:txBody>
            <a:bodyPr wrap="none">
              <a:spAutoFit/>
            </a:bodyPr>
            <a:lstStyle/>
            <a:p>
              <a:r>
                <a:rPr lang="en-ZA" sz="1400" b="1" cap="all" dirty="0">
                  <a:solidFill>
                    <a:srgbClr val="717171">
                      <a:lumMod val="50000"/>
                    </a:srgbClr>
                  </a:solidFill>
                  <a:cs typeface="Museo Sans 100"/>
                </a:rPr>
                <a:t>At risk</a:t>
              </a:r>
              <a:r>
                <a:rPr lang="en-ZA" sz="1400" cap="all" dirty="0">
                  <a:solidFill>
                    <a:srgbClr val="717171">
                      <a:lumMod val="50000"/>
                    </a:srgbClr>
                  </a:solidFill>
                  <a:cs typeface="Museo Sans 100"/>
                </a:rPr>
                <a:t>| 40%</a:t>
              </a:r>
              <a:endParaRPr lang="en-ZA" sz="1400" dirty="0">
                <a:solidFill>
                  <a:srgbClr val="717171">
                    <a:lumMod val="50000"/>
                  </a:srgbClr>
                </a:solidFill>
              </a:endParaRPr>
            </a:p>
          </p:txBody>
        </p:sp>
      </p:grpSp>
    </p:spTree>
    <p:extLst>
      <p:ext uri="{BB962C8B-B14F-4D97-AF65-F5344CB8AC3E}">
        <p14:creationId xmlns:p14="http://schemas.microsoft.com/office/powerpoint/2010/main" val="3425729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27" name="Table 126"/>
          <p:cNvGraphicFramePr>
            <a:graphicFrameLocks noGrp="1"/>
          </p:cNvGraphicFramePr>
          <p:nvPr/>
        </p:nvGraphicFramePr>
        <p:xfrm>
          <a:off x="8624583" y="1165243"/>
          <a:ext cx="2596458" cy="1050098"/>
        </p:xfrm>
        <a:graphic>
          <a:graphicData uri="http://schemas.openxmlformats.org/drawingml/2006/table">
            <a:tbl>
              <a:tblPr firstRow="1" bandRow="1"/>
              <a:tblGrid>
                <a:gridCol w="2596458">
                  <a:extLst>
                    <a:ext uri="{9D8B030D-6E8A-4147-A177-3AD203B41FA5}">
                      <a16:colId xmlns:a16="http://schemas.microsoft.com/office/drawing/2014/main" val="20000"/>
                    </a:ext>
                  </a:extLst>
                </a:gridCol>
              </a:tblGrid>
              <a:tr h="531938">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endParaRPr lang="en-GB" sz="2400" dirty="0">
                        <a:solidFill>
                          <a:schemeClr val="bg1">
                            <a:lumMod val="65000"/>
                          </a:schemeClr>
                        </a:solidFill>
                      </a:endParaRPr>
                    </a:p>
                  </a:txBody>
                  <a:tcPr anchor="b">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470331">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400" b="1" dirty="0">
                          <a:solidFill>
                            <a:schemeClr val="bg1">
                              <a:lumMod val="50000"/>
                            </a:schemeClr>
                          </a:solidFill>
                          <a:latin typeface="Arial" panose="020B0604020202020204" pitchFamily="34" charset="0"/>
                          <a:cs typeface="Arial" panose="020B0604020202020204" pitchFamily="34" charset="0"/>
                        </a:rPr>
                        <a:t>Mean</a:t>
                      </a:r>
                      <a:r>
                        <a:rPr lang="en-GB" sz="1400" b="1" baseline="0" dirty="0">
                          <a:solidFill>
                            <a:schemeClr val="bg1">
                              <a:lumMod val="50000"/>
                            </a:schemeClr>
                          </a:solidFill>
                          <a:latin typeface="Arial" panose="020B0604020202020204" pitchFamily="34" charset="0"/>
                          <a:cs typeface="Arial" panose="020B0604020202020204" pitchFamily="34" charset="0"/>
                        </a:rPr>
                        <a:t> number of people living in household</a:t>
                      </a:r>
                      <a:endParaRPr lang="en-GB" sz="1400" b="1" dirty="0">
                        <a:solidFill>
                          <a:schemeClr val="bg1">
                            <a:lumMod val="50000"/>
                          </a:schemeClr>
                        </a:solidFill>
                        <a:latin typeface="Arial" panose="020B0604020202020204" pitchFamily="34" charset="0"/>
                        <a:cs typeface="Arial" panose="020B0604020202020204" pitchFamily="34" charset="0"/>
                      </a:endParaRPr>
                    </a:p>
                  </a:txBody>
                  <a:tcP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grpSp>
        <p:nvGrpSpPr>
          <p:cNvPr id="14" name="Group 13"/>
          <p:cNvGrpSpPr/>
          <p:nvPr/>
        </p:nvGrpSpPr>
        <p:grpSpPr>
          <a:xfrm>
            <a:off x="0" y="750627"/>
            <a:ext cx="12192000" cy="307777"/>
            <a:chOff x="0" y="722674"/>
            <a:chExt cx="12192000" cy="307777"/>
          </a:xfrm>
        </p:grpSpPr>
        <p:sp>
          <p:nvSpPr>
            <p:cNvPr id="15" name="Rectangle 14"/>
            <p:cNvSpPr/>
            <p:nvPr/>
          </p:nvSpPr>
          <p:spPr bwMode="ltGray">
            <a:xfrm>
              <a:off x="0" y="723900"/>
              <a:ext cx="12192000" cy="304800"/>
            </a:xfrm>
            <a:prstGeom prst="rect">
              <a:avLst/>
            </a:prstGeom>
            <a:solidFill>
              <a:schemeClr val="bg1">
                <a:alpha val="78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defRPr/>
              </a:pPr>
              <a:endParaRPr lang="en-ZA" sz="1400" kern="0" dirty="0" err="1">
                <a:solidFill>
                  <a:srgbClr val="FFFFFF"/>
                </a:solidFill>
              </a:endParaRPr>
            </a:p>
          </p:txBody>
        </p:sp>
        <p:sp>
          <p:nvSpPr>
            <p:cNvPr id="16" name="Rectangle 15"/>
            <p:cNvSpPr/>
            <p:nvPr/>
          </p:nvSpPr>
          <p:spPr>
            <a:xfrm>
              <a:off x="0" y="722674"/>
              <a:ext cx="2385589" cy="307777"/>
            </a:xfrm>
            <a:prstGeom prst="rect">
              <a:avLst/>
            </a:prstGeom>
          </p:spPr>
          <p:txBody>
            <a:bodyPr wrap="none">
              <a:spAutoFit/>
            </a:bodyPr>
            <a:lstStyle/>
            <a:p>
              <a:pPr>
                <a:defRPr/>
              </a:pPr>
              <a:r>
                <a:rPr lang="en-ZA" sz="1400" b="1" kern="0" cap="all" dirty="0">
                  <a:solidFill>
                    <a:srgbClr val="717171">
                      <a:lumMod val="50000"/>
                    </a:srgbClr>
                  </a:solidFill>
                  <a:cs typeface="Museo Sans 900"/>
                </a:rPr>
                <a:t>SHARE OF market</a:t>
              </a:r>
              <a:r>
                <a:rPr lang="en-ZA" sz="1400" kern="0" cap="all" dirty="0">
                  <a:solidFill>
                    <a:srgbClr val="717171">
                      <a:lumMod val="50000"/>
                    </a:srgbClr>
                  </a:solidFill>
                  <a:cs typeface="Museo Sans 900"/>
                </a:rPr>
                <a:t>| 20</a:t>
              </a:r>
              <a:r>
                <a:rPr lang="en-ZA" sz="1400" kern="0" cap="all" dirty="0">
                  <a:solidFill>
                    <a:srgbClr val="717171">
                      <a:lumMod val="50000"/>
                    </a:srgbClr>
                  </a:solidFill>
                  <a:cs typeface="Museo Sans 100"/>
                </a:rPr>
                <a:t>%</a:t>
              </a:r>
              <a:endParaRPr lang="en-ZA" sz="1400" kern="0" dirty="0">
                <a:solidFill>
                  <a:srgbClr val="717171">
                    <a:lumMod val="50000"/>
                  </a:srgbClr>
                </a:solidFill>
              </a:endParaRPr>
            </a:p>
          </p:txBody>
        </p:sp>
        <p:sp>
          <p:nvSpPr>
            <p:cNvPr id="17" name="Rectangle 16"/>
            <p:cNvSpPr/>
            <p:nvPr/>
          </p:nvSpPr>
          <p:spPr>
            <a:xfrm>
              <a:off x="4161165" y="722674"/>
              <a:ext cx="1358064" cy="307777"/>
            </a:xfrm>
            <a:prstGeom prst="rect">
              <a:avLst/>
            </a:prstGeom>
          </p:spPr>
          <p:txBody>
            <a:bodyPr wrap="none">
              <a:spAutoFit/>
            </a:bodyPr>
            <a:lstStyle/>
            <a:p>
              <a:pPr>
                <a:defRPr/>
              </a:pPr>
              <a:r>
                <a:rPr lang="en-ZA" sz="1400" b="1" kern="0" cap="all" dirty="0">
                  <a:solidFill>
                    <a:srgbClr val="717171">
                      <a:lumMod val="50000"/>
                    </a:srgbClr>
                  </a:solidFill>
                  <a:cs typeface="Museo Sans 100"/>
                </a:rPr>
                <a:t>At risk</a:t>
              </a:r>
              <a:r>
                <a:rPr lang="en-ZA" sz="1400" kern="0" cap="all" dirty="0">
                  <a:solidFill>
                    <a:srgbClr val="717171">
                      <a:lumMod val="50000"/>
                    </a:srgbClr>
                  </a:solidFill>
                  <a:cs typeface="Museo Sans 100"/>
                </a:rPr>
                <a:t>| 40%</a:t>
              </a:r>
              <a:endParaRPr lang="en-ZA" sz="1400" kern="0" dirty="0">
                <a:solidFill>
                  <a:srgbClr val="717171">
                    <a:lumMod val="50000"/>
                  </a:srgbClr>
                </a:solidFill>
              </a:endParaRPr>
            </a:p>
          </p:txBody>
        </p:sp>
      </p:grpSp>
      <p:graphicFrame>
        <p:nvGraphicFramePr>
          <p:cNvPr id="72" name="Table 71"/>
          <p:cNvGraphicFramePr>
            <a:graphicFrameLocks noGrp="1"/>
          </p:cNvGraphicFramePr>
          <p:nvPr/>
        </p:nvGraphicFramePr>
        <p:xfrm>
          <a:off x="313241" y="4657912"/>
          <a:ext cx="2760930" cy="1002269"/>
        </p:xfrm>
        <a:graphic>
          <a:graphicData uri="http://schemas.openxmlformats.org/drawingml/2006/table">
            <a:tbl>
              <a:tblPr firstRow="1" bandRow="1"/>
              <a:tblGrid>
                <a:gridCol w="2760930">
                  <a:extLst>
                    <a:ext uri="{9D8B030D-6E8A-4147-A177-3AD203B41FA5}">
                      <a16:colId xmlns:a16="http://schemas.microsoft.com/office/drawing/2014/main" val="20000"/>
                    </a:ext>
                  </a:extLst>
                </a:gridCol>
              </a:tblGrid>
              <a:tr h="531938">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endParaRPr lang="en-GB" sz="2400" dirty="0">
                        <a:solidFill>
                          <a:schemeClr val="bg1">
                            <a:lumMod val="65000"/>
                          </a:schemeClr>
                        </a:solidFill>
                      </a:endParaRPr>
                    </a:p>
                  </a:txBody>
                  <a:tcPr anchor="b">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470331">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400" b="1" dirty="0">
                          <a:solidFill>
                            <a:schemeClr val="bg1">
                              <a:lumMod val="50000"/>
                            </a:schemeClr>
                          </a:solidFill>
                          <a:latin typeface="Arial" panose="020B0604020202020204" pitchFamily="34" charset="0"/>
                          <a:cs typeface="Arial" panose="020B0604020202020204" pitchFamily="34" charset="0"/>
                        </a:rPr>
                        <a:t>Mean Household income</a:t>
                      </a:r>
                    </a:p>
                  </a:txBody>
                  <a:tcP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graphicFrame>
        <p:nvGraphicFramePr>
          <p:cNvPr id="74" name="Table 73"/>
          <p:cNvGraphicFramePr>
            <a:graphicFrameLocks noGrp="1"/>
          </p:cNvGraphicFramePr>
          <p:nvPr/>
        </p:nvGraphicFramePr>
        <p:xfrm>
          <a:off x="-180498" y="1715542"/>
          <a:ext cx="2730686" cy="873028"/>
        </p:xfrm>
        <a:graphic>
          <a:graphicData uri="http://schemas.openxmlformats.org/drawingml/2006/table">
            <a:tbl>
              <a:tblPr firstRow="1" bandRow="1"/>
              <a:tblGrid>
                <a:gridCol w="2730686">
                  <a:extLst>
                    <a:ext uri="{9D8B030D-6E8A-4147-A177-3AD203B41FA5}">
                      <a16:colId xmlns:a16="http://schemas.microsoft.com/office/drawing/2014/main" val="20000"/>
                    </a:ext>
                  </a:extLst>
                </a:gridCol>
              </a:tblGrid>
              <a:tr h="273632">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lvl="1" algn="l"/>
                      <a:r>
                        <a:rPr lang="en-GB" sz="1400" b="1" dirty="0">
                          <a:solidFill>
                            <a:schemeClr val="bg1">
                              <a:lumMod val="50000"/>
                            </a:schemeClr>
                          </a:solidFill>
                        </a:rPr>
                        <a:t>Mean age:</a:t>
                      </a:r>
                    </a:p>
                  </a:txBody>
                  <a:tcPr anchor="b">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568228">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r>
                        <a:rPr lang="en-GB" sz="2400" dirty="0">
                          <a:solidFill>
                            <a:srgbClr val="FF9900"/>
                          </a:solidFill>
                        </a:rPr>
                        <a:t>22</a:t>
                      </a:r>
                    </a:p>
                  </a:txBody>
                  <a:tcP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sp>
        <p:nvSpPr>
          <p:cNvPr id="98" name="Rectangle 97"/>
          <p:cNvSpPr/>
          <p:nvPr/>
        </p:nvSpPr>
        <p:spPr bwMode="ltGray">
          <a:xfrm>
            <a:off x="211015" y="1279614"/>
            <a:ext cx="3432517" cy="4791693"/>
          </a:xfrm>
          <a:prstGeom prst="rect">
            <a:avLst/>
          </a:prstGeom>
          <a:noFill/>
          <a:ln w="19050" cap="flat" cmpd="sng" algn="ctr">
            <a:solidFill>
              <a:srgbClr val="9C9B9B"/>
            </a:solidFill>
            <a:prstDash val="solid"/>
            <a:miter lim="800000"/>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defRPr/>
            </a:pPr>
            <a:endParaRPr lang="en-GB" sz="1400" kern="0" dirty="0" err="1">
              <a:solidFill>
                <a:srgbClr val="FFFFFF"/>
              </a:solidFill>
            </a:endParaRPr>
          </a:p>
        </p:txBody>
      </p:sp>
      <p:sp>
        <p:nvSpPr>
          <p:cNvPr id="99" name="Rectangle 98"/>
          <p:cNvSpPr/>
          <p:nvPr/>
        </p:nvSpPr>
        <p:spPr bwMode="ltGray">
          <a:xfrm>
            <a:off x="3766249" y="1279614"/>
            <a:ext cx="4672732" cy="4791694"/>
          </a:xfrm>
          <a:prstGeom prst="rect">
            <a:avLst/>
          </a:prstGeom>
          <a:noFill/>
          <a:ln w="19050" cap="flat" cmpd="sng" algn="ctr">
            <a:solidFill>
              <a:srgbClr val="9C9B9B"/>
            </a:solidFill>
            <a:prstDash val="solid"/>
            <a:miter lim="800000"/>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defRPr/>
            </a:pPr>
            <a:endParaRPr lang="en-GB" sz="1400" kern="0" dirty="0" err="1">
              <a:solidFill>
                <a:srgbClr val="FFFFFF"/>
              </a:solidFill>
            </a:endParaRPr>
          </a:p>
        </p:txBody>
      </p:sp>
      <p:sp>
        <p:nvSpPr>
          <p:cNvPr id="100" name="Rectangle 99"/>
          <p:cNvSpPr/>
          <p:nvPr/>
        </p:nvSpPr>
        <p:spPr bwMode="ltGray">
          <a:xfrm>
            <a:off x="8561699" y="1279614"/>
            <a:ext cx="3432517" cy="4791693"/>
          </a:xfrm>
          <a:prstGeom prst="rect">
            <a:avLst/>
          </a:prstGeom>
          <a:noFill/>
          <a:ln w="19050" cap="flat" cmpd="sng" algn="ctr">
            <a:solidFill>
              <a:srgbClr val="9C9B9B"/>
            </a:solidFill>
            <a:prstDash val="solid"/>
            <a:miter lim="800000"/>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defRPr/>
            </a:pPr>
            <a:endParaRPr lang="en-GB" sz="1400" kern="0" dirty="0" err="1">
              <a:solidFill>
                <a:srgbClr val="FFFFFF"/>
              </a:solidFill>
            </a:endParaRPr>
          </a:p>
        </p:txBody>
      </p:sp>
      <p:sp>
        <p:nvSpPr>
          <p:cNvPr id="101" name="TextBox 100"/>
          <p:cNvSpPr txBox="1"/>
          <p:nvPr/>
        </p:nvSpPr>
        <p:spPr>
          <a:xfrm>
            <a:off x="-49886" y="1358965"/>
            <a:ext cx="1843790" cy="215444"/>
          </a:xfrm>
          <a:prstGeom prst="rect">
            <a:avLst/>
          </a:prstGeom>
          <a:noFill/>
        </p:spPr>
        <p:txBody>
          <a:bodyPr wrap="square" lIns="0" tIns="0" rIns="0" bIns="0" rtlCol="0">
            <a:spAutoFit/>
          </a:bodyPr>
          <a:lstStyle/>
          <a:p>
            <a:pPr algn="ctr">
              <a:defRPr/>
            </a:pPr>
            <a:r>
              <a:rPr lang="en-GB" sz="1400" b="1" kern="0" dirty="0">
                <a:solidFill>
                  <a:srgbClr val="717171"/>
                </a:solidFill>
              </a:rPr>
              <a:t>WHO SHE IS</a:t>
            </a:r>
          </a:p>
        </p:txBody>
      </p:sp>
      <p:sp>
        <p:nvSpPr>
          <p:cNvPr id="102" name="TextBox 101"/>
          <p:cNvSpPr txBox="1"/>
          <p:nvPr/>
        </p:nvSpPr>
        <p:spPr>
          <a:xfrm>
            <a:off x="3651522" y="1358965"/>
            <a:ext cx="1843790" cy="215444"/>
          </a:xfrm>
          <a:prstGeom prst="rect">
            <a:avLst/>
          </a:prstGeom>
          <a:noFill/>
        </p:spPr>
        <p:txBody>
          <a:bodyPr wrap="square" lIns="0" tIns="0" rIns="0" bIns="0" rtlCol="0">
            <a:spAutoFit/>
          </a:bodyPr>
          <a:lstStyle/>
          <a:p>
            <a:pPr algn="ctr">
              <a:defRPr/>
            </a:pPr>
            <a:r>
              <a:rPr lang="en-GB" sz="1400" b="1" kern="0" dirty="0">
                <a:solidFill>
                  <a:srgbClr val="717171"/>
                </a:solidFill>
              </a:rPr>
              <a:t>HER SITUATION</a:t>
            </a:r>
          </a:p>
        </p:txBody>
      </p:sp>
      <p:sp>
        <p:nvSpPr>
          <p:cNvPr id="103" name="TextBox 102"/>
          <p:cNvSpPr txBox="1"/>
          <p:nvPr/>
        </p:nvSpPr>
        <p:spPr>
          <a:xfrm>
            <a:off x="8519535" y="1384349"/>
            <a:ext cx="2920774" cy="215444"/>
          </a:xfrm>
          <a:prstGeom prst="rect">
            <a:avLst/>
          </a:prstGeom>
          <a:noFill/>
        </p:spPr>
        <p:txBody>
          <a:bodyPr wrap="square" lIns="0" tIns="0" rIns="0" bIns="0" rtlCol="0">
            <a:spAutoFit/>
          </a:bodyPr>
          <a:lstStyle/>
          <a:p>
            <a:pPr algn="ctr">
              <a:defRPr/>
            </a:pPr>
            <a:r>
              <a:rPr lang="en-GB" sz="1400" b="1" kern="0" dirty="0">
                <a:solidFill>
                  <a:srgbClr val="717171"/>
                </a:solidFill>
              </a:rPr>
              <a:t>HER HOUSEHOLD STRUCTURE</a:t>
            </a:r>
          </a:p>
        </p:txBody>
      </p:sp>
      <p:graphicFrame>
        <p:nvGraphicFramePr>
          <p:cNvPr id="117" name="Chart 116"/>
          <p:cNvGraphicFramePr/>
          <p:nvPr/>
        </p:nvGraphicFramePr>
        <p:xfrm>
          <a:off x="-189783" y="2362847"/>
          <a:ext cx="3612357" cy="1985653"/>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18" name="Chart 117"/>
          <p:cNvGraphicFramePr/>
          <p:nvPr/>
        </p:nvGraphicFramePr>
        <p:xfrm>
          <a:off x="232241" y="3855224"/>
          <a:ext cx="2239700" cy="1398756"/>
        </p:xfrm>
        <a:graphic>
          <a:graphicData uri="http://schemas.openxmlformats.org/drawingml/2006/chart">
            <c:chart xmlns:c="http://schemas.openxmlformats.org/drawingml/2006/chart" xmlns:r="http://schemas.openxmlformats.org/officeDocument/2006/relationships" r:id="rId4"/>
          </a:graphicData>
        </a:graphic>
      </p:graphicFrame>
      <p:sp>
        <p:nvSpPr>
          <p:cNvPr id="2" name="Rectangle 1"/>
          <p:cNvSpPr/>
          <p:nvPr/>
        </p:nvSpPr>
        <p:spPr bwMode="ltGray">
          <a:xfrm>
            <a:off x="355109" y="5556206"/>
            <a:ext cx="1825185" cy="46960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defRPr/>
            </a:pPr>
            <a:r>
              <a:rPr lang="en-ZA" sz="2800" kern="0" dirty="0">
                <a:solidFill>
                  <a:srgbClr val="FF9900"/>
                </a:solidFill>
              </a:rPr>
              <a:t>R8,880</a:t>
            </a:r>
          </a:p>
        </p:txBody>
      </p:sp>
      <p:graphicFrame>
        <p:nvGraphicFramePr>
          <p:cNvPr id="122" name="Chart 121"/>
          <p:cNvGraphicFramePr/>
          <p:nvPr/>
        </p:nvGraphicFramePr>
        <p:xfrm>
          <a:off x="3443901" y="3862909"/>
          <a:ext cx="3612357" cy="2162897"/>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23" name="Chart 122"/>
          <p:cNvGraphicFramePr/>
          <p:nvPr/>
        </p:nvGraphicFramePr>
        <p:xfrm>
          <a:off x="5663822" y="3883021"/>
          <a:ext cx="2957170" cy="2165445"/>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4" name="Chart 123"/>
          <p:cNvGraphicFramePr/>
          <p:nvPr/>
        </p:nvGraphicFramePr>
        <p:xfrm>
          <a:off x="3692633" y="1710669"/>
          <a:ext cx="3270411" cy="1883319"/>
        </p:xfrm>
        <a:graphic>
          <a:graphicData uri="http://schemas.openxmlformats.org/drawingml/2006/chart">
            <c:chart xmlns:c="http://schemas.openxmlformats.org/drawingml/2006/chart" xmlns:r="http://schemas.openxmlformats.org/officeDocument/2006/relationships" r:id="rId7"/>
          </a:graphicData>
        </a:graphic>
      </p:graphicFrame>
      <p:sp>
        <p:nvSpPr>
          <p:cNvPr id="128" name="Rectangle 127"/>
          <p:cNvSpPr/>
          <p:nvPr/>
        </p:nvSpPr>
        <p:spPr bwMode="ltGray">
          <a:xfrm>
            <a:off x="10936742" y="1709390"/>
            <a:ext cx="1825185" cy="46960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defRPr/>
            </a:pPr>
            <a:r>
              <a:rPr lang="en-ZA" sz="2800" kern="0" dirty="0">
                <a:solidFill>
                  <a:srgbClr val="FF9900"/>
                </a:solidFill>
              </a:rPr>
              <a:t>4.4</a:t>
            </a:r>
          </a:p>
        </p:txBody>
      </p:sp>
      <p:graphicFrame>
        <p:nvGraphicFramePr>
          <p:cNvPr id="129" name="Chart 128"/>
          <p:cNvGraphicFramePr/>
          <p:nvPr/>
        </p:nvGraphicFramePr>
        <p:xfrm>
          <a:off x="8236977" y="2400200"/>
          <a:ext cx="3612357" cy="1796785"/>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6" name="Chart 5"/>
          <p:cNvGraphicFramePr/>
          <p:nvPr/>
        </p:nvGraphicFramePr>
        <p:xfrm>
          <a:off x="8519534" y="4079330"/>
          <a:ext cx="3452517" cy="2421753"/>
        </p:xfrm>
        <a:graphic>
          <a:graphicData uri="http://schemas.openxmlformats.org/drawingml/2006/chart">
            <c:chart xmlns:c="http://schemas.openxmlformats.org/drawingml/2006/chart" xmlns:r="http://schemas.openxmlformats.org/officeDocument/2006/relationships" r:id="rId9"/>
          </a:graphicData>
        </a:graphic>
      </p:graphicFrame>
      <p:sp>
        <p:nvSpPr>
          <p:cNvPr id="30" name="Rectangle 29"/>
          <p:cNvSpPr/>
          <p:nvPr/>
        </p:nvSpPr>
        <p:spPr bwMode="ltGray">
          <a:xfrm>
            <a:off x="6615" y="198915"/>
            <a:ext cx="12192000" cy="545911"/>
          </a:xfrm>
          <a:prstGeom prst="rect">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defRPr/>
            </a:pPr>
            <a:r>
              <a:rPr lang="en-ZA" sz="2400" b="1" i="1" kern="0" dirty="0">
                <a:solidFill>
                  <a:srgbClr val="FFFFFF"/>
                </a:solidFill>
                <a:cs typeface="Arial" panose="020B0604020202020204" pitchFamily="34" charset="0"/>
              </a:rPr>
              <a:t>Responsible MOM - </a:t>
            </a:r>
            <a:r>
              <a:rPr lang="en-GB" sz="2400" kern="0" dirty="0">
                <a:solidFill>
                  <a:sysClr val="windowText" lastClr="000000"/>
                </a:solidFill>
              </a:rPr>
              <a:t>Key indicators: Situation and relationships</a:t>
            </a:r>
            <a:endParaRPr lang="en-ZA" sz="2400" b="1" i="1" kern="0" dirty="0">
              <a:solidFill>
                <a:srgbClr val="FFFFFF"/>
              </a:solidFill>
              <a:cs typeface="Arial" panose="020B0604020202020204" pitchFamily="34" charset="0"/>
            </a:endParaRPr>
          </a:p>
        </p:txBody>
      </p:sp>
      <p:graphicFrame>
        <p:nvGraphicFramePr>
          <p:cNvPr id="31" name="Table 30"/>
          <p:cNvGraphicFramePr>
            <a:graphicFrameLocks noGrp="1"/>
          </p:cNvGraphicFramePr>
          <p:nvPr/>
        </p:nvGraphicFramePr>
        <p:xfrm>
          <a:off x="10239264" y="6187102"/>
          <a:ext cx="1744120" cy="548640"/>
        </p:xfrm>
        <a:graphic>
          <a:graphicData uri="http://schemas.openxmlformats.org/drawingml/2006/table">
            <a:tbl>
              <a:tblPr firstRow="1" bandRow="1">
                <a:tableStyleId>{5C22544A-7EE6-4342-B048-85BDC9FD1C3A}</a:tableStyleId>
              </a:tblPr>
              <a:tblGrid>
                <a:gridCol w="1092927">
                  <a:extLst>
                    <a:ext uri="{9D8B030D-6E8A-4147-A177-3AD203B41FA5}">
                      <a16:colId xmlns:a16="http://schemas.microsoft.com/office/drawing/2014/main" val="20000"/>
                    </a:ext>
                  </a:extLst>
                </a:gridCol>
                <a:gridCol w="651193">
                  <a:extLst>
                    <a:ext uri="{9D8B030D-6E8A-4147-A177-3AD203B41FA5}">
                      <a16:colId xmlns:a16="http://schemas.microsoft.com/office/drawing/2014/main" val="20001"/>
                    </a:ext>
                  </a:extLst>
                </a:gridCol>
              </a:tblGrid>
              <a:tr h="0">
                <a:tc>
                  <a:txBody>
                    <a:bodyPr/>
                    <a:lstStyle/>
                    <a:p>
                      <a:r>
                        <a:rPr lang="en-ZA" sz="1200" b="0" dirty="0">
                          <a:solidFill>
                            <a:schemeClr val="bg1">
                              <a:lumMod val="65000"/>
                            </a:schemeClr>
                          </a:solidFill>
                        </a:rPr>
                        <a:t>Weighted</a:t>
                      </a:r>
                    </a:p>
                  </a:txBody>
                  <a:tcPr>
                    <a:noFill/>
                  </a:tcPr>
                </a:tc>
                <a:tc>
                  <a:txBody>
                    <a:bodyPr/>
                    <a:lstStyle/>
                    <a:p>
                      <a:r>
                        <a:rPr lang="en-ZA" sz="1200" b="0" dirty="0">
                          <a:solidFill>
                            <a:schemeClr val="bg1">
                              <a:lumMod val="65000"/>
                            </a:schemeClr>
                          </a:solidFill>
                        </a:rPr>
                        <a:t>n=305</a:t>
                      </a:r>
                    </a:p>
                  </a:txBody>
                  <a:tcPr>
                    <a:noFill/>
                  </a:tcPr>
                </a:tc>
                <a:extLst>
                  <a:ext uri="{0D108BD9-81ED-4DB2-BD59-A6C34878D82A}">
                    <a16:rowId xmlns:a16="http://schemas.microsoft.com/office/drawing/2014/main" val="10000"/>
                  </a:ext>
                </a:extLst>
              </a:tr>
              <a:tr h="0">
                <a:tc>
                  <a:txBody>
                    <a:bodyPr/>
                    <a:lstStyle/>
                    <a:p>
                      <a:r>
                        <a:rPr lang="en-ZA" sz="1200" b="0" dirty="0">
                          <a:solidFill>
                            <a:schemeClr val="bg1">
                              <a:lumMod val="65000"/>
                            </a:schemeClr>
                          </a:solidFill>
                        </a:rPr>
                        <a:t>Unweighted</a:t>
                      </a:r>
                    </a:p>
                  </a:txBody>
                  <a:tcPr>
                    <a:noFill/>
                  </a:tcPr>
                </a:tc>
                <a:tc>
                  <a:txBody>
                    <a:bodyPr/>
                    <a:lstStyle/>
                    <a:p>
                      <a:r>
                        <a:rPr lang="en-ZA" sz="1200" b="0" dirty="0">
                          <a:solidFill>
                            <a:schemeClr val="bg1">
                              <a:lumMod val="65000"/>
                            </a:schemeClr>
                          </a:solidFill>
                        </a:rPr>
                        <a:t>n=266</a:t>
                      </a:r>
                    </a:p>
                  </a:txBody>
                  <a:tcPr>
                    <a:noFill/>
                  </a:tcPr>
                </a:tc>
                <a:extLst>
                  <a:ext uri="{0D108BD9-81ED-4DB2-BD59-A6C34878D82A}">
                    <a16:rowId xmlns:a16="http://schemas.microsoft.com/office/drawing/2014/main" val="10001"/>
                  </a:ext>
                </a:extLst>
              </a:tr>
            </a:tbl>
          </a:graphicData>
        </a:graphic>
      </p:graphicFrame>
      <p:sp>
        <p:nvSpPr>
          <p:cNvPr id="32" name="Rectangle 31"/>
          <p:cNvSpPr/>
          <p:nvPr/>
        </p:nvSpPr>
        <p:spPr bwMode="ltGray">
          <a:xfrm>
            <a:off x="9184941" y="6348084"/>
            <a:ext cx="1187358" cy="343474"/>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defRPr/>
            </a:pPr>
            <a:r>
              <a:rPr lang="en-ZA" sz="1200" kern="0" dirty="0">
                <a:solidFill>
                  <a:srgbClr val="FFFFFF">
                    <a:lumMod val="65000"/>
                  </a:srgbClr>
                </a:solidFill>
              </a:rPr>
              <a:t>Base size: </a:t>
            </a:r>
            <a:r>
              <a:rPr lang="en-ZA" sz="1200" kern="0" dirty="0">
                <a:solidFill>
                  <a:srgbClr val="FFFFFF">
                    <a:lumMod val="75000"/>
                  </a:srgbClr>
                </a:solidFill>
              </a:rPr>
              <a:t>	</a:t>
            </a:r>
          </a:p>
        </p:txBody>
      </p:sp>
    </p:spTree>
    <p:extLst>
      <p:ext uri="{BB962C8B-B14F-4D97-AF65-F5344CB8AC3E}">
        <p14:creationId xmlns:p14="http://schemas.microsoft.com/office/powerpoint/2010/main" val="4121634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2" name="Content Placeholder 16"/>
          <p:cNvGraphicFramePr>
            <a:graphicFrameLocks/>
          </p:cNvGraphicFramePr>
          <p:nvPr/>
        </p:nvGraphicFramePr>
        <p:xfrm>
          <a:off x="8199202" y="1346786"/>
          <a:ext cx="3664983" cy="2212119"/>
        </p:xfrm>
        <a:graphic>
          <a:graphicData uri="http://schemas.openxmlformats.org/drawingml/2006/table">
            <a:tbl>
              <a:tblPr firstRow="1" bandRow="1">
                <a:tableStyleId>{5C22544A-7EE6-4342-B048-85BDC9FD1C3A}</a:tableStyleId>
              </a:tblPr>
              <a:tblGrid>
                <a:gridCol w="2902983">
                  <a:extLst>
                    <a:ext uri="{9D8B030D-6E8A-4147-A177-3AD203B41FA5}">
                      <a16:colId xmlns:a16="http://schemas.microsoft.com/office/drawing/2014/main" val="1813616125"/>
                    </a:ext>
                  </a:extLst>
                </a:gridCol>
                <a:gridCol w="762000">
                  <a:extLst>
                    <a:ext uri="{9D8B030D-6E8A-4147-A177-3AD203B41FA5}">
                      <a16:colId xmlns:a16="http://schemas.microsoft.com/office/drawing/2014/main" val="1366632620"/>
                    </a:ext>
                  </a:extLst>
                </a:gridCol>
              </a:tblGrid>
              <a:tr h="400124">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solidFill>
                            <a:schemeClr val="bg1"/>
                          </a:solidFill>
                        </a:rPr>
                        <a:t>CONTENT</a:t>
                      </a:r>
                      <a:endParaRPr lang="en-US" sz="1600" b="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solidFill>
                  </a:tcPr>
                </a:tc>
                <a:tc hMerge="1">
                  <a:txBody>
                    <a:bodyPr/>
                    <a:lstStyle/>
                    <a:p>
                      <a:endParaRPr lang="en-GB"/>
                    </a:p>
                  </a:txBody>
                  <a:tcPr/>
                </a:tc>
                <a:extLst>
                  <a:ext uri="{0D108BD9-81ED-4DB2-BD59-A6C34878D82A}">
                    <a16:rowId xmlns:a16="http://schemas.microsoft.com/office/drawing/2014/main" val="2853242303"/>
                  </a:ext>
                </a:extLst>
              </a:tr>
              <a:tr h="0">
                <a:tc>
                  <a:txBody>
                    <a:bodyPr/>
                    <a:lstStyle/>
                    <a:p>
                      <a:pPr marL="720000" lvl="1"/>
                      <a:r>
                        <a:rPr lang="en-GB" sz="1200" b="1" dirty="0">
                          <a:solidFill>
                            <a:schemeClr val="tx1"/>
                          </a:solidFill>
                          <a:latin typeface="Arial" panose="020B0604020202020204" pitchFamily="34" charset="0"/>
                          <a:cs typeface="Arial" panose="020B0604020202020204" pitchFamily="34" charset="0"/>
                        </a:rPr>
                        <a:t>Percentage</a:t>
                      </a:r>
                      <a:r>
                        <a:rPr lang="en-GB" sz="1200" b="1" baseline="0" dirty="0">
                          <a:solidFill>
                            <a:schemeClr val="tx1"/>
                          </a:solidFill>
                          <a:latin typeface="Arial" panose="020B0604020202020204" pitchFamily="34" charset="0"/>
                          <a:cs typeface="Arial" panose="020B0604020202020204" pitchFamily="34" charset="0"/>
                        </a:rPr>
                        <a:t> who </a:t>
                      </a:r>
                      <a:r>
                        <a:rPr lang="en-GB" sz="1200" b="1" dirty="0">
                          <a:solidFill>
                            <a:schemeClr val="tx1"/>
                          </a:solidFill>
                          <a:latin typeface="Arial" panose="020B0604020202020204" pitchFamily="34" charset="0"/>
                          <a:cs typeface="Arial" panose="020B0604020202020204" pitchFamily="34" charset="0"/>
                        </a:rPr>
                        <a:t>use</a:t>
                      </a:r>
                      <a:r>
                        <a:rPr lang="en-GB" sz="1200" b="1" baseline="0" dirty="0">
                          <a:solidFill>
                            <a:schemeClr val="tx1"/>
                          </a:solidFill>
                          <a:latin typeface="Arial" panose="020B0604020202020204" pitchFamily="34" charset="0"/>
                          <a:cs typeface="Arial" panose="020B0604020202020204" pitchFamily="34" charset="0"/>
                        </a:rPr>
                        <a:t> </a:t>
                      </a:r>
                      <a:br>
                        <a:rPr lang="en-GB" sz="1200" b="1" baseline="0" dirty="0">
                          <a:solidFill>
                            <a:schemeClr val="tx1"/>
                          </a:solidFill>
                          <a:latin typeface="Arial" panose="020B0604020202020204" pitchFamily="34" charset="0"/>
                          <a:cs typeface="Arial" panose="020B0604020202020204" pitchFamily="34" charset="0"/>
                        </a:rPr>
                      </a:br>
                      <a:r>
                        <a:rPr lang="en-GB" sz="1200" b="1" baseline="0" dirty="0">
                          <a:solidFill>
                            <a:schemeClr val="tx1"/>
                          </a:solidFill>
                          <a:latin typeface="Arial" panose="020B0604020202020204" pitchFamily="34" charset="0"/>
                          <a:cs typeface="Arial" panose="020B0604020202020204" pitchFamily="34" charset="0"/>
                        </a:rPr>
                        <a:t>social every day:</a:t>
                      </a:r>
                      <a:endParaRPr lang="en-GB" sz="1200" b="1" dirty="0">
                        <a:solidFill>
                          <a:schemeClr val="tx1"/>
                        </a:solidFill>
                        <a:latin typeface="Arial" panose="020B0604020202020204" pitchFamily="34" charset="0"/>
                        <a:cs typeface="Arial" panose="020B0604020202020204" pitchFamily="34" charset="0"/>
                      </a:endParaRPr>
                    </a:p>
                  </a:txBody>
                  <a:tcPr marT="108000" marB="108000" anchor="ctr">
                    <a:lnL w="12700" cmpd="sng">
                      <a:noFill/>
                    </a:lnL>
                    <a:lnR w="12700" cmpd="sng">
                      <a:noFill/>
                    </a:lnR>
                    <a:lnT w="38100" cmpd="sng">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spc="-20" dirty="0">
                          <a:solidFill>
                            <a:schemeClr val="tx1"/>
                          </a:solidFill>
                        </a:rPr>
                        <a:t>67</a:t>
                      </a:r>
                    </a:p>
                  </a:txBody>
                  <a:tcPr marT="36000" marB="108000" anchor="ctr">
                    <a:lnL w="12700" cmpd="sng">
                      <a:noFill/>
                    </a:lnL>
                    <a:lnR w="12700" cmpd="sng">
                      <a:noFill/>
                    </a:lnR>
                    <a:lnT w="38100" cmpd="sng">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670568277"/>
                  </a:ext>
                </a:extLst>
              </a:tr>
              <a:tr h="0">
                <a:tc>
                  <a:txBody>
                    <a:bodyPr/>
                    <a:lstStyle/>
                    <a:p>
                      <a:pPr marL="720000" marR="0" lvl="1" indent="0" algn="l" defTabSz="914400" rtl="0" eaLnBrk="1" fontAlgn="auto" latinLnBrk="0" hangingPunct="1">
                        <a:lnSpc>
                          <a:spcPct val="100000"/>
                        </a:lnSpc>
                        <a:spcBef>
                          <a:spcPts val="0"/>
                        </a:spcBef>
                        <a:spcAft>
                          <a:spcPts val="0"/>
                        </a:spcAft>
                        <a:buClrTx/>
                        <a:buSzTx/>
                        <a:buFontTx/>
                        <a:buNone/>
                        <a:tabLst/>
                        <a:defRPr/>
                      </a:pPr>
                      <a:r>
                        <a:rPr lang="en-GB" sz="1200" b="1" spc="-40" dirty="0">
                          <a:solidFill>
                            <a:schemeClr val="tx1"/>
                          </a:solidFill>
                          <a:latin typeface="Arial" panose="020B0604020202020204" pitchFamily="34" charset="0"/>
                          <a:cs typeface="Arial" panose="020B0604020202020204" pitchFamily="34" charset="0"/>
                        </a:rPr>
                        <a:t>Average number</a:t>
                      </a:r>
                      <a:r>
                        <a:rPr lang="en-GB" sz="1200" b="1" spc="-40" baseline="0" dirty="0">
                          <a:solidFill>
                            <a:schemeClr val="tx1"/>
                          </a:solidFill>
                          <a:latin typeface="Arial" panose="020B0604020202020204" pitchFamily="34" charset="0"/>
                          <a:cs typeface="Arial" panose="020B0604020202020204" pitchFamily="34" charset="0"/>
                        </a:rPr>
                        <a:t> of </a:t>
                      </a:r>
                      <a:br>
                        <a:rPr lang="en-GB" sz="1200" b="1" spc="-40" baseline="0" dirty="0">
                          <a:solidFill>
                            <a:schemeClr val="tx1"/>
                          </a:solidFill>
                          <a:latin typeface="Arial" panose="020B0604020202020204" pitchFamily="34" charset="0"/>
                          <a:cs typeface="Arial" panose="020B0604020202020204" pitchFamily="34" charset="0"/>
                        </a:rPr>
                      </a:br>
                      <a:r>
                        <a:rPr lang="en-GB" sz="1200" b="1" spc="-40" baseline="0" dirty="0">
                          <a:solidFill>
                            <a:schemeClr val="tx1"/>
                          </a:solidFill>
                          <a:latin typeface="Arial" panose="020B0604020202020204" pitchFamily="34" charset="0"/>
                          <a:cs typeface="Arial" panose="020B0604020202020204" pitchFamily="34" charset="0"/>
                        </a:rPr>
                        <a:t>platforms they use:</a:t>
                      </a:r>
                      <a:endParaRPr lang="en-US" sz="1200" b="1" spc="-40" dirty="0">
                        <a:solidFill>
                          <a:schemeClr val="tx1"/>
                        </a:solidFill>
                      </a:endParaRPr>
                    </a:p>
                  </a:txBody>
                  <a:tcPr marT="108000" marB="108000" anchor="ctr">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pPr>
                      <a:r>
                        <a:rPr lang="en-GB" sz="1600" b="1" dirty="0">
                          <a:solidFill>
                            <a:schemeClr val="tx1"/>
                          </a:solidFill>
                        </a:rPr>
                        <a:t>2.52</a:t>
                      </a:r>
                    </a:p>
                  </a:txBody>
                  <a:tcPr marT="108000" marB="108000" anchor="ctr">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408722876"/>
                  </a:ext>
                </a:extLst>
              </a:tr>
              <a:tr h="648475">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20" normalizeH="0" baseline="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T="180000">
                    <a:lnL w="12700" cmpd="sng">
                      <a:noFill/>
                    </a:lnL>
                    <a:lnR w="12700" cmpd="sng">
                      <a:noFill/>
                    </a:lnR>
                    <a:lnT w="3175"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hMerge="1">
                  <a:txBody>
                    <a:bodyPr/>
                    <a:lstStyle/>
                    <a:p>
                      <a:endParaRPr lang="en-GB"/>
                    </a:p>
                  </a:txBody>
                  <a:tcPr/>
                </a:tc>
                <a:extLst>
                  <a:ext uri="{0D108BD9-81ED-4DB2-BD59-A6C34878D82A}">
                    <a16:rowId xmlns:a16="http://schemas.microsoft.com/office/drawing/2014/main" val="645186456"/>
                  </a:ext>
                </a:extLst>
              </a:tr>
            </a:tbl>
          </a:graphicData>
        </a:graphic>
      </p:graphicFrame>
      <p:sp>
        <p:nvSpPr>
          <p:cNvPr id="13" name="Rectangle 12"/>
          <p:cNvSpPr/>
          <p:nvPr/>
        </p:nvSpPr>
        <p:spPr bwMode="ltGray">
          <a:xfrm>
            <a:off x="0" y="204716"/>
            <a:ext cx="12192000" cy="545911"/>
          </a:xfrm>
          <a:prstGeom prst="rect">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defRPr/>
            </a:pPr>
            <a:r>
              <a:rPr lang="en-ZA" sz="2400" b="1" i="1" kern="0" dirty="0">
                <a:solidFill>
                  <a:srgbClr val="FFFFFF"/>
                </a:solidFill>
                <a:cs typeface="Arial" panose="020B0604020202020204" pitchFamily="34" charset="0"/>
              </a:rPr>
              <a:t>Responsible MOM - </a:t>
            </a:r>
            <a:r>
              <a:rPr lang="en-GB" sz="2400" kern="0" dirty="0">
                <a:solidFill>
                  <a:srgbClr val="FFFFFF"/>
                </a:solidFill>
              </a:rPr>
              <a:t>Key indicators: Media usage habits</a:t>
            </a:r>
            <a:endParaRPr lang="en-ZA" sz="2400" b="1" i="1" kern="0" dirty="0">
              <a:solidFill>
                <a:srgbClr val="FFFFFF"/>
              </a:solidFill>
              <a:cs typeface="Arial" panose="020B0604020202020204" pitchFamily="34" charset="0"/>
            </a:endParaRPr>
          </a:p>
        </p:txBody>
      </p:sp>
      <p:grpSp>
        <p:nvGrpSpPr>
          <p:cNvPr id="14" name="Group 13"/>
          <p:cNvGrpSpPr/>
          <p:nvPr/>
        </p:nvGrpSpPr>
        <p:grpSpPr>
          <a:xfrm>
            <a:off x="0" y="750627"/>
            <a:ext cx="12192000" cy="307777"/>
            <a:chOff x="0" y="722674"/>
            <a:chExt cx="12192000" cy="307777"/>
          </a:xfrm>
        </p:grpSpPr>
        <p:sp>
          <p:nvSpPr>
            <p:cNvPr id="15" name="Rectangle 14"/>
            <p:cNvSpPr/>
            <p:nvPr/>
          </p:nvSpPr>
          <p:spPr bwMode="ltGray">
            <a:xfrm>
              <a:off x="0" y="723900"/>
              <a:ext cx="12192000" cy="304800"/>
            </a:xfrm>
            <a:prstGeom prst="rect">
              <a:avLst/>
            </a:prstGeom>
            <a:solidFill>
              <a:schemeClr val="bg1">
                <a:alpha val="78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defRPr/>
              </a:pPr>
              <a:endParaRPr lang="en-ZA" sz="1400" kern="0" dirty="0" err="1">
                <a:solidFill>
                  <a:srgbClr val="FFFFFF"/>
                </a:solidFill>
              </a:endParaRPr>
            </a:p>
          </p:txBody>
        </p:sp>
        <p:sp>
          <p:nvSpPr>
            <p:cNvPr id="16" name="Rectangle 15"/>
            <p:cNvSpPr/>
            <p:nvPr/>
          </p:nvSpPr>
          <p:spPr>
            <a:xfrm>
              <a:off x="0" y="722674"/>
              <a:ext cx="2385589" cy="307777"/>
            </a:xfrm>
            <a:prstGeom prst="rect">
              <a:avLst/>
            </a:prstGeom>
          </p:spPr>
          <p:txBody>
            <a:bodyPr wrap="none">
              <a:spAutoFit/>
            </a:bodyPr>
            <a:lstStyle/>
            <a:p>
              <a:pPr>
                <a:defRPr/>
              </a:pPr>
              <a:r>
                <a:rPr lang="en-ZA" sz="1400" b="1" kern="0" cap="all" dirty="0">
                  <a:solidFill>
                    <a:srgbClr val="717171">
                      <a:lumMod val="50000"/>
                    </a:srgbClr>
                  </a:solidFill>
                  <a:cs typeface="Museo Sans 900"/>
                </a:rPr>
                <a:t>SHARE OF market</a:t>
              </a:r>
              <a:r>
                <a:rPr lang="en-ZA" sz="1400" kern="0" cap="all" dirty="0">
                  <a:solidFill>
                    <a:srgbClr val="717171">
                      <a:lumMod val="50000"/>
                    </a:srgbClr>
                  </a:solidFill>
                  <a:cs typeface="Museo Sans 900"/>
                </a:rPr>
                <a:t>| 20</a:t>
              </a:r>
              <a:r>
                <a:rPr lang="en-ZA" sz="1400" kern="0" cap="all" dirty="0">
                  <a:solidFill>
                    <a:srgbClr val="717171">
                      <a:lumMod val="50000"/>
                    </a:srgbClr>
                  </a:solidFill>
                  <a:cs typeface="Museo Sans 100"/>
                </a:rPr>
                <a:t>%</a:t>
              </a:r>
              <a:endParaRPr lang="en-ZA" sz="1400" kern="0" dirty="0">
                <a:solidFill>
                  <a:srgbClr val="717171">
                    <a:lumMod val="50000"/>
                  </a:srgbClr>
                </a:solidFill>
              </a:endParaRPr>
            </a:p>
          </p:txBody>
        </p:sp>
        <p:sp>
          <p:nvSpPr>
            <p:cNvPr id="17" name="Rectangle 16"/>
            <p:cNvSpPr/>
            <p:nvPr/>
          </p:nvSpPr>
          <p:spPr>
            <a:xfrm>
              <a:off x="4161165" y="722674"/>
              <a:ext cx="1358064" cy="307777"/>
            </a:xfrm>
            <a:prstGeom prst="rect">
              <a:avLst/>
            </a:prstGeom>
          </p:spPr>
          <p:txBody>
            <a:bodyPr wrap="none">
              <a:spAutoFit/>
            </a:bodyPr>
            <a:lstStyle/>
            <a:p>
              <a:pPr>
                <a:defRPr/>
              </a:pPr>
              <a:r>
                <a:rPr lang="en-ZA" sz="1400" b="1" kern="0" cap="all" dirty="0">
                  <a:solidFill>
                    <a:srgbClr val="717171">
                      <a:lumMod val="50000"/>
                    </a:srgbClr>
                  </a:solidFill>
                  <a:cs typeface="Museo Sans 100"/>
                </a:rPr>
                <a:t>At risk</a:t>
              </a:r>
              <a:r>
                <a:rPr lang="en-ZA" sz="1400" kern="0" cap="all" dirty="0">
                  <a:solidFill>
                    <a:srgbClr val="717171">
                      <a:lumMod val="50000"/>
                    </a:srgbClr>
                  </a:solidFill>
                  <a:cs typeface="Museo Sans 100"/>
                </a:rPr>
                <a:t>| 40%</a:t>
              </a:r>
              <a:endParaRPr lang="en-ZA" sz="1400" kern="0" dirty="0">
                <a:solidFill>
                  <a:srgbClr val="717171">
                    <a:lumMod val="50000"/>
                  </a:srgbClr>
                </a:solidFill>
              </a:endParaRPr>
            </a:p>
          </p:txBody>
        </p:sp>
      </p:grpSp>
      <p:sp>
        <p:nvSpPr>
          <p:cNvPr id="11" name="Rectangle 10"/>
          <p:cNvSpPr/>
          <p:nvPr/>
        </p:nvSpPr>
        <p:spPr>
          <a:xfrm>
            <a:off x="3817081" y="2257924"/>
            <a:ext cx="776382" cy="9800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defRPr/>
            </a:pPr>
            <a:endParaRPr lang="en-ZA" sz="1600" kern="0" dirty="0">
              <a:solidFill>
                <a:sysClr val="windowText" lastClr="000000"/>
              </a:solidFill>
            </a:endParaRPr>
          </a:p>
        </p:txBody>
      </p:sp>
      <p:graphicFrame>
        <p:nvGraphicFramePr>
          <p:cNvPr id="12" name="Content Placeholder 3"/>
          <p:cNvGraphicFramePr>
            <a:graphicFrameLocks/>
          </p:cNvGraphicFramePr>
          <p:nvPr/>
        </p:nvGraphicFramePr>
        <p:xfrm>
          <a:off x="42832" y="3691402"/>
          <a:ext cx="3734988" cy="2408322"/>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8" name="Content Placeholder 15"/>
          <p:cNvGraphicFramePr>
            <a:graphicFrameLocks/>
          </p:cNvGraphicFramePr>
          <p:nvPr/>
        </p:nvGraphicFramePr>
        <p:xfrm>
          <a:off x="3971844" y="3021097"/>
          <a:ext cx="3911506" cy="455575"/>
        </p:xfrm>
        <a:graphic>
          <a:graphicData uri="http://schemas.openxmlformats.org/drawingml/2006/table">
            <a:tbl>
              <a:tblPr firstRow="1" bandRow="1">
                <a:tableStyleId>{5C22544A-7EE6-4342-B048-85BDC9FD1C3A}</a:tableStyleId>
              </a:tblPr>
              <a:tblGrid>
                <a:gridCol w="3911506">
                  <a:extLst>
                    <a:ext uri="{9D8B030D-6E8A-4147-A177-3AD203B41FA5}">
                      <a16:colId xmlns:a16="http://schemas.microsoft.com/office/drawing/2014/main" val="3042482324"/>
                    </a:ext>
                  </a:extLst>
                </a:gridCol>
              </a:tblGrid>
              <a:tr h="455575">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lang="en-US" sz="1600" b="1" baseline="0" dirty="0">
                        <a:solidFill>
                          <a:schemeClr val="tx1"/>
                        </a:solidFill>
                      </a:endParaRPr>
                    </a:p>
                  </a:txBody>
                  <a:tcPr marL="146304" marR="36576" marT="9525" marB="0" anchor="ctr">
                    <a:lnL w="12700" cmpd="sng">
                      <a:noFill/>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graphicFrame>
        <p:nvGraphicFramePr>
          <p:cNvPr id="19" name="Chart 18"/>
          <p:cNvGraphicFramePr/>
          <p:nvPr/>
        </p:nvGraphicFramePr>
        <p:xfrm>
          <a:off x="3441745" y="3259980"/>
          <a:ext cx="4265864" cy="1649378"/>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1" name="Content Placeholder 15"/>
          <p:cNvGraphicFramePr>
            <a:graphicFrameLocks/>
          </p:cNvGraphicFramePr>
          <p:nvPr/>
        </p:nvGraphicFramePr>
        <p:xfrm>
          <a:off x="3989740" y="1346788"/>
          <a:ext cx="3693947" cy="1547355"/>
        </p:xfrm>
        <a:graphic>
          <a:graphicData uri="http://schemas.openxmlformats.org/drawingml/2006/table">
            <a:tbl>
              <a:tblPr firstRow="1" bandRow="1">
                <a:tableStyleId>{5C22544A-7EE6-4342-B048-85BDC9FD1C3A}</a:tableStyleId>
              </a:tblPr>
              <a:tblGrid>
                <a:gridCol w="2902377">
                  <a:extLst>
                    <a:ext uri="{9D8B030D-6E8A-4147-A177-3AD203B41FA5}">
                      <a16:colId xmlns:a16="http://schemas.microsoft.com/office/drawing/2014/main" val="3042482324"/>
                    </a:ext>
                  </a:extLst>
                </a:gridCol>
                <a:gridCol w="791570">
                  <a:extLst>
                    <a:ext uri="{9D8B030D-6E8A-4147-A177-3AD203B41FA5}">
                      <a16:colId xmlns:a16="http://schemas.microsoft.com/office/drawing/2014/main" val="1669303387"/>
                    </a:ext>
                  </a:extLst>
                </a:gridCol>
              </a:tblGrid>
              <a:tr h="386475">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b="1" dirty="0">
                          <a:solidFill>
                            <a:schemeClr val="bg1"/>
                          </a:solidFill>
                        </a:rPr>
                        <a:t>TOUCH POINTS</a:t>
                      </a:r>
                      <a:endParaRPr lang="en-GB" sz="1600" b="0" dirty="0">
                        <a:solidFill>
                          <a:schemeClr val="bg1"/>
                        </a:solidFill>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solidFill>
                  </a:tcPr>
                </a:tc>
                <a:tc hMerge="1">
                  <a:txBody>
                    <a:bodyPr/>
                    <a:lstStyle/>
                    <a:p>
                      <a:endParaRPr lang="en-GB"/>
                    </a:p>
                  </a:txBody>
                  <a:tcPr/>
                </a:tc>
                <a:extLst>
                  <a:ext uri="{0D108BD9-81ED-4DB2-BD59-A6C34878D82A}">
                    <a16:rowId xmlns:a16="http://schemas.microsoft.com/office/drawing/2014/main" val="635350857"/>
                  </a:ext>
                </a:extLst>
              </a:tr>
              <a:tr h="432477">
                <a:tc>
                  <a:txBody>
                    <a:bodyPr/>
                    <a:lstStyle/>
                    <a:p>
                      <a:pPr marL="720000" lvl="2" indent="0">
                        <a:spcAft>
                          <a:spcPts val="600"/>
                        </a:spcAft>
                        <a:buFont typeface="Wingdings" panose="05000000000000000000" pitchFamily="2" charset="2"/>
                        <a:buNone/>
                      </a:pPr>
                      <a:r>
                        <a:rPr lang="en-US" sz="1400" b="1" spc="0" baseline="0" dirty="0">
                          <a:solidFill>
                            <a:schemeClr val="tx1"/>
                          </a:solidFill>
                        </a:rPr>
                        <a:t>No. of online activities they’ll do daily:</a:t>
                      </a:r>
                    </a:p>
                  </a:txBody>
                  <a:tcPr marR="108000" marT="108000" anchor="ctr">
                    <a:lnL w="12700" cmpd="sng">
                      <a:noFill/>
                    </a:lnL>
                    <a:lnR w="12700" cmpd="sng">
                      <a:noFill/>
                    </a:lnR>
                    <a:lnT w="38100" cmpd="sng">
                      <a:noFill/>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ctr">
                        <a:spcAft>
                          <a:spcPts val="600"/>
                        </a:spcAft>
                        <a:buFont typeface="Wingdings" panose="05000000000000000000" pitchFamily="2" charset="2"/>
                        <a:buNone/>
                        <a:defRPr/>
                      </a:pPr>
                      <a:r>
                        <a:rPr lang="en-US" sz="1600" b="1" dirty="0">
                          <a:solidFill>
                            <a:schemeClr val="tx1"/>
                          </a:solidFill>
                        </a:rPr>
                        <a:t>3.42</a:t>
                      </a:r>
                    </a:p>
                  </a:txBody>
                  <a:tcPr marT="216000">
                    <a:lnL w="12700" cmpd="sng">
                      <a:noFill/>
                    </a:lnL>
                    <a:lnR w="12700" cmpd="sng">
                      <a:noFill/>
                    </a:lnR>
                    <a:lnT w="38100" cmpd="sng">
                      <a:noFill/>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75029373"/>
                  </a:ext>
                </a:extLst>
              </a:tr>
              <a:tr h="432477">
                <a:tc>
                  <a:txBody>
                    <a:bodyPr/>
                    <a:lstStyle/>
                    <a:p>
                      <a:pPr marL="720000" marR="0" lvl="2" indent="0" algn="l" defTabSz="914400" rtl="0" eaLnBrk="1" fontAlgn="auto" latinLnBrk="0" hangingPunct="1">
                        <a:lnSpc>
                          <a:spcPct val="100000"/>
                        </a:lnSpc>
                        <a:spcBef>
                          <a:spcPts val="0"/>
                        </a:spcBef>
                        <a:spcAft>
                          <a:spcPts val="600"/>
                        </a:spcAft>
                        <a:buClrTx/>
                        <a:buSzTx/>
                        <a:buFont typeface="Wingdings" panose="05000000000000000000" pitchFamily="2" charset="2"/>
                        <a:buNone/>
                        <a:tabLst/>
                        <a:defRPr/>
                      </a:pPr>
                      <a:r>
                        <a:rPr lang="en-US" sz="1400" b="1" spc="0" baseline="0" dirty="0">
                          <a:solidFill>
                            <a:schemeClr val="tx1"/>
                          </a:solidFill>
                        </a:rPr>
                        <a:t>No. of online activities they’ll do per week:</a:t>
                      </a:r>
                    </a:p>
                  </a:txBody>
                  <a:tcPr marR="108000" marT="108000" anchor="ctr">
                    <a:lnL w="12700" cmpd="sng">
                      <a:noFill/>
                    </a:lnL>
                    <a:lnR w="12700" cmpd="sng">
                      <a:noFill/>
                    </a:lnR>
                    <a:lnT w="9525" cap="flat" cmpd="sng" algn="ctr">
                      <a:solidFill>
                        <a:schemeClr val="bg1">
                          <a:lumMod val="75000"/>
                        </a:schemeClr>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ctr">
                        <a:spcAft>
                          <a:spcPts val="600"/>
                        </a:spcAft>
                        <a:buFont typeface="Wingdings" panose="05000000000000000000" pitchFamily="2" charset="2"/>
                        <a:buNone/>
                        <a:defRPr/>
                      </a:pPr>
                      <a:r>
                        <a:rPr lang="en-US" sz="1600" b="1" dirty="0">
                          <a:solidFill>
                            <a:schemeClr val="tx1"/>
                          </a:solidFill>
                        </a:rPr>
                        <a:t>5.34</a:t>
                      </a:r>
                    </a:p>
                  </a:txBody>
                  <a:tcPr marT="216000">
                    <a:lnL w="12700" cmpd="sng">
                      <a:noFill/>
                    </a:lnL>
                    <a:lnR w="12700" cmpd="sng">
                      <a:noFill/>
                    </a:lnR>
                    <a:lnT w="9525" cap="flat" cmpd="sng" algn="ctr">
                      <a:solidFill>
                        <a:schemeClr val="bg1">
                          <a:lumMod val="75000"/>
                        </a:schemeClr>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2"/>
                  </a:ext>
                </a:extLst>
              </a:tr>
            </a:tbl>
          </a:graphicData>
        </a:graphic>
      </p:graphicFrame>
      <p:graphicFrame>
        <p:nvGraphicFramePr>
          <p:cNvPr id="23" name="Content Placeholder 13"/>
          <p:cNvGraphicFramePr>
            <a:graphicFrameLocks/>
          </p:cNvGraphicFramePr>
          <p:nvPr/>
        </p:nvGraphicFramePr>
        <p:xfrm>
          <a:off x="306552" y="1346786"/>
          <a:ext cx="3271672" cy="1158081"/>
        </p:xfrm>
        <a:graphic>
          <a:graphicData uri="http://schemas.openxmlformats.org/drawingml/2006/table">
            <a:tbl>
              <a:tblPr firstRow="1" bandRow="1">
                <a:tableStyleId>{5C22544A-7EE6-4342-B048-85BDC9FD1C3A}</a:tableStyleId>
              </a:tblPr>
              <a:tblGrid>
                <a:gridCol w="2507711">
                  <a:extLst>
                    <a:ext uri="{9D8B030D-6E8A-4147-A177-3AD203B41FA5}">
                      <a16:colId xmlns:a16="http://schemas.microsoft.com/office/drawing/2014/main" val="731527994"/>
                    </a:ext>
                  </a:extLst>
                </a:gridCol>
                <a:gridCol w="763961">
                  <a:extLst>
                    <a:ext uri="{9D8B030D-6E8A-4147-A177-3AD203B41FA5}">
                      <a16:colId xmlns:a16="http://schemas.microsoft.com/office/drawing/2014/main" val="4066411766"/>
                    </a:ext>
                  </a:extLst>
                </a:gridCol>
              </a:tblGrid>
              <a:tr h="304590">
                <a:tc gridSpan="2">
                  <a:txBody>
                    <a:bodyPr/>
                    <a:lstStyle/>
                    <a:p>
                      <a:r>
                        <a:rPr lang="en-GB" sz="1800" b="1" dirty="0">
                          <a:solidFill>
                            <a:schemeClr val="bg1"/>
                          </a:solidFill>
                        </a:rPr>
                        <a:t>CONSUMERS</a:t>
                      </a:r>
                      <a:endParaRPr lang="en-GB" sz="1600" b="0" dirty="0">
                        <a:solidFill>
                          <a:schemeClr val="bg1"/>
                        </a:solidFill>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solidFill>
                  </a:tcPr>
                </a:tc>
                <a:tc hMerge="1">
                  <a:txBody>
                    <a:bodyPr/>
                    <a:lstStyle/>
                    <a:p>
                      <a:endParaRPr lang="en-GB"/>
                    </a:p>
                  </a:txBody>
                  <a:tcPr/>
                </a:tc>
                <a:extLst>
                  <a:ext uri="{0D108BD9-81ED-4DB2-BD59-A6C34878D82A}">
                    <a16:rowId xmlns:a16="http://schemas.microsoft.com/office/drawing/2014/main" val="3974189949"/>
                  </a:ext>
                </a:extLst>
              </a:tr>
              <a:tr h="792321">
                <a:tc>
                  <a:txBody>
                    <a:bodyPr/>
                    <a:lstStyle/>
                    <a:p>
                      <a:pPr marL="720000" lvl="1"/>
                      <a:r>
                        <a:rPr lang="en-GB" sz="1400" b="1" dirty="0">
                          <a:solidFill>
                            <a:schemeClr val="tx1"/>
                          </a:solidFill>
                          <a:latin typeface="Arial" panose="020B0604020202020204" pitchFamily="34" charset="0"/>
                          <a:cs typeface="Arial" panose="020B0604020202020204" pitchFamily="34" charset="0"/>
                        </a:rPr>
                        <a:t>They’re online</a:t>
                      </a:r>
                      <a:br>
                        <a:rPr lang="en-GB" sz="1400" b="1" dirty="0">
                          <a:solidFill>
                            <a:schemeClr val="tx1"/>
                          </a:solidFill>
                          <a:latin typeface="Arial" panose="020B0604020202020204" pitchFamily="34" charset="0"/>
                          <a:cs typeface="Arial" panose="020B0604020202020204" pitchFamily="34" charset="0"/>
                        </a:rPr>
                      </a:br>
                      <a:r>
                        <a:rPr lang="en-GB" sz="1400" b="1" dirty="0">
                          <a:solidFill>
                            <a:schemeClr val="tx1"/>
                          </a:solidFill>
                          <a:latin typeface="Arial" panose="020B0604020202020204" pitchFamily="34" charset="0"/>
                          <a:cs typeface="Arial" panose="020B0604020202020204" pitchFamily="34" charset="0"/>
                        </a:rPr>
                        <a:t>at least once a</a:t>
                      </a:r>
                      <a:r>
                        <a:rPr lang="en-GB" sz="1400" b="1" baseline="0" dirty="0">
                          <a:solidFill>
                            <a:schemeClr val="tx1"/>
                          </a:solidFill>
                          <a:latin typeface="Arial" panose="020B0604020202020204" pitchFamily="34" charset="0"/>
                          <a:cs typeface="Arial" panose="020B0604020202020204" pitchFamily="34" charset="0"/>
                        </a:rPr>
                        <a:t> day</a:t>
                      </a:r>
                      <a:endParaRPr lang="en-GB" sz="1400" b="1" dirty="0">
                        <a:solidFill>
                          <a:schemeClr val="tx1"/>
                        </a:solidFill>
                        <a:latin typeface="Arial" panose="020B0604020202020204" pitchFamily="34" charset="0"/>
                        <a:cs typeface="Arial" panose="020B0604020202020204" pitchFamily="34" charset="0"/>
                      </a:endParaRPr>
                    </a:p>
                  </a:txBody>
                  <a:tcPr marT="108000" marB="108000" anchor="ctr">
                    <a:lnL w="12700" cmpd="sng">
                      <a:noFill/>
                    </a:lnL>
                    <a:lnR w="12700" cmpd="sng">
                      <a:noFill/>
                    </a:lnR>
                    <a:lnT w="38100" cmpd="sng">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pPr>
                      <a:r>
                        <a:rPr lang="en-GB" sz="1600" b="1" dirty="0">
                          <a:solidFill>
                            <a:schemeClr val="tx1"/>
                          </a:solidFill>
                          <a:latin typeface="Arial" panose="020B0604020202020204" pitchFamily="34" charset="0"/>
                          <a:cs typeface="Arial" panose="020B0604020202020204" pitchFamily="34" charset="0"/>
                        </a:rPr>
                        <a:t>1.44</a:t>
                      </a:r>
                    </a:p>
                  </a:txBody>
                  <a:tcPr anchor="ctr">
                    <a:lnL w="12700" cmpd="sng">
                      <a:noFill/>
                    </a:lnL>
                    <a:lnR w="12700" cmpd="sng">
                      <a:noFill/>
                    </a:lnR>
                    <a:lnT w="38100" cmpd="sng">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90287309"/>
                  </a:ext>
                </a:extLst>
              </a:tr>
            </a:tbl>
          </a:graphicData>
        </a:graphic>
      </p:graphicFrame>
      <p:sp>
        <p:nvSpPr>
          <p:cNvPr id="24" name="Freeform 6"/>
          <p:cNvSpPr>
            <a:spLocks noEditPoints="1"/>
          </p:cNvSpPr>
          <p:nvPr/>
        </p:nvSpPr>
        <p:spPr bwMode="auto">
          <a:xfrm>
            <a:off x="339378" y="1846203"/>
            <a:ext cx="445010" cy="538748"/>
          </a:xfrm>
          <a:custGeom>
            <a:avLst/>
            <a:gdLst>
              <a:gd name="T0" fmla="*/ 1406 w 2706"/>
              <a:gd name="T1" fmla="*/ 2838 h 3276"/>
              <a:gd name="T2" fmla="*/ 1332 w 2706"/>
              <a:gd name="T3" fmla="*/ 2958 h 3276"/>
              <a:gd name="T4" fmla="*/ 1213 w 2706"/>
              <a:gd name="T5" fmla="*/ 2883 h 3276"/>
              <a:gd name="T6" fmla="*/ 1286 w 2706"/>
              <a:gd name="T7" fmla="*/ 2764 h 3276"/>
              <a:gd name="T8" fmla="*/ 2296 w 2706"/>
              <a:gd name="T9" fmla="*/ 1922 h 3276"/>
              <a:gd name="T10" fmla="*/ 2250 w 2706"/>
              <a:gd name="T11" fmla="*/ 2055 h 3276"/>
              <a:gd name="T12" fmla="*/ 2115 w 2706"/>
              <a:gd name="T13" fmla="*/ 2010 h 3276"/>
              <a:gd name="T14" fmla="*/ 2162 w 2706"/>
              <a:gd name="T15" fmla="*/ 1875 h 3276"/>
              <a:gd name="T16" fmla="*/ 491 w 2706"/>
              <a:gd name="T17" fmla="*/ 1903 h 3276"/>
              <a:gd name="T18" fmla="*/ 475 w 2706"/>
              <a:gd name="T19" fmla="*/ 2043 h 3276"/>
              <a:gd name="T20" fmla="*/ 335 w 2706"/>
              <a:gd name="T21" fmla="*/ 2027 h 3276"/>
              <a:gd name="T22" fmla="*/ 351 w 2706"/>
              <a:gd name="T23" fmla="*/ 1888 h 3276"/>
              <a:gd name="T24" fmla="*/ 1965 w 2706"/>
              <a:gd name="T25" fmla="*/ 1327 h 3276"/>
              <a:gd name="T26" fmla="*/ 1990 w 2706"/>
              <a:gd name="T27" fmla="*/ 1448 h 3276"/>
              <a:gd name="T28" fmla="*/ 1477 w 2706"/>
              <a:gd name="T29" fmla="*/ 2062 h 3276"/>
              <a:gd name="T30" fmla="*/ 1279 w 2706"/>
              <a:gd name="T31" fmla="*/ 2153 h 3276"/>
              <a:gd name="T32" fmla="*/ 1125 w 2706"/>
              <a:gd name="T33" fmla="*/ 2000 h 3276"/>
              <a:gd name="T34" fmla="*/ 1216 w 2706"/>
              <a:gd name="T35" fmla="*/ 1801 h 3276"/>
              <a:gd name="T36" fmla="*/ 1856 w 2706"/>
              <a:gd name="T37" fmla="*/ 1336 h 3276"/>
              <a:gd name="T38" fmla="*/ 1372 w 2706"/>
              <a:gd name="T39" fmla="*/ 992 h 3276"/>
              <a:gd name="T40" fmla="*/ 1388 w 2706"/>
              <a:gd name="T41" fmla="*/ 1133 h 3276"/>
              <a:gd name="T42" fmla="*/ 1247 w 2706"/>
              <a:gd name="T43" fmla="*/ 1148 h 3276"/>
              <a:gd name="T44" fmla="*/ 1231 w 2706"/>
              <a:gd name="T45" fmla="*/ 1008 h 3276"/>
              <a:gd name="T46" fmla="*/ 1145 w 2706"/>
              <a:gd name="T47" fmla="*/ 844 h 3276"/>
              <a:gd name="T48" fmla="*/ 629 w 2706"/>
              <a:gd name="T49" fmla="*/ 1060 h 3276"/>
              <a:gd name="T50" fmla="*/ 282 w 2706"/>
              <a:gd name="T51" fmla="*/ 1488 h 3276"/>
              <a:gd name="T52" fmla="*/ 180 w 2706"/>
              <a:gd name="T53" fmla="*/ 2050 h 3276"/>
              <a:gd name="T54" fmla="*/ 360 w 2706"/>
              <a:gd name="T55" fmla="*/ 2583 h 3276"/>
              <a:gd name="T56" fmla="*/ 762 w 2706"/>
              <a:gd name="T57" fmla="*/ 2958 h 3276"/>
              <a:gd name="T58" fmla="*/ 1312 w 2706"/>
              <a:gd name="T59" fmla="*/ 3100 h 3276"/>
              <a:gd name="T60" fmla="*/ 1862 w 2706"/>
              <a:gd name="T61" fmla="*/ 2958 h 3276"/>
              <a:gd name="T62" fmla="*/ 2265 w 2706"/>
              <a:gd name="T63" fmla="*/ 2583 h 3276"/>
              <a:gd name="T64" fmla="*/ 2445 w 2706"/>
              <a:gd name="T65" fmla="*/ 2050 h 3276"/>
              <a:gd name="T66" fmla="*/ 2343 w 2706"/>
              <a:gd name="T67" fmla="*/ 1488 h 3276"/>
              <a:gd name="T68" fmla="*/ 1995 w 2706"/>
              <a:gd name="T69" fmla="*/ 1060 h 3276"/>
              <a:gd name="T70" fmla="*/ 1480 w 2706"/>
              <a:gd name="T71" fmla="*/ 844 h 3276"/>
              <a:gd name="T72" fmla="*/ 932 w 2706"/>
              <a:gd name="T73" fmla="*/ 177 h 3276"/>
              <a:gd name="T74" fmla="*/ 1583 w 2706"/>
              <a:gd name="T75" fmla="*/ 683 h 3276"/>
              <a:gd name="T76" fmla="*/ 2141 w 2706"/>
              <a:gd name="T77" fmla="*/ 949 h 3276"/>
              <a:gd name="T78" fmla="*/ 2198 w 2706"/>
              <a:gd name="T79" fmla="*/ 710 h 3276"/>
              <a:gd name="T80" fmla="*/ 2298 w 2706"/>
              <a:gd name="T81" fmla="*/ 634 h 3276"/>
              <a:gd name="T82" fmla="*/ 2706 w 2706"/>
              <a:gd name="T83" fmla="*/ 1060 h 3276"/>
              <a:gd name="T84" fmla="*/ 2635 w 2706"/>
              <a:gd name="T85" fmla="*/ 1155 h 3276"/>
              <a:gd name="T86" fmla="*/ 2327 w 2706"/>
              <a:gd name="T87" fmla="*/ 1136 h 3276"/>
              <a:gd name="T88" fmla="*/ 2595 w 2706"/>
              <a:gd name="T89" fmla="*/ 1690 h 3276"/>
              <a:gd name="T90" fmla="*/ 2573 w 2706"/>
              <a:gd name="T91" fmla="*/ 2328 h 3276"/>
              <a:gd name="T92" fmla="*/ 2271 w 2706"/>
              <a:gd name="T93" fmla="*/ 2860 h 3276"/>
              <a:gd name="T94" fmla="*/ 1760 w 2706"/>
              <a:gd name="T95" fmla="*/ 3198 h 3276"/>
              <a:gd name="T96" fmla="*/ 1127 w 2706"/>
              <a:gd name="T97" fmla="*/ 3264 h 3276"/>
              <a:gd name="T98" fmla="*/ 552 w 2706"/>
              <a:gd name="T99" fmla="*/ 3033 h 3276"/>
              <a:gd name="T100" fmla="*/ 150 w 2706"/>
              <a:gd name="T101" fmla="*/ 2575 h 3276"/>
              <a:gd name="T102" fmla="*/ 0 w 2706"/>
              <a:gd name="T103" fmla="*/ 1966 h 3276"/>
              <a:gd name="T104" fmla="*/ 152 w 2706"/>
              <a:gd name="T105" fmla="*/ 1355 h 3276"/>
              <a:gd name="T106" fmla="*/ 555 w 2706"/>
              <a:gd name="T107" fmla="*/ 896 h 3276"/>
              <a:gd name="T108" fmla="*/ 1132 w 2706"/>
              <a:gd name="T109" fmla="*/ 668 h 3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706" h="3276">
                <a:moveTo>
                  <a:pt x="1309" y="2761"/>
                </a:moveTo>
                <a:lnTo>
                  <a:pt x="1332" y="2764"/>
                </a:lnTo>
                <a:lnTo>
                  <a:pt x="1353" y="2771"/>
                </a:lnTo>
                <a:lnTo>
                  <a:pt x="1372" y="2783"/>
                </a:lnTo>
                <a:lnTo>
                  <a:pt x="1388" y="2798"/>
                </a:lnTo>
                <a:lnTo>
                  <a:pt x="1399" y="2817"/>
                </a:lnTo>
                <a:lnTo>
                  <a:pt x="1406" y="2838"/>
                </a:lnTo>
                <a:lnTo>
                  <a:pt x="1410" y="2860"/>
                </a:lnTo>
                <a:lnTo>
                  <a:pt x="1406" y="2883"/>
                </a:lnTo>
                <a:lnTo>
                  <a:pt x="1399" y="2904"/>
                </a:lnTo>
                <a:lnTo>
                  <a:pt x="1388" y="2923"/>
                </a:lnTo>
                <a:lnTo>
                  <a:pt x="1372" y="2939"/>
                </a:lnTo>
                <a:lnTo>
                  <a:pt x="1353" y="2950"/>
                </a:lnTo>
                <a:lnTo>
                  <a:pt x="1332" y="2958"/>
                </a:lnTo>
                <a:lnTo>
                  <a:pt x="1309" y="2961"/>
                </a:lnTo>
                <a:lnTo>
                  <a:pt x="1286" y="2958"/>
                </a:lnTo>
                <a:lnTo>
                  <a:pt x="1265" y="2950"/>
                </a:lnTo>
                <a:lnTo>
                  <a:pt x="1247" y="2939"/>
                </a:lnTo>
                <a:lnTo>
                  <a:pt x="1231" y="2923"/>
                </a:lnTo>
                <a:lnTo>
                  <a:pt x="1220" y="2904"/>
                </a:lnTo>
                <a:lnTo>
                  <a:pt x="1213" y="2883"/>
                </a:lnTo>
                <a:lnTo>
                  <a:pt x="1209" y="2860"/>
                </a:lnTo>
                <a:lnTo>
                  <a:pt x="1213" y="2838"/>
                </a:lnTo>
                <a:lnTo>
                  <a:pt x="1220" y="2817"/>
                </a:lnTo>
                <a:lnTo>
                  <a:pt x="1231" y="2798"/>
                </a:lnTo>
                <a:lnTo>
                  <a:pt x="1247" y="2783"/>
                </a:lnTo>
                <a:lnTo>
                  <a:pt x="1265" y="2771"/>
                </a:lnTo>
                <a:lnTo>
                  <a:pt x="1286" y="2764"/>
                </a:lnTo>
                <a:lnTo>
                  <a:pt x="1309" y="2761"/>
                </a:lnTo>
                <a:close/>
                <a:moveTo>
                  <a:pt x="2206" y="1866"/>
                </a:moveTo>
                <a:lnTo>
                  <a:pt x="2229" y="1868"/>
                </a:lnTo>
                <a:lnTo>
                  <a:pt x="2250" y="1875"/>
                </a:lnTo>
                <a:lnTo>
                  <a:pt x="2268" y="1888"/>
                </a:lnTo>
                <a:lnTo>
                  <a:pt x="2283" y="1903"/>
                </a:lnTo>
                <a:lnTo>
                  <a:pt x="2296" y="1922"/>
                </a:lnTo>
                <a:lnTo>
                  <a:pt x="2303" y="1943"/>
                </a:lnTo>
                <a:lnTo>
                  <a:pt x="2305" y="1966"/>
                </a:lnTo>
                <a:lnTo>
                  <a:pt x="2303" y="1989"/>
                </a:lnTo>
                <a:lnTo>
                  <a:pt x="2296" y="2010"/>
                </a:lnTo>
                <a:lnTo>
                  <a:pt x="2283" y="2027"/>
                </a:lnTo>
                <a:lnTo>
                  <a:pt x="2268" y="2043"/>
                </a:lnTo>
                <a:lnTo>
                  <a:pt x="2250" y="2055"/>
                </a:lnTo>
                <a:lnTo>
                  <a:pt x="2229" y="2063"/>
                </a:lnTo>
                <a:lnTo>
                  <a:pt x="2206" y="2065"/>
                </a:lnTo>
                <a:lnTo>
                  <a:pt x="2183" y="2063"/>
                </a:lnTo>
                <a:lnTo>
                  <a:pt x="2162" y="2055"/>
                </a:lnTo>
                <a:lnTo>
                  <a:pt x="2143" y="2043"/>
                </a:lnTo>
                <a:lnTo>
                  <a:pt x="2128" y="2027"/>
                </a:lnTo>
                <a:lnTo>
                  <a:pt x="2115" y="2010"/>
                </a:lnTo>
                <a:lnTo>
                  <a:pt x="2108" y="1989"/>
                </a:lnTo>
                <a:lnTo>
                  <a:pt x="2106" y="1966"/>
                </a:lnTo>
                <a:lnTo>
                  <a:pt x="2108" y="1943"/>
                </a:lnTo>
                <a:lnTo>
                  <a:pt x="2115" y="1922"/>
                </a:lnTo>
                <a:lnTo>
                  <a:pt x="2128" y="1903"/>
                </a:lnTo>
                <a:lnTo>
                  <a:pt x="2143" y="1888"/>
                </a:lnTo>
                <a:lnTo>
                  <a:pt x="2162" y="1875"/>
                </a:lnTo>
                <a:lnTo>
                  <a:pt x="2183" y="1868"/>
                </a:lnTo>
                <a:lnTo>
                  <a:pt x="2206" y="1866"/>
                </a:lnTo>
                <a:close/>
                <a:moveTo>
                  <a:pt x="412" y="1866"/>
                </a:moveTo>
                <a:lnTo>
                  <a:pt x="435" y="1868"/>
                </a:lnTo>
                <a:lnTo>
                  <a:pt x="456" y="1875"/>
                </a:lnTo>
                <a:lnTo>
                  <a:pt x="475" y="1888"/>
                </a:lnTo>
                <a:lnTo>
                  <a:pt x="491" y="1903"/>
                </a:lnTo>
                <a:lnTo>
                  <a:pt x="502" y="1922"/>
                </a:lnTo>
                <a:lnTo>
                  <a:pt x="510" y="1943"/>
                </a:lnTo>
                <a:lnTo>
                  <a:pt x="513" y="1966"/>
                </a:lnTo>
                <a:lnTo>
                  <a:pt x="510" y="1989"/>
                </a:lnTo>
                <a:lnTo>
                  <a:pt x="502" y="2010"/>
                </a:lnTo>
                <a:lnTo>
                  <a:pt x="491" y="2027"/>
                </a:lnTo>
                <a:lnTo>
                  <a:pt x="475" y="2043"/>
                </a:lnTo>
                <a:lnTo>
                  <a:pt x="456" y="2055"/>
                </a:lnTo>
                <a:lnTo>
                  <a:pt x="435" y="2063"/>
                </a:lnTo>
                <a:lnTo>
                  <a:pt x="412" y="2065"/>
                </a:lnTo>
                <a:lnTo>
                  <a:pt x="390" y="2063"/>
                </a:lnTo>
                <a:lnTo>
                  <a:pt x="369" y="2055"/>
                </a:lnTo>
                <a:lnTo>
                  <a:pt x="351" y="2043"/>
                </a:lnTo>
                <a:lnTo>
                  <a:pt x="335" y="2027"/>
                </a:lnTo>
                <a:lnTo>
                  <a:pt x="323" y="2010"/>
                </a:lnTo>
                <a:lnTo>
                  <a:pt x="316" y="1989"/>
                </a:lnTo>
                <a:lnTo>
                  <a:pt x="313" y="1966"/>
                </a:lnTo>
                <a:lnTo>
                  <a:pt x="316" y="1943"/>
                </a:lnTo>
                <a:lnTo>
                  <a:pt x="323" y="1922"/>
                </a:lnTo>
                <a:lnTo>
                  <a:pt x="335" y="1903"/>
                </a:lnTo>
                <a:lnTo>
                  <a:pt x="351" y="1888"/>
                </a:lnTo>
                <a:lnTo>
                  <a:pt x="369" y="1875"/>
                </a:lnTo>
                <a:lnTo>
                  <a:pt x="390" y="1868"/>
                </a:lnTo>
                <a:lnTo>
                  <a:pt x="412" y="1866"/>
                </a:lnTo>
                <a:close/>
                <a:moveTo>
                  <a:pt x="1909" y="1312"/>
                </a:moveTo>
                <a:lnTo>
                  <a:pt x="1928" y="1313"/>
                </a:lnTo>
                <a:lnTo>
                  <a:pt x="1947" y="1317"/>
                </a:lnTo>
                <a:lnTo>
                  <a:pt x="1965" y="1327"/>
                </a:lnTo>
                <a:lnTo>
                  <a:pt x="1980" y="1339"/>
                </a:lnTo>
                <a:lnTo>
                  <a:pt x="1992" y="1356"/>
                </a:lnTo>
                <a:lnTo>
                  <a:pt x="2000" y="1374"/>
                </a:lnTo>
                <a:lnTo>
                  <a:pt x="2004" y="1393"/>
                </a:lnTo>
                <a:lnTo>
                  <a:pt x="2003" y="1411"/>
                </a:lnTo>
                <a:lnTo>
                  <a:pt x="1999" y="1430"/>
                </a:lnTo>
                <a:lnTo>
                  <a:pt x="1990" y="1448"/>
                </a:lnTo>
                <a:lnTo>
                  <a:pt x="1977" y="1464"/>
                </a:lnTo>
                <a:lnTo>
                  <a:pt x="1497" y="1922"/>
                </a:lnTo>
                <a:lnTo>
                  <a:pt x="1502" y="1944"/>
                </a:lnTo>
                <a:lnTo>
                  <a:pt x="1503" y="1966"/>
                </a:lnTo>
                <a:lnTo>
                  <a:pt x="1500" y="2000"/>
                </a:lnTo>
                <a:lnTo>
                  <a:pt x="1491" y="2032"/>
                </a:lnTo>
                <a:lnTo>
                  <a:pt x="1477" y="2062"/>
                </a:lnTo>
                <a:lnTo>
                  <a:pt x="1458" y="2088"/>
                </a:lnTo>
                <a:lnTo>
                  <a:pt x="1436" y="2111"/>
                </a:lnTo>
                <a:lnTo>
                  <a:pt x="1408" y="2130"/>
                </a:lnTo>
                <a:lnTo>
                  <a:pt x="1379" y="2144"/>
                </a:lnTo>
                <a:lnTo>
                  <a:pt x="1347" y="2153"/>
                </a:lnTo>
                <a:lnTo>
                  <a:pt x="1312" y="2156"/>
                </a:lnTo>
                <a:lnTo>
                  <a:pt x="1279" y="2153"/>
                </a:lnTo>
                <a:lnTo>
                  <a:pt x="1246" y="2144"/>
                </a:lnTo>
                <a:lnTo>
                  <a:pt x="1216" y="2130"/>
                </a:lnTo>
                <a:lnTo>
                  <a:pt x="1190" y="2111"/>
                </a:lnTo>
                <a:lnTo>
                  <a:pt x="1167" y="2088"/>
                </a:lnTo>
                <a:lnTo>
                  <a:pt x="1148" y="2062"/>
                </a:lnTo>
                <a:lnTo>
                  <a:pt x="1134" y="2032"/>
                </a:lnTo>
                <a:lnTo>
                  <a:pt x="1125" y="2000"/>
                </a:lnTo>
                <a:lnTo>
                  <a:pt x="1123" y="1966"/>
                </a:lnTo>
                <a:lnTo>
                  <a:pt x="1126" y="1931"/>
                </a:lnTo>
                <a:lnTo>
                  <a:pt x="1134" y="1900"/>
                </a:lnTo>
                <a:lnTo>
                  <a:pt x="1148" y="1869"/>
                </a:lnTo>
                <a:lnTo>
                  <a:pt x="1167" y="1843"/>
                </a:lnTo>
                <a:lnTo>
                  <a:pt x="1190" y="1820"/>
                </a:lnTo>
                <a:lnTo>
                  <a:pt x="1216" y="1801"/>
                </a:lnTo>
                <a:lnTo>
                  <a:pt x="1246" y="1787"/>
                </a:lnTo>
                <a:lnTo>
                  <a:pt x="1279" y="1778"/>
                </a:lnTo>
                <a:lnTo>
                  <a:pt x="1312" y="1776"/>
                </a:lnTo>
                <a:lnTo>
                  <a:pt x="1336" y="1777"/>
                </a:lnTo>
                <a:lnTo>
                  <a:pt x="1359" y="1781"/>
                </a:lnTo>
                <a:lnTo>
                  <a:pt x="1381" y="1789"/>
                </a:lnTo>
                <a:lnTo>
                  <a:pt x="1856" y="1336"/>
                </a:lnTo>
                <a:lnTo>
                  <a:pt x="1871" y="1324"/>
                </a:lnTo>
                <a:lnTo>
                  <a:pt x="1889" y="1316"/>
                </a:lnTo>
                <a:lnTo>
                  <a:pt x="1909" y="1312"/>
                </a:lnTo>
                <a:close/>
                <a:moveTo>
                  <a:pt x="1309" y="970"/>
                </a:moveTo>
                <a:lnTo>
                  <a:pt x="1332" y="973"/>
                </a:lnTo>
                <a:lnTo>
                  <a:pt x="1353" y="981"/>
                </a:lnTo>
                <a:lnTo>
                  <a:pt x="1372" y="992"/>
                </a:lnTo>
                <a:lnTo>
                  <a:pt x="1388" y="1008"/>
                </a:lnTo>
                <a:lnTo>
                  <a:pt x="1399" y="1027"/>
                </a:lnTo>
                <a:lnTo>
                  <a:pt x="1406" y="1048"/>
                </a:lnTo>
                <a:lnTo>
                  <a:pt x="1410" y="1070"/>
                </a:lnTo>
                <a:lnTo>
                  <a:pt x="1406" y="1093"/>
                </a:lnTo>
                <a:lnTo>
                  <a:pt x="1399" y="1114"/>
                </a:lnTo>
                <a:lnTo>
                  <a:pt x="1388" y="1133"/>
                </a:lnTo>
                <a:lnTo>
                  <a:pt x="1372" y="1148"/>
                </a:lnTo>
                <a:lnTo>
                  <a:pt x="1353" y="1160"/>
                </a:lnTo>
                <a:lnTo>
                  <a:pt x="1332" y="1167"/>
                </a:lnTo>
                <a:lnTo>
                  <a:pt x="1309" y="1170"/>
                </a:lnTo>
                <a:lnTo>
                  <a:pt x="1286" y="1167"/>
                </a:lnTo>
                <a:lnTo>
                  <a:pt x="1265" y="1160"/>
                </a:lnTo>
                <a:lnTo>
                  <a:pt x="1247" y="1148"/>
                </a:lnTo>
                <a:lnTo>
                  <a:pt x="1231" y="1133"/>
                </a:lnTo>
                <a:lnTo>
                  <a:pt x="1220" y="1114"/>
                </a:lnTo>
                <a:lnTo>
                  <a:pt x="1213" y="1093"/>
                </a:lnTo>
                <a:lnTo>
                  <a:pt x="1209" y="1070"/>
                </a:lnTo>
                <a:lnTo>
                  <a:pt x="1213" y="1048"/>
                </a:lnTo>
                <a:lnTo>
                  <a:pt x="1220" y="1027"/>
                </a:lnTo>
                <a:lnTo>
                  <a:pt x="1231" y="1008"/>
                </a:lnTo>
                <a:lnTo>
                  <a:pt x="1247" y="992"/>
                </a:lnTo>
                <a:lnTo>
                  <a:pt x="1265" y="981"/>
                </a:lnTo>
                <a:lnTo>
                  <a:pt x="1286" y="973"/>
                </a:lnTo>
                <a:lnTo>
                  <a:pt x="1309" y="970"/>
                </a:lnTo>
                <a:close/>
                <a:moveTo>
                  <a:pt x="1312" y="831"/>
                </a:moveTo>
                <a:lnTo>
                  <a:pt x="1227" y="834"/>
                </a:lnTo>
                <a:lnTo>
                  <a:pt x="1145" y="844"/>
                </a:lnTo>
                <a:lnTo>
                  <a:pt x="1064" y="858"/>
                </a:lnTo>
                <a:lnTo>
                  <a:pt x="984" y="879"/>
                </a:lnTo>
                <a:lnTo>
                  <a:pt x="908" y="905"/>
                </a:lnTo>
                <a:lnTo>
                  <a:pt x="833" y="937"/>
                </a:lnTo>
                <a:lnTo>
                  <a:pt x="762" y="973"/>
                </a:lnTo>
                <a:lnTo>
                  <a:pt x="694" y="1014"/>
                </a:lnTo>
                <a:lnTo>
                  <a:pt x="629" y="1060"/>
                </a:lnTo>
                <a:lnTo>
                  <a:pt x="567" y="1110"/>
                </a:lnTo>
                <a:lnTo>
                  <a:pt x="510" y="1164"/>
                </a:lnTo>
                <a:lnTo>
                  <a:pt x="455" y="1222"/>
                </a:lnTo>
                <a:lnTo>
                  <a:pt x="405" y="1284"/>
                </a:lnTo>
                <a:lnTo>
                  <a:pt x="360" y="1349"/>
                </a:lnTo>
                <a:lnTo>
                  <a:pt x="318" y="1417"/>
                </a:lnTo>
                <a:lnTo>
                  <a:pt x="282" y="1488"/>
                </a:lnTo>
                <a:lnTo>
                  <a:pt x="251" y="1562"/>
                </a:lnTo>
                <a:lnTo>
                  <a:pt x="225" y="1639"/>
                </a:lnTo>
                <a:lnTo>
                  <a:pt x="204" y="1717"/>
                </a:lnTo>
                <a:lnTo>
                  <a:pt x="189" y="1798"/>
                </a:lnTo>
                <a:lnTo>
                  <a:pt x="180" y="1881"/>
                </a:lnTo>
                <a:lnTo>
                  <a:pt x="177" y="1966"/>
                </a:lnTo>
                <a:lnTo>
                  <a:pt x="180" y="2050"/>
                </a:lnTo>
                <a:lnTo>
                  <a:pt x="189" y="2133"/>
                </a:lnTo>
                <a:lnTo>
                  <a:pt x="204" y="2214"/>
                </a:lnTo>
                <a:lnTo>
                  <a:pt x="225" y="2292"/>
                </a:lnTo>
                <a:lnTo>
                  <a:pt x="251" y="2370"/>
                </a:lnTo>
                <a:lnTo>
                  <a:pt x="282" y="2443"/>
                </a:lnTo>
                <a:lnTo>
                  <a:pt x="318" y="2514"/>
                </a:lnTo>
                <a:lnTo>
                  <a:pt x="360" y="2583"/>
                </a:lnTo>
                <a:lnTo>
                  <a:pt x="405" y="2648"/>
                </a:lnTo>
                <a:lnTo>
                  <a:pt x="455" y="2709"/>
                </a:lnTo>
                <a:lnTo>
                  <a:pt x="510" y="2767"/>
                </a:lnTo>
                <a:lnTo>
                  <a:pt x="567" y="2821"/>
                </a:lnTo>
                <a:lnTo>
                  <a:pt x="629" y="2872"/>
                </a:lnTo>
                <a:lnTo>
                  <a:pt x="694" y="2917"/>
                </a:lnTo>
                <a:lnTo>
                  <a:pt x="762" y="2958"/>
                </a:lnTo>
                <a:lnTo>
                  <a:pt x="833" y="2994"/>
                </a:lnTo>
                <a:lnTo>
                  <a:pt x="908" y="3026"/>
                </a:lnTo>
                <a:lnTo>
                  <a:pt x="984" y="3052"/>
                </a:lnTo>
                <a:lnTo>
                  <a:pt x="1064" y="3073"/>
                </a:lnTo>
                <a:lnTo>
                  <a:pt x="1145" y="3088"/>
                </a:lnTo>
                <a:lnTo>
                  <a:pt x="1227" y="3097"/>
                </a:lnTo>
                <a:lnTo>
                  <a:pt x="1312" y="3100"/>
                </a:lnTo>
                <a:lnTo>
                  <a:pt x="1397" y="3097"/>
                </a:lnTo>
                <a:lnTo>
                  <a:pt x="1480" y="3088"/>
                </a:lnTo>
                <a:lnTo>
                  <a:pt x="1560" y="3073"/>
                </a:lnTo>
                <a:lnTo>
                  <a:pt x="1640" y="3052"/>
                </a:lnTo>
                <a:lnTo>
                  <a:pt x="1716" y="3026"/>
                </a:lnTo>
                <a:lnTo>
                  <a:pt x="1791" y="2994"/>
                </a:lnTo>
                <a:lnTo>
                  <a:pt x="1862" y="2958"/>
                </a:lnTo>
                <a:lnTo>
                  <a:pt x="1930" y="2917"/>
                </a:lnTo>
                <a:lnTo>
                  <a:pt x="1995" y="2872"/>
                </a:lnTo>
                <a:lnTo>
                  <a:pt x="2057" y="2821"/>
                </a:lnTo>
                <a:lnTo>
                  <a:pt x="2115" y="2767"/>
                </a:lnTo>
                <a:lnTo>
                  <a:pt x="2169" y="2709"/>
                </a:lnTo>
                <a:lnTo>
                  <a:pt x="2219" y="2648"/>
                </a:lnTo>
                <a:lnTo>
                  <a:pt x="2265" y="2583"/>
                </a:lnTo>
                <a:lnTo>
                  <a:pt x="2306" y="2514"/>
                </a:lnTo>
                <a:lnTo>
                  <a:pt x="2343" y="2443"/>
                </a:lnTo>
                <a:lnTo>
                  <a:pt x="2374" y="2370"/>
                </a:lnTo>
                <a:lnTo>
                  <a:pt x="2400" y="2292"/>
                </a:lnTo>
                <a:lnTo>
                  <a:pt x="2421" y="2214"/>
                </a:lnTo>
                <a:lnTo>
                  <a:pt x="2436" y="2133"/>
                </a:lnTo>
                <a:lnTo>
                  <a:pt x="2445" y="2050"/>
                </a:lnTo>
                <a:lnTo>
                  <a:pt x="2449" y="1966"/>
                </a:lnTo>
                <a:lnTo>
                  <a:pt x="2445" y="1881"/>
                </a:lnTo>
                <a:lnTo>
                  <a:pt x="2436" y="1798"/>
                </a:lnTo>
                <a:lnTo>
                  <a:pt x="2421" y="1717"/>
                </a:lnTo>
                <a:lnTo>
                  <a:pt x="2400" y="1639"/>
                </a:lnTo>
                <a:lnTo>
                  <a:pt x="2374" y="1562"/>
                </a:lnTo>
                <a:lnTo>
                  <a:pt x="2343" y="1488"/>
                </a:lnTo>
                <a:lnTo>
                  <a:pt x="2306" y="1417"/>
                </a:lnTo>
                <a:lnTo>
                  <a:pt x="2265" y="1349"/>
                </a:lnTo>
                <a:lnTo>
                  <a:pt x="2219" y="1284"/>
                </a:lnTo>
                <a:lnTo>
                  <a:pt x="2169" y="1222"/>
                </a:lnTo>
                <a:lnTo>
                  <a:pt x="2115" y="1164"/>
                </a:lnTo>
                <a:lnTo>
                  <a:pt x="2057" y="1110"/>
                </a:lnTo>
                <a:lnTo>
                  <a:pt x="1995" y="1060"/>
                </a:lnTo>
                <a:lnTo>
                  <a:pt x="1930" y="1014"/>
                </a:lnTo>
                <a:lnTo>
                  <a:pt x="1862" y="973"/>
                </a:lnTo>
                <a:lnTo>
                  <a:pt x="1791" y="937"/>
                </a:lnTo>
                <a:lnTo>
                  <a:pt x="1716" y="905"/>
                </a:lnTo>
                <a:lnTo>
                  <a:pt x="1640" y="879"/>
                </a:lnTo>
                <a:lnTo>
                  <a:pt x="1560" y="858"/>
                </a:lnTo>
                <a:lnTo>
                  <a:pt x="1480" y="844"/>
                </a:lnTo>
                <a:lnTo>
                  <a:pt x="1397" y="834"/>
                </a:lnTo>
                <a:lnTo>
                  <a:pt x="1312" y="831"/>
                </a:lnTo>
                <a:close/>
                <a:moveTo>
                  <a:pt x="932" y="177"/>
                </a:moveTo>
                <a:lnTo>
                  <a:pt x="932" y="330"/>
                </a:lnTo>
                <a:lnTo>
                  <a:pt x="1693" y="330"/>
                </a:lnTo>
                <a:lnTo>
                  <a:pt x="1693" y="177"/>
                </a:lnTo>
                <a:lnTo>
                  <a:pt x="932" y="177"/>
                </a:lnTo>
                <a:close/>
                <a:moveTo>
                  <a:pt x="756" y="0"/>
                </a:moveTo>
                <a:lnTo>
                  <a:pt x="1869" y="0"/>
                </a:lnTo>
                <a:lnTo>
                  <a:pt x="1869" y="506"/>
                </a:lnTo>
                <a:lnTo>
                  <a:pt x="1400" y="506"/>
                </a:lnTo>
                <a:lnTo>
                  <a:pt x="1400" y="658"/>
                </a:lnTo>
                <a:lnTo>
                  <a:pt x="1493" y="668"/>
                </a:lnTo>
                <a:lnTo>
                  <a:pt x="1583" y="683"/>
                </a:lnTo>
                <a:lnTo>
                  <a:pt x="1671" y="705"/>
                </a:lnTo>
                <a:lnTo>
                  <a:pt x="1756" y="733"/>
                </a:lnTo>
                <a:lnTo>
                  <a:pt x="1840" y="766"/>
                </a:lnTo>
                <a:lnTo>
                  <a:pt x="1920" y="805"/>
                </a:lnTo>
                <a:lnTo>
                  <a:pt x="1996" y="848"/>
                </a:lnTo>
                <a:lnTo>
                  <a:pt x="2070" y="897"/>
                </a:lnTo>
                <a:lnTo>
                  <a:pt x="2141" y="949"/>
                </a:lnTo>
                <a:lnTo>
                  <a:pt x="2207" y="1008"/>
                </a:lnTo>
                <a:lnTo>
                  <a:pt x="2327" y="892"/>
                </a:lnTo>
                <a:lnTo>
                  <a:pt x="2222" y="782"/>
                </a:lnTo>
                <a:lnTo>
                  <a:pt x="2210" y="766"/>
                </a:lnTo>
                <a:lnTo>
                  <a:pt x="2202" y="748"/>
                </a:lnTo>
                <a:lnTo>
                  <a:pt x="2198" y="728"/>
                </a:lnTo>
                <a:lnTo>
                  <a:pt x="2198" y="710"/>
                </a:lnTo>
                <a:lnTo>
                  <a:pt x="2203" y="691"/>
                </a:lnTo>
                <a:lnTo>
                  <a:pt x="2212" y="673"/>
                </a:lnTo>
                <a:lnTo>
                  <a:pt x="2225" y="657"/>
                </a:lnTo>
                <a:lnTo>
                  <a:pt x="2241" y="646"/>
                </a:lnTo>
                <a:lnTo>
                  <a:pt x="2259" y="637"/>
                </a:lnTo>
                <a:lnTo>
                  <a:pt x="2278" y="633"/>
                </a:lnTo>
                <a:lnTo>
                  <a:pt x="2298" y="634"/>
                </a:lnTo>
                <a:lnTo>
                  <a:pt x="2317" y="638"/>
                </a:lnTo>
                <a:lnTo>
                  <a:pt x="2334" y="647"/>
                </a:lnTo>
                <a:lnTo>
                  <a:pt x="2350" y="660"/>
                </a:lnTo>
                <a:lnTo>
                  <a:pt x="2682" y="1007"/>
                </a:lnTo>
                <a:lnTo>
                  <a:pt x="2695" y="1024"/>
                </a:lnTo>
                <a:lnTo>
                  <a:pt x="2702" y="1042"/>
                </a:lnTo>
                <a:lnTo>
                  <a:pt x="2706" y="1060"/>
                </a:lnTo>
                <a:lnTo>
                  <a:pt x="2706" y="1080"/>
                </a:lnTo>
                <a:lnTo>
                  <a:pt x="2701" y="1099"/>
                </a:lnTo>
                <a:lnTo>
                  <a:pt x="2693" y="1116"/>
                </a:lnTo>
                <a:lnTo>
                  <a:pt x="2679" y="1132"/>
                </a:lnTo>
                <a:lnTo>
                  <a:pt x="2665" y="1143"/>
                </a:lnTo>
                <a:lnTo>
                  <a:pt x="2651" y="1151"/>
                </a:lnTo>
                <a:lnTo>
                  <a:pt x="2635" y="1155"/>
                </a:lnTo>
                <a:lnTo>
                  <a:pt x="2618" y="1157"/>
                </a:lnTo>
                <a:lnTo>
                  <a:pt x="2601" y="1155"/>
                </a:lnTo>
                <a:lnTo>
                  <a:pt x="2585" y="1149"/>
                </a:lnTo>
                <a:lnTo>
                  <a:pt x="2569" y="1141"/>
                </a:lnTo>
                <a:lnTo>
                  <a:pt x="2554" y="1130"/>
                </a:lnTo>
                <a:lnTo>
                  <a:pt x="2450" y="1020"/>
                </a:lnTo>
                <a:lnTo>
                  <a:pt x="2327" y="1136"/>
                </a:lnTo>
                <a:lnTo>
                  <a:pt x="2380" y="1206"/>
                </a:lnTo>
                <a:lnTo>
                  <a:pt x="2430" y="1279"/>
                </a:lnTo>
                <a:lnTo>
                  <a:pt x="2474" y="1356"/>
                </a:lnTo>
                <a:lnTo>
                  <a:pt x="2512" y="1435"/>
                </a:lnTo>
                <a:lnTo>
                  <a:pt x="2546" y="1517"/>
                </a:lnTo>
                <a:lnTo>
                  <a:pt x="2573" y="1603"/>
                </a:lnTo>
                <a:lnTo>
                  <a:pt x="2595" y="1690"/>
                </a:lnTo>
                <a:lnTo>
                  <a:pt x="2612" y="1780"/>
                </a:lnTo>
                <a:lnTo>
                  <a:pt x="2621" y="1872"/>
                </a:lnTo>
                <a:lnTo>
                  <a:pt x="2625" y="1966"/>
                </a:lnTo>
                <a:lnTo>
                  <a:pt x="2621" y="2059"/>
                </a:lnTo>
                <a:lnTo>
                  <a:pt x="2612" y="2151"/>
                </a:lnTo>
                <a:lnTo>
                  <a:pt x="2595" y="2241"/>
                </a:lnTo>
                <a:lnTo>
                  <a:pt x="2573" y="2328"/>
                </a:lnTo>
                <a:lnTo>
                  <a:pt x="2546" y="2413"/>
                </a:lnTo>
                <a:lnTo>
                  <a:pt x="2512" y="2496"/>
                </a:lnTo>
                <a:lnTo>
                  <a:pt x="2474" y="2575"/>
                </a:lnTo>
                <a:lnTo>
                  <a:pt x="2430" y="2652"/>
                </a:lnTo>
                <a:lnTo>
                  <a:pt x="2382" y="2725"/>
                </a:lnTo>
                <a:lnTo>
                  <a:pt x="2328" y="2794"/>
                </a:lnTo>
                <a:lnTo>
                  <a:pt x="2271" y="2860"/>
                </a:lnTo>
                <a:lnTo>
                  <a:pt x="2209" y="2922"/>
                </a:lnTo>
                <a:lnTo>
                  <a:pt x="2143" y="2980"/>
                </a:lnTo>
                <a:lnTo>
                  <a:pt x="2073" y="3033"/>
                </a:lnTo>
                <a:lnTo>
                  <a:pt x="1999" y="3082"/>
                </a:lnTo>
                <a:lnTo>
                  <a:pt x="1923" y="3125"/>
                </a:lnTo>
                <a:lnTo>
                  <a:pt x="1843" y="3164"/>
                </a:lnTo>
                <a:lnTo>
                  <a:pt x="1760" y="3198"/>
                </a:lnTo>
                <a:lnTo>
                  <a:pt x="1675" y="3225"/>
                </a:lnTo>
                <a:lnTo>
                  <a:pt x="1588" y="3247"/>
                </a:lnTo>
                <a:lnTo>
                  <a:pt x="1497" y="3264"/>
                </a:lnTo>
                <a:lnTo>
                  <a:pt x="1405" y="3273"/>
                </a:lnTo>
                <a:lnTo>
                  <a:pt x="1312" y="3276"/>
                </a:lnTo>
                <a:lnTo>
                  <a:pt x="1219" y="3273"/>
                </a:lnTo>
                <a:lnTo>
                  <a:pt x="1127" y="3264"/>
                </a:lnTo>
                <a:lnTo>
                  <a:pt x="1037" y="3247"/>
                </a:lnTo>
                <a:lnTo>
                  <a:pt x="950" y="3225"/>
                </a:lnTo>
                <a:lnTo>
                  <a:pt x="864" y="3198"/>
                </a:lnTo>
                <a:lnTo>
                  <a:pt x="781" y="3164"/>
                </a:lnTo>
                <a:lnTo>
                  <a:pt x="701" y="3125"/>
                </a:lnTo>
                <a:lnTo>
                  <a:pt x="625" y="3082"/>
                </a:lnTo>
                <a:lnTo>
                  <a:pt x="552" y="3033"/>
                </a:lnTo>
                <a:lnTo>
                  <a:pt x="483" y="2980"/>
                </a:lnTo>
                <a:lnTo>
                  <a:pt x="417" y="2922"/>
                </a:lnTo>
                <a:lnTo>
                  <a:pt x="355" y="2860"/>
                </a:lnTo>
                <a:lnTo>
                  <a:pt x="297" y="2794"/>
                </a:lnTo>
                <a:lnTo>
                  <a:pt x="244" y="2725"/>
                </a:lnTo>
                <a:lnTo>
                  <a:pt x="194" y="2652"/>
                </a:lnTo>
                <a:lnTo>
                  <a:pt x="150" y="2575"/>
                </a:lnTo>
                <a:lnTo>
                  <a:pt x="112" y="2496"/>
                </a:lnTo>
                <a:lnTo>
                  <a:pt x="79" y="2413"/>
                </a:lnTo>
                <a:lnTo>
                  <a:pt x="51" y="2328"/>
                </a:lnTo>
                <a:lnTo>
                  <a:pt x="29" y="2241"/>
                </a:lnTo>
                <a:lnTo>
                  <a:pt x="13" y="2151"/>
                </a:lnTo>
                <a:lnTo>
                  <a:pt x="4" y="2059"/>
                </a:lnTo>
                <a:lnTo>
                  <a:pt x="0" y="1966"/>
                </a:lnTo>
                <a:lnTo>
                  <a:pt x="4" y="1872"/>
                </a:lnTo>
                <a:lnTo>
                  <a:pt x="13" y="1780"/>
                </a:lnTo>
                <a:lnTo>
                  <a:pt x="29" y="1690"/>
                </a:lnTo>
                <a:lnTo>
                  <a:pt x="51" y="1602"/>
                </a:lnTo>
                <a:lnTo>
                  <a:pt x="79" y="1517"/>
                </a:lnTo>
                <a:lnTo>
                  <a:pt x="113" y="1434"/>
                </a:lnTo>
                <a:lnTo>
                  <a:pt x="152" y="1355"/>
                </a:lnTo>
                <a:lnTo>
                  <a:pt x="196" y="1278"/>
                </a:lnTo>
                <a:lnTo>
                  <a:pt x="245" y="1205"/>
                </a:lnTo>
                <a:lnTo>
                  <a:pt x="298" y="1135"/>
                </a:lnTo>
                <a:lnTo>
                  <a:pt x="356" y="1069"/>
                </a:lnTo>
                <a:lnTo>
                  <a:pt x="419" y="1007"/>
                </a:lnTo>
                <a:lnTo>
                  <a:pt x="485" y="949"/>
                </a:lnTo>
                <a:lnTo>
                  <a:pt x="555" y="896"/>
                </a:lnTo>
                <a:lnTo>
                  <a:pt x="628" y="848"/>
                </a:lnTo>
                <a:lnTo>
                  <a:pt x="706" y="804"/>
                </a:lnTo>
                <a:lnTo>
                  <a:pt x="785" y="766"/>
                </a:lnTo>
                <a:lnTo>
                  <a:pt x="868" y="733"/>
                </a:lnTo>
                <a:lnTo>
                  <a:pt x="954" y="705"/>
                </a:lnTo>
                <a:lnTo>
                  <a:pt x="1042" y="683"/>
                </a:lnTo>
                <a:lnTo>
                  <a:pt x="1132" y="668"/>
                </a:lnTo>
                <a:lnTo>
                  <a:pt x="1224" y="658"/>
                </a:lnTo>
                <a:lnTo>
                  <a:pt x="1224" y="506"/>
                </a:lnTo>
                <a:lnTo>
                  <a:pt x="756" y="506"/>
                </a:lnTo>
                <a:lnTo>
                  <a:pt x="756" y="0"/>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pPr>
              <a:defRPr/>
            </a:pPr>
            <a:endParaRPr lang="en-GB" kern="0" dirty="0">
              <a:solidFill>
                <a:srgbClr val="717171"/>
              </a:solidFill>
            </a:endParaRPr>
          </a:p>
        </p:txBody>
      </p:sp>
      <p:grpSp>
        <p:nvGrpSpPr>
          <p:cNvPr id="25" name="Group 24"/>
          <p:cNvGrpSpPr/>
          <p:nvPr/>
        </p:nvGrpSpPr>
        <p:grpSpPr>
          <a:xfrm>
            <a:off x="8248750" y="2406445"/>
            <a:ext cx="513113" cy="478607"/>
            <a:chOff x="3162300" y="-3261257"/>
            <a:chExt cx="5854700" cy="5460999"/>
          </a:xfrm>
          <a:solidFill>
            <a:schemeClr val="accent2"/>
          </a:solidFill>
        </p:grpSpPr>
        <p:sp>
          <p:nvSpPr>
            <p:cNvPr id="28" name="Freeform 55"/>
            <p:cNvSpPr>
              <a:spLocks noEditPoints="1"/>
            </p:cNvSpPr>
            <p:nvPr/>
          </p:nvSpPr>
          <p:spPr bwMode="auto">
            <a:xfrm>
              <a:off x="3162300" y="-806985"/>
              <a:ext cx="2355846" cy="3006727"/>
            </a:xfrm>
            <a:custGeom>
              <a:avLst/>
              <a:gdLst>
                <a:gd name="T0" fmla="*/ 1152 w 1484"/>
                <a:gd name="T1" fmla="*/ 687 h 1894"/>
                <a:gd name="T2" fmla="*/ 1184 w 1484"/>
                <a:gd name="T3" fmla="*/ 488 h 1894"/>
                <a:gd name="T4" fmla="*/ 1150 w 1484"/>
                <a:gd name="T5" fmla="*/ 292 h 1894"/>
                <a:gd name="T6" fmla="*/ 1028 w 1484"/>
                <a:gd name="T7" fmla="*/ 108 h 1894"/>
                <a:gd name="T8" fmla="*/ 834 w 1484"/>
                <a:gd name="T9" fmla="*/ 10 h 1894"/>
                <a:gd name="T10" fmla="*/ 718 w 1484"/>
                <a:gd name="T11" fmla="*/ 2 h 1894"/>
                <a:gd name="T12" fmla="*/ 526 w 1484"/>
                <a:gd name="T13" fmla="*/ 58 h 1894"/>
                <a:gd name="T14" fmla="*/ 374 w 1484"/>
                <a:gd name="T15" fmla="*/ 210 h 1894"/>
                <a:gd name="T16" fmla="*/ 304 w 1484"/>
                <a:gd name="T17" fmla="*/ 436 h 1894"/>
                <a:gd name="T18" fmla="*/ 312 w 1484"/>
                <a:gd name="T19" fmla="*/ 609 h 1894"/>
                <a:gd name="T20" fmla="*/ 378 w 1484"/>
                <a:gd name="T21" fmla="*/ 793 h 1894"/>
                <a:gd name="T22" fmla="*/ 224 w 1484"/>
                <a:gd name="T23" fmla="*/ 933 h 1894"/>
                <a:gd name="T24" fmla="*/ 82 w 1484"/>
                <a:gd name="T25" fmla="*/ 1169 h 1894"/>
                <a:gd name="T26" fmla="*/ 8 w 1484"/>
                <a:gd name="T27" fmla="*/ 1449 h 1894"/>
                <a:gd name="T28" fmla="*/ 4 w 1484"/>
                <a:gd name="T29" fmla="*/ 1650 h 1894"/>
                <a:gd name="T30" fmla="*/ 22 w 1484"/>
                <a:gd name="T31" fmla="*/ 1756 h 1894"/>
                <a:gd name="T32" fmla="*/ 70 w 1484"/>
                <a:gd name="T33" fmla="*/ 1802 h 1894"/>
                <a:gd name="T34" fmla="*/ 320 w 1484"/>
                <a:gd name="T35" fmla="*/ 1860 h 1894"/>
                <a:gd name="T36" fmla="*/ 742 w 1484"/>
                <a:gd name="T37" fmla="*/ 1894 h 1894"/>
                <a:gd name="T38" fmla="*/ 1082 w 1484"/>
                <a:gd name="T39" fmla="*/ 1872 h 1894"/>
                <a:gd name="T40" fmla="*/ 1402 w 1484"/>
                <a:gd name="T41" fmla="*/ 1806 h 1894"/>
                <a:gd name="T42" fmla="*/ 1456 w 1484"/>
                <a:gd name="T43" fmla="*/ 1768 h 1894"/>
                <a:gd name="T44" fmla="*/ 1476 w 1484"/>
                <a:gd name="T45" fmla="*/ 1690 h 1894"/>
                <a:gd name="T46" fmla="*/ 1482 w 1484"/>
                <a:gd name="T47" fmla="*/ 1508 h 1894"/>
                <a:gd name="T48" fmla="*/ 1424 w 1484"/>
                <a:gd name="T49" fmla="*/ 1223 h 1894"/>
                <a:gd name="T50" fmla="*/ 1294 w 1484"/>
                <a:gd name="T51" fmla="*/ 975 h 1894"/>
                <a:gd name="T52" fmla="*/ 1106 w 1484"/>
                <a:gd name="T53" fmla="*/ 793 h 1894"/>
                <a:gd name="T54" fmla="*/ 1154 w 1484"/>
                <a:gd name="T55" fmla="*/ 1662 h 1894"/>
                <a:gd name="T56" fmla="*/ 812 w 1484"/>
                <a:gd name="T57" fmla="*/ 1696 h 1894"/>
                <a:gd name="T58" fmla="*/ 532 w 1484"/>
                <a:gd name="T59" fmla="*/ 1688 h 1894"/>
                <a:gd name="T60" fmla="*/ 200 w 1484"/>
                <a:gd name="T61" fmla="*/ 1634 h 1894"/>
                <a:gd name="T62" fmla="*/ 200 w 1484"/>
                <a:gd name="T63" fmla="*/ 1522 h 1894"/>
                <a:gd name="T64" fmla="*/ 244 w 1484"/>
                <a:gd name="T65" fmla="*/ 1295 h 1894"/>
                <a:gd name="T66" fmla="*/ 344 w 1484"/>
                <a:gd name="T67" fmla="*/ 1099 h 1894"/>
                <a:gd name="T68" fmla="*/ 488 w 1484"/>
                <a:gd name="T69" fmla="*/ 957 h 1894"/>
                <a:gd name="T70" fmla="*/ 542 w 1484"/>
                <a:gd name="T71" fmla="*/ 903 h 1894"/>
                <a:gd name="T72" fmla="*/ 574 w 1484"/>
                <a:gd name="T73" fmla="*/ 819 h 1894"/>
                <a:gd name="T74" fmla="*/ 566 w 1484"/>
                <a:gd name="T75" fmla="*/ 729 h 1894"/>
                <a:gd name="T76" fmla="*/ 528 w 1484"/>
                <a:gd name="T77" fmla="*/ 649 h 1894"/>
                <a:gd name="T78" fmla="*/ 500 w 1484"/>
                <a:gd name="T79" fmla="*/ 516 h 1894"/>
                <a:gd name="T80" fmla="*/ 508 w 1484"/>
                <a:gd name="T81" fmla="*/ 398 h 1894"/>
                <a:gd name="T82" fmla="*/ 566 w 1484"/>
                <a:gd name="T83" fmla="*/ 278 h 1894"/>
                <a:gd name="T84" fmla="*/ 666 w 1484"/>
                <a:gd name="T85" fmla="*/ 210 h 1894"/>
                <a:gd name="T86" fmla="*/ 768 w 1484"/>
                <a:gd name="T87" fmla="*/ 200 h 1894"/>
                <a:gd name="T88" fmla="*/ 884 w 1484"/>
                <a:gd name="T89" fmla="*/ 244 h 1894"/>
                <a:gd name="T90" fmla="*/ 958 w 1484"/>
                <a:gd name="T91" fmla="*/ 344 h 1894"/>
                <a:gd name="T92" fmla="*/ 986 w 1484"/>
                <a:gd name="T93" fmla="*/ 488 h 1894"/>
                <a:gd name="T94" fmla="*/ 972 w 1484"/>
                <a:gd name="T95" fmla="*/ 596 h 1894"/>
                <a:gd name="T96" fmla="*/ 934 w 1484"/>
                <a:gd name="T97" fmla="*/ 695 h 1894"/>
                <a:gd name="T98" fmla="*/ 908 w 1484"/>
                <a:gd name="T99" fmla="*/ 783 h 1894"/>
                <a:gd name="T100" fmla="*/ 926 w 1484"/>
                <a:gd name="T101" fmla="*/ 871 h 1894"/>
                <a:gd name="T102" fmla="*/ 980 w 1484"/>
                <a:gd name="T103" fmla="*/ 945 h 1894"/>
                <a:gd name="T104" fmla="*/ 1088 w 1484"/>
                <a:gd name="T105" fmla="*/ 1035 h 1894"/>
                <a:gd name="T106" fmla="*/ 1206 w 1484"/>
                <a:gd name="T107" fmla="*/ 1213 h 1894"/>
                <a:gd name="T108" fmla="*/ 1274 w 1484"/>
                <a:gd name="T109" fmla="*/ 1429 h 1894"/>
                <a:gd name="T110" fmla="*/ 1286 w 1484"/>
                <a:gd name="T111" fmla="*/ 1600 h 18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484" h="1894">
                  <a:moveTo>
                    <a:pt x="1106" y="793"/>
                  </a:moveTo>
                  <a:lnTo>
                    <a:pt x="1106" y="793"/>
                  </a:lnTo>
                  <a:lnTo>
                    <a:pt x="1124" y="759"/>
                  </a:lnTo>
                  <a:lnTo>
                    <a:pt x="1140" y="723"/>
                  </a:lnTo>
                  <a:lnTo>
                    <a:pt x="1152" y="687"/>
                  </a:lnTo>
                  <a:lnTo>
                    <a:pt x="1164" y="649"/>
                  </a:lnTo>
                  <a:lnTo>
                    <a:pt x="1172" y="609"/>
                  </a:lnTo>
                  <a:lnTo>
                    <a:pt x="1178" y="570"/>
                  </a:lnTo>
                  <a:lnTo>
                    <a:pt x="1182" y="528"/>
                  </a:lnTo>
                  <a:lnTo>
                    <a:pt x="1184" y="488"/>
                  </a:lnTo>
                  <a:lnTo>
                    <a:pt x="1184" y="488"/>
                  </a:lnTo>
                  <a:lnTo>
                    <a:pt x="1182" y="436"/>
                  </a:lnTo>
                  <a:lnTo>
                    <a:pt x="1176" y="386"/>
                  </a:lnTo>
                  <a:lnTo>
                    <a:pt x="1164" y="338"/>
                  </a:lnTo>
                  <a:lnTo>
                    <a:pt x="1150" y="292"/>
                  </a:lnTo>
                  <a:lnTo>
                    <a:pt x="1132" y="250"/>
                  </a:lnTo>
                  <a:lnTo>
                    <a:pt x="1112" y="210"/>
                  </a:lnTo>
                  <a:lnTo>
                    <a:pt x="1086" y="172"/>
                  </a:lnTo>
                  <a:lnTo>
                    <a:pt x="1058" y="138"/>
                  </a:lnTo>
                  <a:lnTo>
                    <a:pt x="1028" y="108"/>
                  </a:lnTo>
                  <a:lnTo>
                    <a:pt x="994" y="80"/>
                  </a:lnTo>
                  <a:lnTo>
                    <a:pt x="958" y="58"/>
                  </a:lnTo>
                  <a:lnTo>
                    <a:pt x="920" y="38"/>
                  </a:lnTo>
                  <a:lnTo>
                    <a:pt x="878" y="22"/>
                  </a:lnTo>
                  <a:lnTo>
                    <a:pt x="834" y="10"/>
                  </a:lnTo>
                  <a:lnTo>
                    <a:pt x="790" y="4"/>
                  </a:lnTo>
                  <a:lnTo>
                    <a:pt x="766" y="2"/>
                  </a:lnTo>
                  <a:lnTo>
                    <a:pt x="742" y="0"/>
                  </a:lnTo>
                  <a:lnTo>
                    <a:pt x="742" y="0"/>
                  </a:lnTo>
                  <a:lnTo>
                    <a:pt x="718" y="2"/>
                  </a:lnTo>
                  <a:lnTo>
                    <a:pt x="696" y="4"/>
                  </a:lnTo>
                  <a:lnTo>
                    <a:pt x="650" y="10"/>
                  </a:lnTo>
                  <a:lnTo>
                    <a:pt x="606" y="22"/>
                  </a:lnTo>
                  <a:lnTo>
                    <a:pt x="566" y="38"/>
                  </a:lnTo>
                  <a:lnTo>
                    <a:pt x="526" y="58"/>
                  </a:lnTo>
                  <a:lnTo>
                    <a:pt x="490" y="80"/>
                  </a:lnTo>
                  <a:lnTo>
                    <a:pt x="456" y="108"/>
                  </a:lnTo>
                  <a:lnTo>
                    <a:pt x="426" y="138"/>
                  </a:lnTo>
                  <a:lnTo>
                    <a:pt x="398" y="172"/>
                  </a:lnTo>
                  <a:lnTo>
                    <a:pt x="374" y="210"/>
                  </a:lnTo>
                  <a:lnTo>
                    <a:pt x="352" y="250"/>
                  </a:lnTo>
                  <a:lnTo>
                    <a:pt x="334" y="292"/>
                  </a:lnTo>
                  <a:lnTo>
                    <a:pt x="320" y="338"/>
                  </a:lnTo>
                  <a:lnTo>
                    <a:pt x="310" y="386"/>
                  </a:lnTo>
                  <a:lnTo>
                    <a:pt x="304" y="436"/>
                  </a:lnTo>
                  <a:lnTo>
                    <a:pt x="302" y="488"/>
                  </a:lnTo>
                  <a:lnTo>
                    <a:pt x="302" y="488"/>
                  </a:lnTo>
                  <a:lnTo>
                    <a:pt x="302" y="528"/>
                  </a:lnTo>
                  <a:lnTo>
                    <a:pt x="306" y="570"/>
                  </a:lnTo>
                  <a:lnTo>
                    <a:pt x="312" y="609"/>
                  </a:lnTo>
                  <a:lnTo>
                    <a:pt x="320" y="649"/>
                  </a:lnTo>
                  <a:lnTo>
                    <a:pt x="332" y="687"/>
                  </a:lnTo>
                  <a:lnTo>
                    <a:pt x="346" y="723"/>
                  </a:lnTo>
                  <a:lnTo>
                    <a:pt x="360" y="759"/>
                  </a:lnTo>
                  <a:lnTo>
                    <a:pt x="378" y="793"/>
                  </a:lnTo>
                  <a:lnTo>
                    <a:pt x="378" y="793"/>
                  </a:lnTo>
                  <a:lnTo>
                    <a:pt x="338" y="823"/>
                  </a:lnTo>
                  <a:lnTo>
                    <a:pt x="298" y="855"/>
                  </a:lnTo>
                  <a:lnTo>
                    <a:pt x="260" y="893"/>
                  </a:lnTo>
                  <a:lnTo>
                    <a:pt x="224" y="933"/>
                  </a:lnTo>
                  <a:lnTo>
                    <a:pt x="192" y="975"/>
                  </a:lnTo>
                  <a:lnTo>
                    <a:pt x="160" y="1021"/>
                  </a:lnTo>
                  <a:lnTo>
                    <a:pt x="132" y="1067"/>
                  </a:lnTo>
                  <a:lnTo>
                    <a:pt x="106" y="1117"/>
                  </a:lnTo>
                  <a:lnTo>
                    <a:pt x="82" y="1169"/>
                  </a:lnTo>
                  <a:lnTo>
                    <a:pt x="60" y="1223"/>
                  </a:lnTo>
                  <a:lnTo>
                    <a:pt x="42" y="1277"/>
                  </a:lnTo>
                  <a:lnTo>
                    <a:pt x="28" y="1333"/>
                  </a:lnTo>
                  <a:lnTo>
                    <a:pt x="16" y="1391"/>
                  </a:lnTo>
                  <a:lnTo>
                    <a:pt x="8" y="1449"/>
                  </a:lnTo>
                  <a:lnTo>
                    <a:pt x="2" y="1508"/>
                  </a:lnTo>
                  <a:lnTo>
                    <a:pt x="0" y="1568"/>
                  </a:lnTo>
                  <a:lnTo>
                    <a:pt x="0" y="1568"/>
                  </a:lnTo>
                  <a:lnTo>
                    <a:pt x="2" y="1608"/>
                  </a:lnTo>
                  <a:lnTo>
                    <a:pt x="4" y="1650"/>
                  </a:lnTo>
                  <a:lnTo>
                    <a:pt x="8" y="1690"/>
                  </a:lnTo>
                  <a:lnTo>
                    <a:pt x="14" y="1730"/>
                  </a:lnTo>
                  <a:lnTo>
                    <a:pt x="14" y="1730"/>
                  </a:lnTo>
                  <a:lnTo>
                    <a:pt x="18" y="1744"/>
                  </a:lnTo>
                  <a:lnTo>
                    <a:pt x="22" y="1756"/>
                  </a:lnTo>
                  <a:lnTo>
                    <a:pt x="30" y="1768"/>
                  </a:lnTo>
                  <a:lnTo>
                    <a:pt x="38" y="1778"/>
                  </a:lnTo>
                  <a:lnTo>
                    <a:pt x="48" y="1788"/>
                  </a:lnTo>
                  <a:lnTo>
                    <a:pt x="58" y="1796"/>
                  </a:lnTo>
                  <a:lnTo>
                    <a:pt x="70" y="1802"/>
                  </a:lnTo>
                  <a:lnTo>
                    <a:pt x="82" y="1806"/>
                  </a:lnTo>
                  <a:lnTo>
                    <a:pt x="82" y="1806"/>
                  </a:lnTo>
                  <a:lnTo>
                    <a:pt x="160" y="1826"/>
                  </a:lnTo>
                  <a:lnTo>
                    <a:pt x="240" y="1844"/>
                  </a:lnTo>
                  <a:lnTo>
                    <a:pt x="320" y="1860"/>
                  </a:lnTo>
                  <a:lnTo>
                    <a:pt x="402" y="1872"/>
                  </a:lnTo>
                  <a:lnTo>
                    <a:pt x="486" y="1882"/>
                  </a:lnTo>
                  <a:lnTo>
                    <a:pt x="570" y="1890"/>
                  </a:lnTo>
                  <a:lnTo>
                    <a:pt x="656" y="1894"/>
                  </a:lnTo>
                  <a:lnTo>
                    <a:pt x="742" y="1894"/>
                  </a:lnTo>
                  <a:lnTo>
                    <a:pt x="742" y="1894"/>
                  </a:lnTo>
                  <a:lnTo>
                    <a:pt x="828" y="1894"/>
                  </a:lnTo>
                  <a:lnTo>
                    <a:pt x="914" y="1890"/>
                  </a:lnTo>
                  <a:lnTo>
                    <a:pt x="998" y="1882"/>
                  </a:lnTo>
                  <a:lnTo>
                    <a:pt x="1082" y="1872"/>
                  </a:lnTo>
                  <a:lnTo>
                    <a:pt x="1164" y="1860"/>
                  </a:lnTo>
                  <a:lnTo>
                    <a:pt x="1244" y="1844"/>
                  </a:lnTo>
                  <a:lnTo>
                    <a:pt x="1324" y="1826"/>
                  </a:lnTo>
                  <a:lnTo>
                    <a:pt x="1402" y="1806"/>
                  </a:lnTo>
                  <a:lnTo>
                    <a:pt x="1402" y="1806"/>
                  </a:lnTo>
                  <a:lnTo>
                    <a:pt x="1416" y="1802"/>
                  </a:lnTo>
                  <a:lnTo>
                    <a:pt x="1426" y="1796"/>
                  </a:lnTo>
                  <a:lnTo>
                    <a:pt x="1438" y="1788"/>
                  </a:lnTo>
                  <a:lnTo>
                    <a:pt x="1448" y="1778"/>
                  </a:lnTo>
                  <a:lnTo>
                    <a:pt x="1456" y="1768"/>
                  </a:lnTo>
                  <a:lnTo>
                    <a:pt x="1462" y="1756"/>
                  </a:lnTo>
                  <a:lnTo>
                    <a:pt x="1466" y="1744"/>
                  </a:lnTo>
                  <a:lnTo>
                    <a:pt x="1470" y="1730"/>
                  </a:lnTo>
                  <a:lnTo>
                    <a:pt x="1470" y="1730"/>
                  </a:lnTo>
                  <a:lnTo>
                    <a:pt x="1476" y="1690"/>
                  </a:lnTo>
                  <a:lnTo>
                    <a:pt x="1480" y="1650"/>
                  </a:lnTo>
                  <a:lnTo>
                    <a:pt x="1484" y="1608"/>
                  </a:lnTo>
                  <a:lnTo>
                    <a:pt x="1484" y="1568"/>
                  </a:lnTo>
                  <a:lnTo>
                    <a:pt x="1484" y="1568"/>
                  </a:lnTo>
                  <a:lnTo>
                    <a:pt x="1482" y="1508"/>
                  </a:lnTo>
                  <a:lnTo>
                    <a:pt x="1478" y="1449"/>
                  </a:lnTo>
                  <a:lnTo>
                    <a:pt x="1468" y="1391"/>
                  </a:lnTo>
                  <a:lnTo>
                    <a:pt x="1456" y="1333"/>
                  </a:lnTo>
                  <a:lnTo>
                    <a:pt x="1442" y="1277"/>
                  </a:lnTo>
                  <a:lnTo>
                    <a:pt x="1424" y="1223"/>
                  </a:lnTo>
                  <a:lnTo>
                    <a:pt x="1404" y="1169"/>
                  </a:lnTo>
                  <a:lnTo>
                    <a:pt x="1380" y="1117"/>
                  </a:lnTo>
                  <a:lnTo>
                    <a:pt x="1354" y="1067"/>
                  </a:lnTo>
                  <a:lnTo>
                    <a:pt x="1324" y="1021"/>
                  </a:lnTo>
                  <a:lnTo>
                    <a:pt x="1294" y="975"/>
                  </a:lnTo>
                  <a:lnTo>
                    <a:pt x="1260" y="933"/>
                  </a:lnTo>
                  <a:lnTo>
                    <a:pt x="1224" y="893"/>
                  </a:lnTo>
                  <a:lnTo>
                    <a:pt x="1188" y="855"/>
                  </a:lnTo>
                  <a:lnTo>
                    <a:pt x="1148" y="823"/>
                  </a:lnTo>
                  <a:lnTo>
                    <a:pt x="1106" y="793"/>
                  </a:lnTo>
                  <a:lnTo>
                    <a:pt x="1106" y="793"/>
                  </a:lnTo>
                  <a:close/>
                  <a:moveTo>
                    <a:pt x="1284" y="1634"/>
                  </a:moveTo>
                  <a:lnTo>
                    <a:pt x="1284" y="1634"/>
                  </a:lnTo>
                  <a:lnTo>
                    <a:pt x="1220" y="1648"/>
                  </a:lnTo>
                  <a:lnTo>
                    <a:pt x="1154" y="1662"/>
                  </a:lnTo>
                  <a:lnTo>
                    <a:pt x="1088" y="1672"/>
                  </a:lnTo>
                  <a:lnTo>
                    <a:pt x="1020" y="1680"/>
                  </a:lnTo>
                  <a:lnTo>
                    <a:pt x="952" y="1688"/>
                  </a:lnTo>
                  <a:lnTo>
                    <a:pt x="882" y="1692"/>
                  </a:lnTo>
                  <a:lnTo>
                    <a:pt x="812" y="1696"/>
                  </a:lnTo>
                  <a:lnTo>
                    <a:pt x="742" y="1698"/>
                  </a:lnTo>
                  <a:lnTo>
                    <a:pt x="742" y="1698"/>
                  </a:lnTo>
                  <a:lnTo>
                    <a:pt x="672" y="1696"/>
                  </a:lnTo>
                  <a:lnTo>
                    <a:pt x="602" y="1694"/>
                  </a:lnTo>
                  <a:lnTo>
                    <a:pt x="532" y="1688"/>
                  </a:lnTo>
                  <a:lnTo>
                    <a:pt x="464" y="1682"/>
                  </a:lnTo>
                  <a:lnTo>
                    <a:pt x="398" y="1672"/>
                  </a:lnTo>
                  <a:lnTo>
                    <a:pt x="330" y="1662"/>
                  </a:lnTo>
                  <a:lnTo>
                    <a:pt x="266" y="1648"/>
                  </a:lnTo>
                  <a:lnTo>
                    <a:pt x="200" y="1634"/>
                  </a:lnTo>
                  <a:lnTo>
                    <a:pt x="200" y="1634"/>
                  </a:lnTo>
                  <a:lnTo>
                    <a:pt x="198" y="1600"/>
                  </a:lnTo>
                  <a:lnTo>
                    <a:pt x="198" y="1568"/>
                  </a:lnTo>
                  <a:lnTo>
                    <a:pt x="198" y="1568"/>
                  </a:lnTo>
                  <a:lnTo>
                    <a:pt x="200" y="1522"/>
                  </a:lnTo>
                  <a:lnTo>
                    <a:pt x="204" y="1476"/>
                  </a:lnTo>
                  <a:lnTo>
                    <a:pt x="210" y="1429"/>
                  </a:lnTo>
                  <a:lnTo>
                    <a:pt x="218" y="1383"/>
                  </a:lnTo>
                  <a:lnTo>
                    <a:pt x="230" y="1339"/>
                  </a:lnTo>
                  <a:lnTo>
                    <a:pt x="244" y="1295"/>
                  </a:lnTo>
                  <a:lnTo>
                    <a:pt x="260" y="1253"/>
                  </a:lnTo>
                  <a:lnTo>
                    <a:pt x="278" y="1213"/>
                  </a:lnTo>
                  <a:lnTo>
                    <a:pt x="298" y="1173"/>
                  </a:lnTo>
                  <a:lnTo>
                    <a:pt x="320" y="1135"/>
                  </a:lnTo>
                  <a:lnTo>
                    <a:pt x="344" y="1099"/>
                  </a:lnTo>
                  <a:lnTo>
                    <a:pt x="370" y="1067"/>
                  </a:lnTo>
                  <a:lnTo>
                    <a:pt x="398" y="1035"/>
                  </a:lnTo>
                  <a:lnTo>
                    <a:pt x="426" y="1005"/>
                  </a:lnTo>
                  <a:lnTo>
                    <a:pt x="458" y="979"/>
                  </a:lnTo>
                  <a:lnTo>
                    <a:pt x="488" y="957"/>
                  </a:lnTo>
                  <a:lnTo>
                    <a:pt x="488" y="957"/>
                  </a:lnTo>
                  <a:lnTo>
                    <a:pt x="504" y="945"/>
                  </a:lnTo>
                  <a:lnTo>
                    <a:pt x="518" y="931"/>
                  </a:lnTo>
                  <a:lnTo>
                    <a:pt x="530" y="919"/>
                  </a:lnTo>
                  <a:lnTo>
                    <a:pt x="542" y="903"/>
                  </a:lnTo>
                  <a:lnTo>
                    <a:pt x="552" y="887"/>
                  </a:lnTo>
                  <a:lnTo>
                    <a:pt x="560" y="871"/>
                  </a:lnTo>
                  <a:lnTo>
                    <a:pt x="566" y="855"/>
                  </a:lnTo>
                  <a:lnTo>
                    <a:pt x="570" y="837"/>
                  </a:lnTo>
                  <a:lnTo>
                    <a:pt x="574" y="819"/>
                  </a:lnTo>
                  <a:lnTo>
                    <a:pt x="576" y="801"/>
                  </a:lnTo>
                  <a:lnTo>
                    <a:pt x="576" y="783"/>
                  </a:lnTo>
                  <a:lnTo>
                    <a:pt x="574" y="765"/>
                  </a:lnTo>
                  <a:lnTo>
                    <a:pt x="572" y="747"/>
                  </a:lnTo>
                  <a:lnTo>
                    <a:pt x="566" y="729"/>
                  </a:lnTo>
                  <a:lnTo>
                    <a:pt x="560" y="711"/>
                  </a:lnTo>
                  <a:lnTo>
                    <a:pt x="550" y="695"/>
                  </a:lnTo>
                  <a:lnTo>
                    <a:pt x="550" y="695"/>
                  </a:lnTo>
                  <a:lnTo>
                    <a:pt x="538" y="673"/>
                  </a:lnTo>
                  <a:lnTo>
                    <a:pt x="528" y="649"/>
                  </a:lnTo>
                  <a:lnTo>
                    <a:pt x="520" y="623"/>
                  </a:lnTo>
                  <a:lnTo>
                    <a:pt x="512" y="596"/>
                  </a:lnTo>
                  <a:lnTo>
                    <a:pt x="506" y="570"/>
                  </a:lnTo>
                  <a:lnTo>
                    <a:pt x="502" y="544"/>
                  </a:lnTo>
                  <a:lnTo>
                    <a:pt x="500" y="516"/>
                  </a:lnTo>
                  <a:lnTo>
                    <a:pt x="498" y="488"/>
                  </a:lnTo>
                  <a:lnTo>
                    <a:pt x="498" y="488"/>
                  </a:lnTo>
                  <a:lnTo>
                    <a:pt x="500" y="456"/>
                  </a:lnTo>
                  <a:lnTo>
                    <a:pt x="504" y="426"/>
                  </a:lnTo>
                  <a:lnTo>
                    <a:pt x="508" y="398"/>
                  </a:lnTo>
                  <a:lnTo>
                    <a:pt x="516" y="370"/>
                  </a:lnTo>
                  <a:lnTo>
                    <a:pt x="526" y="344"/>
                  </a:lnTo>
                  <a:lnTo>
                    <a:pt x="538" y="320"/>
                  </a:lnTo>
                  <a:lnTo>
                    <a:pt x="550" y="298"/>
                  </a:lnTo>
                  <a:lnTo>
                    <a:pt x="566" y="278"/>
                  </a:lnTo>
                  <a:lnTo>
                    <a:pt x="582" y="260"/>
                  </a:lnTo>
                  <a:lnTo>
                    <a:pt x="602" y="244"/>
                  </a:lnTo>
                  <a:lnTo>
                    <a:pt x="622" y="230"/>
                  </a:lnTo>
                  <a:lnTo>
                    <a:pt x="642" y="220"/>
                  </a:lnTo>
                  <a:lnTo>
                    <a:pt x="666" y="210"/>
                  </a:lnTo>
                  <a:lnTo>
                    <a:pt x="690" y="204"/>
                  </a:lnTo>
                  <a:lnTo>
                    <a:pt x="716" y="200"/>
                  </a:lnTo>
                  <a:lnTo>
                    <a:pt x="742" y="198"/>
                  </a:lnTo>
                  <a:lnTo>
                    <a:pt x="742" y="198"/>
                  </a:lnTo>
                  <a:lnTo>
                    <a:pt x="768" y="200"/>
                  </a:lnTo>
                  <a:lnTo>
                    <a:pt x="794" y="204"/>
                  </a:lnTo>
                  <a:lnTo>
                    <a:pt x="818" y="210"/>
                  </a:lnTo>
                  <a:lnTo>
                    <a:pt x="842" y="220"/>
                  </a:lnTo>
                  <a:lnTo>
                    <a:pt x="864" y="230"/>
                  </a:lnTo>
                  <a:lnTo>
                    <a:pt x="884" y="244"/>
                  </a:lnTo>
                  <a:lnTo>
                    <a:pt x="902" y="260"/>
                  </a:lnTo>
                  <a:lnTo>
                    <a:pt x="918" y="278"/>
                  </a:lnTo>
                  <a:lnTo>
                    <a:pt x="934" y="298"/>
                  </a:lnTo>
                  <a:lnTo>
                    <a:pt x="948" y="320"/>
                  </a:lnTo>
                  <a:lnTo>
                    <a:pt x="958" y="344"/>
                  </a:lnTo>
                  <a:lnTo>
                    <a:pt x="968" y="370"/>
                  </a:lnTo>
                  <a:lnTo>
                    <a:pt x="976" y="398"/>
                  </a:lnTo>
                  <a:lnTo>
                    <a:pt x="982" y="426"/>
                  </a:lnTo>
                  <a:lnTo>
                    <a:pt x="984" y="456"/>
                  </a:lnTo>
                  <a:lnTo>
                    <a:pt x="986" y="488"/>
                  </a:lnTo>
                  <a:lnTo>
                    <a:pt x="986" y="488"/>
                  </a:lnTo>
                  <a:lnTo>
                    <a:pt x="984" y="516"/>
                  </a:lnTo>
                  <a:lnTo>
                    <a:pt x="982" y="542"/>
                  </a:lnTo>
                  <a:lnTo>
                    <a:pt x="978" y="570"/>
                  </a:lnTo>
                  <a:lnTo>
                    <a:pt x="972" y="596"/>
                  </a:lnTo>
                  <a:lnTo>
                    <a:pt x="966" y="623"/>
                  </a:lnTo>
                  <a:lnTo>
                    <a:pt x="956" y="649"/>
                  </a:lnTo>
                  <a:lnTo>
                    <a:pt x="946" y="673"/>
                  </a:lnTo>
                  <a:lnTo>
                    <a:pt x="934" y="695"/>
                  </a:lnTo>
                  <a:lnTo>
                    <a:pt x="934" y="695"/>
                  </a:lnTo>
                  <a:lnTo>
                    <a:pt x="926" y="713"/>
                  </a:lnTo>
                  <a:lnTo>
                    <a:pt x="918" y="729"/>
                  </a:lnTo>
                  <a:lnTo>
                    <a:pt x="914" y="747"/>
                  </a:lnTo>
                  <a:lnTo>
                    <a:pt x="910" y="765"/>
                  </a:lnTo>
                  <a:lnTo>
                    <a:pt x="908" y="783"/>
                  </a:lnTo>
                  <a:lnTo>
                    <a:pt x="908" y="803"/>
                  </a:lnTo>
                  <a:lnTo>
                    <a:pt x="910" y="821"/>
                  </a:lnTo>
                  <a:lnTo>
                    <a:pt x="914" y="837"/>
                  </a:lnTo>
                  <a:lnTo>
                    <a:pt x="918" y="855"/>
                  </a:lnTo>
                  <a:lnTo>
                    <a:pt x="926" y="871"/>
                  </a:lnTo>
                  <a:lnTo>
                    <a:pt x="934" y="889"/>
                  </a:lnTo>
                  <a:lnTo>
                    <a:pt x="944" y="903"/>
                  </a:lnTo>
                  <a:lnTo>
                    <a:pt x="954" y="919"/>
                  </a:lnTo>
                  <a:lnTo>
                    <a:pt x="966" y="931"/>
                  </a:lnTo>
                  <a:lnTo>
                    <a:pt x="980" y="945"/>
                  </a:lnTo>
                  <a:lnTo>
                    <a:pt x="996" y="957"/>
                  </a:lnTo>
                  <a:lnTo>
                    <a:pt x="996" y="957"/>
                  </a:lnTo>
                  <a:lnTo>
                    <a:pt x="1028" y="979"/>
                  </a:lnTo>
                  <a:lnTo>
                    <a:pt x="1058" y="1005"/>
                  </a:lnTo>
                  <a:lnTo>
                    <a:pt x="1088" y="1035"/>
                  </a:lnTo>
                  <a:lnTo>
                    <a:pt x="1114" y="1067"/>
                  </a:lnTo>
                  <a:lnTo>
                    <a:pt x="1140" y="1099"/>
                  </a:lnTo>
                  <a:lnTo>
                    <a:pt x="1164" y="1135"/>
                  </a:lnTo>
                  <a:lnTo>
                    <a:pt x="1186" y="1173"/>
                  </a:lnTo>
                  <a:lnTo>
                    <a:pt x="1206" y="1213"/>
                  </a:lnTo>
                  <a:lnTo>
                    <a:pt x="1224" y="1253"/>
                  </a:lnTo>
                  <a:lnTo>
                    <a:pt x="1240" y="1295"/>
                  </a:lnTo>
                  <a:lnTo>
                    <a:pt x="1254" y="1339"/>
                  </a:lnTo>
                  <a:lnTo>
                    <a:pt x="1266" y="1383"/>
                  </a:lnTo>
                  <a:lnTo>
                    <a:pt x="1274" y="1429"/>
                  </a:lnTo>
                  <a:lnTo>
                    <a:pt x="1282" y="1476"/>
                  </a:lnTo>
                  <a:lnTo>
                    <a:pt x="1286" y="1522"/>
                  </a:lnTo>
                  <a:lnTo>
                    <a:pt x="1286" y="1568"/>
                  </a:lnTo>
                  <a:lnTo>
                    <a:pt x="1286" y="1568"/>
                  </a:lnTo>
                  <a:lnTo>
                    <a:pt x="1286" y="1600"/>
                  </a:lnTo>
                  <a:lnTo>
                    <a:pt x="1284" y="1634"/>
                  </a:lnTo>
                  <a:lnTo>
                    <a:pt x="1284" y="16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en-GB" sz="1200" dirty="0">
                <a:solidFill>
                  <a:srgbClr val="717171"/>
                </a:solidFill>
              </a:endParaRPr>
            </a:p>
          </p:txBody>
        </p:sp>
        <p:sp>
          <p:nvSpPr>
            <p:cNvPr id="29" name="Freeform 56"/>
            <p:cNvSpPr>
              <a:spLocks noEditPoints="1"/>
            </p:cNvSpPr>
            <p:nvPr/>
          </p:nvSpPr>
          <p:spPr bwMode="auto">
            <a:xfrm>
              <a:off x="6661154" y="-806985"/>
              <a:ext cx="2355846" cy="3006727"/>
            </a:xfrm>
            <a:custGeom>
              <a:avLst/>
              <a:gdLst>
                <a:gd name="T0" fmla="*/ 1152 w 1484"/>
                <a:gd name="T1" fmla="*/ 687 h 1894"/>
                <a:gd name="T2" fmla="*/ 1184 w 1484"/>
                <a:gd name="T3" fmla="*/ 488 h 1894"/>
                <a:gd name="T4" fmla="*/ 1150 w 1484"/>
                <a:gd name="T5" fmla="*/ 292 h 1894"/>
                <a:gd name="T6" fmla="*/ 1028 w 1484"/>
                <a:gd name="T7" fmla="*/ 108 h 1894"/>
                <a:gd name="T8" fmla="*/ 834 w 1484"/>
                <a:gd name="T9" fmla="*/ 10 h 1894"/>
                <a:gd name="T10" fmla="*/ 718 w 1484"/>
                <a:gd name="T11" fmla="*/ 2 h 1894"/>
                <a:gd name="T12" fmla="*/ 526 w 1484"/>
                <a:gd name="T13" fmla="*/ 58 h 1894"/>
                <a:gd name="T14" fmla="*/ 374 w 1484"/>
                <a:gd name="T15" fmla="*/ 210 h 1894"/>
                <a:gd name="T16" fmla="*/ 304 w 1484"/>
                <a:gd name="T17" fmla="*/ 436 h 1894"/>
                <a:gd name="T18" fmla="*/ 312 w 1484"/>
                <a:gd name="T19" fmla="*/ 609 h 1894"/>
                <a:gd name="T20" fmla="*/ 378 w 1484"/>
                <a:gd name="T21" fmla="*/ 793 h 1894"/>
                <a:gd name="T22" fmla="*/ 224 w 1484"/>
                <a:gd name="T23" fmla="*/ 933 h 1894"/>
                <a:gd name="T24" fmla="*/ 82 w 1484"/>
                <a:gd name="T25" fmla="*/ 1169 h 1894"/>
                <a:gd name="T26" fmla="*/ 8 w 1484"/>
                <a:gd name="T27" fmla="*/ 1449 h 1894"/>
                <a:gd name="T28" fmla="*/ 4 w 1484"/>
                <a:gd name="T29" fmla="*/ 1650 h 1894"/>
                <a:gd name="T30" fmla="*/ 22 w 1484"/>
                <a:gd name="T31" fmla="*/ 1756 h 1894"/>
                <a:gd name="T32" fmla="*/ 70 w 1484"/>
                <a:gd name="T33" fmla="*/ 1802 h 1894"/>
                <a:gd name="T34" fmla="*/ 320 w 1484"/>
                <a:gd name="T35" fmla="*/ 1860 h 1894"/>
                <a:gd name="T36" fmla="*/ 742 w 1484"/>
                <a:gd name="T37" fmla="*/ 1894 h 1894"/>
                <a:gd name="T38" fmla="*/ 1082 w 1484"/>
                <a:gd name="T39" fmla="*/ 1872 h 1894"/>
                <a:gd name="T40" fmla="*/ 1402 w 1484"/>
                <a:gd name="T41" fmla="*/ 1806 h 1894"/>
                <a:gd name="T42" fmla="*/ 1456 w 1484"/>
                <a:gd name="T43" fmla="*/ 1768 h 1894"/>
                <a:gd name="T44" fmla="*/ 1476 w 1484"/>
                <a:gd name="T45" fmla="*/ 1690 h 1894"/>
                <a:gd name="T46" fmla="*/ 1482 w 1484"/>
                <a:gd name="T47" fmla="*/ 1508 h 1894"/>
                <a:gd name="T48" fmla="*/ 1424 w 1484"/>
                <a:gd name="T49" fmla="*/ 1223 h 1894"/>
                <a:gd name="T50" fmla="*/ 1294 w 1484"/>
                <a:gd name="T51" fmla="*/ 975 h 1894"/>
                <a:gd name="T52" fmla="*/ 1106 w 1484"/>
                <a:gd name="T53" fmla="*/ 793 h 1894"/>
                <a:gd name="T54" fmla="*/ 1154 w 1484"/>
                <a:gd name="T55" fmla="*/ 1662 h 1894"/>
                <a:gd name="T56" fmla="*/ 812 w 1484"/>
                <a:gd name="T57" fmla="*/ 1696 h 1894"/>
                <a:gd name="T58" fmla="*/ 532 w 1484"/>
                <a:gd name="T59" fmla="*/ 1688 h 1894"/>
                <a:gd name="T60" fmla="*/ 200 w 1484"/>
                <a:gd name="T61" fmla="*/ 1634 h 1894"/>
                <a:gd name="T62" fmla="*/ 200 w 1484"/>
                <a:gd name="T63" fmla="*/ 1522 h 1894"/>
                <a:gd name="T64" fmla="*/ 244 w 1484"/>
                <a:gd name="T65" fmla="*/ 1295 h 1894"/>
                <a:gd name="T66" fmla="*/ 344 w 1484"/>
                <a:gd name="T67" fmla="*/ 1099 h 1894"/>
                <a:gd name="T68" fmla="*/ 488 w 1484"/>
                <a:gd name="T69" fmla="*/ 957 h 1894"/>
                <a:gd name="T70" fmla="*/ 542 w 1484"/>
                <a:gd name="T71" fmla="*/ 903 h 1894"/>
                <a:gd name="T72" fmla="*/ 574 w 1484"/>
                <a:gd name="T73" fmla="*/ 819 h 1894"/>
                <a:gd name="T74" fmla="*/ 566 w 1484"/>
                <a:gd name="T75" fmla="*/ 729 h 1894"/>
                <a:gd name="T76" fmla="*/ 528 w 1484"/>
                <a:gd name="T77" fmla="*/ 649 h 1894"/>
                <a:gd name="T78" fmla="*/ 500 w 1484"/>
                <a:gd name="T79" fmla="*/ 516 h 1894"/>
                <a:gd name="T80" fmla="*/ 508 w 1484"/>
                <a:gd name="T81" fmla="*/ 398 h 1894"/>
                <a:gd name="T82" fmla="*/ 566 w 1484"/>
                <a:gd name="T83" fmla="*/ 278 h 1894"/>
                <a:gd name="T84" fmla="*/ 666 w 1484"/>
                <a:gd name="T85" fmla="*/ 210 h 1894"/>
                <a:gd name="T86" fmla="*/ 768 w 1484"/>
                <a:gd name="T87" fmla="*/ 200 h 1894"/>
                <a:gd name="T88" fmla="*/ 884 w 1484"/>
                <a:gd name="T89" fmla="*/ 244 h 1894"/>
                <a:gd name="T90" fmla="*/ 958 w 1484"/>
                <a:gd name="T91" fmla="*/ 344 h 1894"/>
                <a:gd name="T92" fmla="*/ 986 w 1484"/>
                <a:gd name="T93" fmla="*/ 488 h 1894"/>
                <a:gd name="T94" fmla="*/ 972 w 1484"/>
                <a:gd name="T95" fmla="*/ 596 h 1894"/>
                <a:gd name="T96" fmla="*/ 934 w 1484"/>
                <a:gd name="T97" fmla="*/ 695 h 1894"/>
                <a:gd name="T98" fmla="*/ 908 w 1484"/>
                <a:gd name="T99" fmla="*/ 783 h 1894"/>
                <a:gd name="T100" fmla="*/ 926 w 1484"/>
                <a:gd name="T101" fmla="*/ 871 h 1894"/>
                <a:gd name="T102" fmla="*/ 980 w 1484"/>
                <a:gd name="T103" fmla="*/ 945 h 1894"/>
                <a:gd name="T104" fmla="*/ 1088 w 1484"/>
                <a:gd name="T105" fmla="*/ 1035 h 1894"/>
                <a:gd name="T106" fmla="*/ 1206 w 1484"/>
                <a:gd name="T107" fmla="*/ 1213 h 1894"/>
                <a:gd name="T108" fmla="*/ 1274 w 1484"/>
                <a:gd name="T109" fmla="*/ 1429 h 1894"/>
                <a:gd name="T110" fmla="*/ 1286 w 1484"/>
                <a:gd name="T111" fmla="*/ 1600 h 18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484" h="1894">
                  <a:moveTo>
                    <a:pt x="1106" y="793"/>
                  </a:moveTo>
                  <a:lnTo>
                    <a:pt x="1106" y="793"/>
                  </a:lnTo>
                  <a:lnTo>
                    <a:pt x="1124" y="759"/>
                  </a:lnTo>
                  <a:lnTo>
                    <a:pt x="1140" y="723"/>
                  </a:lnTo>
                  <a:lnTo>
                    <a:pt x="1152" y="687"/>
                  </a:lnTo>
                  <a:lnTo>
                    <a:pt x="1164" y="649"/>
                  </a:lnTo>
                  <a:lnTo>
                    <a:pt x="1172" y="609"/>
                  </a:lnTo>
                  <a:lnTo>
                    <a:pt x="1178" y="570"/>
                  </a:lnTo>
                  <a:lnTo>
                    <a:pt x="1182" y="528"/>
                  </a:lnTo>
                  <a:lnTo>
                    <a:pt x="1184" y="488"/>
                  </a:lnTo>
                  <a:lnTo>
                    <a:pt x="1184" y="488"/>
                  </a:lnTo>
                  <a:lnTo>
                    <a:pt x="1182" y="436"/>
                  </a:lnTo>
                  <a:lnTo>
                    <a:pt x="1174" y="386"/>
                  </a:lnTo>
                  <a:lnTo>
                    <a:pt x="1164" y="338"/>
                  </a:lnTo>
                  <a:lnTo>
                    <a:pt x="1150" y="292"/>
                  </a:lnTo>
                  <a:lnTo>
                    <a:pt x="1132" y="250"/>
                  </a:lnTo>
                  <a:lnTo>
                    <a:pt x="1112" y="210"/>
                  </a:lnTo>
                  <a:lnTo>
                    <a:pt x="1086" y="172"/>
                  </a:lnTo>
                  <a:lnTo>
                    <a:pt x="1058" y="138"/>
                  </a:lnTo>
                  <a:lnTo>
                    <a:pt x="1028" y="108"/>
                  </a:lnTo>
                  <a:lnTo>
                    <a:pt x="994" y="80"/>
                  </a:lnTo>
                  <a:lnTo>
                    <a:pt x="958" y="58"/>
                  </a:lnTo>
                  <a:lnTo>
                    <a:pt x="920" y="38"/>
                  </a:lnTo>
                  <a:lnTo>
                    <a:pt x="878" y="22"/>
                  </a:lnTo>
                  <a:lnTo>
                    <a:pt x="834" y="10"/>
                  </a:lnTo>
                  <a:lnTo>
                    <a:pt x="790" y="4"/>
                  </a:lnTo>
                  <a:lnTo>
                    <a:pt x="766" y="2"/>
                  </a:lnTo>
                  <a:lnTo>
                    <a:pt x="742" y="0"/>
                  </a:lnTo>
                  <a:lnTo>
                    <a:pt x="742" y="0"/>
                  </a:lnTo>
                  <a:lnTo>
                    <a:pt x="718" y="2"/>
                  </a:lnTo>
                  <a:lnTo>
                    <a:pt x="696" y="4"/>
                  </a:lnTo>
                  <a:lnTo>
                    <a:pt x="650" y="10"/>
                  </a:lnTo>
                  <a:lnTo>
                    <a:pt x="606" y="22"/>
                  </a:lnTo>
                  <a:lnTo>
                    <a:pt x="566" y="38"/>
                  </a:lnTo>
                  <a:lnTo>
                    <a:pt x="526" y="58"/>
                  </a:lnTo>
                  <a:lnTo>
                    <a:pt x="490" y="80"/>
                  </a:lnTo>
                  <a:lnTo>
                    <a:pt x="456" y="108"/>
                  </a:lnTo>
                  <a:lnTo>
                    <a:pt x="426" y="138"/>
                  </a:lnTo>
                  <a:lnTo>
                    <a:pt x="398" y="172"/>
                  </a:lnTo>
                  <a:lnTo>
                    <a:pt x="374" y="210"/>
                  </a:lnTo>
                  <a:lnTo>
                    <a:pt x="352" y="250"/>
                  </a:lnTo>
                  <a:lnTo>
                    <a:pt x="334" y="292"/>
                  </a:lnTo>
                  <a:lnTo>
                    <a:pt x="320" y="338"/>
                  </a:lnTo>
                  <a:lnTo>
                    <a:pt x="310" y="386"/>
                  </a:lnTo>
                  <a:lnTo>
                    <a:pt x="304" y="436"/>
                  </a:lnTo>
                  <a:lnTo>
                    <a:pt x="300" y="488"/>
                  </a:lnTo>
                  <a:lnTo>
                    <a:pt x="300" y="488"/>
                  </a:lnTo>
                  <a:lnTo>
                    <a:pt x="302" y="528"/>
                  </a:lnTo>
                  <a:lnTo>
                    <a:pt x="306" y="570"/>
                  </a:lnTo>
                  <a:lnTo>
                    <a:pt x="312" y="609"/>
                  </a:lnTo>
                  <a:lnTo>
                    <a:pt x="320" y="649"/>
                  </a:lnTo>
                  <a:lnTo>
                    <a:pt x="332" y="687"/>
                  </a:lnTo>
                  <a:lnTo>
                    <a:pt x="346" y="723"/>
                  </a:lnTo>
                  <a:lnTo>
                    <a:pt x="360" y="759"/>
                  </a:lnTo>
                  <a:lnTo>
                    <a:pt x="378" y="793"/>
                  </a:lnTo>
                  <a:lnTo>
                    <a:pt x="378" y="793"/>
                  </a:lnTo>
                  <a:lnTo>
                    <a:pt x="338" y="823"/>
                  </a:lnTo>
                  <a:lnTo>
                    <a:pt x="298" y="855"/>
                  </a:lnTo>
                  <a:lnTo>
                    <a:pt x="260" y="893"/>
                  </a:lnTo>
                  <a:lnTo>
                    <a:pt x="224" y="933"/>
                  </a:lnTo>
                  <a:lnTo>
                    <a:pt x="192" y="975"/>
                  </a:lnTo>
                  <a:lnTo>
                    <a:pt x="160" y="1021"/>
                  </a:lnTo>
                  <a:lnTo>
                    <a:pt x="132" y="1067"/>
                  </a:lnTo>
                  <a:lnTo>
                    <a:pt x="106" y="1117"/>
                  </a:lnTo>
                  <a:lnTo>
                    <a:pt x="82" y="1169"/>
                  </a:lnTo>
                  <a:lnTo>
                    <a:pt x="60" y="1223"/>
                  </a:lnTo>
                  <a:lnTo>
                    <a:pt x="42" y="1277"/>
                  </a:lnTo>
                  <a:lnTo>
                    <a:pt x="28" y="1333"/>
                  </a:lnTo>
                  <a:lnTo>
                    <a:pt x="16" y="1391"/>
                  </a:lnTo>
                  <a:lnTo>
                    <a:pt x="8" y="1449"/>
                  </a:lnTo>
                  <a:lnTo>
                    <a:pt x="2" y="1508"/>
                  </a:lnTo>
                  <a:lnTo>
                    <a:pt x="0" y="1568"/>
                  </a:lnTo>
                  <a:lnTo>
                    <a:pt x="0" y="1568"/>
                  </a:lnTo>
                  <a:lnTo>
                    <a:pt x="2" y="1608"/>
                  </a:lnTo>
                  <a:lnTo>
                    <a:pt x="4" y="1650"/>
                  </a:lnTo>
                  <a:lnTo>
                    <a:pt x="8" y="1690"/>
                  </a:lnTo>
                  <a:lnTo>
                    <a:pt x="14" y="1730"/>
                  </a:lnTo>
                  <a:lnTo>
                    <a:pt x="14" y="1730"/>
                  </a:lnTo>
                  <a:lnTo>
                    <a:pt x="18" y="1744"/>
                  </a:lnTo>
                  <a:lnTo>
                    <a:pt x="22" y="1756"/>
                  </a:lnTo>
                  <a:lnTo>
                    <a:pt x="30" y="1768"/>
                  </a:lnTo>
                  <a:lnTo>
                    <a:pt x="38" y="1778"/>
                  </a:lnTo>
                  <a:lnTo>
                    <a:pt x="46" y="1788"/>
                  </a:lnTo>
                  <a:lnTo>
                    <a:pt x="58" y="1796"/>
                  </a:lnTo>
                  <a:lnTo>
                    <a:pt x="70" y="1802"/>
                  </a:lnTo>
                  <a:lnTo>
                    <a:pt x="82" y="1806"/>
                  </a:lnTo>
                  <a:lnTo>
                    <a:pt x="82" y="1806"/>
                  </a:lnTo>
                  <a:lnTo>
                    <a:pt x="160" y="1826"/>
                  </a:lnTo>
                  <a:lnTo>
                    <a:pt x="240" y="1844"/>
                  </a:lnTo>
                  <a:lnTo>
                    <a:pt x="320" y="1860"/>
                  </a:lnTo>
                  <a:lnTo>
                    <a:pt x="402" y="1872"/>
                  </a:lnTo>
                  <a:lnTo>
                    <a:pt x="486" y="1882"/>
                  </a:lnTo>
                  <a:lnTo>
                    <a:pt x="570" y="1890"/>
                  </a:lnTo>
                  <a:lnTo>
                    <a:pt x="656" y="1894"/>
                  </a:lnTo>
                  <a:lnTo>
                    <a:pt x="742" y="1894"/>
                  </a:lnTo>
                  <a:lnTo>
                    <a:pt x="742" y="1894"/>
                  </a:lnTo>
                  <a:lnTo>
                    <a:pt x="828" y="1894"/>
                  </a:lnTo>
                  <a:lnTo>
                    <a:pt x="914" y="1890"/>
                  </a:lnTo>
                  <a:lnTo>
                    <a:pt x="998" y="1882"/>
                  </a:lnTo>
                  <a:lnTo>
                    <a:pt x="1082" y="1872"/>
                  </a:lnTo>
                  <a:lnTo>
                    <a:pt x="1164" y="1860"/>
                  </a:lnTo>
                  <a:lnTo>
                    <a:pt x="1244" y="1844"/>
                  </a:lnTo>
                  <a:lnTo>
                    <a:pt x="1324" y="1826"/>
                  </a:lnTo>
                  <a:lnTo>
                    <a:pt x="1402" y="1806"/>
                  </a:lnTo>
                  <a:lnTo>
                    <a:pt x="1402" y="1806"/>
                  </a:lnTo>
                  <a:lnTo>
                    <a:pt x="1414" y="1802"/>
                  </a:lnTo>
                  <a:lnTo>
                    <a:pt x="1426" y="1796"/>
                  </a:lnTo>
                  <a:lnTo>
                    <a:pt x="1438" y="1788"/>
                  </a:lnTo>
                  <a:lnTo>
                    <a:pt x="1446" y="1778"/>
                  </a:lnTo>
                  <a:lnTo>
                    <a:pt x="1456" y="1768"/>
                  </a:lnTo>
                  <a:lnTo>
                    <a:pt x="1462" y="1756"/>
                  </a:lnTo>
                  <a:lnTo>
                    <a:pt x="1466" y="1744"/>
                  </a:lnTo>
                  <a:lnTo>
                    <a:pt x="1470" y="1730"/>
                  </a:lnTo>
                  <a:lnTo>
                    <a:pt x="1470" y="1730"/>
                  </a:lnTo>
                  <a:lnTo>
                    <a:pt x="1476" y="1690"/>
                  </a:lnTo>
                  <a:lnTo>
                    <a:pt x="1480" y="1650"/>
                  </a:lnTo>
                  <a:lnTo>
                    <a:pt x="1484" y="1608"/>
                  </a:lnTo>
                  <a:lnTo>
                    <a:pt x="1484" y="1568"/>
                  </a:lnTo>
                  <a:lnTo>
                    <a:pt x="1484" y="1568"/>
                  </a:lnTo>
                  <a:lnTo>
                    <a:pt x="1482" y="1508"/>
                  </a:lnTo>
                  <a:lnTo>
                    <a:pt x="1478" y="1449"/>
                  </a:lnTo>
                  <a:lnTo>
                    <a:pt x="1468" y="1391"/>
                  </a:lnTo>
                  <a:lnTo>
                    <a:pt x="1456" y="1333"/>
                  </a:lnTo>
                  <a:lnTo>
                    <a:pt x="1442" y="1277"/>
                  </a:lnTo>
                  <a:lnTo>
                    <a:pt x="1424" y="1223"/>
                  </a:lnTo>
                  <a:lnTo>
                    <a:pt x="1402" y="1169"/>
                  </a:lnTo>
                  <a:lnTo>
                    <a:pt x="1380" y="1117"/>
                  </a:lnTo>
                  <a:lnTo>
                    <a:pt x="1354" y="1067"/>
                  </a:lnTo>
                  <a:lnTo>
                    <a:pt x="1324" y="1021"/>
                  </a:lnTo>
                  <a:lnTo>
                    <a:pt x="1294" y="975"/>
                  </a:lnTo>
                  <a:lnTo>
                    <a:pt x="1260" y="933"/>
                  </a:lnTo>
                  <a:lnTo>
                    <a:pt x="1224" y="893"/>
                  </a:lnTo>
                  <a:lnTo>
                    <a:pt x="1186" y="855"/>
                  </a:lnTo>
                  <a:lnTo>
                    <a:pt x="1148" y="823"/>
                  </a:lnTo>
                  <a:lnTo>
                    <a:pt x="1106" y="793"/>
                  </a:lnTo>
                  <a:lnTo>
                    <a:pt x="1106" y="793"/>
                  </a:lnTo>
                  <a:close/>
                  <a:moveTo>
                    <a:pt x="1284" y="1634"/>
                  </a:moveTo>
                  <a:lnTo>
                    <a:pt x="1284" y="1634"/>
                  </a:lnTo>
                  <a:lnTo>
                    <a:pt x="1220" y="1648"/>
                  </a:lnTo>
                  <a:lnTo>
                    <a:pt x="1154" y="1662"/>
                  </a:lnTo>
                  <a:lnTo>
                    <a:pt x="1088" y="1672"/>
                  </a:lnTo>
                  <a:lnTo>
                    <a:pt x="1020" y="1680"/>
                  </a:lnTo>
                  <a:lnTo>
                    <a:pt x="952" y="1688"/>
                  </a:lnTo>
                  <a:lnTo>
                    <a:pt x="882" y="1692"/>
                  </a:lnTo>
                  <a:lnTo>
                    <a:pt x="812" y="1696"/>
                  </a:lnTo>
                  <a:lnTo>
                    <a:pt x="742" y="1698"/>
                  </a:lnTo>
                  <a:lnTo>
                    <a:pt x="742" y="1698"/>
                  </a:lnTo>
                  <a:lnTo>
                    <a:pt x="672" y="1696"/>
                  </a:lnTo>
                  <a:lnTo>
                    <a:pt x="602" y="1694"/>
                  </a:lnTo>
                  <a:lnTo>
                    <a:pt x="532" y="1688"/>
                  </a:lnTo>
                  <a:lnTo>
                    <a:pt x="464" y="1682"/>
                  </a:lnTo>
                  <a:lnTo>
                    <a:pt x="398" y="1672"/>
                  </a:lnTo>
                  <a:lnTo>
                    <a:pt x="330" y="1662"/>
                  </a:lnTo>
                  <a:lnTo>
                    <a:pt x="266" y="1648"/>
                  </a:lnTo>
                  <a:lnTo>
                    <a:pt x="200" y="1634"/>
                  </a:lnTo>
                  <a:lnTo>
                    <a:pt x="200" y="1634"/>
                  </a:lnTo>
                  <a:lnTo>
                    <a:pt x="198" y="1600"/>
                  </a:lnTo>
                  <a:lnTo>
                    <a:pt x="198" y="1568"/>
                  </a:lnTo>
                  <a:lnTo>
                    <a:pt x="198" y="1568"/>
                  </a:lnTo>
                  <a:lnTo>
                    <a:pt x="200" y="1522"/>
                  </a:lnTo>
                  <a:lnTo>
                    <a:pt x="204" y="1476"/>
                  </a:lnTo>
                  <a:lnTo>
                    <a:pt x="210" y="1429"/>
                  </a:lnTo>
                  <a:lnTo>
                    <a:pt x="220" y="1383"/>
                  </a:lnTo>
                  <a:lnTo>
                    <a:pt x="230" y="1339"/>
                  </a:lnTo>
                  <a:lnTo>
                    <a:pt x="244" y="1295"/>
                  </a:lnTo>
                  <a:lnTo>
                    <a:pt x="260" y="1253"/>
                  </a:lnTo>
                  <a:lnTo>
                    <a:pt x="278" y="1213"/>
                  </a:lnTo>
                  <a:lnTo>
                    <a:pt x="298" y="1173"/>
                  </a:lnTo>
                  <a:lnTo>
                    <a:pt x="320" y="1135"/>
                  </a:lnTo>
                  <a:lnTo>
                    <a:pt x="344" y="1099"/>
                  </a:lnTo>
                  <a:lnTo>
                    <a:pt x="370" y="1067"/>
                  </a:lnTo>
                  <a:lnTo>
                    <a:pt x="398" y="1035"/>
                  </a:lnTo>
                  <a:lnTo>
                    <a:pt x="426" y="1005"/>
                  </a:lnTo>
                  <a:lnTo>
                    <a:pt x="456" y="979"/>
                  </a:lnTo>
                  <a:lnTo>
                    <a:pt x="488" y="957"/>
                  </a:lnTo>
                  <a:lnTo>
                    <a:pt x="488" y="957"/>
                  </a:lnTo>
                  <a:lnTo>
                    <a:pt x="504" y="945"/>
                  </a:lnTo>
                  <a:lnTo>
                    <a:pt x="518" y="931"/>
                  </a:lnTo>
                  <a:lnTo>
                    <a:pt x="530" y="919"/>
                  </a:lnTo>
                  <a:lnTo>
                    <a:pt x="542" y="903"/>
                  </a:lnTo>
                  <a:lnTo>
                    <a:pt x="552" y="887"/>
                  </a:lnTo>
                  <a:lnTo>
                    <a:pt x="560" y="871"/>
                  </a:lnTo>
                  <a:lnTo>
                    <a:pt x="566" y="855"/>
                  </a:lnTo>
                  <a:lnTo>
                    <a:pt x="570" y="837"/>
                  </a:lnTo>
                  <a:lnTo>
                    <a:pt x="574" y="819"/>
                  </a:lnTo>
                  <a:lnTo>
                    <a:pt x="576" y="801"/>
                  </a:lnTo>
                  <a:lnTo>
                    <a:pt x="576" y="783"/>
                  </a:lnTo>
                  <a:lnTo>
                    <a:pt x="574" y="765"/>
                  </a:lnTo>
                  <a:lnTo>
                    <a:pt x="570" y="747"/>
                  </a:lnTo>
                  <a:lnTo>
                    <a:pt x="566" y="729"/>
                  </a:lnTo>
                  <a:lnTo>
                    <a:pt x="558" y="711"/>
                  </a:lnTo>
                  <a:lnTo>
                    <a:pt x="550" y="695"/>
                  </a:lnTo>
                  <a:lnTo>
                    <a:pt x="550" y="695"/>
                  </a:lnTo>
                  <a:lnTo>
                    <a:pt x="538" y="671"/>
                  </a:lnTo>
                  <a:lnTo>
                    <a:pt x="528" y="649"/>
                  </a:lnTo>
                  <a:lnTo>
                    <a:pt x="520" y="623"/>
                  </a:lnTo>
                  <a:lnTo>
                    <a:pt x="512" y="596"/>
                  </a:lnTo>
                  <a:lnTo>
                    <a:pt x="506" y="570"/>
                  </a:lnTo>
                  <a:lnTo>
                    <a:pt x="502" y="544"/>
                  </a:lnTo>
                  <a:lnTo>
                    <a:pt x="500" y="516"/>
                  </a:lnTo>
                  <a:lnTo>
                    <a:pt x="498" y="488"/>
                  </a:lnTo>
                  <a:lnTo>
                    <a:pt x="498" y="488"/>
                  </a:lnTo>
                  <a:lnTo>
                    <a:pt x="500" y="456"/>
                  </a:lnTo>
                  <a:lnTo>
                    <a:pt x="504" y="426"/>
                  </a:lnTo>
                  <a:lnTo>
                    <a:pt x="508" y="398"/>
                  </a:lnTo>
                  <a:lnTo>
                    <a:pt x="516" y="370"/>
                  </a:lnTo>
                  <a:lnTo>
                    <a:pt x="526" y="344"/>
                  </a:lnTo>
                  <a:lnTo>
                    <a:pt x="538" y="320"/>
                  </a:lnTo>
                  <a:lnTo>
                    <a:pt x="550" y="298"/>
                  </a:lnTo>
                  <a:lnTo>
                    <a:pt x="566" y="278"/>
                  </a:lnTo>
                  <a:lnTo>
                    <a:pt x="582" y="260"/>
                  </a:lnTo>
                  <a:lnTo>
                    <a:pt x="602" y="244"/>
                  </a:lnTo>
                  <a:lnTo>
                    <a:pt x="622" y="230"/>
                  </a:lnTo>
                  <a:lnTo>
                    <a:pt x="642" y="220"/>
                  </a:lnTo>
                  <a:lnTo>
                    <a:pt x="666" y="210"/>
                  </a:lnTo>
                  <a:lnTo>
                    <a:pt x="690" y="204"/>
                  </a:lnTo>
                  <a:lnTo>
                    <a:pt x="716" y="200"/>
                  </a:lnTo>
                  <a:lnTo>
                    <a:pt x="742" y="198"/>
                  </a:lnTo>
                  <a:lnTo>
                    <a:pt x="742" y="198"/>
                  </a:lnTo>
                  <a:lnTo>
                    <a:pt x="768" y="200"/>
                  </a:lnTo>
                  <a:lnTo>
                    <a:pt x="794" y="204"/>
                  </a:lnTo>
                  <a:lnTo>
                    <a:pt x="818" y="210"/>
                  </a:lnTo>
                  <a:lnTo>
                    <a:pt x="842" y="220"/>
                  </a:lnTo>
                  <a:lnTo>
                    <a:pt x="864" y="230"/>
                  </a:lnTo>
                  <a:lnTo>
                    <a:pt x="884" y="244"/>
                  </a:lnTo>
                  <a:lnTo>
                    <a:pt x="902" y="260"/>
                  </a:lnTo>
                  <a:lnTo>
                    <a:pt x="918" y="278"/>
                  </a:lnTo>
                  <a:lnTo>
                    <a:pt x="934" y="298"/>
                  </a:lnTo>
                  <a:lnTo>
                    <a:pt x="946" y="320"/>
                  </a:lnTo>
                  <a:lnTo>
                    <a:pt x="958" y="344"/>
                  </a:lnTo>
                  <a:lnTo>
                    <a:pt x="968" y="370"/>
                  </a:lnTo>
                  <a:lnTo>
                    <a:pt x="976" y="398"/>
                  </a:lnTo>
                  <a:lnTo>
                    <a:pt x="982" y="426"/>
                  </a:lnTo>
                  <a:lnTo>
                    <a:pt x="984" y="456"/>
                  </a:lnTo>
                  <a:lnTo>
                    <a:pt x="986" y="488"/>
                  </a:lnTo>
                  <a:lnTo>
                    <a:pt x="986" y="488"/>
                  </a:lnTo>
                  <a:lnTo>
                    <a:pt x="984" y="516"/>
                  </a:lnTo>
                  <a:lnTo>
                    <a:pt x="982" y="544"/>
                  </a:lnTo>
                  <a:lnTo>
                    <a:pt x="978" y="570"/>
                  </a:lnTo>
                  <a:lnTo>
                    <a:pt x="972" y="596"/>
                  </a:lnTo>
                  <a:lnTo>
                    <a:pt x="964" y="623"/>
                  </a:lnTo>
                  <a:lnTo>
                    <a:pt x="956" y="649"/>
                  </a:lnTo>
                  <a:lnTo>
                    <a:pt x="946" y="673"/>
                  </a:lnTo>
                  <a:lnTo>
                    <a:pt x="934" y="695"/>
                  </a:lnTo>
                  <a:lnTo>
                    <a:pt x="934" y="695"/>
                  </a:lnTo>
                  <a:lnTo>
                    <a:pt x="926" y="711"/>
                  </a:lnTo>
                  <a:lnTo>
                    <a:pt x="918" y="729"/>
                  </a:lnTo>
                  <a:lnTo>
                    <a:pt x="914" y="747"/>
                  </a:lnTo>
                  <a:lnTo>
                    <a:pt x="910" y="765"/>
                  </a:lnTo>
                  <a:lnTo>
                    <a:pt x="908" y="783"/>
                  </a:lnTo>
                  <a:lnTo>
                    <a:pt x="908" y="801"/>
                  </a:lnTo>
                  <a:lnTo>
                    <a:pt x="910" y="819"/>
                  </a:lnTo>
                  <a:lnTo>
                    <a:pt x="914" y="837"/>
                  </a:lnTo>
                  <a:lnTo>
                    <a:pt x="918" y="855"/>
                  </a:lnTo>
                  <a:lnTo>
                    <a:pt x="926" y="871"/>
                  </a:lnTo>
                  <a:lnTo>
                    <a:pt x="934" y="887"/>
                  </a:lnTo>
                  <a:lnTo>
                    <a:pt x="942" y="903"/>
                  </a:lnTo>
                  <a:lnTo>
                    <a:pt x="954" y="919"/>
                  </a:lnTo>
                  <a:lnTo>
                    <a:pt x="966" y="931"/>
                  </a:lnTo>
                  <a:lnTo>
                    <a:pt x="980" y="945"/>
                  </a:lnTo>
                  <a:lnTo>
                    <a:pt x="996" y="957"/>
                  </a:lnTo>
                  <a:lnTo>
                    <a:pt x="996" y="957"/>
                  </a:lnTo>
                  <a:lnTo>
                    <a:pt x="1028" y="979"/>
                  </a:lnTo>
                  <a:lnTo>
                    <a:pt x="1058" y="1005"/>
                  </a:lnTo>
                  <a:lnTo>
                    <a:pt x="1088" y="1035"/>
                  </a:lnTo>
                  <a:lnTo>
                    <a:pt x="1114" y="1067"/>
                  </a:lnTo>
                  <a:lnTo>
                    <a:pt x="1140" y="1099"/>
                  </a:lnTo>
                  <a:lnTo>
                    <a:pt x="1164" y="1135"/>
                  </a:lnTo>
                  <a:lnTo>
                    <a:pt x="1186" y="1173"/>
                  </a:lnTo>
                  <a:lnTo>
                    <a:pt x="1206" y="1213"/>
                  </a:lnTo>
                  <a:lnTo>
                    <a:pt x="1224" y="1253"/>
                  </a:lnTo>
                  <a:lnTo>
                    <a:pt x="1240" y="1295"/>
                  </a:lnTo>
                  <a:lnTo>
                    <a:pt x="1254" y="1339"/>
                  </a:lnTo>
                  <a:lnTo>
                    <a:pt x="1266" y="1383"/>
                  </a:lnTo>
                  <a:lnTo>
                    <a:pt x="1274" y="1429"/>
                  </a:lnTo>
                  <a:lnTo>
                    <a:pt x="1282" y="1476"/>
                  </a:lnTo>
                  <a:lnTo>
                    <a:pt x="1286" y="1522"/>
                  </a:lnTo>
                  <a:lnTo>
                    <a:pt x="1286" y="1568"/>
                  </a:lnTo>
                  <a:lnTo>
                    <a:pt x="1286" y="1568"/>
                  </a:lnTo>
                  <a:lnTo>
                    <a:pt x="1286" y="1600"/>
                  </a:lnTo>
                  <a:lnTo>
                    <a:pt x="1284" y="1634"/>
                  </a:lnTo>
                  <a:lnTo>
                    <a:pt x="1284" y="16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en-GB" sz="1200" dirty="0">
                <a:solidFill>
                  <a:srgbClr val="717171"/>
                </a:solidFill>
              </a:endParaRPr>
            </a:p>
          </p:txBody>
        </p:sp>
        <p:sp>
          <p:nvSpPr>
            <p:cNvPr id="30" name="Freeform 59"/>
            <p:cNvSpPr>
              <a:spLocks noEditPoints="1"/>
            </p:cNvSpPr>
            <p:nvPr/>
          </p:nvSpPr>
          <p:spPr bwMode="auto">
            <a:xfrm>
              <a:off x="4479923" y="-3261257"/>
              <a:ext cx="3219455" cy="2908296"/>
            </a:xfrm>
            <a:custGeom>
              <a:avLst/>
              <a:gdLst>
                <a:gd name="T0" fmla="*/ 1434 w 2028"/>
                <a:gd name="T1" fmla="*/ 1832 h 1832"/>
                <a:gd name="T2" fmla="*/ 1492 w 2028"/>
                <a:gd name="T3" fmla="*/ 1814 h 1832"/>
                <a:gd name="T4" fmla="*/ 1532 w 2028"/>
                <a:gd name="T5" fmla="*/ 1748 h 1832"/>
                <a:gd name="T6" fmla="*/ 1488 w 2028"/>
                <a:gd name="T7" fmla="*/ 1650 h 1832"/>
                <a:gd name="T8" fmla="*/ 1392 w 2028"/>
                <a:gd name="T9" fmla="*/ 1542 h 1832"/>
                <a:gd name="T10" fmla="*/ 1344 w 2028"/>
                <a:gd name="T11" fmla="*/ 1420 h 1832"/>
                <a:gd name="T12" fmla="*/ 1736 w 2028"/>
                <a:gd name="T13" fmla="*/ 1243 h 1832"/>
                <a:gd name="T14" fmla="*/ 1878 w 2028"/>
                <a:gd name="T15" fmla="*/ 1111 h 1832"/>
                <a:gd name="T16" fmla="*/ 1976 w 2028"/>
                <a:gd name="T17" fmla="*/ 959 h 1832"/>
                <a:gd name="T18" fmla="*/ 2024 w 2028"/>
                <a:gd name="T19" fmla="*/ 789 h 1832"/>
                <a:gd name="T20" fmla="*/ 2016 w 2028"/>
                <a:gd name="T21" fmla="*/ 619 h 1832"/>
                <a:gd name="T22" fmla="*/ 1928 w 2028"/>
                <a:gd name="T23" fmla="*/ 414 h 1832"/>
                <a:gd name="T24" fmla="*/ 1764 w 2028"/>
                <a:gd name="T25" fmla="*/ 240 h 1832"/>
                <a:gd name="T26" fmla="*/ 1540 w 2028"/>
                <a:gd name="T27" fmla="*/ 106 h 1832"/>
                <a:gd name="T28" fmla="*/ 1268 w 2028"/>
                <a:gd name="T29" fmla="*/ 22 h 1832"/>
                <a:gd name="T30" fmla="*/ 1014 w 2028"/>
                <a:gd name="T31" fmla="*/ 0 h 1832"/>
                <a:gd name="T32" fmla="*/ 714 w 2028"/>
                <a:gd name="T33" fmla="*/ 32 h 1832"/>
                <a:gd name="T34" fmla="*/ 448 w 2028"/>
                <a:gd name="T35" fmla="*/ 124 h 1832"/>
                <a:gd name="T36" fmla="*/ 232 w 2028"/>
                <a:gd name="T37" fmla="*/ 266 h 1832"/>
                <a:gd name="T38" fmla="*/ 80 w 2028"/>
                <a:gd name="T39" fmla="*/ 447 h 1832"/>
                <a:gd name="T40" fmla="*/ 6 w 2028"/>
                <a:gd name="T41" fmla="*/ 655 h 1832"/>
                <a:gd name="T42" fmla="*/ 8 w 2028"/>
                <a:gd name="T43" fmla="*/ 821 h 1832"/>
                <a:gd name="T44" fmla="*/ 68 w 2028"/>
                <a:gd name="T45" fmla="*/ 991 h 1832"/>
                <a:gd name="T46" fmla="*/ 178 w 2028"/>
                <a:gd name="T47" fmla="*/ 1141 h 1832"/>
                <a:gd name="T48" fmla="*/ 332 w 2028"/>
                <a:gd name="T49" fmla="*/ 1269 h 1832"/>
                <a:gd name="T50" fmla="*/ 632 w 2028"/>
                <a:gd name="T51" fmla="*/ 1406 h 1832"/>
                <a:gd name="T52" fmla="*/ 672 w 2028"/>
                <a:gd name="T53" fmla="*/ 1524 h 1832"/>
                <a:gd name="T54" fmla="*/ 566 w 2028"/>
                <a:gd name="T55" fmla="*/ 1650 h 1832"/>
                <a:gd name="T56" fmla="*/ 520 w 2028"/>
                <a:gd name="T57" fmla="*/ 1730 h 1832"/>
                <a:gd name="T58" fmla="*/ 552 w 2028"/>
                <a:gd name="T59" fmla="*/ 1806 h 1832"/>
                <a:gd name="T60" fmla="*/ 618 w 2028"/>
                <a:gd name="T61" fmla="*/ 1832 h 1832"/>
                <a:gd name="T62" fmla="*/ 672 w 2028"/>
                <a:gd name="T63" fmla="*/ 1816 h 1832"/>
                <a:gd name="T64" fmla="*/ 792 w 2028"/>
                <a:gd name="T65" fmla="*/ 1700 h 1832"/>
                <a:gd name="T66" fmla="*/ 892 w 2028"/>
                <a:gd name="T67" fmla="*/ 1500 h 1832"/>
                <a:gd name="T68" fmla="*/ 1082 w 2028"/>
                <a:gd name="T69" fmla="*/ 1458 h 1832"/>
                <a:gd name="T70" fmla="*/ 1204 w 2028"/>
                <a:gd name="T71" fmla="*/ 1612 h 1832"/>
                <a:gd name="T72" fmla="*/ 1318 w 2028"/>
                <a:gd name="T73" fmla="*/ 1762 h 1832"/>
                <a:gd name="T74" fmla="*/ 198 w 2028"/>
                <a:gd name="T75" fmla="*/ 731 h 1832"/>
                <a:gd name="T76" fmla="*/ 236 w 2028"/>
                <a:gd name="T77" fmla="*/ 573 h 1832"/>
                <a:gd name="T78" fmla="*/ 338 w 2028"/>
                <a:gd name="T79" fmla="*/ 433 h 1832"/>
                <a:gd name="T80" fmla="*/ 496 w 2028"/>
                <a:gd name="T81" fmla="*/ 320 h 1832"/>
                <a:gd name="T82" fmla="*/ 698 w 2028"/>
                <a:gd name="T83" fmla="*/ 240 h 1832"/>
                <a:gd name="T84" fmla="*/ 930 w 2028"/>
                <a:gd name="T85" fmla="*/ 200 h 1832"/>
                <a:gd name="T86" fmla="*/ 1136 w 2028"/>
                <a:gd name="T87" fmla="*/ 204 h 1832"/>
                <a:gd name="T88" fmla="*/ 1364 w 2028"/>
                <a:gd name="T89" fmla="*/ 252 h 1832"/>
                <a:gd name="T90" fmla="*/ 1560 w 2028"/>
                <a:gd name="T91" fmla="*/ 338 h 1832"/>
                <a:gd name="T92" fmla="*/ 1710 w 2028"/>
                <a:gd name="T93" fmla="*/ 457 h 1832"/>
                <a:gd name="T94" fmla="*/ 1804 w 2028"/>
                <a:gd name="T95" fmla="*/ 599 h 1832"/>
                <a:gd name="T96" fmla="*/ 1830 w 2028"/>
                <a:gd name="T97" fmla="*/ 731 h 1832"/>
                <a:gd name="T98" fmla="*/ 1792 w 2028"/>
                <a:gd name="T99" fmla="*/ 887 h 1832"/>
                <a:gd name="T100" fmla="*/ 1688 w 2028"/>
                <a:gd name="T101" fmla="*/ 1025 h 1832"/>
                <a:gd name="T102" fmla="*/ 1530 w 2028"/>
                <a:gd name="T103" fmla="*/ 1139 h 1832"/>
                <a:gd name="T104" fmla="*/ 1328 w 2028"/>
                <a:gd name="T105" fmla="*/ 1219 h 1832"/>
                <a:gd name="T106" fmla="*/ 1096 w 2028"/>
                <a:gd name="T107" fmla="*/ 1259 h 1832"/>
                <a:gd name="T108" fmla="*/ 890 w 2028"/>
                <a:gd name="T109" fmla="*/ 1255 h 1832"/>
                <a:gd name="T110" fmla="*/ 660 w 2028"/>
                <a:gd name="T111" fmla="*/ 1209 h 1832"/>
                <a:gd name="T112" fmla="*/ 466 w 2028"/>
                <a:gd name="T113" fmla="*/ 1123 h 1832"/>
                <a:gd name="T114" fmla="*/ 316 w 2028"/>
                <a:gd name="T115" fmla="*/ 1005 h 1832"/>
                <a:gd name="T116" fmla="*/ 224 w 2028"/>
                <a:gd name="T117" fmla="*/ 863 h 1832"/>
                <a:gd name="T118" fmla="*/ 198 w 2028"/>
                <a:gd name="T119" fmla="*/ 731 h 1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028" h="1832">
                  <a:moveTo>
                    <a:pt x="1382" y="1816"/>
                  </a:moveTo>
                  <a:lnTo>
                    <a:pt x="1382" y="1816"/>
                  </a:lnTo>
                  <a:lnTo>
                    <a:pt x="1394" y="1824"/>
                  </a:lnTo>
                  <a:lnTo>
                    <a:pt x="1408" y="1828"/>
                  </a:lnTo>
                  <a:lnTo>
                    <a:pt x="1420" y="1830"/>
                  </a:lnTo>
                  <a:lnTo>
                    <a:pt x="1434" y="1832"/>
                  </a:lnTo>
                  <a:lnTo>
                    <a:pt x="1434" y="1832"/>
                  </a:lnTo>
                  <a:lnTo>
                    <a:pt x="1446" y="1830"/>
                  </a:lnTo>
                  <a:lnTo>
                    <a:pt x="1458" y="1828"/>
                  </a:lnTo>
                  <a:lnTo>
                    <a:pt x="1470" y="1824"/>
                  </a:lnTo>
                  <a:lnTo>
                    <a:pt x="1482" y="1820"/>
                  </a:lnTo>
                  <a:lnTo>
                    <a:pt x="1492" y="1814"/>
                  </a:lnTo>
                  <a:lnTo>
                    <a:pt x="1502" y="1806"/>
                  </a:lnTo>
                  <a:lnTo>
                    <a:pt x="1510" y="1796"/>
                  </a:lnTo>
                  <a:lnTo>
                    <a:pt x="1518" y="1786"/>
                  </a:lnTo>
                  <a:lnTo>
                    <a:pt x="1518" y="1786"/>
                  </a:lnTo>
                  <a:lnTo>
                    <a:pt x="1528" y="1768"/>
                  </a:lnTo>
                  <a:lnTo>
                    <a:pt x="1532" y="1748"/>
                  </a:lnTo>
                  <a:lnTo>
                    <a:pt x="1534" y="1730"/>
                  </a:lnTo>
                  <a:lnTo>
                    <a:pt x="1532" y="1712"/>
                  </a:lnTo>
                  <a:lnTo>
                    <a:pt x="1526" y="1694"/>
                  </a:lnTo>
                  <a:lnTo>
                    <a:pt x="1516" y="1676"/>
                  </a:lnTo>
                  <a:lnTo>
                    <a:pt x="1504" y="1662"/>
                  </a:lnTo>
                  <a:lnTo>
                    <a:pt x="1488" y="1650"/>
                  </a:lnTo>
                  <a:lnTo>
                    <a:pt x="1488" y="1650"/>
                  </a:lnTo>
                  <a:lnTo>
                    <a:pt x="1470" y="1634"/>
                  </a:lnTo>
                  <a:lnTo>
                    <a:pt x="1450" y="1616"/>
                  </a:lnTo>
                  <a:lnTo>
                    <a:pt x="1428" y="1592"/>
                  </a:lnTo>
                  <a:lnTo>
                    <a:pt x="1404" y="1560"/>
                  </a:lnTo>
                  <a:lnTo>
                    <a:pt x="1392" y="1542"/>
                  </a:lnTo>
                  <a:lnTo>
                    <a:pt x="1380" y="1520"/>
                  </a:lnTo>
                  <a:lnTo>
                    <a:pt x="1370" y="1498"/>
                  </a:lnTo>
                  <a:lnTo>
                    <a:pt x="1360" y="1474"/>
                  </a:lnTo>
                  <a:lnTo>
                    <a:pt x="1350" y="1448"/>
                  </a:lnTo>
                  <a:lnTo>
                    <a:pt x="1344" y="1420"/>
                  </a:lnTo>
                  <a:lnTo>
                    <a:pt x="1344" y="1420"/>
                  </a:lnTo>
                  <a:lnTo>
                    <a:pt x="1418" y="1400"/>
                  </a:lnTo>
                  <a:lnTo>
                    <a:pt x="1488" y="1376"/>
                  </a:lnTo>
                  <a:lnTo>
                    <a:pt x="1554" y="1348"/>
                  </a:lnTo>
                  <a:lnTo>
                    <a:pt x="1618" y="1316"/>
                  </a:lnTo>
                  <a:lnTo>
                    <a:pt x="1678" y="1281"/>
                  </a:lnTo>
                  <a:lnTo>
                    <a:pt x="1736" y="1243"/>
                  </a:lnTo>
                  <a:lnTo>
                    <a:pt x="1762" y="1221"/>
                  </a:lnTo>
                  <a:lnTo>
                    <a:pt x="1788" y="1201"/>
                  </a:lnTo>
                  <a:lnTo>
                    <a:pt x="1812" y="1179"/>
                  </a:lnTo>
                  <a:lnTo>
                    <a:pt x="1836" y="1157"/>
                  </a:lnTo>
                  <a:lnTo>
                    <a:pt x="1858" y="1135"/>
                  </a:lnTo>
                  <a:lnTo>
                    <a:pt x="1878" y="1111"/>
                  </a:lnTo>
                  <a:lnTo>
                    <a:pt x="1898" y="1087"/>
                  </a:lnTo>
                  <a:lnTo>
                    <a:pt x="1916" y="1063"/>
                  </a:lnTo>
                  <a:lnTo>
                    <a:pt x="1934" y="1037"/>
                  </a:lnTo>
                  <a:lnTo>
                    <a:pt x="1950" y="1011"/>
                  </a:lnTo>
                  <a:lnTo>
                    <a:pt x="1964" y="985"/>
                  </a:lnTo>
                  <a:lnTo>
                    <a:pt x="1976" y="959"/>
                  </a:lnTo>
                  <a:lnTo>
                    <a:pt x="1988" y="931"/>
                  </a:lnTo>
                  <a:lnTo>
                    <a:pt x="1998" y="903"/>
                  </a:lnTo>
                  <a:lnTo>
                    <a:pt x="2008" y="875"/>
                  </a:lnTo>
                  <a:lnTo>
                    <a:pt x="2014" y="847"/>
                  </a:lnTo>
                  <a:lnTo>
                    <a:pt x="2020" y="819"/>
                  </a:lnTo>
                  <a:lnTo>
                    <a:pt x="2024" y="789"/>
                  </a:lnTo>
                  <a:lnTo>
                    <a:pt x="2028" y="761"/>
                  </a:lnTo>
                  <a:lnTo>
                    <a:pt x="2028" y="731"/>
                  </a:lnTo>
                  <a:lnTo>
                    <a:pt x="2028" y="731"/>
                  </a:lnTo>
                  <a:lnTo>
                    <a:pt x="2026" y="693"/>
                  </a:lnTo>
                  <a:lnTo>
                    <a:pt x="2022" y="655"/>
                  </a:lnTo>
                  <a:lnTo>
                    <a:pt x="2016" y="619"/>
                  </a:lnTo>
                  <a:lnTo>
                    <a:pt x="2008" y="583"/>
                  </a:lnTo>
                  <a:lnTo>
                    <a:pt x="1996" y="549"/>
                  </a:lnTo>
                  <a:lnTo>
                    <a:pt x="1982" y="513"/>
                  </a:lnTo>
                  <a:lnTo>
                    <a:pt x="1966" y="479"/>
                  </a:lnTo>
                  <a:lnTo>
                    <a:pt x="1948" y="447"/>
                  </a:lnTo>
                  <a:lnTo>
                    <a:pt x="1928" y="414"/>
                  </a:lnTo>
                  <a:lnTo>
                    <a:pt x="1906" y="382"/>
                  </a:lnTo>
                  <a:lnTo>
                    <a:pt x="1882" y="352"/>
                  </a:lnTo>
                  <a:lnTo>
                    <a:pt x="1854" y="322"/>
                  </a:lnTo>
                  <a:lnTo>
                    <a:pt x="1826" y="294"/>
                  </a:lnTo>
                  <a:lnTo>
                    <a:pt x="1796" y="266"/>
                  </a:lnTo>
                  <a:lnTo>
                    <a:pt x="1764" y="240"/>
                  </a:lnTo>
                  <a:lnTo>
                    <a:pt x="1730" y="214"/>
                  </a:lnTo>
                  <a:lnTo>
                    <a:pt x="1696" y="190"/>
                  </a:lnTo>
                  <a:lnTo>
                    <a:pt x="1658" y="166"/>
                  </a:lnTo>
                  <a:lnTo>
                    <a:pt x="1620" y="146"/>
                  </a:lnTo>
                  <a:lnTo>
                    <a:pt x="1580" y="124"/>
                  </a:lnTo>
                  <a:lnTo>
                    <a:pt x="1540" y="106"/>
                  </a:lnTo>
                  <a:lnTo>
                    <a:pt x="1498" y="88"/>
                  </a:lnTo>
                  <a:lnTo>
                    <a:pt x="1454" y="72"/>
                  </a:lnTo>
                  <a:lnTo>
                    <a:pt x="1408" y="58"/>
                  </a:lnTo>
                  <a:lnTo>
                    <a:pt x="1362" y="44"/>
                  </a:lnTo>
                  <a:lnTo>
                    <a:pt x="1316" y="32"/>
                  </a:lnTo>
                  <a:lnTo>
                    <a:pt x="1268" y="22"/>
                  </a:lnTo>
                  <a:lnTo>
                    <a:pt x="1218" y="14"/>
                  </a:lnTo>
                  <a:lnTo>
                    <a:pt x="1168" y="8"/>
                  </a:lnTo>
                  <a:lnTo>
                    <a:pt x="1118" y="4"/>
                  </a:lnTo>
                  <a:lnTo>
                    <a:pt x="1066" y="0"/>
                  </a:lnTo>
                  <a:lnTo>
                    <a:pt x="1014" y="0"/>
                  </a:lnTo>
                  <a:lnTo>
                    <a:pt x="1014" y="0"/>
                  </a:lnTo>
                  <a:lnTo>
                    <a:pt x="962" y="0"/>
                  </a:lnTo>
                  <a:lnTo>
                    <a:pt x="910" y="4"/>
                  </a:lnTo>
                  <a:lnTo>
                    <a:pt x="860" y="8"/>
                  </a:lnTo>
                  <a:lnTo>
                    <a:pt x="810" y="14"/>
                  </a:lnTo>
                  <a:lnTo>
                    <a:pt x="762" y="22"/>
                  </a:lnTo>
                  <a:lnTo>
                    <a:pt x="714" y="32"/>
                  </a:lnTo>
                  <a:lnTo>
                    <a:pt x="666" y="44"/>
                  </a:lnTo>
                  <a:lnTo>
                    <a:pt x="620" y="58"/>
                  </a:lnTo>
                  <a:lnTo>
                    <a:pt x="576" y="72"/>
                  </a:lnTo>
                  <a:lnTo>
                    <a:pt x="532" y="88"/>
                  </a:lnTo>
                  <a:lnTo>
                    <a:pt x="490" y="106"/>
                  </a:lnTo>
                  <a:lnTo>
                    <a:pt x="448" y="124"/>
                  </a:lnTo>
                  <a:lnTo>
                    <a:pt x="408" y="146"/>
                  </a:lnTo>
                  <a:lnTo>
                    <a:pt x="370" y="166"/>
                  </a:lnTo>
                  <a:lnTo>
                    <a:pt x="334" y="190"/>
                  </a:lnTo>
                  <a:lnTo>
                    <a:pt x="298" y="214"/>
                  </a:lnTo>
                  <a:lnTo>
                    <a:pt x="264" y="240"/>
                  </a:lnTo>
                  <a:lnTo>
                    <a:pt x="232" y="266"/>
                  </a:lnTo>
                  <a:lnTo>
                    <a:pt x="202" y="294"/>
                  </a:lnTo>
                  <a:lnTo>
                    <a:pt x="174" y="322"/>
                  </a:lnTo>
                  <a:lnTo>
                    <a:pt x="148" y="352"/>
                  </a:lnTo>
                  <a:lnTo>
                    <a:pt x="124" y="382"/>
                  </a:lnTo>
                  <a:lnTo>
                    <a:pt x="100" y="414"/>
                  </a:lnTo>
                  <a:lnTo>
                    <a:pt x="80" y="447"/>
                  </a:lnTo>
                  <a:lnTo>
                    <a:pt x="62" y="479"/>
                  </a:lnTo>
                  <a:lnTo>
                    <a:pt x="46" y="513"/>
                  </a:lnTo>
                  <a:lnTo>
                    <a:pt x="32" y="549"/>
                  </a:lnTo>
                  <a:lnTo>
                    <a:pt x="22" y="583"/>
                  </a:lnTo>
                  <a:lnTo>
                    <a:pt x="12" y="619"/>
                  </a:lnTo>
                  <a:lnTo>
                    <a:pt x="6" y="655"/>
                  </a:lnTo>
                  <a:lnTo>
                    <a:pt x="2" y="693"/>
                  </a:lnTo>
                  <a:lnTo>
                    <a:pt x="0" y="731"/>
                  </a:lnTo>
                  <a:lnTo>
                    <a:pt x="0" y="731"/>
                  </a:lnTo>
                  <a:lnTo>
                    <a:pt x="2" y="761"/>
                  </a:lnTo>
                  <a:lnTo>
                    <a:pt x="4" y="791"/>
                  </a:lnTo>
                  <a:lnTo>
                    <a:pt x="8" y="821"/>
                  </a:lnTo>
                  <a:lnTo>
                    <a:pt x="14" y="849"/>
                  </a:lnTo>
                  <a:lnTo>
                    <a:pt x="22" y="879"/>
                  </a:lnTo>
                  <a:lnTo>
                    <a:pt x="30" y="907"/>
                  </a:lnTo>
                  <a:lnTo>
                    <a:pt x="42" y="935"/>
                  </a:lnTo>
                  <a:lnTo>
                    <a:pt x="54" y="963"/>
                  </a:lnTo>
                  <a:lnTo>
                    <a:pt x="68" y="991"/>
                  </a:lnTo>
                  <a:lnTo>
                    <a:pt x="82" y="1017"/>
                  </a:lnTo>
                  <a:lnTo>
                    <a:pt x="98" y="1043"/>
                  </a:lnTo>
                  <a:lnTo>
                    <a:pt x="116" y="1069"/>
                  </a:lnTo>
                  <a:lnTo>
                    <a:pt x="136" y="1093"/>
                  </a:lnTo>
                  <a:lnTo>
                    <a:pt x="156" y="1119"/>
                  </a:lnTo>
                  <a:lnTo>
                    <a:pt x="178" y="1141"/>
                  </a:lnTo>
                  <a:lnTo>
                    <a:pt x="200" y="1165"/>
                  </a:lnTo>
                  <a:lnTo>
                    <a:pt x="224" y="1187"/>
                  </a:lnTo>
                  <a:lnTo>
                    <a:pt x="250" y="1209"/>
                  </a:lnTo>
                  <a:lnTo>
                    <a:pt x="276" y="1231"/>
                  </a:lnTo>
                  <a:lnTo>
                    <a:pt x="304" y="1251"/>
                  </a:lnTo>
                  <a:lnTo>
                    <a:pt x="332" y="1269"/>
                  </a:lnTo>
                  <a:lnTo>
                    <a:pt x="362" y="1289"/>
                  </a:lnTo>
                  <a:lnTo>
                    <a:pt x="394" y="1308"/>
                  </a:lnTo>
                  <a:lnTo>
                    <a:pt x="424" y="1324"/>
                  </a:lnTo>
                  <a:lnTo>
                    <a:pt x="490" y="1356"/>
                  </a:lnTo>
                  <a:lnTo>
                    <a:pt x="560" y="1384"/>
                  </a:lnTo>
                  <a:lnTo>
                    <a:pt x="632" y="1406"/>
                  </a:lnTo>
                  <a:lnTo>
                    <a:pt x="708" y="1426"/>
                  </a:lnTo>
                  <a:lnTo>
                    <a:pt x="708" y="1426"/>
                  </a:lnTo>
                  <a:lnTo>
                    <a:pt x="702" y="1454"/>
                  </a:lnTo>
                  <a:lnTo>
                    <a:pt x="692" y="1478"/>
                  </a:lnTo>
                  <a:lnTo>
                    <a:pt x="684" y="1502"/>
                  </a:lnTo>
                  <a:lnTo>
                    <a:pt x="672" y="1524"/>
                  </a:lnTo>
                  <a:lnTo>
                    <a:pt x="662" y="1542"/>
                  </a:lnTo>
                  <a:lnTo>
                    <a:pt x="650" y="1560"/>
                  </a:lnTo>
                  <a:lnTo>
                    <a:pt x="626" y="1592"/>
                  </a:lnTo>
                  <a:lnTo>
                    <a:pt x="604" y="1616"/>
                  </a:lnTo>
                  <a:lnTo>
                    <a:pt x="586" y="1634"/>
                  </a:lnTo>
                  <a:lnTo>
                    <a:pt x="566" y="1650"/>
                  </a:lnTo>
                  <a:lnTo>
                    <a:pt x="566" y="1650"/>
                  </a:lnTo>
                  <a:lnTo>
                    <a:pt x="550" y="1662"/>
                  </a:lnTo>
                  <a:lnTo>
                    <a:pt x="538" y="1676"/>
                  </a:lnTo>
                  <a:lnTo>
                    <a:pt x="528" y="1694"/>
                  </a:lnTo>
                  <a:lnTo>
                    <a:pt x="522" y="1712"/>
                  </a:lnTo>
                  <a:lnTo>
                    <a:pt x="520" y="1730"/>
                  </a:lnTo>
                  <a:lnTo>
                    <a:pt x="522" y="1750"/>
                  </a:lnTo>
                  <a:lnTo>
                    <a:pt x="526" y="1768"/>
                  </a:lnTo>
                  <a:lnTo>
                    <a:pt x="536" y="1786"/>
                  </a:lnTo>
                  <a:lnTo>
                    <a:pt x="536" y="1786"/>
                  </a:lnTo>
                  <a:lnTo>
                    <a:pt x="542" y="1796"/>
                  </a:lnTo>
                  <a:lnTo>
                    <a:pt x="552" y="1806"/>
                  </a:lnTo>
                  <a:lnTo>
                    <a:pt x="562" y="1814"/>
                  </a:lnTo>
                  <a:lnTo>
                    <a:pt x="572" y="1820"/>
                  </a:lnTo>
                  <a:lnTo>
                    <a:pt x="582" y="1824"/>
                  </a:lnTo>
                  <a:lnTo>
                    <a:pt x="594" y="1828"/>
                  </a:lnTo>
                  <a:lnTo>
                    <a:pt x="606" y="1830"/>
                  </a:lnTo>
                  <a:lnTo>
                    <a:pt x="618" y="1832"/>
                  </a:lnTo>
                  <a:lnTo>
                    <a:pt x="618" y="1832"/>
                  </a:lnTo>
                  <a:lnTo>
                    <a:pt x="632" y="1830"/>
                  </a:lnTo>
                  <a:lnTo>
                    <a:pt x="646" y="1828"/>
                  </a:lnTo>
                  <a:lnTo>
                    <a:pt x="658" y="1824"/>
                  </a:lnTo>
                  <a:lnTo>
                    <a:pt x="672" y="1816"/>
                  </a:lnTo>
                  <a:lnTo>
                    <a:pt x="672" y="1816"/>
                  </a:lnTo>
                  <a:lnTo>
                    <a:pt x="682" y="1810"/>
                  </a:lnTo>
                  <a:lnTo>
                    <a:pt x="704" y="1792"/>
                  </a:lnTo>
                  <a:lnTo>
                    <a:pt x="736" y="1764"/>
                  </a:lnTo>
                  <a:lnTo>
                    <a:pt x="754" y="1744"/>
                  </a:lnTo>
                  <a:lnTo>
                    <a:pt x="772" y="1724"/>
                  </a:lnTo>
                  <a:lnTo>
                    <a:pt x="792" y="1700"/>
                  </a:lnTo>
                  <a:lnTo>
                    <a:pt x="812" y="1674"/>
                  </a:lnTo>
                  <a:lnTo>
                    <a:pt x="830" y="1644"/>
                  </a:lnTo>
                  <a:lnTo>
                    <a:pt x="848" y="1612"/>
                  </a:lnTo>
                  <a:lnTo>
                    <a:pt x="864" y="1578"/>
                  </a:lnTo>
                  <a:lnTo>
                    <a:pt x="880" y="1540"/>
                  </a:lnTo>
                  <a:lnTo>
                    <a:pt x="892" y="1500"/>
                  </a:lnTo>
                  <a:lnTo>
                    <a:pt x="904" y="1456"/>
                  </a:lnTo>
                  <a:lnTo>
                    <a:pt x="904" y="1456"/>
                  </a:lnTo>
                  <a:lnTo>
                    <a:pt x="958" y="1460"/>
                  </a:lnTo>
                  <a:lnTo>
                    <a:pt x="1014" y="1460"/>
                  </a:lnTo>
                  <a:lnTo>
                    <a:pt x="1014" y="1460"/>
                  </a:lnTo>
                  <a:lnTo>
                    <a:pt x="1082" y="1458"/>
                  </a:lnTo>
                  <a:lnTo>
                    <a:pt x="1150" y="1454"/>
                  </a:lnTo>
                  <a:lnTo>
                    <a:pt x="1150" y="1454"/>
                  </a:lnTo>
                  <a:lnTo>
                    <a:pt x="1160" y="1498"/>
                  </a:lnTo>
                  <a:lnTo>
                    <a:pt x="1172" y="1538"/>
                  </a:lnTo>
                  <a:lnTo>
                    <a:pt x="1188" y="1576"/>
                  </a:lnTo>
                  <a:lnTo>
                    <a:pt x="1204" y="1612"/>
                  </a:lnTo>
                  <a:lnTo>
                    <a:pt x="1222" y="1644"/>
                  </a:lnTo>
                  <a:lnTo>
                    <a:pt x="1242" y="1672"/>
                  </a:lnTo>
                  <a:lnTo>
                    <a:pt x="1260" y="1700"/>
                  </a:lnTo>
                  <a:lnTo>
                    <a:pt x="1280" y="1724"/>
                  </a:lnTo>
                  <a:lnTo>
                    <a:pt x="1300" y="1744"/>
                  </a:lnTo>
                  <a:lnTo>
                    <a:pt x="1318" y="1762"/>
                  </a:lnTo>
                  <a:lnTo>
                    <a:pt x="1348" y="1792"/>
                  </a:lnTo>
                  <a:lnTo>
                    <a:pt x="1372" y="1810"/>
                  </a:lnTo>
                  <a:lnTo>
                    <a:pt x="1382" y="1816"/>
                  </a:lnTo>
                  <a:lnTo>
                    <a:pt x="1382" y="1816"/>
                  </a:lnTo>
                  <a:close/>
                  <a:moveTo>
                    <a:pt x="198" y="731"/>
                  </a:moveTo>
                  <a:lnTo>
                    <a:pt x="198" y="731"/>
                  </a:lnTo>
                  <a:lnTo>
                    <a:pt x="200" y="703"/>
                  </a:lnTo>
                  <a:lnTo>
                    <a:pt x="202" y="677"/>
                  </a:lnTo>
                  <a:lnTo>
                    <a:pt x="208" y="649"/>
                  </a:lnTo>
                  <a:lnTo>
                    <a:pt x="214" y="623"/>
                  </a:lnTo>
                  <a:lnTo>
                    <a:pt x="224" y="597"/>
                  </a:lnTo>
                  <a:lnTo>
                    <a:pt x="236" y="573"/>
                  </a:lnTo>
                  <a:lnTo>
                    <a:pt x="248" y="547"/>
                  </a:lnTo>
                  <a:lnTo>
                    <a:pt x="262" y="523"/>
                  </a:lnTo>
                  <a:lnTo>
                    <a:pt x="278" y="501"/>
                  </a:lnTo>
                  <a:lnTo>
                    <a:pt x="296" y="477"/>
                  </a:lnTo>
                  <a:lnTo>
                    <a:pt x="316" y="455"/>
                  </a:lnTo>
                  <a:lnTo>
                    <a:pt x="338" y="433"/>
                  </a:lnTo>
                  <a:lnTo>
                    <a:pt x="360" y="412"/>
                  </a:lnTo>
                  <a:lnTo>
                    <a:pt x="384" y="392"/>
                  </a:lnTo>
                  <a:lnTo>
                    <a:pt x="410" y="372"/>
                  </a:lnTo>
                  <a:lnTo>
                    <a:pt x="438" y="354"/>
                  </a:lnTo>
                  <a:lnTo>
                    <a:pt x="466" y="336"/>
                  </a:lnTo>
                  <a:lnTo>
                    <a:pt x="496" y="320"/>
                  </a:lnTo>
                  <a:lnTo>
                    <a:pt x="526" y="304"/>
                  </a:lnTo>
                  <a:lnTo>
                    <a:pt x="558" y="288"/>
                  </a:lnTo>
                  <a:lnTo>
                    <a:pt x="592" y="274"/>
                  </a:lnTo>
                  <a:lnTo>
                    <a:pt x="626" y="262"/>
                  </a:lnTo>
                  <a:lnTo>
                    <a:pt x="660" y="250"/>
                  </a:lnTo>
                  <a:lnTo>
                    <a:pt x="698" y="240"/>
                  </a:lnTo>
                  <a:lnTo>
                    <a:pt x="734" y="230"/>
                  </a:lnTo>
                  <a:lnTo>
                    <a:pt x="772" y="222"/>
                  </a:lnTo>
                  <a:lnTo>
                    <a:pt x="810" y="214"/>
                  </a:lnTo>
                  <a:lnTo>
                    <a:pt x="850" y="208"/>
                  </a:lnTo>
                  <a:lnTo>
                    <a:pt x="890" y="204"/>
                  </a:lnTo>
                  <a:lnTo>
                    <a:pt x="930" y="200"/>
                  </a:lnTo>
                  <a:lnTo>
                    <a:pt x="972" y="198"/>
                  </a:lnTo>
                  <a:lnTo>
                    <a:pt x="1014" y="198"/>
                  </a:lnTo>
                  <a:lnTo>
                    <a:pt x="1014" y="198"/>
                  </a:lnTo>
                  <a:lnTo>
                    <a:pt x="1056" y="198"/>
                  </a:lnTo>
                  <a:lnTo>
                    <a:pt x="1096" y="200"/>
                  </a:lnTo>
                  <a:lnTo>
                    <a:pt x="1136" y="204"/>
                  </a:lnTo>
                  <a:lnTo>
                    <a:pt x="1176" y="208"/>
                  </a:lnTo>
                  <a:lnTo>
                    <a:pt x="1216" y="214"/>
                  </a:lnTo>
                  <a:lnTo>
                    <a:pt x="1254" y="222"/>
                  </a:lnTo>
                  <a:lnTo>
                    <a:pt x="1292" y="230"/>
                  </a:lnTo>
                  <a:lnTo>
                    <a:pt x="1328" y="240"/>
                  </a:lnTo>
                  <a:lnTo>
                    <a:pt x="1364" y="252"/>
                  </a:lnTo>
                  <a:lnTo>
                    <a:pt x="1400" y="264"/>
                  </a:lnTo>
                  <a:lnTo>
                    <a:pt x="1434" y="276"/>
                  </a:lnTo>
                  <a:lnTo>
                    <a:pt x="1466" y="290"/>
                  </a:lnTo>
                  <a:lnTo>
                    <a:pt x="1498" y="304"/>
                  </a:lnTo>
                  <a:lnTo>
                    <a:pt x="1530" y="320"/>
                  </a:lnTo>
                  <a:lnTo>
                    <a:pt x="1560" y="338"/>
                  </a:lnTo>
                  <a:lnTo>
                    <a:pt x="1588" y="356"/>
                  </a:lnTo>
                  <a:lnTo>
                    <a:pt x="1616" y="374"/>
                  </a:lnTo>
                  <a:lnTo>
                    <a:pt x="1642" y="394"/>
                  </a:lnTo>
                  <a:lnTo>
                    <a:pt x="1666" y="414"/>
                  </a:lnTo>
                  <a:lnTo>
                    <a:pt x="1688" y="435"/>
                  </a:lnTo>
                  <a:lnTo>
                    <a:pt x="1710" y="457"/>
                  </a:lnTo>
                  <a:lnTo>
                    <a:pt x="1730" y="479"/>
                  </a:lnTo>
                  <a:lnTo>
                    <a:pt x="1748" y="503"/>
                  </a:lnTo>
                  <a:lnTo>
                    <a:pt x="1764" y="525"/>
                  </a:lnTo>
                  <a:lnTo>
                    <a:pt x="1780" y="549"/>
                  </a:lnTo>
                  <a:lnTo>
                    <a:pt x="1792" y="575"/>
                  </a:lnTo>
                  <a:lnTo>
                    <a:pt x="1804" y="599"/>
                  </a:lnTo>
                  <a:lnTo>
                    <a:pt x="1814" y="625"/>
                  </a:lnTo>
                  <a:lnTo>
                    <a:pt x="1820" y="651"/>
                  </a:lnTo>
                  <a:lnTo>
                    <a:pt x="1826" y="677"/>
                  </a:lnTo>
                  <a:lnTo>
                    <a:pt x="1830" y="703"/>
                  </a:lnTo>
                  <a:lnTo>
                    <a:pt x="1830" y="731"/>
                  </a:lnTo>
                  <a:lnTo>
                    <a:pt x="1830" y="731"/>
                  </a:lnTo>
                  <a:lnTo>
                    <a:pt x="1830" y="757"/>
                  </a:lnTo>
                  <a:lnTo>
                    <a:pt x="1826" y="783"/>
                  </a:lnTo>
                  <a:lnTo>
                    <a:pt x="1820" y="811"/>
                  </a:lnTo>
                  <a:lnTo>
                    <a:pt x="1814" y="835"/>
                  </a:lnTo>
                  <a:lnTo>
                    <a:pt x="1804" y="861"/>
                  </a:lnTo>
                  <a:lnTo>
                    <a:pt x="1792" y="887"/>
                  </a:lnTo>
                  <a:lnTo>
                    <a:pt x="1780" y="911"/>
                  </a:lnTo>
                  <a:lnTo>
                    <a:pt x="1764" y="935"/>
                  </a:lnTo>
                  <a:lnTo>
                    <a:pt x="1748" y="959"/>
                  </a:lnTo>
                  <a:lnTo>
                    <a:pt x="1730" y="981"/>
                  </a:lnTo>
                  <a:lnTo>
                    <a:pt x="1710" y="1003"/>
                  </a:lnTo>
                  <a:lnTo>
                    <a:pt x="1688" y="1025"/>
                  </a:lnTo>
                  <a:lnTo>
                    <a:pt x="1666" y="1047"/>
                  </a:lnTo>
                  <a:lnTo>
                    <a:pt x="1642" y="1067"/>
                  </a:lnTo>
                  <a:lnTo>
                    <a:pt x="1616" y="1085"/>
                  </a:lnTo>
                  <a:lnTo>
                    <a:pt x="1588" y="1105"/>
                  </a:lnTo>
                  <a:lnTo>
                    <a:pt x="1560" y="1121"/>
                  </a:lnTo>
                  <a:lnTo>
                    <a:pt x="1530" y="1139"/>
                  </a:lnTo>
                  <a:lnTo>
                    <a:pt x="1498" y="1155"/>
                  </a:lnTo>
                  <a:lnTo>
                    <a:pt x="1466" y="1169"/>
                  </a:lnTo>
                  <a:lnTo>
                    <a:pt x="1434" y="1183"/>
                  </a:lnTo>
                  <a:lnTo>
                    <a:pt x="1400" y="1197"/>
                  </a:lnTo>
                  <a:lnTo>
                    <a:pt x="1364" y="1209"/>
                  </a:lnTo>
                  <a:lnTo>
                    <a:pt x="1328" y="1219"/>
                  </a:lnTo>
                  <a:lnTo>
                    <a:pt x="1292" y="1229"/>
                  </a:lnTo>
                  <a:lnTo>
                    <a:pt x="1254" y="1237"/>
                  </a:lnTo>
                  <a:lnTo>
                    <a:pt x="1216" y="1245"/>
                  </a:lnTo>
                  <a:lnTo>
                    <a:pt x="1176" y="1251"/>
                  </a:lnTo>
                  <a:lnTo>
                    <a:pt x="1136" y="1255"/>
                  </a:lnTo>
                  <a:lnTo>
                    <a:pt x="1096" y="1259"/>
                  </a:lnTo>
                  <a:lnTo>
                    <a:pt x="1056" y="1261"/>
                  </a:lnTo>
                  <a:lnTo>
                    <a:pt x="1014" y="1261"/>
                  </a:lnTo>
                  <a:lnTo>
                    <a:pt x="1014" y="1261"/>
                  </a:lnTo>
                  <a:lnTo>
                    <a:pt x="972" y="1261"/>
                  </a:lnTo>
                  <a:lnTo>
                    <a:pt x="930" y="1259"/>
                  </a:lnTo>
                  <a:lnTo>
                    <a:pt x="890" y="1255"/>
                  </a:lnTo>
                  <a:lnTo>
                    <a:pt x="850" y="1251"/>
                  </a:lnTo>
                  <a:lnTo>
                    <a:pt x="810" y="1245"/>
                  </a:lnTo>
                  <a:lnTo>
                    <a:pt x="772" y="1239"/>
                  </a:lnTo>
                  <a:lnTo>
                    <a:pt x="734" y="1229"/>
                  </a:lnTo>
                  <a:lnTo>
                    <a:pt x="698" y="1221"/>
                  </a:lnTo>
                  <a:lnTo>
                    <a:pt x="660" y="1209"/>
                  </a:lnTo>
                  <a:lnTo>
                    <a:pt x="626" y="1197"/>
                  </a:lnTo>
                  <a:lnTo>
                    <a:pt x="592" y="1185"/>
                  </a:lnTo>
                  <a:lnTo>
                    <a:pt x="558" y="1171"/>
                  </a:lnTo>
                  <a:lnTo>
                    <a:pt x="526" y="1157"/>
                  </a:lnTo>
                  <a:lnTo>
                    <a:pt x="496" y="1141"/>
                  </a:lnTo>
                  <a:lnTo>
                    <a:pt x="466" y="1123"/>
                  </a:lnTo>
                  <a:lnTo>
                    <a:pt x="438" y="1107"/>
                  </a:lnTo>
                  <a:lnTo>
                    <a:pt x="410" y="1087"/>
                  </a:lnTo>
                  <a:lnTo>
                    <a:pt x="384" y="1069"/>
                  </a:lnTo>
                  <a:lnTo>
                    <a:pt x="360" y="1049"/>
                  </a:lnTo>
                  <a:lnTo>
                    <a:pt x="338" y="1027"/>
                  </a:lnTo>
                  <a:lnTo>
                    <a:pt x="316" y="1005"/>
                  </a:lnTo>
                  <a:lnTo>
                    <a:pt x="296" y="983"/>
                  </a:lnTo>
                  <a:lnTo>
                    <a:pt x="278" y="961"/>
                  </a:lnTo>
                  <a:lnTo>
                    <a:pt x="262" y="937"/>
                  </a:lnTo>
                  <a:lnTo>
                    <a:pt x="248" y="913"/>
                  </a:lnTo>
                  <a:lnTo>
                    <a:pt x="236" y="889"/>
                  </a:lnTo>
                  <a:lnTo>
                    <a:pt x="224" y="863"/>
                  </a:lnTo>
                  <a:lnTo>
                    <a:pt x="214" y="837"/>
                  </a:lnTo>
                  <a:lnTo>
                    <a:pt x="208" y="811"/>
                  </a:lnTo>
                  <a:lnTo>
                    <a:pt x="202" y="785"/>
                  </a:lnTo>
                  <a:lnTo>
                    <a:pt x="200" y="757"/>
                  </a:lnTo>
                  <a:lnTo>
                    <a:pt x="198" y="731"/>
                  </a:lnTo>
                  <a:lnTo>
                    <a:pt x="198" y="7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en-GB" sz="1200" dirty="0">
                <a:solidFill>
                  <a:srgbClr val="717171"/>
                </a:solidFill>
              </a:endParaRPr>
            </a:p>
          </p:txBody>
        </p:sp>
      </p:grpSp>
      <p:sp>
        <p:nvSpPr>
          <p:cNvPr id="26" name="Freeform 87"/>
          <p:cNvSpPr>
            <a:spLocks noEditPoints="1"/>
          </p:cNvSpPr>
          <p:nvPr/>
        </p:nvSpPr>
        <p:spPr bwMode="auto">
          <a:xfrm>
            <a:off x="8304191" y="1847630"/>
            <a:ext cx="354642" cy="354414"/>
          </a:xfrm>
          <a:custGeom>
            <a:avLst/>
            <a:gdLst>
              <a:gd name="T0" fmla="*/ 2255 w 3119"/>
              <a:gd name="T1" fmla="*/ 2042 h 3114"/>
              <a:gd name="T2" fmla="*/ 2069 w 3119"/>
              <a:gd name="T3" fmla="*/ 2208 h 3114"/>
              <a:gd name="T4" fmla="*/ 1997 w 3119"/>
              <a:gd name="T5" fmla="*/ 2454 h 3114"/>
              <a:gd name="T6" fmla="*/ 2069 w 3119"/>
              <a:gd name="T7" fmla="*/ 2702 h 3114"/>
              <a:gd name="T8" fmla="*/ 2255 w 3119"/>
              <a:gd name="T9" fmla="*/ 2869 h 3114"/>
              <a:gd name="T10" fmla="*/ 2513 w 3119"/>
              <a:gd name="T11" fmla="*/ 2913 h 3114"/>
              <a:gd name="T12" fmla="*/ 2748 w 3119"/>
              <a:gd name="T13" fmla="*/ 2815 h 3114"/>
              <a:gd name="T14" fmla="*/ 2894 w 3119"/>
              <a:gd name="T15" fmla="*/ 2611 h 3114"/>
              <a:gd name="T16" fmla="*/ 2909 w 3119"/>
              <a:gd name="T17" fmla="*/ 2350 h 3114"/>
              <a:gd name="T18" fmla="*/ 2786 w 3119"/>
              <a:gd name="T19" fmla="*/ 2130 h 3114"/>
              <a:gd name="T20" fmla="*/ 2564 w 3119"/>
              <a:gd name="T21" fmla="*/ 2006 h 3114"/>
              <a:gd name="T22" fmla="*/ 2584 w 3119"/>
              <a:gd name="T23" fmla="*/ 1808 h 3114"/>
              <a:gd name="T24" fmla="*/ 2858 w 3119"/>
              <a:gd name="T25" fmla="*/ 1931 h 3114"/>
              <a:gd name="T26" fmla="*/ 3047 w 3119"/>
              <a:gd name="T27" fmla="*/ 2158 h 3114"/>
              <a:gd name="T28" fmla="*/ 3119 w 3119"/>
              <a:gd name="T29" fmla="*/ 2454 h 3114"/>
              <a:gd name="T30" fmla="*/ 3047 w 3119"/>
              <a:gd name="T31" fmla="*/ 2752 h 3114"/>
              <a:gd name="T32" fmla="*/ 2858 w 3119"/>
              <a:gd name="T33" fmla="*/ 2979 h 3114"/>
              <a:gd name="T34" fmla="*/ 2584 w 3119"/>
              <a:gd name="T35" fmla="*/ 3102 h 3114"/>
              <a:gd name="T36" fmla="*/ 2274 w 3119"/>
              <a:gd name="T37" fmla="*/ 3088 h 3114"/>
              <a:gd name="T38" fmla="*/ 2015 w 3119"/>
              <a:gd name="T39" fmla="*/ 2942 h 3114"/>
              <a:gd name="T40" fmla="*/ 1846 w 3119"/>
              <a:gd name="T41" fmla="*/ 2697 h 3114"/>
              <a:gd name="T42" fmla="*/ 1803 w 3119"/>
              <a:gd name="T43" fmla="*/ 2392 h 3114"/>
              <a:gd name="T44" fmla="*/ 1900 w 3119"/>
              <a:gd name="T45" fmla="*/ 2106 h 3114"/>
              <a:gd name="T46" fmla="*/ 2109 w 3119"/>
              <a:gd name="T47" fmla="*/ 1897 h 3114"/>
              <a:gd name="T48" fmla="*/ 2396 w 3119"/>
              <a:gd name="T49" fmla="*/ 1800 h 3114"/>
              <a:gd name="T50" fmla="*/ 2686 w 3119"/>
              <a:gd name="T51" fmla="*/ 400 h 3114"/>
              <a:gd name="T52" fmla="*/ 2732 w 3119"/>
              <a:gd name="T53" fmla="*/ 494 h 3114"/>
              <a:gd name="T54" fmla="*/ 539 w 3119"/>
              <a:gd name="T55" fmla="*/ 2713 h 3114"/>
              <a:gd name="T56" fmla="*/ 448 w 3119"/>
              <a:gd name="T57" fmla="*/ 2722 h 3114"/>
              <a:gd name="T58" fmla="*/ 387 w 3119"/>
              <a:gd name="T59" fmla="*/ 2641 h 3114"/>
              <a:gd name="T60" fmla="*/ 2564 w 3119"/>
              <a:gd name="T61" fmla="*/ 414 h 3114"/>
              <a:gd name="T62" fmla="*/ 606 w 3119"/>
              <a:gd name="T63" fmla="*/ 201 h 3114"/>
              <a:gd name="T64" fmla="*/ 371 w 3119"/>
              <a:gd name="T65" fmla="*/ 299 h 3114"/>
              <a:gd name="T66" fmla="*/ 225 w 3119"/>
              <a:gd name="T67" fmla="*/ 503 h 3114"/>
              <a:gd name="T68" fmla="*/ 210 w 3119"/>
              <a:gd name="T69" fmla="*/ 764 h 3114"/>
              <a:gd name="T70" fmla="*/ 333 w 3119"/>
              <a:gd name="T71" fmla="*/ 985 h 3114"/>
              <a:gd name="T72" fmla="*/ 553 w 3119"/>
              <a:gd name="T73" fmla="*/ 1107 h 3114"/>
              <a:gd name="T74" fmla="*/ 815 w 3119"/>
              <a:gd name="T75" fmla="*/ 1093 h 3114"/>
              <a:gd name="T76" fmla="*/ 1021 w 3119"/>
              <a:gd name="T77" fmla="*/ 947 h 3114"/>
              <a:gd name="T78" fmla="*/ 1119 w 3119"/>
              <a:gd name="T79" fmla="*/ 711 h 3114"/>
              <a:gd name="T80" fmla="*/ 1075 w 3119"/>
              <a:gd name="T81" fmla="*/ 456 h 3114"/>
              <a:gd name="T82" fmla="*/ 907 w 3119"/>
              <a:gd name="T83" fmla="*/ 269 h 3114"/>
              <a:gd name="T84" fmla="*/ 659 w 3119"/>
              <a:gd name="T85" fmla="*/ 198 h 3114"/>
              <a:gd name="T86" fmla="*/ 902 w 3119"/>
              <a:gd name="T87" fmla="*/ 46 h 3114"/>
              <a:gd name="T88" fmla="*/ 1146 w 3119"/>
              <a:gd name="T89" fmla="*/ 215 h 3114"/>
              <a:gd name="T90" fmla="*/ 1293 w 3119"/>
              <a:gd name="T91" fmla="*/ 473 h 3114"/>
              <a:gd name="T92" fmla="*/ 1308 w 3119"/>
              <a:gd name="T93" fmla="*/ 782 h 3114"/>
              <a:gd name="T94" fmla="*/ 1185 w 3119"/>
              <a:gd name="T95" fmla="*/ 1057 h 3114"/>
              <a:gd name="T96" fmla="*/ 958 w 3119"/>
              <a:gd name="T97" fmla="*/ 1247 h 3114"/>
              <a:gd name="T98" fmla="*/ 659 w 3119"/>
              <a:gd name="T99" fmla="*/ 1318 h 3114"/>
              <a:gd name="T100" fmla="*/ 362 w 3119"/>
              <a:gd name="T101" fmla="*/ 1247 h 3114"/>
              <a:gd name="T102" fmla="*/ 134 w 3119"/>
              <a:gd name="T103" fmla="*/ 1057 h 3114"/>
              <a:gd name="T104" fmla="*/ 12 w 3119"/>
              <a:gd name="T105" fmla="*/ 782 h 3114"/>
              <a:gd name="T106" fmla="*/ 27 w 3119"/>
              <a:gd name="T107" fmla="*/ 473 h 3114"/>
              <a:gd name="T108" fmla="*/ 173 w 3119"/>
              <a:gd name="T109" fmla="*/ 215 h 3114"/>
              <a:gd name="T110" fmla="*/ 417 w 3119"/>
              <a:gd name="T111" fmla="*/ 46 h 3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119" h="3114">
                <a:moveTo>
                  <a:pt x="2459" y="1995"/>
                </a:moveTo>
                <a:lnTo>
                  <a:pt x="2405" y="1998"/>
                </a:lnTo>
                <a:lnTo>
                  <a:pt x="2353" y="2006"/>
                </a:lnTo>
                <a:lnTo>
                  <a:pt x="2304" y="2021"/>
                </a:lnTo>
                <a:lnTo>
                  <a:pt x="2255" y="2042"/>
                </a:lnTo>
                <a:lnTo>
                  <a:pt x="2212" y="2066"/>
                </a:lnTo>
                <a:lnTo>
                  <a:pt x="2171" y="2095"/>
                </a:lnTo>
                <a:lnTo>
                  <a:pt x="2133" y="2130"/>
                </a:lnTo>
                <a:lnTo>
                  <a:pt x="2098" y="2167"/>
                </a:lnTo>
                <a:lnTo>
                  <a:pt x="2069" y="2208"/>
                </a:lnTo>
                <a:lnTo>
                  <a:pt x="2044" y="2252"/>
                </a:lnTo>
                <a:lnTo>
                  <a:pt x="2024" y="2299"/>
                </a:lnTo>
                <a:lnTo>
                  <a:pt x="2009" y="2350"/>
                </a:lnTo>
                <a:lnTo>
                  <a:pt x="2000" y="2401"/>
                </a:lnTo>
                <a:lnTo>
                  <a:pt x="1997" y="2454"/>
                </a:lnTo>
                <a:lnTo>
                  <a:pt x="2000" y="2509"/>
                </a:lnTo>
                <a:lnTo>
                  <a:pt x="2009" y="2560"/>
                </a:lnTo>
                <a:lnTo>
                  <a:pt x="2024" y="2611"/>
                </a:lnTo>
                <a:lnTo>
                  <a:pt x="2044" y="2658"/>
                </a:lnTo>
                <a:lnTo>
                  <a:pt x="2069" y="2702"/>
                </a:lnTo>
                <a:lnTo>
                  <a:pt x="2098" y="2744"/>
                </a:lnTo>
                <a:lnTo>
                  <a:pt x="2133" y="2781"/>
                </a:lnTo>
                <a:lnTo>
                  <a:pt x="2171" y="2815"/>
                </a:lnTo>
                <a:lnTo>
                  <a:pt x="2212" y="2844"/>
                </a:lnTo>
                <a:lnTo>
                  <a:pt x="2255" y="2869"/>
                </a:lnTo>
                <a:lnTo>
                  <a:pt x="2304" y="2889"/>
                </a:lnTo>
                <a:lnTo>
                  <a:pt x="2353" y="2904"/>
                </a:lnTo>
                <a:lnTo>
                  <a:pt x="2405" y="2913"/>
                </a:lnTo>
                <a:lnTo>
                  <a:pt x="2459" y="2916"/>
                </a:lnTo>
                <a:lnTo>
                  <a:pt x="2513" y="2913"/>
                </a:lnTo>
                <a:lnTo>
                  <a:pt x="2564" y="2904"/>
                </a:lnTo>
                <a:lnTo>
                  <a:pt x="2615" y="2889"/>
                </a:lnTo>
                <a:lnTo>
                  <a:pt x="2662" y="2869"/>
                </a:lnTo>
                <a:lnTo>
                  <a:pt x="2707" y="2844"/>
                </a:lnTo>
                <a:lnTo>
                  <a:pt x="2748" y="2815"/>
                </a:lnTo>
                <a:lnTo>
                  <a:pt x="2786" y="2781"/>
                </a:lnTo>
                <a:lnTo>
                  <a:pt x="2819" y="2744"/>
                </a:lnTo>
                <a:lnTo>
                  <a:pt x="2849" y="2702"/>
                </a:lnTo>
                <a:lnTo>
                  <a:pt x="2875" y="2658"/>
                </a:lnTo>
                <a:lnTo>
                  <a:pt x="2894" y="2611"/>
                </a:lnTo>
                <a:lnTo>
                  <a:pt x="2909" y="2560"/>
                </a:lnTo>
                <a:lnTo>
                  <a:pt x="2919" y="2509"/>
                </a:lnTo>
                <a:lnTo>
                  <a:pt x="2922" y="2454"/>
                </a:lnTo>
                <a:lnTo>
                  <a:pt x="2919" y="2401"/>
                </a:lnTo>
                <a:lnTo>
                  <a:pt x="2909" y="2350"/>
                </a:lnTo>
                <a:lnTo>
                  <a:pt x="2894" y="2299"/>
                </a:lnTo>
                <a:lnTo>
                  <a:pt x="2875" y="2252"/>
                </a:lnTo>
                <a:lnTo>
                  <a:pt x="2849" y="2208"/>
                </a:lnTo>
                <a:lnTo>
                  <a:pt x="2819" y="2167"/>
                </a:lnTo>
                <a:lnTo>
                  <a:pt x="2786" y="2130"/>
                </a:lnTo>
                <a:lnTo>
                  <a:pt x="2748" y="2095"/>
                </a:lnTo>
                <a:lnTo>
                  <a:pt x="2707" y="2066"/>
                </a:lnTo>
                <a:lnTo>
                  <a:pt x="2662" y="2042"/>
                </a:lnTo>
                <a:lnTo>
                  <a:pt x="2615" y="2021"/>
                </a:lnTo>
                <a:lnTo>
                  <a:pt x="2564" y="2006"/>
                </a:lnTo>
                <a:lnTo>
                  <a:pt x="2513" y="1998"/>
                </a:lnTo>
                <a:lnTo>
                  <a:pt x="2459" y="1995"/>
                </a:lnTo>
                <a:close/>
                <a:moveTo>
                  <a:pt x="2459" y="1797"/>
                </a:moveTo>
                <a:lnTo>
                  <a:pt x="2523" y="1800"/>
                </a:lnTo>
                <a:lnTo>
                  <a:pt x="2584" y="1808"/>
                </a:lnTo>
                <a:lnTo>
                  <a:pt x="2644" y="1823"/>
                </a:lnTo>
                <a:lnTo>
                  <a:pt x="2702" y="1843"/>
                </a:lnTo>
                <a:lnTo>
                  <a:pt x="2756" y="1868"/>
                </a:lnTo>
                <a:lnTo>
                  <a:pt x="2809" y="1897"/>
                </a:lnTo>
                <a:lnTo>
                  <a:pt x="2858" y="1931"/>
                </a:lnTo>
                <a:lnTo>
                  <a:pt x="2904" y="1969"/>
                </a:lnTo>
                <a:lnTo>
                  <a:pt x="2946" y="2011"/>
                </a:lnTo>
                <a:lnTo>
                  <a:pt x="2985" y="2056"/>
                </a:lnTo>
                <a:lnTo>
                  <a:pt x="3018" y="2106"/>
                </a:lnTo>
                <a:lnTo>
                  <a:pt x="3047" y="2158"/>
                </a:lnTo>
                <a:lnTo>
                  <a:pt x="3073" y="2212"/>
                </a:lnTo>
                <a:lnTo>
                  <a:pt x="3092" y="2270"/>
                </a:lnTo>
                <a:lnTo>
                  <a:pt x="3107" y="2330"/>
                </a:lnTo>
                <a:lnTo>
                  <a:pt x="3115" y="2392"/>
                </a:lnTo>
                <a:lnTo>
                  <a:pt x="3119" y="2454"/>
                </a:lnTo>
                <a:lnTo>
                  <a:pt x="3115" y="2518"/>
                </a:lnTo>
                <a:lnTo>
                  <a:pt x="3107" y="2580"/>
                </a:lnTo>
                <a:lnTo>
                  <a:pt x="3092" y="2640"/>
                </a:lnTo>
                <a:lnTo>
                  <a:pt x="3073" y="2697"/>
                </a:lnTo>
                <a:lnTo>
                  <a:pt x="3047" y="2752"/>
                </a:lnTo>
                <a:lnTo>
                  <a:pt x="3018" y="2804"/>
                </a:lnTo>
                <a:lnTo>
                  <a:pt x="2985" y="2854"/>
                </a:lnTo>
                <a:lnTo>
                  <a:pt x="2946" y="2900"/>
                </a:lnTo>
                <a:lnTo>
                  <a:pt x="2904" y="2942"/>
                </a:lnTo>
                <a:lnTo>
                  <a:pt x="2858" y="2979"/>
                </a:lnTo>
                <a:lnTo>
                  <a:pt x="2809" y="3014"/>
                </a:lnTo>
                <a:lnTo>
                  <a:pt x="2756" y="3043"/>
                </a:lnTo>
                <a:lnTo>
                  <a:pt x="2702" y="3068"/>
                </a:lnTo>
                <a:lnTo>
                  <a:pt x="2644" y="3088"/>
                </a:lnTo>
                <a:lnTo>
                  <a:pt x="2584" y="3102"/>
                </a:lnTo>
                <a:lnTo>
                  <a:pt x="2523" y="3111"/>
                </a:lnTo>
                <a:lnTo>
                  <a:pt x="2459" y="3114"/>
                </a:lnTo>
                <a:lnTo>
                  <a:pt x="2396" y="3111"/>
                </a:lnTo>
                <a:lnTo>
                  <a:pt x="2334" y="3102"/>
                </a:lnTo>
                <a:lnTo>
                  <a:pt x="2274" y="3088"/>
                </a:lnTo>
                <a:lnTo>
                  <a:pt x="2217" y="3068"/>
                </a:lnTo>
                <a:lnTo>
                  <a:pt x="2161" y="3043"/>
                </a:lnTo>
                <a:lnTo>
                  <a:pt x="2109" y="3014"/>
                </a:lnTo>
                <a:lnTo>
                  <a:pt x="2061" y="2979"/>
                </a:lnTo>
                <a:lnTo>
                  <a:pt x="2015" y="2942"/>
                </a:lnTo>
                <a:lnTo>
                  <a:pt x="1973" y="2900"/>
                </a:lnTo>
                <a:lnTo>
                  <a:pt x="1934" y="2854"/>
                </a:lnTo>
                <a:lnTo>
                  <a:pt x="1900" y="2804"/>
                </a:lnTo>
                <a:lnTo>
                  <a:pt x="1870" y="2752"/>
                </a:lnTo>
                <a:lnTo>
                  <a:pt x="1846" y="2697"/>
                </a:lnTo>
                <a:lnTo>
                  <a:pt x="1826" y="2640"/>
                </a:lnTo>
                <a:lnTo>
                  <a:pt x="1811" y="2580"/>
                </a:lnTo>
                <a:lnTo>
                  <a:pt x="1803" y="2518"/>
                </a:lnTo>
                <a:lnTo>
                  <a:pt x="1800" y="2454"/>
                </a:lnTo>
                <a:lnTo>
                  <a:pt x="1803" y="2392"/>
                </a:lnTo>
                <a:lnTo>
                  <a:pt x="1811" y="2330"/>
                </a:lnTo>
                <a:lnTo>
                  <a:pt x="1826" y="2270"/>
                </a:lnTo>
                <a:lnTo>
                  <a:pt x="1846" y="2212"/>
                </a:lnTo>
                <a:lnTo>
                  <a:pt x="1870" y="2158"/>
                </a:lnTo>
                <a:lnTo>
                  <a:pt x="1900" y="2106"/>
                </a:lnTo>
                <a:lnTo>
                  <a:pt x="1934" y="2056"/>
                </a:lnTo>
                <a:lnTo>
                  <a:pt x="1973" y="2011"/>
                </a:lnTo>
                <a:lnTo>
                  <a:pt x="2015" y="1969"/>
                </a:lnTo>
                <a:lnTo>
                  <a:pt x="2061" y="1931"/>
                </a:lnTo>
                <a:lnTo>
                  <a:pt x="2109" y="1897"/>
                </a:lnTo>
                <a:lnTo>
                  <a:pt x="2161" y="1868"/>
                </a:lnTo>
                <a:lnTo>
                  <a:pt x="2217" y="1843"/>
                </a:lnTo>
                <a:lnTo>
                  <a:pt x="2274" y="1823"/>
                </a:lnTo>
                <a:lnTo>
                  <a:pt x="2334" y="1808"/>
                </a:lnTo>
                <a:lnTo>
                  <a:pt x="2396" y="1800"/>
                </a:lnTo>
                <a:lnTo>
                  <a:pt x="2459" y="1797"/>
                </a:lnTo>
                <a:close/>
                <a:moveTo>
                  <a:pt x="2623" y="385"/>
                </a:moveTo>
                <a:lnTo>
                  <a:pt x="2645" y="385"/>
                </a:lnTo>
                <a:lnTo>
                  <a:pt x="2666" y="391"/>
                </a:lnTo>
                <a:lnTo>
                  <a:pt x="2686" y="400"/>
                </a:lnTo>
                <a:lnTo>
                  <a:pt x="2704" y="414"/>
                </a:lnTo>
                <a:lnTo>
                  <a:pt x="2718" y="432"/>
                </a:lnTo>
                <a:lnTo>
                  <a:pt x="2728" y="451"/>
                </a:lnTo>
                <a:lnTo>
                  <a:pt x="2732" y="473"/>
                </a:lnTo>
                <a:lnTo>
                  <a:pt x="2732" y="494"/>
                </a:lnTo>
                <a:lnTo>
                  <a:pt x="2728" y="515"/>
                </a:lnTo>
                <a:lnTo>
                  <a:pt x="2718" y="535"/>
                </a:lnTo>
                <a:lnTo>
                  <a:pt x="2704" y="554"/>
                </a:lnTo>
                <a:lnTo>
                  <a:pt x="554" y="2700"/>
                </a:lnTo>
                <a:lnTo>
                  <a:pt x="539" y="2713"/>
                </a:lnTo>
                <a:lnTo>
                  <a:pt x="522" y="2722"/>
                </a:lnTo>
                <a:lnTo>
                  <a:pt x="504" y="2727"/>
                </a:lnTo>
                <a:lnTo>
                  <a:pt x="485" y="2729"/>
                </a:lnTo>
                <a:lnTo>
                  <a:pt x="465" y="2727"/>
                </a:lnTo>
                <a:lnTo>
                  <a:pt x="448" y="2722"/>
                </a:lnTo>
                <a:lnTo>
                  <a:pt x="431" y="2712"/>
                </a:lnTo>
                <a:lnTo>
                  <a:pt x="415" y="2700"/>
                </a:lnTo>
                <a:lnTo>
                  <a:pt x="400" y="2682"/>
                </a:lnTo>
                <a:lnTo>
                  <a:pt x="391" y="2662"/>
                </a:lnTo>
                <a:lnTo>
                  <a:pt x="387" y="2641"/>
                </a:lnTo>
                <a:lnTo>
                  <a:pt x="387" y="2619"/>
                </a:lnTo>
                <a:lnTo>
                  <a:pt x="391" y="2598"/>
                </a:lnTo>
                <a:lnTo>
                  <a:pt x="400" y="2578"/>
                </a:lnTo>
                <a:lnTo>
                  <a:pt x="415" y="2560"/>
                </a:lnTo>
                <a:lnTo>
                  <a:pt x="2564" y="414"/>
                </a:lnTo>
                <a:lnTo>
                  <a:pt x="2582" y="399"/>
                </a:lnTo>
                <a:lnTo>
                  <a:pt x="2602" y="390"/>
                </a:lnTo>
                <a:lnTo>
                  <a:pt x="2623" y="385"/>
                </a:lnTo>
                <a:close/>
                <a:moveTo>
                  <a:pt x="659" y="198"/>
                </a:moveTo>
                <a:lnTo>
                  <a:pt x="606" y="201"/>
                </a:lnTo>
                <a:lnTo>
                  <a:pt x="553" y="209"/>
                </a:lnTo>
                <a:lnTo>
                  <a:pt x="504" y="224"/>
                </a:lnTo>
                <a:lnTo>
                  <a:pt x="457" y="244"/>
                </a:lnTo>
                <a:lnTo>
                  <a:pt x="412" y="269"/>
                </a:lnTo>
                <a:lnTo>
                  <a:pt x="371" y="299"/>
                </a:lnTo>
                <a:lnTo>
                  <a:pt x="333" y="332"/>
                </a:lnTo>
                <a:lnTo>
                  <a:pt x="299" y="370"/>
                </a:lnTo>
                <a:lnTo>
                  <a:pt x="270" y="412"/>
                </a:lnTo>
                <a:lnTo>
                  <a:pt x="244" y="456"/>
                </a:lnTo>
                <a:lnTo>
                  <a:pt x="225" y="503"/>
                </a:lnTo>
                <a:lnTo>
                  <a:pt x="210" y="552"/>
                </a:lnTo>
                <a:lnTo>
                  <a:pt x="200" y="604"/>
                </a:lnTo>
                <a:lnTo>
                  <a:pt x="197" y="658"/>
                </a:lnTo>
                <a:lnTo>
                  <a:pt x="200" y="711"/>
                </a:lnTo>
                <a:lnTo>
                  <a:pt x="210" y="764"/>
                </a:lnTo>
                <a:lnTo>
                  <a:pt x="225" y="814"/>
                </a:lnTo>
                <a:lnTo>
                  <a:pt x="244" y="861"/>
                </a:lnTo>
                <a:lnTo>
                  <a:pt x="270" y="905"/>
                </a:lnTo>
                <a:lnTo>
                  <a:pt x="299" y="947"/>
                </a:lnTo>
                <a:lnTo>
                  <a:pt x="333" y="985"/>
                </a:lnTo>
                <a:lnTo>
                  <a:pt x="371" y="1018"/>
                </a:lnTo>
                <a:lnTo>
                  <a:pt x="412" y="1048"/>
                </a:lnTo>
                <a:lnTo>
                  <a:pt x="457" y="1073"/>
                </a:lnTo>
                <a:lnTo>
                  <a:pt x="504" y="1093"/>
                </a:lnTo>
                <a:lnTo>
                  <a:pt x="553" y="1107"/>
                </a:lnTo>
                <a:lnTo>
                  <a:pt x="606" y="1117"/>
                </a:lnTo>
                <a:lnTo>
                  <a:pt x="659" y="1120"/>
                </a:lnTo>
                <a:lnTo>
                  <a:pt x="714" y="1117"/>
                </a:lnTo>
                <a:lnTo>
                  <a:pt x="765" y="1107"/>
                </a:lnTo>
                <a:lnTo>
                  <a:pt x="815" y="1093"/>
                </a:lnTo>
                <a:lnTo>
                  <a:pt x="862" y="1073"/>
                </a:lnTo>
                <a:lnTo>
                  <a:pt x="907" y="1048"/>
                </a:lnTo>
                <a:lnTo>
                  <a:pt x="948" y="1018"/>
                </a:lnTo>
                <a:lnTo>
                  <a:pt x="986" y="985"/>
                </a:lnTo>
                <a:lnTo>
                  <a:pt x="1021" y="947"/>
                </a:lnTo>
                <a:lnTo>
                  <a:pt x="1050" y="905"/>
                </a:lnTo>
                <a:lnTo>
                  <a:pt x="1075" y="861"/>
                </a:lnTo>
                <a:lnTo>
                  <a:pt x="1095" y="814"/>
                </a:lnTo>
                <a:lnTo>
                  <a:pt x="1110" y="764"/>
                </a:lnTo>
                <a:lnTo>
                  <a:pt x="1119" y="711"/>
                </a:lnTo>
                <a:lnTo>
                  <a:pt x="1122" y="658"/>
                </a:lnTo>
                <a:lnTo>
                  <a:pt x="1119" y="604"/>
                </a:lnTo>
                <a:lnTo>
                  <a:pt x="1110" y="552"/>
                </a:lnTo>
                <a:lnTo>
                  <a:pt x="1095" y="503"/>
                </a:lnTo>
                <a:lnTo>
                  <a:pt x="1075" y="456"/>
                </a:lnTo>
                <a:lnTo>
                  <a:pt x="1050" y="412"/>
                </a:lnTo>
                <a:lnTo>
                  <a:pt x="1021" y="370"/>
                </a:lnTo>
                <a:lnTo>
                  <a:pt x="986" y="332"/>
                </a:lnTo>
                <a:lnTo>
                  <a:pt x="948" y="299"/>
                </a:lnTo>
                <a:lnTo>
                  <a:pt x="907" y="269"/>
                </a:lnTo>
                <a:lnTo>
                  <a:pt x="862" y="244"/>
                </a:lnTo>
                <a:lnTo>
                  <a:pt x="815" y="224"/>
                </a:lnTo>
                <a:lnTo>
                  <a:pt x="765" y="209"/>
                </a:lnTo>
                <a:lnTo>
                  <a:pt x="714" y="201"/>
                </a:lnTo>
                <a:lnTo>
                  <a:pt x="659" y="198"/>
                </a:lnTo>
                <a:close/>
                <a:moveTo>
                  <a:pt x="659" y="0"/>
                </a:moveTo>
                <a:lnTo>
                  <a:pt x="723" y="3"/>
                </a:lnTo>
                <a:lnTo>
                  <a:pt x="785" y="11"/>
                </a:lnTo>
                <a:lnTo>
                  <a:pt x="845" y="26"/>
                </a:lnTo>
                <a:lnTo>
                  <a:pt x="902" y="46"/>
                </a:lnTo>
                <a:lnTo>
                  <a:pt x="958" y="71"/>
                </a:lnTo>
                <a:lnTo>
                  <a:pt x="1009" y="101"/>
                </a:lnTo>
                <a:lnTo>
                  <a:pt x="1058" y="134"/>
                </a:lnTo>
                <a:lnTo>
                  <a:pt x="1104" y="173"/>
                </a:lnTo>
                <a:lnTo>
                  <a:pt x="1146" y="215"/>
                </a:lnTo>
                <a:lnTo>
                  <a:pt x="1185" y="260"/>
                </a:lnTo>
                <a:lnTo>
                  <a:pt x="1219" y="309"/>
                </a:lnTo>
                <a:lnTo>
                  <a:pt x="1249" y="361"/>
                </a:lnTo>
                <a:lnTo>
                  <a:pt x="1273" y="416"/>
                </a:lnTo>
                <a:lnTo>
                  <a:pt x="1293" y="473"/>
                </a:lnTo>
                <a:lnTo>
                  <a:pt x="1308" y="533"/>
                </a:lnTo>
                <a:lnTo>
                  <a:pt x="1317" y="595"/>
                </a:lnTo>
                <a:lnTo>
                  <a:pt x="1319" y="658"/>
                </a:lnTo>
                <a:lnTo>
                  <a:pt x="1317" y="722"/>
                </a:lnTo>
                <a:lnTo>
                  <a:pt x="1308" y="782"/>
                </a:lnTo>
                <a:lnTo>
                  <a:pt x="1293" y="843"/>
                </a:lnTo>
                <a:lnTo>
                  <a:pt x="1273" y="900"/>
                </a:lnTo>
                <a:lnTo>
                  <a:pt x="1249" y="955"/>
                </a:lnTo>
                <a:lnTo>
                  <a:pt x="1219" y="1008"/>
                </a:lnTo>
                <a:lnTo>
                  <a:pt x="1185" y="1057"/>
                </a:lnTo>
                <a:lnTo>
                  <a:pt x="1146" y="1102"/>
                </a:lnTo>
                <a:lnTo>
                  <a:pt x="1104" y="1145"/>
                </a:lnTo>
                <a:lnTo>
                  <a:pt x="1058" y="1183"/>
                </a:lnTo>
                <a:lnTo>
                  <a:pt x="1009" y="1217"/>
                </a:lnTo>
                <a:lnTo>
                  <a:pt x="958" y="1247"/>
                </a:lnTo>
                <a:lnTo>
                  <a:pt x="902" y="1271"/>
                </a:lnTo>
                <a:lnTo>
                  <a:pt x="845" y="1291"/>
                </a:lnTo>
                <a:lnTo>
                  <a:pt x="785" y="1305"/>
                </a:lnTo>
                <a:lnTo>
                  <a:pt x="723" y="1315"/>
                </a:lnTo>
                <a:lnTo>
                  <a:pt x="659" y="1318"/>
                </a:lnTo>
                <a:lnTo>
                  <a:pt x="596" y="1315"/>
                </a:lnTo>
                <a:lnTo>
                  <a:pt x="535" y="1305"/>
                </a:lnTo>
                <a:lnTo>
                  <a:pt x="475" y="1291"/>
                </a:lnTo>
                <a:lnTo>
                  <a:pt x="417" y="1271"/>
                </a:lnTo>
                <a:lnTo>
                  <a:pt x="362" y="1247"/>
                </a:lnTo>
                <a:lnTo>
                  <a:pt x="310" y="1217"/>
                </a:lnTo>
                <a:lnTo>
                  <a:pt x="261" y="1183"/>
                </a:lnTo>
                <a:lnTo>
                  <a:pt x="215" y="1145"/>
                </a:lnTo>
                <a:lnTo>
                  <a:pt x="173" y="1102"/>
                </a:lnTo>
                <a:lnTo>
                  <a:pt x="134" y="1057"/>
                </a:lnTo>
                <a:lnTo>
                  <a:pt x="101" y="1008"/>
                </a:lnTo>
                <a:lnTo>
                  <a:pt x="71" y="955"/>
                </a:lnTo>
                <a:lnTo>
                  <a:pt x="46" y="900"/>
                </a:lnTo>
                <a:lnTo>
                  <a:pt x="27" y="843"/>
                </a:lnTo>
                <a:lnTo>
                  <a:pt x="12" y="782"/>
                </a:lnTo>
                <a:lnTo>
                  <a:pt x="4" y="722"/>
                </a:lnTo>
                <a:lnTo>
                  <a:pt x="0" y="658"/>
                </a:lnTo>
                <a:lnTo>
                  <a:pt x="4" y="595"/>
                </a:lnTo>
                <a:lnTo>
                  <a:pt x="12" y="533"/>
                </a:lnTo>
                <a:lnTo>
                  <a:pt x="27" y="473"/>
                </a:lnTo>
                <a:lnTo>
                  <a:pt x="46" y="416"/>
                </a:lnTo>
                <a:lnTo>
                  <a:pt x="71" y="361"/>
                </a:lnTo>
                <a:lnTo>
                  <a:pt x="101" y="309"/>
                </a:lnTo>
                <a:lnTo>
                  <a:pt x="134" y="260"/>
                </a:lnTo>
                <a:lnTo>
                  <a:pt x="173" y="215"/>
                </a:lnTo>
                <a:lnTo>
                  <a:pt x="215" y="173"/>
                </a:lnTo>
                <a:lnTo>
                  <a:pt x="261" y="134"/>
                </a:lnTo>
                <a:lnTo>
                  <a:pt x="310" y="101"/>
                </a:lnTo>
                <a:lnTo>
                  <a:pt x="362" y="71"/>
                </a:lnTo>
                <a:lnTo>
                  <a:pt x="417" y="46"/>
                </a:lnTo>
                <a:lnTo>
                  <a:pt x="475" y="26"/>
                </a:lnTo>
                <a:lnTo>
                  <a:pt x="535" y="11"/>
                </a:lnTo>
                <a:lnTo>
                  <a:pt x="596" y="3"/>
                </a:lnTo>
                <a:lnTo>
                  <a:pt x="659" y="0"/>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pPr>
              <a:defRPr/>
            </a:pPr>
            <a:endParaRPr lang="en-GB" kern="0" dirty="0">
              <a:solidFill>
                <a:srgbClr val="717171"/>
              </a:solidFill>
            </a:endParaRPr>
          </a:p>
        </p:txBody>
      </p:sp>
      <p:sp>
        <p:nvSpPr>
          <p:cNvPr id="27" name="Freeform 103"/>
          <p:cNvSpPr>
            <a:spLocks noEditPoints="1"/>
          </p:cNvSpPr>
          <p:nvPr/>
        </p:nvSpPr>
        <p:spPr bwMode="auto">
          <a:xfrm flipH="1">
            <a:off x="3971844" y="2004404"/>
            <a:ext cx="504690" cy="668006"/>
          </a:xfrm>
          <a:custGeom>
            <a:avLst/>
            <a:gdLst>
              <a:gd name="T0" fmla="*/ 489 w 1712"/>
              <a:gd name="T1" fmla="*/ 1356 h 2266"/>
              <a:gd name="T2" fmla="*/ 559 w 1712"/>
              <a:gd name="T3" fmla="*/ 1376 h 2266"/>
              <a:gd name="T4" fmla="*/ 600 w 1712"/>
              <a:gd name="T5" fmla="*/ 1430 h 2266"/>
              <a:gd name="T6" fmla="*/ 601 w 1712"/>
              <a:gd name="T7" fmla="*/ 1498 h 2266"/>
              <a:gd name="T8" fmla="*/ 343 w 1712"/>
              <a:gd name="T9" fmla="*/ 2034 h 2266"/>
              <a:gd name="T10" fmla="*/ 346 w 1712"/>
              <a:gd name="T11" fmla="*/ 2048 h 2266"/>
              <a:gd name="T12" fmla="*/ 354 w 1712"/>
              <a:gd name="T13" fmla="*/ 2057 h 2266"/>
              <a:gd name="T14" fmla="*/ 537 w 1712"/>
              <a:gd name="T15" fmla="*/ 2144 h 2266"/>
              <a:gd name="T16" fmla="*/ 561 w 1712"/>
              <a:gd name="T17" fmla="*/ 2131 h 2266"/>
              <a:gd name="T18" fmla="*/ 837 w 1712"/>
              <a:gd name="T19" fmla="*/ 1589 h 2266"/>
              <a:gd name="T20" fmla="*/ 906 w 1712"/>
              <a:gd name="T21" fmla="*/ 1563 h 2266"/>
              <a:gd name="T22" fmla="*/ 979 w 1712"/>
              <a:gd name="T23" fmla="*/ 1590 h 2266"/>
              <a:gd name="T24" fmla="*/ 1159 w 1712"/>
              <a:gd name="T25" fmla="*/ 620 h 2266"/>
              <a:gd name="T26" fmla="*/ 1217 w 1712"/>
              <a:gd name="T27" fmla="*/ 484 h 2266"/>
              <a:gd name="T28" fmla="*/ 1261 w 1712"/>
              <a:gd name="T29" fmla="*/ 519 h 2266"/>
              <a:gd name="T30" fmla="*/ 1280 w 1712"/>
              <a:gd name="T31" fmla="*/ 586 h 2266"/>
              <a:gd name="T32" fmla="*/ 1292 w 1712"/>
              <a:gd name="T33" fmla="*/ 1967 h 2266"/>
              <a:gd name="T34" fmla="*/ 1256 w 1712"/>
              <a:gd name="T35" fmla="*/ 2014 h 2266"/>
              <a:gd name="T36" fmla="*/ 1196 w 1712"/>
              <a:gd name="T37" fmla="*/ 2021 h 2266"/>
              <a:gd name="T38" fmla="*/ 1138 w 1712"/>
              <a:gd name="T39" fmla="*/ 1978 h 2266"/>
              <a:gd name="T40" fmla="*/ 656 w 1712"/>
              <a:gd name="T41" fmla="*/ 2208 h 2266"/>
              <a:gd name="T42" fmla="*/ 591 w 1712"/>
              <a:gd name="T43" fmla="*/ 2257 h 2266"/>
              <a:gd name="T44" fmla="*/ 516 w 1712"/>
              <a:gd name="T45" fmla="*/ 2265 h 2266"/>
              <a:gd name="T46" fmla="*/ 304 w 1712"/>
              <a:gd name="T47" fmla="*/ 2170 h 2266"/>
              <a:gd name="T48" fmla="*/ 242 w 1712"/>
              <a:gd name="T49" fmla="*/ 2112 h 2266"/>
              <a:gd name="T50" fmla="*/ 222 w 1712"/>
              <a:gd name="T51" fmla="*/ 2028 h 2266"/>
              <a:gd name="T52" fmla="*/ 478 w 1712"/>
              <a:gd name="T53" fmla="*/ 1478 h 2266"/>
              <a:gd name="T54" fmla="*/ 57 w 1712"/>
              <a:gd name="T55" fmla="*/ 1466 h 2266"/>
              <a:gd name="T56" fmla="*/ 19 w 1712"/>
              <a:gd name="T57" fmla="*/ 1441 h 2266"/>
              <a:gd name="T58" fmla="*/ 4 w 1712"/>
              <a:gd name="T59" fmla="*/ 1414 h 2266"/>
              <a:gd name="T60" fmla="*/ 1 w 1712"/>
              <a:gd name="T61" fmla="*/ 1380 h 2266"/>
              <a:gd name="T62" fmla="*/ 27 w 1712"/>
              <a:gd name="T63" fmla="*/ 1328 h 2266"/>
              <a:gd name="T64" fmla="*/ 1135 w 1712"/>
              <a:gd name="T65" fmla="*/ 489 h 2266"/>
              <a:gd name="T66" fmla="*/ 1209 w 1712"/>
              <a:gd name="T67" fmla="*/ 0 h 2266"/>
              <a:gd name="T68" fmla="*/ 1368 w 1712"/>
              <a:gd name="T69" fmla="*/ 25 h 2266"/>
              <a:gd name="T70" fmla="*/ 1506 w 1712"/>
              <a:gd name="T71" fmla="*/ 97 h 2266"/>
              <a:gd name="T72" fmla="*/ 1615 w 1712"/>
              <a:gd name="T73" fmla="*/ 206 h 2266"/>
              <a:gd name="T74" fmla="*/ 1687 w 1712"/>
              <a:gd name="T75" fmla="*/ 344 h 2266"/>
              <a:gd name="T76" fmla="*/ 1712 w 1712"/>
              <a:gd name="T77" fmla="*/ 503 h 2266"/>
              <a:gd name="T78" fmla="*/ 1686 w 1712"/>
              <a:gd name="T79" fmla="*/ 665 h 2266"/>
              <a:gd name="T80" fmla="*/ 1612 w 1712"/>
              <a:gd name="T81" fmla="*/ 805 h 2266"/>
              <a:gd name="T82" fmla="*/ 1499 w 1712"/>
              <a:gd name="T83" fmla="*/ 914 h 2266"/>
              <a:gd name="T84" fmla="*/ 1405 w 1712"/>
              <a:gd name="T85" fmla="*/ 830 h 2266"/>
              <a:gd name="T86" fmla="*/ 1503 w 1712"/>
              <a:gd name="T87" fmla="*/ 746 h 2266"/>
              <a:gd name="T88" fmla="*/ 1567 w 1712"/>
              <a:gd name="T89" fmla="*/ 635 h 2266"/>
              <a:gd name="T90" fmla="*/ 1590 w 1712"/>
              <a:gd name="T91" fmla="*/ 503 h 2266"/>
              <a:gd name="T92" fmla="*/ 1565 w 1712"/>
              <a:gd name="T93" fmla="*/ 365 h 2266"/>
              <a:gd name="T94" fmla="*/ 1494 w 1712"/>
              <a:gd name="T95" fmla="*/ 251 h 2266"/>
              <a:gd name="T96" fmla="*/ 1388 w 1712"/>
              <a:gd name="T97" fmla="*/ 166 h 2266"/>
              <a:gd name="T98" fmla="*/ 1256 w 1712"/>
              <a:gd name="T99" fmla="*/ 125 h 2266"/>
              <a:gd name="T100" fmla="*/ 1115 w 1712"/>
              <a:gd name="T101" fmla="*/ 134 h 2266"/>
              <a:gd name="T102" fmla="*/ 991 w 1712"/>
              <a:gd name="T103" fmla="*/ 191 h 2266"/>
              <a:gd name="T104" fmla="*/ 896 w 1712"/>
              <a:gd name="T105" fmla="*/ 285 h 2266"/>
              <a:gd name="T106" fmla="*/ 839 w 1712"/>
              <a:gd name="T107" fmla="*/ 409 h 2266"/>
              <a:gd name="T108" fmla="*/ 828 w 1712"/>
              <a:gd name="T109" fmla="*/ 534 h 2266"/>
              <a:gd name="T110" fmla="*/ 715 w 1712"/>
              <a:gd name="T111" fmla="*/ 599 h 2266"/>
              <a:gd name="T112" fmla="*/ 708 w 1712"/>
              <a:gd name="T113" fmla="*/ 448 h 2266"/>
              <a:gd name="T114" fmla="*/ 750 w 1712"/>
              <a:gd name="T115" fmla="*/ 296 h 2266"/>
              <a:gd name="T116" fmla="*/ 836 w 1712"/>
              <a:gd name="T117" fmla="*/ 166 h 2266"/>
              <a:gd name="T118" fmla="*/ 954 w 1712"/>
              <a:gd name="T119" fmla="*/ 69 h 2266"/>
              <a:gd name="T120" fmla="*/ 1101 w 1712"/>
              <a:gd name="T121" fmla="*/ 12 h 2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12" h="2266">
                <a:moveTo>
                  <a:pt x="1159" y="620"/>
                </a:moveTo>
                <a:lnTo>
                  <a:pt x="195" y="1352"/>
                </a:lnTo>
                <a:lnTo>
                  <a:pt x="489" y="1356"/>
                </a:lnTo>
                <a:lnTo>
                  <a:pt x="515" y="1358"/>
                </a:lnTo>
                <a:lnTo>
                  <a:pt x="538" y="1366"/>
                </a:lnTo>
                <a:lnTo>
                  <a:pt x="559" y="1376"/>
                </a:lnTo>
                <a:lnTo>
                  <a:pt x="576" y="1391"/>
                </a:lnTo>
                <a:lnTo>
                  <a:pt x="590" y="1409"/>
                </a:lnTo>
                <a:lnTo>
                  <a:pt x="600" y="1430"/>
                </a:lnTo>
                <a:lnTo>
                  <a:pt x="605" y="1452"/>
                </a:lnTo>
                <a:lnTo>
                  <a:pt x="605" y="1475"/>
                </a:lnTo>
                <a:lnTo>
                  <a:pt x="601" y="1498"/>
                </a:lnTo>
                <a:lnTo>
                  <a:pt x="591" y="1523"/>
                </a:lnTo>
                <a:lnTo>
                  <a:pt x="346" y="2027"/>
                </a:lnTo>
                <a:lnTo>
                  <a:pt x="343" y="2034"/>
                </a:lnTo>
                <a:lnTo>
                  <a:pt x="344" y="2040"/>
                </a:lnTo>
                <a:lnTo>
                  <a:pt x="345" y="2046"/>
                </a:lnTo>
                <a:lnTo>
                  <a:pt x="346" y="2048"/>
                </a:lnTo>
                <a:lnTo>
                  <a:pt x="347" y="2051"/>
                </a:lnTo>
                <a:lnTo>
                  <a:pt x="351" y="2054"/>
                </a:lnTo>
                <a:lnTo>
                  <a:pt x="354" y="2057"/>
                </a:lnTo>
                <a:lnTo>
                  <a:pt x="358" y="2060"/>
                </a:lnTo>
                <a:lnTo>
                  <a:pt x="526" y="2142"/>
                </a:lnTo>
                <a:lnTo>
                  <a:pt x="537" y="2144"/>
                </a:lnTo>
                <a:lnTo>
                  <a:pt x="546" y="2143"/>
                </a:lnTo>
                <a:lnTo>
                  <a:pt x="555" y="2138"/>
                </a:lnTo>
                <a:lnTo>
                  <a:pt x="561" y="2131"/>
                </a:lnTo>
                <a:lnTo>
                  <a:pt x="804" y="1632"/>
                </a:lnTo>
                <a:lnTo>
                  <a:pt x="819" y="1608"/>
                </a:lnTo>
                <a:lnTo>
                  <a:pt x="837" y="1589"/>
                </a:lnTo>
                <a:lnTo>
                  <a:pt x="858" y="1574"/>
                </a:lnTo>
                <a:lnTo>
                  <a:pt x="881" y="1566"/>
                </a:lnTo>
                <a:lnTo>
                  <a:pt x="906" y="1563"/>
                </a:lnTo>
                <a:lnTo>
                  <a:pt x="932" y="1566"/>
                </a:lnTo>
                <a:lnTo>
                  <a:pt x="957" y="1575"/>
                </a:lnTo>
                <a:lnTo>
                  <a:pt x="979" y="1590"/>
                </a:lnTo>
                <a:lnTo>
                  <a:pt x="999" y="1610"/>
                </a:lnTo>
                <a:lnTo>
                  <a:pt x="1175" y="1831"/>
                </a:lnTo>
                <a:lnTo>
                  <a:pt x="1159" y="620"/>
                </a:lnTo>
                <a:close/>
                <a:moveTo>
                  <a:pt x="1184" y="478"/>
                </a:moveTo>
                <a:lnTo>
                  <a:pt x="1201" y="479"/>
                </a:lnTo>
                <a:lnTo>
                  <a:pt x="1217" y="484"/>
                </a:lnTo>
                <a:lnTo>
                  <a:pt x="1234" y="493"/>
                </a:lnTo>
                <a:lnTo>
                  <a:pt x="1248" y="504"/>
                </a:lnTo>
                <a:lnTo>
                  <a:pt x="1261" y="519"/>
                </a:lnTo>
                <a:lnTo>
                  <a:pt x="1270" y="538"/>
                </a:lnTo>
                <a:lnTo>
                  <a:pt x="1277" y="561"/>
                </a:lnTo>
                <a:lnTo>
                  <a:pt x="1280" y="586"/>
                </a:lnTo>
                <a:lnTo>
                  <a:pt x="1299" y="1920"/>
                </a:lnTo>
                <a:lnTo>
                  <a:pt x="1297" y="1946"/>
                </a:lnTo>
                <a:lnTo>
                  <a:pt x="1292" y="1967"/>
                </a:lnTo>
                <a:lnTo>
                  <a:pt x="1284" y="1986"/>
                </a:lnTo>
                <a:lnTo>
                  <a:pt x="1272" y="2001"/>
                </a:lnTo>
                <a:lnTo>
                  <a:pt x="1256" y="2014"/>
                </a:lnTo>
                <a:lnTo>
                  <a:pt x="1237" y="2021"/>
                </a:lnTo>
                <a:lnTo>
                  <a:pt x="1219" y="2024"/>
                </a:lnTo>
                <a:lnTo>
                  <a:pt x="1196" y="2021"/>
                </a:lnTo>
                <a:lnTo>
                  <a:pt x="1176" y="2013"/>
                </a:lnTo>
                <a:lnTo>
                  <a:pt x="1156" y="1998"/>
                </a:lnTo>
                <a:lnTo>
                  <a:pt x="1138" y="1978"/>
                </a:lnTo>
                <a:lnTo>
                  <a:pt x="910" y="1695"/>
                </a:lnTo>
                <a:lnTo>
                  <a:pt x="670" y="2184"/>
                </a:lnTo>
                <a:lnTo>
                  <a:pt x="656" y="2208"/>
                </a:lnTo>
                <a:lnTo>
                  <a:pt x="638" y="2228"/>
                </a:lnTo>
                <a:lnTo>
                  <a:pt x="616" y="2244"/>
                </a:lnTo>
                <a:lnTo>
                  <a:pt x="591" y="2257"/>
                </a:lnTo>
                <a:lnTo>
                  <a:pt x="565" y="2264"/>
                </a:lnTo>
                <a:lnTo>
                  <a:pt x="538" y="2266"/>
                </a:lnTo>
                <a:lnTo>
                  <a:pt x="516" y="2265"/>
                </a:lnTo>
                <a:lnTo>
                  <a:pt x="494" y="2260"/>
                </a:lnTo>
                <a:lnTo>
                  <a:pt x="473" y="2252"/>
                </a:lnTo>
                <a:lnTo>
                  <a:pt x="304" y="2170"/>
                </a:lnTo>
                <a:lnTo>
                  <a:pt x="279" y="2155"/>
                </a:lnTo>
                <a:lnTo>
                  <a:pt x="258" y="2135"/>
                </a:lnTo>
                <a:lnTo>
                  <a:pt x="242" y="2112"/>
                </a:lnTo>
                <a:lnTo>
                  <a:pt x="230" y="2085"/>
                </a:lnTo>
                <a:lnTo>
                  <a:pt x="223" y="2057"/>
                </a:lnTo>
                <a:lnTo>
                  <a:pt x="222" y="2028"/>
                </a:lnTo>
                <a:lnTo>
                  <a:pt x="226" y="2000"/>
                </a:lnTo>
                <a:lnTo>
                  <a:pt x="236" y="1973"/>
                </a:lnTo>
                <a:lnTo>
                  <a:pt x="478" y="1478"/>
                </a:lnTo>
                <a:lnTo>
                  <a:pt x="102" y="1473"/>
                </a:lnTo>
                <a:lnTo>
                  <a:pt x="77" y="1471"/>
                </a:lnTo>
                <a:lnTo>
                  <a:pt x="57" y="1466"/>
                </a:lnTo>
                <a:lnTo>
                  <a:pt x="41" y="1458"/>
                </a:lnTo>
                <a:lnTo>
                  <a:pt x="29" y="1450"/>
                </a:lnTo>
                <a:lnTo>
                  <a:pt x="19" y="1441"/>
                </a:lnTo>
                <a:lnTo>
                  <a:pt x="12" y="1431"/>
                </a:lnTo>
                <a:lnTo>
                  <a:pt x="6" y="1422"/>
                </a:lnTo>
                <a:lnTo>
                  <a:pt x="4" y="1414"/>
                </a:lnTo>
                <a:lnTo>
                  <a:pt x="1" y="1406"/>
                </a:lnTo>
                <a:lnTo>
                  <a:pt x="0" y="1394"/>
                </a:lnTo>
                <a:lnTo>
                  <a:pt x="1" y="1380"/>
                </a:lnTo>
                <a:lnTo>
                  <a:pt x="5" y="1364"/>
                </a:lnTo>
                <a:lnTo>
                  <a:pt x="14" y="1347"/>
                </a:lnTo>
                <a:lnTo>
                  <a:pt x="27" y="1328"/>
                </a:lnTo>
                <a:lnTo>
                  <a:pt x="49" y="1310"/>
                </a:lnTo>
                <a:lnTo>
                  <a:pt x="1111" y="504"/>
                </a:lnTo>
                <a:lnTo>
                  <a:pt x="1135" y="489"/>
                </a:lnTo>
                <a:lnTo>
                  <a:pt x="1160" y="481"/>
                </a:lnTo>
                <a:lnTo>
                  <a:pt x="1184" y="478"/>
                </a:lnTo>
                <a:close/>
                <a:moveTo>
                  <a:pt x="1209" y="0"/>
                </a:moveTo>
                <a:lnTo>
                  <a:pt x="1264" y="3"/>
                </a:lnTo>
                <a:lnTo>
                  <a:pt x="1316" y="12"/>
                </a:lnTo>
                <a:lnTo>
                  <a:pt x="1368" y="25"/>
                </a:lnTo>
                <a:lnTo>
                  <a:pt x="1416" y="44"/>
                </a:lnTo>
                <a:lnTo>
                  <a:pt x="1463" y="69"/>
                </a:lnTo>
                <a:lnTo>
                  <a:pt x="1506" y="97"/>
                </a:lnTo>
                <a:lnTo>
                  <a:pt x="1546" y="130"/>
                </a:lnTo>
                <a:lnTo>
                  <a:pt x="1583" y="166"/>
                </a:lnTo>
                <a:lnTo>
                  <a:pt x="1615" y="206"/>
                </a:lnTo>
                <a:lnTo>
                  <a:pt x="1644" y="250"/>
                </a:lnTo>
                <a:lnTo>
                  <a:pt x="1668" y="296"/>
                </a:lnTo>
                <a:lnTo>
                  <a:pt x="1687" y="344"/>
                </a:lnTo>
                <a:lnTo>
                  <a:pt x="1700" y="396"/>
                </a:lnTo>
                <a:lnTo>
                  <a:pt x="1710" y="448"/>
                </a:lnTo>
                <a:lnTo>
                  <a:pt x="1712" y="503"/>
                </a:lnTo>
                <a:lnTo>
                  <a:pt x="1709" y="559"/>
                </a:lnTo>
                <a:lnTo>
                  <a:pt x="1700" y="614"/>
                </a:lnTo>
                <a:lnTo>
                  <a:pt x="1686" y="665"/>
                </a:lnTo>
                <a:lnTo>
                  <a:pt x="1666" y="715"/>
                </a:lnTo>
                <a:lnTo>
                  <a:pt x="1642" y="761"/>
                </a:lnTo>
                <a:lnTo>
                  <a:pt x="1612" y="805"/>
                </a:lnTo>
                <a:lnTo>
                  <a:pt x="1578" y="845"/>
                </a:lnTo>
                <a:lnTo>
                  <a:pt x="1541" y="882"/>
                </a:lnTo>
                <a:lnTo>
                  <a:pt x="1499" y="914"/>
                </a:lnTo>
                <a:lnTo>
                  <a:pt x="1454" y="943"/>
                </a:lnTo>
                <a:lnTo>
                  <a:pt x="1407" y="966"/>
                </a:lnTo>
                <a:lnTo>
                  <a:pt x="1405" y="830"/>
                </a:lnTo>
                <a:lnTo>
                  <a:pt x="1441" y="806"/>
                </a:lnTo>
                <a:lnTo>
                  <a:pt x="1473" y="778"/>
                </a:lnTo>
                <a:lnTo>
                  <a:pt x="1503" y="746"/>
                </a:lnTo>
                <a:lnTo>
                  <a:pt x="1528" y="712"/>
                </a:lnTo>
                <a:lnTo>
                  <a:pt x="1550" y="675"/>
                </a:lnTo>
                <a:lnTo>
                  <a:pt x="1567" y="635"/>
                </a:lnTo>
                <a:lnTo>
                  <a:pt x="1579" y="593"/>
                </a:lnTo>
                <a:lnTo>
                  <a:pt x="1588" y="549"/>
                </a:lnTo>
                <a:lnTo>
                  <a:pt x="1590" y="503"/>
                </a:lnTo>
                <a:lnTo>
                  <a:pt x="1588" y="456"/>
                </a:lnTo>
                <a:lnTo>
                  <a:pt x="1578" y="409"/>
                </a:lnTo>
                <a:lnTo>
                  <a:pt x="1565" y="365"/>
                </a:lnTo>
                <a:lnTo>
                  <a:pt x="1546" y="324"/>
                </a:lnTo>
                <a:lnTo>
                  <a:pt x="1522" y="285"/>
                </a:lnTo>
                <a:lnTo>
                  <a:pt x="1494" y="251"/>
                </a:lnTo>
                <a:lnTo>
                  <a:pt x="1463" y="218"/>
                </a:lnTo>
                <a:lnTo>
                  <a:pt x="1427" y="191"/>
                </a:lnTo>
                <a:lnTo>
                  <a:pt x="1388" y="166"/>
                </a:lnTo>
                <a:lnTo>
                  <a:pt x="1347" y="147"/>
                </a:lnTo>
                <a:lnTo>
                  <a:pt x="1303" y="134"/>
                </a:lnTo>
                <a:lnTo>
                  <a:pt x="1256" y="125"/>
                </a:lnTo>
                <a:lnTo>
                  <a:pt x="1209" y="122"/>
                </a:lnTo>
                <a:lnTo>
                  <a:pt x="1161" y="125"/>
                </a:lnTo>
                <a:lnTo>
                  <a:pt x="1115" y="134"/>
                </a:lnTo>
                <a:lnTo>
                  <a:pt x="1071" y="147"/>
                </a:lnTo>
                <a:lnTo>
                  <a:pt x="1029" y="166"/>
                </a:lnTo>
                <a:lnTo>
                  <a:pt x="991" y="191"/>
                </a:lnTo>
                <a:lnTo>
                  <a:pt x="956" y="218"/>
                </a:lnTo>
                <a:lnTo>
                  <a:pt x="924" y="251"/>
                </a:lnTo>
                <a:lnTo>
                  <a:pt x="896" y="285"/>
                </a:lnTo>
                <a:lnTo>
                  <a:pt x="872" y="324"/>
                </a:lnTo>
                <a:lnTo>
                  <a:pt x="853" y="365"/>
                </a:lnTo>
                <a:lnTo>
                  <a:pt x="839" y="409"/>
                </a:lnTo>
                <a:lnTo>
                  <a:pt x="830" y="456"/>
                </a:lnTo>
                <a:lnTo>
                  <a:pt x="827" y="503"/>
                </a:lnTo>
                <a:lnTo>
                  <a:pt x="828" y="534"/>
                </a:lnTo>
                <a:lnTo>
                  <a:pt x="832" y="563"/>
                </a:lnTo>
                <a:lnTo>
                  <a:pt x="726" y="644"/>
                </a:lnTo>
                <a:lnTo>
                  <a:pt x="715" y="599"/>
                </a:lnTo>
                <a:lnTo>
                  <a:pt x="707" y="551"/>
                </a:lnTo>
                <a:lnTo>
                  <a:pt x="705" y="503"/>
                </a:lnTo>
                <a:lnTo>
                  <a:pt x="708" y="448"/>
                </a:lnTo>
                <a:lnTo>
                  <a:pt x="717" y="396"/>
                </a:lnTo>
                <a:lnTo>
                  <a:pt x="731" y="344"/>
                </a:lnTo>
                <a:lnTo>
                  <a:pt x="750" y="296"/>
                </a:lnTo>
                <a:lnTo>
                  <a:pt x="775" y="250"/>
                </a:lnTo>
                <a:lnTo>
                  <a:pt x="803" y="206"/>
                </a:lnTo>
                <a:lnTo>
                  <a:pt x="836" y="166"/>
                </a:lnTo>
                <a:lnTo>
                  <a:pt x="871" y="130"/>
                </a:lnTo>
                <a:lnTo>
                  <a:pt x="911" y="97"/>
                </a:lnTo>
                <a:lnTo>
                  <a:pt x="954" y="69"/>
                </a:lnTo>
                <a:lnTo>
                  <a:pt x="1001" y="44"/>
                </a:lnTo>
                <a:lnTo>
                  <a:pt x="1050" y="25"/>
                </a:lnTo>
                <a:lnTo>
                  <a:pt x="1101" y="12"/>
                </a:lnTo>
                <a:lnTo>
                  <a:pt x="1154" y="3"/>
                </a:lnTo>
                <a:lnTo>
                  <a:pt x="1209" y="0"/>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pPr>
              <a:defRPr/>
            </a:pPr>
            <a:endParaRPr lang="en-GB" kern="0" dirty="0">
              <a:solidFill>
                <a:srgbClr val="717171"/>
              </a:solidFill>
            </a:endParaRPr>
          </a:p>
        </p:txBody>
      </p:sp>
      <p:graphicFrame>
        <p:nvGraphicFramePr>
          <p:cNvPr id="31" name="Chart 30"/>
          <p:cNvGraphicFramePr/>
          <p:nvPr/>
        </p:nvGraphicFramePr>
        <p:xfrm>
          <a:off x="8120372" y="3376038"/>
          <a:ext cx="3873845" cy="942794"/>
        </p:xfrm>
        <a:graphic>
          <a:graphicData uri="http://schemas.openxmlformats.org/drawingml/2006/chart">
            <c:chart xmlns:c="http://schemas.openxmlformats.org/drawingml/2006/chart" xmlns:r="http://schemas.openxmlformats.org/officeDocument/2006/relationships" r:id="rId4"/>
          </a:graphicData>
        </a:graphic>
      </p:graphicFrame>
      <p:sp>
        <p:nvSpPr>
          <p:cNvPr id="32" name="Rectangle 31"/>
          <p:cNvSpPr/>
          <p:nvPr/>
        </p:nvSpPr>
        <p:spPr>
          <a:xfrm>
            <a:off x="8095271" y="3021097"/>
            <a:ext cx="3690084" cy="338554"/>
          </a:xfrm>
          <a:prstGeom prst="rect">
            <a:avLst/>
          </a:prstGeom>
        </p:spPr>
        <p:txBody>
          <a:bodyPr wrap="square">
            <a:spAutoFit/>
          </a:bodyPr>
          <a:lstStyle/>
          <a:p>
            <a:pPr>
              <a:defRPr/>
            </a:pPr>
            <a:r>
              <a:rPr lang="en-US" sz="1600" b="1" kern="0" spc="-20" dirty="0">
                <a:solidFill>
                  <a:srgbClr val="FFFFFF">
                    <a:lumMod val="50000"/>
                  </a:srgbClr>
                </a:solidFill>
                <a:cs typeface="Arial" panose="020B0604020202020204" pitchFamily="34" charset="0"/>
              </a:rPr>
              <a:t>Most favored social networks %:</a:t>
            </a:r>
          </a:p>
        </p:txBody>
      </p:sp>
      <p:sp>
        <p:nvSpPr>
          <p:cNvPr id="33" name="Rectangle 32"/>
          <p:cNvSpPr/>
          <p:nvPr/>
        </p:nvSpPr>
        <p:spPr>
          <a:xfrm>
            <a:off x="339378" y="3021097"/>
            <a:ext cx="2021707" cy="338554"/>
          </a:xfrm>
          <a:prstGeom prst="rect">
            <a:avLst/>
          </a:prstGeom>
        </p:spPr>
        <p:txBody>
          <a:bodyPr wrap="none">
            <a:spAutoFit/>
          </a:bodyPr>
          <a:lstStyle/>
          <a:p>
            <a:pPr>
              <a:defRPr/>
            </a:pPr>
            <a:r>
              <a:rPr lang="en-US" sz="1600" b="1" kern="0" dirty="0">
                <a:solidFill>
                  <a:sysClr val="windowText" lastClr="000000"/>
                </a:solidFill>
              </a:rPr>
              <a:t>Internet Access %:</a:t>
            </a:r>
          </a:p>
        </p:txBody>
      </p:sp>
      <p:sp>
        <p:nvSpPr>
          <p:cNvPr id="38" name="Rectangle 37"/>
          <p:cNvSpPr/>
          <p:nvPr/>
        </p:nvSpPr>
        <p:spPr bwMode="ltGray">
          <a:xfrm>
            <a:off x="211015" y="1279614"/>
            <a:ext cx="3432517" cy="4791693"/>
          </a:xfrm>
          <a:prstGeom prst="rect">
            <a:avLst/>
          </a:prstGeom>
          <a:noFill/>
          <a:ln w="19050" cap="flat" cmpd="sng" algn="ctr">
            <a:solidFill>
              <a:srgbClr val="9C9B9B"/>
            </a:solidFill>
            <a:prstDash val="solid"/>
            <a:miter lim="800000"/>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defRPr/>
            </a:pPr>
            <a:endParaRPr lang="en-GB" sz="1400" kern="0" dirty="0" err="1">
              <a:solidFill>
                <a:srgbClr val="FFFFFF"/>
              </a:solidFill>
            </a:endParaRPr>
          </a:p>
        </p:txBody>
      </p:sp>
      <p:sp>
        <p:nvSpPr>
          <p:cNvPr id="39" name="Rectangle 38"/>
          <p:cNvSpPr/>
          <p:nvPr/>
        </p:nvSpPr>
        <p:spPr bwMode="ltGray">
          <a:xfrm>
            <a:off x="3817082" y="1279614"/>
            <a:ext cx="4027006" cy="4791694"/>
          </a:xfrm>
          <a:prstGeom prst="rect">
            <a:avLst/>
          </a:prstGeom>
          <a:noFill/>
          <a:ln w="19050" cap="flat" cmpd="sng" algn="ctr">
            <a:solidFill>
              <a:srgbClr val="9C9B9B"/>
            </a:solidFill>
            <a:prstDash val="solid"/>
            <a:miter lim="800000"/>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defRPr/>
            </a:pPr>
            <a:endParaRPr lang="en-GB" sz="1400" kern="0" dirty="0" err="1">
              <a:solidFill>
                <a:srgbClr val="FFFFFF"/>
              </a:solidFill>
            </a:endParaRPr>
          </a:p>
        </p:txBody>
      </p:sp>
      <p:sp>
        <p:nvSpPr>
          <p:cNvPr id="40" name="Rectangle 39"/>
          <p:cNvSpPr/>
          <p:nvPr/>
        </p:nvSpPr>
        <p:spPr bwMode="ltGray">
          <a:xfrm>
            <a:off x="8056009" y="1279614"/>
            <a:ext cx="3938208" cy="4791693"/>
          </a:xfrm>
          <a:prstGeom prst="rect">
            <a:avLst/>
          </a:prstGeom>
          <a:noFill/>
          <a:ln w="19050" cap="flat" cmpd="sng" algn="ctr">
            <a:solidFill>
              <a:srgbClr val="9C9B9B"/>
            </a:solidFill>
            <a:prstDash val="solid"/>
            <a:miter lim="800000"/>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defRPr/>
            </a:pPr>
            <a:endParaRPr lang="en-GB" sz="1400" kern="0" dirty="0" err="1">
              <a:solidFill>
                <a:srgbClr val="FFFFFF"/>
              </a:solidFill>
            </a:endParaRPr>
          </a:p>
        </p:txBody>
      </p:sp>
      <p:graphicFrame>
        <p:nvGraphicFramePr>
          <p:cNvPr id="42" name="Table 41"/>
          <p:cNvGraphicFramePr>
            <a:graphicFrameLocks noGrp="1"/>
          </p:cNvGraphicFramePr>
          <p:nvPr/>
        </p:nvGraphicFramePr>
        <p:xfrm>
          <a:off x="8304190" y="4745598"/>
          <a:ext cx="3559994" cy="1318260"/>
        </p:xfrm>
        <a:graphic>
          <a:graphicData uri="http://schemas.openxmlformats.org/drawingml/2006/table">
            <a:tbl>
              <a:tblPr firstRow="1" bandRow="1">
                <a:tableStyleId>{073A0DAA-6AF3-43AB-8588-CEC1D06C72B9}</a:tableStyleId>
              </a:tblPr>
              <a:tblGrid>
                <a:gridCol w="2885407">
                  <a:extLst>
                    <a:ext uri="{9D8B030D-6E8A-4147-A177-3AD203B41FA5}">
                      <a16:colId xmlns:a16="http://schemas.microsoft.com/office/drawing/2014/main" val="20000"/>
                    </a:ext>
                  </a:extLst>
                </a:gridCol>
                <a:gridCol w="674587">
                  <a:extLst>
                    <a:ext uri="{9D8B030D-6E8A-4147-A177-3AD203B41FA5}">
                      <a16:colId xmlns:a16="http://schemas.microsoft.com/office/drawing/2014/main" val="20001"/>
                    </a:ext>
                  </a:extLst>
                </a:gridCol>
              </a:tblGrid>
              <a:tr h="141591">
                <a:tc>
                  <a:txBody>
                    <a:bodyPr/>
                    <a:lstStyle/>
                    <a:p>
                      <a:pPr marL="72000" algn="l" defTabSz="914400" rtl="0" eaLnBrk="1" fontAlgn="t" latinLnBrk="0" hangingPunct="1"/>
                      <a:r>
                        <a:rPr lang="en-ZA" sz="1200" b="0" kern="1200" dirty="0">
                          <a:solidFill>
                            <a:schemeClr val="tx1"/>
                          </a:solidFill>
                          <a:latin typeface="+mn-lt"/>
                          <a:ea typeface="+mn-ea"/>
                          <a:cs typeface="+mn-cs"/>
                        </a:rPr>
                        <a:t>Spends a lot of time on social media</a:t>
                      </a:r>
                    </a:p>
                  </a:txBody>
                  <a:tcPr marL="9525" marR="9525" marT="9525" marB="0" anchor="ctr">
                    <a:lnR w="381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noFill/>
                  </a:tcPr>
                </a:tc>
                <a:tc>
                  <a:txBody>
                    <a:bodyPr/>
                    <a:lstStyle/>
                    <a:p>
                      <a:pPr marL="0" algn="ctr" defTabSz="914400" rtl="0" eaLnBrk="1" fontAlgn="t" latinLnBrk="0" hangingPunct="1"/>
                      <a:r>
                        <a:rPr lang="en-ZA" sz="1200" b="0" kern="1200" dirty="0">
                          <a:solidFill>
                            <a:schemeClr val="tx1"/>
                          </a:solidFill>
                          <a:latin typeface="+mn-lt"/>
                          <a:ea typeface="+mn-ea"/>
                          <a:cs typeface="+mn-cs"/>
                        </a:rPr>
                        <a:t>71</a:t>
                      </a:r>
                    </a:p>
                  </a:txBody>
                  <a:tcPr marL="9525" marR="9525" marT="9525" marB="0" anchor="ctr">
                    <a:lnL w="38100" cap="flat" cmpd="sng" algn="ctr">
                      <a:solidFill>
                        <a:schemeClr val="bg1"/>
                      </a:solidFill>
                      <a:prstDash val="solid"/>
                      <a:round/>
                      <a:headEnd type="none" w="med" len="med"/>
                      <a:tailEnd type="none" w="med" len="med"/>
                    </a:lnL>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0000"/>
                  </a:ext>
                </a:extLst>
              </a:tr>
              <a:tr h="201872">
                <a:tc>
                  <a:txBody>
                    <a:bodyPr/>
                    <a:lstStyle/>
                    <a:p>
                      <a:pPr marL="0" algn="l"/>
                      <a:r>
                        <a:rPr lang="en-ZA" sz="1200" b="0" dirty="0">
                          <a:solidFill>
                            <a:schemeClr val="tx1"/>
                          </a:solidFill>
                        </a:rPr>
                        <a:t>Can’t live without social media</a:t>
                      </a:r>
                    </a:p>
                  </a:txBody>
                  <a:tcPr anchor="ctr">
                    <a:lnR w="381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noFill/>
                  </a:tcPr>
                </a:tc>
                <a:tc>
                  <a:txBody>
                    <a:bodyPr/>
                    <a:lstStyle/>
                    <a:p>
                      <a:pPr marL="0" algn="ctr" defTabSz="914400" rtl="0" eaLnBrk="1" fontAlgn="t" latinLnBrk="0" hangingPunct="1"/>
                      <a:r>
                        <a:rPr lang="en-ZA" sz="1200" b="0" kern="1200" dirty="0">
                          <a:solidFill>
                            <a:schemeClr val="tx1"/>
                          </a:solidFill>
                          <a:latin typeface="+mn-lt"/>
                          <a:ea typeface="+mn-ea"/>
                          <a:cs typeface="+mn-cs"/>
                        </a:rPr>
                        <a:t>62</a:t>
                      </a:r>
                    </a:p>
                  </a:txBody>
                  <a:tcPr marL="9525" marR="9525" marT="9525" marB="0" anchor="ctr">
                    <a:lnL w="381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noFill/>
                  </a:tcPr>
                </a:tc>
                <a:extLst>
                  <a:ext uri="{0D108BD9-81ED-4DB2-BD59-A6C34878D82A}">
                    <a16:rowId xmlns:a16="http://schemas.microsoft.com/office/drawing/2014/main" val="10001"/>
                  </a:ext>
                </a:extLst>
              </a:tr>
              <a:tr h="141591">
                <a:tc>
                  <a:txBody>
                    <a:bodyPr/>
                    <a:lstStyle/>
                    <a:p>
                      <a:pPr marL="72000" algn="l" defTabSz="914400" rtl="0" eaLnBrk="1" fontAlgn="t" latinLnBrk="0" hangingPunct="1"/>
                      <a:r>
                        <a:rPr lang="en-ZA" sz="1200" b="0" kern="1200" dirty="0">
                          <a:solidFill>
                            <a:schemeClr val="tx1"/>
                          </a:solidFill>
                          <a:latin typeface="+mn-lt"/>
                          <a:ea typeface="+mn-ea"/>
                          <a:cs typeface="+mn-cs"/>
                        </a:rPr>
                        <a:t>Main source of news &amp; entertainment </a:t>
                      </a:r>
                    </a:p>
                  </a:txBody>
                  <a:tcPr marL="9525" marR="9525" marT="9525" marB="0" anchor="ctr">
                    <a:lnR w="38100" cap="flat" cmpd="sng" algn="ctr">
                      <a:solidFill>
                        <a:schemeClr val="bg1"/>
                      </a:solidFill>
                      <a:prstDash val="solid"/>
                      <a:round/>
                      <a:headEnd type="none" w="med" len="med"/>
                      <a:tailEnd type="none" w="med" len="med"/>
                    </a:lnR>
                    <a:noFill/>
                  </a:tcPr>
                </a:tc>
                <a:tc>
                  <a:txBody>
                    <a:bodyPr/>
                    <a:lstStyle/>
                    <a:p>
                      <a:pPr marL="0" algn="ctr" defTabSz="914400" rtl="0" eaLnBrk="1" fontAlgn="t" latinLnBrk="0" hangingPunct="1"/>
                      <a:r>
                        <a:rPr lang="en-ZA" sz="1200" b="0" kern="1200" dirty="0">
                          <a:solidFill>
                            <a:schemeClr val="tx1"/>
                          </a:solidFill>
                          <a:latin typeface="+mn-lt"/>
                          <a:ea typeface="+mn-ea"/>
                          <a:cs typeface="+mn-cs"/>
                        </a:rPr>
                        <a:t>54</a:t>
                      </a:r>
                    </a:p>
                  </a:txBody>
                  <a:tcPr marL="9525" marR="9525" marT="9525" marB="0" anchor="ctr">
                    <a:lnL w="38100" cap="flat" cmpd="sng" algn="ctr">
                      <a:solidFill>
                        <a:schemeClr val="bg1"/>
                      </a:solidFill>
                      <a:prstDash val="solid"/>
                      <a:round/>
                      <a:headEnd type="none" w="med" len="med"/>
                      <a:tailEnd type="none" w="med" len="med"/>
                    </a:lnL>
                    <a:noFill/>
                  </a:tcPr>
                </a:tc>
                <a:extLst>
                  <a:ext uri="{0D108BD9-81ED-4DB2-BD59-A6C34878D82A}">
                    <a16:rowId xmlns:a16="http://schemas.microsoft.com/office/drawing/2014/main" val="10002"/>
                  </a:ext>
                </a:extLst>
              </a:tr>
              <a:tr h="141591">
                <a:tc>
                  <a:txBody>
                    <a:bodyPr/>
                    <a:lstStyle/>
                    <a:p>
                      <a:pPr marL="72000" algn="l" defTabSz="914400" rtl="0" eaLnBrk="1" fontAlgn="t" latinLnBrk="0" hangingPunct="1"/>
                      <a:r>
                        <a:rPr lang="en-ZA" sz="1200" b="0" kern="1200" dirty="0">
                          <a:solidFill>
                            <a:schemeClr val="tx1"/>
                          </a:solidFill>
                          <a:latin typeface="+mn-lt"/>
                          <a:ea typeface="+mn-ea"/>
                          <a:cs typeface="+mn-cs"/>
                        </a:rPr>
                        <a:t>Expresses views on</a:t>
                      </a:r>
                      <a:r>
                        <a:rPr lang="en-ZA" sz="1200" b="0" kern="1200" baseline="0" dirty="0">
                          <a:solidFill>
                            <a:schemeClr val="tx1"/>
                          </a:solidFill>
                          <a:latin typeface="+mn-lt"/>
                          <a:ea typeface="+mn-ea"/>
                          <a:cs typeface="+mn-cs"/>
                        </a:rPr>
                        <a:t> social media</a:t>
                      </a:r>
                      <a:endParaRPr lang="en-ZA" sz="1200" b="0" kern="1200" dirty="0">
                        <a:solidFill>
                          <a:schemeClr val="tx1"/>
                        </a:solidFill>
                        <a:latin typeface="+mn-lt"/>
                        <a:ea typeface="+mn-ea"/>
                        <a:cs typeface="+mn-cs"/>
                      </a:endParaRPr>
                    </a:p>
                  </a:txBody>
                  <a:tcPr marL="9525" marR="9525" marT="9525" marB="0" anchor="ctr">
                    <a:lnR w="38100" cap="flat" cmpd="sng" algn="ctr">
                      <a:solidFill>
                        <a:schemeClr val="bg1"/>
                      </a:solidFill>
                      <a:prstDash val="solid"/>
                      <a:round/>
                      <a:headEnd type="none" w="med" len="med"/>
                      <a:tailEnd type="none" w="med" len="med"/>
                    </a:lnR>
                    <a:noFill/>
                  </a:tcPr>
                </a:tc>
                <a:tc>
                  <a:txBody>
                    <a:bodyPr/>
                    <a:lstStyle/>
                    <a:p>
                      <a:pPr marL="0" algn="ctr" defTabSz="914400" rtl="0" eaLnBrk="1" fontAlgn="t" latinLnBrk="0" hangingPunct="1"/>
                      <a:r>
                        <a:rPr lang="en-ZA" sz="1200" b="0" kern="1200" dirty="0">
                          <a:solidFill>
                            <a:schemeClr val="tx1"/>
                          </a:solidFill>
                          <a:latin typeface="+mn-lt"/>
                          <a:ea typeface="+mn-ea"/>
                          <a:cs typeface="+mn-cs"/>
                        </a:rPr>
                        <a:t>42</a:t>
                      </a:r>
                    </a:p>
                  </a:txBody>
                  <a:tcPr marL="9525" marR="9525" marT="9525" marB="0" anchor="ctr">
                    <a:lnL w="38100" cap="flat" cmpd="sng" algn="ctr">
                      <a:solidFill>
                        <a:schemeClr val="bg1"/>
                      </a:solidFill>
                      <a:prstDash val="solid"/>
                      <a:round/>
                      <a:headEnd type="none" w="med" len="med"/>
                      <a:tailEnd type="none" w="med" len="med"/>
                    </a:lnL>
                    <a:noFill/>
                  </a:tcPr>
                </a:tc>
                <a:extLst>
                  <a:ext uri="{0D108BD9-81ED-4DB2-BD59-A6C34878D82A}">
                    <a16:rowId xmlns:a16="http://schemas.microsoft.com/office/drawing/2014/main" val="10003"/>
                  </a:ext>
                </a:extLst>
              </a:tr>
              <a:tr h="141591">
                <a:tc>
                  <a:txBody>
                    <a:bodyPr/>
                    <a:lstStyle/>
                    <a:p>
                      <a:pPr marL="72000" algn="l" defTabSz="914400" rtl="0" eaLnBrk="1" fontAlgn="t" latinLnBrk="0" hangingPunct="1"/>
                      <a:r>
                        <a:rPr lang="en-ZA" sz="1200" b="0" kern="1200" dirty="0">
                          <a:solidFill>
                            <a:schemeClr val="tx1"/>
                          </a:solidFill>
                          <a:latin typeface="+mn-lt"/>
                          <a:ea typeface="+mn-ea"/>
                          <a:cs typeface="+mn-cs"/>
                        </a:rPr>
                        <a:t>Trusts what people say on social media</a:t>
                      </a:r>
                    </a:p>
                  </a:txBody>
                  <a:tcPr marL="9525" marR="9525" marT="9525" marB="0" anchor="ctr">
                    <a:lnR w="38100" cap="flat" cmpd="sng" algn="ctr">
                      <a:solidFill>
                        <a:schemeClr val="bg1"/>
                      </a:solidFill>
                      <a:prstDash val="solid"/>
                      <a:round/>
                      <a:headEnd type="none" w="med" len="med"/>
                      <a:tailEnd type="none" w="med" len="med"/>
                    </a:lnR>
                    <a:noFill/>
                  </a:tcPr>
                </a:tc>
                <a:tc>
                  <a:txBody>
                    <a:bodyPr/>
                    <a:lstStyle/>
                    <a:p>
                      <a:pPr marL="0" algn="ctr" defTabSz="914400" rtl="0" eaLnBrk="1" fontAlgn="t" latinLnBrk="0" hangingPunct="1"/>
                      <a:r>
                        <a:rPr lang="en-ZA" sz="1200" b="0" kern="1200" dirty="0">
                          <a:solidFill>
                            <a:schemeClr val="tx1"/>
                          </a:solidFill>
                          <a:latin typeface="+mn-lt"/>
                          <a:ea typeface="+mn-ea"/>
                          <a:cs typeface="+mn-cs"/>
                        </a:rPr>
                        <a:t>44</a:t>
                      </a:r>
                    </a:p>
                  </a:txBody>
                  <a:tcPr marL="9525" marR="9525" marT="9525" marB="0" anchor="ctr">
                    <a:lnL w="38100" cap="flat" cmpd="sng" algn="ctr">
                      <a:solidFill>
                        <a:schemeClr val="bg1"/>
                      </a:solidFill>
                      <a:prstDash val="solid"/>
                      <a:round/>
                      <a:headEnd type="none" w="med" len="med"/>
                      <a:tailEnd type="none" w="med" len="med"/>
                    </a:lnL>
                    <a:noFill/>
                  </a:tcPr>
                </a:tc>
                <a:extLst>
                  <a:ext uri="{0D108BD9-81ED-4DB2-BD59-A6C34878D82A}">
                    <a16:rowId xmlns:a16="http://schemas.microsoft.com/office/drawing/2014/main" val="10004"/>
                  </a:ext>
                </a:extLst>
              </a:tr>
              <a:tr h="201872">
                <a:tc>
                  <a:txBody>
                    <a:bodyPr/>
                    <a:lstStyle/>
                    <a:p>
                      <a:pPr algn="l"/>
                      <a:r>
                        <a:rPr lang="en-ZA" sz="1200" b="0" dirty="0">
                          <a:solidFill>
                            <a:schemeClr val="tx1"/>
                          </a:solidFill>
                        </a:rPr>
                        <a:t>Seeks</a:t>
                      </a:r>
                      <a:r>
                        <a:rPr lang="en-ZA" sz="1200" b="0" baseline="0" dirty="0">
                          <a:solidFill>
                            <a:schemeClr val="tx1"/>
                          </a:solidFill>
                        </a:rPr>
                        <a:t> advice from social media</a:t>
                      </a:r>
                      <a:endParaRPr lang="en-ZA" sz="1200" b="0" dirty="0">
                        <a:solidFill>
                          <a:schemeClr val="tx1"/>
                        </a:solidFill>
                      </a:endParaRPr>
                    </a:p>
                  </a:txBody>
                  <a:tcPr anchor="ctr">
                    <a:lnR w="38100" cap="flat" cmpd="sng" algn="ctr">
                      <a:solidFill>
                        <a:schemeClr val="bg1"/>
                      </a:solidFill>
                      <a:prstDash val="solid"/>
                      <a:round/>
                      <a:headEnd type="none" w="med" len="med"/>
                      <a:tailEnd type="none" w="med" len="med"/>
                    </a:lnR>
                    <a:noFill/>
                  </a:tcPr>
                </a:tc>
                <a:tc>
                  <a:txBody>
                    <a:bodyPr/>
                    <a:lstStyle/>
                    <a:p>
                      <a:pPr marL="0" algn="ctr" defTabSz="914400" rtl="0" eaLnBrk="1" fontAlgn="t" latinLnBrk="0" hangingPunct="1"/>
                      <a:r>
                        <a:rPr lang="en-ZA" sz="1200" b="0" kern="1200" dirty="0">
                          <a:solidFill>
                            <a:schemeClr val="tx1"/>
                          </a:solidFill>
                          <a:latin typeface="+mn-lt"/>
                          <a:ea typeface="+mn-ea"/>
                          <a:cs typeface="+mn-cs"/>
                        </a:rPr>
                        <a:t>39</a:t>
                      </a:r>
                    </a:p>
                  </a:txBody>
                  <a:tcPr marL="9525" marR="9525" marT="9525" marB="0" anchor="ctr">
                    <a:lnL w="38100" cap="flat" cmpd="sng" algn="ctr">
                      <a:solidFill>
                        <a:schemeClr val="bg1"/>
                      </a:solidFill>
                      <a:prstDash val="solid"/>
                      <a:round/>
                      <a:headEnd type="none" w="med" len="med"/>
                      <a:tailEnd type="none" w="med" len="med"/>
                    </a:lnL>
                    <a:noFill/>
                  </a:tcPr>
                </a:tc>
                <a:extLst>
                  <a:ext uri="{0D108BD9-81ED-4DB2-BD59-A6C34878D82A}">
                    <a16:rowId xmlns:a16="http://schemas.microsoft.com/office/drawing/2014/main" val="10005"/>
                  </a:ext>
                </a:extLst>
              </a:tr>
            </a:tbl>
          </a:graphicData>
        </a:graphic>
      </p:graphicFrame>
      <p:sp>
        <p:nvSpPr>
          <p:cNvPr id="43" name="Rectangle 42"/>
          <p:cNvSpPr/>
          <p:nvPr/>
        </p:nvSpPr>
        <p:spPr>
          <a:xfrm>
            <a:off x="8095271" y="4403882"/>
            <a:ext cx="3690084" cy="338554"/>
          </a:xfrm>
          <a:prstGeom prst="rect">
            <a:avLst/>
          </a:prstGeom>
        </p:spPr>
        <p:txBody>
          <a:bodyPr wrap="square">
            <a:spAutoFit/>
          </a:bodyPr>
          <a:lstStyle/>
          <a:p>
            <a:pPr>
              <a:defRPr/>
            </a:pPr>
            <a:r>
              <a:rPr lang="en-US" sz="1600" b="1" kern="0" spc="-20" dirty="0">
                <a:solidFill>
                  <a:srgbClr val="FFFFFF">
                    <a:lumMod val="50000"/>
                  </a:srgbClr>
                </a:solidFill>
                <a:cs typeface="Arial" panose="020B0604020202020204" pitchFamily="34" charset="0"/>
              </a:rPr>
              <a:t>Social media influence %:</a:t>
            </a:r>
          </a:p>
        </p:txBody>
      </p:sp>
      <p:sp>
        <p:nvSpPr>
          <p:cNvPr id="2" name="Rectangle 1"/>
          <p:cNvSpPr/>
          <p:nvPr/>
        </p:nvSpPr>
        <p:spPr>
          <a:xfrm>
            <a:off x="3971844" y="3021097"/>
            <a:ext cx="2507546" cy="338554"/>
          </a:xfrm>
          <a:prstGeom prst="rect">
            <a:avLst/>
          </a:prstGeom>
        </p:spPr>
        <p:txBody>
          <a:bodyPr wrap="none">
            <a:spAutoFit/>
          </a:bodyPr>
          <a:lstStyle/>
          <a:p>
            <a:pPr fontAlgn="b">
              <a:defRPr/>
            </a:pPr>
            <a:r>
              <a:rPr lang="en-US" sz="1600" b="1" kern="0" dirty="0">
                <a:solidFill>
                  <a:sysClr val="windowText" lastClr="000000"/>
                </a:solidFill>
              </a:rPr>
              <a:t>Top online activities %:</a:t>
            </a:r>
            <a:r>
              <a:rPr lang="en-GB" sz="1600" b="1" kern="0" spc="-30" dirty="0">
                <a:solidFill>
                  <a:sysClr val="windowText" lastClr="000000"/>
                </a:solidFill>
                <a:cs typeface="Arial" panose="020B0604020202020204" pitchFamily="34" charset="0"/>
              </a:rPr>
              <a:t> </a:t>
            </a:r>
            <a:endParaRPr lang="en-US" sz="1600" b="1" kern="0" dirty="0">
              <a:solidFill>
                <a:sysClr val="windowText" lastClr="000000"/>
              </a:solidFill>
            </a:endParaRPr>
          </a:p>
        </p:txBody>
      </p:sp>
      <p:sp>
        <p:nvSpPr>
          <p:cNvPr id="4" name="Rectangle 3"/>
          <p:cNvSpPr/>
          <p:nvPr/>
        </p:nvSpPr>
        <p:spPr bwMode="ltGray">
          <a:xfrm>
            <a:off x="9184941" y="6348084"/>
            <a:ext cx="1187358" cy="343474"/>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defRPr/>
            </a:pPr>
            <a:r>
              <a:rPr lang="en-ZA" sz="1200" kern="0" dirty="0">
                <a:solidFill>
                  <a:srgbClr val="FFFFFF">
                    <a:lumMod val="65000"/>
                  </a:srgbClr>
                </a:solidFill>
              </a:rPr>
              <a:t>Base size: </a:t>
            </a:r>
            <a:r>
              <a:rPr lang="en-ZA" sz="1200" kern="0" dirty="0">
                <a:solidFill>
                  <a:srgbClr val="FFFFFF">
                    <a:lumMod val="75000"/>
                  </a:srgbClr>
                </a:solidFill>
              </a:rPr>
              <a:t>	</a:t>
            </a:r>
          </a:p>
        </p:txBody>
      </p:sp>
      <p:sp>
        <p:nvSpPr>
          <p:cNvPr id="44" name="Rectangle 43"/>
          <p:cNvSpPr/>
          <p:nvPr/>
        </p:nvSpPr>
        <p:spPr>
          <a:xfrm>
            <a:off x="3971844" y="4961291"/>
            <a:ext cx="2138086" cy="338554"/>
          </a:xfrm>
          <a:prstGeom prst="rect">
            <a:avLst/>
          </a:prstGeom>
        </p:spPr>
        <p:txBody>
          <a:bodyPr wrap="none">
            <a:spAutoFit/>
          </a:bodyPr>
          <a:lstStyle/>
          <a:p>
            <a:pPr fontAlgn="b">
              <a:defRPr/>
            </a:pPr>
            <a:r>
              <a:rPr lang="en-US" sz="1600" b="1" kern="0" dirty="0">
                <a:solidFill>
                  <a:sysClr val="windowText" lastClr="000000"/>
                </a:solidFill>
              </a:rPr>
              <a:t>Offline activities %:</a:t>
            </a:r>
            <a:r>
              <a:rPr lang="en-GB" sz="1600" b="1" kern="0" spc="-30" dirty="0">
                <a:solidFill>
                  <a:sysClr val="windowText" lastClr="000000"/>
                </a:solidFill>
                <a:cs typeface="Arial" panose="020B0604020202020204" pitchFamily="34" charset="0"/>
              </a:rPr>
              <a:t> </a:t>
            </a:r>
            <a:endParaRPr lang="en-US" sz="1600" b="1" kern="0" dirty="0">
              <a:solidFill>
                <a:sysClr val="windowText" lastClr="000000"/>
              </a:solidFill>
            </a:endParaRPr>
          </a:p>
        </p:txBody>
      </p:sp>
      <p:graphicFrame>
        <p:nvGraphicFramePr>
          <p:cNvPr id="45" name="Chart 44"/>
          <p:cNvGraphicFramePr/>
          <p:nvPr/>
        </p:nvGraphicFramePr>
        <p:xfrm>
          <a:off x="3441745" y="5264776"/>
          <a:ext cx="4265864" cy="7205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41" name="Table 40"/>
          <p:cNvGraphicFramePr>
            <a:graphicFrameLocks noGrp="1"/>
          </p:cNvGraphicFramePr>
          <p:nvPr/>
        </p:nvGraphicFramePr>
        <p:xfrm>
          <a:off x="10239264" y="6187102"/>
          <a:ext cx="1744120" cy="548640"/>
        </p:xfrm>
        <a:graphic>
          <a:graphicData uri="http://schemas.openxmlformats.org/drawingml/2006/table">
            <a:tbl>
              <a:tblPr firstRow="1" bandRow="1">
                <a:tableStyleId>{5C22544A-7EE6-4342-B048-85BDC9FD1C3A}</a:tableStyleId>
              </a:tblPr>
              <a:tblGrid>
                <a:gridCol w="1092927">
                  <a:extLst>
                    <a:ext uri="{9D8B030D-6E8A-4147-A177-3AD203B41FA5}">
                      <a16:colId xmlns:a16="http://schemas.microsoft.com/office/drawing/2014/main" val="20000"/>
                    </a:ext>
                  </a:extLst>
                </a:gridCol>
                <a:gridCol w="651193">
                  <a:extLst>
                    <a:ext uri="{9D8B030D-6E8A-4147-A177-3AD203B41FA5}">
                      <a16:colId xmlns:a16="http://schemas.microsoft.com/office/drawing/2014/main" val="20001"/>
                    </a:ext>
                  </a:extLst>
                </a:gridCol>
              </a:tblGrid>
              <a:tr h="0">
                <a:tc>
                  <a:txBody>
                    <a:bodyPr/>
                    <a:lstStyle/>
                    <a:p>
                      <a:r>
                        <a:rPr lang="en-ZA" sz="1200" b="0" dirty="0">
                          <a:solidFill>
                            <a:schemeClr val="bg1">
                              <a:lumMod val="65000"/>
                            </a:schemeClr>
                          </a:solidFill>
                        </a:rPr>
                        <a:t>Weighted</a:t>
                      </a:r>
                    </a:p>
                  </a:txBody>
                  <a:tcPr>
                    <a:noFill/>
                  </a:tcPr>
                </a:tc>
                <a:tc>
                  <a:txBody>
                    <a:bodyPr/>
                    <a:lstStyle/>
                    <a:p>
                      <a:r>
                        <a:rPr lang="en-ZA" sz="1200" b="0" dirty="0">
                          <a:solidFill>
                            <a:schemeClr val="bg1">
                              <a:lumMod val="65000"/>
                            </a:schemeClr>
                          </a:solidFill>
                        </a:rPr>
                        <a:t>n=305</a:t>
                      </a:r>
                    </a:p>
                  </a:txBody>
                  <a:tcPr>
                    <a:noFill/>
                  </a:tcPr>
                </a:tc>
                <a:extLst>
                  <a:ext uri="{0D108BD9-81ED-4DB2-BD59-A6C34878D82A}">
                    <a16:rowId xmlns:a16="http://schemas.microsoft.com/office/drawing/2014/main" val="10000"/>
                  </a:ext>
                </a:extLst>
              </a:tr>
              <a:tr h="0">
                <a:tc>
                  <a:txBody>
                    <a:bodyPr/>
                    <a:lstStyle/>
                    <a:p>
                      <a:r>
                        <a:rPr lang="en-ZA" sz="1200" b="0" dirty="0">
                          <a:solidFill>
                            <a:schemeClr val="bg1">
                              <a:lumMod val="65000"/>
                            </a:schemeClr>
                          </a:solidFill>
                        </a:rPr>
                        <a:t>Unweighted</a:t>
                      </a:r>
                    </a:p>
                  </a:txBody>
                  <a:tcPr>
                    <a:noFill/>
                  </a:tcPr>
                </a:tc>
                <a:tc>
                  <a:txBody>
                    <a:bodyPr/>
                    <a:lstStyle/>
                    <a:p>
                      <a:r>
                        <a:rPr lang="en-ZA" sz="1200" b="0" dirty="0">
                          <a:solidFill>
                            <a:schemeClr val="bg1">
                              <a:lumMod val="65000"/>
                            </a:schemeClr>
                          </a:solidFill>
                        </a:rPr>
                        <a:t>n=266</a:t>
                      </a:r>
                    </a:p>
                  </a:txBody>
                  <a:tcPr>
                    <a:no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4225050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AFCE9C7-0BF8-477D-96F9-DE0039AD082E}"/>
              </a:ext>
            </a:extLst>
          </p:cNvPr>
          <p:cNvPicPr>
            <a:picLocks noChangeAspect="1"/>
          </p:cNvPicPr>
          <p:nvPr/>
        </p:nvPicPr>
        <p:blipFill rotWithShape="1">
          <a:blip r:embed="rId2"/>
          <a:srcRect l="674" t="9765" r="2798" b="8309"/>
          <a:stretch/>
        </p:blipFill>
        <p:spPr>
          <a:xfrm flipH="1">
            <a:off x="0" y="7524"/>
            <a:ext cx="12192000" cy="6850476"/>
          </a:xfrm>
          <a:prstGeom prst="rect">
            <a:avLst/>
          </a:prstGeom>
        </p:spPr>
      </p:pic>
      <p:sp>
        <p:nvSpPr>
          <p:cNvPr id="6" name="Rectangle 5"/>
          <p:cNvSpPr/>
          <p:nvPr/>
        </p:nvSpPr>
        <p:spPr>
          <a:xfrm flipH="1">
            <a:off x="-2" y="1423555"/>
            <a:ext cx="6006353" cy="3896590"/>
          </a:xfrm>
          <a:prstGeom prst="rect">
            <a:avLst/>
          </a:prstGeom>
          <a:gradFill>
            <a:gsLst>
              <a:gs pos="0">
                <a:srgbClr val="000000">
                  <a:alpha val="0"/>
                </a:srgbClr>
              </a:gs>
              <a:gs pos="100000">
                <a:srgbClr val="0000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sz="1600" dirty="0">
              <a:solidFill>
                <a:srgbClr val="FFFFFF"/>
              </a:solidFill>
            </a:endParaRPr>
          </a:p>
        </p:txBody>
      </p:sp>
      <p:sp>
        <p:nvSpPr>
          <p:cNvPr id="2" name="Text Placeholder 1"/>
          <p:cNvSpPr>
            <a:spLocks noGrp="1"/>
          </p:cNvSpPr>
          <p:nvPr>
            <p:ph type="body" sz="quarter" idx="15"/>
          </p:nvPr>
        </p:nvSpPr>
        <p:spPr/>
        <p:txBody>
          <a:bodyPr/>
          <a:lstStyle/>
          <a:p>
            <a:r>
              <a:rPr lang="en-US" dirty="0">
                <a:solidFill>
                  <a:schemeClr val="bg1"/>
                </a:solidFill>
              </a:rPr>
              <a:t>Research Approach</a:t>
            </a:r>
          </a:p>
        </p:txBody>
      </p:sp>
      <p:sp>
        <p:nvSpPr>
          <p:cNvPr id="3" name="Text Placeholder 2"/>
          <p:cNvSpPr>
            <a:spLocks noGrp="1"/>
          </p:cNvSpPr>
          <p:nvPr>
            <p:ph type="body" sz="quarter" idx="16"/>
          </p:nvPr>
        </p:nvSpPr>
        <p:spPr/>
        <p:txBody>
          <a:bodyPr/>
          <a:lstStyle/>
          <a:p>
            <a:r>
              <a:rPr lang="en-US" dirty="0">
                <a:solidFill>
                  <a:schemeClr val="bg1"/>
                </a:solidFill>
              </a:rPr>
              <a:t>2</a:t>
            </a:r>
          </a:p>
        </p:txBody>
      </p:sp>
    </p:spTree>
    <p:extLst>
      <p:ext uri="{BB962C8B-B14F-4D97-AF65-F5344CB8AC3E}">
        <p14:creationId xmlns:p14="http://schemas.microsoft.com/office/powerpoint/2010/main" val="887552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Rectangle 12"/>
          <p:cNvSpPr/>
          <p:nvPr/>
        </p:nvSpPr>
        <p:spPr bwMode="ltGray">
          <a:xfrm>
            <a:off x="0" y="204716"/>
            <a:ext cx="12192000" cy="545911"/>
          </a:xfrm>
          <a:prstGeom prst="rect">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defRPr/>
            </a:pPr>
            <a:r>
              <a:rPr lang="en-ZA" sz="2400" b="1" i="1" kern="0" dirty="0">
                <a:solidFill>
                  <a:srgbClr val="FFFFFF"/>
                </a:solidFill>
                <a:cs typeface="Arial" panose="020B0604020202020204" pitchFamily="34" charset="0"/>
              </a:rPr>
              <a:t>Responsible Mom - </a:t>
            </a:r>
            <a:r>
              <a:rPr lang="en-GB" sz="2400" kern="0" dirty="0">
                <a:solidFill>
                  <a:srgbClr val="FFFFFF"/>
                </a:solidFill>
              </a:rPr>
              <a:t>Key indicators: Shopping behaviours</a:t>
            </a:r>
            <a:endParaRPr lang="en-ZA" sz="2400" b="1" i="1" kern="0" dirty="0">
              <a:solidFill>
                <a:srgbClr val="FFFFFF"/>
              </a:solidFill>
              <a:cs typeface="Arial" panose="020B0604020202020204" pitchFamily="34" charset="0"/>
            </a:endParaRPr>
          </a:p>
        </p:txBody>
      </p:sp>
      <p:grpSp>
        <p:nvGrpSpPr>
          <p:cNvPr id="14" name="Group 13"/>
          <p:cNvGrpSpPr/>
          <p:nvPr/>
        </p:nvGrpSpPr>
        <p:grpSpPr>
          <a:xfrm>
            <a:off x="0" y="750627"/>
            <a:ext cx="12192000" cy="307777"/>
            <a:chOff x="0" y="722674"/>
            <a:chExt cx="12192000" cy="307777"/>
          </a:xfrm>
        </p:grpSpPr>
        <p:sp>
          <p:nvSpPr>
            <p:cNvPr id="15" name="Rectangle 14"/>
            <p:cNvSpPr/>
            <p:nvPr/>
          </p:nvSpPr>
          <p:spPr bwMode="ltGray">
            <a:xfrm>
              <a:off x="0" y="723900"/>
              <a:ext cx="12192000" cy="304800"/>
            </a:xfrm>
            <a:prstGeom prst="rect">
              <a:avLst/>
            </a:prstGeom>
            <a:solidFill>
              <a:schemeClr val="bg1">
                <a:alpha val="78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defRPr/>
              </a:pPr>
              <a:endParaRPr lang="en-ZA" sz="1400" kern="0" dirty="0" err="1">
                <a:solidFill>
                  <a:srgbClr val="FFFFFF"/>
                </a:solidFill>
              </a:endParaRPr>
            </a:p>
          </p:txBody>
        </p:sp>
        <p:sp>
          <p:nvSpPr>
            <p:cNvPr id="16" name="Rectangle 15"/>
            <p:cNvSpPr/>
            <p:nvPr/>
          </p:nvSpPr>
          <p:spPr>
            <a:xfrm>
              <a:off x="0" y="722674"/>
              <a:ext cx="2385589" cy="307777"/>
            </a:xfrm>
            <a:prstGeom prst="rect">
              <a:avLst/>
            </a:prstGeom>
          </p:spPr>
          <p:txBody>
            <a:bodyPr wrap="none">
              <a:spAutoFit/>
            </a:bodyPr>
            <a:lstStyle/>
            <a:p>
              <a:pPr>
                <a:defRPr/>
              </a:pPr>
              <a:r>
                <a:rPr lang="en-ZA" sz="1400" b="1" kern="0" cap="all" dirty="0">
                  <a:solidFill>
                    <a:srgbClr val="717171">
                      <a:lumMod val="50000"/>
                    </a:srgbClr>
                  </a:solidFill>
                  <a:cs typeface="Museo Sans 900"/>
                </a:rPr>
                <a:t>SHARE OF market</a:t>
              </a:r>
              <a:r>
                <a:rPr lang="en-ZA" sz="1400" kern="0" cap="all" dirty="0">
                  <a:solidFill>
                    <a:srgbClr val="717171">
                      <a:lumMod val="50000"/>
                    </a:srgbClr>
                  </a:solidFill>
                  <a:cs typeface="Museo Sans 900"/>
                </a:rPr>
                <a:t>| 20</a:t>
              </a:r>
              <a:r>
                <a:rPr lang="en-ZA" sz="1400" kern="0" cap="all" dirty="0">
                  <a:solidFill>
                    <a:srgbClr val="717171">
                      <a:lumMod val="50000"/>
                    </a:srgbClr>
                  </a:solidFill>
                  <a:cs typeface="Museo Sans 100"/>
                </a:rPr>
                <a:t>%</a:t>
              </a:r>
              <a:endParaRPr lang="en-ZA" sz="1400" kern="0" dirty="0">
                <a:solidFill>
                  <a:srgbClr val="717171">
                    <a:lumMod val="50000"/>
                  </a:srgbClr>
                </a:solidFill>
              </a:endParaRPr>
            </a:p>
          </p:txBody>
        </p:sp>
        <p:sp>
          <p:nvSpPr>
            <p:cNvPr id="17" name="Rectangle 16"/>
            <p:cNvSpPr/>
            <p:nvPr/>
          </p:nvSpPr>
          <p:spPr>
            <a:xfrm>
              <a:off x="4161165" y="722674"/>
              <a:ext cx="1358064" cy="307777"/>
            </a:xfrm>
            <a:prstGeom prst="rect">
              <a:avLst/>
            </a:prstGeom>
          </p:spPr>
          <p:txBody>
            <a:bodyPr wrap="none">
              <a:spAutoFit/>
            </a:bodyPr>
            <a:lstStyle/>
            <a:p>
              <a:pPr>
                <a:defRPr/>
              </a:pPr>
              <a:r>
                <a:rPr lang="en-ZA" sz="1400" b="1" kern="0" cap="all" dirty="0">
                  <a:solidFill>
                    <a:srgbClr val="717171">
                      <a:lumMod val="50000"/>
                    </a:srgbClr>
                  </a:solidFill>
                  <a:cs typeface="Museo Sans 100"/>
                </a:rPr>
                <a:t>At risk</a:t>
              </a:r>
              <a:r>
                <a:rPr lang="en-ZA" sz="1400" kern="0" cap="all" dirty="0">
                  <a:solidFill>
                    <a:srgbClr val="717171">
                      <a:lumMod val="50000"/>
                    </a:srgbClr>
                  </a:solidFill>
                  <a:cs typeface="Museo Sans 100"/>
                </a:rPr>
                <a:t>| 40%</a:t>
              </a:r>
              <a:endParaRPr lang="en-ZA" sz="1400" kern="0" dirty="0">
                <a:solidFill>
                  <a:srgbClr val="717171">
                    <a:lumMod val="50000"/>
                  </a:srgbClr>
                </a:solidFill>
              </a:endParaRPr>
            </a:p>
          </p:txBody>
        </p:sp>
      </p:grpSp>
      <p:sp>
        <p:nvSpPr>
          <p:cNvPr id="9" name="Rectangle 8"/>
          <p:cNvSpPr/>
          <p:nvPr/>
        </p:nvSpPr>
        <p:spPr bwMode="ltGray">
          <a:xfrm>
            <a:off x="9184941" y="6348084"/>
            <a:ext cx="1187358" cy="343474"/>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defRPr/>
            </a:pPr>
            <a:r>
              <a:rPr lang="en-ZA" sz="1200" kern="0" dirty="0">
                <a:solidFill>
                  <a:srgbClr val="FFFFFF">
                    <a:lumMod val="65000"/>
                  </a:srgbClr>
                </a:solidFill>
              </a:rPr>
              <a:t>Base size: </a:t>
            </a:r>
            <a:r>
              <a:rPr lang="en-ZA" sz="1200" kern="0" dirty="0">
                <a:solidFill>
                  <a:srgbClr val="FFFFFF">
                    <a:lumMod val="75000"/>
                  </a:srgbClr>
                </a:solidFill>
              </a:rPr>
              <a:t>	</a:t>
            </a:r>
          </a:p>
        </p:txBody>
      </p:sp>
      <p:graphicFrame>
        <p:nvGraphicFramePr>
          <p:cNvPr id="10" name="Table 9"/>
          <p:cNvGraphicFramePr>
            <a:graphicFrameLocks noGrp="1"/>
          </p:cNvGraphicFramePr>
          <p:nvPr/>
        </p:nvGraphicFramePr>
        <p:xfrm>
          <a:off x="10239264" y="6187102"/>
          <a:ext cx="1744120" cy="548640"/>
        </p:xfrm>
        <a:graphic>
          <a:graphicData uri="http://schemas.openxmlformats.org/drawingml/2006/table">
            <a:tbl>
              <a:tblPr firstRow="1" bandRow="1">
                <a:tableStyleId>{5C22544A-7EE6-4342-B048-85BDC9FD1C3A}</a:tableStyleId>
              </a:tblPr>
              <a:tblGrid>
                <a:gridCol w="1092927">
                  <a:extLst>
                    <a:ext uri="{9D8B030D-6E8A-4147-A177-3AD203B41FA5}">
                      <a16:colId xmlns:a16="http://schemas.microsoft.com/office/drawing/2014/main" val="20000"/>
                    </a:ext>
                  </a:extLst>
                </a:gridCol>
                <a:gridCol w="651193">
                  <a:extLst>
                    <a:ext uri="{9D8B030D-6E8A-4147-A177-3AD203B41FA5}">
                      <a16:colId xmlns:a16="http://schemas.microsoft.com/office/drawing/2014/main" val="20001"/>
                    </a:ext>
                  </a:extLst>
                </a:gridCol>
              </a:tblGrid>
              <a:tr h="0">
                <a:tc>
                  <a:txBody>
                    <a:bodyPr/>
                    <a:lstStyle/>
                    <a:p>
                      <a:r>
                        <a:rPr lang="en-ZA" sz="1200" b="0" dirty="0">
                          <a:solidFill>
                            <a:schemeClr val="bg1">
                              <a:lumMod val="65000"/>
                            </a:schemeClr>
                          </a:solidFill>
                        </a:rPr>
                        <a:t>Weighted</a:t>
                      </a:r>
                    </a:p>
                  </a:txBody>
                  <a:tcPr>
                    <a:noFill/>
                  </a:tcPr>
                </a:tc>
                <a:tc>
                  <a:txBody>
                    <a:bodyPr/>
                    <a:lstStyle/>
                    <a:p>
                      <a:r>
                        <a:rPr lang="en-ZA" sz="1200" b="0" dirty="0">
                          <a:solidFill>
                            <a:schemeClr val="bg1">
                              <a:lumMod val="65000"/>
                            </a:schemeClr>
                          </a:solidFill>
                        </a:rPr>
                        <a:t>n=305</a:t>
                      </a:r>
                    </a:p>
                  </a:txBody>
                  <a:tcPr>
                    <a:noFill/>
                  </a:tcPr>
                </a:tc>
                <a:extLst>
                  <a:ext uri="{0D108BD9-81ED-4DB2-BD59-A6C34878D82A}">
                    <a16:rowId xmlns:a16="http://schemas.microsoft.com/office/drawing/2014/main" val="10000"/>
                  </a:ext>
                </a:extLst>
              </a:tr>
              <a:tr h="0">
                <a:tc>
                  <a:txBody>
                    <a:bodyPr/>
                    <a:lstStyle/>
                    <a:p>
                      <a:r>
                        <a:rPr lang="en-ZA" sz="1200" b="0" dirty="0">
                          <a:solidFill>
                            <a:schemeClr val="bg1">
                              <a:lumMod val="65000"/>
                            </a:schemeClr>
                          </a:solidFill>
                        </a:rPr>
                        <a:t>Unweighted</a:t>
                      </a:r>
                    </a:p>
                  </a:txBody>
                  <a:tcPr>
                    <a:noFill/>
                  </a:tcPr>
                </a:tc>
                <a:tc>
                  <a:txBody>
                    <a:bodyPr/>
                    <a:lstStyle/>
                    <a:p>
                      <a:r>
                        <a:rPr lang="en-ZA" sz="1200" b="0" dirty="0">
                          <a:solidFill>
                            <a:schemeClr val="bg1">
                              <a:lumMod val="65000"/>
                            </a:schemeClr>
                          </a:solidFill>
                        </a:rPr>
                        <a:t>n=266</a:t>
                      </a:r>
                    </a:p>
                  </a:txBody>
                  <a:tcPr>
                    <a:noFill/>
                  </a:tcPr>
                </a:tc>
                <a:extLst>
                  <a:ext uri="{0D108BD9-81ED-4DB2-BD59-A6C34878D82A}">
                    <a16:rowId xmlns:a16="http://schemas.microsoft.com/office/drawing/2014/main" val="10001"/>
                  </a:ext>
                </a:extLst>
              </a:tr>
            </a:tbl>
          </a:graphicData>
        </a:graphic>
      </p:graphicFrame>
      <p:sp>
        <p:nvSpPr>
          <p:cNvPr id="11" name="Rectangle 10"/>
          <p:cNvSpPr/>
          <p:nvPr/>
        </p:nvSpPr>
        <p:spPr bwMode="ltGray">
          <a:xfrm>
            <a:off x="211015" y="1279614"/>
            <a:ext cx="3432517" cy="4791693"/>
          </a:xfrm>
          <a:prstGeom prst="rect">
            <a:avLst/>
          </a:prstGeom>
          <a:noFill/>
          <a:ln w="19050" cap="flat" cmpd="sng" algn="ctr">
            <a:solidFill>
              <a:srgbClr val="9C9B9B"/>
            </a:solidFill>
            <a:prstDash val="solid"/>
            <a:miter lim="800000"/>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defRPr/>
            </a:pPr>
            <a:endParaRPr lang="en-GB" sz="1400" kern="0" dirty="0" err="1">
              <a:solidFill>
                <a:srgbClr val="FFFFFF"/>
              </a:solidFill>
            </a:endParaRPr>
          </a:p>
        </p:txBody>
      </p:sp>
      <p:sp>
        <p:nvSpPr>
          <p:cNvPr id="12" name="Rectangle 11"/>
          <p:cNvSpPr/>
          <p:nvPr/>
        </p:nvSpPr>
        <p:spPr bwMode="ltGray">
          <a:xfrm>
            <a:off x="3817082" y="1279614"/>
            <a:ext cx="3866429" cy="4791694"/>
          </a:xfrm>
          <a:prstGeom prst="rect">
            <a:avLst/>
          </a:prstGeom>
          <a:noFill/>
          <a:ln w="19050" cap="flat" cmpd="sng" algn="ctr">
            <a:solidFill>
              <a:srgbClr val="9C9B9B"/>
            </a:solidFill>
            <a:prstDash val="solid"/>
            <a:miter lim="800000"/>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defRPr/>
            </a:pPr>
            <a:endParaRPr lang="en-GB" sz="1400" kern="0" dirty="0" err="1">
              <a:solidFill>
                <a:srgbClr val="FFFFFF"/>
              </a:solidFill>
            </a:endParaRPr>
          </a:p>
        </p:txBody>
      </p:sp>
      <p:sp>
        <p:nvSpPr>
          <p:cNvPr id="18" name="Rectangle 17"/>
          <p:cNvSpPr/>
          <p:nvPr/>
        </p:nvSpPr>
        <p:spPr bwMode="ltGray">
          <a:xfrm>
            <a:off x="7880256" y="1279614"/>
            <a:ext cx="4113961" cy="4791693"/>
          </a:xfrm>
          <a:prstGeom prst="rect">
            <a:avLst/>
          </a:prstGeom>
          <a:noFill/>
          <a:ln w="19050" cap="flat" cmpd="sng" algn="ctr">
            <a:solidFill>
              <a:srgbClr val="9C9B9B"/>
            </a:solidFill>
            <a:prstDash val="solid"/>
            <a:miter lim="800000"/>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defRPr/>
            </a:pPr>
            <a:endParaRPr lang="en-GB" sz="1400" kern="0" dirty="0" err="1">
              <a:solidFill>
                <a:srgbClr val="FFFFFF"/>
              </a:solidFill>
            </a:endParaRPr>
          </a:p>
        </p:txBody>
      </p:sp>
      <p:graphicFrame>
        <p:nvGraphicFramePr>
          <p:cNvPr id="4" name="Table 3"/>
          <p:cNvGraphicFramePr>
            <a:graphicFrameLocks noGrp="1"/>
          </p:cNvGraphicFramePr>
          <p:nvPr/>
        </p:nvGraphicFramePr>
        <p:xfrm>
          <a:off x="296931" y="2230967"/>
          <a:ext cx="3244798" cy="1549462"/>
        </p:xfrm>
        <a:graphic>
          <a:graphicData uri="http://schemas.openxmlformats.org/drawingml/2006/table">
            <a:tbl>
              <a:tblPr bandRow="1">
                <a:tableStyleId>{5C22544A-7EE6-4342-B048-85BDC9FD1C3A}</a:tableStyleId>
              </a:tblPr>
              <a:tblGrid>
                <a:gridCol w="2473565">
                  <a:extLst>
                    <a:ext uri="{9D8B030D-6E8A-4147-A177-3AD203B41FA5}">
                      <a16:colId xmlns:a16="http://schemas.microsoft.com/office/drawing/2014/main" val="20000"/>
                    </a:ext>
                  </a:extLst>
                </a:gridCol>
                <a:gridCol w="771233">
                  <a:extLst>
                    <a:ext uri="{9D8B030D-6E8A-4147-A177-3AD203B41FA5}">
                      <a16:colId xmlns:a16="http://schemas.microsoft.com/office/drawing/2014/main" val="20001"/>
                    </a:ext>
                  </a:extLst>
                </a:gridCol>
              </a:tblGrid>
              <a:tr h="422729">
                <a:tc>
                  <a:txBody>
                    <a:bodyPr/>
                    <a:lstStyle/>
                    <a:p>
                      <a:pPr marL="108000" marR="0" lvl="0" indent="0" algn="l" defTabSz="914400" rtl="0" eaLnBrk="1" fontAlgn="b" latinLnBrk="0" hangingPunct="1">
                        <a:lnSpc>
                          <a:spcPct val="100000"/>
                        </a:lnSpc>
                        <a:spcBef>
                          <a:spcPts val="0"/>
                        </a:spcBef>
                        <a:spcAft>
                          <a:spcPts val="0"/>
                        </a:spcAft>
                        <a:buClrTx/>
                        <a:buSzTx/>
                        <a:buFontTx/>
                        <a:buNone/>
                        <a:tabLst/>
                        <a:defRPr/>
                      </a:pPr>
                      <a:r>
                        <a:rPr lang="en-GB" sz="1200" b="1" kern="1200" dirty="0">
                          <a:solidFill>
                            <a:srgbClr val="717171"/>
                          </a:solidFill>
                          <a:latin typeface="Arial" panose="020B0604020202020204" pitchFamily="34" charset="0"/>
                          <a:ea typeface="+mn-ea"/>
                          <a:cs typeface="+mn-cs"/>
                        </a:rPr>
                        <a:t>Responsible for own purchase decisions</a:t>
                      </a:r>
                    </a:p>
                  </a:txBody>
                  <a:tcPr marL="9525" marR="9525" marT="9525" marB="0" anchor="ctr">
                    <a:lnL w="0" cmpd="sng">
                      <a:solidFill>
                        <a:schemeClr val="tx1"/>
                      </a:solidFill>
                    </a:lnL>
                    <a:lnR w="0" cmpd="sng">
                      <a:solidFill>
                        <a:schemeClr val="tx1"/>
                      </a:solidFill>
                    </a:lnR>
                    <a:lnT w="0" cmpd="sng">
                      <a:solidFill>
                        <a:schemeClr val="tx1"/>
                      </a:solid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2C772"/>
                    </a:solidFill>
                  </a:tcPr>
                </a:tc>
                <a:tc>
                  <a:txBody>
                    <a:bodyPr/>
                    <a:lstStyle/>
                    <a:p>
                      <a:pPr algn="ctr"/>
                      <a:r>
                        <a:rPr lang="en-GB" sz="1200" b="0" dirty="0">
                          <a:solidFill>
                            <a:srgbClr val="717171"/>
                          </a:solidFill>
                          <a:latin typeface="Arial" panose="020B0604020202020204" pitchFamily="34" charset="0"/>
                        </a:rPr>
                        <a:t>88%</a:t>
                      </a:r>
                    </a:p>
                  </a:txBody>
                  <a:tcPr marL="129616" marR="129616" marT="64808" marB="64808" anchor="ctr">
                    <a:lnL w="0" cap="flat" cmpd="sng" algn="ctr">
                      <a:solidFill>
                        <a:schemeClr val="tx1"/>
                      </a:solidFill>
                      <a:prstDash val="solid"/>
                      <a:round/>
                      <a:headEnd type="none" w="med" len="med"/>
                      <a:tailEnd type="none" w="med" len="med"/>
                    </a:lnL>
                    <a:lnR w="0" cmpd="sng">
                      <a:solidFill>
                        <a:schemeClr val="tx1"/>
                      </a:solidFill>
                    </a:lnR>
                    <a:lnT w="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0"/>
                  </a:ext>
                </a:extLst>
              </a:tr>
              <a:tr h="422729">
                <a:tc>
                  <a:txBody>
                    <a:bodyPr/>
                    <a:lstStyle/>
                    <a:p>
                      <a:pPr marL="108000" marR="0" lvl="0" indent="0" algn="l" defTabSz="914400" rtl="0" eaLnBrk="1" fontAlgn="b" latinLnBrk="0" hangingPunct="1">
                        <a:lnSpc>
                          <a:spcPct val="100000"/>
                        </a:lnSpc>
                        <a:spcBef>
                          <a:spcPts val="0"/>
                        </a:spcBef>
                        <a:spcAft>
                          <a:spcPts val="0"/>
                        </a:spcAft>
                        <a:buClrTx/>
                        <a:buSzTx/>
                        <a:buFontTx/>
                        <a:buNone/>
                        <a:tabLst/>
                        <a:defRPr/>
                      </a:pPr>
                      <a:r>
                        <a:rPr lang="en-GB" sz="1200" b="1" kern="1200" dirty="0">
                          <a:solidFill>
                            <a:srgbClr val="717171"/>
                          </a:solidFill>
                          <a:latin typeface="Arial" panose="020B0604020202020204" pitchFamily="34" charset="0"/>
                          <a:ea typeface="+mn-ea"/>
                          <a:cs typeface="+mn-cs"/>
                        </a:rPr>
                        <a:t>Have assistance with purchase decision making</a:t>
                      </a:r>
                    </a:p>
                  </a:txBody>
                  <a:tcPr marL="9525" marR="9525" marT="9525" marB="0" anchor="ctr">
                    <a:lnL w="0" cmpd="sng">
                      <a:solidFill>
                        <a:schemeClr val="tx1"/>
                      </a:solidFill>
                    </a:lnL>
                    <a:lnR w="0" cmpd="sng">
                      <a:solidFill>
                        <a:schemeClr val="tx1"/>
                      </a:solid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2C772"/>
                    </a:solidFill>
                  </a:tcPr>
                </a:tc>
                <a:tc>
                  <a:txBody>
                    <a:bodyPr/>
                    <a:lstStyle/>
                    <a:p>
                      <a:pPr algn="ctr"/>
                      <a:r>
                        <a:rPr lang="en-GB" sz="1200" b="0" dirty="0">
                          <a:solidFill>
                            <a:srgbClr val="717171"/>
                          </a:solidFill>
                          <a:latin typeface="Arial" panose="020B0604020202020204" pitchFamily="34" charset="0"/>
                        </a:rPr>
                        <a:t>12%</a:t>
                      </a:r>
                    </a:p>
                  </a:txBody>
                  <a:tcPr marL="129616" marR="129616" marT="64808" marB="64808" anchor="ctr">
                    <a:lnL w="0" cap="flat" cmpd="sng" algn="ctr">
                      <a:solidFill>
                        <a:schemeClr val="tx1"/>
                      </a:solidFill>
                      <a:prstDash val="solid"/>
                      <a:round/>
                      <a:headEnd type="none" w="med" len="med"/>
                      <a:tailEnd type="none" w="med" len="med"/>
                    </a:lnL>
                    <a:lnR w="0" cmpd="sng">
                      <a:solidFill>
                        <a:schemeClr val="tx1"/>
                      </a:solid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1"/>
                  </a:ext>
                </a:extLst>
              </a:tr>
              <a:tr h="352002">
                <a:tc>
                  <a:txBody>
                    <a:bodyPr/>
                    <a:lstStyle/>
                    <a:p>
                      <a:pPr marL="108000" algn="l" fontAlgn="b"/>
                      <a:r>
                        <a:rPr lang="en-ZA" sz="1200" b="1" kern="1200" dirty="0">
                          <a:solidFill>
                            <a:srgbClr val="717171"/>
                          </a:solidFill>
                          <a:latin typeface="Arial" panose="020B0604020202020204" pitchFamily="34" charset="0"/>
                          <a:ea typeface="+mn-ea"/>
                          <a:cs typeface="+mn-cs"/>
                        </a:rPr>
                        <a:t>Purchases assisted</a:t>
                      </a:r>
                      <a:r>
                        <a:rPr lang="en-ZA" sz="1200" b="1" kern="1200" baseline="0" dirty="0">
                          <a:solidFill>
                            <a:srgbClr val="717171"/>
                          </a:solidFill>
                          <a:latin typeface="Arial" panose="020B0604020202020204" pitchFamily="34" charset="0"/>
                          <a:ea typeface="+mn-ea"/>
                          <a:cs typeface="+mn-cs"/>
                        </a:rPr>
                        <a:t> by mother</a:t>
                      </a:r>
                      <a:endParaRPr lang="en-ZA" sz="1200" b="1" kern="1200" dirty="0">
                        <a:solidFill>
                          <a:srgbClr val="717171"/>
                        </a:solidFill>
                        <a:latin typeface="Arial" panose="020B0604020202020204" pitchFamily="34" charset="0"/>
                        <a:ea typeface="+mn-ea"/>
                        <a:cs typeface="+mn-cs"/>
                      </a:endParaRPr>
                    </a:p>
                  </a:txBody>
                  <a:tcPr marL="9525" marR="9525" marT="9525" marB="0" anchor="ctr">
                    <a:lnL w="0" cmpd="sng">
                      <a:solidFill>
                        <a:schemeClr val="tx1"/>
                      </a:solidFill>
                    </a:lnL>
                    <a:lnR w="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2C772"/>
                    </a:solidFill>
                  </a:tcPr>
                </a:tc>
                <a:tc>
                  <a:txBody>
                    <a:bodyPr/>
                    <a:lstStyle/>
                    <a:p>
                      <a:pPr algn="ctr"/>
                      <a:r>
                        <a:rPr lang="en-GB" sz="1200" b="0" dirty="0">
                          <a:solidFill>
                            <a:srgbClr val="717171"/>
                          </a:solidFill>
                          <a:latin typeface="Arial" panose="020B0604020202020204" pitchFamily="34" charset="0"/>
                        </a:rPr>
                        <a:t>90%</a:t>
                      </a:r>
                    </a:p>
                  </a:txBody>
                  <a:tcPr marL="129616" marR="129616" marT="64808" marB="64808" anchor="ctr">
                    <a:lnL w="0" cap="flat" cmpd="sng" algn="ctr">
                      <a:solidFill>
                        <a:schemeClr val="tx1"/>
                      </a:solidFill>
                      <a:prstDash val="solid"/>
                      <a:round/>
                      <a:headEnd type="none" w="med" len="med"/>
                      <a:tailEnd type="none" w="med" len="med"/>
                    </a:lnL>
                    <a:lnR w="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2"/>
                  </a:ext>
                </a:extLst>
              </a:tr>
              <a:tr h="352002">
                <a:tc>
                  <a:txBody>
                    <a:bodyPr/>
                    <a:lstStyle/>
                    <a:p>
                      <a:pPr marL="108000" algn="l" fontAlgn="b"/>
                      <a:r>
                        <a:rPr lang="en-ZA" sz="1200" b="1" kern="1200" dirty="0">
                          <a:solidFill>
                            <a:srgbClr val="717171"/>
                          </a:solidFill>
                          <a:latin typeface="Arial" panose="020B0604020202020204" pitchFamily="34" charset="0"/>
                          <a:ea typeface="+mn-ea"/>
                          <a:cs typeface="+mn-cs"/>
                        </a:rPr>
                        <a:t>Pay for own purchases</a:t>
                      </a:r>
                    </a:p>
                  </a:txBody>
                  <a:tcPr marL="9525" marR="9525" marT="9525" marB="0" anchor="ctr">
                    <a:lnL w="0" cmpd="sng">
                      <a:solidFill>
                        <a:schemeClr val="tx1"/>
                      </a:solidFill>
                    </a:lnL>
                    <a:lnR w="0" cmpd="sng">
                      <a:solidFill>
                        <a:schemeClr val="tx1"/>
                      </a:solidFill>
                    </a:lnR>
                    <a:lnT w="12700" cap="flat" cmpd="sng" algn="ctr">
                      <a:solidFill>
                        <a:schemeClr val="bg1"/>
                      </a:solidFill>
                      <a:prstDash val="solid"/>
                      <a:round/>
                      <a:headEnd type="none" w="med" len="med"/>
                      <a:tailEnd type="none" w="med" len="med"/>
                    </a:lnT>
                    <a:lnB w="12700" cap="flat" cmpd="sng" algn="ctr">
                      <a:solidFill>
                        <a:srgbClr val="DEDEDE"/>
                      </a:solidFill>
                      <a:prstDash val="solid"/>
                      <a:round/>
                      <a:headEnd type="none" w="med" len="med"/>
                      <a:tailEnd type="none" w="med" len="med"/>
                    </a:lnB>
                    <a:lnTlToBr w="12700" cmpd="sng">
                      <a:noFill/>
                      <a:prstDash val="solid"/>
                    </a:lnTlToBr>
                    <a:lnBlToTr w="12700" cmpd="sng">
                      <a:noFill/>
                      <a:prstDash val="solid"/>
                    </a:lnBlToTr>
                    <a:solidFill>
                      <a:srgbClr val="F2C772"/>
                    </a:solidFill>
                  </a:tcPr>
                </a:tc>
                <a:tc>
                  <a:txBody>
                    <a:bodyPr/>
                    <a:lstStyle/>
                    <a:p>
                      <a:pPr algn="ctr"/>
                      <a:r>
                        <a:rPr lang="en-GB" sz="1200" b="0" dirty="0">
                          <a:solidFill>
                            <a:srgbClr val="717171"/>
                          </a:solidFill>
                          <a:latin typeface="Arial" panose="020B0604020202020204" pitchFamily="34" charset="0"/>
                        </a:rPr>
                        <a:t>83%</a:t>
                      </a:r>
                    </a:p>
                  </a:txBody>
                  <a:tcPr marL="129616" marR="129616" marT="64808" marB="64808" anchor="ctr">
                    <a:lnL w="0" cap="flat" cmpd="sng" algn="ctr">
                      <a:solidFill>
                        <a:schemeClr val="tx1"/>
                      </a:solidFill>
                      <a:prstDash val="solid"/>
                      <a:round/>
                      <a:headEnd type="none" w="med" len="med"/>
                      <a:tailEnd type="none" w="med" len="med"/>
                    </a:lnL>
                    <a:lnR w="0" cmpd="sng">
                      <a:solidFill>
                        <a:schemeClr val="tx1"/>
                      </a:solidFill>
                    </a:lnR>
                    <a:lnT w="12700" cap="flat" cmpd="sng" algn="ctr">
                      <a:solidFill>
                        <a:schemeClr val="bg1"/>
                      </a:solidFill>
                      <a:prstDash val="solid"/>
                      <a:round/>
                      <a:headEnd type="none" w="med" len="med"/>
                      <a:tailEnd type="none" w="med" len="med"/>
                    </a:lnT>
                    <a:lnB w="12700" cap="flat" cmpd="sng" algn="ctr">
                      <a:solidFill>
                        <a:srgbClr val="DEDEDE"/>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3"/>
                  </a:ext>
                </a:extLst>
              </a:tr>
            </a:tbl>
          </a:graphicData>
        </a:graphic>
      </p:graphicFrame>
      <p:graphicFrame>
        <p:nvGraphicFramePr>
          <p:cNvPr id="19" name="Chart 18"/>
          <p:cNvGraphicFramePr/>
          <p:nvPr/>
        </p:nvGraphicFramePr>
        <p:xfrm>
          <a:off x="3562462" y="2148464"/>
          <a:ext cx="3368807" cy="1139739"/>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Chart 19"/>
          <p:cNvGraphicFramePr/>
          <p:nvPr/>
        </p:nvGraphicFramePr>
        <p:xfrm>
          <a:off x="3562462" y="3327035"/>
          <a:ext cx="4230233" cy="1355007"/>
        </p:xfrm>
        <a:graphic>
          <a:graphicData uri="http://schemas.openxmlformats.org/drawingml/2006/chart">
            <c:chart xmlns:c="http://schemas.openxmlformats.org/drawingml/2006/chart" xmlns:r="http://schemas.openxmlformats.org/officeDocument/2006/relationships" r:id="rId3"/>
          </a:graphicData>
        </a:graphic>
      </p:graphicFrame>
      <p:sp>
        <p:nvSpPr>
          <p:cNvPr id="21" name="Rectangle 20"/>
          <p:cNvSpPr/>
          <p:nvPr/>
        </p:nvSpPr>
        <p:spPr>
          <a:xfrm>
            <a:off x="3813069" y="3262994"/>
            <a:ext cx="2667669" cy="6056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defRPr/>
            </a:pPr>
            <a:r>
              <a:rPr lang="en-US" sz="1400" b="1" kern="0" dirty="0">
                <a:solidFill>
                  <a:srgbClr val="FFFFFF">
                    <a:lumMod val="50000"/>
                  </a:srgbClr>
                </a:solidFill>
              </a:rPr>
              <a:t>Purchase decision? (%)</a:t>
            </a:r>
          </a:p>
        </p:txBody>
      </p:sp>
      <p:sp>
        <p:nvSpPr>
          <p:cNvPr id="22" name="Rectangle 21"/>
          <p:cNvSpPr/>
          <p:nvPr/>
        </p:nvSpPr>
        <p:spPr>
          <a:xfrm>
            <a:off x="3813069" y="1802028"/>
            <a:ext cx="2506268" cy="6056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defRPr/>
            </a:pPr>
            <a:r>
              <a:rPr lang="en-US" sz="1400" b="1" kern="0" dirty="0">
                <a:solidFill>
                  <a:srgbClr val="FFFFFF">
                    <a:lumMod val="50000"/>
                  </a:srgbClr>
                </a:solidFill>
              </a:rPr>
              <a:t>Shopping Mission (%)</a:t>
            </a:r>
          </a:p>
        </p:txBody>
      </p:sp>
      <p:graphicFrame>
        <p:nvGraphicFramePr>
          <p:cNvPr id="6" name="Table 5"/>
          <p:cNvGraphicFramePr>
            <a:graphicFrameLocks noGrp="1"/>
          </p:cNvGraphicFramePr>
          <p:nvPr/>
        </p:nvGraphicFramePr>
        <p:xfrm>
          <a:off x="4167749" y="5065121"/>
          <a:ext cx="2702257" cy="845820"/>
        </p:xfrm>
        <a:graphic>
          <a:graphicData uri="http://schemas.openxmlformats.org/drawingml/2006/table">
            <a:tbl>
              <a:tblPr/>
              <a:tblGrid>
                <a:gridCol w="2702257">
                  <a:extLst>
                    <a:ext uri="{9D8B030D-6E8A-4147-A177-3AD203B41FA5}">
                      <a16:colId xmlns:a16="http://schemas.microsoft.com/office/drawing/2014/main" val="20000"/>
                    </a:ext>
                  </a:extLst>
                </a:gridCol>
              </a:tblGrid>
              <a:tr h="0">
                <a:tc>
                  <a:txBody>
                    <a:bodyPr/>
                    <a:lstStyle/>
                    <a:p>
                      <a:pPr marL="0" indent="0" algn="ctr" fontAlgn="b">
                        <a:buFont typeface="Arial" panose="020B0604020202020204" pitchFamily="34" charset="0"/>
                        <a:buNone/>
                      </a:pPr>
                      <a:r>
                        <a:rPr lang="en-ZA" sz="1600" b="0" i="0" u="none" strike="noStrike" dirty="0">
                          <a:solidFill>
                            <a:srgbClr val="FF9900"/>
                          </a:solidFill>
                          <a:effectLst/>
                          <a:latin typeface="+mn-lt"/>
                        </a:rPr>
                        <a:t>It is my usual brand</a:t>
                      </a:r>
                    </a:p>
                  </a:txBody>
                  <a:tcPr marL="9525" marR="9525" marT="9525" marB="0" anchor="b">
                    <a:lnL>
                      <a:noFill/>
                    </a:lnL>
                    <a:lnR>
                      <a:noFill/>
                    </a:lnR>
                    <a:lnT>
                      <a:noFill/>
                    </a:lnT>
                    <a:lnB>
                      <a:noFill/>
                    </a:lnB>
                  </a:tcPr>
                </a:tc>
                <a:extLst>
                  <a:ext uri="{0D108BD9-81ED-4DB2-BD59-A6C34878D82A}">
                    <a16:rowId xmlns:a16="http://schemas.microsoft.com/office/drawing/2014/main" val="10000"/>
                  </a:ext>
                </a:extLst>
              </a:tr>
              <a:tr h="0">
                <a:tc>
                  <a:txBody>
                    <a:bodyPr/>
                    <a:lstStyle/>
                    <a:p>
                      <a:pPr marL="0" indent="0" algn="ctr" fontAlgn="b">
                        <a:buFont typeface="Arial" panose="020B0604020202020204" pitchFamily="34" charset="0"/>
                        <a:buNone/>
                      </a:pPr>
                      <a:r>
                        <a:rPr lang="en-ZA" sz="1400" b="0" i="0" u="none" strike="noStrike" dirty="0">
                          <a:solidFill>
                            <a:srgbClr val="FF9900"/>
                          </a:solidFill>
                          <a:effectLst/>
                          <a:latin typeface="+mn-lt"/>
                        </a:rPr>
                        <a:t>Better</a:t>
                      </a:r>
                      <a:r>
                        <a:rPr lang="en-ZA" sz="1400" b="0" i="0" u="none" strike="noStrike" baseline="0" dirty="0">
                          <a:solidFill>
                            <a:srgbClr val="FF9900"/>
                          </a:solidFill>
                          <a:effectLst/>
                          <a:latin typeface="+mn-lt"/>
                        </a:rPr>
                        <a:t> quality brand than others</a:t>
                      </a:r>
                      <a:endParaRPr lang="en-ZA" sz="1400" b="0" i="0" u="none" strike="noStrike" dirty="0">
                        <a:solidFill>
                          <a:srgbClr val="FF9900"/>
                        </a:solidFill>
                        <a:effectLst/>
                        <a:latin typeface="+mn-lt"/>
                      </a:endParaRPr>
                    </a:p>
                  </a:txBody>
                  <a:tcPr marL="9525" marR="9525" marT="9525" marB="0" anchor="b">
                    <a:lnL>
                      <a:noFill/>
                    </a:lnL>
                    <a:lnR>
                      <a:noFill/>
                    </a:lnR>
                    <a:lnT>
                      <a:noFill/>
                    </a:lnT>
                    <a:lnB>
                      <a:noFill/>
                    </a:lnB>
                  </a:tcPr>
                </a:tc>
                <a:extLst>
                  <a:ext uri="{0D108BD9-81ED-4DB2-BD59-A6C34878D82A}">
                    <a16:rowId xmlns:a16="http://schemas.microsoft.com/office/drawing/2014/main" val="10001"/>
                  </a:ext>
                </a:extLst>
              </a:tr>
              <a:tr h="0">
                <a:tc>
                  <a:txBody>
                    <a:bodyPr/>
                    <a:lstStyle/>
                    <a:p>
                      <a:pPr marL="0" indent="0" algn="ctr" fontAlgn="b">
                        <a:buFont typeface="Arial" panose="020B0604020202020204" pitchFamily="34" charset="0"/>
                        <a:buNone/>
                      </a:pPr>
                      <a:r>
                        <a:rPr lang="en-ZA" sz="1200" b="0" i="0" u="none" strike="noStrike" dirty="0">
                          <a:solidFill>
                            <a:srgbClr val="FF9900"/>
                          </a:solidFill>
                          <a:effectLst/>
                          <a:latin typeface="+mn-lt"/>
                        </a:rPr>
                        <a:t>Easy</a:t>
                      </a:r>
                      <a:r>
                        <a:rPr lang="en-ZA" sz="1200" b="0" i="0" u="none" strike="noStrike" baseline="0" dirty="0">
                          <a:solidFill>
                            <a:srgbClr val="FF9900"/>
                          </a:solidFill>
                          <a:effectLst/>
                          <a:latin typeface="+mn-lt"/>
                        </a:rPr>
                        <a:t> to use</a:t>
                      </a:r>
                      <a:endParaRPr lang="en-ZA" sz="1200" b="0" i="0" u="none" strike="noStrike" dirty="0">
                        <a:solidFill>
                          <a:srgbClr val="FF9900"/>
                        </a:solidFill>
                        <a:effectLst/>
                        <a:latin typeface="+mn-lt"/>
                      </a:endParaRPr>
                    </a:p>
                  </a:txBody>
                  <a:tcPr marL="9525" marR="9525" marT="9525" marB="0" anchor="b">
                    <a:lnL>
                      <a:noFill/>
                    </a:lnL>
                    <a:lnR>
                      <a:noFill/>
                    </a:lnR>
                    <a:lnT>
                      <a:noFill/>
                    </a:lnT>
                    <a:lnB>
                      <a:noFill/>
                    </a:lnB>
                  </a:tcPr>
                </a:tc>
                <a:extLst>
                  <a:ext uri="{0D108BD9-81ED-4DB2-BD59-A6C34878D82A}">
                    <a16:rowId xmlns:a16="http://schemas.microsoft.com/office/drawing/2014/main" val="10002"/>
                  </a:ext>
                </a:extLst>
              </a:tr>
              <a:tr h="0">
                <a:tc>
                  <a:txBody>
                    <a:bodyPr/>
                    <a:lstStyle/>
                    <a:p>
                      <a:pPr marL="0" indent="0" algn="ctr" fontAlgn="b">
                        <a:buFont typeface="Arial" panose="020B0604020202020204" pitchFamily="34" charset="0"/>
                        <a:buNone/>
                      </a:pPr>
                      <a:r>
                        <a:rPr lang="en-ZA" sz="1100" b="0" i="0" u="none" strike="noStrike" dirty="0">
                          <a:solidFill>
                            <a:srgbClr val="FF9900"/>
                          </a:solidFill>
                          <a:effectLst/>
                          <a:latin typeface="+mn-lt"/>
                        </a:rPr>
                        <a:t>It</a:t>
                      </a:r>
                      <a:r>
                        <a:rPr lang="en-ZA" sz="1100" b="0" i="0" u="none" strike="noStrike" baseline="0" dirty="0">
                          <a:solidFill>
                            <a:srgbClr val="FF9900"/>
                          </a:solidFill>
                          <a:effectLst/>
                          <a:latin typeface="+mn-lt"/>
                        </a:rPr>
                        <a:t> is a trustworthy brand</a:t>
                      </a:r>
                      <a:endParaRPr lang="en-ZA" sz="1100" b="0" i="0" u="none" strike="noStrike" dirty="0">
                        <a:solidFill>
                          <a:srgbClr val="FF9900"/>
                        </a:solidFill>
                        <a:effectLst/>
                        <a:latin typeface="+mn-lt"/>
                      </a:endParaRPr>
                    </a:p>
                  </a:txBody>
                  <a:tcPr marL="9525" marR="9525" marT="9525" marB="0" anchor="b">
                    <a:lnL>
                      <a:noFill/>
                    </a:lnL>
                    <a:lnR>
                      <a:noFill/>
                    </a:lnR>
                    <a:lnT>
                      <a:noFill/>
                    </a:lnT>
                    <a:lnB>
                      <a:noFill/>
                    </a:lnB>
                  </a:tcPr>
                </a:tc>
                <a:extLst>
                  <a:ext uri="{0D108BD9-81ED-4DB2-BD59-A6C34878D82A}">
                    <a16:rowId xmlns:a16="http://schemas.microsoft.com/office/drawing/2014/main" val="10003"/>
                  </a:ext>
                </a:extLst>
              </a:tr>
            </a:tbl>
          </a:graphicData>
        </a:graphic>
      </p:graphicFrame>
      <p:sp>
        <p:nvSpPr>
          <p:cNvPr id="7" name="Rectangle 6"/>
          <p:cNvSpPr/>
          <p:nvPr/>
        </p:nvSpPr>
        <p:spPr bwMode="ltGray">
          <a:xfrm>
            <a:off x="3813069" y="4759523"/>
            <a:ext cx="3585531" cy="389884"/>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defRPr/>
            </a:pPr>
            <a:r>
              <a:rPr lang="en-ZA" sz="1400" b="1" kern="0" dirty="0">
                <a:solidFill>
                  <a:srgbClr val="717171"/>
                </a:solidFill>
              </a:rPr>
              <a:t>Key drivers for choosing a product</a:t>
            </a:r>
          </a:p>
        </p:txBody>
      </p:sp>
      <p:sp>
        <p:nvSpPr>
          <p:cNvPr id="25" name="Rectangle 24"/>
          <p:cNvSpPr/>
          <p:nvPr/>
        </p:nvSpPr>
        <p:spPr bwMode="ltGray">
          <a:xfrm>
            <a:off x="211015" y="1291954"/>
            <a:ext cx="3432517" cy="429776"/>
          </a:xfrm>
          <a:prstGeom prst="rect">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defRPr/>
            </a:pPr>
            <a:r>
              <a:rPr lang="en-GB" b="1" kern="0" dirty="0">
                <a:solidFill>
                  <a:srgbClr val="FFFFFF"/>
                </a:solidFill>
              </a:rPr>
              <a:t>PRE-STORE</a:t>
            </a:r>
            <a:endParaRPr lang="en-ZA" kern="0" dirty="0" err="1">
              <a:solidFill>
                <a:srgbClr val="FFFFFF"/>
              </a:solidFill>
            </a:endParaRPr>
          </a:p>
        </p:txBody>
      </p:sp>
      <p:sp>
        <p:nvSpPr>
          <p:cNvPr id="26" name="Rectangle 25"/>
          <p:cNvSpPr/>
          <p:nvPr/>
        </p:nvSpPr>
        <p:spPr bwMode="ltGray">
          <a:xfrm>
            <a:off x="3815184" y="1277863"/>
            <a:ext cx="3868328" cy="429776"/>
          </a:xfrm>
          <a:prstGeom prst="rect">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defRPr/>
            </a:pPr>
            <a:r>
              <a:rPr lang="en-GB" b="1" kern="0" dirty="0">
                <a:solidFill>
                  <a:srgbClr val="FFFFFF"/>
                </a:solidFill>
              </a:rPr>
              <a:t>PURCHASE</a:t>
            </a:r>
          </a:p>
        </p:txBody>
      </p:sp>
      <p:sp>
        <p:nvSpPr>
          <p:cNvPr id="27" name="Rectangle 26"/>
          <p:cNvSpPr/>
          <p:nvPr/>
        </p:nvSpPr>
        <p:spPr bwMode="ltGray">
          <a:xfrm>
            <a:off x="7880255" y="1291954"/>
            <a:ext cx="4113961" cy="429776"/>
          </a:xfrm>
          <a:prstGeom prst="rect">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defRPr/>
            </a:pPr>
            <a:r>
              <a:rPr lang="en-GB" b="1" kern="0" dirty="0">
                <a:solidFill>
                  <a:srgbClr val="FFFFFF"/>
                </a:solidFill>
              </a:rPr>
              <a:t>TOUCHPOINTS</a:t>
            </a:r>
          </a:p>
        </p:txBody>
      </p:sp>
      <p:graphicFrame>
        <p:nvGraphicFramePr>
          <p:cNvPr id="28" name="Content Placeholder 4"/>
          <p:cNvGraphicFramePr>
            <a:graphicFrameLocks/>
          </p:cNvGraphicFramePr>
          <p:nvPr/>
        </p:nvGraphicFramePr>
        <p:xfrm>
          <a:off x="8021120" y="1796626"/>
          <a:ext cx="3832230" cy="1375782"/>
        </p:xfrm>
        <a:graphic>
          <a:graphicData uri="http://schemas.openxmlformats.org/drawingml/2006/chart">
            <c:chart xmlns:c="http://schemas.openxmlformats.org/drawingml/2006/chart" xmlns:r="http://schemas.openxmlformats.org/officeDocument/2006/relationships" r:id="rId4"/>
          </a:graphicData>
        </a:graphic>
      </p:graphicFrame>
      <p:sp>
        <p:nvSpPr>
          <p:cNvPr id="32" name="Rectangle 31"/>
          <p:cNvSpPr/>
          <p:nvPr/>
        </p:nvSpPr>
        <p:spPr bwMode="ltGray">
          <a:xfrm>
            <a:off x="211015" y="1863146"/>
            <a:ext cx="2523517" cy="361518"/>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defRPr/>
            </a:pPr>
            <a:r>
              <a:rPr lang="en-ZA" sz="1400" b="1" kern="0" dirty="0">
                <a:solidFill>
                  <a:srgbClr val="717171"/>
                </a:solidFill>
              </a:rPr>
              <a:t>Purchase decision making</a:t>
            </a:r>
          </a:p>
        </p:txBody>
      </p:sp>
      <p:cxnSp>
        <p:nvCxnSpPr>
          <p:cNvPr id="34" name="Straight Arrow Connector 33"/>
          <p:cNvCxnSpPr/>
          <p:nvPr/>
        </p:nvCxnSpPr>
        <p:spPr>
          <a:xfrm flipV="1">
            <a:off x="4167750" y="5149407"/>
            <a:ext cx="0" cy="726764"/>
          </a:xfrm>
          <a:prstGeom prst="straightConnector1">
            <a:avLst/>
          </a:prstGeom>
          <a:ln w="12700">
            <a:solidFill>
              <a:srgbClr val="FF9900"/>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35" name="Content Placeholder 4"/>
          <p:cNvGraphicFramePr>
            <a:graphicFrameLocks/>
          </p:cNvGraphicFramePr>
          <p:nvPr/>
        </p:nvGraphicFramePr>
        <p:xfrm>
          <a:off x="7914057" y="3181037"/>
          <a:ext cx="4046355" cy="1352939"/>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38" name="Content Placeholder 10"/>
          <p:cNvGraphicFramePr>
            <a:graphicFrameLocks/>
          </p:cNvGraphicFramePr>
          <p:nvPr/>
        </p:nvGraphicFramePr>
        <p:xfrm>
          <a:off x="7527305" y="4572809"/>
          <a:ext cx="4399305" cy="1523464"/>
        </p:xfrm>
        <a:graphic>
          <a:graphicData uri="http://schemas.openxmlformats.org/drawingml/2006/chart">
            <c:chart xmlns:c="http://schemas.openxmlformats.org/drawingml/2006/chart" xmlns:r="http://schemas.openxmlformats.org/officeDocument/2006/relationships" r:id="rId6"/>
          </a:graphicData>
        </a:graphic>
      </p:graphicFrame>
      <p:sp>
        <p:nvSpPr>
          <p:cNvPr id="29" name="Rectangle 28"/>
          <p:cNvSpPr/>
          <p:nvPr/>
        </p:nvSpPr>
        <p:spPr>
          <a:xfrm>
            <a:off x="177210" y="3799399"/>
            <a:ext cx="2670924" cy="307777"/>
          </a:xfrm>
          <a:prstGeom prst="rect">
            <a:avLst/>
          </a:prstGeom>
        </p:spPr>
        <p:txBody>
          <a:bodyPr wrap="none">
            <a:spAutoFit/>
          </a:bodyPr>
          <a:lstStyle/>
          <a:p>
            <a:pPr algn="ctr">
              <a:defRPr sz="1400" b="1" i="0" u="none" strike="noStrike" kern="1200" spc="0" baseline="0">
                <a:solidFill>
                  <a:srgbClr val="717171"/>
                </a:solidFill>
                <a:latin typeface="+mn-lt"/>
                <a:ea typeface="+mn-ea"/>
                <a:cs typeface="+mn-cs"/>
              </a:defRPr>
            </a:pPr>
            <a:r>
              <a:rPr lang="en-US" sz="1400" b="1" dirty="0">
                <a:solidFill>
                  <a:srgbClr val="717171"/>
                </a:solidFill>
              </a:rPr>
              <a:t>Shopper journey mindset (%)</a:t>
            </a:r>
          </a:p>
        </p:txBody>
      </p:sp>
      <p:grpSp>
        <p:nvGrpSpPr>
          <p:cNvPr id="30" name="Group 29"/>
          <p:cNvGrpSpPr/>
          <p:nvPr/>
        </p:nvGrpSpPr>
        <p:grpSpPr>
          <a:xfrm>
            <a:off x="296931" y="4302333"/>
            <a:ext cx="1568427" cy="1613763"/>
            <a:chOff x="530131" y="2672353"/>
            <a:chExt cx="2085466" cy="3062917"/>
          </a:xfrm>
          <a:solidFill>
            <a:srgbClr val="F48E3A"/>
          </a:solidFill>
        </p:grpSpPr>
        <p:grpSp>
          <p:nvGrpSpPr>
            <p:cNvPr id="33" name="Group 32"/>
            <p:cNvGrpSpPr/>
            <p:nvPr/>
          </p:nvGrpSpPr>
          <p:grpSpPr>
            <a:xfrm>
              <a:off x="610168" y="2672353"/>
              <a:ext cx="732734" cy="878331"/>
              <a:chOff x="624233" y="1741593"/>
              <a:chExt cx="732734" cy="878331"/>
            </a:xfrm>
            <a:grpFill/>
          </p:grpSpPr>
          <p:sp>
            <p:nvSpPr>
              <p:cNvPr id="44" name="Freeform 6"/>
              <p:cNvSpPr>
                <a:spLocks/>
              </p:cNvSpPr>
              <p:nvPr/>
            </p:nvSpPr>
            <p:spPr bwMode="auto">
              <a:xfrm>
                <a:off x="624233" y="1741593"/>
                <a:ext cx="732734" cy="240552"/>
              </a:xfrm>
              <a:custGeom>
                <a:avLst/>
                <a:gdLst>
                  <a:gd name="T0" fmla="*/ 390 w 390"/>
                  <a:gd name="T1" fmla="*/ 52 h 128"/>
                  <a:gd name="T2" fmla="*/ 374 w 390"/>
                  <a:gd name="T3" fmla="*/ 35 h 128"/>
                  <a:gd name="T4" fmla="*/ 340 w 390"/>
                  <a:gd name="T5" fmla="*/ 35 h 128"/>
                  <a:gd name="T6" fmla="*/ 340 w 390"/>
                  <a:gd name="T7" fmla="*/ 77 h 128"/>
                  <a:gd name="T8" fmla="*/ 323 w 390"/>
                  <a:gd name="T9" fmla="*/ 77 h 128"/>
                  <a:gd name="T10" fmla="*/ 323 w 390"/>
                  <a:gd name="T11" fmla="*/ 0 h 128"/>
                  <a:gd name="T12" fmla="*/ 306 w 390"/>
                  <a:gd name="T13" fmla="*/ 0 h 128"/>
                  <a:gd name="T14" fmla="*/ 306 w 390"/>
                  <a:gd name="T15" fmla="*/ 77 h 128"/>
                  <a:gd name="T16" fmla="*/ 289 w 390"/>
                  <a:gd name="T17" fmla="*/ 77 h 128"/>
                  <a:gd name="T18" fmla="*/ 289 w 390"/>
                  <a:gd name="T19" fmla="*/ 35 h 128"/>
                  <a:gd name="T20" fmla="*/ 101 w 390"/>
                  <a:gd name="T21" fmla="*/ 35 h 128"/>
                  <a:gd name="T22" fmla="*/ 101 w 390"/>
                  <a:gd name="T23" fmla="*/ 77 h 128"/>
                  <a:gd name="T24" fmla="*/ 84 w 390"/>
                  <a:gd name="T25" fmla="*/ 77 h 128"/>
                  <a:gd name="T26" fmla="*/ 84 w 390"/>
                  <a:gd name="T27" fmla="*/ 0 h 128"/>
                  <a:gd name="T28" fmla="*/ 67 w 390"/>
                  <a:gd name="T29" fmla="*/ 0 h 128"/>
                  <a:gd name="T30" fmla="*/ 67 w 390"/>
                  <a:gd name="T31" fmla="*/ 77 h 128"/>
                  <a:gd name="T32" fmla="*/ 50 w 390"/>
                  <a:gd name="T33" fmla="*/ 77 h 128"/>
                  <a:gd name="T34" fmla="*/ 50 w 390"/>
                  <a:gd name="T35" fmla="*/ 35 h 128"/>
                  <a:gd name="T36" fmla="*/ 17 w 390"/>
                  <a:gd name="T37" fmla="*/ 35 h 128"/>
                  <a:gd name="T38" fmla="*/ 0 w 390"/>
                  <a:gd name="T39" fmla="*/ 52 h 128"/>
                  <a:gd name="T40" fmla="*/ 0 w 390"/>
                  <a:gd name="T41" fmla="*/ 128 h 128"/>
                  <a:gd name="T42" fmla="*/ 390 w 390"/>
                  <a:gd name="T43" fmla="*/ 128 h 128"/>
                  <a:gd name="T44" fmla="*/ 390 w 390"/>
                  <a:gd name="T45" fmla="*/ 52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90" h="128">
                    <a:moveTo>
                      <a:pt x="390" y="52"/>
                    </a:moveTo>
                    <a:cubicBezTo>
                      <a:pt x="390" y="52"/>
                      <a:pt x="390" y="35"/>
                      <a:pt x="374" y="35"/>
                    </a:cubicBezTo>
                    <a:cubicBezTo>
                      <a:pt x="340" y="35"/>
                      <a:pt x="340" y="35"/>
                      <a:pt x="340" y="35"/>
                    </a:cubicBezTo>
                    <a:cubicBezTo>
                      <a:pt x="340" y="77"/>
                      <a:pt x="340" y="77"/>
                      <a:pt x="340" y="77"/>
                    </a:cubicBezTo>
                    <a:cubicBezTo>
                      <a:pt x="323" y="77"/>
                      <a:pt x="323" y="77"/>
                      <a:pt x="323" y="77"/>
                    </a:cubicBezTo>
                    <a:cubicBezTo>
                      <a:pt x="323" y="0"/>
                      <a:pt x="323" y="0"/>
                      <a:pt x="323" y="0"/>
                    </a:cubicBezTo>
                    <a:cubicBezTo>
                      <a:pt x="306" y="0"/>
                      <a:pt x="306" y="0"/>
                      <a:pt x="306" y="0"/>
                    </a:cubicBezTo>
                    <a:cubicBezTo>
                      <a:pt x="306" y="77"/>
                      <a:pt x="306" y="77"/>
                      <a:pt x="306" y="77"/>
                    </a:cubicBezTo>
                    <a:cubicBezTo>
                      <a:pt x="289" y="77"/>
                      <a:pt x="289" y="77"/>
                      <a:pt x="289" y="77"/>
                    </a:cubicBezTo>
                    <a:cubicBezTo>
                      <a:pt x="289" y="35"/>
                      <a:pt x="289" y="35"/>
                      <a:pt x="289" y="35"/>
                    </a:cubicBezTo>
                    <a:cubicBezTo>
                      <a:pt x="101" y="35"/>
                      <a:pt x="101" y="35"/>
                      <a:pt x="101" y="35"/>
                    </a:cubicBezTo>
                    <a:cubicBezTo>
                      <a:pt x="101" y="77"/>
                      <a:pt x="101" y="77"/>
                      <a:pt x="101" y="77"/>
                    </a:cubicBezTo>
                    <a:cubicBezTo>
                      <a:pt x="84" y="77"/>
                      <a:pt x="84" y="77"/>
                      <a:pt x="84" y="77"/>
                    </a:cubicBezTo>
                    <a:cubicBezTo>
                      <a:pt x="84" y="0"/>
                      <a:pt x="84" y="0"/>
                      <a:pt x="84" y="0"/>
                    </a:cubicBezTo>
                    <a:cubicBezTo>
                      <a:pt x="67" y="0"/>
                      <a:pt x="67" y="0"/>
                      <a:pt x="67" y="0"/>
                    </a:cubicBezTo>
                    <a:cubicBezTo>
                      <a:pt x="67" y="77"/>
                      <a:pt x="67" y="77"/>
                      <a:pt x="67" y="77"/>
                    </a:cubicBezTo>
                    <a:cubicBezTo>
                      <a:pt x="50" y="77"/>
                      <a:pt x="50" y="77"/>
                      <a:pt x="50" y="77"/>
                    </a:cubicBezTo>
                    <a:cubicBezTo>
                      <a:pt x="50" y="35"/>
                      <a:pt x="50" y="35"/>
                      <a:pt x="50" y="35"/>
                    </a:cubicBezTo>
                    <a:cubicBezTo>
                      <a:pt x="17" y="35"/>
                      <a:pt x="17" y="35"/>
                      <a:pt x="17" y="35"/>
                    </a:cubicBezTo>
                    <a:cubicBezTo>
                      <a:pt x="0" y="35"/>
                      <a:pt x="0" y="52"/>
                      <a:pt x="0" y="52"/>
                    </a:cubicBezTo>
                    <a:cubicBezTo>
                      <a:pt x="0" y="128"/>
                      <a:pt x="0" y="128"/>
                      <a:pt x="0" y="128"/>
                    </a:cubicBezTo>
                    <a:cubicBezTo>
                      <a:pt x="390" y="128"/>
                      <a:pt x="390" y="128"/>
                      <a:pt x="390" y="128"/>
                    </a:cubicBezTo>
                    <a:lnTo>
                      <a:pt x="390" y="5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sz="1200">
                  <a:solidFill>
                    <a:srgbClr val="FFFFFF"/>
                  </a:solidFill>
                </a:endParaRPr>
              </a:p>
            </p:txBody>
          </p:sp>
          <p:sp>
            <p:nvSpPr>
              <p:cNvPr id="45" name="Freeform 7"/>
              <p:cNvSpPr>
                <a:spLocks/>
              </p:cNvSpPr>
              <p:nvPr/>
            </p:nvSpPr>
            <p:spPr bwMode="auto">
              <a:xfrm>
                <a:off x="639267" y="2430806"/>
                <a:ext cx="174875" cy="174084"/>
              </a:xfrm>
              <a:custGeom>
                <a:avLst/>
                <a:gdLst>
                  <a:gd name="T0" fmla="*/ 0 w 221"/>
                  <a:gd name="T1" fmla="*/ 0 h 220"/>
                  <a:gd name="T2" fmla="*/ 221 w 221"/>
                  <a:gd name="T3" fmla="*/ 220 h 220"/>
                  <a:gd name="T4" fmla="*/ 221 w 221"/>
                  <a:gd name="T5" fmla="*/ 0 h 220"/>
                  <a:gd name="T6" fmla="*/ 0 w 221"/>
                  <a:gd name="T7" fmla="*/ 0 h 220"/>
                  <a:gd name="T8" fmla="*/ 0 w 221"/>
                  <a:gd name="T9" fmla="*/ 0 h 220"/>
                </a:gdLst>
                <a:ahLst/>
                <a:cxnLst>
                  <a:cxn ang="0">
                    <a:pos x="T0" y="T1"/>
                  </a:cxn>
                  <a:cxn ang="0">
                    <a:pos x="T2" y="T3"/>
                  </a:cxn>
                  <a:cxn ang="0">
                    <a:pos x="T4" y="T5"/>
                  </a:cxn>
                  <a:cxn ang="0">
                    <a:pos x="T6" y="T7"/>
                  </a:cxn>
                  <a:cxn ang="0">
                    <a:pos x="T8" y="T9"/>
                  </a:cxn>
                </a:cxnLst>
                <a:rect l="0" t="0" r="r" b="b"/>
                <a:pathLst>
                  <a:path w="221" h="220">
                    <a:moveTo>
                      <a:pt x="0" y="0"/>
                    </a:moveTo>
                    <a:lnTo>
                      <a:pt x="221" y="220"/>
                    </a:lnTo>
                    <a:lnTo>
                      <a:pt x="221" y="0"/>
                    </a:lnTo>
                    <a:lnTo>
                      <a:pt x="0" y="0"/>
                    </a:lnTo>
                    <a:lnTo>
                      <a:pt x="0"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sz="1200">
                  <a:solidFill>
                    <a:srgbClr val="FFFFFF"/>
                  </a:solidFill>
                </a:endParaRPr>
              </a:p>
            </p:txBody>
          </p:sp>
          <p:sp>
            <p:nvSpPr>
              <p:cNvPr id="46" name="Freeform 8"/>
              <p:cNvSpPr>
                <a:spLocks/>
              </p:cNvSpPr>
              <p:nvPr/>
            </p:nvSpPr>
            <p:spPr bwMode="auto">
              <a:xfrm>
                <a:off x="624233" y="2013796"/>
                <a:ext cx="732734" cy="606128"/>
              </a:xfrm>
              <a:custGeom>
                <a:avLst/>
                <a:gdLst>
                  <a:gd name="T0" fmla="*/ 0 w 926"/>
                  <a:gd name="T1" fmla="*/ 0 h 766"/>
                  <a:gd name="T2" fmla="*/ 0 w 926"/>
                  <a:gd name="T3" fmla="*/ 486 h 766"/>
                  <a:gd name="T4" fmla="*/ 282 w 926"/>
                  <a:gd name="T5" fmla="*/ 486 h 766"/>
                  <a:gd name="T6" fmla="*/ 282 w 926"/>
                  <a:gd name="T7" fmla="*/ 766 h 766"/>
                  <a:gd name="T8" fmla="*/ 926 w 926"/>
                  <a:gd name="T9" fmla="*/ 766 h 766"/>
                  <a:gd name="T10" fmla="*/ 926 w 926"/>
                  <a:gd name="T11" fmla="*/ 0 h 766"/>
                  <a:gd name="T12" fmla="*/ 0 w 926"/>
                  <a:gd name="T13" fmla="*/ 0 h 766"/>
                  <a:gd name="T14" fmla="*/ 0 w 926"/>
                  <a:gd name="T15" fmla="*/ 0 h 7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26" h="766">
                    <a:moveTo>
                      <a:pt x="0" y="0"/>
                    </a:moveTo>
                    <a:lnTo>
                      <a:pt x="0" y="486"/>
                    </a:lnTo>
                    <a:lnTo>
                      <a:pt x="282" y="486"/>
                    </a:lnTo>
                    <a:lnTo>
                      <a:pt x="282" y="766"/>
                    </a:lnTo>
                    <a:lnTo>
                      <a:pt x="926" y="766"/>
                    </a:lnTo>
                    <a:lnTo>
                      <a:pt x="926" y="0"/>
                    </a:lnTo>
                    <a:lnTo>
                      <a:pt x="0" y="0"/>
                    </a:lnTo>
                    <a:lnTo>
                      <a:pt x="0"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sz="1200">
                  <a:solidFill>
                    <a:srgbClr val="FFFFFF"/>
                  </a:solidFill>
                </a:endParaRPr>
              </a:p>
            </p:txBody>
          </p:sp>
        </p:grpSp>
        <p:sp>
          <p:nvSpPr>
            <p:cNvPr id="36" name="Freeform 34"/>
            <p:cNvSpPr>
              <a:spLocks noEditPoints="1"/>
            </p:cNvSpPr>
            <p:nvPr/>
          </p:nvSpPr>
          <p:spPr bwMode="auto">
            <a:xfrm>
              <a:off x="541698" y="3774166"/>
              <a:ext cx="869673" cy="871330"/>
            </a:xfrm>
            <a:custGeom>
              <a:avLst/>
              <a:gdLst>
                <a:gd name="T0" fmla="*/ 378 w 442"/>
                <a:gd name="T1" fmla="*/ 65 h 443"/>
                <a:gd name="T2" fmla="*/ 221 w 442"/>
                <a:gd name="T3" fmla="*/ 0 h 443"/>
                <a:gd name="T4" fmla="*/ 0 w 442"/>
                <a:gd name="T5" fmla="*/ 222 h 443"/>
                <a:gd name="T6" fmla="*/ 64 w 442"/>
                <a:gd name="T7" fmla="*/ 378 h 443"/>
                <a:gd name="T8" fmla="*/ 221 w 442"/>
                <a:gd name="T9" fmla="*/ 443 h 443"/>
                <a:gd name="T10" fmla="*/ 378 w 442"/>
                <a:gd name="T11" fmla="*/ 378 h 443"/>
                <a:gd name="T12" fmla="*/ 442 w 442"/>
                <a:gd name="T13" fmla="*/ 222 h 443"/>
                <a:gd name="T14" fmla="*/ 378 w 442"/>
                <a:gd name="T15" fmla="*/ 65 h 443"/>
                <a:gd name="T16" fmla="*/ 262 w 442"/>
                <a:gd name="T17" fmla="*/ 162 h 443"/>
                <a:gd name="T18" fmla="*/ 331 w 442"/>
                <a:gd name="T19" fmla="*/ 162 h 443"/>
                <a:gd name="T20" fmla="*/ 331 w 442"/>
                <a:gd name="T21" fmla="*/ 162 h 443"/>
                <a:gd name="T22" fmla="*/ 297 w 442"/>
                <a:gd name="T23" fmla="*/ 196 h 443"/>
                <a:gd name="T24" fmla="*/ 262 w 442"/>
                <a:gd name="T25" fmla="*/ 162 h 443"/>
                <a:gd name="T26" fmla="*/ 262 w 442"/>
                <a:gd name="T27" fmla="*/ 162 h 443"/>
                <a:gd name="T28" fmla="*/ 109 w 442"/>
                <a:gd name="T29" fmla="*/ 162 h 443"/>
                <a:gd name="T30" fmla="*/ 178 w 442"/>
                <a:gd name="T31" fmla="*/ 162 h 443"/>
                <a:gd name="T32" fmla="*/ 178 w 442"/>
                <a:gd name="T33" fmla="*/ 162 h 443"/>
                <a:gd name="T34" fmla="*/ 144 w 442"/>
                <a:gd name="T35" fmla="*/ 196 h 443"/>
                <a:gd name="T36" fmla="*/ 109 w 442"/>
                <a:gd name="T37" fmla="*/ 162 h 443"/>
                <a:gd name="T38" fmla="*/ 109 w 442"/>
                <a:gd name="T39" fmla="*/ 162 h 443"/>
                <a:gd name="T40" fmla="*/ 331 w 442"/>
                <a:gd name="T41" fmla="*/ 315 h 443"/>
                <a:gd name="T42" fmla="*/ 109 w 442"/>
                <a:gd name="T43" fmla="*/ 315 h 443"/>
                <a:gd name="T44" fmla="*/ 109 w 442"/>
                <a:gd name="T45" fmla="*/ 297 h 443"/>
                <a:gd name="T46" fmla="*/ 331 w 442"/>
                <a:gd name="T47" fmla="*/ 297 h 443"/>
                <a:gd name="T48" fmla="*/ 331 w 442"/>
                <a:gd name="T49" fmla="*/ 315 h 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42" h="443">
                  <a:moveTo>
                    <a:pt x="378" y="65"/>
                  </a:moveTo>
                  <a:cubicBezTo>
                    <a:pt x="336" y="23"/>
                    <a:pt x="280" y="0"/>
                    <a:pt x="221" y="0"/>
                  </a:cubicBezTo>
                  <a:cubicBezTo>
                    <a:pt x="99" y="0"/>
                    <a:pt x="0" y="99"/>
                    <a:pt x="0" y="222"/>
                  </a:cubicBezTo>
                  <a:cubicBezTo>
                    <a:pt x="0" y="281"/>
                    <a:pt x="22" y="336"/>
                    <a:pt x="64" y="378"/>
                  </a:cubicBezTo>
                  <a:cubicBezTo>
                    <a:pt x="106" y="420"/>
                    <a:pt x="162" y="443"/>
                    <a:pt x="221" y="443"/>
                  </a:cubicBezTo>
                  <a:cubicBezTo>
                    <a:pt x="280" y="443"/>
                    <a:pt x="336" y="420"/>
                    <a:pt x="378" y="378"/>
                  </a:cubicBezTo>
                  <a:cubicBezTo>
                    <a:pt x="420" y="336"/>
                    <a:pt x="442" y="281"/>
                    <a:pt x="442" y="222"/>
                  </a:cubicBezTo>
                  <a:cubicBezTo>
                    <a:pt x="442" y="162"/>
                    <a:pt x="420" y="107"/>
                    <a:pt x="378" y="65"/>
                  </a:cubicBezTo>
                  <a:close/>
                  <a:moveTo>
                    <a:pt x="262" y="162"/>
                  </a:moveTo>
                  <a:cubicBezTo>
                    <a:pt x="331" y="162"/>
                    <a:pt x="331" y="162"/>
                    <a:pt x="331" y="162"/>
                  </a:cubicBezTo>
                  <a:cubicBezTo>
                    <a:pt x="331" y="162"/>
                    <a:pt x="331" y="162"/>
                    <a:pt x="331" y="162"/>
                  </a:cubicBezTo>
                  <a:cubicBezTo>
                    <a:pt x="331" y="180"/>
                    <a:pt x="315" y="196"/>
                    <a:pt x="297" y="196"/>
                  </a:cubicBezTo>
                  <a:cubicBezTo>
                    <a:pt x="278" y="196"/>
                    <a:pt x="262" y="180"/>
                    <a:pt x="262" y="162"/>
                  </a:cubicBezTo>
                  <a:cubicBezTo>
                    <a:pt x="262" y="162"/>
                    <a:pt x="262" y="162"/>
                    <a:pt x="262" y="162"/>
                  </a:cubicBezTo>
                  <a:close/>
                  <a:moveTo>
                    <a:pt x="109" y="162"/>
                  </a:moveTo>
                  <a:cubicBezTo>
                    <a:pt x="178" y="162"/>
                    <a:pt x="178" y="162"/>
                    <a:pt x="178" y="162"/>
                  </a:cubicBezTo>
                  <a:cubicBezTo>
                    <a:pt x="178" y="162"/>
                    <a:pt x="178" y="162"/>
                    <a:pt x="178" y="162"/>
                  </a:cubicBezTo>
                  <a:cubicBezTo>
                    <a:pt x="178" y="180"/>
                    <a:pt x="162" y="196"/>
                    <a:pt x="144" y="196"/>
                  </a:cubicBezTo>
                  <a:cubicBezTo>
                    <a:pt x="125" y="196"/>
                    <a:pt x="109" y="180"/>
                    <a:pt x="109" y="162"/>
                  </a:cubicBezTo>
                  <a:cubicBezTo>
                    <a:pt x="109" y="162"/>
                    <a:pt x="109" y="162"/>
                    <a:pt x="109" y="162"/>
                  </a:cubicBezTo>
                  <a:close/>
                  <a:moveTo>
                    <a:pt x="331" y="315"/>
                  </a:moveTo>
                  <a:cubicBezTo>
                    <a:pt x="109" y="315"/>
                    <a:pt x="109" y="315"/>
                    <a:pt x="109" y="315"/>
                  </a:cubicBezTo>
                  <a:cubicBezTo>
                    <a:pt x="109" y="297"/>
                    <a:pt x="109" y="297"/>
                    <a:pt x="109" y="297"/>
                  </a:cubicBezTo>
                  <a:cubicBezTo>
                    <a:pt x="331" y="297"/>
                    <a:pt x="331" y="297"/>
                    <a:pt x="331" y="297"/>
                  </a:cubicBezTo>
                  <a:lnTo>
                    <a:pt x="331" y="315"/>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sz="1200">
                <a:solidFill>
                  <a:srgbClr val="FFFFFF"/>
                </a:solidFill>
              </a:endParaRPr>
            </a:p>
          </p:txBody>
        </p:sp>
        <p:grpSp>
          <p:nvGrpSpPr>
            <p:cNvPr id="37" name="Group 36"/>
            <p:cNvGrpSpPr/>
            <p:nvPr/>
          </p:nvGrpSpPr>
          <p:grpSpPr>
            <a:xfrm>
              <a:off x="530131" y="4844831"/>
              <a:ext cx="892805" cy="890439"/>
              <a:chOff x="4582910" y="2634456"/>
              <a:chExt cx="895740" cy="893366"/>
            </a:xfrm>
            <a:grpFill/>
          </p:grpSpPr>
          <p:sp>
            <p:nvSpPr>
              <p:cNvPr id="42" name="Oval 19"/>
              <p:cNvSpPr>
                <a:spLocks noChangeArrowheads="1"/>
              </p:cNvSpPr>
              <p:nvPr/>
            </p:nvSpPr>
            <p:spPr bwMode="auto">
              <a:xfrm>
                <a:off x="4582910" y="2634456"/>
                <a:ext cx="895740" cy="893366"/>
              </a:xfrm>
              <a:prstGeom prst="ellipse">
                <a:avLst/>
              </a:prstGeom>
              <a:grpFill/>
              <a:ln w="9525">
                <a:noFill/>
                <a:round/>
                <a:headEnd/>
                <a:tailEnd/>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200">
                  <a:solidFill>
                    <a:srgbClr val="FFFFFF"/>
                  </a:solidFill>
                </a:endParaRPr>
              </a:p>
            </p:txBody>
          </p:sp>
          <p:sp>
            <p:nvSpPr>
              <p:cNvPr id="43" name="Freeform 20"/>
              <p:cNvSpPr>
                <a:spLocks noEditPoints="1"/>
              </p:cNvSpPr>
              <p:nvPr/>
            </p:nvSpPr>
            <p:spPr bwMode="auto">
              <a:xfrm>
                <a:off x="4764906" y="2816453"/>
                <a:ext cx="531746" cy="529373"/>
              </a:xfrm>
              <a:custGeom>
                <a:avLst/>
                <a:gdLst>
                  <a:gd name="T0" fmla="*/ 235 w 672"/>
                  <a:gd name="T1" fmla="*/ 235 h 669"/>
                  <a:gd name="T2" fmla="*/ 0 w 672"/>
                  <a:gd name="T3" fmla="*/ 669 h 669"/>
                  <a:gd name="T4" fmla="*/ 437 w 672"/>
                  <a:gd name="T5" fmla="*/ 434 h 669"/>
                  <a:gd name="T6" fmla="*/ 672 w 672"/>
                  <a:gd name="T7" fmla="*/ 0 h 669"/>
                  <a:gd name="T8" fmla="*/ 235 w 672"/>
                  <a:gd name="T9" fmla="*/ 235 h 669"/>
                  <a:gd name="T10" fmla="*/ 100 w 672"/>
                  <a:gd name="T11" fmla="*/ 570 h 669"/>
                  <a:gd name="T12" fmla="*/ 266 w 672"/>
                  <a:gd name="T13" fmla="*/ 263 h 669"/>
                  <a:gd name="T14" fmla="*/ 266 w 672"/>
                  <a:gd name="T15" fmla="*/ 263 h 669"/>
                  <a:gd name="T16" fmla="*/ 406 w 672"/>
                  <a:gd name="T17" fmla="*/ 406 h 669"/>
                  <a:gd name="T18" fmla="*/ 100 w 672"/>
                  <a:gd name="T19" fmla="*/ 570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72" h="669">
                    <a:moveTo>
                      <a:pt x="235" y="235"/>
                    </a:moveTo>
                    <a:lnTo>
                      <a:pt x="0" y="669"/>
                    </a:lnTo>
                    <a:lnTo>
                      <a:pt x="437" y="434"/>
                    </a:lnTo>
                    <a:lnTo>
                      <a:pt x="672" y="0"/>
                    </a:lnTo>
                    <a:lnTo>
                      <a:pt x="235" y="235"/>
                    </a:lnTo>
                    <a:close/>
                    <a:moveTo>
                      <a:pt x="100" y="570"/>
                    </a:moveTo>
                    <a:lnTo>
                      <a:pt x="266" y="263"/>
                    </a:lnTo>
                    <a:lnTo>
                      <a:pt x="266" y="263"/>
                    </a:lnTo>
                    <a:lnTo>
                      <a:pt x="406" y="406"/>
                    </a:lnTo>
                    <a:lnTo>
                      <a:pt x="100" y="570"/>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GB" sz="1200">
                  <a:solidFill>
                    <a:srgbClr val="333333"/>
                  </a:solidFill>
                </a:endParaRPr>
              </a:p>
            </p:txBody>
          </p:sp>
        </p:grpSp>
        <p:sp>
          <p:nvSpPr>
            <p:cNvPr id="39" name="Rectangle 38"/>
            <p:cNvSpPr/>
            <p:nvPr/>
          </p:nvSpPr>
          <p:spPr bwMode="ltGray">
            <a:xfrm>
              <a:off x="1435569" y="2912905"/>
              <a:ext cx="1180028" cy="448661"/>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ZA" sz="1200" b="1" dirty="0">
                  <a:solidFill>
                    <a:srgbClr val="F4903E"/>
                  </a:solidFill>
                </a:rPr>
                <a:t>Routine</a:t>
              </a:r>
            </a:p>
          </p:txBody>
        </p:sp>
        <p:sp>
          <p:nvSpPr>
            <p:cNvPr id="40" name="Rectangle 39"/>
            <p:cNvSpPr/>
            <p:nvPr/>
          </p:nvSpPr>
          <p:spPr bwMode="ltGray">
            <a:xfrm>
              <a:off x="1435569" y="4040067"/>
              <a:ext cx="1180028" cy="448661"/>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ZA" sz="1200" b="1" dirty="0">
                  <a:solidFill>
                    <a:srgbClr val="F4903E"/>
                  </a:solidFill>
                </a:rPr>
                <a:t>Pressured</a:t>
              </a:r>
            </a:p>
          </p:txBody>
        </p:sp>
        <p:sp>
          <p:nvSpPr>
            <p:cNvPr id="41" name="Rectangle 40"/>
            <p:cNvSpPr/>
            <p:nvPr/>
          </p:nvSpPr>
          <p:spPr bwMode="ltGray">
            <a:xfrm>
              <a:off x="1435569" y="5065721"/>
              <a:ext cx="1180028" cy="448661"/>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ZA" sz="1200" b="1" dirty="0">
                  <a:solidFill>
                    <a:srgbClr val="F4903E"/>
                  </a:solidFill>
                </a:rPr>
                <a:t>Exploration</a:t>
              </a:r>
            </a:p>
          </p:txBody>
        </p:sp>
      </p:grpSp>
      <p:graphicFrame>
        <p:nvGraphicFramePr>
          <p:cNvPr id="47" name="Chart 46"/>
          <p:cNvGraphicFramePr/>
          <p:nvPr/>
        </p:nvGraphicFramePr>
        <p:xfrm>
          <a:off x="1259109" y="4157053"/>
          <a:ext cx="2388436" cy="2180834"/>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2799048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529" y="-297"/>
            <a:ext cx="12193057" cy="6858594"/>
          </a:xfrm>
          <a:prstGeom prst="rect">
            <a:avLst/>
          </a:prstGeom>
        </p:spPr>
      </p:pic>
      <p:sp>
        <p:nvSpPr>
          <p:cNvPr id="6" name="Rectangle 5"/>
          <p:cNvSpPr/>
          <p:nvPr/>
        </p:nvSpPr>
        <p:spPr>
          <a:xfrm flipH="1">
            <a:off x="-3" y="1423555"/>
            <a:ext cx="6283571" cy="38965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sz="1600" dirty="0">
              <a:solidFill>
                <a:srgbClr val="717171"/>
              </a:solidFill>
            </a:endParaRPr>
          </a:p>
        </p:txBody>
      </p:sp>
      <p:sp>
        <p:nvSpPr>
          <p:cNvPr id="2" name="Text Placeholder 1"/>
          <p:cNvSpPr>
            <a:spLocks noGrp="1"/>
          </p:cNvSpPr>
          <p:nvPr>
            <p:ph type="body" sz="quarter" idx="15"/>
          </p:nvPr>
        </p:nvSpPr>
        <p:spPr>
          <a:xfrm>
            <a:off x="360363" y="2984855"/>
            <a:ext cx="4353306" cy="1585557"/>
          </a:xfrm>
        </p:spPr>
        <p:txBody>
          <a:bodyPr/>
          <a:lstStyle/>
          <a:p>
            <a:r>
              <a:rPr lang="en-US" dirty="0">
                <a:solidFill>
                  <a:srgbClr val="333333"/>
                </a:solidFill>
              </a:rPr>
              <a:t>Understanding how the market engages with the world?</a:t>
            </a:r>
          </a:p>
        </p:txBody>
      </p:sp>
      <p:sp>
        <p:nvSpPr>
          <p:cNvPr id="3" name="Text Placeholder 2"/>
          <p:cNvSpPr>
            <a:spLocks noGrp="1"/>
          </p:cNvSpPr>
          <p:nvPr>
            <p:ph type="body" sz="quarter" idx="16"/>
          </p:nvPr>
        </p:nvSpPr>
        <p:spPr/>
        <p:txBody>
          <a:bodyPr/>
          <a:lstStyle/>
          <a:p>
            <a:r>
              <a:rPr lang="en-US" dirty="0">
                <a:solidFill>
                  <a:srgbClr val="333333"/>
                </a:solidFill>
              </a:rPr>
              <a:t>5</a:t>
            </a:r>
          </a:p>
        </p:txBody>
      </p:sp>
    </p:spTree>
    <p:extLst>
      <p:ext uri="{BB962C8B-B14F-4D97-AF65-F5344CB8AC3E}">
        <p14:creationId xmlns:p14="http://schemas.microsoft.com/office/powerpoint/2010/main" val="4023924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817081" y="1944022"/>
            <a:ext cx="776382" cy="9800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defRPr/>
            </a:pPr>
            <a:endParaRPr lang="en-ZA" sz="1600" kern="0" dirty="0">
              <a:solidFill>
                <a:sysClr val="windowText" lastClr="000000"/>
              </a:solidFill>
            </a:endParaRPr>
          </a:p>
        </p:txBody>
      </p:sp>
      <p:sp>
        <p:nvSpPr>
          <p:cNvPr id="2" name="Title 1"/>
          <p:cNvSpPr>
            <a:spLocks noGrp="1"/>
          </p:cNvSpPr>
          <p:nvPr>
            <p:ph type="title"/>
          </p:nvPr>
        </p:nvSpPr>
        <p:spPr>
          <a:xfrm>
            <a:off x="359568" y="266823"/>
            <a:ext cx="11466875" cy="404119"/>
          </a:xfrm>
        </p:spPr>
        <p:txBody>
          <a:bodyPr/>
          <a:lstStyle/>
          <a:p>
            <a:pPr>
              <a:defRPr/>
            </a:pPr>
            <a:r>
              <a:rPr lang="en-GB" dirty="0"/>
              <a:t>What are our markets media usage habits?</a:t>
            </a:r>
            <a:br>
              <a:rPr lang="en-GB" dirty="0"/>
            </a:br>
            <a:r>
              <a:rPr lang="en-GB" b="0" dirty="0"/>
              <a:t>This is a relatively connected market with </a:t>
            </a:r>
            <a:r>
              <a:rPr lang="en-US" b="0" dirty="0"/>
              <a:t>communication and social dominating online activity.</a:t>
            </a:r>
            <a:br>
              <a:rPr lang="en-GB" dirty="0"/>
            </a:br>
            <a:endParaRPr lang="en-GB" sz="1600" b="0" dirty="0"/>
          </a:p>
        </p:txBody>
      </p:sp>
      <p:sp>
        <p:nvSpPr>
          <p:cNvPr id="3" name="Slide Number Placeholder 2"/>
          <p:cNvSpPr>
            <a:spLocks noGrp="1"/>
          </p:cNvSpPr>
          <p:nvPr>
            <p:ph type="sldNum" sz="quarter" idx="4"/>
          </p:nvPr>
        </p:nvSpPr>
        <p:spPr/>
        <p:txBody>
          <a:bodyPr/>
          <a:lstStyle/>
          <a:p>
            <a:pPr>
              <a:defRPr/>
            </a:pPr>
            <a:fld id="{4034BEE3-566C-4068-A777-C3A4762E861B}" type="slidenum">
              <a:rPr lang="en-GB" sz="1800" kern="0" smtClean="0">
                <a:solidFill>
                  <a:srgbClr val="717171"/>
                </a:solidFill>
              </a:rPr>
              <a:pPr>
                <a:defRPr/>
              </a:pPr>
              <a:t>52</a:t>
            </a:fld>
            <a:endParaRPr lang="en-GB" sz="1800" kern="0" dirty="0">
              <a:solidFill>
                <a:srgbClr val="717171"/>
              </a:solidFill>
            </a:endParaRPr>
          </a:p>
        </p:txBody>
      </p:sp>
      <p:graphicFrame>
        <p:nvGraphicFramePr>
          <p:cNvPr id="77" name="Content Placeholder 3"/>
          <p:cNvGraphicFramePr>
            <a:graphicFrameLocks/>
          </p:cNvGraphicFramePr>
          <p:nvPr>
            <p:extLst>
              <p:ext uri="{D42A27DB-BD31-4B8C-83A1-F6EECF244321}">
                <p14:modId xmlns:p14="http://schemas.microsoft.com/office/powerpoint/2010/main" val="322932779"/>
              </p:ext>
            </p:extLst>
          </p:nvPr>
        </p:nvGraphicFramePr>
        <p:xfrm>
          <a:off x="377153" y="3907499"/>
          <a:ext cx="3734988" cy="2408322"/>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48" name="Content Placeholder 15"/>
          <p:cNvGraphicFramePr>
            <a:graphicFrameLocks/>
          </p:cNvGraphicFramePr>
          <p:nvPr/>
        </p:nvGraphicFramePr>
        <p:xfrm>
          <a:off x="3971844" y="3264265"/>
          <a:ext cx="3911506" cy="455575"/>
        </p:xfrm>
        <a:graphic>
          <a:graphicData uri="http://schemas.openxmlformats.org/drawingml/2006/table">
            <a:tbl>
              <a:tblPr firstRow="1" bandRow="1">
                <a:tableStyleId>{5C22544A-7EE6-4342-B048-85BDC9FD1C3A}</a:tableStyleId>
              </a:tblPr>
              <a:tblGrid>
                <a:gridCol w="3911506">
                  <a:extLst>
                    <a:ext uri="{9D8B030D-6E8A-4147-A177-3AD203B41FA5}">
                      <a16:colId xmlns:a16="http://schemas.microsoft.com/office/drawing/2014/main" val="3042482324"/>
                    </a:ext>
                  </a:extLst>
                </a:gridCol>
              </a:tblGrid>
              <a:tr h="455575">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800" b="1" dirty="0">
                          <a:solidFill>
                            <a:schemeClr val="tx1"/>
                          </a:solidFill>
                        </a:rPr>
                        <a:t>Most popular online activities %</a:t>
                      </a:r>
                      <a:r>
                        <a:rPr lang="en-US" sz="1800" b="1" baseline="0" dirty="0">
                          <a:solidFill>
                            <a:schemeClr val="tx1"/>
                          </a:solidFill>
                        </a:rPr>
                        <a:t>:</a:t>
                      </a:r>
                      <a:r>
                        <a:rPr lang="en-GB" sz="1800" b="1" spc="-30" baseline="0" dirty="0">
                          <a:solidFill>
                            <a:schemeClr val="tx1"/>
                          </a:solidFill>
                          <a:latin typeface="Arial" panose="020B0604020202020204" pitchFamily="34" charset="0"/>
                          <a:cs typeface="Arial" panose="020B0604020202020204" pitchFamily="34" charset="0"/>
                        </a:rPr>
                        <a:t> </a:t>
                      </a:r>
                      <a:endParaRPr lang="en-US" sz="1800" b="1" baseline="0" dirty="0">
                        <a:solidFill>
                          <a:schemeClr val="tx1"/>
                        </a:solidFill>
                      </a:endParaRPr>
                    </a:p>
                  </a:txBody>
                  <a:tcPr marL="146304" marR="36576" marT="9525" marB="0" anchor="ctr">
                    <a:lnL w="12700" cmpd="sng">
                      <a:noFill/>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graphicFrame>
        <p:nvGraphicFramePr>
          <p:cNvPr id="11" name="Chart 10"/>
          <p:cNvGraphicFramePr/>
          <p:nvPr>
            <p:extLst>
              <p:ext uri="{D42A27DB-BD31-4B8C-83A1-F6EECF244321}">
                <p14:modId xmlns:p14="http://schemas.microsoft.com/office/powerpoint/2010/main" val="3162435257"/>
              </p:ext>
            </p:extLst>
          </p:nvPr>
        </p:nvGraphicFramePr>
        <p:xfrm>
          <a:off x="3971844" y="3762268"/>
          <a:ext cx="3591702" cy="2368841"/>
        </p:xfrm>
        <a:graphic>
          <a:graphicData uri="http://schemas.openxmlformats.org/drawingml/2006/chart">
            <c:chart xmlns:c="http://schemas.openxmlformats.org/drawingml/2006/chart" xmlns:r="http://schemas.openxmlformats.org/officeDocument/2006/relationships" r:id="rId4"/>
          </a:graphicData>
        </a:graphic>
      </p:graphicFrame>
      <p:grpSp>
        <p:nvGrpSpPr>
          <p:cNvPr id="19" name="Group 18"/>
          <p:cNvGrpSpPr/>
          <p:nvPr/>
        </p:nvGrpSpPr>
        <p:grpSpPr>
          <a:xfrm>
            <a:off x="360000" y="1210308"/>
            <a:ext cx="11504185" cy="2713839"/>
            <a:chOff x="359569" y="1455313"/>
            <a:chExt cx="11504185" cy="2713839"/>
          </a:xfrm>
        </p:grpSpPr>
        <p:graphicFrame>
          <p:nvGraphicFramePr>
            <p:cNvPr id="22" name="Content Placeholder 15"/>
            <p:cNvGraphicFramePr>
              <a:graphicFrameLocks/>
            </p:cNvGraphicFramePr>
            <p:nvPr>
              <p:extLst>
                <p:ext uri="{D42A27DB-BD31-4B8C-83A1-F6EECF244321}">
                  <p14:modId xmlns:p14="http://schemas.microsoft.com/office/powerpoint/2010/main" val="4002702941"/>
                </p:ext>
              </p:extLst>
            </p:nvPr>
          </p:nvGraphicFramePr>
          <p:xfrm>
            <a:off x="4112141" y="1455315"/>
            <a:ext cx="3834124" cy="1770480"/>
          </p:xfrm>
          <a:graphic>
            <a:graphicData uri="http://schemas.openxmlformats.org/drawingml/2006/table">
              <a:tbl>
                <a:tblPr firstRow="1" bandRow="1">
                  <a:tableStyleId>{5C22544A-7EE6-4342-B048-85BDC9FD1C3A}</a:tableStyleId>
                </a:tblPr>
                <a:tblGrid>
                  <a:gridCol w="3035634">
                    <a:extLst>
                      <a:ext uri="{9D8B030D-6E8A-4147-A177-3AD203B41FA5}">
                        <a16:colId xmlns:a16="http://schemas.microsoft.com/office/drawing/2014/main" val="3042482324"/>
                      </a:ext>
                    </a:extLst>
                  </a:gridCol>
                  <a:gridCol w="798490">
                    <a:extLst>
                      <a:ext uri="{9D8B030D-6E8A-4147-A177-3AD203B41FA5}">
                        <a16:colId xmlns:a16="http://schemas.microsoft.com/office/drawing/2014/main" val="1669303387"/>
                      </a:ext>
                    </a:extLst>
                  </a:gridCol>
                </a:tblGrid>
                <a:tr h="454204">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b="1" dirty="0">
                            <a:solidFill>
                              <a:schemeClr val="bg1"/>
                            </a:solidFill>
                          </a:rPr>
                          <a:t>Connections</a:t>
                        </a:r>
                        <a:br>
                          <a:rPr lang="en-GB" sz="1600" b="1" dirty="0">
                            <a:solidFill>
                              <a:schemeClr val="bg1"/>
                            </a:solidFill>
                          </a:rPr>
                        </a:br>
                        <a:r>
                          <a:rPr lang="en-GB" sz="1600" b="0" dirty="0">
                            <a:solidFill>
                              <a:schemeClr val="bg1"/>
                            </a:solidFill>
                          </a:rPr>
                          <a:t>Identify major reach platforms</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2"/>
                      </a:solidFill>
                    </a:tcPr>
                  </a:tc>
                  <a:tc hMerge="1">
                    <a:txBody>
                      <a:bodyPr/>
                      <a:lstStyle/>
                      <a:p>
                        <a:endParaRPr lang="en-GB"/>
                      </a:p>
                    </a:txBody>
                    <a:tcPr/>
                  </a:tc>
                  <a:extLst>
                    <a:ext uri="{0D108BD9-81ED-4DB2-BD59-A6C34878D82A}">
                      <a16:rowId xmlns:a16="http://schemas.microsoft.com/office/drawing/2014/main" val="635350857"/>
                    </a:ext>
                  </a:extLst>
                </a:tr>
                <a:tr h="432477">
                  <a:tc>
                    <a:txBody>
                      <a:bodyPr/>
                      <a:lstStyle/>
                      <a:p>
                        <a:pPr marL="720000" lvl="2" indent="0">
                          <a:spcAft>
                            <a:spcPts val="600"/>
                          </a:spcAft>
                          <a:buFont typeface="Wingdings" panose="05000000000000000000" pitchFamily="2" charset="2"/>
                          <a:buNone/>
                        </a:pPr>
                        <a:r>
                          <a:rPr lang="en-US" sz="1400" b="1" spc="0" baseline="0" dirty="0">
                            <a:solidFill>
                              <a:schemeClr val="tx1"/>
                            </a:solidFill>
                          </a:rPr>
                          <a:t>No. of online activities they’ll do daily:</a:t>
                        </a:r>
                      </a:p>
                    </a:txBody>
                    <a:tcPr marR="108000" marT="108000" anchor="ctr">
                      <a:lnL w="12700" cmpd="sng">
                        <a:noFill/>
                      </a:lnL>
                      <a:lnR w="12700" cmpd="sng">
                        <a:noFill/>
                      </a:lnR>
                      <a:lnT w="38100" cmpd="sng">
                        <a:noFill/>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ctr">
                          <a:spcAft>
                            <a:spcPts val="600"/>
                          </a:spcAft>
                          <a:buFont typeface="Wingdings" panose="05000000000000000000" pitchFamily="2" charset="2"/>
                          <a:buNone/>
                          <a:defRPr/>
                        </a:pPr>
                        <a:r>
                          <a:rPr lang="en-US" sz="1600" b="1" dirty="0">
                            <a:solidFill>
                              <a:schemeClr val="tx1"/>
                            </a:solidFill>
                          </a:rPr>
                          <a:t>4.05</a:t>
                        </a:r>
                      </a:p>
                    </a:txBody>
                    <a:tcPr marT="216000" anchor="ctr">
                      <a:lnL w="12700" cmpd="sng">
                        <a:noFill/>
                      </a:lnL>
                      <a:lnR w="12700" cmpd="sng">
                        <a:noFill/>
                      </a:lnR>
                      <a:lnT w="38100" cmpd="sng">
                        <a:noFill/>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75029373"/>
                    </a:ext>
                  </a:extLst>
                </a:tr>
                <a:tr h="432477">
                  <a:tc>
                    <a:txBody>
                      <a:bodyPr/>
                      <a:lstStyle/>
                      <a:p>
                        <a:pPr marL="720000" marR="0" lvl="2" indent="0" algn="l" defTabSz="914400" rtl="0" eaLnBrk="1" fontAlgn="auto" latinLnBrk="0" hangingPunct="1">
                          <a:lnSpc>
                            <a:spcPct val="100000"/>
                          </a:lnSpc>
                          <a:spcBef>
                            <a:spcPts val="0"/>
                          </a:spcBef>
                          <a:spcAft>
                            <a:spcPts val="600"/>
                          </a:spcAft>
                          <a:buClrTx/>
                          <a:buSzTx/>
                          <a:buFont typeface="Wingdings" panose="05000000000000000000" pitchFamily="2" charset="2"/>
                          <a:buNone/>
                          <a:tabLst/>
                          <a:defRPr/>
                        </a:pPr>
                        <a:r>
                          <a:rPr lang="en-US" sz="1400" b="1" spc="0" baseline="0" dirty="0">
                            <a:solidFill>
                              <a:schemeClr val="tx1"/>
                            </a:solidFill>
                          </a:rPr>
                          <a:t>No. of online activities they’ll do per week:</a:t>
                        </a:r>
                      </a:p>
                    </a:txBody>
                    <a:tcPr marR="108000" marT="108000" anchor="ctr">
                      <a:lnL w="12700" cmpd="sng">
                        <a:noFill/>
                      </a:lnL>
                      <a:lnR w="12700" cmpd="sng">
                        <a:noFill/>
                      </a:lnR>
                      <a:lnT w="9525" cap="flat" cmpd="sng" algn="ctr">
                        <a:solidFill>
                          <a:schemeClr val="bg1">
                            <a:lumMod val="75000"/>
                          </a:schemeClr>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ctr">
                          <a:spcAft>
                            <a:spcPts val="600"/>
                          </a:spcAft>
                          <a:buFont typeface="Wingdings" panose="05000000000000000000" pitchFamily="2" charset="2"/>
                          <a:buNone/>
                          <a:defRPr/>
                        </a:pPr>
                        <a:r>
                          <a:rPr lang="en-US" sz="1600" b="1" dirty="0">
                            <a:solidFill>
                              <a:schemeClr val="tx1"/>
                            </a:solidFill>
                          </a:rPr>
                          <a:t>6.45</a:t>
                        </a:r>
                      </a:p>
                    </a:txBody>
                    <a:tcPr marT="216000" anchor="ctr">
                      <a:lnL w="12700" cmpd="sng">
                        <a:noFill/>
                      </a:lnL>
                      <a:lnR w="12700" cmpd="sng">
                        <a:noFill/>
                      </a:lnR>
                      <a:lnT w="9525" cap="flat" cmpd="sng" algn="ctr">
                        <a:solidFill>
                          <a:schemeClr val="bg1">
                            <a:lumMod val="75000"/>
                          </a:schemeClr>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2"/>
                    </a:ext>
                  </a:extLst>
                </a:tr>
              </a:tbl>
            </a:graphicData>
          </a:graphic>
        </p:graphicFrame>
        <p:graphicFrame>
          <p:nvGraphicFramePr>
            <p:cNvPr id="23" name="Content Placeholder 16"/>
            <p:cNvGraphicFramePr>
              <a:graphicFrameLocks/>
            </p:cNvGraphicFramePr>
            <p:nvPr>
              <p:extLst>
                <p:ext uri="{D42A27DB-BD31-4B8C-83A1-F6EECF244321}">
                  <p14:modId xmlns:p14="http://schemas.microsoft.com/office/powerpoint/2010/main" val="156794080"/>
                </p:ext>
              </p:extLst>
            </p:nvPr>
          </p:nvGraphicFramePr>
          <p:xfrm>
            <a:off x="8198771" y="1455313"/>
            <a:ext cx="3664983" cy="2713839"/>
          </p:xfrm>
          <a:graphic>
            <a:graphicData uri="http://schemas.openxmlformats.org/drawingml/2006/table">
              <a:tbl>
                <a:tblPr firstRow="1" bandRow="1">
                  <a:tableStyleId>{5C22544A-7EE6-4342-B048-85BDC9FD1C3A}</a:tableStyleId>
                </a:tblPr>
                <a:tblGrid>
                  <a:gridCol w="2902983">
                    <a:extLst>
                      <a:ext uri="{9D8B030D-6E8A-4147-A177-3AD203B41FA5}">
                        <a16:colId xmlns:a16="http://schemas.microsoft.com/office/drawing/2014/main" val="1813616125"/>
                      </a:ext>
                    </a:extLst>
                  </a:gridCol>
                  <a:gridCol w="762000">
                    <a:extLst>
                      <a:ext uri="{9D8B030D-6E8A-4147-A177-3AD203B41FA5}">
                        <a16:colId xmlns:a16="http://schemas.microsoft.com/office/drawing/2014/main" val="1366632620"/>
                      </a:ext>
                    </a:extLst>
                  </a:gridCol>
                </a:tblGrid>
                <a:tr h="622930">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solidFill>
                              <a:schemeClr val="bg1"/>
                            </a:solidFill>
                          </a:rPr>
                          <a:t>Content</a:t>
                        </a:r>
                        <a:br>
                          <a:rPr lang="en-US" sz="1600" b="0" dirty="0"/>
                        </a:br>
                        <a:r>
                          <a:rPr lang="en-US" sz="1600" b="0" dirty="0"/>
                          <a:t>Determine content platforms &amp; needs</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D7B446"/>
                      </a:solidFill>
                    </a:tcPr>
                  </a:tc>
                  <a:tc hMerge="1">
                    <a:txBody>
                      <a:bodyPr/>
                      <a:lstStyle/>
                      <a:p>
                        <a:endParaRPr lang="en-GB"/>
                      </a:p>
                    </a:txBody>
                    <a:tcPr/>
                  </a:tc>
                  <a:extLst>
                    <a:ext uri="{0D108BD9-81ED-4DB2-BD59-A6C34878D82A}">
                      <a16:rowId xmlns:a16="http://schemas.microsoft.com/office/drawing/2014/main" val="2853242303"/>
                    </a:ext>
                  </a:extLst>
                </a:tr>
                <a:tr h="682581">
                  <a:tc>
                    <a:txBody>
                      <a:bodyPr/>
                      <a:lstStyle/>
                      <a:p>
                        <a:pPr marL="720000" lvl="1"/>
                        <a:r>
                          <a:rPr lang="en-GB" sz="1400" b="1" dirty="0">
                            <a:solidFill>
                              <a:schemeClr val="tx1"/>
                            </a:solidFill>
                            <a:latin typeface="Arial" panose="020B0604020202020204" pitchFamily="34" charset="0"/>
                            <a:cs typeface="Arial" panose="020B0604020202020204" pitchFamily="34" charset="0"/>
                          </a:rPr>
                          <a:t>Percentage</a:t>
                        </a:r>
                        <a:r>
                          <a:rPr lang="en-GB" sz="1400" b="1" baseline="0" dirty="0">
                            <a:solidFill>
                              <a:schemeClr val="tx1"/>
                            </a:solidFill>
                            <a:latin typeface="Arial" panose="020B0604020202020204" pitchFamily="34" charset="0"/>
                            <a:cs typeface="Arial" panose="020B0604020202020204" pitchFamily="34" charset="0"/>
                          </a:rPr>
                          <a:t> who </a:t>
                        </a:r>
                        <a:r>
                          <a:rPr lang="en-GB" sz="1400" b="1" dirty="0">
                            <a:solidFill>
                              <a:schemeClr val="tx1"/>
                            </a:solidFill>
                            <a:latin typeface="Arial" panose="020B0604020202020204" pitchFamily="34" charset="0"/>
                            <a:cs typeface="Arial" panose="020B0604020202020204" pitchFamily="34" charset="0"/>
                          </a:rPr>
                          <a:t>use</a:t>
                        </a:r>
                        <a:r>
                          <a:rPr lang="en-GB" sz="1400" b="1" baseline="0" dirty="0">
                            <a:solidFill>
                              <a:schemeClr val="tx1"/>
                            </a:solidFill>
                            <a:latin typeface="Arial" panose="020B0604020202020204" pitchFamily="34" charset="0"/>
                            <a:cs typeface="Arial" panose="020B0604020202020204" pitchFamily="34" charset="0"/>
                          </a:rPr>
                          <a:t> </a:t>
                        </a:r>
                        <a:br>
                          <a:rPr lang="en-GB" sz="1400" b="1" baseline="0" dirty="0">
                            <a:solidFill>
                              <a:schemeClr val="tx1"/>
                            </a:solidFill>
                            <a:latin typeface="Arial" panose="020B0604020202020204" pitchFamily="34" charset="0"/>
                            <a:cs typeface="Arial" panose="020B0604020202020204" pitchFamily="34" charset="0"/>
                          </a:rPr>
                        </a:br>
                        <a:r>
                          <a:rPr lang="en-GB" sz="1400" b="1" baseline="0" dirty="0">
                            <a:solidFill>
                              <a:schemeClr val="tx1"/>
                            </a:solidFill>
                            <a:latin typeface="Arial" panose="020B0604020202020204" pitchFamily="34" charset="0"/>
                            <a:cs typeface="Arial" panose="020B0604020202020204" pitchFamily="34" charset="0"/>
                          </a:rPr>
                          <a:t>social every day:</a:t>
                        </a:r>
                        <a:endParaRPr lang="en-GB" sz="1400" b="1" dirty="0">
                          <a:solidFill>
                            <a:schemeClr val="tx1"/>
                          </a:solidFill>
                          <a:latin typeface="Arial" panose="020B0604020202020204" pitchFamily="34" charset="0"/>
                          <a:cs typeface="Arial" panose="020B0604020202020204" pitchFamily="34" charset="0"/>
                        </a:endParaRPr>
                      </a:p>
                    </a:txBody>
                    <a:tcPr marT="108000" marB="108000" anchor="ctr">
                      <a:lnL w="12700" cmpd="sng">
                        <a:noFill/>
                      </a:lnL>
                      <a:lnR w="12700" cmpd="sng">
                        <a:noFill/>
                      </a:lnR>
                      <a:lnT w="38100" cmpd="sng">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spc="-20" dirty="0">
                            <a:solidFill>
                              <a:schemeClr val="tx1"/>
                            </a:solidFill>
                          </a:rPr>
                          <a:t>59</a:t>
                        </a:r>
                      </a:p>
                    </a:txBody>
                    <a:tcPr marT="36000" marB="108000" anchor="ctr">
                      <a:lnL w="12700" cmpd="sng">
                        <a:noFill/>
                      </a:lnL>
                      <a:lnR w="12700" cmpd="sng">
                        <a:noFill/>
                      </a:lnR>
                      <a:lnT w="38100" cmpd="sng">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670568277"/>
                    </a:ext>
                  </a:extLst>
                </a:tr>
                <a:tr h="759853">
                  <a:tc>
                    <a:txBody>
                      <a:bodyPr/>
                      <a:lstStyle/>
                      <a:p>
                        <a:pPr marL="720000" marR="0" lvl="1" indent="0" algn="l" defTabSz="914400" rtl="0" eaLnBrk="1" fontAlgn="auto" latinLnBrk="0" hangingPunct="1">
                          <a:lnSpc>
                            <a:spcPct val="100000"/>
                          </a:lnSpc>
                          <a:spcBef>
                            <a:spcPts val="0"/>
                          </a:spcBef>
                          <a:spcAft>
                            <a:spcPts val="0"/>
                          </a:spcAft>
                          <a:buClrTx/>
                          <a:buSzTx/>
                          <a:buFontTx/>
                          <a:buNone/>
                          <a:tabLst/>
                          <a:defRPr/>
                        </a:pPr>
                        <a:r>
                          <a:rPr lang="en-GB" sz="1400" b="1" spc="-40" dirty="0">
                            <a:solidFill>
                              <a:schemeClr val="tx1"/>
                            </a:solidFill>
                            <a:latin typeface="Arial" panose="020B0604020202020204" pitchFamily="34" charset="0"/>
                            <a:cs typeface="Arial" panose="020B0604020202020204" pitchFamily="34" charset="0"/>
                          </a:rPr>
                          <a:t>Average number</a:t>
                        </a:r>
                        <a:r>
                          <a:rPr lang="en-GB" sz="1400" b="1" spc="-40" baseline="0" dirty="0">
                            <a:solidFill>
                              <a:schemeClr val="tx1"/>
                            </a:solidFill>
                            <a:latin typeface="Arial" panose="020B0604020202020204" pitchFamily="34" charset="0"/>
                            <a:cs typeface="Arial" panose="020B0604020202020204" pitchFamily="34" charset="0"/>
                          </a:rPr>
                          <a:t> of </a:t>
                        </a:r>
                        <a:br>
                          <a:rPr lang="en-GB" sz="1400" b="1" spc="-40" baseline="0" dirty="0">
                            <a:solidFill>
                              <a:schemeClr val="tx1"/>
                            </a:solidFill>
                            <a:latin typeface="Arial" panose="020B0604020202020204" pitchFamily="34" charset="0"/>
                            <a:cs typeface="Arial" panose="020B0604020202020204" pitchFamily="34" charset="0"/>
                          </a:rPr>
                        </a:br>
                        <a:r>
                          <a:rPr lang="en-GB" sz="1400" b="1" spc="-40" baseline="0" dirty="0">
                            <a:solidFill>
                              <a:schemeClr val="tx1"/>
                            </a:solidFill>
                            <a:latin typeface="Arial" panose="020B0604020202020204" pitchFamily="34" charset="0"/>
                            <a:cs typeface="Arial" panose="020B0604020202020204" pitchFamily="34" charset="0"/>
                          </a:rPr>
                          <a:t>platforms they use:</a:t>
                        </a:r>
                        <a:endParaRPr lang="en-US" sz="1400" b="1" spc="-40" dirty="0">
                          <a:solidFill>
                            <a:schemeClr val="tx1"/>
                          </a:solidFill>
                        </a:endParaRPr>
                      </a:p>
                    </a:txBody>
                    <a:tcPr marT="108000" marB="108000" anchor="ctr">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pPr>
                        <a:r>
                          <a:rPr lang="en-GB" sz="1600" b="1" dirty="0">
                            <a:solidFill>
                              <a:schemeClr val="tx1"/>
                            </a:solidFill>
                          </a:rPr>
                          <a:t>2.38</a:t>
                        </a:r>
                      </a:p>
                    </a:txBody>
                    <a:tcPr marT="108000" marB="108000" anchor="ctr">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408722876"/>
                    </a:ext>
                  </a:extLst>
                </a:tr>
                <a:tr h="648475">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20" normalizeH="0" baseline="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T="180000">
                      <a:lnL w="12700" cmpd="sng">
                        <a:noFill/>
                      </a:lnL>
                      <a:lnR w="12700" cmpd="sng">
                        <a:noFill/>
                      </a:lnR>
                      <a:lnT w="3175"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hMerge="1">
                    <a:txBody>
                      <a:bodyPr/>
                      <a:lstStyle/>
                      <a:p>
                        <a:endParaRPr lang="en-GB"/>
                      </a:p>
                    </a:txBody>
                    <a:tcPr/>
                  </a:tc>
                  <a:extLst>
                    <a:ext uri="{0D108BD9-81ED-4DB2-BD59-A6C34878D82A}">
                      <a16:rowId xmlns:a16="http://schemas.microsoft.com/office/drawing/2014/main" val="645186456"/>
                    </a:ext>
                  </a:extLst>
                </a:tr>
              </a:tbl>
            </a:graphicData>
          </a:graphic>
        </p:graphicFrame>
        <p:graphicFrame>
          <p:nvGraphicFramePr>
            <p:cNvPr id="21" name="Content Placeholder 13"/>
            <p:cNvGraphicFramePr>
              <a:graphicFrameLocks/>
            </p:cNvGraphicFramePr>
            <p:nvPr/>
          </p:nvGraphicFramePr>
          <p:xfrm>
            <a:off x="359569" y="1455313"/>
            <a:ext cx="3529851" cy="1401921"/>
          </p:xfrm>
          <a:graphic>
            <a:graphicData uri="http://schemas.openxmlformats.org/drawingml/2006/table">
              <a:tbl>
                <a:tblPr firstRow="1" bandRow="1">
                  <a:tableStyleId>{5C22544A-7EE6-4342-B048-85BDC9FD1C3A}</a:tableStyleId>
                </a:tblPr>
                <a:tblGrid>
                  <a:gridCol w="2705603">
                    <a:extLst>
                      <a:ext uri="{9D8B030D-6E8A-4147-A177-3AD203B41FA5}">
                        <a16:colId xmlns:a16="http://schemas.microsoft.com/office/drawing/2014/main" val="731527994"/>
                      </a:ext>
                    </a:extLst>
                  </a:gridCol>
                  <a:gridCol w="824248">
                    <a:extLst>
                      <a:ext uri="{9D8B030D-6E8A-4147-A177-3AD203B41FA5}">
                        <a16:colId xmlns:a16="http://schemas.microsoft.com/office/drawing/2014/main" val="4066411766"/>
                      </a:ext>
                    </a:extLst>
                  </a:gridCol>
                </a:tblGrid>
                <a:tr h="589055">
                  <a:tc gridSpan="2">
                    <a:txBody>
                      <a:bodyPr/>
                      <a:lstStyle/>
                      <a:p>
                        <a:r>
                          <a:rPr lang="en-GB" sz="1800" b="1" dirty="0">
                            <a:solidFill>
                              <a:schemeClr val="bg1"/>
                            </a:solidFill>
                          </a:rPr>
                          <a:t>Consumers</a:t>
                        </a:r>
                        <a:br>
                          <a:rPr lang="en-GB" sz="1600" b="1" dirty="0">
                            <a:solidFill>
                              <a:schemeClr val="bg1"/>
                            </a:solidFill>
                          </a:rPr>
                        </a:br>
                        <a:r>
                          <a:rPr lang="en-GB" sz="1600" b="0" dirty="0">
                            <a:solidFill>
                              <a:schemeClr val="bg1"/>
                            </a:solidFill>
                          </a:rPr>
                          <a:t>Establish target connectivity</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hMerge="1">
                    <a:txBody>
                      <a:bodyPr/>
                      <a:lstStyle/>
                      <a:p>
                        <a:endParaRPr lang="en-GB"/>
                      </a:p>
                    </a:txBody>
                    <a:tcPr/>
                  </a:tc>
                  <a:extLst>
                    <a:ext uri="{0D108BD9-81ED-4DB2-BD59-A6C34878D82A}">
                      <a16:rowId xmlns:a16="http://schemas.microsoft.com/office/drawing/2014/main" val="3974189949"/>
                    </a:ext>
                  </a:extLst>
                </a:tr>
                <a:tr h="792321">
                  <a:tc>
                    <a:txBody>
                      <a:bodyPr/>
                      <a:lstStyle/>
                      <a:p>
                        <a:pPr marL="720000" lvl="1"/>
                        <a:r>
                          <a:rPr lang="en-GB" sz="1400" b="1" dirty="0">
                            <a:solidFill>
                              <a:schemeClr val="tx1"/>
                            </a:solidFill>
                            <a:latin typeface="Arial" panose="020B0604020202020204" pitchFamily="34" charset="0"/>
                            <a:cs typeface="Arial" panose="020B0604020202020204" pitchFamily="34" charset="0"/>
                          </a:rPr>
                          <a:t>They’re online</a:t>
                        </a:r>
                        <a:br>
                          <a:rPr lang="en-GB" sz="1400" b="1" dirty="0">
                            <a:solidFill>
                              <a:schemeClr val="tx1"/>
                            </a:solidFill>
                            <a:latin typeface="Arial" panose="020B0604020202020204" pitchFamily="34" charset="0"/>
                            <a:cs typeface="Arial" panose="020B0604020202020204" pitchFamily="34" charset="0"/>
                          </a:rPr>
                        </a:br>
                        <a:r>
                          <a:rPr lang="en-GB" sz="1400" b="1" dirty="0">
                            <a:solidFill>
                              <a:schemeClr val="tx1"/>
                            </a:solidFill>
                            <a:latin typeface="Arial" panose="020B0604020202020204" pitchFamily="34" charset="0"/>
                            <a:cs typeface="Arial" panose="020B0604020202020204" pitchFamily="34" charset="0"/>
                          </a:rPr>
                          <a:t>at least once a</a:t>
                        </a:r>
                        <a:r>
                          <a:rPr lang="en-GB" sz="1400" b="1" baseline="0" dirty="0">
                            <a:solidFill>
                              <a:schemeClr val="tx1"/>
                            </a:solidFill>
                            <a:latin typeface="Arial" panose="020B0604020202020204" pitchFamily="34" charset="0"/>
                            <a:cs typeface="Arial" panose="020B0604020202020204" pitchFamily="34" charset="0"/>
                          </a:rPr>
                          <a:t> day</a:t>
                        </a:r>
                        <a:endParaRPr lang="en-GB" sz="1400" b="1" dirty="0">
                          <a:solidFill>
                            <a:schemeClr val="tx1"/>
                          </a:solidFill>
                          <a:latin typeface="Arial" panose="020B0604020202020204" pitchFamily="34" charset="0"/>
                          <a:cs typeface="Arial" panose="020B0604020202020204" pitchFamily="34" charset="0"/>
                        </a:endParaRPr>
                      </a:p>
                    </a:txBody>
                    <a:tcPr marT="108000" marB="108000" anchor="ctr">
                      <a:lnL w="12700" cmpd="sng">
                        <a:noFill/>
                      </a:lnL>
                      <a:lnR w="12700" cmpd="sng">
                        <a:noFill/>
                      </a:lnR>
                      <a:lnT w="38100" cmpd="sng">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pPr>
                        <a:r>
                          <a:rPr lang="en-GB" sz="1600" b="1" dirty="0">
                            <a:solidFill>
                              <a:schemeClr val="tx1"/>
                            </a:solidFill>
                            <a:latin typeface="Arial" panose="020B0604020202020204" pitchFamily="34" charset="0"/>
                            <a:cs typeface="Arial" panose="020B0604020202020204" pitchFamily="34" charset="0"/>
                          </a:rPr>
                          <a:t>1.16</a:t>
                        </a:r>
                      </a:p>
                    </a:txBody>
                    <a:tcPr anchor="ctr">
                      <a:lnL w="12700" cmpd="sng">
                        <a:noFill/>
                      </a:lnL>
                      <a:lnR w="12700" cmpd="sng">
                        <a:noFill/>
                      </a:lnR>
                      <a:lnT w="38100" cmpd="sng">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90287309"/>
                    </a:ext>
                  </a:extLst>
                </a:tr>
              </a:tbl>
            </a:graphicData>
          </a:graphic>
        </p:graphicFrame>
        <p:sp>
          <p:nvSpPr>
            <p:cNvPr id="25" name="Freeform 6"/>
            <p:cNvSpPr>
              <a:spLocks noEditPoints="1"/>
            </p:cNvSpPr>
            <p:nvPr/>
          </p:nvSpPr>
          <p:spPr bwMode="auto">
            <a:xfrm>
              <a:off x="372699" y="2119395"/>
              <a:ext cx="541100" cy="655079"/>
            </a:xfrm>
            <a:custGeom>
              <a:avLst/>
              <a:gdLst>
                <a:gd name="T0" fmla="*/ 1406 w 2706"/>
                <a:gd name="T1" fmla="*/ 2838 h 3276"/>
                <a:gd name="T2" fmla="*/ 1332 w 2706"/>
                <a:gd name="T3" fmla="*/ 2958 h 3276"/>
                <a:gd name="T4" fmla="*/ 1213 w 2706"/>
                <a:gd name="T5" fmla="*/ 2883 h 3276"/>
                <a:gd name="T6" fmla="*/ 1286 w 2706"/>
                <a:gd name="T7" fmla="*/ 2764 h 3276"/>
                <a:gd name="T8" fmla="*/ 2296 w 2706"/>
                <a:gd name="T9" fmla="*/ 1922 h 3276"/>
                <a:gd name="T10" fmla="*/ 2250 w 2706"/>
                <a:gd name="T11" fmla="*/ 2055 h 3276"/>
                <a:gd name="T12" fmla="*/ 2115 w 2706"/>
                <a:gd name="T13" fmla="*/ 2010 h 3276"/>
                <a:gd name="T14" fmla="*/ 2162 w 2706"/>
                <a:gd name="T15" fmla="*/ 1875 h 3276"/>
                <a:gd name="T16" fmla="*/ 491 w 2706"/>
                <a:gd name="T17" fmla="*/ 1903 h 3276"/>
                <a:gd name="T18" fmla="*/ 475 w 2706"/>
                <a:gd name="T19" fmla="*/ 2043 h 3276"/>
                <a:gd name="T20" fmla="*/ 335 w 2706"/>
                <a:gd name="T21" fmla="*/ 2027 h 3276"/>
                <a:gd name="T22" fmla="*/ 351 w 2706"/>
                <a:gd name="T23" fmla="*/ 1888 h 3276"/>
                <a:gd name="T24" fmla="*/ 1965 w 2706"/>
                <a:gd name="T25" fmla="*/ 1327 h 3276"/>
                <a:gd name="T26" fmla="*/ 1990 w 2706"/>
                <a:gd name="T27" fmla="*/ 1448 h 3276"/>
                <a:gd name="T28" fmla="*/ 1477 w 2706"/>
                <a:gd name="T29" fmla="*/ 2062 h 3276"/>
                <a:gd name="T30" fmla="*/ 1279 w 2706"/>
                <a:gd name="T31" fmla="*/ 2153 h 3276"/>
                <a:gd name="T32" fmla="*/ 1125 w 2706"/>
                <a:gd name="T33" fmla="*/ 2000 h 3276"/>
                <a:gd name="T34" fmla="*/ 1216 w 2706"/>
                <a:gd name="T35" fmla="*/ 1801 h 3276"/>
                <a:gd name="T36" fmla="*/ 1856 w 2706"/>
                <a:gd name="T37" fmla="*/ 1336 h 3276"/>
                <a:gd name="T38" fmla="*/ 1372 w 2706"/>
                <a:gd name="T39" fmla="*/ 992 h 3276"/>
                <a:gd name="T40" fmla="*/ 1388 w 2706"/>
                <a:gd name="T41" fmla="*/ 1133 h 3276"/>
                <a:gd name="T42" fmla="*/ 1247 w 2706"/>
                <a:gd name="T43" fmla="*/ 1148 h 3276"/>
                <a:gd name="T44" fmla="*/ 1231 w 2706"/>
                <a:gd name="T45" fmla="*/ 1008 h 3276"/>
                <a:gd name="T46" fmla="*/ 1145 w 2706"/>
                <a:gd name="T47" fmla="*/ 844 h 3276"/>
                <a:gd name="T48" fmla="*/ 629 w 2706"/>
                <a:gd name="T49" fmla="*/ 1060 h 3276"/>
                <a:gd name="T50" fmla="*/ 282 w 2706"/>
                <a:gd name="T51" fmla="*/ 1488 h 3276"/>
                <a:gd name="T52" fmla="*/ 180 w 2706"/>
                <a:gd name="T53" fmla="*/ 2050 h 3276"/>
                <a:gd name="T54" fmla="*/ 360 w 2706"/>
                <a:gd name="T55" fmla="*/ 2583 h 3276"/>
                <a:gd name="T56" fmla="*/ 762 w 2706"/>
                <a:gd name="T57" fmla="*/ 2958 h 3276"/>
                <a:gd name="T58" fmla="*/ 1312 w 2706"/>
                <a:gd name="T59" fmla="*/ 3100 h 3276"/>
                <a:gd name="T60" fmla="*/ 1862 w 2706"/>
                <a:gd name="T61" fmla="*/ 2958 h 3276"/>
                <a:gd name="T62" fmla="*/ 2265 w 2706"/>
                <a:gd name="T63" fmla="*/ 2583 h 3276"/>
                <a:gd name="T64" fmla="*/ 2445 w 2706"/>
                <a:gd name="T65" fmla="*/ 2050 h 3276"/>
                <a:gd name="T66" fmla="*/ 2343 w 2706"/>
                <a:gd name="T67" fmla="*/ 1488 h 3276"/>
                <a:gd name="T68" fmla="*/ 1995 w 2706"/>
                <a:gd name="T69" fmla="*/ 1060 h 3276"/>
                <a:gd name="T70" fmla="*/ 1480 w 2706"/>
                <a:gd name="T71" fmla="*/ 844 h 3276"/>
                <a:gd name="T72" fmla="*/ 932 w 2706"/>
                <a:gd name="T73" fmla="*/ 177 h 3276"/>
                <a:gd name="T74" fmla="*/ 1583 w 2706"/>
                <a:gd name="T75" fmla="*/ 683 h 3276"/>
                <a:gd name="T76" fmla="*/ 2141 w 2706"/>
                <a:gd name="T77" fmla="*/ 949 h 3276"/>
                <a:gd name="T78" fmla="*/ 2198 w 2706"/>
                <a:gd name="T79" fmla="*/ 710 h 3276"/>
                <a:gd name="T80" fmla="*/ 2298 w 2706"/>
                <a:gd name="T81" fmla="*/ 634 h 3276"/>
                <a:gd name="T82" fmla="*/ 2706 w 2706"/>
                <a:gd name="T83" fmla="*/ 1060 h 3276"/>
                <a:gd name="T84" fmla="*/ 2635 w 2706"/>
                <a:gd name="T85" fmla="*/ 1155 h 3276"/>
                <a:gd name="T86" fmla="*/ 2327 w 2706"/>
                <a:gd name="T87" fmla="*/ 1136 h 3276"/>
                <a:gd name="T88" fmla="*/ 2595 w 2706"/>
                <a:gd name="T89" fmla="*/ 1690 h 3276"/>
                <a:gd name="T90" fmla="*/ 2573 w 2706"/>
                <a:gd name="T91" fmla="*/ 2328 h 3276"/>
                <a:gd name="T92" fmla="*/ 2271 w 2706"/>
                <a:gd name="T93" fmla="*/ 2860 h 3276"/>
                <a:gd name="T94" fmla="*/ 1760 w 2706"/>
                <a:gd name="T95" fmla="*/ 3198 h 3276"/>
                <a:gd name="T96" fmla="*/ 1127 w 2706"/>
                <a:gd name="T97" fmla="*/ 3264 h 3276"/>
                <a:gd name="T98" fmla="*/ 552 w 2706"/>
                <a:gd name="T99" fmla="*/ 3033 h 3276"/>
                <a:gd name="T100" fmla="*/ 150 w 2706"/>
                <a:gd name="T101" fmla="*/ 2575 h 3276"/>
                <a:gd name="T102" fmla="*/ 0 w 2706"/>
                <a:gd name="T103" fmla="*/ 1966 h 3276"/>
                <a:gd name="T104" fmla="*/ 152 w 2706"/>
                <a:gd name="T105" fmla="*/ 1355 h 3276"/>
                <a:gd name="T106" fmla="*/ 555 w 2706"/>
                <a:gd name="T107" fmla="*/ 896 h 3276"/>
                <a:gd name="T108" fmla="*/ 1132 w 2706"/>
                <a:gd name="T109" fmla="*/ 668 h 3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706" h="3276">
                  <a:moveTo>
                    <a:pt x="1309" y="2761"/>
                  </a:moveTo>
                  <a:lnTo>
                    <a:pt x="1332" y="2764"/>
                  </a:lnTo>
                  <a:lnTo>
                    <a:pt x="1353" y="2771"/>
                  </a:lnTo>
                  <a:lnTo>
                    <a:pt x="1372" y="2783"/>
                  </a:lnTo>
                  <a:lnTo>
                    <a:pt x="1388" y="2798"/>
                  </a:lnTo>
                  <a:lnTo>
                    <a:pt x="1399" y="2817"/>
                  </a:lnTo>
                  <a:lnTo>
                    <a:pt x="1406" y="2838"/>
                  </a:lnTo>
                  <a:lnTo>
                    <a:pt x="1410" y="2860"/>
                  </a:lnTo>
                  <a:lnTo>
                    <a:pt x="1406" y="2883"/>
                  </a:lnTo>
                  <a:lnTo>
                    <a:pt x="1399" y="2904"/>
                  </a:lnTo>
                  <a:lnTo>
                    <a:pt x="1388" y="2923"/>
                  </a:lnTo>
                  <a:lnTo>
                    <a:pt x="1372" y="2939"/>
                  </a:lnTo>
                  <a:lnTo>
                    <a:pt x="1353" y="2950"/>
                  </a:lnTo>
                  <a:lnTo>
                    <a:pt x="1332" y="2958"/>
                  </a:lnTo>
                  <a:lnTo>
                    <a:pt x="1309" y="2961"/>
                  </a:lnTo>
                  <a:lnTo>
                    <a:pt x="1286" y="2958"/>
                  </a:lnTo>
                  <a:lnTo>
                    <a:pt x="1265" y="2950"/>
                  </a:lnTo>
                  <a:lnTo>
                    <a:pt x="1247" y="2939"/>
                  </a:lnTo>
                  <a:lnTo>
                    <a:pt x="1231" y="2923"/>
                  </a:lnTo>
                  <a:lnTo>
                    <a:pt x="1220" y="2904"/>
                  </a:lnTo>
                  <a:lnTo>
                    <a:pt x="1213" y="2883"/>
                  </a:lnTo>
                  <a:lnTo>
                    <a:pt x="1209" y="2860"/>
                  </a:lnTo>
                  <a:lnTo>
                    <a:pt x="1213" y="2838"/>
                  </a:lnTo>
                  <a:lnTo>
                    <a:pt x="1220" y="2817"/>
                  </a:lnTo>
                  <a:lnTo>
                    <a:pt x="1231" y="2798"/>
                  </a:lnTo>
                  <a:lnTo>
                    <a:pt x="1247" y="2783"/>
                  </a:lnTo>
                  <a:lnTo>
                    <a:pt x="1265" y="2771"/>
                  </a:lnTo>
                  <a:lnTo>
                    <a:pt x="1286" y="2764"/>
                  </a:lnTo>
                  <a:lnTo>
                    <a:pt x="1309" y="2761"/>
                  </a:lnTo>
                  <a:close/>
                  <a:moveTo>
                    <a:pt x="2206" y="1866"/>
                  </a:moveTo>
                  <a:lnTo>
                    <a:pt x="2229" y="1868"/>
                  </a:lnTo>
                  <a:lnTo>
                    <a:pt x="2250" y="1875"/>
                  </a:lnTo>
                  <a:lnTo>
                    <a:pt x="2268" y="1888"/>
                  </a:lnTo>
                  <a:lnTo>
                    <a:pt x="2283" y="1903"/>
                  </a:lnTo>
                  <a:lnTo>
                    <a:pt x="2296" y="1922"/>
                  </a:lnTo>
                  <a:lnTo>
                    <a:pt x="2303" y="1943"/>
                  </a:lnTo>
                  <a:lnTo>
                    <a:pt x="2305" y="1966"/>
                  </a:lnTo>
                  <a:lnTo>
                    <a:pt x="2303" y="1989"/>
                  </a:lnTo>
                  <a:lnTo>
                    <a:pt x="2296" y="2010"/>
                  </a:lnTo>
                  <a:lnTo>
                    <a:pt x="2283" y="2027"/>
                  </a:lnTo>
                  <a:lnTo>
                    <a:pt x="2268" y="2043"/>
                  </a:lnTo>
                  <a:lnTo>
                    <a:pt x="2250" y="2055"/>
                  </a:lnTo>
                  <a:lnTo>
                    <a:pt x="2229" y="2063"/>
                  </a:lnTo>
                  <a:lnTo>
                    <a:pt x="2206" y="2065"/>
                  </a:lnTo>
                  <a:lnTo>
                    <a:pt x="2183" y="2063"/>
                  </a:lnTo>
                  <a:lnTo>
                    <a:pt x="2162" y="2055"/>
                  </a:lnTo>
                  <a:lnTo>
                    <a:pt x="2143" y="2043"/>
                  </a:lnTo>
                  <a:lnTo>
                    <a:pt x="2128" y="2027"/>
                  </a:lnTo>
                  <a:lnTo>
                    <a:pt x="2115" y="2010"/>
                  </a:lnTo>
                  <a:lnTo>
                    <a:pt x="2108" y="1989"/>
                  </a:lnTo>
                  <a:lnTo>
                    <a:pt x="2106" y="1966"/>
                  </a:lnTo>
                  <a:lnTo>
                    <a:pt x="2108" y="1943"/>
                  </a:lnTo>
                  <a:lnTo>
                    <a:pt x="2115" y="1922"/>
                  </a:lnTo>
                  <a:lnTo>
                    <a:pt x="2128" y="1903"/>
                  </a:lnTo>
                  <a:lnTo>
                    <a:pt x="2143" y="1888"/>
                  </a:lnTo>
                  <a:lnTo>
                    <a:pt x="2162" y="1875"/>
                  </a:lnTo>
                  <a:lnTo>
                    <a:pt x="2183" y="1868"/>
                  </a:lnTo>
                  <a:lnTo>
                    <a:pt x="2206" y="1866"/>
                  </a:lnTo>
                  <a:close/>
                  <a:moveTo>
                    <a:pt x="412" y="1866"/>
                  </a:moveTo>
                  <a:lnTo>
                    <a:pt x="435" y="1868"/>
                  </a:lnTo>
                  <a:lnTo>
                    <a:pt x="456" y="1875"/>
                  </a:lnTo>
                  <a:lnTo>
                    <a:pt x="475" y="1888"/>
                  </a:lnTo>
                  <a:lnTo>
                    <a:pt x="491" y="1903"/>
                  </a:lnTo>
                  <a:lnTo>
                    <a:pt x="502" y="1922"/>
                  </a:lnTo>
                  <a:lnTo>
                    <a:pt x="510" y="1943"/>
                  </a:lnTo>
                  <a:lnTo>
                    <a:pt x="513" y="1966"/>
                  </a:lnTo>
                  <a:lnTo>
                    <a:pt x="510" y="1989"/>
                  </a:lnTo>
                  <a:lnTo>
                    <a:pt x="502" y="2010"/>
                  </a:lnTo>
                  <a:lnTo>
                    <a:pt x="491" y="2027"/>
                  </a:lnTo>
                  <a:lnTo>
                    <a:pt x="475" y="2043"/>
                  </a:lnTo>
                  <a:lnTo>
                    <a:pt x="456" y="2055"/>
                  </a:lnTo>
                  <a:lnTo>
                    <a:pt x="435" y="2063"/>
                  </a:lnTo>
                  <a:lnTo>
                    <a:pt x="412" y="2065"/>
                  </a:lnTo>
                  <a:lnTo>
                    <a:pt x="390" y="2063"/>
                  </a:lnTo>
                  <a:lnTo>
                    <a:pt x="369" y="2055"/>
                  </a:lnTo>
                  <a:lnTo>
                    <a:pt x="351" y="2043"/>
                  </a:lnTo>
                  <a:lnTo>
                    <a:pt x="335" y="2027"/>
                  </a:lnTo>
                  <a:lnTo>
                    <a:pt x="323" y="2010"/>
                  </a:lnTo>
                  <a:lnTo>
                    <a:pt x="316" y="1989"/>
                  </a:lnTo>
                  <a:lnTo>
                    <a:pt x="313" y="1966"/>
                  </a:lnTo>
                  <a:lnTo>
                    <a:pt x="316" y="1943"/>
                  </a:lnTo>
                  <a:lnTo>
                    <a:pt x="323" y="1922"/>
                  </a:lnTo>
                  <a:lnTo>
                    <a:pt x="335" y="1903"/>
                  </a:lnTo>
                  <a:lnTo>
                    <a:pt x="351" y="1888"/>
                  </a:lnTo>
                  <a:lnTo>
                    <a:pt x="369" y="1875"/>
                  </a:lnTo>
                  <a:lnTo>
                    <a:pt x="390" y="1868"/>
                  </a:lnTo>
                  <a:lnTo>
                    <a:pt x="412" y="1866"/>
                  </a:lnTo>
                  <a:close/>
                  <a:moveTo>
                    <a:pt x="1909" y="1312"/>
                  </a:moveTo>
                  <a:lnTo>
                    <a:pt x="1928" y="1313"/>
                  </a:lnTo>
                  <a:lnTo>
                    <a:pt x="1947" y="1317"/>
                  </a:lnTo>
                  <a:lnTo>
                    <a:pt x="1965" y="1327"/>
                  </a:lnTo>
                  <a:lnTo>
                    <a:pt x="1980" y="1339"/>
                  </a:lnTo>
                  <a:lnTo>
                    <a:pt x="1992" y="1356"/>
                  </a:lnTo>
                  <a:lnTo>
                    <a:pt x="2000" y="1374"/>
                  </a:lnTo>
                  <a:lnTo>
                    <a:pt x="2004" y="1393"/>
                  </a:lnTo>
                  <a:lnTo>
                    <a:pt x="2003" y="1411"/>
                  </a:lnTo>
                  <a:lnTo>
                    <a:pt x="1999" y="1430"/>
                  </a:lnTo>
                  <a:lnTo>
                    <a:pt x="1990" y="1448"/>
                  </a:lnTo>
                  <a:lnTo>
                    <a:pt x="1977" y="1464"/>
                  </a:lnTo>
                  <a:lnTo>
                    <a:pt x="1497" y="1922"/>
                  </a:lnTo>
                  <a:lnTo>
                    <a:pt x="1502" y="1944"/>
                  </a:lnTo>
                  <a:lnTo>
                    <a:pt x="1503" y="1966"/>
                  </a:lnTo>
                  <a:lnTo>
                    <a:pt x="1500" y="2000"/>
                  </a:lnTo>
                  <a:lnTo>
                    <a:pt x="1491" y="2032"/>
                  </a:lnTo>
                  <a:lnTo>
                    <a:pt x="1477" y="2062"/>
                  </a:lnTo>
                  <a:lnTo>
                    <a:pt x="1458" y="2088"/>
                  </a:lnTo>
                  <a:lnTo>
                    <a:pt x="1436" y="2111"/>
                  </a:lnTo>
                  <a:lnTo>
                    <a:pt x="1408" y="2130"/>
                  </a:lnTo>
                  <a:lnTo>
                    <a:pt x="1379" y="2144"/>
                  </a:lnTo>
                  <a:lnTo>
                    <a:pt x="1347" y="2153"/>
                  </a:lnTo>
                  <a:lnTo>
                    <a:pt x="1312" y="2156"/>
                  </a:lnTo>
                  <a:lnTo>
                    <a:pt x="1279" y="2153"/>
                  </a:lnTo>
                  <a:lnTo>
                    <a:pt x="1246" y="2144"/>
                  </a:lnTo>
                  <a:lnTo>
                    <a:pt x="1216" y="2130"/>
                  </a:lnTo>
                  <a:lnTo>
                    <a:pt x="1190" y="2111"/>
                  </a:lnTo>
                  <a:lnTo>
                    <a:pt x="1167" y="2088"/>
                  </a:lnTo>
                  <a:lnTo>
                    <a:pt x="1148" y="2062"/>
                  </a:lnTo>
                  <a:lnTo>
                    <a:pt x="1134" y="2032"/>
                  </a:lnTo>
                  <a:lnTo>
                    <a:pt x="1125" y="2000"/>
                  </a:lnTo>
                  <a:lnTo>
                    <a:pt x="1123" y="1966"/>
                  </a:lnTo>
                  <a:lnTo>
                    <a:pt x="1126" y="1931"/>
                  </a:lnTo>
                  <a:lnTo>
                    <a:pt x="1134" y="1900"/>
                  </a:lnTo>
                  <a:lnTo>
                    <a:pt x="1148" y="1869"/>
                  </a:lnTo>
                  <a:lnTo>
                    <a:pt x="1167" y="1843"/>
                  </a:lnTo>
                  <a:lnTo>
                    <a:pt x="1190" y="1820"/>
                  </a:lnTo>
                  <a:lnTo>
                    <a:pt x="1216" y="1801"/>
                  </a:lnTo>
                  <a:lnTo>
                    <a:pt x="1246" y="1787"/>
                  </a:lnTo>
                  <a:lnTo>
                    <a:pt x="1279" y="1778"/>
                  </a:lnTo>
                  <a:lnTo>
                    <a:pt x="1312" y="1776"/>
                  </a:lnTo>
                  <a:lnTo>
                    <a:pt x="1336" y="1777"/>
                  </a:lnTo>
                  <a:lnTo>
                    <a:pt x="1359" y="1781"/>
                  </a:lnTo>
                  <a:lnTo>
                    <a:pt x="1381" y="1789"/>
                  </a:lnTo>
                  <a:lnTo>
                    <a:pt x="1856" y="1336"/>
                  </a:lnTo>
                  <a:lnTo>
                    <a:pt x="1871" y="1324"/>
                  </a:lnTo>
                  <a:lnTo>
                    <a:pt x="1889" y="1316"/>
                  </a:lnTo>
                  <a:lnTo>
                    <a:pt x="1909" y="1312"/>
                  </a:lnTo>
                  <a:close/>
                  <a:moveTo>
                    <a:pt x="1309" y="970"/>
                  </a:moveTo>
                  <a:lnTo>
                    <a:pt x="1332" y="973"/>
                  </a:lnTo>
                  <a:lnTo>
                    <a:pt x="1353" y="981"/>
                  </a:lnTo>
                  <a:lnTo>
                    <a:pt x="1372" y="992"/>
                  </a:lnTo>
                  <a:lnTo>
                    <a:pt x="1388" y="1008"/>
                  </a:lnTo>
                  <a:lnTo>
                    <a:pt x="1399" y="1027"/>
                  </a:lnTo>
                  <a:lnTo>
                    <a:pt x="1406" y="1048"/>
                  </a:lnTo>
                  <a:lnTo>
                    <a:pt x="1410" y="1070"/>
                  </a:lnTo>
                  <a:lnTo>
                    <a:pt x="1406" y="1093"/>
                  </a:lnTo>
                  <a:lnTo>
                    <a:pt x="1399" y="1114"/>
                  </a:lnTo>
                  <a:lnTo>
                    <a:pt x="1388" y="1133"/>
                  </a:lnTo>
                  <a:lnTo>
                    <a:pt x="1372" y="1148"/>
                  </a:lnTo>
                  <a:lnTo>
                    <a:pt x="1353" y="1160"/>
                  </a:lnTo>
                  <a:lnTo>
                    <a:pt x="1332" y="1167"/>
                  </a:lnTo>
                  <a:lnTo>
                    <a:pt x="1309" y="1170"/>
                  </a:lnTo>
                  <a:lnTo>
                    <a:pt x="1286" y="1167"/>
                  </a:lnTo>
                  <a:lnTo>
                    <a:pt x="1265" y="1160"/>
                  </a:lnTo>
                  <a:lnTo>
                    <a:pt x="1247" y="1148"/>
                  </a:lnTo>
                  <a:lnTo>
                    <a:pt x="1231" y="1133"/>
                  </a:lnTo>
                  <a:lnTo>
                    <a:pt x="1220" y="1114"/>
                  </a:lnTo>
                  <a:lnTo>
                    <a:pt x="1213" y="1093"/>
                  </a:lnTo>
                  <a:lnTo>
                    <a:pt x="1209" y="1070"/>
                  </a:lnTo>
                  <a:lnTo>
                    <a:pt x="1213" y="1048"/>
                  </a:lnTo>
                  <a:lnTo>
                    <a:pt x="1220" y="1027"/>
                  </a:lnTo>
                  <a:lnTo>
                    <a:pt x="1231" y="1008"/>
                  </a:lnTo>
                  <a:lnTo>
                    <a:pt x="1247" y="992"/>
                  </a:lnTo>
                  <a:lnTo>
                    <a:pt x="1265" y="981"/>
                  </a:lnTo>
                  <a:lnTo>
                    <a:pt x="1286" y="973"/>
                  </a:lnTo>
                  <a:lnTo>
                    <a:pt x="1309" y="970"/>
                  </a:lnTo>
                  <a:close/>
                  <a:moveTo>
                    <a:pt x="1312" y="831"/>
                  </a:moveTo>
                  <a:lnTo>
                    <a:pt x="1227" y="834"/>
                  </a:lnTo>
                  <a:lnTo>
                    <a:pt x="1145" y="844"/>
                  </a:lnTo>
                  <a:lnTo>
                    <a:pt x="1064" y="858"/>
                  </a:lnTo>
                  <a:lnTo>
                    <a:pt x="984" y="879"/>
                  </a:lnTo>
                  <a:lnTo>
                    <a:pt x="908" y="905"/>
                  </a:lnTo>
                  <a:lnTo>
                    <a:pt x="833" y="937"/>
                  </a:lnTo>
                  <a:lnTo>
                    <a:pt x="762" y="973"/>
                  </a:lnTo>
                  <a:lnTo>
                    <a:pt x="694" y="1014"/>
                  </a:lnTo>
                  <a:lnTo>
                    <a:pt x="629" y="1060"/>
                  </a:lnTo>
                  <a:lnTo>
                    <a:pt x="567" y="1110"/>
                  </a:lnTo>
                  <a:lnTo>
                    <a:pt x="510" y="1164"/>
                  </a:lnTo>
                  <a:lnTo>
                    <a:pt x="455" y="1222"/>
                  </a:lnTo>
                  <a:lnTo>
                    <a:pt x="405" y="1284"/>
                  </a:lnTo>
                  <a:lnTo>
                    <a:pt x="360" y="1349"/>
                  </a:lnTo>
                  <a:lnTo>
                    <a:pt x="318" y="1417"/>
                  </a:lnTo>
                  <a:lnTo>
                    <a:pt x="282" y="1488"/>
                  </a:lnTo>
                  <a:lnTo>
                    <a:pt x="251" y="1562"/>
                  </a:lnTo>
                  <a:lnTo>
                    <a:pt x="225" y="1639"/>
                  </a:lnTo>
                  <a:lnTo>
                    <a:pt x="204" y="1717"/>
                  </a:lnTo>
                  <a:lnTo>
                    <a:pt x="189" y="1798"/>
                  </a:lnTo>
                  <a:lnTo>
                    <a:pt x="180" y="1881"/>
                  </a:lnTo>
                  <a:lnTo>
                    <a:pt x="177" y="1966"/>
                  </a:lnTo>
                  <a:lnTo>
                    <a:pt x="180" y="2050"/>
                  </a:lnTo>
                  <a:lnTo>
                    <a:pt x="189" y="2133"/>
                  </a:lnTo>
                  <a:lnTo>
                    <a:pt x="204" y="2214"/>
                  </a:lnTo>
                  <a:lnTo>
                    <a:pt x="225" y="2292"/>
                  </a:lnTo>
                  <a:lnTo>
                    <a:pt x="251" y="2370"/>
                  </a:lnTo>
                  <a:lnTo>
                    <a:pt x="282" y="2443"/>
                  </a:lnTo>
                  <a:lnTo>
                    <a:pt x="318" y="2514"/>
                  </a:lnTo>
                  <a:lnTo>
                    <a:pt x="360" y="2583"/>
                  </a:lnTo>
                  <a:lnTo>
                    <a:pt x="405" y="2648"/>
                  </a:lnTo>
                  <a:lnTo>
                    <a:pt x="455" y="2709"/>
                  </a:lnTo>
                  <a:lnTo>
                    <a:pt x="510" y="2767"/>
                  </a:lnTo>
                  <a:lnTo>
                    <a:pt x="567" y="2821"/>
                  </a:lnTo>
                  <a:lnTo>
                    <a:pt x="629" y="2872"/>
                  </a:lnTo>
                  <a:lnTo>
                    <a:pt x="694" y="2917"/>
                  </a:lnTo>
                  <a:lnTo>
                    <a:pt x="762" y="2958"/>
                  </a:lnTo>
                  <a:lnTo>
                    <a:pt x="833" y="2994"/>
                  </a:lnTo>
                  <a:lnTo>
                    <a:pt x="908" y="3026"/>
                  </a:lnTo>
                  <a:lnTo>
                    <a:pt x="984" y="3052"/>
                  </a:lnTo>
                  <a:lnTo>
                    <a:pt x="1064" y="3073"/>
                  </a:lnTo>
                  <a:lnTo>
                    <a:pt x="1145" y="3088"/>
                  </a:lnTo>
                  <a:lnTo>
                    <a:pt x="1227" y="3097"/>
                  </a:lnTo>
                  <a:lnTo>
                    <a:pt x="1312" y="3100"/>
                  </a:lnTo>
                  <a:lnTo>
                    <a:pt x="1397" y="3097"/>
                  </a:lnTo>
                  <a:lnTo>
                    <a:pt x="1480" y="3088"/>
                  </a:lnTo>
                  <a:lnTo>
                    <a:pt x="1560" y="3073"/>
                  </a:lnTo>
                  <a:lnTo>
                    <a:pt x="1640" y="3052"/>
                  </a:lnTo>
                  <a:lnTo>
                    <a:pt x="1716" y="3026"/>
                  </a:lnTo>
                  <a:lnTo>
                    <a:pt x="1791" y="2994"/>
                  </a:lnTo>
                  <a:lnTo>
                    <a:pt x="1862" y="2958"/>
                  </a:lnTo>
                  <a:lnTo>
                    <a:pt x="1930" y="2917"/>
                  </a:lnTo>
                  <a:lnTo>
                    <a:pt x="1995" y="2872"/>
                  </a:lnTo>
                  <a:lnTo>
                    <a:pt x="2057" y="2821"/>
                  </a:lnTo>
                  <a:lnTo>
                    <a:pt x="2115" y="2767"/>
                  </a:lnTo>
                  <a:lnTo>
                    <a:pt x="2169" y="2709"/>
                  </a:lnTo>
                  <a:lnTo>
                    <a:pt x="2219" y="2648"/>
                  </a:lnTo>
                  <a:lnTo>
                    <a:pt x="2265" y="2583"/>
                  </a:lnTo>
                  <a:lnTo>
                    <a:pt x="2306" y="2514"/>
                  </a:lnTo>
                  <a:lnTo>
                    <a:pt x="2343" y="2443"/>
                  </a:lnTo>
                  <a:lnTo>
                    <a:pt x="2374" y="2370"/>
                  </a:lnTo>
                  <a:lnTo>
                    <a:pt x="2400" y="2292"/>
                  </a:lnTo>
                  <a:lnTo>
                    <a:pt x="2421" y="2214"/>
                  </a:lnTo>
                  <a:lnTo>
                    <a:pt x="2436" y="2133"/>
                  </a:lnTo>
                  <a:lnTo>
                    <a:pt x="2445" y="2050"/>
                  </a:lnTo>
                  <a:lnTo>
                    <a:pt x="2449" y="1966"/>
                  </a:lnTo>
                  <a:lnTo>
                    <a:pt x="2445" y="1881"/>
                  </a:lnTo>
                  <a:lnTo>
                    <a:pt x="2436" y="1798"/>
                  </a:lnTo>
                  <a:lnTo>
                    <a:pt x="2421" y="1717"/>
                  </a:lnTo>
                  <a:lnTo>
                    <a:pt x="2400" y="1639"/>
                  </a:lnTo>
                  <a:lnTo>
                    <a:pt x="2374" y="1562"/>
                  </a:lnTo>
                  <a:lnTo>
                    <a:pt x="2343" y="1488"/>
                  </a:lnTo>
                  <a:lnTo>
                    <a:pt x="2306" y="1417"/>
                  </a:lnTo>
                  <a:lnTo>
                    <a:pt x="2265" y="1349"/>
                  </a:lnTo>
                  <a:lnTo>
                    <a:pt x="2219" y="1284"/>
                  </a:lnTo>
                  <a:lnTo>
                    <a:pt x="2169" y="1222"/>
                  </a:lnTo>
                  <a:lnTo>
                    <a:pt x="2115" y="1164"/>
                  </a:lnTo>
                  <a:lnTo>
                    <a:pt x="2057" y="1110"/>
                  </a:lnTo>
                  <a:lnTo>
                    <a:pt x="1995" y="1060"/>
                  </a:lnTo>
                  <a:lnTo>
                    <a:pt x="1930" y="1014"/>
                  </a:lnTo>
                  <a:lnTo>
                    <a:pt x="1862" y="973"/>
                  </a:lnTo>
                  <a:lnTo>
                    <a:pt x="1791" y="937"/>
                  </a:lnTo>
                  <a:lnTo>
                    <a:pt x="1716" y="905"/>
                  </a:lnTo>
                  <a:lnTo>
                    <a:pt x="1640" y="879"/>
                  </a:lnTo>
                  <a:lnTo>
                    <a:pt x="1560" y="858"/>
                  </a:lnTo>
                  <a:lnTo>
                    <a:pt x="1480" y="844"/>
                  </a:lnTo>
                  <a:lnTo>
                    <a:pt x="1397" y="834"/>
                  </a:lnTo>
                  <a:lnTo>
                    <a:pt x="1312" y="831"/>
                  </a:lnTo>
                  <a:close/>
                  <a:moveTo>
                    <a:pt x="932" y="177"/>
                  </a:moveTo>
                  <a:lnTo>
                    <a:pt x="932" y="330"/>
                  </a:lnTo>
                  <a:lnTo>
                    <a:pt x="1693" y="330"/>
                  </a:lnTo>
                  <a:lnTo>
                    <a:pt x="1693" y="177"/>
                  </a:lnTo>
                  <a:lnTo>
                    <a:pt x="932" y="177"/>
                  </a:lnTo>
                  <a:close/>
                  <a:moveTo>
                    <a:pt x="756" y="0"/>
                  </a:moveTo>
                  <a:lnTo>
                    <a:pt x="1869" y="0"/>
                  </a:lnTo>
                  <a:lnTo>
                    <a:pt x="1869" y="506"/>
                  </a:lnTo>
                  <a:lnTo>
                    <a:pt x="1400" y="506"/>
                  </a:lnTo>
                  <a:lnTo>
                    <a:pt x="1400" y="658"/>
                  </a:lnTo>
                  <a:lnTo>
                    <a:pt x="1493" y="668"/>
                  </a:lnTo>
                  <a:lnTo>
                    <a:pt x="1583" y="683"/>
                  </a:lnTo>
                  <a:lnTo>
                    <a:pt x="1671" y="705"/>
                  </a:lnTo>
                  <a:lnTo>
                    <a:pt x="1756" y="733"/>
                  </a:lnTo>
                  <a:lnTo>
                    <a:pt x="1840" y="766"/>
                  </a:lnTo>
                  <a:lnTo>
                    <a:pt x="1920" y="805"/>
                  </a:lnTo>
                  <a:lnTo>
                    <a:pt x="1996" y="848"/>
                  </a:lnTo>
                  <a:lnTo>
                    <a:pt x="2070" y="897"/>
                  </a:lnTo>
                  <a:lnTo>
                    <a:pt x="2141" y="949"/>
                  </a:lnTo>
                  <a:lnTo>
                    <a:pt x="2207" y="1008"/>
                  </a:lnTo>
                  <a:lnTo>
                    <a:pt x="2327" y="892"/>
                  </a:lnTo>
                  <a:lnTo>
                    <a:pt x="2222" y="782"/>
                  </a:lnTo>
                  <a:lnTo>
                    <a:pt x="2210" y="766"/>
                  </a:lnTo>
                  <a:lnTo>
                    <a:pt x="2202" y="748"/>
                  </a:lnTo>
                  <a:lnTo>
                    <a:pt x="2198" y="728"/>
                  </a:lnTo>
                  <a:lnTo>
                    <a:pt x="2198" y="710"/>
                  </a:lnTo>
                  <a:lnTo>
                    <a:pt x="2203" y="691"/>
                  </a:lnTo>
                  <a:lnTo>
                    <a:pt x="2212" y="673"/>
                  </a:lnTo>
                  <a:lnTo>
                    <a:pt x="2225" y="657"/>
                  </a:lnTo>
                  <a:lnTo>
                    <a:pt x="2241" y="646"/>
                  </a:lnTo>
                  <a:lnTo>
                    <a:pt x="2259" y="637"/>
                  </a:lnTo>
                  <a:lnTo>
                    <a:pt x="2278" y="633"/>
                  </a:lnTo>
                  <a:lnTo>
                    <a:pt x="2298" y="634"/>
                  </a:lnTo>
                  <a:lnTo>
                    <a:pt x="2317" y="638"/>
                  </a:lnTo>
                  <a:lnTo>
                    <a:pt x="2334" y="647"/>
                  </a:lnTo>
                  <a:lnTo>
                    <a:pt x="2350" y="660"/>
                  </a:lnTo>
                  <a:lnTo>
                    <a:pt x="2682" y="1007"/>
                  </a:lnTo>
                  <a:lnTo>
                    <a:pt x="2695" y="1024"/>
                  </a:lnTo>
                  <a:lnTo>
                    <a:pt x="2702" y="1042"/>
                  </a:lnTo>
                  <a:lnTo>
                    <a:pt x="2706" y="1060"/>
                  </a:lnTo>
                  <a:lnTo>
                    <a:pt x="2706" y="1080"/>
                  </a:lnTo>
                  <a:lnTo>
                    <a:pt x="2701" y="1099"/>
                  </a:lnTo>
                  <a:lnTo>
                    <a:pt x="2693" y="1116"/>
                  </a:lnTo>
                  <a:lnTo>
                    <a:pt x="2679" y="1132"/>
                  </a:lnTo>
                  <a:lnTo>
                    <a:pt x="2665" y="1143"/>
                  </a:lnTo>
                  <a:lnTo>
                    <a:pt x="2651" y="1151"/>
                  </a:lnTo>
                  <a:lnTo>
                    <a:pt x="2635" y="1155"/>
                  </a:lnTo>
                  <a:lnTo>
                    <a:pt x="2618" y="1157"/>
                  </a:lnTo>
                  <a:lnTo>
                    <a:pt x="2601" y="1155"/>
                  </a:lnTo>
                  <a:lnTo>
                    <a:pt x="2585" y="1149"/>
                  </a:lnTo>
                  <a:lnTo>
                    <a:pt x="2569" y="1141"/>
                  </a:lnTo>
                  <a:lnTo>
                    <a:pt x="2554" y="1130"/>
                  </a:lnTo>
                  <a:lnTo>
                    <a:pt x="2450" y="1020"/>
                  </a:lnTo>
                  <a:lnTo>
                    <a:pt x="2327" y="1136"/>
                  </a:lnTo>
                  <a:lnTo>
                    <a:pt x="2380" y="1206"/>
                  </a:lnTo>
                  <a:lnTo>
                    <a:pt x="2430" y="1279"/>
                  </a:lnTo>
                  <a:lnTo>
                    <a:pt x="2474" y="1356"/>
                  </a:lnTo>
                  <a:lnTo>
                    <a:pt x="2512" y="1435"/>
                  </a:lnTo>
                  <a:lnTo>
                    <a:pt x="2546" y="1517"/>
                  </a:lnTo>
                  <a:lnTo>
                    <a:pt x="2573" y="1603"/>
                  </a:lnTo>
                  <a:lnTo>
                    <a:pt x="2595" y="1690"/>
                  </a:lnTo>
                  <a:lnTo>
                    <a:pt x="2612" y="1780"/>
                  </a:lnTo>
                  <a:lnTo>
                    <a:pt x="2621" y="1872"/>
                  </a:lnTo>
                  <a:lnTo>
                    <a:pt x="2625" y="1966"/>
                  </a:lnTo>
                  <a:lnTo>
                    <a:pt x="2621" y="2059"/>
                  </a:lnTo>
                  <a:lnTo>
                    <a:pt x="2612" y="2151"/>
                  </a:lnTo>
                  <a:lnTo>
                    <a:pt x="2595" y="2241"/>
                  </a:lnTo>
                  <a:lnTo>
                    <a:pt x="2573" y="2328"/>
                  </a:lnTo>
                  <a:lnTo>
                    <a:pt x="2546" y="2413"/>
                  </a:lnTo>
                  <a:lnTo>
                    <a:pt x="2512" y="2496"/>
                  </a:lnTo>
                  <a:lnTo>
                    <a:pt x="2474" y="2575"/>
                  </a:lnTo>
                  <a:lnTo>
                    <a:pt x="2430" y="2652"/>
                  </a:lnTo>
                  <a:lnTo>
                    <a:pt x="2382" y="2725"/>
                  </a:lnTo>
                  <a:lnTo>
                    <a:pt x="2328" y="2794"/>
                  </a:lnTo>
                  <a:lnTo>
                    <a:pt x="2271" y="2860"/>
                  </a:lnTo>
                  <a:lnTo>
                    <a:pt x="2209" y="2922"/>
                  </a:lnTo>
                  <a:lnTo>
                    <a:pt x="2143" y="2980"/>
                  </a:lnTo>
                  <a:lnTo>
                    <a:pt x="2073" y="3033"/>
                  </a:lnTo>
                  <a:lnTo>
                    <a:pt x="1999" y="3082"/>
                  </a:lnTo>
                  <a:lnTo>
                    <a:pt x="1923" y="3125"/>
                  </a:lnTo>
                  <a:lnTo>
                    <a:pt x="1843" y="3164"/>
                  </a:lnTo>
                  <a:lnTo>
                    <a:pt x="1760" y="3198"/>
                  </a:lnTo>
                  <a:lnTo>
                    <a:pt x="1675" y="3225"/>
                  </a:lnTo>
                  <a:lnTo>
                    <a:pt x="1588" y="3247"/>
                  </a:lnTo>
                  <a:lnTo>
                    <a:pt x="1497" y="3264"/>
                  </a:lnTo>
                  <a:lnTo>
                    <a:pt x="1405" y="3273"/>
                  </a:lnTo>
                  <a:lnTo>
                    <a:pt x="1312" y="3276"/>
                  </a:lnTo>
                  <a:lnTo>
                    <a:pt x="1219" y="3273"/>
                  </a:lnTo>
                  <a:lnTo>
                    <a:pt x="1127" y="3264"/>
                  </a:lnTo>
                  <a:lnTo>
                    <a:pt x="1037" y="3247"/>
                  </a:lnTo>
                  <a:lnTo>
                    <a:pt x="950" y="3225"/>
                  </a:lnTo>
                  <a:lnTo>
                    <a:pt x="864" y="3198"/>
                  </a:lnTo>
                  <a:lnTo>
                    <a:pt x="781" y="3164"/>
                  </a:lnTo>
                  <a:lnTo>
                    <a:pt x="701" y="3125"/>
                  </a:lnTo>
                  <a:lnTo>
                    <a:pt x="625" y="3082"/>
                  </a:lnTo>
                  <a:lnTo>
                    <a:pt x="552" y="3033"/>
                  </a:lnTo>
                  <a:lnTo>
                    <a:pt x="483" y="2980"/>
                  </a:lnTo>
                  <a:lnTo>
                    <a:pt x="417" y="2922"/>
                  </a:lnTo>
                  <a:lnTo>
                    <a:pt x="355" y="2860"/>
                  </a:lnTo>
                  <a:lnTo>
                    <a:pt x="297" y="2794"/>
                  </a:lnTo>
                  <a:lnTo>
                    <a:pt x="244" y="2725"/>
                  </a:lnTo>
                  <a:lnTo>
                    <a:pt x="194" y="2652"/>
                  </a:lnTo>
                  <a:lnTo>
                    <a:pt x="150" y="2575"/>
                  </a:lnTo>
                  <a:lnTo>
                    <a:pt x="112" y="2496"/>
                  </a:lnTo>
                  <a:lnTo>
                    <a:pt x="79" y="2413"/>
                  </a:lnTo>
                  <a:lnTo>
                    <a:pt x="51" y="2328"/>
                  </a:lnTo>
                  <a:lnTo>
                    <a:pt x="29" y="2241"/>
                  </a:lnTo>
                  <a:lnTo>
                    <a:pt x="13" y="2151"/>
                  </a:lnTo>
                  <a:lnTo>
                    <a:pt x="4" y="2059"/>
                  </a:lnTo>
                  <a:lnTo>
                    <a:pt x="0" y="1966"/>
                  </a:lnTo>
                  <a:lnTo>
                    <a:pt x="4" y="1872"/>
                  </a:lnTo>
                  <a:lnTo>
                    <a:pt x="13" y="1780"/>
                  </a:lnTo>
                  <a:lnTo>
                    <a:pt x="29" y="1690"/>
                  </a:lnTo>
                  <a:lnTo>
                    <a:pt x="51" y="1602"/>
                  </a:lnTo>
                  <a:lnTo>
                    <a:pt x="79" y="1517"/>
                  </a:lnTo>
                  <a:lnTo>
                    <a:pt x="113" y="1434"/>
                  </a:lnTo>
                  <a:lnTo>
                    <a:pt x="152" y="1355"/>
                  </a:lnTo>
                  <a:lnTo>
                    <a:pt x="196" y="1278"/>
                  </a:lnTo>
                  <a:lnTo>
                    <a:pt x="245" y="1205"/>
                  </a:lnTo>
                  <a:lnTo>
                    <a:pt x="298" y="1135"/>
                  </a:lnTo>
                  <a:lnTo>
                    <a:pt x="356" y="1069"/>
                  </a:lnTo>
                  <a:lnTo>
                    <a:pt x="419" y="1007"/>
                  </a:lnTo>
                  <a:lnTo>
                    <a:pt x="485" y="949"/>
                  </a:lnTo>
                  <a:lnTo>
                    <a:pt x="555" y="896"/>
                  </a:lnTo>
                  <a:lnTo>
                    <a:pt x="628" y="848"/>
                  </a:lnTo>
                  <a:lnTo>
                    <a:pt x="706" y="804"/>
                  </a:lnTo>
                  <a:lnTo>
                    <a:pt x="785" y="766"/>
                  </a:lnTo>
                  <a:lnTo>
                    <a:pt x="868" y="733"/>
                  </a:lnTo>
                  <a:lnTo>
                    <a:pt x="954" y="705"/>
                  </a:lnTo>
                  <a:lnTo>
                    <a:pt x="1042" y="683"/>
                  </a:lnTo>
                  <a:lnTo>
                    <a:pt x="1132" y="668"/>
                  </a:lnTo>
                  <a:lnTo>
                    <a:pt x="1224" y="658"/>
                  </a:lnTo>
                  <a:lnTo>
                    <a:pt x="1224" y="506"/>
                  </a:lnTo>
                  <a:lnTo>
                    <a:pt x="756" y="506"/>
                  </a:lnTo>
                  <a:lnTo>
                    <a:pt x="756"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a:defRPr/>
              </a:pPr>
              <a:endParaRPr lang="en-GB" kern="0" dirty="0">
                <a:solidFill>
                  <a:srgbClr val="717171"/>
                </a:solidFill>
              </a:endParaRPr>
            </a:p>
          </p:txBody>
        </p:sp>
        <p:grpSp>
          <p:nvGrpSpPr>
            <p:cNvPr id="70" name="Group 69"/>
            <p:cNvGrpSpPr/>
            <p:nvPr/>
          </p:nvGrpSpPr>
          <p:grpSpPr>
            <a:xfrm>
              <a:off x="8207375" y="2874122"/>
              <a:ext cx="625557" cy="583490"/>
              <a:chOff x="3162300" y="698500"/>
              <a:chExt cx="5854700" cy="5461000"/>
            </a:xfrm>
            <a:solidFill>
              <a:srgbClr val="987000"/>
            </a:solidFill>
          </p:grpSpPr>
          <p:sp>
            <p:nvSpPr>
              <p:cNvPr id="71" name="Freeform 55"/>
              <p:cNvSpPr>
                <a:spLocks noEditPoints="1"/>
              </p:cNvSpPr>
              <p:nvPr/>
            </p:nvSpPr>
            <p:spPr bwMode="auto">
              <a:xfrm>
                <a:off x="3162300" y="3152775"/>
                <a:ext cx="2355850" cy="3006725"/>
              </a:xfrm>
              <a:custGeom>
                <a:avLst/>
                <a:gdLst>
                  <a:gd name="T0" fmla="*/ 1152 w 1484"/>
                  <a:gd name="T1" fmla="*/ 687 h 1894"/>
                  <a:gd name="T2" fmla="*/ 1184 w 1484"/>
                  <a:gd name="T3" fmla="*/ 488 h 1894"/>
                  <a:gd name="T4" fmla="*/ 1150 w 1484"/>
                  <a:gd name="T5" fmla="*/ 292 h 1894"/>
                  <a:gd name="T6" fmla="*/ 1028 w 1484"/>
                  <a:gd name="T7" fmla="*/ 108 h 1894"/>
                  <a:gd name="T8" fmla="*/ 834 w 1484"/>
                  <a:gd name="T9" fmla="*/ 10 h 1894"/>
                  <a:gd name="T10" fmla="*/ 718 w 1484"/>
                  <a:gd name="T11" fmla="*/ 2 h 1894"/>
                  <a:gd name="T12" fmla="*/ 526 w 1484"/>
                  <a:gd name="T13" fmla="*/ 58 h 1894"/>
                  <a:gd name="T14" fmla="*/ 374 w 1484"/>
                  <a:gd name="T15" fmla="*/ 210 h 1894"/>
                  <a:gd name="T16" fmla="*/ 304 w 1484"/>
                  <a:gd name="T17" fmla="*/ 436 h 1894"/>
                  <a:gd name="T18" fmla="*/ 312 w 1484"/>
                  <a:gd name="T19" fmla="*/ 609 h 1894"/>
                  <a:gd name="T20" fmla="*/ 378 w 1484"/>
                  <a:gd name="T21" fmla="*/ 793 h 1894"/>
                  <a:gd name="T22" fmla="*/ 224 w 1484"/>
                  <a:gd name="T23" fmla="*/ 933 h 1894"/>
                  <a:gd name="T24" fmla="*/ 82 w 1484"/>
                  <a:gd name="T25" fmla="*/ 1169 h 1894"/>
                  <a:gd name="T26" fmla="*/ 8 w 1484"/>
                  <a:gd name="T27" fmla="*/ 1449 h 1894"/>
                  <a:gd name="T28" fmla="*/ 4 w 1484"/>
                  <a:gd name="T29" fmla="*/ 1650 h 1894"/>
                  <a:gd name="T30" fmla="*/ 22 w 1484"/>
                  <a:gd name="T31" fmla="*/ 1756 h 1894"/>
                  <a:gd name="T32" fmla="*/ 70 w 1484"/>
                  <a:gd name="T33" fmla="*/ 1802 h 1894"/>
                  <a:gd name="T34" fmla="*/ 320 w 1484"/>
                  <a:gd name="T35" fmla="*/ 1860 h 1894"/>
                  <a:gd name="T36" fmla="*/ 742 w 1484"/>
                  <a:gd name="T37" fmla="*/ 1894 h 1894"/>
                  <a:gd name="T38" fmla="*/ 1082 w 1484"/>
                  <a:gd name="T39" fmla="*/ 1872 h 1894"/>
                  <a:gd name="T40" fmla="*/ 1402 w 1484"/>
                  <a:gd name="T41" fmla="*/ 1806 h 1894"/>
                  <a:gd name="T42" fmla="*/ 1456 w 1484"/>
                  <a:gd name="T43" fmla="*/ 1768 h 1894"/>
                  <a:gd name="T44" fmla="*/ 1476 w 1484"/>
                  <a:gd name="T45" fmla="*/ 1690 h 1894"/>
                  <a:gd name="T46" fmla="*/ 1482 w 1484"/>
                  <a:gd name="T47" fmla="*/ 1508 h 1894"/>
                  <a:gd name="T48" fmla="*/ 1424 w 1484"/>
                  <a:gd name="T49" fmla="*/ 1223 h 1894"/>
                  <a:gd name="T50" fmla="*/ 1294 w 1484"/>
                  <a:gd name="T51" fmla="*/ 975 h 1894"/>
                  <a:gd name="T52" fmla="*/ 1106 w 1484"/>
                  <a:gd name="T53" fmla="*/ 793 h 1894"/>
                  <a:gd name="T54" fmla="*/ 1154 w 1484"/>
                  <a:gd name="T55" fmla="*/ 1662 h 1894"/>
                  <a:gd name="T56" fmla="*/ 812 w 1484"/>
                  <a:gd name="T57" fmla="*/ 1696 h 1894"/>
                  <a:gd name="T58" fmla="*/ 532 w 1484"/>
                  <a:gd name="T59" fmla="*/ 1688 h 1894"/>
                  <a:gd name="T60" fmla="*/ 200 w 1484"/>
                  <a:gd name="T61" fmla="*/ 1634 h 1894"/>
                  <a:gd name="T62" fmla="*/ 200 w 1484"/>
                  <a:gd name="T63" fmla="*/ 1522 h 1894"/>
                  <a:gd name="T64" fmla="*/ 244 w 1484"/>
                  <a:gd name="T65" fmla="*/ 1295 h 1894"/>
                  <a:gd name="T66" fmla="*/ 344 w 1484"/>
                  <a:gd name="T67" fmla="*/ 1099 h 1894"/>
                  <a:gd name="T68" fmla="*/ 488 w 1484"/>
                  <a:gd name="T69" fmla="*/ 957 h 1894"/>
                  <a:gd name="T70" fmla="*/ 542 w 1484"/>
                  <a:gd name="T71" fmla="*/ 903 h 1894"/>
                  <a:gd name="T72" fmla="*/ 574 w 1484"/>
                  <a:gd name="T73" fmla="*/ 819 h 1894"/>
                  <a:gd name="T74" fmla="*/ 566 w 1484"/>
                  <a:gd name="T75" fmla="*/ 729 h 1894"/>
                  <a:gd name="T76" fmla="*/ 528 w 1484"/>
                  <a:gd name="T77" fmla="*/ 649 h 1894"/>
                  <a:gd name="T78" fmla="*/ 500 w 1484"/>
                  <a:gd name="T79" fmla="*/ 516 h 1894"/>
                  <a:gd name="T80" fmla="*/ 508 w 1484"/>
                  <a:gd name="T81" fmla="*/ 398 h 1894"/>
                  <a:gd name="T82" fmla="*/ 566 w 1484"/>
                  <a:gd name="T83" fmla="*/ 278 h 1894"/>
                  <a:gd name="T84" fmla="*/ 666 w 1484"/>
                  <a:gd name="T85" fmla="*/ 210 h 1894"/>
                  <a:gd name="T86" fmla="*/ 768 w 1484"/>
                  <a:gd name="T87" fmla="*/ 200 h 1894"/>
                  <a:gd name="T88" fmla="*/ 884 w 1484"/>
                  <a:gd name="T89" fmla="*/ 244 h 1894"/>
                  <a:gd name="T90" fmla="*/ 958 w 1484"/>
                  <a:gd name="T91" fmla="*/ 344 h 1894"/>
                  <a:gd name="T92" fmla="*/ 986 w 1484"/>
                  <a:gd name="T93" fmla="*/ 488 h 1894"/>
                  <a:gd name="T94" fmla="*/ 972 w 1484"/>
                  <a:gd name="T95" fmla="*/ 596 h 1894"/>
                  <a:gd name="T96" fmla="*/ 934 w 1484"/>
                  <a:gd name="T97" fmla="*/ 695 h 1894"/>
                  <a:gd name="T98" fmla="*/ 908 w 1484"/>
                  <a:gd name="T99" fmla="*/ 783 h 1894"/>
                  <a:gd name="T100" fmla="*/ 926 w 1484"/>
                  <a:gd name="T101" fmla="*/ 871 h 1894"/>
                  <a:gd name="T102" fmla="*/ 980 w 1484"/>
                  <a:gd name="T103" fmla="*/ 945 h 1894"/>
                  <a:gd name="T104" fmla="*/ 1088 w 1484"/>
                  <a:gd name="T105" fmla="*/ 1035 h 1894"/>
                  <a:gd name="T106" fmla="*/ 1206 w 1484"/>
                  <a:gd name="T107" fmla="*/ 1213 h 1894"/>
                  <a:gd name="T108" fmla="*/ 1274 w 1484"/>
                  <a:gd name="T109" fmla="*/ 1429 h 1894"/>
                  <a:gd name="T110" fmla="*/ 1286 w 1484"/>
                  <a:gd name="T111" fmla="*/ 1600 h 18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484" h="1894">
                    <a:moveTo>
                      <a:pt x="1106" y="793"/>
                    </a:moveTo>
                    <a:lnTo>
                      <a:pt x="1106" y="793"/>
                    </a:lnTo>
                    <a:lnTo>
                      <a:pt x="1124" y="759"/>
                    </a:lnTo>
                    <a:lnTo>
                      <a:pt x="1140" y="723"/>
                    </a:lnTo>
                    <a:lnTo>
                      <a:pt x="1152" y="687"/>
                    </a:lnTo>
                    <a:lnTo>
                      <a:pt x="1164" y="649"/>
                    </a:lnTo>
                    <a:lnTo>
                      <a:pt x="1172" y="609"/>
                    </a:lnTo>
                    <a:lnTo>
                      <a:pt x="1178" y="570"/>
                    </a:lnTo>
                    <a:lnTo>
                      <a:pt x="1182" y="528"/>
                    </a:lnTo>
                    <a:lnTo>
                      <a:pt x="1184" y="488"/>
                    </a:lnTo>
                    <a:lnTo>
                      <a:pt x="1184" y="488"/>
                    </a:lnTo>
                    <a:lnTo>
                      <a:pt x="1182" y="436"/>
                    </a:lnTo>
                    <a:lnTo>
                      <a:pt x="1176" y="386"/>
                    </a:lnTo>
                    <a:lnTo>
                      <a:pt x="1164" y="338"/>
                    </a:lnTo>
                    <a:lnTo>
                      <a:pt x="1150" y="292"/>
                    </a:lnTo>
                    <a:lnTo>
                      <a:pt x="1132" y="250"/>
                    </a:lnTo>
                    <a:lnTo>
                      <a:pt x="1112" y="210"/>
                    </a:lnTo>
                    <a:lnTo>
                      <a:pt x="1086" y="172"/>
                    </a:lnTo>
                    <a:lnTo>
                      <a:pt x="1058" y="138"/>
                    </a:lnTo>
                    <a:lnTo>
                      <a:pt x="1028" y="108"/>
                    </a:lnTo>
                    <a:lnTo>
                      <a:pt x="994" y="80"/>
                    </a:lnTo>
                    <a:lnTo>
                      <a:pt x="958" y="58"/>
                    </a:lnTo>
                    <a:lnTo>
                      <a:pt x="920" y="38"/>
                    </a:lnTo>
                    <a:lnTo>
                      <a:pt x="878" y="22"/>
                    </a:lnTo>
                    <a:lnTo>
                      <a:pt x="834" y="10"/>
                    </a:lnTo>
                    <a:lnTo>
                      <a:pt x="790" y="4"/>
                    </a:lnTo>
                    <a:lnTo>
                      <a:pt x="766" y="2"/>
                    </a:lnTo>
                    <a:lnTo>
                      <a:pt x="742" y="0"/>
                    </a:lnTo>
                    <a:lnTo>
                      <a:pt x="742" y="0"/>
                    </a:lnTo>
                    <a:lnTo>
                      <a:pt x="718" y="2"/>
                    </a:lnTo>
                    <a:lnTo>
                      <a:pt x="696" y="4"/>
                    </a:lnTo>
                    <a:lnTo>
                      <a:pt x="650" y="10"/>
                    </a:lnTo>
                    <a:lnTo>
                      <a:pt x="606" y="22"/>
                    </a:lnTo>
                    <a:lnTo>
                      <a:pt x="566" y="38"/>
                    </a:lnTo>
                    <a:lnTo>
                      <a:pt x="526" y="58"/>
                    </a:lnTo>
                    <a:lnTo>
                      <a:pt x="490" y="80"/>
                    </a:lnTo>
                    <a:lnTo>
                      <a:pt x="456" y="108"/>
                    </a:lnTo>
                    <a:lnTo>
                      <a:pt x="426" y="138"/>
                    </a:lnTo>
                    <a:lnTo>
                      <a:pt x="398" y="172"/>
                    </a:lnTo>
                    <a:lnTo>
                      <a:pt x="374" y="210"/>
                    </a:lnTo>
                    <a:lnTo>
                      <a:pt x="352" y="250"/>
                    </a:lnTo>
                    <a:lnTo>
                      <a:pt x="334" y="292"/>
                    </a:lnTo>
                    <a:lnTo>
                      <a:pt x="320" y="338"/>
                    </a:lnTo>
                    <a:lnTo>
                      <a:pt x="310" y="386"/>
                    </a:lnTo>
                    <a:lnTo>
                      <a:pt x="304" y="436"/>
                    </a:lnTo>
                    <a:lnTo>
                      <a:pt x="302" y="488"/>
                    </a:lnTo>
                    <a:lnTo>
                      <a:pt x="302" y="488"/>
                    </a:lnTo>
                    <a:lnTo>
                      <a:pt x="302" y="528"/>
                    </a:lnTo>
                    <a:lnTo>
                      <a:pt x="306" y="570"/>
                    </a:lnTo>
                    <a:lnTo>
                      <a:pt x="312" y="609"/>
                    </a:lnTo>
                    <a:lnTo>
                      <a:pt x="320" y="649"/>
                    </a:lnTo>
                    <a:lnTo>
                      <a:pt x="332" y="687"/>
                    </a:lnTo>
                    <a:lnTo>
                      <a:pt x="346" y="723"/>
                    </a:lnTo>
                    <a:lnTo>
                      <a:pt x="360" y="759"/>
                    </a:lnTo>
                    <a:lnTo>
                      <a:pt x="378" y="793"/>
                    </a:lnTo>
                    <a:lnTo>
                      <a:pt x="378" y="793"/>
                    </a:lnTo>
                    <a:lnTo>
                      <a:pt x="338" y="823"/>
                    </a:lnTo>
                    <a:lnTo>
                      <a:pt x="298" y="855"/>
                    </a:lnTo>
                    <a:lnTo>
                      <a:pt x="260" y="893"/>
                    </a:lnTo>
                    <a:lnTo>
                      <a:pt x="224" y="933"/>
                    </a:lnTo>
                    <a:lnTo>
                      <a:pt x="192" y="975"/>
                    </a:lnTo>
                    <a:lnTo>
                      <a:pt x="160" y="1021"/>
                    </a:lnTo>
                    <a:lnTo>
                      <a:pt x="132" y="1067"/>
                    </a:lnTo>
                    <a:lnTo>
                      <a:pt x="106" y="1117"/>
                    </a:lnTo>
                    <a:lnTo>
                      <a:pt x="82" y="1169"/>
                    </a:lnTo>
                    <a:lnTo>
                      <a:pt x="60" y="1223"/>
                    </a:lnTo>
                    <a:lnTo>
                      <a:pt x="42" y="1277"/>
                    </a:lnTo>
                    <a:lnTo>
                      <a:pt x="28" y="1333"/>
                    </a:lnTo>
                    <a:lnTo>
                      <a:pt x="16" y="1391"/>
                    </a:lnTo>
                    <a:lnTo>
                      <a:pt x="8" y="1449"/>
                    </a:lnTo>
                    <a:lnTo>
                      <a:pt x="2" y="1508"/>
                    </a:lnTo>
                    <a:lnTo>
                      <a:pt x="0" y="1568"/>
                    </a:lnTo>
                    <a:lnTo>
                      <a:pt x="0" y="1568"/>
                    </a:lnTo>
                    <a:lnTo>
                      <a:pt x="2" y="1608"/>
                    </a:lnTo>
                    <a:lnTo>
                      <a:pt x="4" y="1650"/>
                    </a:lnTo>
                    <a:lnTo>
                      <a:pt x="8" y="1690"/>
                    </a:lnTo>
                    <a:lnTo>
                      <a:pt x="14" y="1730"/>
                    </a:lnTo>
                    <a:lnTo>
                      <a:pt x="14" y="1730"/>
                    </a:lnTo>
                    <a:lnTo>
                      <a:pt x="18" y="1744"/>
                    </a:lnTo>
                    <a:lnTo>
                      <a:pt x="22" y="1756"/>
                    </a:lnTo>
                    <a:lnTo>
                      <a:pt x="30" y="1768"/>
                    </a:lnTo>
                    <a:lnTo>
                      <a:pt x="38" y="1778"/>
                    </a:lnTo>
                    <a:lnTo>
                      <a:pt x="48" y="1788"/>
                    </a:lnTo>
                    <a:lnTo>
                      <a:pt x="58" y="1796"/>
                    </a:lnTo>
                    <a:lnTo>
                      <a:pt x="70" y="1802"/>
                    </a:lnTo>
                    <a:lnTo>
                      <a:pt x="82" y="1806"/>
                    </a:lnTo>
                    <a:lnTo>
                      <a:pt x="82" y="1806"/>
                    </a:lnTo>
                    <a:lnTo>
                      <a:pt x="160" y="1826"/>
                    </a:lnTo>
                    <a:lnTo>
                      <a:pt x="240" y="1844"/>
                    </a:lnTo>
                    <a:lnTo>
                      <a:pt x="320" y="1860"/>
                    </a:lnTo>
                    <a:lnTo>
                      <a:pt x="402" y="1872"/>
                    </a:lnTo>
                    <a:lnTo>
                      <a:pt x="486" y="1882"/>
                    </a:lnTo>
                    <a:lnTo>
                      <a:pt x="570" y="1890"/>
                    </a:lnTo>
                    <a:lnTo>
                      <a:pt x="656" y="1894"/>
                    </a:lnTo>
                    <a:lnTo>
                      <a:pt x="742" y="1894"/>
                    </a:lnTo>
                    <a:lnTo>
                      <a:pt x="742" y="1894"/>
                    </a:lnTo>
                    <a:lnTo>
                      <a:pt x="828" y="1894"/>
                    </a:lnTo>
                    <a:lnTo>
                      <a:pt x="914" y="1890"/>
                    </a:lnTo>
                    <a:lnTo>
                      <a:pt x="998" y="1882"/>
                    </a:lnTo>
                    <a:lnTo>
                      <a:pt x="1082" y="1872"/>
                    </a:lnTo>
                    <a:lnTo>
                      <a:pt x="1164" y="1860"/>
                    </a:lnTo>
                    <a:lnTo>
                      <a:pt x="1244" y="1844"/>
                    </a:lnTo>
                    <a:lnTo>
                      <a:pt x="1324" y="1826"/>
                    </a:lnTo>
                    <a:lnTo>
                      <a:pt x="1402" y="1806"/>
                    </a:lnTo>
                    <a:lnTo>
                      <a:pt x="1402" y="1806"/>
                    </a:lnTo>
                    <a:lnTo>
                      <a:pt x="1416" y="1802"/>
                    </a:lnTo>
                    <a:lnTo>
                      <a:pt x="1426" y="1796"/>
                    </a:lnTo>
                    <a:lnTo>
                      <a:pt x="1438" y="1788"/>
                    </a:lnTo>
                    <a:lnTo>
                      <a:pt x="1448" y="1778"/>
                    </a:lnTo>
                    <a:lnTo>
                      <a:pt x="1456" y="1768"/>
                    </a:lnTo>
                    <a:lnTo>
                      <a:pt x="1462" y="1756"/>
                    </a:lnTo>
                    <a:lnTo>
                      <a:pt x="1466" y="1744"/>
                    </a:lnTo>
                    <a:lnTo>
                      <a:pt x="1470" y="1730"/>
                    </a:lnTo>
                    <a:lnTo>
                      <a:pt x="1470" y="1730"/>
                    </a:lnTo>
                    <a:lnTo>
                      <a:pt x="1476" y="1690"/>
                    </a:lnTo>
                    <a:lnTo>
                      <a:pt x="1480" y="1650"/>
                    </a:lnTo>
                    <a:lnTo>
                      <a:pt x="1484" y="1608"/>
                    </a:lnTo>
                    <a:lnTo>
                      <a:pt x="1484" y="1568"/>
                    </a:lnTo>
                    <a:lnTo>
                      <a:pt x="1484" y="1568"/>
                    </a:lnTo>
                    <a:lnTo>
                      <a:pt x="1482" y="1508"/>
                    </a:lnTo>
                    <a:lnTo>
                      <a:pt x="1478" y="1449"/>
                    </a:lnTo>
                    <a:lnTo>
                      <a:pt x="1468" y="1391"/>
                    </a:lnTo>
                    <a:lnTo>
                      <a:pt x="1456" y="1333"/>
                    </a:lnTo>
                    <a:lnTo>
                      <a:pt x="1442" y="1277"/>
                    </a:lnTo>
                    <a:lnTo>
                      <a:pt x="1424" y="1223"/>
                    </a:lnTo>
                    <a:lnTo>
                      <a:pt x="1404" y="1169"/>
                    </a:lnTo>
                    <a:lnTo>
                      <a:pt x="1380" y="1117"/>
                    </a:lnTo>
                    <a:lnTo>
                      <a:pt x="1354" y="1067"/>
                    </a:lnTo>
                    <a:lnTo>
                      <a:pt x="1324" y="1021"/>
                    </a:lnTo>
                    <a:lnTo>
                      <a:pt x="1294" y="975"/>
                    </a:lnTo>
                    <a:lnTo>
                      <a:pt x="1260" y="933"/>
                    </a:lnTo>
                    <a:lnTo>
                      <a:pt x="1224" y="893"/>
                    </a:lnTo>
                    <a:lnTo>
                      <a:pt x="1188" y="855"/>
                    </a:lnTo>
                    <a:lnTo>
                      <a:pt x="1148" y="823"/>
                    </a:lnTo>
                    <a:lnTo>
                      <a:pt x="1106" y="793"/>
                    </a:lnTo>
                    <a:lnTo>
                      <a:pt x="1106" y="793"/>
                    </a:lnTo>
                    <a:close/>
                    <a:moveTo>
                      <a:pt x="1284" y="1634"/>
                    </a:moveTo>
                    <a:lnTo>
                      <a:pt x="1284" y="1634"/>
                    </a:lnTo>
                    <a:lnTo>
                      <a:pt x="1220" y="1648"/>
                    </a:lnTo>
                    <a:lnTo>
                      <a:pt x="1154" y="1662"/>
                    </a:lnTo>
                    <a:lnTo>
                      <a:pt x="1088" y="1672"/>
                    </a:lnTo>
                    <a:lnTo>
                      <a:pt x="1020" y="1680"/>
                    </a:lnTo>
                    <a:lnTo>
                      <a:pt x="952" y="1688"/>
                    </a:lnTo>
                    <a:lnTo>
                      <a:pt x="882" y="1692"/>
                    </a:lnTo>
                    <a:lnTo>
                      <a:pt x="812" y="1696"/>
                    </a:lnTo>
                    <a:lnTo>
                      <a:pt x="742" y="1698"/>
                    </a:lnTo>
                    <a:lnTo>
                      <a:pt x="742" y="1698"/>
                    </a:lnTo>
                    <a:lnTo>
                      <a:pt x="672" y="1696"/>
                    </a:lnTo>
                    <a:lnTo>
                      <a:pt x="602" y="1694"/>
                    </a:lnTo>
                    <a:lnTo>
                      <a:pt x="532" y="1688"/>
                    </a:lnTo>
                    <a:lnTo>
                      <a:pt x="464" y="1682"/>
                    </a:lnTo>
                    <a:lnTo>
                      <a:pt x="398" y="1672"/>
                    </a:lnTo>
                    <a:lnTo>
                      <a:pt x="330" y="1662"/>
                    </a:lnTo>
                    <a:lnTo>
                      <a:pt x="266" y="1648"/>
                    </a:lnTo>
                    <a:lnTo>
                      <a:pt x="200" y="1634"/>
                    </a:lnTo>
                    <a:lnTo>
                      <a:pt x="200" y="1634"/>
                    </a:lnTo>
                    <a:lnTo>
                      <a:pt x="198" y="1600"/>
                    </a:lnTo>
                    <a:lnTo>
                      <a:pt x="198" y="1568"/>
                    </a:lnTo>
                    <a:lnTo>
                      <a:pt x="198" y="1568"/>
                    </a:lnTo>
                    <a:lnTo>
                      <a:pt x="200" y="1522"/>
                    </a:lnTo>
                    <a:lnTo>
                      <a:pt x="204" y="1476"/>
                    </a:lnTo>
                    <a:lnTo>
                      <a:pt x="210" y="1429"/>
                    </a:lnTo>
                    <a:lnTo>
                      <a:pt x="218" y="1383"/>
                    </a:lnTo>
                    <a:lnTo>
                      <a:pt x="230" y="1339"/>
                    </a:lnTo>
                    <a:lnTo>
                      <a:pt x="244" y="1295"/>
                    </a:lnTo>
                    <a:lnTo>
                      <a:pt x="260" y="1253"/>
                    </a:lnTo>
                    <a:lnTo>
                      <a:pt x="278" y="1213"/>
                    </a:lnTo>
                    <a:lnTo>
                      <a:pt x="298" y="1173"/>
                    </a:lnTo>
                    <a:lnTo>
                      <a:pt x="320" y="1135"/>
                    </a:lnTo>
                    <a:lnTo>
                      <a:pt x="344" y="1099"/>
                    </a:lnTo>
                    <a:lnTo>
                      <a:pt x="370" y="1067"/>
                    </a:lnTo>
                    <a:lnTo>
                      <a:pt x="398" y="1035"/>
                    </a:lnTo>
                    <a:lnTo>
                      <a:pt x="426" y="1005"/>
                    </a:lnTo>
                    <a:lnTo>
                      <a:pt x="458" y="979"/>
                    </a:lnTo>
                    <a:lnTo>
                      <a:pt x="488" y="957"/>
                    </a:lnTo>
                    <a:lnTo>
                      <a:pt x="488" y="957"/>
                    </a:lnTo>
                    <a:lnTo>
                      <a:pt x="504" y="945"/>
                    </a:lnTo>
                    <a:lnTo>
                      <a:pt x="518" y="931"/>
                    </a:lnTo>
                    <a:lnTo>
                      <a:pt x="530" y="919"/>
                    </a:lnTo>
                    <a:lnTo>
                      <a:pt x="542" y="903"/>
                    </a:lnTo>
                    <a:lnTo>
                      <a:pt x="552" y="887"/>
                    </a:lnTo>
                    <a:lnTo>
                      <a:pt x="560" y="871"/>
                    </a:lnTo>
                    <a:lnTo>
                      <a:pt x="566" y="855"/>
                    </a:lnTo>
                    <a:lnTo>
                      <a:pt x="570" y="837"/>
                    </a:lnTo>
                    <a:lnTo>
                      <a:pt x="574" y="819"/>
                    </a:lnTo>
                    <a:lnTo>
                      <a:pt x="576" y="801"/>
                    </a:lnTo>
                    <a:lnTo>
                      <a:pt x="576" y="783"/>
                    </a:lnTo>
                    <a:lnTo>
                      <a:pt x="574" y="765"/>
                    </a:lnTo>
                    <a:lnTo>
                      <a:pt x="572" y="747"/>
                    </a:lnTo>
                    <a:lnTo>
                      <a:pt x="566" y="729"/>
                    </a:lnTo>
                    <a:lnTo>
                      <a:pt x="560" y="711"/>
                    </a:lnTo>
                    <a:lnTo>
                      <a:pt x="550" y="695"/>
                    </a:lnTo>
                    <a:lnTo>
                      <a:pt x="550" y="695"/>
                    </a:lnTo>
                    <a:lnTo>
                      <a:pt x="538" y="673"/>
                    </a:lnTo>
                    <a:lnTo>
                      <a:pt x="528" y="649"/>
                    </a:lnTo>
                    <a:lnTo>
                      <a:pt x="520" y="623"/>
                    </a:lnTo>
                    <a:lnTo>
                      <a:pt x="512" y="596"/>
                    </a:lnTo>
                    <a:lnTo>
                      <a:pt x="506" y="570"/>
                    </a:lnTo>
                    <a:lnTo>
                      <a:pt x="502" y="544"/>
                    </a:lnTo>
                    <a:lnTo>
                      <a:pt x="500" y="516"/>
                    </a:lnTo>
                    <a:lnTo>
                      <a:pt x="498" y="488"/>
                    </a:lnTo>
                    <a:lnTo>
                      <a:pt x="498" y="488"/>
                    </a:lnTo>
                    <a:lnTo>
                      <a:pt x="500" y="456"/>
                    </a:lnTo>
                    <a:lnTo>
                      <a:pt x="504" y="426"/>
                    </a:lnTo>
                    <a:lnTo>
                      <a:pt x="508" y="398"/>
                    </a:lnTo>
                    <a:lnTo>
                      <a:pt x="516" y="370"/>
                    </a:lnTo>
                    <a:lnTo>
                      <a:pt x="526" y="344"/>
                    </a:lnTo>
                    <a:lnTo>
                      <a:pt x="538" y="320"/>
                    </a:lnTo>
                    <a:lnTo>
                      <a:pt x="550" y="298"/>
                    </a:lnTo>
                    <a:lnTo>
                      <a:pt x="566" y="278"/>
                    </a:lnTo>
                    <a:lnTo>
                      <a:pt x="582" y="260"/>
                    </a:lnTo>
                    <a:lnTo>
                      <a:pt x="602" y="244"/>
                    </a:lnTo>
                    <a:lnTo>
                      <a:pt x="622" y="230"/>
                    </a:lnTo>
                    <a:lnTo>
                      <a:pt x="642" y="220"/>
                    </a:lnTo>
                    <a:lnTo>
                      <a:pt x="666" y="210"/>
                    </a:lnTo>
                    <a:lnTo>
                      <a:pt x="690" y="204"/>
                    </a:lnTo>
                    <a:lnTo>
                      <a:pt x="716" y="200"/>
                    </a:lnTo>
                    <a:lnTo>
                      <a:pt x="742" y="198"/>
                    </a:lnTo>
                    <a:lnTo>
                      <a:pt x="742" y="198"/>
                    </a:lnTo>
                    <a:lnTo>
                      <a:pt x="768" y="200"/>
                    </a:lnTo>
                    <a:lnTo>
                      <a:pt x="794" y="204"/>
                    </a:lnTo>
                    <a:lnTo>
                      <a:pt x="818" y="210"/>
                    </a:lnTo>
                    <a:lnTo>
                      <a:pt x="842" y="220"/>
                    </a:lnTo>
                    <a:lnTo>
                      <a:pt x="864" y="230"/>
                    </a:lnTo>
                    <a:lnTo>
                      <a:pt x="884" y="244"/>
                    </a:lnTo>
                    <a:lnTo>
                      <a:pt x="902" y="260"/>
                    </a:lnTo>
                    <a:lnTo>
                      <a:pt x="918" y="278"/>
                    </a:lnTo>
                    <a:lnTo>
                      <a:pt x="934" y="298"/>
                    </a:lnTo>
                    <a:lnTo>
                      <a:pt x="948" y="320"/>
                    </a:lnTo>
                    <a:lnTo>
                      <a:pt x="958" y="344"/>
                    </a:lnTo>
                    <a:lnTo>
                      <a:pt x="968" y="370"/>
                    </a:lnTo>
                    <a:lnTo>
                      <a:pt x="976" y="398"/>
                    </a:lnTo>
                    <a:lnTo>
                      <a:pt x="982" y="426"/>
                    </a:lnTo>
                    <a:lnTo>
                      <a:pt x="984" y="456"/>
                    </a:lnTo>
                    <a:lnTo>
                      <a:pt x="986" y="488"/>
                    </a:lnTo>
                    <a:lnTo>
                      <a:pt x="986" y="488"/>
                    </a:lnTo>
                    <a:lnTo>
                      <a:pt x="984" y="516"/>
                    </a:lnTo>
                    <a:lnTo>
                      <a:pt x="982" y="542"/>
                    </a:lnTo>
                    <a:lnTo>
                      <a:pt x="978" y="570"/>
                    </a:lnTo>
                    <a:lnTo>
                      <a:pt x="972" y="596"/>
                    </a:lnTo>
                    <a:lnTo>
                      <a:pt x="966" y="623"/>
                    </a:lnTo>
                    <a:lnTo>
                      <a:pt x="956" y="649"/>
                    </a:lnTo>
                    <a:lnTo>
                      <a:pt x="946" y="673"/>
                    </a:lnTo>
                    <a:lnTo>
                      <a:pt x="934" y="695"/>
                    </a:lnTo>
                    <a:lnTo>
                      <a:pt x="934" y="695"/>
                    </a:lnTo>
                    <a:lnTo>
                      <a:pt x="926" y="713"/>
                    </a:lnTo>
                    <a:lnTo>
                      <a:pt x="918" y="729"/>
                    </a:lnTo>
                    <a:lnTo>
                      <a:pt x="914" y="747"/>
                    </a:lnTo>
                    <a:lnTo>
                      <a:pt x="910" y="765"/>
                    </a:lnTo>
                    <a:lnTo>
                      <a:pt x="908" y="783"/>
                    </a:lnTo>
                    <a:lnTo>
                      <a:pt x="908" y="803"/>
                    </a:lnTo>
                    <a:lnTo>
                      <a:pt x="910" y="821"/>
                    </a:lnTo>
                    <a:lnTo>
                      <a:pt x="914" y="837"/>
                    </a:lnTo>
                    <a:lnTo>
                      <a:pt x="918" y="855"/>
                    </a:lnTo>
                    <a:lnTo>
                      <a:pt x="926" y="871"/>
                    </a:lnTo>
                    <a:lnTo>
                      <a:pt x="934" y="889"/>
                    </a:lnTo>
                    <a:lnTo>
                      <a:pt x="944" y="903"/>
                    </a:lnTo>
                    <a:lnTo>
                      <a:pt x="954" y="919"/>
                    </a:lnTo>
                    <a:lnTo>
                      <a:pt x="966" y="931"/>
                    </a:lnTo>
                    <a:lnTo>
                      <a:pt x="980" y="945"/>
                    </a:lnTo>
                    <a:lnTo>
                      <a:pt x="996" y="957"/>
                    </a:lnTo>
                    <a:lnTo>
                      <a:pt x="996" y="957"/>
                    </a:lnTo>
                    <a:lnTo>
                      <a:pt x="1028" y="979"/>
                    </a:lnTo>
                    <a:lnTo>
                      <a:pt x="1058" y="1005"/>
                    </a:lnTo>
                    <a:lnTo>
                      <a:pt x="1088" y="1035"/>
                    </a:lnTo>
                    <a:lnTo>
                      <a:pt x="1114" y="1067"/>
                    </a:lnTo>
                    <a:lnTo>
                      <a:pt x="1140" y="1099"/>
                    </a:lnTo>
                    <a:lnTo>
                      <a:pt x="1164" y="1135"/>
                    </a:lnTo>
                    <a:lnTo>
                      <a:pt x="1186" y="1173"/>
                    </a:lnTo>
                    <a:lnTo>
                      <a:pt x="1206" y="1213"/>
                    </a:lnTo>
                    <a:lnTo>
                      <a:pt x="1224" y="1253"/>
                    </a:lnTo>
                    <a:lnTo>
                      <a:pt x="1240" y="1295"/>
                    </a:lnTo>
                    <a:lnTo>
                      <a:pt x="1254" y="1339"/>
                    </a:lnTo>
                    <a:lnTo>
                      <a:pt x="1266" y="1383"/>
                    </a:lnTo>
                    <a:lnTo>
                      <a:pt x="1274" y="1429"/>
                    </a:lnTo>
                    <a:lnTo>
                      <a:pt x="1282" y="1476"/>
                    </a:lnTo>
                    <a:lnTo>
                      <a:pt x="1286" y="1522"/>
                    </a:lnTo>
                    <a:lnTo>
                      <a:pt x="1286" y="1568"/>
                    </a:lnTo>
                    <a:lnTo>
                      <a:pt x="1286" y="1568"/>
                    </a:lnTo>
                    <a:lnTo>
                      <a:pt x="1286" y="1600"/>
                    </a:lnTo>
                    <a:lnTo>
                      <a:pt x="1284" y="1634"/>
                    </a:lnTo>
                    <a:lnTo>
                      <a:pt x="1284" y="16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en-GB" sz="1200" dirty="0">
                  <a:solidFill>
                    <a:srgbClr val="717171"/>
                  </a:solidFill>
                </a:endParaRPr>
              </a:p>
            </p:txBody>
          </p:sp>
          <p:sp>
            <p:nvSpPr>
              <p:cNvPr id="72" name="Freeform 56"/>
              <p:cNvSpPr>
                <a:spLocks noEditPoints="1"/>
              </p:cNvSpPr>
              <p:nvPr/>
            </p:nvSpPr>
            <p:spPr bwMode="auto">
              <a:xfrm>
                <a:off x="6661150" y="3152775"/>
                <a:ext cx="2355850" cy="3006725"/>
              </a:xfrm>
              <a:custGeom>
                <a:avLst/>
                <a:gdLst>
                  <a:gd name="T0" fmla="*/ 1152 w 1484"/>
                  <a:gd name="T1" fmla="*/ 687 h 1894"/>
                  <a:gd name="T2" fmla="*/ 1184 w 1484"/>
                  <a:gd name="T3" fmla="*/ 488 h 1894"/>
                  <a:gd name="T4" fmla="*/ 1150 w 1484"/>
                  <a:gd name="T5" fmla="*/ 292 h 1894"/>
                  <a:gd name="T6" fmla="*/ 1028 w 1484"/>
                  <a:gd name="T7" fmla="*/ 108 h 1894"/>
                  <a:gd name="T8" fmla="*/ 834 w 1484"/>
                  <a:gd name="T9" fmla="*/ 10 h 1894"/>
                  <a:gd name="T10" fmla="*/ 718 w 1484"/>
                  <a:gd name="T11" fmla="*/ 2 h 1894"/>
                  <a:gd name="T12" fmla="*/ 526 w 1484"/>
                  <a:gd name="T13" fmla="*/ 58 h 1894"/>
                  <a:gd name="T14" fmla="*/ 374 w 1484"/>
                  <a:gd name="T15" fmla="*/ 210 h 1894"/>
                  <a:gd name="T16" fmla="*/ 304 w 1484"/>
                  <a:gd name="T17" fmla="*/ 436 h 1894"/>
                  <a:gd name="T18" fmla="*/ 312 w 1484"/>
                  <a:gd name="T19" fmla="*/ 609 h 1894"/>
                  <a:gd name="T20" fmla="*/ 378 w 1484"/>
                  <a:gd name="T21" fmla="*/ 793 h 1894"/>
                  <a:gd name="T22" fmla="*/ 224 w 1484"/>
                  <a:gd name="T23" fmla="*/ 933 h 1894"/>
                  <a:gd name="T24" fmla="*/ 82 w 1484"/>
                  <a:gd name="T25" fmla="*/ 1169 h 1894"/>
                  <a:gd name="T26" fmla="*/ 8 w 1484"/>
                  <a:gd name="T27" fmla="*/ 1449 h 1894"/>
                  <a:gd name="T28" fmla="*/ 4 w 1484"/>
                  <a:gd name="T29" fmla="*/ 1650 h 1894"/>
                  <a:gd name="T30" fmla="*/ 22 w 1484"/>
                  <a:gd name="T31" fmla="*/ 1756 h 1894"/>
                  <a:gd name="T32" fmla="*/ 70 w 1484"/>
                  <a:gd name="T33" fmla="*/ 1802 h 1894"/>
                  <a:gd name="T34" fmla="*/ 320 w 1484"/>
                  <a:gd name="T35" fmla="*/ 1860 h 1894"/>
                  <a:gd name="T36" fmla="*/ 742 w 1484"/>
                  <a:gd name="T37" fmla="*/ 1894 h 1894"/>
                  <a:gd name="T38" fmla="*/ 1082 w 1484"/>
                  <a:gd name="T39" fmla="*/ 1872 h 1894"/>
                  <a:gd name="T40" fmla="*/ 1402 w 1484"/>
                  <a:gd name="T41" fmla="*/ 1806 h 1894"/>
                  <a:gd name="T42" fmla="*/ 1456 w 1484"/>
                  <a:gd name="T43" fmla="*/ 1768 h 1894"/>
                  <a:gd name="T44" fmla="*/ 1476 w 1484"/>
                  <a:gd name="T45" fmla="*/ 1690 h 1894"/>
                  <a:gd name="T46" fmla="*/ 1482 w 1484"/>
                  <a:gd name="T47" fmla="*/ 1508 h 1894"/>
                  <a:gd name="T48" fmla="*/ 1424 w 1484"/>
                  <a:gd name="T49" fmla="*/ 1223 h 1894"/>
                  <a:gd name="T50" fmla="*/ 1294 w 1484"/>
                  <a:gd name="T51" fmla="*/ 975 h 1894"/>
                  <a:gd name="T52" fmla="*/ 1106 w 1484"/>
                  <a:gd name="T53" fmla="*/ 793 h 1894"/>
                  <a:gd name="T54" fmla="*/ 1154 w 1484"/>
                  <a:gd name="T55" fmla="*/ 1662 h 1894"/>
                  <a:gd name="T56" fmla="*/ 812 w 1484"/>
                  <a:gd name="T57" fmla="*/ 1696 h 1894"/>
                  <a:gd name="T58" fmla="*/ 532 w 1484"/>
                  <a:gd name="T59" fmla="*/ 1688 h 1894"/>
                  <a:gd name="T60" fmla="*/ 200 w 1484"/>
                  <a:gd name="T61" fmla="*/ 1634 h 1894"/>
                  <a:gd name="T62" fmla="*/ 200 w 1484"/>
                  <a:gd name="T63" fmla="*/ 1522 h 1894"/>
                  <a:gd name="T64" fmla="*/ 244 w 1484"/>
                  <a:gd name="T65" fmla="*/ 1295 h 1894"/>
                  <a:gd name="T66" fmla="*/ 344 w 1484"/>
                  <a:gd name="T67" fmla="*/ 1099 h 1894"/>
                  <a:gd name="T68" fmla="*/ 488 w 1484"/>
                  <a:gd name="T69" fmla="*/ 957 h 1894"/>
                  <a:gd name="T70" fmla="*/ 542 w 1484"/>
                  <a:gd name="T71" fmla="*/ 903 h 1894"/>
                  <a:gd name="T72" fmla="*/ 574 w 1484"/>
                  <a:gd name="T73" fmla="*/ 819 h 1894"/>
                  <a:gd name="T74" fmla="*/ 566 w 1484"/>
                  <a:gd name="T75" fmla="*/ 729 h 1894"/>
                  <a:gd name="T76" fmla="*/ 528 w 1484"/>
                  <a:gd name="T77" fmla="*/ 649 h 1894"/>
                  <a:gd name="T78" fmla="*/ 500 w 1484"/>
                  <a:gd name="T79" fmla="*/ 516 h 1894"/>
                  <a:gd name="T80" fmla="*/ 508 w 1484"/>
                  <a:gd name="T81" fmla="*/ 398 h 1894"/>
                  <a:gd name="T82" fmla="*/ 566 w 1484"/>
                  <a:gd name="T83" fmla="*/ 278 h 1894"/>
                  <a:gd name="T84" fmla="*/ 666 w 1484"/>
                  <a:gd name="T85" fmla="*/ 210 h 1894"/>
                  <a:gd name="T86" fmla="*/ 768 w 1484"/>
                  <a:gd name="T87" fmla="*/ 200 h 1894"/>
                  <a:gd name="T88" fmla="*/ 884 w 1484"/>
                  <a:gd name="T89" fmla="*/ 244 h 1894"/>
                  <a:gd name="T90" fmla="*/ 958 w 1484"/>
                  <a:gd name="T91" fmla="*/ 344 h 1894"/>
                  <a:gd name="T92" fmla="*/ 986 w 1484"/>
                  <a:gd name="T93" fmla="*/ 488 h 1894"/>
                  <a:gd name="T94" fmla="*/ 972 w 1484"/>
                  <a:gd name="T95" fmla="*/ 596 h 1894"/>
                  <a:gd name="T96" fmla="*/ 934 w 1484"/>
                  <a:gd name="T97" fmla="*/ 695 h 1894"/>
                  <a:gd name="T98" fmla="*/ 908 w 1484"/>
                  <a:gd name="T99" fmla="*/ 783 h 1894"/>
                  <a:gd name="T100" fmla="*/ 926 w 1484"/>
                  <a:gd name="T101" fmla="*/ 871 h 1894"/>
                  <a:gd name="T102" fmla="*/ 980 w 1484"/>
                  <a:gd name="T103" fmla="*/ 945 h 1894"/>
                  <a:gd name="T104" fmla="*/ 1088 w 1484"/>
                  <a:gd name="T105" fmla="*/ 1035 h 1894"/>
                  <a:gd name="T106" fmla="*/ 1206 w 1484"/>
                  <a:gd name="T107" fmla="*/ 1213 h 1894"/>
                  <a:gd name="T108" fmla="*/ 1274 w 1484"/>
                  <a:gd name="T109" fmla="*/ 1429 h 1894"/>
                  <a:gd name="T110" fmla="*/ 1286 w 1484"/>
                  <a:gd name="T111" fmla="*/ 1600 h 18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484" h="1894">
                    <a:moveTo>
                      <a:pt x="1106" y="793"/>
                    </a:moveTo>
                    <a:lnTo>
                      <a:pt x="1106" y="793"/>
                    </a:lnTo>
                    <a:lnTo>
                      <a:pt x="1124" y="759"/>
                    </a:lnTo>
                    <a:lnTo>
                      <a:pt x="1140" y="723"/>
                    </a:lnTo>
                    <a:lnTo>
                      <a:pt x="1152" y="687"/>
                    </a:lnTo>
                    <a:lnTo>
                      <a:pt x="1164" y="649"/>
                    </a:lnTo>
                    <a:lnTo>
                      <a:pt x="1172" y="609"/>
                    </a:lnTo>
                    <a:lnTo>
                      <a:pt x="1178" y="570"/>
                    </a:lnTo>
                    <a:lnTo>
                      <a:pt x="1182" y="528"/>
                    </a:lnTo>
                    <a:lnTo>
                      <a:pt x="1184" y="488"/>
                    </a:lnTo>
                    <a:lnTo>
                      <a:pt x="1184" y="488"/>
                    </a:lnTo>
                    <a:lnTo>
                      <a:pt x="1182" y="436"/>
                    </a:lnTo>
                    <a:lnTo>
                      <a:pt x="1174" y="386"/>
                    </a:lnTo>
                    <a:lnTo>
                      <a:pt x="1164" y="338"/>
                    </a:lnTo>
                    <a:lnTo>
                      <a:pt x="1150" y="292"/>
                    </a:lnTo>
                    <a:lnTo>
                      <a:pt x="1132" y="250"/>
                    </a:lnTo>
                    <a:lnTo>
                      <a:pt x="1112" y="210"/>
                    </a:lnTo>
                    <a:lnTo>
                      <a:pt x="1086" y="172"/>
                    </a:lnTo>
                    <a:lnTo>
                      <a:pt x="1058" y="138"/>
                    </a:lnTo>
                    <a:lnTo>
                      <a:pt x="1028" y="108"/>
                    </a:lnTo>
                    <a:lnTo>
                      <a:pt x="994" y="80"/>
                    </a:lnTo>
                    <a:lnTo>
                      <a:pt x="958" y="58"/>
                    </a:lnTo>
                    <a:lnTo>
                      <a:pt x="920" y="38"/>
                    </a:lnTo>
                    <a:lnTo>
                      <a:pt x="878" y="22"/>
                    </a:lnTo>
                    <a:lnTo>
                      <a:pt x="834" y="10"/>
                    </a:lnTo>
                    <a:lnTo>
                      <a:pt x="790" y="4"/>
                    </a:lnTo>
                    <a:lnTo>
                      <a:pt x="766" y="2"/>
                    </a:lnTo>
                    <a:lnTo>
                      <a:pt x="742" y="0"/>
                    </a:lnTo>
                    <a:lnTo>
                      <a:pt x="742" y="0"/>
                    </a:lnTo>
                    <a:lnTo>
                      <a:pt x="718" y="2"/>
                    </a:lnTo>
                    <a:lnTo>
                      <a:pt x="696" y="4"/>
                    </a:lnTo>
                    <a:lnTo>
                      <a:pt x="650" y="10"/>
                    </a:lnTo>
                    <a:lnTo>
                      <a:pt x="606" y="22"/>
                    </a:lnTo>
                    <a:lnTo>
                      <a:pt x="566" y="38"/>
                    </a:lnTo>
                    <a:lnTo>
                      <a:pt x="526" y="58"/>
                    </a:lnTo>
                    <a:lnTo>
                      <a:pt x="490" y="80"/>
                    </a:lnTo>
                    <a:lnTo>
                      <a:pt x="456" y="108"/>
                    </a:lnTo>
                    <a:lnTo>
                      <a:pt x="426" y="138"/>
                    </a:lnTo>
                    <a:lnTo>
                      <a:pt x="398" y="172"/>
                    </a:lnTo>
                    <a:lnTo>
                      <a:pt x="374" y="210"/>
                    </a:lnTo>
                    <a:lnTo>
                      <a:pt x="352" y="250"/>
                    </a:lnTo>
                    <a:lnTo>
                      <a:pt x="334" y="292"/>
                    </a:lnTo>
                    <a:lnTo>
                      <a:pt x="320" y="338"/>
                    </a:lnTo>
                    <a:lnTo>
                      <a:pt x="310" y="386"/>
                    </a:lnTo>
                    <a:lnTo>
                      <a:pt x="304" y="436"/>
                    </a:lnTo>
                    <a:lnTo>
                      <a:pt x="300" y="488"/>
                    </a:lnTo>
                    <a:lnTo>
                      <a:pt x="300" y="488"/>
                    </a:lnTo>
                    <a:lnTo>
                      <a:pt x="302" y="528"/>
                    </a:lnTo>
                    <a:lnTo>
                      <a:pt x="306" y="570"/>
                    </a:lnTo>
                    <a:lnTo>
                      <a:pt x="312" y="609"/>
                    </a:lnTo>
                    <a:lnTo>
                      <a:pt x="320" y="649"/>
                    </a:lnTo>
                    <a:lnTo>
                      <a:pt x="332" y="687"/>
                    </a:lnTo>
                    <a:lnTo>
                      <a:pt x="346" y="723"/>
                    </a:lnTo>
                    <a:lnTo>
                      <a:pt x="360" y="759"/>
                    </a:lnTo>
                    <a:lnTo>
                      <a:pt x="378" y="793"/>
                    </a:lnTo>
                    <a:lnTo>
                      <a:pt x="378" y="793"/>
                    </a:lnTo>
                    <a:lnTo>
                      <a:pt x="338" y="823"/>
                    </a:lnTo>
                    <a:lnTo>
                      <a:pt x="298" y="855"/>
                    </a:lnTo>
                    <a:lnTo>
                      <a:pt x="260" y="893"/>
                    </a:lnTo>
                    <a:lnTo>
                      <a:pt x="224" y="933"/>
                    </a:lnTo>
                    <a:lnTo>
                      <a:pt x="192" y="975"/>
                    </a:lnTo>
                    <a:lnTo>
                      <a:pt x="160" y="1021"/>
                    </a:lnTo>
                    <a:lnTo>
                      <a:pt x="132" y="1067"/>
                    </a:lnTo>
                    <a:lnTo>
                      <a:pt x="106" y="1117"/>
                    </a:lnTo>
                    <a:lnTo>
                      <a:pt x="82" y="1169"/>
                    </a:lnTo>
                    <a:lnTo>
                      <a:pt x="60" y="1223"/>
                    </a:lnTo>
                    <a:lnTo>
                      <a:pt x="42" y="1277"/>
                    </a:lnTo>
                    <a:lnTo>
                      <a:pt x="28" y="1333"/>
                    </a:lnTo>
                    <a:lnTo>
                      <a:pt x="16" y="1391"/>
                    </a:lnTo>
                    <a:lnTo>
                      <a:pt x="8" y="1449"/>
                    </a:lnTo>
                    <a:lnTo>
                      <a:pt x="2" y="1508"/>
                    </a:lnTo>
                    <a:lnTo>
                      <a:pt x="0" y="1568"/>
                    </a:lnTo>
                    <a:lnTo>
                      <a:pt x="0" y="1568"/>
                    </a:lnTo>
                    <a:lnTo>
                      <a:pt x="2" y="1608"/>
                    </a:lnTo>
                    <a:lnTo>
                      <a:pt x="4" y="1650"/>
                    </a:lnTo>
                    <a:lnTo>
                      <a:pt x="8" y="1690"/>
                    </a:lnTo>
                    <a:lnTo>
                      <a:pt x="14" y="1730"/>
                    </a:lnTo>
                    <a:lnTo>
                      <a:pt x="14" y="1730"/>
                    </a:lnTo>
                    <a:lnTo>
                      <a:pt x="18" y="1744"/>
                    </a:lnTo>
                    <a:lnTo>
                      <a:pt x="22" y="1756"/>
                    </a:lnTo>
                    <a:lnTo>
                      <a:pt x="30" y="1768"/>
                    </a:lnTo>
                    <a:lnTo>
                      <a:pt x="38" y="1778"/>
                    </a:lnTo>
                    <a:lnTo>
                      <a:pt x="46" y="1788"/>
                    </a:lnTo>
                    <a:lnTo>
                      <a:pt x="58" y="1796"/>
                    </a:lnTo>
                    <a:lnTo>
                      <a:pt x="70" y="1802"/>
                    </a:lnTo>
                    <a:lnTo>
                      <a:pt x="82" y="1806"/>
                    </a:lnTo>
                    <a:lnTo>
                      <a:pt x="82" y="1806"/>
                    </a:lnTo>
                    <a:lnTo>
                      <a:pt x="160" y="1826"/>
                    </a:lnTo>
                    <a:lnTo>
                      <a:pt x="240" y="1844"/>
                    </a:lnTo>
                    <a:lnTo>
                      <a:pt x="320" y="1860"/>
                    </a:lnTo>
                    <a:lnTo>
                      <a:pt x="402" y="1872"/>
                    </a:lnTo>
                    <a:lnTo>
                      <a:pt x="486" y="1882"/>
                    </a:lnTo>
                    <a:lnTo>
                      <a:pt x="570" y="1890"/>
                    </a:lnTo>
                    <a:lnTo>
                      <a:pt x="656" y="1894"/>
                    </a:lnTo>
                    <a:lnTo>
                      <a:pt x="742" y="1894"/>
                    </a:lnTo>
                    <a:lnTo>
                      <a:pt x="742" y="1894"/>
                    </a:lnTo>
                    <a:lnTo>
                      <a:pt x="828" y="1894"/>
                    </a:lnTo>
                    <a:lnTo>
                      <a:pt x="914" y="1890"/>
                    </a:lnTo>
                    <a:lnTo>
                      <a:pt x="998" y="1882"/>
                    </a:lnTo>
                    <a:lnTo>
                      <a:pt x="1082" y="1872"/>
                    </a:lnTo>
                    <a:lnTo>
                      <a:pt x="1164" y="1860"/>
                    </a:lnTo>
                    <a:lnTo>
                      <a:pt x="1244" y="1844"/>
                    </a:lnTo>
                    <a:lnTo>
                      <a:pt x="1324" y="1826"/>
                    </a:lnTo>
                    <a:lnTo>
                      <a:pt x="1402" y="1806"/>
                    </a:lnTo>
                    <a:lnTo>
                      <a:pt x="1402" y="1806"/>
                    </a:lnTo>
                    <a:lnTo>
                      <a:pt x="1414" y="1802"/>
                    </a:lnTo>
                    <a:lnTo>
                      <a:pt x="1426" y="1796"/>
                    </a:lnTo>
                    <a:lnTo>
                      <a:pt x="1438" y="1788"/>
                    </a:lnTo>
                    <a:lnTo>
                      <a:pt x="1446" y="1778"/>
                    </a:lnTo>
                    <a:lnTo>
                      <a:pt x="1456" y="1768"/>
                    </a:lnTo>
                    <a:lnTo>
                      <a:pt x="1462" y="1756"/>
                    </a:lnTo>
                    <a:lnTo>
                      <a:pt x="1466" y="1744"/>
                    </a:lnTo>
                    <a:lnTo>
                      <a:pt x="1470" y="1730"/>
                    </a:lnTo>
                    <a:lnTo>
                      <a:pt x="1470" y="1730"/>
                    </a:lnTo>
                    <a:lnTo>
                      <a:pt x="1476" y="1690"/>
                    </a:lnTo>
                    <a:lnTo>
                      <a:pt x="1480" y="1650"/>
                    </a:lnTo>
                    <a:lnTo>
                      <a:pt x="1484" y="1608"/>
                    </a:lnTo>
                    <a:lnTo>
                      <a:pt x="1484" y="1568"/>
                    </a:lnTo>
                    <a:lnTo>
                      <a:pt x="1484" y="1568"/>
                    </a:lnTo>
                    <a:lnTo>
                      <a:pt x="1482" y="1508"/>
                    </a:lnTo>
                    <a:lnTo>
                      <a:pt x="1478" y="1449"/>
                    </a:lnTo>
                    <a:lnTo>
                      <a:pt x="1468" y="1391"/>
                    </a:lnTo>
                    <a:lnTo>
                      <a:pt x="1456" y="1333"/>
                    </a:lnTo>
                    <a:lnTo>
                      <a:pt x="1442" y="1277"/>
                    </a:lnTo>
                    <a:lnTo>
                      <a:pt x="1424" y="1223"/>
                    </a:lnTo>
                    <a:lnTo>
                      <a:pt x="1402" y="1169"/>
                    </a:lnTo>
                    <a:lnTo>
                      <a:pt x="1380" y="1117"/>
                    </a:lnTo>
                    <a:lnTo>
                      <a:pt x="1354" y="1067"/>
                    </a:lnTo>
                    <a:lnTo>
                      <a:pt x="1324" y="1021"/>
                    </a:lnTo>
                    <a:lnTo>
                      <a:pt x="1294" y="975"/>
                    </a:lnTo>
                    <a:lnTo>
                      <a:pt x="1260" y="933"/>
                    </a:lnTo>
                    <a:lnTo>
                      <a:pt x="1224" y="893"/>
                    </a:lnTo>
                    <a:lnTo>
                      <a:pt x="1186" y="855"/>
                    </a:lnTo>
                    <a:lnTo>
                      <a:pt x="1148" y="823"/>
                    </a:lnTo>
                    <a:lnTo>
                      <a:pt x="1106" y="793"/>
                    </a:lnTo>
                    <a:lnTo>
                      <a:pt x="1106" y="793"/>
                    </a:lnTo>
                    <a:close/>
                    <a:moveTo>
                      <a:pt x="1284" y="1634"/>
                    </a:moveTo>
                    <a:lnTo>
                      <a:pt x="1284" y="1634"/>
                    </a:lnTo>
                    <a:lnTo>
                      <a:pt x="1220" y="1648"/>
                    </a:lnTo>
                    <a:lnTo>
                      <a:pt x="1154" y="1662"/>
                    </a:lnTo>
                    <a:lnTo>
                      <a:pt x="1088" y="1672"/>
                    </a:lnTo>
                    <a:lnTo>
                      <a:pt x="1020" y="1680"/>
                    </a:lnTo>
                    <a:lnTo>
                      <a:pt x="952" y="1688"/>
                    </a:lnTo>
                    <a:lnTo>
                      <a:pt x="882" y="1692"/>
                    </a:lnTo>
                    <a:lnTo>
                      <a:pt x="812" y="1696"/>
                    </a:lnTo>
                    <a:lnTo>
                      <a:pt x="742" y="1698"/>
                    </a:lnTo>
                    <a:lnTo>
                      <a:pt x="742" y="1698"/>
                    </a:lnTo>
                    <a:lnTo>
                      <a:pt x="672" y="1696"/>
                    </a:lnTo>
                    <a:lnTo>
                      <a:pt x="602" y="1694"/>
                    </a:lnTo>
                    <a:lnTo>
                      <a:pt x="532" y="1688"/>
                    </a:lnTo>
                    <a:lnTo>
                      <a:pt x="464" y="1682"/>
                    </a:lnTo>
                    <a:lnTo>
                      <a:pt x="398" y="1672"/>
                    </a:lnTo>
                    <a:lnTo>
                      <a:pt x="330" y="1662"/>
                    </a:lnTo>
                    <a:lnTo>
                      <a:pt x="266" y="1648"/>
                    </a:lnTo>
                    <a:lnTo>
                      <a:pt x="200" y="1634"/>
                    </a:lnTo>
                    <a:lnTo>
                      <a:pt x="200" y="1634"/>
                    </a:lnTo>
                    <a:lnTo>
                      <a:pt x="198" y="1600"/>
                    </a:lnTo>
                    <a:lnTo>
                      <a:pt x="198" y="1568"/>
                    </a:lnTo>
                    <a:lnTo>
                      <a:pt x="198" y="1568"/>
                    </a:lnTo>
                    <a:lnTo>
                      <a:pt x="200" y="1522"/>
                    </a:lnTo>
                    <a:lnTo>
                      <a:pt x="204" y="1476"/>
                    </a:lnTo>
                    <a:lnTo>
                      <a:pt x="210" y="1429"/>
                    </a:lnTo>
                    <a:lnTo>
                      <a:pt x="220" y="1383"/>
                    </a:lnTo>
                    <a:lnTo>
                      <a:pt x="230" y="1339"/>
                    </a:lnTo>
                    <a:lnTo>
                      <a:pt x="244" y="1295"/>
                    </a:lnTo>
                    <a:lnTo>
                      <a:pt x="260" y="1253"/>
                    </a:lnTo>
                    <a:lnTo>
                      <a:pt x="278" y="1213"/>
                    </a:lnTo>
                    <a:lnTo>
                      <a:pt x="298" y="1173"/>
                    </a:lnTo>
                    <a:lnTo>
                      <a:pt x="320" y="1135"/>
                    </a:lnTo>
                    <a:lnTo>
                      <a:pt x="344" y="1099"/>
                    </a:lnTo>
                    <a:lnTo>
                      <a:pt x="370" y="1067"/>
                    </a:lnTo>
                    <a:lnTo>
                      <a:pt x="398" y="1035"/>
                    </a:lnTo>
                    <a:lnTo>
                      <a:pt x="426" y="1005"/>
                    </a:lnTo>
                    <a:lnTo>
                      <a:pt x="456" y="979"/>
                    </a:lnTo>
                    <a:lnTo>
                      <a:pt x="488" y="957"/>
                    </a:lnTo>
                    <a:lnTo>
                      <a:pt x="488" y="957"/>
                    </a:lnTo>
                    <a:lnTo>
                      <a:pt x="504" y="945"/>
                    </a:lnTo>
                    <a:lnTo>
                      <a:pt x="518" y="931"/>
                    </a:lnTo>
                    <a:lnTo>
                      <a:pt x="530" y="919"/>
                    </a:lnTo>
                    <a:lnTo>
                      <a:pt x="542" y="903"/>
                    </a:lnTo>
                    <a:lnTo>
                      <a:pt x="552" y="887"/>
                    </a:lnTo>
                    <a:lnTo>
                      <a:pt x="560" y="871"/>
                    </a:lnTo>
                    <a:lnTo>
                      <a:pt x="566" y="855"/>
                    </a:lnTo>
                    <a:lnTo>
                      <a:pt x="570" y="837"/>
                    </a:lnTo>
                    <a:lnTo>
                      <a:pt x="574" y="819"/>
                    </a:lnTo>
                    <a:lnTo>
                      <a:pt x="576" y="801"/>
                    </a:lnTo>
                    <a:lnTo>
                      <a:pt x="576" y="783"/>
                    </a:lnTo>
                    <a:lnTo>
                      <a:pt x="574" y="765"/>
                    </a:lnTo>
                    <a:lnTo>
                      <a:pt x="570" y="747"/>
                    </a:lnTo>
                    <a:lnTo>
                      <a:pt x="566" y="729"/>
                    </a:lnTo>
                    <a:lnTo>
                      <a:pt x="558" y="711"/>
                    </a:lnTo>
                    <a:lnTo>
                      <a:pt x="550" y="695"/>
                    </a:lnTo>
                    <a:lnTo>
                      <a:pt x="550" y="695"/>
                    </a:lnTo>
                    <a:lnTo>
                      <a:pt x="538" y="671"/>
                    </a:lnTo>
                    <a:lnTo>
                      <a:pt x="528" y="649"/>
                    </a:lnTo>
                    <a:lnTo>
                      <a:pt x="520" y="623"/>
                    </a:lnTo>
                    <a:lnTo>
                      <a:pt x="512" y="596"/>
                    </a:lnTo>
                    <a:lnTo>
                      <a:pt x="506" y="570"/>
                    </a:lnTo>
                    <a:lnTo>
                      <a:pt x="502" y="544"/>
                    </a:lnTo>
                    <a:lnTo>
                      <a:pt x="500" y="516"/>
                    </a:lnTo>
                    <a:lnTo>
                      <a:pt x="498" y="488"/>
                    </a:lnTo>
                    <a:lnTo>
                      <a:pt x="498" y="488"/>
                    </a:lnTo>
                    <a:lnTo>
                      <a:pt x="500" y="456"/>
                    </a:lnTo>
                    <a:lnTo>
                      <a:pt x="504" y="426"/>
                    </a:lnTo>
                    <a:lnTo>
                      <a:pt x="508" y="398"/>
                    </a:lnTo>
                    <a:lnTo>
                      <a:pt x="516" y="370"/>
                    </a:lnTo>
                    <a:lnTo>
                      <a:pt x="526" y="344"/>
                    </a:lnTo>
                    <a:lnTo>
                      <a:pt x="538" y="320"/>
                    </a:lnTo>
                    <a:lnTo>
                      <a:pt x="550" y="298"/>
                    </a:lnTo>
                    <a:lnTo>
                      <a:pt x="566" y="278"/>
                    </a:lnTo>
                    <a:lnTo>
                      <a:pt x="582" y="260"/>
                    </a:lnTo>
                    <a:lnTo>
                      <a:pt x="602" y="244"/>
                    </a:lnTo>
                    <a:lnTo>
                      <a:pt x="622" y="230"/>
                    </a:lnTo>
                    <a:lnTo>
                      <a:pt x="642" y="220"/>
                    </a:lnTo>
                    <a:lnTo>
                      <a:pt x="666" y="210"/>
                    </a:lnTo>
                    <a:lnTo>
                      <a:pt x="690" y="204"/>
                    </a:lnTo>
                    <a:lnTo>
                      <a:pt x="716" y="200"/>
                    </a:lnTo>
                    <a:lnTo>
                      <a:pt x="742" y="198"/>
                    </a:lnTo>
                    <a:lnTo>
                      <a:pt x="742" y="198"/>
                    </a:lnTo>
                    <a:lnTo>
                      <a:pt x="768" y="200"/>
                    </a:lnTo>
                    <a:lnTo>
                      <a:pt x="794" y="204"/>
                    </a:lnTo>
                    <a:lnTo>
                      <a:pt x="818" y="210"/>
                    </a:lnTo>
                    <a:lnTo>
                      <a:pt x="842" y="220"/>
                    </a:lnTo>
                    <a:lnTo>
                      <a:pt x="864" y="230"/>
                    </a:lnTo>
                    <a:lnTo>
                      <a:pt x="884" y="244"/>
                    </a:lnTo>
                    <a:lnTo>
                      <a:pt x="902" y="260"/>
                    </a:lnTo>
                    <a:lnTo>
                      <a:pt x="918" y="278"/>
                    </a:lnTo>
                    <a:lnTo>
                      <a:pt x="934" y="298"/>
                    </a:lnTo>
                    <a:lnTo>
                      <a:pt x="946" y="320"/>
                    </a:lnTo>
                    <a:lnTo>
                      <a:pt x="958" y="344"/>
                    </a:lnTo>
                    <a:lnTo>
                      <a:pt x="968" y="370"/>
                    </a:lnTo>
                    <a:lnTo>
                      <a:pt x="976" y="398"/>
                    </a:lnTo>
                    <a:lnTo>
                      <a:pt x="982" y="426"/>
                    </a:lnTo>
                    <a:lnTo>
                      <a:pt x="984" y="456"/>
                    </a:lnTo>
                    <a:lnTo>
                      <a:pt x="986" y="488"/>
                    </a:lnTo>
                    <a:lnTo>
                      <a:pt x="986" y="488"/>
                    </a:lnTo>
                    <a:lnTo>
                      <a:pt x="984" y="516"/>
                    </a:lnTo>
                    <a:lnTo>
                      <a:pt x="982" y="544"/>
                    </a:lnTo>
                    <a:lnTo>
                      <a:pt x="978" y="570"/>
                    </a:lnTo>
                    <a:lnTo>
                      <a:pt x="972" y="596"/>
                    </a:lnTo>
                    <a:lnTo>
                      <a:pt x="964" y="623"/>
                    </a:lnTo>
                    <a:lnTo>
                      <a:pt x="956" y="649"/>
                    </a:lnTo>
                    <a:lnTo>
                      <a:pt x="946" y="673"/>
                    </a:lnTo>
                    <a:lnTo>
                      <a:pt x="934" y="695"/>
                    </a:lnTo>
                    <a:lnTo>
                      <a:pt x="934" y="695"/>
                    </a:lnTo>
                    <a:lnTo>
                      <a:pt x="926" y="711"/>
                    </a:lnTo>
                    <a:lnTo>
                      <a:pt x="918" y="729"/>
                    </a:lnTo>
                    <a:lnTo>
                      <a:pt x="914" y="747"/>
                    </a:lnTo>
                    <a:lnTo>
                      <a:pt x="910" y="765"/>
                    </a:lnTo>
                    <a:lnTo>
                      <a:pt x="908" y="783"/>
                    </a:lnTo>
                    <a:lnTo>
                      <a:pt x="908" y="801"/>
                    </a:lnTo>
                    <a:lnTo>
                      <a:pt x="910" y="819"/>
                    </a:lnTo>
                    <a:lnTo>
                      <a:pt x="914" y="837"/>
                    </a:lnTo>
                    <a:lnTo>
                      <a:pt x="918" y="855"/>
                    </a:lnTo>
                    <a:lnTo>
                      <a:pt x="926" y="871"/>
                    </a:lnTo>
                    <a:lnTo>
                      <a:pt x="934" y="887"/>
                    </a:lnTo>
                    <a:lnTo>
                      <a:pt x="942" y="903"/>
                    </a:lnTo>
                    <a:lnTo>
                      <a:pt x="954" y="919"/>
                    </a:lnTo>
                    <a:lnTo>
                      <a:pt x="966" y="931"/>
                    </a:lnTo>
                    <a:lnTo>
                      <a:pt x="980" y="945"/>
                    </a:lnTo>
                    <a:lnTo>
                      <a:pt x="996" y="957"/>
                    </a:lnTo>
                    <a:lnTo>
                      <a:pt x="996" y="957"/>
                    </a:lnTo>
                    <a:lnTo>
                      <a:pt x="1028" y="979"/>
                    </a:lnTo>
                    <a:lnTo>
                      <a:pt x="1058" y="1005"/>
                    </a:lnTo>
                    <a:lnTo>
                      <a:pt x="1088" y="1035"/>
                    </a:lnTo>
                    <a:lnTo>
                      <a:pt x="1114" y="1067"/>
                    </a:lnTo>
                    <a:lnTo>
                      <a:pt x="1140" y="1099"/>
                    </a:lnTo>
                    <a:lnTo>
                      <a:pt x="1164" y="1135"/>
                    </a:lnTo>
                    <a:lnTo>
                      <a:pt x="1186" y="1173"/>
                    </a:lnTo>
                    <a:lnTo>
                      <a:pt x="1206" y="1213"/>
                    </a:lnTo>
                    <a:lnTo>
                      <a:pt x="1224" y="1253"/>
                    </a:lnTo>
                    <a:lnTo>
                      <a:pt x="1240" y="1295"/>
                    </a:lnTo>
                    <a:lnTo>
                      <a:pt x="1254" y="1339"/>
                    </a:lnTo>
                    <a:lnTo>
                      <a:pt x="1266" y="1383"/>
                    </a:lnTo>
                    <a:lnTo>
                      <a:pt x="1274" y="1429"/>
                    </a:lnTo>
                    <a:lnTo>
                      <a:pt x="1282" y="1476"/>
                    </a:lnTo>
                    <a:lnTo>
                      <a:pt x="1286" y="1522"/>
                    </a:lnTo>
                    <a:lnTo>
                      <a:pt x="1286" y="1568"/>
                    </a:lnTo>
                    <a:lnTo>
                      <a:pt x="1286" y="1568"/>
                    </a:lnTo>
                    <a:lnTo>
                      <a:pt x="1286" y="1600"/>
                    </a:lnTo>
                    <a:lnTo>
                      <a:pt x="1284" y="1634"/>
                    </a:lnTo>
                    <a:lnTo>
                      <a:pt x="1284" y="16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en-GB" sz="1200" dirty="0">
                  <a:solidFill>
                    <a:srgbClr val="717171"/>
                  </a:solidFill>
                </a:endParaRPr>
              </a:p>
            </p:txBody>
          </p:sp>
          <p:sp>
            <p:nvSpPr>
              <p:cNvPr id="73" name="Freeform 59"/>
              <p:cNvSpPr>
                <a:spLocks noEditPoints="1"/>
              </p:cNvSpPr>
              <p:nvPr/>
            </p:nvSpPr>
            <p:spPr bwMode="auto">
              <a:xfrm>
                <a:off x="4479925" y="698500"/>
                <a:ext cx="3219450" cy="2908300"/>
              </a:xfrm>
              <a:custGeom>
                <a:avLst/>
                <a:gdLst>
                  <a:gd name="T0" fmla="*/ 1434 w 2028"/>
                  <a:gd name="T1" fmla="*/ 1832 h 1832"/>
                  <a:gd name="T2" fmla="*/ 1492 w 2028"/>
                  <a:gd name="T3" fmla="*/ 1814 h 1832"/>
                  <a:gd name="T4" fmla="*/ 1532 w 2028"/>
                  <a:gd name="T5" fmla="*/ 1748 h 1832"/>
                  <a:gd name="T6" fmla="*/ 1488 w 2028"/>
                  <a:gd name="T7" fmla="*/ 1650 h 1832"/>
                  <a:gd name="T8" fmla="*/ 1392 w 2028"/>
                  <a:gd name="T9" fmla="*/ 1542 h 1832"/>
                  <a:gd name="T10" fmla="*/ 1344 w 2028"/>
                  <a:gd name="T11" fmla="*/ 1420 h 1832"/>
                  <a:gd name="T12" fmla="*/ 1736 w 2028"/>
                  <a:gd name="T13" fmla="*/ 1243 h 1832"/>
                  <a:gd name="T14" fmla="*/ 1878 w 2028"/>
                  <a:gd name="T15" fmla="*/ 1111 h 1832"/>
                  <a:gd name="T16" fmla="*/ 1976 w 2028"/>
                  <a:gd name="T17" fmla="*/ 959 h 1832"/>
                  <a:gd name="T18" fmla="*/ 2024 w 2028"/>
                  <a:gd name="T19" fmla="*/ 789 h 1832"/>
                  <a:gd name="T20" fmla="*/ 2016 w 2028"/>
                  <a:gd name="T21" fmla="*/ 619 h 1832"/>
                  <a:gd name="T22" fmla="*/ 1928 w 2028"/>
                  <a:gd name="T23" fmla="*/ 414 h 1832"/>
                  <a:gd name="T24" fmla="*/ 1764 w 2028"/>
                  <a:gd name="T25" fmla="*/ 240 h 1832"/>
                  <a:gd name="T26" fmla="*/ 1540 w 2028"/>
                  <a:gd name="T27" fmla="*/ 106 h 1832"/>
                  <a:gd name="T28" fmla="*/ 1268 w 2028"/>
                  <a:gd name="T29" fmla="*/ 22 h 1832"/>
                  <a:gd name="T30" fmla="*/ 1014 w 2028"/>
                  <a:gd name="T31" fmla="*/ 0 h 1832"/>
                  <a:gd name="T32" fmla="*/ 714 w 2028"/>
                  <a:gd name="T33" fmla="*/ 32 h 1832"/>
                  <a:gd name="T34" fmla="*/ 448 w 2028"/>
                  <a:gd name="T35" fmla="*/ 124 h 1832"/>
                  <a:gd name="T36" fmla="*/ 232 w 2028"/>
                  <a:gd name="T37" fmla="*/ 266 h 1832"/>
                  <a:gd name="T38" fmla="*/ 80 w 2028"/>
                  <a:gd name="T39" fmla="*/ 447 h 1832"/>
                  <a:gd name="T40" fmla="*/ 6 w 2028"/>
                  <a:gd name="T41" fmla="*/ 655 h 1832"/>
                  <a:gd name="T42" fmla="*/ 8 w 2028"/>
                  <a:gd name="T43" fmla="*/ 821 h 1832"/>
                  <a:gd name="T44" fmla="*/ 68 w 2028"/>
                  <a:gd name="T45" fmla="*/ 991 h 1832"/>
                  <a:gd name="T46" fmla="*/ 178 w 2028"/>
                  <a:gd name="T47" fmla="*/ 1141 h 1832"/>
                  <a:gd name="T48" fmla="*/ 332 w 2028"/>
                  <a:gd name="T49" fmla="*/ 1269 h 1832"/>
                  <a:gd name="T50" fmla="*/ 632 w 2028"/>
                  <a:gd name="T51" fmla="*/ 1406 h 1832"/>
                  <a:gd name="T52" fmla="*/ 672 w 2028"/>
                  <a:gd name="T53" fmla="*/ 1524 h 1832"/>
                  <a:gd name="T54" fmla="*/ 566 w 2028"/>
                  <a:gd name="T55" fmla="*/ 1650 h 1832"/>
                  <a:gd name="T56" fmla="*/ 520 w 2028"/>
                  <a:gd name="T57" fmla="*/ 1730 h 1832"/>
                  <a:gd name="T58" fmla="*/ 552 w 2028"/>
                  <a:gd name="T59" fmla="*/ 1806 h 1832"/>
                  <a:gd name="T60" fmla="*/ 618 w 2028"/>
                  <a:gd name="T61" fmla="*/ 1832 h 1832"/>
                  <a:gd name="T62" fmla="*/ 672 w 2028"/>
                  <a:gd name="T63" fmla="*/ 1816 h 1832"/>
                  <a:gd name="T64" fmla="*/ 792 w 2028"/>
                  <a:gd name="T65" fmla="*/ 1700 h 1832"/>
                  <a:gd name="T66" fmla="*/ 892 w 2028"/>
                  <a:gd name="T67" fmla="*/ 1500 h 1832"/>
                  <a:gd name="T68" fmla="*/ 1082 w 2028"/>
                  <a:gd name="T69" fmla="*/ 1458 h 1832"/>
                  <a:gd name="T70" fmla="*/ 1204 w 2028"/>
                  <a:gd name="T71" fmla="*/ 1612 h 1832"/>
                  <a:gd name="T72" fmla="*/ 1318 w 2028"/>
                  <a:gd name="T73" fmla="*/ 1762 h 1832"/>
                  <a:gd name="T74" fmla="*/ 198 w 2028"/>
                  <a:gd name="T75" fmla="*/ 731 h 1832"/>
                  <a:gd name="T76" fmla="*/ 236 w 2028"/>
                  <a:gd name="T77" fmla="*/ 573 h 1832"/>
                  <a:gd name="T78" fmla="*/ 338 w 2028"/>
                  <a:gd name="T79" fmla="*/ 433 h 1832"/>
                  <a:gd name="T80" fmla="*/ 496 w 2028"/>
                  <a:gd name="T81" fmla="*/ 320 h 1832"/>
                  <a:gd name="T82" fmla="*/ 698 w 2028"/>
                  <a:gd name="T83" fmla="*/ 240 h 1832"/>
                  <a:gd name="T84" fmla="*/ 930 w 2028"/>
                  <a:gd name="T85" fmla="*/ 200 h 1832"/>
                  <a:gd name="T86" fmla="*/ 1136 w 2028"/>
                  <a:gd name="T87" fmla="*/ 204 h 1832"/>
                  <a:gd name="T88" fmla="*/ 1364 w 2028"/>
                  <a:gd name="T89" fmla="*/ 252 h 1832"/>
                  <a:gd name="T90" fmla="*/ 1560 w 2028"/>
                  <a:gd name="T91" fmla="*/ 338 h 1832"/>
                  <a:gd name="T92" fmla="*/ 1710 w 2028"/>
                  <a:gd name="T93" fmla="*/ 457 h 1832"/>
                  <a:gd name="T94" fmla="*/ 1804 w 2028"/>
                  <a:gd name="T95" fmla="*/ 599 h 1832"/>
                  <a:gd name="T96" fmla="*/ 1830 w 2028"/>
                  <a:gd name="T97" fmla="*/ 731 h 1832"/>
                  <a:gd name="T98" fmla="*/ 1792 w 2028"/>
                  <a:gd name="T99" fmla="*/ 887 h 1832"/>
                  <a:gd name="T100" fmla="*/ 1688 w 2028"/>
                  <a:gd name="T101" fmla="*/ 1025 h 1832"/>
                  <a:gd name="T102" fmla="*/ 1530 w 2028"/>
                  <a:gd name="T103" fmla="*/ 1139 h 1832"/>
                  <a:gd name="T104" fmla="*/ 1328 w 2028"/>
                  <a:gd name="T105" fmla="*/ 1219 h 1832"/>
                  <a:gd name="T106" fmla="*/ 1096 w 2028"/>
                  <a:gd name="T107" fmla="*/ 1259 h 1832"/>
                  <a:gd name="T108" fmla="*/ 890 w 2028"/>
                  <a:gd name="T109" fmla="*/ 1255 h 1832"/>
                  <a:gd name="T110" fmla="*/ 660 w 2028"/>
                  <a:gd name="T111" fmla="*/ 1209 h 1832"/>
                  <a:gd name="T112" fmla="*/ 466 w 2028"/>
                  <a:gd name="T113" fmla="*/ 1123 h 1832"/>
                  <a:gd name="T114" fmla="*/ 316 w 2028"/>
                  <a:gd name="T115" fmla="*/ 1005 h 1832"/>
                  <a:gd name="T116" fmla="*/ 224 w 2028"/>
                  <a:gd name="T117" fmla="*/ 863 h 1832"/>
                  <a:gd name="T118" fmla="*/ 198 w 2028"/>
                  <a:gd name="T119" fmla="*/ 731 h 1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028" h="1832">
                    <a:moveTo>
                      <a:pt x="1382" y="1816"/>
                    </a:moveTo>
                    <a:lnTo>
                      <a:pt x="1382" y="1816"/>
                    </a:lnTo>
                    <a:lnTo>
                      <a:pt x="1394" y="1824"/>
                    </a:lnTo>
                    <a:lnTo>
                      <a:pt x="1408" y="1828"/>
                    </a:lnTo>
                    <a:lnTo>
                      <a:pt x="1420" y="1830"/>
                    </a:lnTo>
                    <a:lnTo>
                      <a:pt x="1434" y="1832"/>
                    </a:lnTo>
                    <a:lnTo>
                      <a:pt x="1434" y="1832"/>
                    </a:lnTo>
                    <a:lnTo>
                      <a:pt x="1446" y="1830"/>
                    </a:lnTo>
                    <a:lnTo>
                      <a:pt x="1458" y="1828"/>
                    </a:lnTo>
                    <a:lnTo>
                      <a:pt x="1470" y="1824"/>
                    </a:lnTo>
                    <a:lnTo>
                      <a:pt x="1482" y="1820"/>
                    </a:lnTo>
                    <a:lnTo>
                      <a:pt x="1492" y="1814"/>
                    </a:lnTo>
                    <a:lnTo>
                      <a:pt x="1502" y="1806"/>
                    </a:lnTo>
                    <a:lnTo>
                      <a:pt x="1510" y="1796"/>
                    </a:lnTo>
                    <a:lnTo>
                      <a:pt x="1518" y="1786"/>
                    </a:lnTo>
                    <a:lnTo>
                      <a:pt x="1518" y="1786"/>
                    </a:lnTo>
                    <a:lnTo>
                      <a:pt x="1528" y="1768"/>
                    </a:lnTo>
                    <a:lnTo>
                      <a:pt x="1532" y="1748"/>
                    </a:lnTo>
                    <a:lnTo>
                      <a:pt x="1534" y="1730"/>
                    </a:lnTo>
                    <a:lnTo>
                      <a:pt x="1532" y="1712"/>
                    </a:lnTo>
                    <a:lnTo>
                      <a:pt x="1526" y="1694"/>
                    </a:lnTo>
                    <a:lnTo>
                      <a:pt x="1516" y="1676"/>
                    </a:lnTo>
                    <a:lnTo>
                      <a:pt x="1504" y="1662"/>
                    </a:lnTo>
                    <a:lnTo>
                      <a:pt x="1488" y="1650"/>
                    </a:lnTo>
                    <a:lnTo>
                      <a:pt x="1488" y="1650"/>
                    </a:lnTo>
                    <a:lnTo>
                      <a:pt x="1470" y="1634"/>
                    </a:lnTo>
                    <a:lnTo>
                      <a:pt x="1450" y="1616"/>
                    </a:lnTo>
                    <a:lnTo>
                      <a:pt x="1428" y="1592"/>
                    </a:lnTo>
                    <a:lnTo>
                      <a:pt x="1404" y="1560"/>
                    </a:lnTo>
                    <a:lnTo>
                      <a:pt x="1392" y="1542"/>
                    </a:lnTo>
                    <a:lnTo>
                      <a:pt x="1380" y="1520"/>
                    </a:lnTo>
                    <a:lnTo>
                      <a:pt x="1370" y="1498"/>
                    </a:lnTo>
                    <a:lnTo>
                      <a:pt x="1360" y="1474"/>
                    </a:lnTo>
                    <a:lnTo>
                      <a:pt x="1350" y="1448"/>
                    </a:lnTo>
                    <a:lnTo>
                      <a:pt x="1344" y="1420"/>
                    </a:lnTo>
                    <a:lnTo>
                      <a:pt x="1344" y="1420"/>
                    </a:lnTo>
                    <a:lnTo>
                      <a:pt x="1418" y="1400"/>
                    </a:lnTo>
                    <a:lnTo>
                      <a:pt x="1488" y="1376"/>
                    </a:lnTo>
                    <a:lnTo>
                      <a:pt x="1554" y="1348"/>
                    </a:lnTo>
                    <a:lnTo>
                      <a:pt x="1618" y="1316"/>
                    </a:lnTo>
                    <a:lnTo>
                      <a:pt x="1678" y="1281"/>
                    </a:lnTo>
                    <a:lnTo>
                      <a:pt x="1736" y="1243"/>
                    </a:lnTo>
                    <a:lnTo>
                      <a:pt x="1762" y="1221"/>
                    </a:lnTo>
                    <a:lnTo>
                      <a:pt x="1788" y="1201"/>
                    </a:lnTo>
                    <a:lnTo>
                      <a:pt x="1812" y="1179"/>
                    </a:lnTo>
                    <a:lnTo>
                      <a:pt x="1836" y="1157"/>
                    </a:lnTo>
                    <a:lnTo>
                      <a:pt x="1858" y="1135"/>
                    </a:lnTo>
                    <a:lnTo>
                      <a:pt x="1878" y="1111"/>
                    </a:lnTo>
                    <a:lnTo>
                      <a:pt x="1898" y="1087"/>
                    </a:lnTo>
                    <a:lnTo>
                      <a:pt x="1916" y="1063"/>
                    </a:lnTo>
                    <a:lnTo>
                      <a:pt x="1934" y="1037"/>
                    </a:lnTo>
                    <a:lnTo>
                      <a:pt x="1950" y="1011"/>
                    </a:lnTo>
                    <a:lnTo>
                      <a:pt x="1964" y="985"/>
                    </a:lnTo>
                    <a:lnTo>
                      <a:pt x="1976" y="959"/>
                    </a:lnTo>
                    <a:lnTo>
                      <a:pt x="1988" y="931"/>
                    </a:lnTo>
                    <a:lnTo>
                      <a:pt x="1998" y="903"/>
                    </a:lnTo>
                    <a:lnTo>
                      <a:pt x="2008" y="875"/>
                    </a:lnTo>
                    <a:lnTo>
                      <a:pt x="2014" y="847"/>
                    </a:lnTo>
                    <a:lnTo>
                      <a:pt x="2020" y="819"/>
                    </a:lnTo>
                    <a:lnTo>
                      <a:pt x="2024" y="789"/>
                    </a:lnTo>
                    <a:lnTo>
                      <a:pt x="2028" y="761"/>
                    </a:lnTo>
                    <a:lnTo>
                      <a:pt x="2028" y="731"/>
                    </a:lnTo>
                    <a:lnTo>
                      <a:pt x="2028" y="731"/>
                    </a:lnTo>
                    <a:lnTo>
                      <a:pt x="2026" y="693"/>
                    </a:lnTo>
                    <a:lnTo>
                      <a:pt x="2022" y="655"/>
                    </a:lnTo>
                    <a:lnTo>
                      <a:pt x="2016" y="619"/>
                    </a:lnTo>
                    <a:lnTo>
                      <a:pt x="2008" y="583"/>
                    </a:lnTo>
                    <a:lnTo>
                      <a:pt x="1996" y="549"/>
                    </a:lnTo>
                    <a:lnTo>
                      <a:pt x="1982" y="513"/>
                    </a:lnTo>
                    <a:lnTo>
                      <a:pt x="1966" y="479"/>
                    </a:lnTo>
                    <a:lnTo>
                      <a:pt x="1948" y="447"/>
                    </a:lnTo>
                    <a:lnTo>
                      <a:pt x="1928" y="414"/>
                    </a:lnTo>
                    <a:lnTo>
                      <a:pt x="1906" y="382"/>
                    </a:lnTo>
                    <a:lnTo>
                      <a:pt x="1882" y="352"/>
                    </a:lnTo>
                    <a:lnTo>
                      <a:pt x="1854" y="322"/>
                    </a:lnTo>
                    <a:lnTo>
                      <a:pt x="1826" y="294"/>
                    </a:lnTo>
                    <a:lnTo>
                      <a:pt x="1796" y="266"/>
                    </a:lnTo>
                    <a:lnTo>
                      <a:pt x="1764" y="240"/>
                    </a:lnTo>
                    <a:lnTo>
                      <a:pt x="1730" y="214"/>
                    </a:lnTo>
                    <a:lnTo>
                      <a:pt x="1696" y="190"/>
                    </a:lnTo>
                    <a:lnTo>
                      <a:pt x="1658" y="166"/>
                    </a:lnTo>
                    <a:lnTo>
                      <a:pt x="1620" y="146"/>
                    </a:lnTo>
                    <a:lnTo>
                      <a:pt x="1580" y="124"/>
                    </a:lnTo>
                    <a:lnTo>
                      <a:pt x="1540" y="106"/>
                    </a:lnTo>
                    <a:lnTo>
                      <a:pt x="1498" y="88"/>
                    </a:lnTo>
                    <a:lnTo>
                      <a:pt x="1454" y="72"/>
                    </a:lnTo>
                    <a:lnTo>
                      <a:pt x="1408" y="58"/>
                    </a:lnTo>
                    <a:lnTo>
                      <a:pt x="1362" y="44"/>
                    </a:lnTo>
                    <a:lnTo>
                      <a:pt x="1316" y="32"/>
                    </a:lnTo>
                    <a:lnTo>
                      <a:pt x="1268" y="22"/>
                    </a:lnTo>
                    <a:lnTo>
                      <a:pt x="1218" y="14"/>
                    </a:lnTo>
                    <a:lnTo>
                      <a:pt x="1168" y="8"/>
                    </a:lnTo>
                    <a:lnTo>
                      <a:pt x="1118" y="4"/>
                    </a:lnTo>
                    <a:lnTo>
                      <a:pt x="1066" y="0"/>
                    </a:lnTo>
                    <a:lnTo>
                      <a:pt x="1014" y="0"/>
                    </a:lnTo>
                    <a:lnTo>
                      <a:pt x="1014" y="0"/>
                    </a:lnTo>
                    <a:lnTo>
                      <a:pt x="962" y="0"/>
                    </a:lnTo>
                    <a:lnTo>
                      <a:pt x="910" y="4"/>
                    </a:lnTo>
                    <a:lnTo>
                      <a:pt x="860" y="8"/>
                    </a:lnTo>
                    <a:lnTo>
                      <a:pt x="810" y="14"/>
                    </a:lnTo>
                    <a:lnTo>
                      <a:pt x="762" y="22"/>
                    </a:lnTo>
                    <a:lnTo>
                      <a:pt x="714" y="32"/>
                    </a:lnTo>
                    <a:lnTo>
                      <a:pt x="666" y="44"/>
                    </a:lnTo>
                    <a:lnTo>
                      <a:pt x="620" y="58"/>
                    </a:lnTo>
                    <a:lnTo>
                      <a:pt x="576" y="72"/>
                    </a:lnTo>
                    <a:lnTo>
                      <a:pt x="532" y="88"/>
                    </a:lnTo>
                    <a:lnTo>
                      <a:pt x="490" y="106"/>
                    </a:lnTo>
                    <a:lnTo>
                      <a:pt x="448" y="124"/>
                    </a:lnTo>
                    <a:lnTo>
                      <a:pt x="408" y="146"/>
                    </a:lnTo>
                    <a:lnTo>
                      <a:pt x="370" y="166"/>
                    </a:lnTo>
                    <a:lnTo>
                      <a:pt x="334" y="190"/>
                    </a:lnTo>
                    <a:lnTo>
                      <a:pt x="298" y="214"/>
                    </a:lnTo>
                    <a:lnTo>
                      <a:pt x="264" y="240"/>
                    </a:lnTo>
                    <a:lnTo>
                      <a:pt x="232" y="266"/>
                    </a:lnTo>
                    <a:lnTo>
                      <a:pt x="202" y="294"/>
                    </a:lnTo>
                    <a:lnTo>
                      <a:pt x="174" y="322"/>
                    </a:lnTo>
                    <a:lnTo>
                      <a:pt x="148" y="352"/>
                    </a:lnTo>
                    <a:lnTo>
                      <a:pt x="124" y="382"/>
                    </a:lnTo>
                    <a:lnTo>
                      <a:pt x="100" y="414"/>
                    </a:lnTo>
                    <a:lnTo>
                      <a:pt x="80" y="447"/>
                    </a:lnTo>
                    <a:lnTo>
                      <a:pt x="62" y="479"/>
                    </a:lnTo>
                    <a:lnTo>
                      <a:pt x="46" y="513"/>
                    </a:lnTo>
                    <a:lnTo>
                      <a:pt x="32" y="549"/>
                    </a:lnTo>
                    <a:lnTo>
                      <a:pt x="22" y="583"/>
                    </a:lnTo>
                    <a:lnTo>
                      <a:pt x="12" y="619"/>
                    </a:lnTo>
                    <a:lnTo>
                      <a:pt x="6" y="655"/>
                    </a:lnTo>
                    <a:lnTo>
                      <a:pt x="2" y="693"/>
                    </a:lnTo>
                    <a:lnTo>
                      <a:pt x="0" y="731"/>
                    </a:lnTo>
                    <a:lnTo>
                      <a:pt x="0" y="731"/>
                    </a:lnTo>
                    <a:lnTo>
                      <a:pt x="2" y="761"/>
                    </a:lnTo>
                    <a:lnTo>
                      <a:pt x="4" y="791"/>
                    </a:lnTo>
                    <a:lnTo>
                      <a:pt x="8" y="821"/>
                    </a:lnTo>
                    <a:lnTo>
                      <a:pt x="14" y="849"/>
                    </a:lnTo>
                    <a:lnTo>
                      <a:pt x="22" y="879"/>
                    </a:lnTo>
                    <a:lnTo>
                      <a:pt x="30" y="907"/>
                    </a:lnTo>
                    <a:lnTo>
                      <a:pt x="42" y="935"/>
                    </a:lnTo>
                    <a:lnTo>
                      <a:pt x="54" y="963"/>
                    </a:lnTo>
                    <a:lnTo>
                      <a:pt x="68" y="991"/>
                    </a:lnTo>
                    <a:lnTo>
                      <a:pt x="82" y="1017"/>
                    </a:lnTo>
                    <a:lnTo>
                      <a:pt x="98" y="1043"/>
                    </a:lnTo>
                    <a:lnTo>
                      <a:pt x="116" y="1069"/>
                    </a:lnTo>
                    <a:lnTo>
                      <a:pt x="136" y="1093"/>
                    </a:lnTo>
                    <a:lnTo>
                      <a:pt x="156" y="1119"/>
                    </a:lnTo>
                    <a:lnTo>
                      <a:pt x="178" y="1141"/>
                    </a:lnTo>
                    <a:lnTo>
                      <a:pt x="200" y="1165"/>
                    </a:lnTo>
                    <a:lnTo>
                      <a:pt x="224" y="1187"/>
                    </a:lnTo>
                    <a:lnTo>
                      <a:pt x="250" y="1209"/>
                    </a:lnTo>
                    <a:lnTo>
                      <a:pt x="276" y="1231"/>
                    </a:lnTo>
                    <a:lnTo>
                      <a:pt x="304" y="1251"/>
                    </a:lnTo>
                    <a:lnTo>
                      <a:pt x="332" y="1269"/>
                    </a:lnTo>
                    <a:lnTo>
                      <a:pt x="362" y="1289"/>
                    </a:lnTo>
                    <a:lnTo>
                      <a:pt x="394" y="1308"/>
                    </a:lnTo>
                    <a:lnTo>
                      <a:pt x="424" y="1324"/>
                    </a:lnTo>
                    <a:lnTo>
                      <a:pt x="490" y="1356"/>
                    </a:lnTo>
                    <a:lnTo>
                      <a:pt x="560" y="1384"/>
                    </a:lnTo>
                    <a:lnTo>
                      <a:pt x="632" y="1406"/>
                    </a:lnTo>
                    <a:lnTo>
                      <a:pt x="708" y="1426"/>
                    </a:lnTo>
                    <a:lnTo>
                      <a:pt x="708" y="1426"/>
                    </a:lnTo>
                    <a:lnTo>
                      <a:pt x="702" y="1454"/>
                    </a:lnTo>
                    <a:lnTo>
                      <a:pt x="692" y="1478"/>
                    </a:lnTo>
                    <a:lnTo>
                      <a:pt x="684" y="1502"/>
                    </a:lnTo>
                    <a:lnTo>
                      <a:pt x="672" y="1524"/>
                    </a:lnTo>
                    <a:lnTo>
                      <a:pt x="662" y="1542"/>
                    </a:lnTo>
                    <a:lnTo>
                      <a:pt x="650" y="1560"/>
                    </a:lnTo>
                    <a:lnTo>
                      <a:pt x="626" y="1592"/>
                    </a:lnTo>
                    <a:lnTo>
                      <a:pt x="604" y="1616"/>
                    </a:lnTo>
                    <a:lnTo>
                      <a:pt x="586" y="1634"/>
                    </a:lnTo>
                    <a:lnTo>
                      <a:pt x="566" y="1650"/>
                    </a:lnTo>
                    <a:lnTo>
                      <a:pt x="566" y="1650"/>
                    </a:lnTo>
                    <a:lnTo>
                      <a:pt x="550" y="1662"/>
                    </a:lnTo>
                    <a:lnTo>
                      <a:pt x="538" y="1676"/>
                    </a:lnTo>
                    <a:lnTo>
                      <a:pt x="528" y="1694"/>
                    </a:lnTo>
                    <a:lnTo>
                      <a:pt x="522" y="1712"/>
                    </a:lnTo>
                    <a:lnTo>
                      <a:pt x="520" y="1730"/>
                    </a:lnTo>
                    <a:lnTo>
                      <a:pt x="522" y="1750"/>
                    </a:lnTo>
                    <a:lnTo>
                      <a:pt x="526" y="1768"/>
                    </a:lnTo>
                    <a:lnTo>
                      <a:pt x="536" y="1786"/>
                    </a:lnTo>
                    <a:lnTo>
                      <a:pt x="536" y="1786"/>
                    </a:lnTo>
                    <a:lnTo>
                      <a:pt x="542" y="1796"/>
                    </a:lnTo>
                    <a:lnTo>
                      <a:pt x="552" y="1806"/>
                    </a:lnTo>
                    <a:lnTo>
                      <a:pt x="562" y="1814"/>
                    </a:lnTo>
                    <a:lnTo>
                      <a:pt x="572" y="1820"/>
                    </a:lnTo>
                    <a:lnTo>
                      <a:pt x="582" y="1824"/>
                    </a:lnTo>
                    <a:lnTo>
                      <a:pt x="594" y="1828"/>
                    </a:lnTo>
                    <a:lnTo>
                      <a:pt x="606" y="1830"/>
                    </a:lnTo>
                    <a:lnTo>
                      <a:pt x="618" y="1832"/>
                    </a:lnTo>
                    <a:lnTo>
                      <a:pt x="618" y="1832"/>
                    </a:lnTo>
                    <a:lnTo>
                      <a:pt x="632" y="1830"/>
                    </a:lnTo>
                    <a:lnTo>
                      <a:pt x="646" y="1828"/>
                    </a:lnTo>
                    <a:lnTo>
                      <a:pt x="658" y="1824"/>
                    </a:lnTo>
                    <a:lnTo>
                      <a:pt x="672" y="1816"/>
                    </a:lnTo>
                    <a:lnTo>
                      <a:pt x="672" y="1816"/>
                    </a:lnTo>
                    <a:lnTo>
                      <a:pt x="682" y="1810"/>
                    </a:lnTo>
                    <a:lnTo>
                      <a:pt x="704" y="1792"/>
                    </a:lnTo>
                    <a:lnTo>
                      <a:pt x="736" y="1764"/>
                    </a:lnTo>
                    <a:lnTo>
                      <a:pt x="754" y="1744"/>
                    </a:lnTo>
                    <a:lnTo>
                      <a:pt x="772" y="1724"/>
                    </a:lnTo>
                    <a:lnTo>
                      <a:pt x="792" y="1700"/>
                    </a:lnTo>
                    <a:lnTo>
                      <a:pt x="812" y="1674"/>
                    </a:lnTo>
                    <a:lnTo>
                      <a:pt x="830" y="1644"/>
                    </a:lnTo>
                    <a:lnTo>
                      <a:pt x="848" y="1612"/>
                    </a:lnTo>
                    <a:lnTo>
                      <a:pt x="864" y="1578"/>
                    </a:lnTo>
                    <a:lnTo>
                      <a:pt x="880" y="1540"/>
                    </a:lnTo>
                    <a:lnTo>
                      <a:pt x="892" y="1500"/>
                    </a:lnTo>
                    <a:lnTo>
                      <a:pt x="904" y="1456"/>
                    </a:lnTo>
                    <a:lnTo>
                      <a:pt x="904" y="1456"/>
                    </a:lnTo>
                    <a:lnTo>
                      <a:pt x="958" y="1460"/>
                    </a:lnTo>
                    <a:lnTo>
                      <a:pt x="1014" y="1460"/>
                    </a:lnTo>
                    <a:lnTo>
                      <a:pt x="1014" y="1460"/>
                    </a:lnTo>
                    <a:lnTo>
                      <a:pt x="1082" y="1458"/>
                    </a:lnTo>
                    <a:lnTo>
                      <a:pt x="1150" y="1454"/>
                    </a:lnTo>
                    <a:lnTo>
                      <a:pt x="1150" y="1454"/>
                    </a:lnTo>
                    <a:lnTo>
                      <a:pt x="1160" y="1498"/>
                    </a:lnTo>
                    <a:lnTo>
                      <a:pt x="1172" y="1538"/>
                    </a:lnTo>
                    <a:lnTo>
                      <a:pt x="1188" y="1576"/>
                    </a:lnTo>
                    <a:lnTo>
                      <a:pt x="1204" y="1612"/>
                    </a:lnTo>
                    <a:lnTo>
                      <a:pt x="1222" y="1644"/>
                    </a:lnTo>
                    <a:lnTo>
                      <a:pt x="1242" y="1672"/>
                    </a:lnTo>
                    <a:lnTo>
                      <a:pt x="1260" y="1700"/>
                    </a:lnTo>
                    <a:lnTo>
                      <a:pt x="1280" y="1724"/>
                    </a:lnTo>
                    <a:lnTo>
                      <a:pt x="1300" y="1744"/>
                    </a:lnTo>
                    <a:lnTo>
                      <a:pt x="1318" y="1762"/>
                    </a:lnTo>
                    <a:lnTo>
                      <a:pt x="1348" y="1792"/>
                    </a:lnTo>
                    <a:lnTo>
                      <a:pt x="1372" y="1810"/>
                    </a:lnTo>
                    <a:lnTo>
                      <a:pt x="1382" y="1816"/>
                    </a:lnTo>
                    <a:lnTo>
                      <a:pt x="1382" y="1816"/>
                    </a:lnTo>
                    <a:close/>
                    <a:moveTo>
                      <a:pt x="198" y="731"/>
                    </a:moveTo>
                    <a:lnTo>
                      <a:pt x="198" y="731"/>
                    </a:lnTo>
                    <a:lnTo>
                      <a:pt x="200" y="703"/>
                    </a:lnTo>
                    <a:lnTo>
                      <a:pt x="202" y="677"/>
                    </a:lnTo>
                    <a:lnTo>
                      <a:pt x="208" y="649"/>
                    </a:lnTo>
                    <a:lnTo>
                      <a:pt x="214" y="623"/>
                    </a:lnTo>
                    <a:lnTo>
                      <a:pt x="224" y="597"/>
                    </a:lnTo>
                    <a:lnTo>
                      <a:pt x="236" y="573"/>
                    </a:lnTo>
                    <a:lnTo>
                      <a:pt x="248" y="547"/>
                    </a:lnTo>
                    <a:lnTo>
                      <a:pt x="262" y="523"/>
                    </a:lnTo>
                    <a:lnTo>
                      <a:pt x="278" y="501"/>
                    </a:lnTo>
                    <a:lnTo>
                      <a:pt x="296" y="477"/>
                    </a:lnTo>
                    <a:lnTo>
                      <a:pt x="316" y="455"/>
                    </a:lnTo>
                    <a:lnTo>
                      <a:pt x="338" y="433"/>
                    </a:lnTo>
                    <a:lnTo>
                      <a:pt x="360" y="412"/>
                    </a:lnTo>
                    <a:lnTo>
                      <a:pt x="384" y="392"/>
                    </a:lnTo>
                    <a:lnTo>
                      <a:pt x="410" y="372"/>
                    </a:lnTo>
                    <a:lnTo>
                      <a:pt x="438" y="354"/>
                    </a:lnTo>
                    <a:lnTo>
                      <a:pt x="466" y="336"/>
                    </a:lnTo>
                    <a:lnTo>
                      <a:pt x="496" y="320"/>
                    </a:lnTo>
                    <a:lnTo>
                      <a:pt x="526" y="304"/>
                    </a:lnTo>
                    <a:lnTo>
                      <a:pt x="558" y="288"/>
                    </a:lnTo>
                    <a:lnTo>
                      <a:pt x="592" y="274"/>
                    </a:lnTo>
                    <a:lnTo>
                      <a:pt x="626" y="262"/>
                    </a:lnTo>
                    <a:lnTo>
                      <a:pt x="660" y="250"/>
                    </a:lnTo>
                    <a:lnTo>
                      <a:pt x="698" y="240"/>
                    </a:lnTo>
                    <a:lnTo>
                      <a:pt x="734" y="230"/>
                    </a:lnTo>
                    <a:lnTo>
                      <a:pt x="772" y="222"/>
                    </a:lnTo>
                    <a:lnTo>
                      <a:pt x="810" y="214"/>
                    </a:lnTo>
                    <a:lnTo>
                      <a:pt x="850" y="208"/>
                    </a:lnTo>
                    <a:lnTo>
                      <a:pt x="890" y="204"/>
                    </a:lnTo>
                    <a:lnTo>
                      <a:pt x="930" y="200"/>
                    </a:lnTo>
                    <a:lnTo>
                      <a:pt x="972" y="198"/>
                    </a:lnTo>
                    <a:lnTo>
                      <a:pt x="1014" y="198"/>
                    </a:lnTo>
                    <a:lnTo>
                      <a:pt x="1014" y="198"/>
                    </a:lnTo>
                    <a:lnTo>
                      <a:pt x="1056" y="198"/>
                    </a:lnTo>
                    <a:lnTo>
                      <a:pt x="1096" y="200"/>
                    </a:lnTo>
                    <a:lnTo>
                      <a:pt x="1136" y="204"/>
                    </a:lnTo>
                    <a:lnTo>
                      <a:pt x="1176" y="208"/>
                    </a:lnTo>
                    <a:lnTo>
                      <a:pt x="1216" y="214"/>
                    </a:lnTo>
                    <a:lnTo>
                      <a:pt x="1254" y="222"/>
                    </a:lnTo>
                    <a:lnTo>
                      <a:pt x="1292" y="230"/>
                    </a:lnTo>
                    <a:lnTo>
                      <a:pt x="1328" y="240"/>
                    </a:lnTo>
                    <a:lnTo>
                      <a:pt x="1364" y="252"/>
                    </a:lnTo>
                    <a:lnTo>
                      <a:pt x="1400" y="264"/>
                    </a:lnTo>
                    <a:lnTo>
                      <a:pt x="1434" y="276"/>
                    </a:lnTo>
                    <a:lnTo>
                      <a:pt x="1466" y="290"/>
                    </a:lnTo>
                    <a:lnTo>
                      <a:pt x="1498" y="304"/>
                    </a:lnTo>
                    <a:lnTo>
                      <a:pt x="1530" y="320"/>
                    </a:lnTo>
                    <a:lnTo>
                      <a:pt x="1560" y="338"/>
                    </a:lnTo>
                    <a:lnTo>
                      <a:pt x="1588" y="356"/>
                    </a:lnTo>
                    <a:lnTo>
                      <a:pt x="1616" y="374"/>
                    </a:lnTo>
                    <a:lnTo>
                      <a:pt x="1642" y="394"/>
                    </a:lnTo>
                    <a:lnTo>
                      <a:pt x="1666" y="414"/>
                    </a:lnTo>
                    <a:lnTo>
                      <a:pt x="1688" y="435"/>
                    </a:lnTo>
                    <a:lnTo>
                      <a:pt x="1710" y="457"/>
                    </a:lnTo>
                    <a:lnTo>
                      <a:pt x="1730" y="479"/>
                    </a:lnTo>
                    <a:lnTo>
                      <a:pt x="1748" y="503"/>
                    </a:lnTo>
                    <a:lnTo>
                      <a:pt x="1764" y="525"/>
                    </a:lnTo>
                    <a:lnTo>
                      <a:pt x="1780" y="549"/>
                    </a:lnTo>
                    <a:lnTo>
                      <a:pt x="1792" y="575"/>
                    </a:lnTo>
                    <a:lnTo>
                      <a:pt x="1804" y="599"/>
                    </a:lnTo>
                    <a:lnTo>
                      <a:pt x="1814" y="625"/>
                    </a:lnTo>
                    <a:lnTo>
                      <a:pt x="1820" y="651"/>
                    </a:lnTo>
                    <a:lnTo>
                      <a:pt x="1826" y="677"/>
                    </a:lnTo>
                    <a:lnTo>
                      <a:pt x="1830" y="703"/>
                    </a:lnTo>
                    <a:lnTo>
                      <a:pt x="1830" y="731"/>
                    </a:lnTo>
                    <a:lnTo>
                      <a:pt x="1830" y="731"/>
                    </a:lnTo>
                    <a:lnTo>
                      <a:pt x="1830" y="757"/>
                    </a:lnTo>
                    <a:lnTo>
                      <a:pt x="1826" y="783"/>
                    </a:lnTo>
                    <a:lnTo>
                      <a:pt x="1820" y="811"/>
                    </a:lnTo>
                    <a:lnTo>
                      <a:pt x="1814" y="835"/>
                    </a:lnTo>
                    <a:lnTo>
                      <a:pt x="1804" y="861"/>
                    </a:lnTo>
                    <a:lnTo>
                      <a:pt x="1792" y="887"/>
                    </a:lnTo>
                    <a:lnTo>
                      <a:pt x="1780" y="911"/>
                    </a:lnTo>
                    <a:lnTo>
                      <a:pt x="1764" y="935"/>
                    </a:lnTo>
                    <a:lnTo>
                      <a:pt x="1748" y="959"/>
                    </a:lnTo>
                    <a:lnTo>
                      <a:pt x="1730" y="981"/>
                    </a:lnTo>
                    <a:lnTo>
                      <a:pt x="1710" y="1003"/>
                    </a:lnTo>
                    <a:lnTo>
                      <a:pt x="1688" y="1025"/>
                    </a:lnTo>
                    <a:lnTo>
                      <a:pt x="1666" y="1047"/>
                    </a:lnTo>
                    <a:lnTo>
                      <a:pt x="1642" y="1067"/>
                    </a:lnTo>
                    <a:lnTo>
                      <a:pt x="1616" y="1085"/>
                    </a:lnTo>
                    <a:lnTo>
                      <a:pt x="1588" y="1105"/>
                    </a:lnTo>
                    <a:lnTo>
                      <a:pt x="1560" y="1121"/>
                    </a:lnTo>
                    <a:lnTo>
                      <a:pt x="1530" y="1139"/>
                    </a:lnTo>
                    <a:lnTo>
                      <a:pt x="1498" y="1155"/>
                    </a:lnTo>
                    <a:lnTo>
                      <a:pt x="1466" y="1169"/>
                    </a:lnTo>
                    <a:lnTo>
                      <a:pt x="1434" y="1183"/>
                    </a:lnTo>
                    <a:lnTo>
                      <a:pt x="1400" y="1197"/>
                    </a:lnTo>
                    <a:lnTo>
                      <a:pt x="1364" y="1209"/>
                    </a:lnTo>
                    <a:lnTo>
                      <a:pt x="1328" y="1219"/>
                    </a:lnTo>
                    <a:lnTo>
                      <a:pt x="1292" y="1229"/>
                    </a:lnTo>
                    <a:lnTo>
                      <a:pt x="1254" y="1237"/>
                    </a:lnTo>
                    <a:lnTo>
                      <a:pt x="1216" y="1245"/>
                    </a:lnTo>
                    <a:lnTo>
                      <a:pt x="1176" y="1251"/>
                    </a:lnTo>
                    <a:lnTo>
                      <a:pt x="1136" y="1255"/>
                    </a:lnTo>
                    <a:lnTo>
                      <a:pt x="1096" y="1259"/>
                    </a:lnTo>
                    <a:lnTo>
                      <a:pt x="1056" y="1261"/>
                    </a:lnTo>
                    <a:lnTo>
                      <a:pt x="1014" y="1261"/>
                    </a:lnTo>
                    <a:lnTo>
                      <a:pt x="1014" y="1261"/>
                    </a:lnTo>
                    <a:lnTo>
                      <a:pt x="972" y="1261"/>
                    </a:lnTo>
                    <a:lnTo>
                      <a:pt x="930" y="1259"/>
                    </a:lnTo>
                    <a:lnTo>
                      <a:pt x="890" y="1255"/>
                    </a:lnTo>
                    <a:lnTo>
                      <a:pt x="850" y="1251"/>
                    </a:lnTo>
                    <a:lnTo>
                      <a:pt x="810" y="1245"/>
                    </a:lnTo>
                    <a:lnTo>
                      <a:pt x="772" y="1239"/>
                    </a:lnTo>
                    <a:lnTo>
                      <a:pt x="734" y="1229"/>
                    </a:lnTo>
                    <a:lnTo>
                      <a:pt x="698" y="1221"/>
                    </a:lnTo>
                    <a:lnTo>
                      <a:pt x="660" y="1209"/>
                    </a:lnTo>
                    <a:lnTo>
                      <a:pt x="626" y="1197"/>
                    </a:lnTo>
                    <a:lnTo>
                      <a:pt x="592" y="1185"/>
                    </a:lnTo>
                    <a:lnTo>
                      <a:pt x="558" y="1171"/>
                    </a:lnTo>
                    <a:lnTo>
                      <a:pt x="526" y="1157"/>
                    </a:lnTo>
                    <a:lnTo>
                      <a:pt x="496" y="1141"/>
                    </a:lnTo>
                    <a:lnTo>
                      <a:pt x="466" y="1123"/>
                    </a:lnTo>
                    <a:lnTo>
                      <a:pt x="438" y="1107"/>
                    </a:lnTo>
                    <a:lnTo>
                      <a:pt x="410" y="1087"/>
                    </a:lnTo>
                    <a:lnTo>
                      <a:pt x="384" y="1069"/>
                    </a:lnTo>
                    <a:lnTo>
                      <a:pt x="360" y="1049"/>
                    </a:lnTo>
                    <a:lnTo>
                      <a:pt x="338" y="1027"/>
                    </a:lnTo>
                    <a:lnTo>
                      <a:pt x="316" y="1005"/>
                    </a:lnTo>
                    <a:lnTo>
                      <a:pt x="296" y="983"/>
                    </a:lnTo>
                    <a:lnTo>
                      <a:pt x="278" y="961"/>
                    </a:lnTo>
                    <a:lnTo>
                      <a:pt x="262" y="937"/>
                    </a:lnTo>
                    <a:lnTo>
                      <a:pt x="248" y="913"/>
                    </a:lnTo>
                    <a:lnTo>
                      <a:pt x="236" y="889"/>
                    </a:lnTo>
                    <a:lnTo>
                      <a:pt x="224" y="863"/>
                    </a:lnTo>
                    <a:lnTo>
                      <a:pt x="214" y="837"/>
                    </a:lnTo>
                    <a:lnTo>
                      <a:pt x="208" y="811"/>
                    </a:lnTo>
                    <a:lnTo>
                      <a:pt x="202" y="785"/>
                    </a:lnTo>
                    <a:lnTo>
                      <a:pt x="200" y="757"/>
                    </a:lnTo>
                    <a:lnTo>
                      <a:pt x="198" y="731"/>
                    </a:lnTo>
                    <a:lnTo>
                      <a:pt x="198" y="7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en-GB" sz="1200" dirty="0">
                  <a:solidFill>
                    <a:srgbClr val="717171"/>
                  </a:solidFill>
                </a:endParaRPr>
              </a:p>
            </p:txBody>
          </p:sp>
        </p:grpSp>
        <p:sp>
          <p:nvSpPr>
            <p:cNvPr id="75" name="Freeform 87"/>
            <p:cNvSpPr>
              <a:spLocks noEditPoints="1"/>
            </p:cNvSpPr>
            <p:nvPr/>
          </p:nvSpPr>
          <p:spPr bwMode="auto">
            <a:xfrm>
              <a:off x="8303759" y="2246554"/>
              <a:ext cx="432791" cy="432513"/>
            </a:xfrm>
            <a:custGeom>
              <a:avLst/>
              <a:gdLst>
                <a:gd name="T0" fmla="*/ 2255 w 3119"/>
                <a:gd name="T1" fmla="*/ 2042 h 3114"/>
                <a:gd name="T2" fmla="*/ 2069 w 3119"/>
                <a:gd name="T3" fmla="*/ 2208 h 3114"/>
                <a:gd name="T4" fmla="*/ 1997 w 3119"/>
                <a:gd name="T5" fmla="*/ 2454 h 3114"/>
                <a:gd name="T6" fmla="*/ 2069 w 3119"/>
                <a:gd name="T7" fmla="*/ 2702 h 3114"/>
                <a:gd name="T8" fmla="*/ 2255 w 3119"/>
                <a:gd name="T9" fmla="*/ 2869 h 3114"/>
                <a:gd name="T10" fmla="*/ 2513 w 3119"/>
                <a:gd name="T11" fmla="*/ 2913 h 3114"/>
                <a:gd name="T12" fmla="*/ 2748 w 3119"/>
                <a:gd name="T13" fmla="*/ 2815 h 3114"/>
                <a:gd name="T14" fmla="*/ 2894 w 3119"/>
                <a:gd name="T15" fmla="*/ 2611 h 3114"/>
                <a:gd name="T16" fmla="*/ 2909 w 3119"/>
                <a:gd name="T17" fmla="*/ 2350 h 3114"/>
                <a:gd name="T18" fmla="*/ 2786 w 3119"/>
                <a:gd name="T19" fmla="*/ 2130 h 3114"/>
                <a:gd name="T20" fmla="*/ 2564 w 3119"/>
                <a:gd name="T21" fmla="*/ 2006 h 3114"/>
                <a:gd name="T22" fmla="*/ 2584 w 3119"/>
                <a:gd name="T23" fmla="*/ 1808 h 3114"/>
                <a:gd name="T24" fmla="*/ 2858 w 3119"/>
                <a:gd name="T25" fmla="*/ 1931 h 3114"/>
                <a:gd name="T26" fmla="*/ 3047 w 3119"/>
                <a:gd name="T27" fmla="*/ 2158 h 3114"/>
                <a:gd name="T28" fmla="*/ 3119 w 3119"/>
                <a:gd name="T29" fmla="*/ 2454 h 3114"/>
                <a:gd name="T30" fmla="*/ 3047 w 3119"/>
                <a:gd name="T31" fmla="*/ 2752 h 3114"/>
                <a:gd name="T32" fmla="*/ 2858 w 3119"/>
                <a:gd name="T33" fmla="*/ 2979 h 3114"/>
                <a:gd name="T34" fmla="*/ 2584 w 3119"/>
                <a:gd name="T35" fmla="*/ 3102 h 3114"/>
                <a:gd name="T36" fmla="*/ 2274 w 3119"/>
                <a:gd name="T37" fmla="*/ 3088 h 3114"/>
                <a:gd name="T38" fmla="*/ 2015 w 3119"/>
                <a:gd name="T39" fmla="*/ 2942 h 3114"/>
                <a:gd name="T40" fmla="*/ 1846 w 3119"/>
                <a:gd name="T41" fmla="*/ 2697 h 3114"/>
                <a:gd name="T42" fmla="*/ 1803 w 3119"/>
                <a:gd name="T43" fmla="*/ 2392 h 3114"/>
                <a:gd name="T44" fmla="*/ 1900 w 3119"/>
                <a:gd name="T45" fmla="*/ 2106 h 3114"/>
                <a:gd name="T46" fmla="*/ 2109 w 3119"/>
                <a:gd name="T47" fmla="*/ 1897 h 3114"/>
                <a:gd name="T48" fmla="*/ 2396 w 3119"/>
                <a:gd name="T49" fmla="*/ 1800 h 3114"/>
                <a:gd name="T50" fmla="*/ 2686 w 3119"/>
                <a:gd name="T51" fmla="*/ 400 h 3114"/>
                <a:gd name="T52" fmla="*/ 2732 w 3119"/>
                <a:gd name="T53" fmla="*/ 494 h 3114"/>
                <a:gd name="T54" fmla="*/ 539 w 3119"/>
                <a:gd name="T55" fmla="*/ 2713 h 3114"/>
                <a:gd name="T56" fmla="*/ 448 w 3119"/>
                <a:gd name="T57" fmla="*/ 2722 h 3114"/>
                <a:gd name="T58" fmla="*/ 387 w 3119"/>
                <a:gd name="T59" fmla="*/ 2641 h 3114"/>
                <a:gd name="T60" fmla="*/ 2564 w 3119"/>
                <a:gd name="T61" fmla="*/ 414 h 3114"/>
                <a:gd name="T62" fmla="*/ 606 w 3119"/>
                <a:gd name="T63" fmla="*/ 201 h 3114"/>
                <a:gd name="T64" fmla="*/ 371 w 3119"/>
                <a:gd name="T65" fmla="*/ 299 h 3114"/>
                <a:gd name="T66" fmla="*/ 225 w 3119"/>
                <a:gd name="T67" fmla="*/ 503 h 3114"/>
                <a:gd name="T68" fmla="*/ 210 w 3119"/>
                <a:gd name="T69" fmla="*/ 764 h 3114"/>
                <a:gd name="T70" fmla="*/ 333 w 3119"/>
                <a:gd name="T71" fmla="*/ 985 h 3114"/>
                <a:gd name="T72" fmla="*/ 553 w 3119"/>
                <a:gd name="T73" fmla="*/ 1107 h 3114"/>
                <a:gd name="T74" fmla="*/ 815 w 3119"/>
                <a:gd name="T75" fmla="*/ 1093 h 3114"/>
                <a:gd name="T76" fmla="*/ 1021 w 3119"/>
                <a:gd name="T77" fmla="*/ 947 h 3114"/>
                <a:gd name="T78" fmla="*/ 1119 w 3119"/>
                <a:gd name="T79" fmla="*/ 711 h 3114"/>
                <a:gd name="T80" fmla="*/ 1075 w 3119"/>
                <a:gd name="T81" fmla="*/ 456 h 3114"/>
                <a:gd name="T82" fmla="*/ 907 w 3119"/>
                <a:gd name="T83" fmla="*/ 269 h 3114"/>
                <a:gd name="T84" fmla="*/ 659 w 3119"/>
                <a:gd name="T85" fmla="*/ 198 h 3114"/>
                <a:gd name="T86" fmla="*/ 902 w 3119"/>
                <a:gd name="T87" fmla="*/ 46 h 3114"/>
                <a:gd name="T88" fmla="*/ 1146 w 3119"/>
                <a:gd name="T89" fmla="*/ 215 h 3114"/>
                <a:gd name="T90" fmla="*/ 1293 w 3119"/>
                <a:gd name="T91" fmla="*/ 473 h 3114"/>
                <a:gd name="T92" fmla="*/ 1308 w 3119"/>
                <a:gd name="T93" fmla="*/ 782 h 3114"/>
                <a:gd name="T94" fmla="*/ 1185 w 3119"/>
                <a:gd name="T95" fmla="*/ 1057 h 3114"/>
                <a:gd name="T96" fmla="*/ 958 w 3119"/>
                <a:gd name="T97" fmla="*/ 1247 h 3114"/>
                <a:gd name="T98" fmla="*/ 659 w 3119"/>
                <a:gd name="T99" fmla="*/ 1318 h 3114"/>
                <a:gd name="T100" fmla="*/ 362 w 3119"/>
                <a:gd name="T101" fmla="*/ 1247 h 3114"/>
                <a:gd name="T102" fmla="*/ 134 w 3119"/>
                <a:gd name="T103" fmla="*/ 1057 h 3114"/>
                <a:gd name="T104" fmla="*/ 12 w 3119"/>
                <a:gd name="T105" fmla="*/ 782 h 3114"/>
                <a:gd name="T106" fmla="*/ 27 w 3119"/>
                <a:gd name="T107" fmla="*/ 473 h 3114"/>
                <a:gd name="T108" fmla="*/ 173 w 3119"/>
                <a:gd name="T109" fmla="*/ 215 h 3114"/>
                <a:gd name="T110" fmla="*/ 417 w 3119"/>
                <a:gd name="T111" fmla="*/ 46 h 3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119" h="3114">
                  <a:moveTo>
                    <a:pt x="2459" y="1995"/>
                  </a:moveTo>
                  <a:lnTo>
                    <a:pt x="2405" y="1998"/>
                  </a:lnTo>
                  <a:lnTo>
                    <a:pt x="2353" y="2006"/>
                  </a:lnTo>
                  <a:lnTo>
                    <a:pt x="2304" y="2021"/>
                  </a:lnTo>
                  <a:lnTo>
                    <a:pt x="2255" y="2042"/>
                  </a:lnTo>
                  <a:lnTo>
                    <a:pt x="2212" y="2066"/>
                  </a:lnTo>
                  <a:lnTo>
                    <a:pt x="2171" y="2095"/>
                  </a:lnTo>
                  <a:lnTo>
                    <a:pt x="2133" y="2130"/>
                  </a:lnTo>
                  <a:lnTo>
                    <a:pt x="2098" y="2167"/>
                  </a:lnTo>
                  <a:lnTo>
                    <a:pt x="2069" y="2208"/>
                  </a:lnTo>
                  <a:lnTo>
                    <a:pt x="2044" y="2252"/>
                  </a:lnTo>
                  <a:lnTo>
                    <a:pt x="2024" y="2299"/>
                  </a:lnTo>
                  <a:lnTo>
                    <a:pt x="2009" y="2350"/>
                  </a:lnTo>
                  <a:lnTo>
                    <a:pt x="2000" y="2401"/>
                  </a:lnTo>
                  <a:lnTo>
                    <a:pt x="1997" y="2454"/>
                  </a:lnTo>
                  <a:lnTo>
                    <a:pt x="2000" y="2509"/>
                  </a:lnTo>
                  <a:lnTo>
                    <a:pt x="2009" y="2560"/>
                  </a:lnTo>
                  <a:lnTo>
                    <a:pt x="2024" y="2611"/>
                  </a:lnTo>
                  <a:lnTo>
                    <a:pt x="2044" y="2658"/>
                  </a:lnTo>
                  <a:lnTo>
                    <a:pt x="2069" y="2702"/>
                  </a:lnTo>
                  <a:lnTo>
                    <a:pt x="2098" y="2744"/>
                  </a:lnTo>
                  <a:lnTo>
                    <a:pt x="2133" y="2781"/>
                  </a:lnTo>
                  <a:lnTo>
                    <a:pt x="2171" y="2815"/>
                  </a:lnTo>
                  <a:lnTo>
                    <a:pt x="2212" y="2844"/>
                  </a:lnTo>
                  <a:lnTo>
                    <a:pt x="2255" y="2869"/>
                  </a:lnTo>
                  <a:lnTo>
                    <a:pt x="2304" y="2889"/>
                  </a:lnTo>
                  <a:lnTo>
                    <a:pt x="2353" y="2904"/>
                  </a:lnTo>
                  <a:lnTo>
                    <a:pt x="2405" y="2913"/>
                  </a:lnTo>
                  <a:lnTo>
                    <a:pt x="2459" y="2916"/>
                  </a:lnTo>
                  <a:lnTo>
                    <a:pt x="2513" y="2913"/>
                  </a:lnTo>
                  <a:lnTo>
                    <a:pt x="2564" y="2904"/>
                  </a:lnTo>
                  <a:lnTo>
                    <a:pt x="2615" y="2889"/>
                  </a:lnTo>
                  <a:lnTo>
                    <a:pt x="2662" y="2869"/>
                  </a:lnTo>
                  <a:lnTo>
                    <a:pt x="2707" y="2844"/>
                  </a:lnTo>
                  <a:lnTo>
                    <a:pt x="2748" y="2815"/>
                  </a:lnTo>
                  <a:lnTo>
                    <a:pt x="2786" y="2781"/>
                  </a:lnTo>
                  <a:lnTo>
                    <a:pt x="2819" y="2744"/>
                  </a:lnTo>
                  <a:lnTo>
                    <a:pt x="2849" y="2702"/>
                  </a:lnTo>
                  <a:lnTo>
                    <a:pt x="2875" y="2658"/>
                  </a:lnTo>
                  <a:lnTo>
                    <a:pt x="2894" y="2611"/>
                  </a:lnTo>
                  <a:lnTo>
                    <a:pt x="2909" y="2560"/>
                  </a:lnTo>
                  <a:lnTo>
                    <a:pt x="2919" y="2509"/>
                  </a:lnTo>
                  <a:lnTo>
                    <a:pt x="2922" y="2454"/>
                  </a:lnTo>
                  <a:lnTo>
                    <a:pt x="2919" y="2401"/>
                  </a:lnTo>
                  <a:lnTo>
                    <a:pt x="2909" y="2350"/>
                  </a:lnTo>
                  <a:lnTo>
                    <a:pt x="2894" y="2299"/>
                  </a:lnTo>
                  <a:lnTo>
                    <a:pt x="2875" y="2252"/>
                  </a:lnTo>
                  <a:lnTo>
                    <a:pt x="2849" y="2208"/>
                  </a:lnTo>
                  <a:lnTo>
                    <a:pt x="2819" y="2167"/>
                  </a:lnTo>
                  <a:lnTo>
                    <a:pt x="2786" y="2130"/>
                  </a:lnTo>
                  <a:lnTo>
                    <a:pt x="2748" y="2095"/>
                  </a:lnTo>
                  <a:lnTo>
                    <a:pt x="2707" y="2066"/>
                  </a:lnTo>
                  <a:lnTo>
                    <a:pt x="2662" y="2042"/>
                  </a:lnTo>
                  <a:lnTo>
                    <a:pt x="2615" y="2021"/>
                  </a:lnTo>
                  <a:lnTo>
                    <a:pt x="2564" y="2006"/>
                  </a:lnTo>
                  <a:lnTo>
                    <a:pt x="2513" y="1998"/>
                  </a:lnTo>
                  <a:lnTo>
                    <a:pt x="2459" y="1995"/>
                  </a:lnTo>
                  <a:close/>
                  <a:moveTo>
                    <a:pt x="2459" y="1797"/>
                  </a:moveTo>
                  <a:lnTo>
                    <a:pt x="2523" y="1800"/>
                  </a:lnTo>
                  <a:lnTo>
                    <a:pt x="2584" y="1808"/>
                  </a:lnTo>
                  <a:lnTo>
                    <a:pt x="2644" y="1823"/>
                  </a:lnTo>
                  <a:lnTo>
                    <a:pt x="2702" y="1843"/>
                  </a:lnTo>
                  <a:lnTo>
                    <a:pt x="2756" y="1868"/>
                  </a:lnTo>
                  <a:lnTo>
                    <a:pt x="2809" y="1897"/>
                  </a:lnTo>
                  <a:lnTo>
                    <a:pt x="2858" y="1931"/>
                  </a:lnTo>
                  <a:lnTo>
                    <a:pt x="2904" y="1969"/>
                  </a:lnTo>
                  <a:lnTo>
                    <a:pt x="2946" y="2011"/>
                  </a:lnTo>
                  <a:lnTo>
                    <a:pt x="2985" y="2056"/>
                  </a:lnTo>
                  <a:lnTo>
                    <a:pt x="3018" y="2106"/>
                  </a:lnTo>
                  <a:lnTo>
                    <a:pt x="3047" y="2158"/>
                  </a:lnTo>
                  <a:lnTo>
                    <a:pt x="3073" y="2212"/>
                  </a:lnTo>
                  <a:lnTo>
                    <a:pt x="3092" y="2270"/>
                  </a:lnTo>
                  <a:lnTo>
                    <a:pt x="3107" y="2330"/>
                  </a:lnTo>
                  <a:lnTo>
                    <a:pt x="3115" y="2392"/>
                  </a:lnTo>
                  <a:lnTo>
                    <a:pt x="3119" y="2454"/>
                  </a:lnTo>
                  <a:lnTo>
                    <a:pt x="3115" y="2518"/>
                  </a:lnTo>
                  <a:lnTo>
                    <a:pt x="3107" y="2580"/>
                  </a:lnTo>
                  <a:lnTo>
                    <a:pt x="3092" y="2640"/>
                  </a:lnTo>
                  <a:lnTo>
                    <a:pt x="3073" y="2697"/>
                  </a:lnTo>
                  <a:lnTo>
                    <a:pt x="3047" y="2752"/>
                  </a:lnTo>
                  <a:lnTo>
                    <a:pt x="3018" y="2804"/>
                  </a:lnTo>
                  <a:lnTo>
                    <a:pt x="2985" y="2854"/>
                  </a:lnTo>
                  <a:lnTo>
                    <a:pt x="2946" y="2900"/>
                  </a:lnTo>
                  <a:lnTo>
                    <a:pt x="2904" y="2942"/>
                  </a:lnTo>
                  <a:lnTo>
                    <a:pt x="2858" y="2979"/>
                  </a:lnTo>
                  <a:lnTo>
                    <a:pt x="2809" y="3014"/>
                  </a:lnTo>
                  <a:lnTo>
                    <a:pt x="2756" y="3043"/>
                  </a:lnTo>
                  <a:lnTo>
                    <a:pt x="2702" y="3068"/>
                  </a:lnTo>
                  <a:lnTo>
                    <a:pt x="2644" y="3088"/>
                  </a:lnTo>
                  <a:lnTo>
                    <a:pt x="2584" y="3102"/>
                  </a:lnTo>
                  <a:lnTo>
                    <a:pt x="2523" y="3111"/>
                  </a:lnTo>
                  <a:lnTo>
                    <a:pt x="2459" y="3114"/>
                  </a:lnTo>
                  <a:lnTo>
                    <a:pt x="2396" y="3111"/>
                  </a:lnTo>
                  <a:lnTo>
                    <a:pt x="2334" y="3102"/>
                  </a:lnTo>
                  <a:lnTo>
                    <a:pt x="2274" y="3088"/>
                  </a:lnTo>
                  <a:lnTo>
                    <a:pt x="2217" y="3068"/>
                  </a:lnTo>
                  <a:lnTo>
                    <a:pt x="2161" y="3043"/>
                  </a:lnTo>
                  <a:lnTo>
                    <a:pt x="2109" y="3014"/>
                  </a:lnTo>
                  <a:lnTo>
                    <a:pt x="2061" y="2979"/>
                  </a:lnTo>
                  <a:lnTo>
                    <a:pt x="2015" y="2942"/>
                  </a:lnTo>
                  <a:lnTo>
                    <a:pt x="1973" y="2900"/>
                  </a:lnTo>
                  <a:lnTo>
                    <a:pt x="1934" y="2854"/>
                  </a:lnTo>
                  <a:lnTo>
                    <a:pt x="1900" y="2804"/>
                  </a:lnTo>
                  <a:lnTo>
                    <a:pt x="1870" y="2752"/>
                  </a:lnTo>
                  <a:lnTo>
                    <a:pt x="1846" y="2697"/>
                  </a:lnTo>
                  <a:lnTo>
                    <a:pt x="1826" y="2640"/>
                  </a:lnTo>
                  <a:lnTo>
                    <a:pt x="1811" y="2580"/>
                  </a:lnTo>
                  <a:lnTo>
                    <a:pt x="1803" y="2518"/>
                  </a:lnTo>
                  <a:lnTo>
                    <a:pt x="1800" y="2454"/>
                  </a:lnTo>
                  <a:lnTo>
                    <a:pt x="1803" y="2392"/>
                  </a:lnTo>
                  <a:lnTo>
                    <a:pt x="1811" y="2330"/>
                  </a:lnTo>
                  <a:lnTo>
                    <a:pt x="1826" y="2270"/>
                  </a:lnTo>
                  <a:lnTo>
                    <a:pt x="1846" y="2212"/>
                  </a:lnTo>
                  <a:lnTo>
                    <a:pt x="1870" y="2158"/>
                  </a:lnTo>
                  <a:lnTo>
                    <a:pt x="1900" y="2106"/>
                  </a:lnTo>
                  <a:lnTo>
                    <a:pt x="1934" y="2056"/>
                  </a:lnTo>
                  <a:lnTo>
                    <a:pt x="1973" y="2011"/>
                  </a:lnTo>
                  <a:lnTo>
                    <a:pt x="2015" y="1969"/>
                  </a:lnTo>
                  <a:lnTo>
                    <a:pt x="2061" y="1931"/>
                  </a:lnTo>
                  <a:lnTo>
                    <a:pt x="2109" y="1897"/>
                  </a:lnTo>
                  <a:lnTo>
                    <a:pt x="2161" y="1868"/>
                  </a:lnTo>
                  <a:lnTo>
                    <a:pt x="2217" y="1843"/>
                  </a:lnTo>
                  <a:lnTo>
                    <a:pt x="2274" y="1823"/>
                  </a:lnTo>
                  <a:lnTo>
                    <a:pt x="2334" y="1808"/>
                  </a:lnTo>
                  <a:lnTo>
                    <a:pt x="2396" y="1800"/>
                  </a:lnTo>
                  <a:lnTo>
                    <a:pt x="2459" y="1797"/>
                  </a:lnTo>
                  <a:close/>
                  <a:moveTo>
                    <a:pt x="2623" y="385"/>
                  </a:moveTo>
                  <a:lnTo>
                    <a:pt x="2645" y="385"/>
                  </a:lnTo>
                  <a:lnTo>
                    <a:pt x="2666" y="391"/>
                  </a:lnTo>
                  <a:lnTo>
                    <a:pt x="2686" y="400"/>
                  </a:lnTo>
                  <a:lnTo>
                    <a:pt x="2704" y="414"/>
                  </a:lnTo>
                  <a:lnTo>
                    <a:pt x="2718" y="432"/>
                  </a:lnTo>
                  <a:lnTo>
                    <a:pt x="2728" y="451"/>
                  </a:lnTo>
                  <a:lnTo>
                    <a:pt x="2732" y="473"/>
                  </a:lnTo>
                  <a:lnTo>
                    <a:pt x="2732" y="494"/>
                  </a:lnTo>
                  <a:lnTo>
                    <a:pt x="2728" y="515"/>
                  </a:lnTo>
                  <a:lnTo>
                    <a:pt x="2718" y="535"/>
                  </a:lnTo>
                  <a:lnTo>
                    <a:pt x="2704" y="554"/>
                  </a:lnTo>
                  <a:lnTo>
                    <a:pt x="554" y="2700"/>
                  </a:lnTo>
                  <a:lnTo>
                    <a:pt x="539" y="2713"/>
                  </a:lnTo>
                  <a:lnTo>
                    <a:pt x="522" y="2722"/>
                  </a:lnTo>
                  <a:lnTo>
                    <a:pt x="504" y="2727"/>
                  </a:lnTo>
                  <a:lnTo>
                    <a:pt x="485" y="2729"/>
                  </a:lnTo>
                  <a:lnTo>
                    <a:pt x="465" y="2727"/>
                  </a:lnTo>
                  <a:lnTo>
                    <a:pt x="448" y="2722"/>
                  </a:lnTo>
                  <a:lnTo>
                    <a:pt x="431" y="2712"/>
                  </a:lnTo>
                  <a:lnTo>
                    <a:pt x="415" y="2700"/>
                  </a:lnTo>
                  <a:lnTo>
                    <a:pt x="400" y="2682"/>
                  </a:lnTo>
                  <a:lnTo>
                    <a:pt x="391" y="2662"/>
                  </a:lnTo>
                  <a:lnTo>
                    <a:pt x="387" y="2641"/>
                  </a:lnTo>
                  <a:lnTo>
                    <a:pt x="387" y="2619"/>
                  </a:lnTo>
                  <a:lnTo>
                    <a:pt x="391" y="2598"/>
                  </a:lnTo>
                  <a:lnTo>
                    <a:pt x="400" y="2578"/>
                  </a:lnTo>
                  <a:lnTo>
                    <a:pt x="415" y="2560"/>
                  </a:lnTo>
                  <a:lnTo>
                    <a:pt x="2564" y="414"/>
                  </a:lnTo>
                  <a:lnTo>
                    <a:pt x="2582" y="399"/>
                  </a:lnTo>
                  <a:lnTo>
                    <a:pt x="2602" y="390"/>
                  </a:lnTo>
                  <a:lnTo>
                    <a:pt x="2623" y="385"/>
                  </a:lnTo>
                  <a:close/>
                  <a:moveTo>
                    <a:pt x="659" y="198"/>
                  </a:moveTo>
                  <a:lnTo>
                    <a:pt x="606" y="201"/>
                  </a:lnTo>
                  <a:lnTo>
                    <a:pt x="553" y="209"/>
                  </a:lnTo>
                  <a:lnTo>
                    <a:pt x="504" y="224"/>
                  </a:lnTo>
                  <a:lnTo>
                    <a:pt x="457" y="244"/>
                  </a:lnTo>
                  <a:lnTo>
                    <a:pt x="412" y="269"/>
                  </a:lnTo>
                  <a:lnTo>
                    <a:pt x="371" y="299"/>
                  </a:lnTo>
                  <a:lnTo>
                    <a:pt x="333" y="332"/>
                  </a:lnTo>
                  <a:lnTo>
                    <a:pt x="299" y="370"/>
                  </a:lnTo>
                  <a:lnTo>
                    <a:pt x="270" y="412"/>
                  </a:lnTo>
                  <a:lnTo>
                    <a:pt x="244" y="456"/>
                  </a:lnTo>
                  <a:lnTo>
                    <a:pt x="225" y="503"/>
                  </a:lnTo>
                  <a:lnTo>
                    <a:pt x="210" y="552"/>
                  </a:lnTo>
                  <a:lnTo>
                    <a:pt x="200" y="604"/>
                  </a:lnTo>
                  <a:lnTo>
                    <a:pt x="197" y="658"/>
                  </a:lnTo>
                  <a:lnTo>
                    <a:pt x="200" y="711"/>
                  </a:lnTo>
                  <a:lnTo>
                    <a:pt x="210" y="764"/>
                  </a:lnTo>
                  <a:lnTo>
                    <a:pt x="225" y="814"/>
                  </a:lnTo>
                  <a:lnTo>
                    <a:pt x="244" y="861"/>
                  </a:lnTo>
                  <a:lnTo>
                    <a:pt x="270" y="905"/>
                  </a:lnTo>
                  <a:lnTo>
                    <a:pt x="299" y="947"/>
                  </a:lnTo>
                  <a:lnTo>
                    <a:pt x="333" y="985"/>
                  </a:lnTo>
                  <a:lnTo>
                    <a:pt x="371" y="1018"/>
                  </a:lnTo>
                  <a:lnTo>
                    <a:pt x="412" y="1048"/>
                  </a:lnTo>
                  <a:lnTo>
                    <a:pt x="457" y="1073"/>
                  </a:lnTo>
                  <a:lnTo>
                    <a:pt x="504" y="1093"/>
                  </a:lnTo>
                  <a:lnTo>
                    <a:pt x="553" y="1107"/>
                  </a:lnTo>
                  <a:lnTo>
                    <a:pt x="606" y="1117"/>
                  </a:lnTo>
                  <a:lnTo>
                    <a:pt x="659" y="1120"/>
                  </a:lnTo>
                  <a:lnTo>
                    <a:pt x="714" y="1117"/>
                  </a:lnTo>
                  <a:lnTo>
                    <a:pt x="765" y="1107"/>
                  </a:lnTo>
                  <a:lnTo>
                    <a:pt x="815" y="1093"/>
                  </a:lnTo>
                  <a:lnTo>
                    <a:pt x="862" y="1073"/>
                  </a:lnTo>
                  <a:lnTo>
                    <a:pt x="907" y="1048"/>
                  </a:lnTo>
                  <a:lnTo>
                    <a:pt x="948" y="1018"/>
                  </a:lnTo>
                  <a:lnTo>
                    <a:pt x="986" y="985"/>
                  </a:lnTo>
                  <a:lnTo>
                    <a:pt x="1021" y="947"/>
                  </a:lnTo>
                  <a:lnTo>
                    <a:pt x="1050" y="905"/>
                  </a:lnTo>
                  <a:lnTo>
                    <a:pt x="1075" y="861"/>
                  </a:lnTo>
                  <a:lnTo>
                    <a:pt x="1095" y="814"/>
                  </a:lnTo>
                  <a:lnTo>
                    <a:pt x="1110" y="764"/>
                  </a:lnTo>
                  <a:lnTo>
                    <a:pt x="1119" y="711"/>
                  </a:lnTo>
                  <a:lnTo>
                    <a:pt x="1122" y="658"/>
                  </a:lnTo>
                  <a:lnTo>
                    <a:pt x="1119" y="604"/>
                  </a:lnTo>
                  <a:lnTo>
                    <a:pt x="1110" y="552"/>
                  </a:lnTo>
                  <a:lnTo>
                    <a:pt x="1095" y="503"/>
                  </a:lnTo>
                  <a:lnTo>
                    <a:pt x="1075" y="456"/>
                  </a:lnTo>
                  <a:lnTo>
                    <a:pt x="1050" y="412"/>
                  </a:lnTo>
                  <a:lnTo>
                    <a:pt x="1021" y="370"/>
                  </a:lnTo>
                  <a:lnTo>
                    <a:pt x="986" y="332"/>
                  </a:lnTo>
                  <a:lnTo>
                    <a:pt x="948" y="299"/>
                  </a:lnTo>
                  <a:lnTo>
                    <a:pt x="907" y="269"/>
                  </a:lnTo>
                  <a:lnTo>
                    <a:pt x="862" y="244"/>
                  </a:lnTo>
                  <a:lnTo>
                    <a:pt x="815" y="224"/>
                  </a:lnTo>
                  <a:lnTo>
                    <a:pt x="765" y="209"/>
                  </a:lnTo>
                  <a:lnTo>
                    <a:pt x="714" y="201"/>
                  </a:lnTo>
                  <a:lnTo>
                    <a:pt x="659" y="198"/>
                  </a:lnTo>
                  <a:close/>
                  <a:moveTo>
                    <a:pt x="659" y="0"/>
                  </a:moveTo>
                  <a:lnTo>
                    <a:pt x="723" y="3"/>
                  </a:lnTo>
                  <a:lnTo>
                    <a:pt x="785" y="11"/>
                  </a:lnTo>
                  <a:lnTo>
                    <a:pt x="845" y="26"/>
                  </a:lnTo>
                  <a:lnTo>
                    <a:pt x="902" y="46"/>
                  </a:lnTo>
                  <a:lnTo>
                    <a:pt x="958" y="71"/>
                  </a:lnTo>
                  <a:lnTo>
                    <a:pt x="1009" y="101"/>
                  </a:lnTo>
                  <a:lnTo>
                    <a:pt x="1058" y="134"/>
                  </a:lnTo>
                  <a:lnTo>
                    <a:pt x="1104" y="173"/>
                  </a:lnTo>
                  <a:lnTo>
                    <a:pt x="1146" y="215"/>
                  </a:lnTo>
                  <a:lnTo>
                    <a:pt x="1185" y="260"/>
                  </a:lnTo>
                  <a:lnTo>
                    <a:pt x="1219" y="309"/>
                  </a:lnTo>
                  <a:lnTo>
                    <a:pt x="1249" y="361"/>
                  </a:lnTo>
                  <a:lnTo>
                    <a:pt x="1273" y="416"/>
                  </a:lnTo>
                  <a:lnTo>
                    <a:pt x="1293" y="473"/>
                  </a:lnTo>
                  <a:lnTo>
                    <a:pt x="1308" y="533"/>
                  </a:lnTo>
                  <a:lnTo>
                    <a:pt x="1317" y="595"/>
                  </a:lnTo>
                  <a:lnTo>
                    <a:pt x="1319" y="658"/>
                  </a:lnTo>
                  <a:lnTo>
                    <a:pt x="1317" y="722"/>
                  </a:lnTo>
                  <a:lnTo>
                    <a:pt x="1308" y="782"/>
                  </a:lnTo>
                  <a:lnTo>
                    <a:pt x="1293" y="843"/>
                  </a:lnTo>
                  <a:lnTo>
                    <a:pt x="1273" y="900"/>
                  </a:lnTo>
                  <a:lnTo>
                    <a:pt x="1249" y="955"/>
                  </a:lnTo>
                  <a:lnTo>
                    <a:pt x="1219" y="1008"/>
                  </a:lnTo>
                  <a:lnTo>
                    <a:pt x="1185" y="1057"/>
                  </a:lnTo>
                  <a:lnTo>
                    <a:pt x="1146" y="1102"/>
                  </a:lnTo>
                  <a:lnTo>
                    <a:pt x="1104" y="1145"/>
                  </a:lnTo>
                  <a:lnTo>
                    <a:pt x="1058" y="1183"/>
                  </a:lnTo>
                  <a:lnTo>
                    <a:pt x="1009" y="1217"/>
                  </a:lnTo>
                  <a:lnTo>
                    <a:pt x="958" y="1247"/>
                  </a:lnTo>
                  <a:lnTo>
                    <a:pt x="902" y="1271"/>
                  </a:lnTo>
                  <a:lnTo>
                    <a:pt x="845" y="1291"/>
                  </a:lnTo>
                  <a:lnTo>
                    <a:pt x="785" y="1305"/>
                  </a:lnTo>
                  <a:lnTo>
                    <a:pt x="723" y="1315"/>
                  </a:lnTo>
                  <a:lnTo>
                    <a:pt x="659" y="1318"/>
                  </a:lnTo>
                  <a:lnTo>
                    <a:pt x="596" y="1315"/>
                  </a:lnTo>
                  <a:lnTo>
                    <a:pt x="535" y="1305"/>
                  </a:lnTo>
                  <a:lnTo>
                    <a:pt x="475" y="1291"/>
                  </a:lnTo>
                  <a:lnTo>
                    <a:pt x="417" y="1271"/>
                  </a:lnTo>
                  <a:lnTo>
                    <a:pt x="362" y="1247"/>
                  </a:lnTo>
                  <a:lnTo>
                    <a:pt x="310" y="1217"/>
                  </a:lnTo>
                  <a:lnTo>
                    <a:pt x="261" y="1183"/>
                  </a:lnTo>
                  <a:lnTo>
                    <a:pt x="215" y="1145"/>
                  </a:lnTo>
                  <a:lnTo>
                    <a:pt x="173" y="1102"/>
                  </a:lnTo>
                  <a:lnTo>
                    <a:pt x="134" y="1057"/>
                  </a:lnTo>
                  <a:lnTo>
                    <a:pt x="101" y="1008"/>
                  </a:lnTo>
                  <a:lnTo>
                    <a:pt x="71" y="955"/>
                  </a:lnTo>
                  <a:lnTo>
                    <a:pt x="46" y="900"/>
                  </a:lnTo>
                  <a:lnTo>
                    <a:pt x="27" y="843"/>
                  </a:lnTo>
                  <a:lnTo>
                    <a:pt x="12" y="782"/>
                  </a:lnTo>
                  <a:lnTo>
                    <a:pt x="4" y="722"/>
                  </a:lnTo>
                  <a:lnTo>
                    <a:pt x="0" y="658"/>
                  </a:lnTo>
                  <a:lnTo>
                    <a:pt x="4" y="595"/>
                  </a:lnTo>
                  <a:lnTo>
                    <a:pt x="12" y="533"/>
                  </a:lnTo>
                  <a:lnTo>
                    <a:pt x="27" y="473"/>
                  </a:lnTo>
                  <a:lnTo>
                    <a:pt x="46" y="416"/>
                  </a:lnTo>
                  <a:lnTo>
                    <a:pt x="71" y="361"/>
                  </a:lnTo>
                  <a:lnTo>
                    <a:pt x="101" y="309"/>
                  </a:lnTo>
                  <a:lnTo>
                    <a:pt x="134" y="260"/>
                  </a:lnTo>
                  <a:lnTo>
                    <a:pt x="173" y="215"/>
                  </a:lnTo>
                  <a:lnTo>
                    <a:pt x="215" y="173"/>
                  </a:lnTo>
                  <a:lnTo>
                    <a:pt x="261" y="134"/>
                  </a:lnTo>
                  <a:lnTo>
                    <a:pt x="310" y="101"/>
                  </a:lnTo>
                  <a:lnTo>
                    <a:pt x="362" y="71"/>
                  </a:lnTo>
                  <a:lnTo>
                    <a:pt x="417" y="46"/>
                  </a:lnTo>
                  <a:lnTo>
                    <a:pt x="475" y="26"/>
                  </a:lnTo>
                  <a:lnTo>
                    <a:pt x="535" y="11"/>
                  </a:lnTo>
                  <a:lnTo>
                    <a:pt x="596" y="3"/>
                  </a:lnTo>
                  <a:lnTo>
                    <a:pt x="659" y="0"/>
                  </a:lnTo>
                  <a:close/>
                </a:path>
              </a:pathLst>
            </a:custGeom>
            <a:solidFill>
              <a:srgbClr val="987000"/>
            </a:solidFill>
            <a:ln w="0">
              <a:noFill/>
              <a:prstDash val="solid"/>
              <a:round/>
              <a:headEnd/>
              <a:tailEnd/>
            </a:ln>
          </p:spPr>
          <p:txBody>
            <a:bodyPr vert="horz" wrap="square" lIns="91440" tIns="45720" rIns="91440" bIns="45720" numCol="1" anchor="t" anchorCtr="0" compatLnSpc="1">
              <a:prstTxWarp prst="textNoShape">
                <a:avLst/>
              </a:prstTxWarp>
            </a:bodyPr>
            <a:lstStyle/>
            <a:p>
              <a:pPr>
                <a:defRPr/>
              </a:pPr>
              <a:endParaRPr lang="en-GB" kern="0" dirty="0">
                <a:solidFill>
                  <a:srgbClr val="717171"/>
                </a:solidFill>
              </a:endParaRPr>
            </a:p>
          </p:txBody>
        </p:sp>
        <p:sp>
          <p:nvSpPr>
            <p:cNvPr id="38" name="Freeform 103"/>
            <p:cNvSpPr>
              <a:spLocks noEditPoints="1"/>
            </p:cNvSpPr>
            <p:nvPr/>
          </p:nvSpPr>
          <p:spPr bwMode="auto">
            <a:xfrm flipH="1">
              <a:off x="4193330" y="2300977"/>
              <a:ext cx="504690" cy="668006"/>
            </a:xfrm>
            <a:custGeom>
              <a:avLst/>
              <a:gdLst>
                <a:gd name="T0" fmla="*/ 489 w 1712"/>
                <a:gd name="T1" fmla="*/ 1356 h 2266"/>
                <a:gd name="T2" fmla="*/ 559 w 1712"/>
                <a:gd name="T3" fmla="*/ 1376 h 2266"/>
                <a:gd name="T4" fmla="*/ 600 w 1712"/>
                <a:gd name="T5" fmla="*/ 1430 h 2266"/>
                <a:gd name="T6" fmla="*/ 601 w 1712"/>
                <a:gd name="T7" fmla="*/ 1498 h 2266"/>
                <a:gd name="T8" fmla="*/ 343 w 1712"/>
                <a:gd name="T9" fmla="*/ 2034 h 2266"/>
                <a:gd name="T10" fmla="*/ 346 w 1712"/>
                <a:gd name="T11" fmla="*/ 2048 h 2266"/>
                <a:gd name="T12" fmla="*/ 354 w 1712"/>
                <a:gd name="T13" fmla="*/ 2057 h 2266"/>
                <a:gd name="T14" fmla="*/ 537 w 1712"/>
                <a:gd name="T15" fmla="*/ 2144 h 2266"/>
                <a:gd name="T16" fmla="*/ 561 w 1712"/>
                <a:gd name="T17" fmla="*/ 2131 h 2266"/>
                <a:gd name="T18" fmla="*/ 837 w 1712"/>
                <a:gd name="T19" fmla="*/ 1589 h 2266"/>
                <a:gd name="T20" fmla="*/ 906 w 1712"/>
                <a:gd name="T21" fmla="*/ 1563 h 2266"/>
                <a:gd name="T22" fmla="*/ 979 w 1712"/>
                <a:gd name="T23" fmla="*/ 1590 h 2266"/>
                <a:gd name="T24" fmla="*/ 1159 w 1712"/>
                <a:gd name="T25" fmla="*/ 620 h 2266"/>
                <a:gd name="T26" fmla="*/ 1217 w 1712"/>
                <a:gd name="T27" fmla="*/ 484 h 2266"/>
                <a:gd name="T28" fmla="*/ 1261 w 1712"/>
                <a:gd name="T29" fmla="*/ 519 h 2266"/>
                <a:gd name="T30" fmla="*/ 1280 w 1712"/>
                <a:gd name="T31" fmla="*/ 586 h 2266"/>
                <a:gd name="T32" fmla="*/ 1292 w 1712"/>
                <a:gd name="T33" fmla="*/ 1967 h 2266"/>
                <a:gd name="T34" fmla="*/ 1256 w 1712"/>
                <a:gd name="T35" fmla="*/ 2014 h 2266"/>
                <a:gd name="T36" fmla="*/ 1196 w 1712"/>
                <a:gd name="T37" fmla="*/ 2021 h 2266"/>
                <a:gd name="T38" fmla="*/ 1138 w 1712"/>
                <a:gd name="T39" fmla="*/ 1978 h 2266"/>
                <a:gd name="T40" fmla="*/ 656 w 1712"/>
                <a:gd name="T41" fmla="*/ 2208 h 2266"/>
                <a:gd name="T42" fmla="*/ 591 w 1712"/>
                <a:gd name="T43" fmla="*/ 2257 h 2266"/>
                <a:gd name="T44" fmla="*/ 516 w 1712"/>
                <a:gd name="T45" fmla="*/ 2265 h 2266"/>
                <a:gd name="T46" fmla="*/ 304 w 1712"/>
                <a:gd name="T47" fmla="*/ 2170 h 2266"/>
                <a:gd name="T48" fmla="*/ 242 w 1712"/>
                <a:gd name="T49" fmla="*/ 2112 h 2266"/>
                <a:gd name="T50" fmla="*/ 222 w 1712"/>
                <a:gd name="T51" fmla="*/ 2028 h 2266"/>
                <a:gd name="T52" fmla="*/ 478 w 1712"/>
                <a:gd name="T53" fmla="*/ 1478 h 2266"/>
                <a:gd name="T54" fmla="*/ 57 w 1712"/>
                <a:gd name="T55" fmla="*/ 1466 h 2266"/>
                <a:gd name="T56" fmla="*/ 19 w 1712"/>
                <a:gd name="T57" fmla="*/ 1441 h 2266"/>
                <a:gd name="T58" fmla="*/ 4 w 1712"/>
                <a:gd name="T59" fmla="*/ 1414 h 2266"/>
                <a:gd name="T60" fmla="*/ 1 w 1712"/>
                <a:gd name="T61" fmla="*/ 1380 h 2266"/>
                <a:gd name="T62" fmla="*/ 27 w 1712"/>
                <a:gd name="T63" fmla="*/ 1328 h 2266"/>
                <a:gd name="T64" fmla="*/ 1135 w 1712"/>
                <a:gd name="T65" fmla="*/ 489 h 2266"/>
                <a:gd name="T66" fmla="*/ 1209 w 1712"/>
                <a:gd name="T67" fmla="*/ 0 h 2266"/>
                <a:gd name="T68" fmla="*/ 1368 w 1712"/>
                <a:gd name="T69" fmla="*/ 25 h 2266"/>
                <a:gd name="T70" fmla="*/ 1506 w 1712"/>
                <a:gd name="T71" fmla="*/ 97 h 2266"/>
                <a:gd name="T72" fmla="*/ 1615 w 1712"/>
                <a:gd name="T73" fmla="*/ 206 h 2266"/>
                <a:gd name="T74" fmla="*/ 1687 w 1712"/>
                <a:gd name="T75" fmla="*/ 344 h 2266"/>
                <a:gd name="T76" fmla="*/ 1712 w 1712"/>
                <a:gd name="T77" fmla="*/ 503 h 2266"/>
                <a:gd name="T78" fmla="*/ 1686 w 1712"/>
                <a:gd name="T79" fmla="*/ 665 h 2266"/>
                <a:gd name="T80" fmla="*/ 1612 w 1712"/>
                <a:gd name="T81" fmla="*/ 805 h 2266"/>
                <a:gd name="T82" fmla="*/ 1499 w 1712"/>
                <a:gd name="T83" fmla="*/ 914 h 2266"/>
                <a:gd name="T84" fmla="*/ 1405 w 1712"/>
                <a:gd name="T85" fmla="*/ 830 h 2266"/>
                <a:gd name="T86" fmla="*/ 1503 w 1712"/>
                <a:gd name="T87" fmla="*/ 746 h 2266"/>
                <a:gd name="T88" fmla="*/ 1567 w 1712"/>
                <a:gd name="T89" fmla="*/ 635 h 2266"/>
                <a:gd name="T90" fmla="*/ 1590 w 1712"/>
                <a:gd name="T91" fmla="*/ 503 h 2266"/>
                <a:gd name="T92" fmla="*/ 1565 w 1712"/>
                <a:gd name="T93" fmla="*/ 365 h 2266"/>
                <a:gd name="T94" fmla="*/ 1494 w 1712"/>
                <a:gd name="T95" fmla="*/ 251 h 2266"/>
                <a:gd name="T96" fmla="*/ 1388 w 1712"/>
                <a:gd name="T97" fmla="*/ 166 h 2266"/>
                <a:gd name="T98" fmla="*/ 1256 w 1712"/>
                <a:gd name="T99" fmla="*/ 125 h 2266"/>
                <a:gd name="T100" fmla="*/ 1115 w 1712"/>
                <a:gd name="T101" fmla="*/ 134 h 2266"/>
                <a:gd name="T102" fmla="*/ 991 w 1712"/>
                <a:gd name="T103" fmla="*/ 191 h 2266"/>
                <a:gd name="T104" fmla="*/ 896 w 1712"/>
                <a:gd name="T105" fmla="*/ 285 h 2266"/>
                <a:gd name="T106" fmla="*/ 839 w 1712"/>
                <a:gd name="T107" fmla="*/ 409 h 2266"/>
                <a:gd name="T108" fmla="*/ 828 w 1712"/>
                <a:gd name="T109" fmla="*/ 534 h 2266"/>
                <a:gd name="T110" fmla="*/ 715 w 1712"/>
                <a:gd name="T111" fmla="*/ 599 h 2266"/>
                <a:gd name="T112" fmla="*/ 708 w 1712"/>
                <a:gd name="T113" fmla="*/ 448 h 2266"/>
                <a:gd name="T114" fmla="*/ 750 w 1712"/>
                <a:gd name="T115" fmla="*/ 296 h 2266"/>
                <a:gd name="T116" fmla="*/ 836 w 1712"/>
                <a:gd name="T117" fmla="*/ 166 h 2266"/>
                <a:gd name="T118" fmla="*/ 954 w 1712"/>
                <a:gd name="T119" fmla="*/ 69 h 2266"/>
                <a:gd name="T120" fmla="*/ 1101 w 1712"/>
                <a:gd name="T121" fmla="*/ 12 h 2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12" h="2266">
                  <a:moveTo>
                    <a:pt x="1159" y="620"/>
                  </a:moveTo>
                  <a:lnTo>
                    <a:pt x="195" y="1352"/>
                  </a:lnTo>
                  <a:lnTo>
                    <a:pt x="489" y="1356"/>
                  </a:lnTo>
                  <a:lnTo>
                    <a:pt x="515" y="1358"/>
                  </a:lnTo>
                  <a:lnTo>
                    <a:pt x="538" y="1366"/>
                  </a:lnTo>
                  <a:lnTo>
                    <a:pt x="559" y="1376"/>
                  </a:lnTo>
                  <a:lnTo>
                    <a:pt x="576" y="1391"/>
                  </a:lnTo>
                  <a:lnTo>
                    <a:pt x="590" y="1409"/>
                  </a:lnTo>
                  <a:lnTo>
                    <a:pt x="600" y="1430"/>
                  </a:lnTo>
                  <a:lnTo>
                    <a:pt x="605" y="1452"/>
                  </a:lnTo>
                  <a:lnTo>
                    <a:pt x="605" y="1475"/>
                  </a:lnTo>
                  <a:lnTo>
                    <a:pt x="601" y="1498"/>
                  </a:lnTo>
                  <a:lnTo>
                    <a:pt x="591" y="1523"/>
                  </a:lnTo>
                  <a:lnTo>
                    <a:pt x="346" y="2027"/>
                  </a:lnTo>
                  <a:lnTo>
                    <a:pt x="343" y="2034"/>
                  </a:lnTo>
                  <a:lnTo>
                    <a:pt x="344" y="2040"/>
                  </a:lnTo>
                  <a:lnTo>
                    <a:pt x="345" y="2046"/>
                  </a:lnTo>
                  <a:lnTo>
                    <a:pt x="346" y="2048"/>
                  </a:lnTo>
                  <a:lnTo>
                    <a:pt x="347" y="2051"/>
                  </a:lnTo>
                  <a:lnTo>
                    <a:pt x="351" y="2054"/>
                  </a:lnTo>
                  <a:lnTo>
                    <a:pt x="354" y="2057"/>
                  </a:lnTo>
                  <a:lnTo>
                    <a:pt x="358" y="2060"/>
                  </a:lnTo>
                  <a:lnTo>
                    <a:pt x="526" y="2142"/>
                  </a:lnTo>
                  <a:lnTo>
                    <a:pt x="537" y="2144"/>
                  </a:lnTo>
                  <a:lnTo>
                    <a:pt x="546" y="2143"/>
                  </a:lnTo>
                  <a:lnTo>
                    <a:pt x="555" y="2138"/>
                  </a:lnTo>
                  <a:lnTo>
                    <a:pt x="561" y="2131"/>
                  </a:lnTo>
                  <a:lnTo>
                    <a:pt x="804" y="1632"/>
                  </a:lnTo>
                  <a:lnTo>
                    <a:pt x="819" y="1608"/>
                  </a:lnTo>
                  <a:lnTo>
                    <a:pt x="837" y="1589"/>
                  </a:lnTo>
                  <a:lnTo>
                    <a:pt x="858" y="1574"/>
                  </a:lnTo>
                  <a:lnTo>
                    <a:pt x="881" y="1566"/>
                  </a:lnTo>
                  <a:lnTo>
                    <a:pt x="906" y="1563"/>
                  </a:lnTo>
                  <a:lnTo>
                    <a:pt x="932" y="1566"/>
                  </a:lnTo>
                  <a:lnTo>
                    <a:pt x="957" y="1575"/>
                  </a:lnTo>
                  <a:lnTo>
                    <a:pt x="979" y="1590"/>
                  </a:lnTo>
                  <a:lnTo>
                    <a:pt x="999" y="1610"/>
                  </a:lnTo>
                  <a:lnTo>
                    <a:pt x="1175" y="1831"/>
                  </a:lnTo>
                  <a:lnTo>
                    <a:pt x="1159" y="620"/>
                  </a:lnTo>
                  <a:close/>
                  <a:moveTo>
                    <a:pt x="1184" y="478"/>
                  </a:moveTo>
                  <a:lnTo>
                    <a:pt x="1201" y="479"/>
                  </a:lnTo>
                  <a:lnTo>
                    <a:pt x="1217" y="484"/>
                  </a:lnTo>
                  <a:lnTo>
                    <a:pt x="1234" y="493"/>
                  </a:lnTo>
                  <a:lnTo>
                    <a:pt x="1248" y="504"/>
                  </a:lnTo>
                  <a:lnTo>
                    <a:pt x="1261" y="519"/>
                  </a:lnTo>
                  <a:lnTo>
                    <a:pt x="1270" y="538"/>
                  </a:lnTo>
                  <a:lnTo>
                    <a:pt x="1277" y="561"/>
                  </a:lnTo>
                  <a:lnTo>
                    <a:pt x="1280" y="586"/>
                  </a:lnTo>
                  <a:lnTo>
                    <a:pt x="1299" y="1920"/>
                  </a:lnTo>
                  <a:lnTo>
                    <a:pt x="1297" y="1946"/>
                  </a:lnTo>
                  <a:lnTo>
                    <a:pt x="1292" y="1967"/>
                  </a:lnTo>
                  <a:lnTo>
                    <a:pt x="1284" y="1986"/>
                  </a:lnTo>
                  <a:lnTo>
                    <a:pt x="1272" y="2001"/>
                  </a:lnTo>
                  <a:lnTo>
                    <a:pt x="1256" y="2014"/>
                  </a:lnTo>
                  <a:lnTo>
                    <a:pt x="1237" y="2021"/>
                  </a:lnTo>
                  <a:lnTo>
                    <a:pt x="1219" y="2024"/>
                  </a:lnTo>
                  <a:lnTo>
                    <a:pt x="1196" y="2021"/>
                  </a:lnTo>
                  <a:lnTo>
                    <a:pt x="1176" y="2013"/>
                  </a:lnTo>
                  <a:lnTo>
                    <a:pt x="1156" y="1998"/>
                  </a:lnTo>
                  <a:lnTo>
                    <a:pt x="1138" y="1978"/>
                  </a:lnTo>
                  <a:lnTo>
                    <a:pt x="910" y="1695"/>
                  </a:lnTo>
                  <a:lnTo>
                    <a:pt x="670" y="2184"/>
                  </a:lnTo>
                  <a:lnTo>
                    <a:pt x="656" y="2208"/>
                  </a:lnTo>
                  <a:lnTo>
                    <a:pt x="638" y="2228"/>
                  </a:lnTo>
                  <a:lnTo>
                    <a:pt x="616" y="2244"/>
                  </a:lnTo>
                  <a:lnTo>
                    <a:pt x="591" y="2257"/>
                  </a:lnTo>
                  <a:lnTo>
                    <a:pt x="565" y="2264"/>
                  </a:lnTo>
                  <a:lnTo>
                    <a:pt x="538" y="2266"/>
                  </a:lnTo>
                  <a:lnTo>
                    <a:pt x="516" y="2265"/>
                  </a:lnTo>
                  <a:lnTo>
                    <a:pt x="494" y="2260"/>
                  </a:lnTo>
                  <a:lnTo>
                    <a:pt x="473" y="2252"/>
                  </a:lnTo>
                  <a:lnTo>
                    <a:pt x="304" y="2170"/>
                  </a:lnTo>
                  <a:lnTo>
                    <a:pt x="279" y="2155"/>
                  </a:lnTo>
                  <a:lnTo>
                    <a:pt x="258" y="2135"/>
                  </a:lnTo>
                  <a:lnTo>
                    <a:pt x="242" y="2112"/>
                  </a:lnTo>
                  <a:lnTo>
                    <a:pt x="230" y="2085"/>
                  </a:lnTo>
                  <a:lnTo>
                    <a:pt x="223" y="2057"/>
                  </a:lnTo>
                  <a:lnTo>
                    <a:pt x="222" y="2028"/>
                  </a:lnTo>
                  <a:lnTo>
                    <a:pt x="226" y="2000"/>
                  </a:lnTo>
                  <a:lnTo>
                    <a:pt x="236" y="1973"/>
                  </a:lnTo>
                  <a:lnTo>
                    <a:pt x="478" y="1478"/>
                  </a:lnTo>
                  <a:lnTo>
                    <a:pt x="102" y="1473"/>
                  </a:lnTo>
                  <a:lnTo>
                    <a:pt x="77" y="1471"/>
                  </a:lnTo>
                  <a:lnTo>
                    <a:pt x="57" y="1466"/>
                  </a:lnTo>
                  <a:lnTo>
                    <a:pt x="41" y="1458"/>
                  </a:lnTo>
                  <a:lnTo>
                    <a:pt x="29" y="1450"/>
                  </a:lnTo>
                  <a:lnTo>
                    <a:pt x="19" y="1441"/>
                  </a:lnTo>
                  <a:lnTo>
                    <a:pt x="12" y="1431"/>
                  </a:lnTo>
                  <a:lnTo>
                    <a:pt x="6" y="1422"/>
                  </a:lnTo>
                  <a:lnTo>
                    <a:pt x="4" y="1414"/>
                  </a:lnTo>
                  <a:lnTo>
                    <a:pt x="1" y="1406"/>
                  </a:lnTo>
                  <a:lnTo>
                    <a:pt x="0" y="1394"/>
                  </a:lnTo>
                  <a:lnTo>
                    <a:pt x="1" y="1380"/>
                  </a:lnTo>
                  <a:lnTo>
                    <a:pt x="5" y="1364"/>
                  </a:lnTo>
                  <a:lnTo>
                    <a:pt x="14" y="1347"/>
                  </a:lnTo>
                  <a:lnTo>
                    <a:pt x="27" y="1328"/>
                  </a:lnTo>
                  <a:lnTo>
                    <a:pt x="49" y="1310"/>
                  </a:lnTo>
                  <a:lnTo>
                    <a:pt x="1111" y="504"/>
                  </a:lnTo>
                  <a:lnTo>
                    <a:pt x="1135" y="489"/>
                  </a:lnTo>
                  <a:lnTo>
                    <a:pt x="1160" y="481"/>
                  </a:lnTo>
                  <a:lnTo>
                    <a:pt x="1184" y="478"/>
                  </a:lnTo>
                  <a:close/>
                  <a:moveTo>
                    <a:pt x="1209" y="0"/>
                  </a:moveTo>
                  <a:lnTo>
                    <a:pt x="1264" y="3"/>
                  </a:lnTo>
                  <a:lnTo>
                    <a:pt x="1316" y="12"/>
                  </a:lnTo>
                  <a:lnTo>
                    <a:pt x="1368" y="25"/>
                  </a:lnTo>
                  <a:lnTo>
                    <a:pt x="1416" y="44"/>
                  </a:lnTo>
                  <a:lnTo>
                    <a:pt x="1463" y="69"/>
                  </a:lnTo>
                  <a:lnTo>
                    <a:pt x="1506" y="97"/>
                  </a:lnTo>
                  <a:lnTo>
                    <a:pt x="1546" y="130"/>
                  </a:lnTo>
                  <a:lnTo>
                    <a:pt x="1583" y="166"/>
                  </a:lnTo>
                  <a:lnTo>
                    <a:pt x="1615" y="206"/>
                  </a:lnTo>
                  <a:lnTo>
                    <a:pt x="1644" y="250"/>
                  </a:lnTo>
                  <a:lnTo>
                    <a:pt x="1668" y="296"/>
                  </a:lnTo>
                  <a:lnTo>
                    <a:pt x="1687" y="344"/>
                  </a:lnTo>
                  <a:lnTo>
                    <a:pt x="1700" y="396"/>
                  </a:lnTo>
                  <a:lnTo>
                    <a:pt x="1710" y="448"/>
                  </a:lnTo>
                  <a:lnTo>
                    <a:pt x="1712" y="503"/>
                  </a:lnTo>
                  <a:lnTo>
                    <a:pt x="1709" y="559"/>
                  </a:lnTo>
                  <a:lnTo>
                    <a:pt x="1700" y="614"/>
                  </a:lnTo>
                  <a:lnTo>
                    <a:pt x="1686" y="665"/>
                  </a:lnTo>
                  <a:lnTo>
                    <a:pt x="1666" y="715"/>
                  </a:lnTo>
                  <a:lnTo>
                    <a:pt x="1642" y="761"/>
                  </a:lnTo>
                  <a:lnTo>
                    <a:pt x="1612" y="805"/>
                  </a:lnTo>
                  <a:lnTo>
                    <a:pt x="1578" y="845"/>
                  </a:lnTo>
                  <a:lnTo>
                    <a:pt x="1541" y="882"/>
                  </a:lnTo>
                  <a:lnTo>
                    <a:pt x="1499" y="914"/>
                  </a:lnTo>
                  <a:lnTo>
                    <a:pt x="1454" y="943"/>
                  </a:lnTo>
                  <a:lnTo>
                    <a:pt x="1407" y="966"/>
                  </a:lnTo>
                  <a:lnTo>
                    <a:pt x="1405" y="830"/>
                  </a:lnTo>
                  <a:lnTo>
                    <a:pt x="1441" y="806"/>
                  </a:lnTo>
                  <a:lnTo>
                    <a:pt x="1473" y="778"/>
                  </a:lnTo>
                  <a:lnTo>
                    <a:pt x="1503" y="746"/>
                  </a:lnTo>
                  <a:lnTo>
                    <a:pt x="1528" y="712"/>
                  </a:lnTo>
                  <a:lnTo>
                    <a:pt x="1550" y="675"/>
                  </a:lnTo>
                  <a:lnTo>
                    <a:pt x="1567" y="635"/>
                  </a:lnTo>
                  <a:lnTo>
                    <a:pt x="1579" y="593"/>
                  </a:lnTo>
                  <a:lnTo>
                    <a:pt x="1588" y="549"/>
                  </a:lnTo>
                  <a:lnTo>
                    <a:pt x="1590" y="503"/>
                  </a:lnTo>
                  <a:lnTo>
                    <a:pt x="1588" y="456"/>
                  </a:lnTo>
                  <a:lnTo>
                    <a:pt x="1578" y="409"/>
                  </a:lnTo>
                  <a:lnTo>
                    <a:pt x="1565" y="365"/>
                  </a:lnTo>
                  <a:lnTo>
                    <a:pt x="1546" y="324"/>
                  </a:lnTo>
                  <a:lnTo>
                    <a:pt x="1522" y="285"/>
                  </a:lnTo>
                  <a:lnTo>
                    <a:pt x="1494" y="251"/>
                  </a:lnTo>
                  <a:lnTo>
                    <a:pt x="1463" y="218"/>
                  </a:lnTo>
                  <a:lnTo>
                    <a:pt x="1427" y="191"/>
                  </a:lnTo>
                  <a:lnTo>
                    <a:pt x="1388" y="166"/>
                  </a:lnTo>
                  <a:lnTo>
                    <a:pt x="1347" y="147"/>
                  </a:lnTo>
                  <a:lnTo>
                    <a:pt x="1303" y="134"/>
                  </a:lnTo>
                  <a:lnTo>
                    <a:pt x="1256" y="125"/>
                  </a:lnTo>
                  <a:lnTo>
                    <a:pt x="1209" y="122"/>
                  </a:lnTo>
                  <a:lnTo>
                    <a:pt x="1161" y="125"/>
                  </a:lnTo>
                  <a:lnTo>
                    <a:pt x="1115" y="134"/>
                  </a:lnTo>
                  <a:lnTo>
                    <a:pt x="1071" y="147"/>
                  </a:lnTo>
                  <a:lnTo>
                    <a:pt x="1029" y="166"/>
                  </a:lnTo>
                  <a:lnTo>
                    <a:pt x="991" y="191"/>
                  </a:lnTo>
                  <a:lnTo>
                    <a:pt x="956" y="218"/>
                  </a:lnTo>
                  <a:lnTo>
                    <a:pt x="924" y="251"/>
                  </a:lnTo>
                  <a:lnTo>
                    <a:pt x="896" y="285"/>
                  </a:lnTo>
                  <a:lnTo>
                    <a:pt x="872" y="324"/>
                  </a:lnTo>
                  <a:lnTo>
                    <a:pt x="853" y="365"/>
                  </a:lnTo>
                  <a:lnTo>
                    <a:pt x="839" y="409"/>
                  </a:lnTo>
                  <a:lnTo>
                    <a:pt x="830" y="456"/>
                  </a:lnTo>
                  <a:lnTo>
                    <a:pt x="827" y="503"/>
                  </a:lnTo>
                  <a:lnTo>
                    <a:pt x="828" y="534"/>
                  </a:lnTo>
                  <a:lnTo>
                    <a:pt x="832" y="563"/>
                  </a:lnTo>
                  <a:lnTo>
                    <a:pt x="726" y="644"/>
                  </a:lnTo>
                  <a:lnTo>
                    <a:pt x="715" y="599"/>
                  </a:lnTo>
                  <a:lnTo>
                    <a:pt x="707" y="551"/>
                  </a:lnTo>
                  <a:lnTo>
                    <a:pt x="705" y="503"/>
                  </a:lnTo>
                  <a:lnTo>
                    <a:pt x="708" y="448"/>
                  </a:lnTo>
                  <a:lnTo>
                    <a:pt x="717" y="396"/>
                  </a:lnTo>
                  <a:lnTo>
                    <a:pt x="731" y="344"/>
                  </a:lnTo>
                  <a:lnTo>
                    <a:pt x="750" y="296"/>
                  </a:lnTo>
                  <a:lnTo>
                    <a:pt x="775" y="250"/>
                  </a:lnTo>
                  <a:lnTo>
                    <a:pt x="803" y="206"/>
                  </a:lnTo>
                  <a:lnTo>
                    <a:pt x="836" y="166"/>
                  </a:lnTo>
                  <a:lnTo>
                    <a:pt x="871" y="130"/>
                  </a:lnTo>
                  <a:lnTo>
                    <a:pt x="911" y="97"/>
                  </a:lnTo>
                  <a:lnTo>
                    <a:pt x="954" y="69"/>
                  </a:lnTo>
                  <a:lnTo>
                    <a:pt x="1001" y="44"/>
                  </a:lnTo>
                  <a:lnTo>
                    <a:pt x="1050" y="25"/>
                  </a:lnTo>
                  <a:lnTo>
                    <a:pt x="1101" y="12"/>
                  </a:lnTo>
                  <a:lnTo>
                    <a:pt x="1154" y="3"/>
                  </a:lnTo>
                  <a:lnTo>
                    <a:pt x="1209" y="0"/>
                  </a:ln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pPr>
                <a:defRPr/>
              </a:pPr>
              <a:endParaRPr lang="en-GB" kern="0" dirty="0">
                <a:solidFill>
                  <a:srgbClr val="717171"/>
                </a:solidFill>
              </a:endParaRPr>
            </a:p>
          </p:txBody>
        </p:sp>
      </p:grpSp>
      <p:graphicFrame>
        <p:nvGraphicFramePr>
          <p:cNvPr id="15" name="Chart 14"/>
          <p:cNvGraphicFramePr/>
          <p:nvPr>
            <p:extLst>
              <p:ext uri="{D42A27DB-BD31-4B8C-83A1-F6EECF244321}">
                <p14:modId xmlns:p14="http://schemas.microsoft.com/office/powerpoint/2010/main" val="1887233067"/>
              </p:ext>
            </p:extLst>
          </p:nvPr>
        </p:nvGraphicFramePr>
        <p:xfrm>
          <a:off x="7883350" y="4156253"/>
          <a:ext cx="4308650" cy="1910814"/>
        </p:xfrm>
        <a:graphic>
          <a:graphicData uri="http://schemas.openxmlformats.org/drawingml/2006/chart">
            <c:chart xmlns:c="http://schemas.openxmlformats.org/drawingml/2006/chart" xmlns:r="http://schemas.openxmlformats.org/officeDocument/2006/relationships" r:id="rId5"/>
          </a:graphicData>
        </a:graphic>
      </p:graphicFrame>
      <p:sp>
        <p:nvSpPr>
          <p:cNvPr id="16" name="Rectangle 15"/>
          <p:cNvSpPr/>
          <p:nvPr/>
        </p:nvSpPr>
        <p:spPr>
          <a:xfrm>
            <a:off x="7946265" y="3637224"/>
            <a:ext cx="3690084" cy="369332"/>
          </a:xfrm>
          <a:prstGeom prst="rect">
            <a:avLst/>
          </a:prstGeom>
        </p:spPr>
        <p:txBody>
          <a:bodyPr wrap="square">
            <a:spAutoFit/>
          </a:bodyPr>
          <a:lstStyle/>
          <a:p>
            <a:pPr>
              <a:defRPr/>
            </a:pPr>
            <a:r>
              <a:rPr lang="en-US" b="1" kern="0" spc="-20" dirty="0">
                <a:solidFill>
                  <a:schemeClr val="bg1">
                    <a:lumMod val="50000"/>
                  </a:schemeClr>
                </a:solidFill>
                <a:cs typeface="Arial" panose="020B0604020202020204" pitchFamily="34" charset="0"/>
              </a:rPr>
              <a:t>Most favored social networks %:</a:t>
            </a:r>
          </a:p>
        </p:txBody>
      </p:sp>
      <p:sp>
        <p:nvSpPr>
          <p:cNvPr id="17" name="Rectangle 16"/>
          <p:cNvSpPr/>
          <p:nvPr/>
        </p:nvSpPr>
        <p:spPr>
          <a:xfrm>
            <a:off x="549668" y="3340178"/>
            <a:ext cx="2240742" cy="369332"/>
          </a:xfrm>
          <a:prstGeom prst="rect">
            <a:avLst/>
          </a:prstGeom>
        </p:spPr>
        <p:txBody>
          <a:bodyPr wrap="none">
            <a:spAutoFit/>
          </a:bodyPr>
          <a:lstStyle/>
          <a:p>
            <a:pPr>
              <a:defRPr/>
            </a:pPr>
            <a:r>
              <a:rPr lang="en-US" b="1" kern="0" dirty="0">
                <a:solidFill>
                  <a:sysClr val="windowText" lastClr="000000"/>
                </a:solidFill>
              </a:rPr>
              <a:t>Internet Access %:</a:t>
            </a:r>
          </a:p>
        </p:txBody>
      </p:sp>
      <p:sp>
        <p:nvSpPr>
          <p:cNvPr id="5" name="Rectangle 4"/>
          <p:cNvSpPr/>
          <p:nvPr/>
        </p:nvSpPr>
        <p:spPr>
          <a:xfrm>
            <a:off x="-97331" y="5845671"/>
            <a:ext cx="913799" cy="3399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defRPr/>
            </a:pPr>
            <a:r>
              <a:rPr lang="en-US" sz="1200" kern="0" dirty="0">
                <a:solidFill>
                  <a:srgbClr val="717171">
                    <a:lumMod val="75000"/>
                  </a:srgbClr>
                </a:solidFill>
              </a:rPr>
              <a:t>n= 1500</a:t>
            </a:r>
          </a:p>
        </p:txBody>
      </p:sp>
      <p:sp>
        <p:nvSpPr>
          <p:cNvPr id="24" name="Rectangle 23"/>
          <p:cNvSpPr/>
          <p:nvPr/>
        </p:nvSpPr>
        <p:spPr>
          <a:xfrm>
            <a:off x="-97331" y="5845671"/>
            <a:ext cx="913799" cy="3399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defRPr/>
            </a:pPr>
            <a:r>
              <a:rPr lang="en-US" sz="1200" kern="0" dirty="0">
                <a:solidFill>
                  <a:srgbClr val="717171">
                    <a:lumMod val="75000"/>
                  </a:srgbClr>
                </a:solidFill>
              </a:rPr>
              <a:t>n= 1500</a:t>
            </a:r>
          </a:p>
        </p:txBody>
      </p:sp>
      <p:sp>
        <p:nvSpPr>
          <p:cNvPr id="26" name="Rectangle 25"/>
          <p:cNvSpPr/>
          <p:nvPr/>
        </p:nvSpPr>
        <p:spPr>
          <a:xfrm>
            <a:off x="3891872" y="5845671"/>
            <a:ext cx="913799" cy="3399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defRPr/>
            </a:pPr>
            <a:r>
              <a:rPr lang="en-US" sz="1200" kern="0" dirty="0">
                <a:solidFill>
                  <a:srgbClr val="717171">
                    <a:lumMod val="75000"/>
                  </a:srgbClr>
                </a:solidFill>
              </a:rPr>
              <a:t>n= 978</a:t>
            </a:r>
          </a:p>
        </p:txBody>
      </p:sp>
      <p:sp>
        <p:nvSpPr>
          <p:cNvPr id="27" name="Rectangle 26"/>
          <p:cNvSpPr/>
          <p:nvPr/>
        </p:nvSpPr>
        <p:spPr>
          <a:xfrm>
            <a:off x="7187545" y="5887964"/>
            <a:ext cx="913799" cy="3399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defRPr/>
            </a:pPr>
            <a:r>
              <a:rPr lang="en-US" sz="1200" kern="0" dirty="0">
                <a:solidFill>
                  <a:srgbClr val="717171">
                    <a:lumMod val="75000"/>
                  </a:srgbClr>
                </a:solidFill>
              </a:rPr>
              <a:t>n= 1124</a:t>
            </a:r>
          </a:p>
        </p:txBody>
      </p:sp>
    </p:spTree>
    <p:extLst>
      <p:ext uri="{BB962C8B-B14F-4D97-AF65-F5344CB8AC3E}">
        <p14:creationId xmlns:p14="http://schemas.microsoft.com/office/powerpoint/2010/main" val="23625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53" name="Content Placeholder 8"/>
          <p:cNvGraphicFramePr>
            <a:graphicFrameLocks/>
          </p:cNvGraphicFramePr>
          <p:nvPr>
            <p:extLst>
              <p:ext uri="{D42A27DB-BD31-4B8C-83A1-F6EECF244321}">
                <p14:modId xmlns:p14="http://schemas.microsoft.com/office/powerpoint/2010/main" val="4208214957"/>
              </p:ext>
            </p:extLst>
          </p:nvPr>
        </p:nvGraphicFramePr>
        <p:xfrm>
          <a:off x="399249" y="1867697"/>
          <a:ext cx="6149960" cy="4228302"/>
        </p:xfrm>
        <a:graphic>
          <a:graphicData uri="http://schemas.openxmlformats.org/drawingml/2006/chart">
            <c:chart xmlns:c="http://schemas.openxmlformats.org/drawingml/2006/chart" xmlns:r="http://schemas.openxmlformats.org/officeDocument/2006/relationships" r:id="rId3"/>
          </a:graphicData>
        </a:graphic>
      </p:graphicFrame>
      <p:sp>
        <p:nvSpPr>
          <p:cNvPr id="7" name="Title 6"/>
          <p:cNvSpPr>
            <a:spLocks noGrp="1"/>
          </p:cNvSpPr>
          <p:nvPr>
            <p:ph type="title"/>
          </p:nvPr>
        </p:nvSpPr>
        <p:spPr>
          <a:xfrm>
            <a:off x="349543" y="288947"/>
            <a:ext cx="11466875" cy="404119"/>
          </a:xfrm>
        </p:spPr>
        <p:txBody>
          <a:bodyPr/>
          <a:lstStyle/>
          <a:p>
            <a:r>
              <a:rPr lang="en-GB" dirty="0"/>
              <a:t>How do I reach the market?</a:t>
            </a:r>
          </a:p>
        </p:txBody>
      </p:sp>
      <p:sp>
        <p:nvSpPr>
          <p:cNvPr id="3" name="Slide Number Placeholder 2"/>
          <p:cNvSpPr>
            <a:spLocks noGrp="1"/>
          </p:cNvSpPr>
          <p:nvPr>
            <p:ph type="sldNum" sz="quarter" idx="4"/>
          </p:nvPr>
        </p:nvSpPr>
        <p:spPr/>
        <p:txBody>
          <a:bodyPr/>
          <a:lstStyle/>
          <a:p>
            <a:fld id="{4034BEE3-566C-4068-A777-C3A4762E861B}" type="slidenum">
              <a:rPr lang="en-GB" smtClean="0">
                <a:solidFill>
                  <a:srgbClr val="717171"/>
                </a:solidFill>
              </a:rPr>
              <a:pPr/>
              <a:t>53</a:t>
            </a:fld>
            <a:endParaRPr lang="en-GB" dirty="0">
              <a:solidFill>
                <a:srgbClr val="717171"/>
              </a:solidFill>
            </a:endParaRPr>
          </a:p>
        </p:txBody>
      </p:sp>
      <p:sp>
        <p:nvSpPr>
          <p:cNvPr id="8" name="Content Placeholder 7"/>
          <p:cNvSpPr>
            <a:spLocks noGrp="1"/>
          </p:cNvSpPr>
          <p:nvPr>
            <p:ph type="body" sz="quarter" idx="17"/>
          </p:nvPr>
        </p:nvSpPr>
        <p:spPr>
          <a:xfrm>
            <a:off x="354770" y="1470823"/>
            <a:ext cx="11477331" cy="396875"/>
          </a:xfrm>
        </p:spPr>
        <p:txBody>
          <a:bodyPr/>
          <a:lstStyle/>
          <a:p>
            <a:pPr fontAlgn="auto">
              <a:spcAft>
                <a:spcPts val="0"/>
              </a:spcAft>
              <a:defRPr/>
            </a:pPr>
            <a:r>
              <a:rPr lang="en-GB" b="1" dirty="0">
                <a:latin typeface="Arial" panose="020B0604020202020204" pitchFamily="34" charset="0"/>
                <a:cs typeface="Arial" panose="020B0604020202020204" pitchFamily="34" charset="0"/>
              </a:rPr>
              <a:t>Weekly online activity usage %</a:t>
            </a:r>
          </a:p>
          <a:p>
            <a:pPr>
              <a:defRPr/>
            </a:pPr>
            <a:endParaRPr lang="en-GB" b="1" dirty="0"/>
          </a:p>
        </p:txBody>
      </p:sp>
      <p:graphicFrame>
        <p:nvGraphicFramePr>
          <p:cNvPr id="9" name="Content Placeholder 8"/>
          <p:cNvGraphicFramePr>
            <a:graphicFrameLocks/>
          </p:cNvGraphicFramePr>
          <p:nvPr/>
        </p:nvGraphicFramePr>
        <p:xfrm>
          <a:off x="5949206" y="1830266"/>
          <a:ext cx="6242794" cy="1032862"/>
        </p:xfrm>
        <a:graphic>
          <a:graphicData uri="http://schemas.openxmlformats.org/drawingml/2006/chart">
            <c:chart xmlns:c="http://schemas.openxmlformats.org/drawingml/2006/chart" xmlns:r="http://schemas.openxmlformats.org/officeDocument/2006/relationships" r:id="rId4"/>
          </a:graphicData>
        </a:graphic>
      </p:graphicFrame>
      <p:sp>
        <p:nvSpPr>
          <p:cNvPr id="11" name="Content Placeholder 7"/>
          <p:cNvSpPr txBox="1">
            <a:spLocks/>
          </p:cNvSpPr>
          <p:nvPr/>
        </p:nvSpPr>
        <p:spPr>
          <a:xfrm>
            <a:off x="7539075" y="1470822"/>
            <a:ext cx="3743691" cy="396875"/>
          </a:xfrm>
          <a:prstGeom prst="rect">
            <a:avLst/>
          </a:prstGeom>
        </p:spPr>
        <p:txBody>
          <a:bodyPr vert="horz" lIns="0" tIns="0" rIns="0" bIns="0" rtlCol="0">
            <a:noAutofit/>
          </a:bodyPr>
          <a:lstStyle>
            <a:lvl1pPr marL="0" indent="0" algn="l" defTabSz="914400" rtl="0" eaLnBrk="1" latinLnBrk="0" hangingPunct="1">
              <a:lnSpc>
                <a:spcPct val="100000"/>
              </a:lnSpc>
              <a:spcBef>
                <a:spcPts val="1200"/>
              </a:spcBef>
              <a:buFont typeface="Arial" panose="020B0604020202020204" pitchFamily="34" charset="0"/>
              <a:buNone/>
              <a:defRPr sz="1800" kern="1200">
                <a:solidFill>
                  <a:schemeClr val="tx1"/>
                </a:solidFill>
                <a:latin typeface="+mn-lt"/>
                <a:ea typeface="+mn-ea"/>
                <a:cs typeface="+mn-cs"/>
              </a:defRPr>
            </a:lvl1pPr>
            <a:lvl2pPr marL="180975" indent="-180975" algn="l" defTabSz="914400" rtl="0" eaLnBrk="1" latinLnBrk="0" hangingPunct="1">
              <a:lnSpc>
                <a:spcPct val="100000"/>
              </a:lnSpc>
              <a:spcBef>
                <a:spcPts val="600"/>
              </a:spcBef>
              <a:buFont typeface="Wingdings" panose="05000000000000000000" pitchFamily="2" charset="2"/>
              <a:buChar char="§"/>
              <a:defRPr sz="1400" kern="1200">
                <a:solidFill>
                  <a:schemeClr val="tx1"/>
                </a:solidFill>
                <a:latin typeface="+mn-lt"/>
                <a:ea typeface="+mn-ea"/>
                <a:cs typeface="+mn-cs"/>
              </a:defRPr>
            </a:lvl2pPr>
            <a:lvl3pPr marL="361950" indent="-180975" algn="l" defTabSz="914400" rtl="0" eaLnBrk="1" latinLnBrk="0" hangingPunct="1">
              <a:lnSpc>
                <a:spcPct val="100000"/>
              </a:lnSpc>
              <a:spcBef>
                <a:spcPts val="600"/>
              </a:spcBef>
              <a:buFont typeface="Wingdings" panose="05000000000000000000" pitchFamily="2" charset="2"/>
              <a:buChar char="§"/>
              <a:defRPr sz="1400" kern="1200">
                <a:solidFill>
                  <a:schemeClr val="tx1"/>
                </a:solidFill>
                <a:latin typeface="+mn-lt"/>
                <a:ea typeface="+mn-ea"/>
                <a:cs typeface="+mn-cs"/>
              </a:defRPr>
            </a:lvl3pPr>
            <a:lvl4pPr marL="542925" indent="-180975" algn="l" defTabSz="914400" rtl="0" eaLnBrk="1" latinLnBrk="0" hangingPunct="1">
              <a:lnSpc>
                <a:spcPct val="100000"/>
              </a:lnSpc>
              <a:spcBef>
                <a:spcPts val="600"/>
              </a:spcBef>
              <a:buFont typeface="Wingdings" panose="05000000000000000000" pitchFamily="2" charset="2"/>
              <a:buChar char="§"/>
              <a:defRPr sz="1400" kern="1200">
                <a:solidFill>
                  <a:schemeClr val="tx1"/>
                </a:solidFill>
                <a:latin typeface="+mn-lt"/>
                <a:ea typeface="+mn-ea"/>
                <a:cs typeface="+mn-cs"/>
              </a:defRPr>
            </a:lvl4pPr>
            <a:lvl5pPr marL="714375" indent="-171450" algn="l" defTabSz="914400" rtl="0" eaLnBrk="1" latinLnBrk="0" hangingPunct="1">
              <a:lnSpc>
                <a:spcPct val="100000"/>
              </a:lnSpc>
              <a:spcBef>
                <a:spcPts val="600"/>
              </a:spcBef>
              <a:buFont typeface="Wingdings" panose="05000000000000000000" pitchFamily="2" charset="2"/>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r>
              <a:rPr lang="en-GB" b="1" dirty="0">
                <a:solidFill>
                  <a:srgbClr val="717171"/>
                </a:solidFill>
                <a:cs typeface="Arial" panose="020B0604020202020204" pitchFamily="34" charset="0"/>
              </a:rPr>
              <a:t>Weekly offline activity usage %</a:t>
            </a:r>
          </a:p>
          <a:p>
            <a:pPr>
              <a:defRPr/>
            </a:pPr>
            <a:endParaRPr lang="en-GB" b="1" dirty="0">
              <a:solidFill>
                <a:srgbClr val="717171"/>
              </a:solidFill>
            </a:endParaRPr>
          </a:p>
        </p:txBody>
      </p:sp>
      <p:cxnSp>
        <p:nvCxnSpPr>
          <p:cNvPr id="4" name="Straight Connector 3"/>
          <p:cNvCxnSpPr/>
          <p:nvPr/>
        </p:nvCxnSpPr>
        <p:spPr>
          <a:xfrm>
            <a:off x="6549209" y="1470822"/>
            <a:ext cx="0" cy="4453460"/>
          </a:xfrm>
          <a:prstGeom prst="line">
            <a:avLst/>
          </a:prstGeom>
          <a:ln w="12700">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p:sp>
        <p:nvSpPr>
          <p:cNvPr id="6" name="Text Placeholder 5"/>
          <p:cNvSpPr>
            <a:spLocks noGrp="1"/>
          </p:cNvSpPr>
          <p:nvPr>
            <p:ph type="body" sz="quarter" idx="18"/>
          </p:nvPr>
        </p:nvSpPr>
        <p:spPr/>
        <p:txBody>
          <a:bodyPr/>
          <a:lstStyle/>
          <a:p>
            <a:endParaRPr lang="en-ZA"/>
          </a:p>
        </p:txBody>
      </p:sp>
      <p:sp>
        <p:nvSpPr>
          <p:cNvPr id="13" name="Content Placeholder 26"/>
          <p:cNvSpPr txBox="1">
            <a:spLocks/>
          </p:cNvSpPr>
          <p:nvPr/>
        </p:nvSpPr>
        <p:spPr>
          <a:xfrm>
            <a:off x="349543" y="678586"/>
            <a:ext cx="11288275" cy="396875"/>
          </a:xfrm>
          <a:prstGeom prst="rect">
            <a:avLst/>
          </a:prstGeom>
        </p:spPr>
        <p:txBody>
          <a:bodyPr vert="horz" lIns="0" tIns="0" rIns="0" bIns="0" rtlCol="0">
            <a:noAutofit/>
          </a:bodyPr>
          <a:lstStyle>
            <a:lvl1pPr marL="0" indent="0" algn="l" defTabSz="914400" rtl="0" eaLnBrk="1" latinLnBrk="0" hangingPunct="1">
              <a:lnSpc>
                <a:spcPct val="100000"/>
              </a:lnSpc>
              <a:spcBef>
                <a:spcPts val="1200"/>
              </a:spcBef>
              <a:buFont typeface="Arial" panose="020B0604020202020204" pitchFamily="34" charset="0"/>
              <a:buNone/>
              <a:defRPr sz="1800" kern="1200">
                <a:solidFill>
                  <a:schemeClr val="tx1"/>
                </a:solidFill>
                <a:latin typeface="+mn-lt"/>
                <a:ea typeface="+mn-ea"/>
                <a:cs typeface="+mn-cs"/>
              </a:defRPr>
            </a:lvl1pPr>
            <a:lvl2pPr marL="180975" indent="-180975" algn="l" defTabSz="914400" rtl="0" eaLnBrk="1" latinLnBrk="0" hangingPunct="1">
              <a:lnSpc>
                <a:spcPct val="100000"/>
              </a:lnSpc>
              <a:spcBef>
                <a:spcPts val="600"/>
              </a:spcBef>
              <a:buFont typeface="Wingdings" panose="05000000000000000000" pitchFamily="2" charset="2"/>
              <a:buChar char="§"/>
              <a:defRPr sz="1400" kern="1200">
                <a:solidFill>
                  <a:schemeClr val="tx1"/>
                </a:solidFill>
                <a:latin typeface="+mn-lt"/>
                <a:ea typeface="+mn-ea"/>
                <a:cs typeface="+mn-cs"/>
              </a:defRPr>
            </a:lvl2pPr>
            <a:lvl3pPr marL="361950" indent="-180975" algn="l" defTabSz="914400" rtl="0" eaLnBrk="1" latinLnBrk="0" hangingPunct="1">
              <a:lnSpc>
                <a:spcPct val="100000"/>
              </a:lnSpc>
              <a:spcBef>
                <a:spcPts val="600"/>
              </a:spcBef>
              <a:buFont typeface="Wingdings" panose="05000000000000000000" pitchFamily="2" charset="2"/>
              <a:buChar char="§"/>
              <a:defRPr sz="1400" kern="1200">
                <a:solidFill>
                  <a:schemeClr val="tx1"/>
                </a:solidFill>
                <a:latin typeface="+mn-lt"/>
                <a:ea typeface="+mn-ea"/>
                <a:cs typeface="+mn-cs"/>
              </a:defRPr>
            </a:lvl3pPr>
            <a:lvl4pPr marL="542925" indent="-180975" algn="l" defTabSz="914400" rtl="0" eaLnBrk="1" latinLnBrk="0" hangingPunct="1">
              <a:lnSpc>
                <a:spcPct val="100000"/>
              </a:lnSpc>
              <a:spcBef>
                <a:spcPts val="600"/>
              </a:spcBef>
              <a:buFont typeface="Wingdings" panose="05000000000000000000" pitchFamily="2" charset="2"/>
              <a:buChar char="§"/>
              <a:defRPr sz="1400" kern="1200">
                <a:solidFill>
                  <a:schemeClr val="tx1"/>
                </a:solidFill>
                <a:latin typeface="+mn-lt"/>
                <a:ea typeface="+mn-ea"/>
                <a:cs typeface="+mn-cs"/>
              </a:defRPr>
            </a:lvl4pPr>
            <a:lvl5pPr marL="714375" indent="-171450" algn="l" defTabSz="914400" rtl="0" eaLnBrk="1" latinLnBrk="0" hangingPunct="1">
              <a:lnSpc>
                <a:spcPct val="100000"/>
              </a:lnSpc>
              <a:spcBef>
                <a:spcPts val="600"/>
              </a:spcBef>
              <a:buFont typeface="Wingdings" panose="05000000000000000000" pitchFamily="2" charset="2"/>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Weekly activity is dominated by both online and offline formats with instant messaging, social media, traditional TV and radio presenting the best reach opportunity. </a:t>
            </a:r>
            <a:endParaRPr lang="en-GB" dirty="0"/>
          </a:p>
        </p:txBody>
      </p:sp>
      <p:sp>
        <p:nvSpPr>
          <p:cNvPr id="14" name="Rectangle 13"/>
          <p:cNvSpPr/>
          <p:nvPr/>
        </p:nvSpPr>
        <p:spPr>
          <a:xfrm>
            <a:off x="-97331" y="5845671"/>
            <a:ext cx="913799" cy="3399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defRPr/>
            </a:pPr>
            <a:r>
              <a:rPr lang="en-US" sz="1200" kern="0" dirty="0">
                <a:solidFill>
                  <a:srgbClr val="717171">
                    <a:lumMod val="75000"/>
                  </a:srgbClr>
                </a:solidFill>
              </a:rPr>
              <a:t>n= 1199</a:t>
            </a:r>
          </a:p>
        </p:txBody>
      </p:sp>
      <p:sp>
        <p:nvSpPr>
          <p:cNvPr id="15" name="Rectangle 14"/>
          <p:cNvSpPr/>
          <p:nvPr/>
        </p:nvSpPr>
        <p:spPr>
          <a:xfrm>
            <a:off x="6509528" y="5864612"/>
            <a:ext cx="913799" cy="3399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defRPr/>
            </a:pPr>
            <a:r>
              <a:rPr lang="en-US" sz="1200" kern="0" dirty="0">
                <a:solidFill>
                  <a:srgbClr val="717171">
                    <a:lumMod val="75000"/>
                  </a:srgbClr>
                </a:solidFill>
              </a:rPr>
              <a:t>n= 1500</a:t>
            </a:r>
          </a:p>
        </p:txBody>
      </p:sp>
    </p:spTree>
    <p:extLst>
      <p:ext uri="{BB962C8B-B14F-4D97-AF65-F5344CB8AC3E}">
        <p14:creationId xmlns:p14="http://schemas.microsoft.com/office/powerpoint/2010/main" val="4100842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3" name="Content Placeholder 8"/>
          <p:cNvGraphicFramePr>
            <a:graphicFrameLocks/>
          </p:cNvGraphicFramePr>
          <p:nvPr/>
        </p:nvGraphicFramePr>
        <p:xfrm>
          <a:off x="-159026" y="2129377"/>
          <a:ext cx="5393635" cy="4056585"/>
        </p:xfrm>
        <a:graphic>
          <a:graphicData uri="http://schemas.openxmlformats.org/drawingml/2006/chart">
            <c:chart xmlns:c="http://schemas.openxmlformats.org/drawingml/2006/chart" xmlns:r="http://schemas.openxmlformats.org/officeDocument/2006/relationships" r:id="rId3"/>
          </a:graphicData>
        </a:graphic>
      </p:graphicFrame>
      <p:sp>
        <p:nvSpPr>
          <p:cNvPr id="7" name="Title 6"/>
          <p:cNvSpPr>
            <a:spLocks noGrp="1"/>
          </p:cNvSpPr>
          <p:nvPr>
            <p:ph type="title"/>
          </p:nvPr>
        </p:nvSpPr>
        <p:spPr>
          <a:xfrm>
            <a:off x="359999" y="317772"/>
            <a:ext cx="11466875" cy="404119"/>
          </a:xfrm>
        </p:spPr>
        <p:txBody>
          <a:bodyPr/>
          <a:lstStyle/>
          <a:p>
            <a:r>
              <a:rPr lang="en-GB" dirty="0"/>
              <a:t>What are the key channels to target across consumer segments?</a:t>
            </a:r>
            <a:br>
              <a:rPr lang="en-GB" dirty="0"/>
            </a:br>
            <a:r>
              <a:rPr lang="en-GB" b="0" dirty="0"/>
              <a:t>Liberated Survivalists and Gender prisoners are most active online. </a:t>
            </a:r>
          </a:p>
        </p:txBody>
      </p:sp>
      <p:sp>
        <p:nvSpPr>
          <p:cNvPr id="3" name="Slide Number Placeholder 2"/>
          <p:cNvSpPr>
            <a:spLocks noGrp="1"/>
          </p:cNvSpPr>
          <p:nvPr>
            <p:ph type="sldNum" sz="quarter" idx="4"/>
          </p:nvPr>
        </p:nvSpPr>
        <p:spPr>
          <a:xfrm>
            <a:off x="10856912" y="6434337"/>
            <a:ext cx="969962" cy="196850"/>
          </a:xfrm>
        </p:spPr>
        <p:txBody>
          <a:bodyPr/>
          <a:lstStyle/>
          <a:p>
            <a:pPr>
              <a:defRPr/>
            </a:pPr>
            <a:fld id="{4034BEE3-566C-4068-A777-C3A4762E861B}" type="slidenum">
              <a:rPr lang="en-GB" sz="1800" kern="0" smtClean="0">
                <a:solidFill>
                  <a:srgbClr val="717171"/>
                </a:solidFill>
              </a:rPr>
              <a:pPr>
                <a:defRPr/>
              </a:pPr>
              <a:t>54</a:t>
            </a:fld>
            <a:endParaRPr lang="en-GB" sz="1800" kern="0" dirty="0">
              <a:solidFill>
                <a:srgbClr val="717171"/>
              </a:solidFill>
            </a:endParaRPr>
          </a:p>
        </p:txBody>
      </p:sp>
      <p:sp>
        <p:nvSpPr>
          <p:cNvPr id="8" name="Content Placeholder 7"/>
          <p:cNvSpPr>
            <a:spLocks noGrp="1"/>
          </p:cNvSpPr>
          <p:nvPr>
            <p:ph type="body" sz="quarter" idx="17"/>
          </p:nvPr>
        </p:nvSpPr>
        <p:spPr>
          <a:xfrm>
            <a:off x="240431" y="1714596"/>
            <a:ext cx="11477331" cy="396875"/>
          </a:xfrm>
        </p:spPr>
        <p:txBody>
          <a:bodyPr/>
          <a:lstStyle/>
          <a:p>
            <a:pPr fontAlgn="auto">
              <a:spcAft>
                <a:spcPts val="0"/>
              </a:spcAft>
              <a:defRPr/>
            </a:pPr>
            <a:r>
              <a:rPr lang="en-GB" dirty="0">
                <a:latin typeface="Arial" panose="020B0604020202020204" pitchFamily="34" charset="0"/>
                <a:cs typeface="Arial" panose="020B0604020202020204" pitchFamily="34" charset="0"/>
              </a:rPr>
              <a:t>Weekly online/ offline activity usage %</a:t>
            </a:r>
          </a:p>
          <a:p>
            <a:pPr>
              <a:defRPr/>
            </a:pPr>
            <a:endParaRPr lang="en-GB" dirty="0"/>
          </a:p>
        </p:txBody>
      </p:sp>
      <p:sp>
        <p:nvSpPr>
          <p:cNvPr id="6" name="Text Placeholder 5"/>
          <p:cNvSpPr>
            <a:spLocks noGrp="1"/>
          </p:cNvSpPr>
          <p:nvPr>
            <p:ph type="body" sz="quarter" idx="18"/>
          </p:nvPr>
        </p:nvSpPr>
        <p:spPr/>
        <p:txBody>
          <a:bodyPr/>
          <a:lstStyle/>
          <a:p>
            <a:endParaRPr lang="en-ZA" dirty="0"/>
          </a:p>
        </p:txBody>
      </p:sp>
      <p:graphicFrame>
        <p:nvGraphicFramePr>
          <p:cNvPr id="17" name="Content Placeholder 8"/>
          <p:cNvGraphicFramePr>
            <a:graphicFrameLocks/>
          </p:cNvGraphicFramePr>
          <p:nvPr/>
        </p:nvGraphicFramePr>
        <p:xfrm>
          <a:off x="3545629" y="2129377"/>
          <a:ext cx="2547806" cy="4056585"/>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9" name="Content Placeholder 8"/>
          <p:cNvGraphicFramePr>
            <a:graphicFrameLocks/>
          </p:cNvGraphicFramePr>
          <p:nvPr>
            <p:extLst>
              <p:ext uri="{D42A27DB-BD31-4B8C-83A1-F6EECF244321}">
                <p14:modId xmlns:p14="http://schemas.microsoft.com/office/powerpoint/2010/main" val="3047238398"/>
              </p:ext>
            </p:extLst>
          </p:nvPr>
        </p:nvGraphicFramePr>
        <p:xfrm>
          <a:off x="4682552" y="2117153"/>
          <a:ext cx="2547806" cy="4056585"/>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20" name="Content Placeholder 8"/>
          <p:cNvGraphicFramePr>
            <a:graphicFrameLocks/>
          </p:cNvGraphicFramePr>
          <p:nvPr/>
        </p:nvGraphicFramePr>
        <p:xfrm>
          <a:off x="7174717" y="2104930"/>
          <a:ext cx="2547806" cy="4056585"/>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21" name="Content Placeholder 8"/>
          <p:cNvGraphicFramePr>
            <a:graphicFrameLocks/>
          </p:cNvGraphicFramePr>
          <p:nvPr/>
        </p:nvGraphicFramePr>
        <p:xfrm>
          <a:off x="8790741" y="2046174"/>
          <a:ext cx="4132343" cy="4056585"/>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22" name="Content Placeholder 8"/>
          <p:cNvGraphicFramePr>
            <a:graphicFrameLocks/>
          </p:cNvGraphicFramePr>
          <p:nvPr/>
        </p:nvGraphicFramePr>
        <p:xfrm>
          <a:off x="8363970" y="2075552"/>
          <a:ext cx="2547806" cy="4056585"/>
        </p:xfrm>
        <a:graphic>
          <a:graphicData uri="http://schemas.openxmlformats.org/drawingml/2006/chart">
            <c:chart xmlns:c="http://schemas.openxmlformats.org/drawingml/2006/chart" xmlns:r="http://schemas.openxmlformats.org/officeDocument/2006/relationships" r:id="rId8"/>
          </a:graphicData>
        </a:graphic>
      </p:graphicFrame>
      <p:grpSp>
        <p:nvGrpSpPr>
          <p:cNvPr id="23" name="Group 22"/>
          <p:cNvGrpSpPr/>
          <p:nvPr/>
        </p:nvGrpSpPr>
        <p:grpSpPr>
          <a:xfrm>
            <a:off x="4588263" y="1066238"/>
            <a:ext cx="7458932" cy="1134720"/>
            <a:chOff x="405780" y="1413371"/>
            <a:chExt cx="11924443" cy="1855683"/>
          </a:xfrm>
        </p:grpSpPr>
        <p:pic>
          <p:nvPicPr>
            <p:cNvPr id="24" name="Picture 23"/>
            <p:cNvPicPr>
              <a:picLocks noChangeAspect="1"/>
            </p:cNvPicPr>
            <p:nvPr/>
          </p:nvPicPr>
          <p:blipFill rotWithShape="1">
            <a:blip r:embed="rId9" cstate="print">
              <a:extLst>
                <a:ext uri="{28A0092B-C50C-407E-A947-70E740481C1C}">
                  <a14:useLocalDpi xmlns:a14="http://schemas.microsoft.com/office/drawing/2010/main" val="0"/>
                </a:ext>
              </a:extLst>
            </a:blip>
            <a:srcRect l="45679" t="9259" b="9259"/>
            <a:stretch/>
          </p:blipFill>
          <p:spPr>
            <a:xfrm>
              <a:off x="6727677" y="2232326"/>
              <a:ext cx="1177372" cy="1036728"/>
            </a:xfrm>
            <a:prstGeom prst="ellipse">
              <a:avLst/>
            </a:prstGeom>
            <a:ln w="76200">
              <a:solidFill>
                <a:srgbClr val="C50017"/>
              </a:solidFill>
            </a:ln>
          </p:spPr>
        </p:pic>
        <p:grpSp>
          <p:nvGrpSpPr>
            <p:cNvPr id="25" name="Group 24"/>
            <p:cNvGrpSpPr/>
            <p:nvPr/>
          </p:nvGrpSpPr>
          <p:grpSpPr>
            <a:xfrm>
              <a:off x="405780" y="1413371"/>
              <a:ext cx="11924443" cy="1829771"/>
              <a:chOff x="149869" y="1706769"/>
              <a:chExt cx="11924443" cy="1829771"/>
            </a:xfrm>
          </p:grpSpPr>
          <p:sp>
            <p:nvSpPr>
              <p:cNvPr id="27" name="TextBox 26"/>
              <p:cNvSpPr txBox="1"/>
              <p:nvPr/>
            </p:nvSpPr>
            <p:spPr>
              <a:xfrm>
                <a:off x="9716124" y="1774194"/>
                <a:ext cx="2358188" cy="603993"/>
              </a:xfrm>
              <a:prstGeom prst="rect">
                <a:avLst/>
              </a:prstGeom>
              <a:noFill/>
            </p:spPr>
            <p:txBody>
              <a:bodyPr wrap="square" lIns="0" tIns="0" rIns="0" bIns="0" rtlCol="0">
                <a:spAutoFit/>
              </a:bodyPr>
              <a:lstStyle/>
              <a:p>
                <a:pPr algn="ctr">
                  <a:defRPr/>
                </a:pPr>
                <a:r>
                  <a:rPr lang="en-GB" sz="1200" b="1" kern="0" dirty="0">
                    <a:solidFill>
                      <a:srgbClr val="FFFFFF">
                        <a:lumMod val="50000"/>
                      </a:srgbClr>
                    </a:solidFill>
                  </a:rPr>
                  <a:t>Responsible </a:t>
                </a:r>
              </a:p>
              <a:p>
                <a:pPr algn="ctr">
                  <a:defRPr/>
                </a:pPr>
                <a:r>
                  <a:rPr lang="en-GB" sz="1200" b="1" kern="0" dirty="0">
                    <a:solidFill>
                      <a:srgbClr val="FFFFFF">
                        <a:lumMod val="50000"/>
                      </a:srgbClr>
                    </a:solidFill>
                  </a:rPr>
                  <a:t>Achiever</a:t>
                </a:r>
              </a:p>
            </p:txBody>
          </p:sp>
          <p:sp>
            <p:nvSpPr>
              <p:cNvPr id="28" name="TextBox 27"/>
              <p:cNvSpPr txBox="1"/>
              <p:nvPr/>
            </p:nvSpPr>
            <p:spPr>
              <a:xfrm>
                <a:off x="4121993" y="1706769"/>
                <a:ext cx="2199350" cy="603993"/>
              </a:xfrm>
              <a:prstGeom prst="rect">
                <a:avLst/>
              </a:prstGeom>
              <a:noFill/>
            </p:spPr>
            <p:txBody>
              <a:bodyPr wrap="square" lIns="0" tIns="0" rIns="0" bIns="0" rtlCol="0">
                <a:spAutoFit/>
              </a:bodyPr>
              <a:lstStyle/>
              <a:p>
                <a:pPr algn="ctr">
                  <a:defRPr/>
                </a:pPr>
                <a:r>
                  <a:rPr lang="en-GB" sz="1200" b="1" kern="0" dirty="0">
                    <a:solidFill>
                      <a:srgbClr val="FFFFFF">
                        <a:lumMod val="50000"/>
                      </a:srgbClr>
                    </a:solidFill>
                  </a:rPr>
                  <a:t>Liberated Survivalist</a:t>
                </a:r>
              </a:p>
            </p:txBody>
          </p:sp>
          <p:sp>
            <p:nvSpPr>
              <p:cNvPr id="29" name="TextBox 28"/>
              <p:cNvSpPr txBox="1"/>
              <p:nvPr/>
            </p:nvSpPr>
            <p:spPr>
              <a:xfrm>
                <a:off x="149869" y="1772494"/>
                <a:ext cx="2184075" cy="531776"/>
              </a:xfrm>
              <a:prstGeom prst="rect">
                <a:avLst/>
              </a:prstGeom>
              <a:noFill/>
            </p:spPr>
            <p:txBody>
              <a:bodyPr wrap="square" lIns="0" tIns="0" rIns="0" bIns="0" rtlCol="0">
                <a:spAutoFit/>
              </a:bodyPr>
              <a:lstStyle/>
              <a:p>
                <a:pPr algn="ctr">
                  <a:defRPr/>
                </a:pPr>
                <a:r>
                  <a:rPr lang="en-GB" sz="1200" b="1" kern="0" dirty="0">
                    <a:solidFill>
                      <a:srgbClr val="FFFFFF">
                        <a:lumMod val="50000"/>
                      </a:srgbClr>
                    </a:solidFill>
                  </a:rPr>
                  <a:t>The Good </a:t>
                </a:r>
              </a:p>
              <a:p>
                <a:pPr algn="ctr">
                  <a:defRPr/>
                </a:pPr>
                <a:r>
                  <a:rPr lang="en-GB" sz="1200" b="1" kern="0" dirty="0">
                    <a:solidFill>
                      <a:srgbClr val="FFFFFF">
                        <a:lumMod val="50000"/>
                      </a:srgbClr>
                    </a:solidFill>
                  </a:rPr>
                  <a:t>Girl </a:t>
                </a:r>
              </a:p>
            </p:txBody>
          </p:sp>
          <p:pic>
            <p:nvPicPr>
              <p:cNvPr id="30" name="Picture 29"/>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333177" y="2525724"/>
                <a:ext cx="1177372" cy="1010816"/>
              </a:xfrm>
              <a:prstGeom prst="ellipse">
                <a:avLst/>
              </a:prstGeom>
              <a:ln w="76200">
                <a:solidFill>
                  <a:srgbClr val="7A2280"/>
                </a:solidFill>
              </a:ln>
            </p:spPr>
          </p:pic>
          <p:pic>
            <p:nvPicPr>
              <p:cNvPr id="31" name="Picture 30"/>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346773" y="2525724"/>
                <a:ext cx="1096892" cy="1010816"/>
              </a:xfrm>
              <a:prstGeom prst="ellipse">
                <a:avLst/>
              </a:prstGeom>
              <a:ln w="76200">
                <a:solidFill>
                  <a:srgbClr val="F7911E"/>
                </a:solidFill>
              </a:ln>
            </p:spPr>
          </p:pic>
          <p:pic>
            <p:nvPicPr>
              <p:cNvPr id="33" name="Picture 32"/>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615977" y="2525724"/>
                <a:ext cx="1096892" cy="980080"/>
              </a:xfrm>
              <a:prstGeom prst="ellipse">
                <a:avLst/>
              </a:prstGeom>
              <a:ln w="76200">
                <a:solidFill>
                  <a:srgbClr val="4655A5"/>
                </a:solidFill>
              </a:ln>
            </p:spPr>
          </p:pic>
          <p:pic>
            <p:nvPicPr>
              <p:cNvPr id="34" name="Picture 33"/>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98021" y="2525724"/>
                <a:ext cx="1177372" cy="996686"/>
              </a:xfrm>
              <a:prstGeom prst="ellipse">
                <a:avLst/>
              </a:prstGeom>
              <a:ln w="76200">
                <a:solidFill>
                  <a:srgbClr val="E5007E"/>
                </a:solidFill>
              </a:ln>
            </p:spPr>
          </p:pic>
          <p:sp>
            <p:nvSpPr>
              <p:cNvPr id="36" name="TextBox 35"/>
              <p:cNvSpPr txBox="1"/>
              <p:nvPr/>
            </p:nvSpPr>
            <p:spPr>
              <a:xfrm>
                <a:off x="7725010" y="1776171"/>
                <a:ext cx="2358188" cy="531776"/>
              </a:xfrm>
              <a:prstGeom prst="rect">
                <a:avLst/>
              </a:prstGeom>
              <a:noFill/>
            </p:spPr>
            <p:txBody>
              <a:bodyPr wrap="square" lIns="0" tIns="0" rIns="0" bIns="0" rtlCol="0">
                <a:spAutoFit/>
              </a:bodyPr>
              <a:lstStyle/>
              <a:p>
                <a:pPr algn="ctr">
                  <a:defRPr/>
                </a:pPr>
                <a:r>
                  <a:rPr lang="en-GB" sz="1200" b="1" kern="0" dirty="0">
                    <a:solidFill>
                      <a:srgbClr val="FFFFFF">
                        <a:lumMod val="50000"/>
                      </a:srgbClr>
                    </a:solidFill>
                  </a:rPr>
                  <a:t>Protection </a:t>
                </a:r>
              </a:p>
              <a:p>
                <a:pPr algn="ctr">
                  <a:defRPr/>
                </a:pPr>
                <a:r>
                  <a:rPr lang="en-GB" sz="1200" b="1" kern="0" dirty="0">
                    <a:solidFill>
                      <a:srgbClr val="FFFFFF">
                        <a:lumMod val="50000"/>
                      </a:srgbClr>
                    </a:solidFill>
                  </a:rPr>
                  <a:t>Savvy</a:t>
                </a:r>
              </a:p>
            </p:txBody>
          </p:sp>
        </p:grpSp>
        <p:sp>
          <p:nvSpPr>
            <p:cNvPr id="26" name="TextBox 25"/>
            <p:cNvSpPr txBox="1"/>
            <p:nvPr/>
          </p:nvSpPr>
          <p:spPr>
            <a:xfrm>
              <a:off x="6074663" y="1479096"/>
              <a:ext cx="2483400" cy="531775"/>
            </a:xfrm>
            <a:prstGeom prst="rect">
              <a:avLst/>
            </a:prstGeom>
            <a:noFill/>
          </p:spPr>
          <p:txBody>
            <a:bodyPr wrap="square" lIns="0" tIns="0" rIns="0" bIns="0" rtlCol="0">
              <a:spAutoFit/>
            </a:bodyPr>
            <a:lstStyle/>
            <a:p>
              <a:pPr algn="ctr">
                <a:defRPr/>
              </a:pPr>
              <a:r>
                <a:rPr lang="en-GB" sz="1200" b="1" kern="0" dirty="0">
                  <a:solidFill>
                    <a:srgbClr val="FFFFFF">
                      <a:lumMod val="50000"/>
                    </a:srgbClr>
                  </a:solidFill>
                </a:rPr>
                <a:t>Gender </a:t>
              </a:r>
            </a:p>
            <a:p>
              <a:pPr algn="ctr">
                <a:defRPr/>
              </a:pPr>
              <a:r>
                <a:rPr lang="en-GB" sz="1200" b="1" kern="0" dirty="0">
                  <a:solidFill>
                    <a:srgbClr val="FFFFFF">
                      <a:lumMod val="50000"/>
                    </a:srgbClr>
                  </a:solidFill>
                </a:rPr>
                <a:t>Prisoner</a:t>
              </a:r>
            </a:p>
          </p:txBody>
        </p:sp>
      </p:grpSp>
      <p:grpSp>
        <p:nvGrpSpPr>
          <p:cNvPr id="37" name="Group 36"/>
          <p:cNvGrpSpPr/>
          <p:nvPr/>
        </p:nvGrpSpPr>
        <p:grpSpPr>
          <a:xfrm>
            <a:off x="2224574" y="6400360"/>
            <a:ext cx="1921803" cy="215444"/>
            <a:chOff x="8348353" y="6256105"/>
            <a:chExt cx="1921803" cy="215444"/>
          </a:xfrm>
        </p:grpSpPr>
        <p:sp>
          <p:nvSpPr>
            <p:cNvPr id="38" name="TextBox 37"/>
            <p:cNvSpPr txBox="1"/>
            <p:nvPr/>
          </p:nvSpPr>
          <p:spPr>
            <a:xfrm>
              <a:off x="8443356" y="6256105"/>
              <a:ext cx="1826800" cy="215444"/>
            </a:xfrm>
            <a:prstGeom prst="rect">
              <a:avLst/>
            </a:prstGeom>
            <a:noFill/>
          </p:spPr>
          <p:txBody>
            <a:bodyPr wrap="square" rtlCol="0">
              <a:spAutoFit/>
            </a:bodyPr>
            <a:lstStyle/>
            <a:p>
              <a:pPr>
                <a:defRPr/>
              </a:pPr>
              <a:r>
                <a:rPr lang="en-ZA" sz="800" kern="0" dirty="0">
                  <a:solidFill>
                    <a:srgbClr val="FFFFFF">
                      <a:lumMod val="50000"/>
                    </a:srgbClr>
                  </a:solidFill>
                </a:rPr>
                <a:t>Significantly higher/lower than total</a:t>
              </a:r>
            </a:p>
          </p:txBody>
        </p:sp>
        <p:cxnSp>
          <p:nvCxnSpPr>
            <p:cNvPr id="39" name="Straight Arrow Connector 38"/>
            <p:cNvCxnSpPr/>
            <p:nvPr/>
          </p:nvCxnSpPr>
          <p:spPr>
            <a:xfrm flipH="1" flipV="1">
              <a:off x="8348353" y="6256105"/>
              <a:ext cx="0" cy="180000"/>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flipH="1">
              <a:off x="8443356" y="6256105"/>
              <a:ext cx="0" cy="180000"/>
            </a:xfrm>
            <a:prstGeom prst="straightConnector1">
              <a:avLst/>
            </a:prstGeom>
            <a:ln w="127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41" name="Straight Arrow Connector 40"/>
          <p:cNvCxnSpPr/>
          <p:nvPr/>
        </p:nvCxnSpPr>
        <p:spPr>
          <a:xfrm flipH="1">
            <a:off x="5812812" y="2675704"/>
            <a:ext cx="0" cy="180000"/>
          </a:xfrm>
          <a:prstGeom prst="straightConnector1">
            <a:avLst/>
          </a:prstGeom>
          <a:ln w="127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flipH="1">
            <a:off x="5507785" y="2855704"/>
            <a:ext cx="0" cy="180000"/>
          </a:xfrm>
          <a:prstGeom prst="straightConnector1">
            <a:avLst/>
          </a:prstGeom>
          <a:ln w="127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flipH="1">
            <a:off x="5407250" y="4029016"/>
            <a:ext cx="0" cy="180000"/>
          </a:xfrm>
          <a:prstGeom prst="straightConnector1">
            <a:avLst/>
          </a:prstGeom>
          <a:ln w="127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flipH="1">
            <a:off x="5234609" y="4797112"/>
            <a:ext cx="0" cy="180000"/>
          </a:xfrm>
          <a:prstGeom prst="straightConnector1">
            <a:avLst/>
          </a:prstGeom>
          <a:ln w="127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p:nvPr/>
        </p:nvCxnSpPr>
        <p:spPr>
          <a:xfrm flipH="1" flipV="1">
            <a:off x="6752431" y="3032152"/>
            <a:ext cx="0" cy="180000"/>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p:nvPr/>
        </p:nvCxnSpPr>
        <p:spPr>
          <a:xfrm flipH="1" flipV="1">
            <a:off x="6666155" y="3212152"/>
            <a:ext cx="0" cy="180000"/>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p:nvPr/>
        </p:nvCxnSpPr>
        <p:spPr>
          <a:xfrm flipH="1" flipV="1">
            <a:off x="6646078" y="3392152"/>
            <a:ext cx="0" cy="180000"/>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a:xfrm flipH="1">
            <a:off x="6369225" y="4797112"/>
            <a:ext cx="0" cy="180000"/>
          </a:xfrm>
          <a:prstGeom prst="straightConnector1">
            <a:avLst/>
          </a:prstGeom>
          <a:ln w="127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p:nvPr/>
        </p:nvCxnSpPr>
        <p:spPr>
          <a:xfrm flipH="1">
            <a:off x="9555529" y="2405704"/>
            <a:ext cx="0" cy="180000"/>
          </a:xfrm>
          <a:prstGeom prst="straightConnector1">
            <a:avLst/>
          </a:prstGeom>
          <a:ln w="127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p:nvPr/>
        </p:nvCxnSpPr>
        <p:spPr>
          <a:xfrm flipH="1">
            <a:off x="9540338" y="5382328"/>
            <a:ext cx="0" cy="180000"/>
          </a:xfrm>
          <a:prstGeom prst="straightConnector1">
            <a:avLst/>
          </a:prstGeom>
          <a:ln w="127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p:nvPr/>
        </p:nvCxnSpPr>
        <p:spPr>
          <a:xfrm flipH="1">
            <a:off x="9445801" y="5562328"/>
            <a:ext cx="0" cy="180000"/>
          </a:xfrm>
          <a:prstGeom prst="straightConnector1">
            <a:avLst/>
          </a:prstGeom>
          <a:ln w="127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p:nvPr/>
        </p:nvCxnSpPr>
        <p:spPr>
          <a:xfrm flipH="1" flipV="1">
            <a:off x="9279177" y="5742328"/>
            <a:ext cx="0" cy="180000"/>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p:cNvCxnSpPr/>
          <p:nvPr/>
        </p:nvCxnSpPr>
        <p:spPr>
          <a:xfrm flipH="1" flipV="1">
            <a:off x="9254327" y="3392152"/>
            <a:ext cx="0" cy="180000"/>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p:nvPr/>
        </p:nvCxnSpPr>
        <p:spPr>
          <a:xfrm flipH="1" flipV="1">
            <a:off x="9167918" y="3572152"/>
            <a:ext cx="0" cy="180000"/>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p:nvPr/>
        </p:nvCxnSpPr>
        <p:spPr>
          <a:xfrm flipH="1" flipV="1">
            <a:off x="9167918" y="3759016"/>
            <a:ext cx="0" cy="180000"/>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p:nvPr/>
        </p:nvCxnSpPr>
        <p:spPr>
          <a:xfrm flipH="1" flipV="1">
            <a:off x="9167918" y="3939016"/>
            <a:ext cx="0" cy="180000"/>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flipH="1" flipV="1">
            <a:off x="9155260" y="4129328"/>
            <a:ext cx="0" cy="180000"/>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flipV="1">
            <a:off x="9021614" y="4389016"/>
            <a:ext cx="0" cy="180000"/>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p:cNvCxnSpPr/>
          <p:nvPr/>
        </p:nvCxnSpPr>
        <p:spPr>
          <a:xfrm flipH="1" flipV="1">
            <a:off x="9021614" y="4569016"/>
            <a:ext cx="0" cy="180000"/>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flipV="1">
            <a:off x="9154794" y="4749016"/>
            <a:ext cx="0" cy="180000"/>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flipV="1">
            <a:off x="9021614" y="4977112"/>
            <a:ext cx="0" cy="180000"/>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p:cNvCxnSpPr/>
          <p:nvPr/>
        </p:nvCxnSpPr>
        <p:spPr>
          <a:xfrm flipH="1" flipV="1">
            <a:off x="11936136" y="2360816"/>
            <a:ext cx="0" cy="180000"/>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p:nvPr/>
        </p:nvCxnSpPr>
        <p:spPr>
          <a:xfrm flipH="1" flipV="1">
            <a:off x="11923478" y="2583824"/>
            <a:ext cx="0" cy="180000"/>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p:cNvCxnSpPr/>
          <p:nvPr/>
        </p:nvCxnSpPr>
        <p:spPr>
          <a:xfrm flipH="1">
            <a:off x="11555017" y="2942152"/>
            <a:ext cx="0" cy="180000"/>
          </a:xfrm>
          <a:prstGeom prst="straightConnector1">
            <a:avLst/>
          </a:prstGeom>
          <a:ln w="127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p:cNvCxnSpPr/>
          <p:nvPr/>
        </p:nvCxnSpPr>
        <p:spPr>
          <a:xfrm flipH="1">
            <a:off x="11445289" y="3132464"/>
            <a:ext cx="0" cy="180000"/>
          </a:xfrm>
          <a:prstGeom prst="straightConnector1">
            <a:avLst/>
          </a:prstGeom>
          <a:ln w="127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p:cNvCxnSpPr/>
          <p:nvPr/>
        </p:nvCxnSpPr>
        <p:spPr>
          <a:xfrm flipH="1">
            <a:off x="11445289" y="3312464"/>
            <a:ext cx="0" cy="180000"/>
          </a:xfrm>
          <a:prstGeom prst="straightConnector1">
            <a:avLst/>
          </a:prstGeom>
          <a:ln w="127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p:cNvCxnSpPr/>
          <p:nvPr/>
        </p:nvCxnSpPr>
        <p:spPr>
          <a:xfrm flipH="1">
            <a:off x="11393522" y="3572152"/>
            <a:ext cx="0" cy="180000"/>
          </a:xfrm>
          <a:prstGeom prst="straightConnector1">
            <a:avLst/>
          </a:prstGeom>
          <a:ln w="127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p:nvPr/>
        </p:nvCxnSpPr>
        <p:spPr>
          <a:xfrm flipH="1">
            <a:off x="11393522" y="4127552"/>
            <a:ext cx="0" cy="180000"/>
          </a:xfrm>
          <a:prstGeom prst="straightConnector1">
            <a:avLst/>
          </a:prstGeom>
          <a:ln w="127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p:cNvCxnSpPr/>
          <p:nvPr/>
        </p:nvCxnSpPr>
        <p:spPr>
          <a:xfrm flipH="1">
            <a:off x="11306653" y="4489328"/>
            <a:ext cx="0" cy="180000"/>
          </a:xfrm>
          <a:prstGeom prst="straightConnector1">
            <a:avLst/>
          </a:prstGeom>
          <a:ln w="127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p:cNvCxnSpPr/>
          <p:nvPr/>
        </p:nvCxnSpPr>
        <p:spPr>
          <a:xfrm flipH="1">
            <a:off x="11303654" y="4887112"/>
            <a:ext cx="0" cy="180000"/>
          </a:xfrm>
          <a:prstGeom prst="straightConnector1">
            <a:avLst/>
          </a:prstGeom>
          <a:ln w="127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p:cNvCxnSpPr/>
          <p:nvPr/>
        </p:nvCxnSpPr>
        <p:spPr>
          <a:xfrm flipH="1" flipV="1">
            <a:off x="12022345" y="5292328"/>
            <a:ext cx="0" cy="180000"/>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p:cNvCxnSpPr/>
          <p:nvPr/>
        </p:nvCxnSpPr>
        <p:spPr>
          <a:xfrm flipH="1" flipV="1">
            <a:off x="11918881" y="5472328"/>
            <a:ext cx="0" cy="180000"/>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87" name="Rectangle 86"/>
          <p:cNvSpPr/>
          <p:nvPr/>
        </p:nvSpPr>
        <p:spPr>
          <a:xfrm>
            <a:off x="4213292" y="5874528"/>
            <a:ext cx="913799" cy="3399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defRPr/>
            </a:pPr>
            <a:r>
              <a:rPr lang="en-US" sz="1100" kern="0" dirty="0">
                <a:solidFill>
                  <a:srgbClr val="717171">
                    <a:lumMod val="75000"/>
                  </a:srgbClr>
                </a:solidFill>
              </a:rPr>
              <a:t>n= 317</a:t>
            </a:r>
          </a:p>
        </p:txBody>
      </p:sp>
      <p:sp>
        <p:nvSpPr>
          <p:cNvPr id="89" name="Rectangle 88"/>
          <p:cNvSpPr/>
          <p:nvPr/>
        </p:nvSpPr>
        <p:spPr>
          <a:xfrm>
            <a:off x="5382445" y="5892853"/>
            <a:ext cx="913799" cy="3399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defRPr/>
            </a:pPr>
            <a:r>
              <a:rPr lang="en-US" sz="1100" kern="0" dirty="0">
                <a:solidFill>
                  <a:srgbClr val="717171">
                    <a:lumMod val="75000"/>
                  </a:srgbClr>
                </a:solidFill>
              </a:rPr>
              <a:t>n= 283</a:t>
            </a:r>
          </a:p>
          <a:p>
            <a:pPr algn="ctr">
              <a:defRPr/>
            </a:pPr>
            <a:endParaRPr lang="en-US" sz="1100" kern="0" dirty="0">
              <a:solidFill>
                <a:srgbClr val="717171">
                  <a:lumMod val="75000"/>
                </a:srgbClr>
              </a:solidFill>
            </a:endParaRPr>
          </a:p>
        </p:txBody>
      </p:sp>
      <p:sp>
        <p:nvSpPr>
          <p:cNvPr id="90" name="Rectangle 89"/>
          <p:cNvSpPr/>
          <p:nvPr/>
        </p:nvSpPr>
        <p:spPr>
          <a:xfrm>
            <a:off x="7861132" y="5880661"/>
            <a:ext cx="913799" cy="3399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defRPr/>
            </a:pPr>
            <a:r>
              <a:rPr lang="en-US" sz="1100" kern="0" dirty="0">
                <a:solidFill>
                  <a:srgbClr val="717171">
                    <a:lumMod val="75000"/>
                  </a:srgbClr>
                </a:solidFill>
              </a:rPr>
              <a:t>n= 136</a:t>
            </a:r>
          </a:p>
        </p:txBody>
      </p:sp>
      <p:sp>
        <p:nvSpPr>
          <p:cNvPr id="91" name="Rectangle 90"/>
          <p:cNvSpPr/>
          <p:nvPr/>
        </p:nvSpPr>
        <p:spPr>
          <a:xfrm>
            <a:off x="9077422" y="5908165"/>
            <a:ext cx="913799" cy="3399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defRPr/>
            </a:pPr>
            <a:r>
              <a:rPr lang="en-US" sz="1100" kern="0" dirty="0">
                <a:solidFill>
                  <a:srgbClr val="717171">
                    <a:lumMod val="75000"/>
                  </a:srgbClr>
                </a:solidFill>
              </a:rPr>
              <a:t>n= 191</a:t>
            </a:r>
          </a:p>
        </p:txBody>
      </p:sp>
      <p:sp>
        <p:nvSpPr>
          <p:cNvPr id="92" name="Rectangle 91"/>
          <p:cNvSpPr/>
          <p:nvPr/>
        </p:nvSpPr>
        <p:spPr>
          <a:xfrm>
            <a:off x="10389855" y="5874527"/>
            <a:ext cx="913799" cy="3399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defRPr/>
            </a:pPr>
            <a:r>
              <a:rPr lang="en-US" sz="1100" kern="0" dirty="0">
                <a:solidFill>
                  <a:srgbClr val="717171">
                    <a:lumMod val="75000"/>
                  </a:srgbClr>
                </a:solidFill>
              </a:rPr>
              <a:t>n= 266</a:t>
            </a:r>
          </a:p>
        </p:txBody>
      </p:sp>
      <p:sp>
        <p:nvSpPr>
          <p:cNvPr id="93" name="Rectangle 92"/>
          <p:cNvSpPr/>
          <p:nvPr/>
        </p:nvSpPr>
        <p:spPr>
          <a:xfrm>
            <a:off x="-96901" y="5845993"/>
            <a:ext cx="913799" cy="3399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defRPr/>
            </a:pPr>
            <a:r>
              <a:rPr lang="en-US" sz="1200" kern="0" dirty="0">
                <a:solidFill>
                  <a:srgbClr val="717171">
                    <a:lumMod val="75000"/>
                  </a:srgbClr>
                </a:solidFill>
              </a:rPr>
              <a:t>    n= 1500</a:t>
            </a:r>
          </a:p>
        </p:txBody>
      </p:sp>
      <p:graphicFrame>
        <p:nvGraphicFramePr>
          <p:cNvPr id="85" name="Content Placeholder 8"/>
          <p:cNvGraphicFramePr>
            <a:graphicFrameLocks/>
          </p:cNvGraphicFramePr>
          <p:nvPr>
            <p:extLst>
              <p:ext uri="{D42A27DB-BD31-4B8C-83A1-F6EECF244321}">
                <p14:modId xmlns:p14="http://schemas.microsoft.com/office/powerpoint/2010/main" val="563308178"/>
              </p:ext>
            </p:extLst>
          </p:nvPr>
        </p:nvGraphicFramePr>
        <p:xfrm>
          <a:off x="5938469" y="2134205"/>
          <a:ext cx="2547806" cy="4056585"/>
        </p:xfrm>
        <a:graphic>
          <a:graphicData uri="http://schemas.openxmlformats.org/drawingml/2006/chart">
            <c:chart xmlns:c="http://schemas.openxmlformats.org/drawingml/2006/chart" xmlns:r="http://schemas.openxmlformats.org/officeDocument/2006/relationships" r:id="rId14"/>
          </a:graphicData>
        </a:graphic>
      </p:graphicFrame>
      <p:cxnSp>
        <p:nvCxnSpPr>
          <p:cNvPr id="94" name="Straight Arrow Connector 93"/>
          <p:cNvCxnSpPr/>
          <p:nvPr/>
        </p:nvCxnSpPr>
        <p:spPr>
          <a:xfrm flipH="1">
            <a:off x="8293654" y="2450413"/>
            <a:ext cx="0" cy="180000"/>
          </a:xfrm>
          <a:prstGeom prst="straightConnector1">
            <a:avLst/>
          </a:prstGeom>
          <a:ln w="127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p:cNvCxnSpPr/>
          <p:nvPr/>
        </p:nvCxnSpPr>
        <p:spPr>
          <a:xfrm flipH="1" flipV="1">
            <a:off x="8064377" y="2871373"/>
            <a:ext cx="0" cy="180000"/>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p:cNvCxnSpPr/>
          <p:nvPr/>
        </p:nvCxnSpPr>
        <p:spPr>
          <a:xfrm flipH="1" flipV="1">
            <a:off x="8039993" y="3227821"/>
            <a:ext cx="0" cy="180000"/>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p:cNvCxnSpPr/>
          <p:nvPr/>
        </p:nvCxnSpPr>
        <p:spPr>
          <a:xfrm flipH="1" flipV="1">
            <a:off x="7945987" y="3407821"/>
            <a:ext cx="0" cy="180000"/>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p:cNvCxnSpPr/>
          <p:nvPr/>
        </p:nvCxnSpPr>
        <p:spPr>
          <a:xfrm flipH="1" flipV="1">
            <a:off x="7896753" y="3864685"/>
            <a:ext cx="0" cy="180000"/>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p:cNvCxnSpPr/>
          <p:nvPr/>
        </p:nvCxnSpPr>
        <p:spPr>
          <a:xfrm flipH="1" flipV="1">
            <a:off x="7966375" y="4044685"/>
            <a:ext cx="0" cy="180000"/>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p:cNvCxnSpPr/>
          <p:nvPr/>
        </p:nvCxnSpPr>
        <p:spPr>
          <a:xfrm flipH="1" flipV="1">
            <a:off x="7799687" y="4224685"/>
            <a:ext cx="0" cy="180000"/>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p:cNvCxnSpPr/>
          <p:nvPr/>
        </p:nvCxnSpPr>
        <p:spPr>
          <a:xfrm flipH="1" flipV="1">
            <a:off x="7811413" y="4404685"/>
            <a:ext cx="0" cy="180000"/>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p:cNvCxnSpPr/>
          <p:nvPr/>
        </p:nvCxnSpPr>
        <p:spPr>
          <a:xfrm flipH="1" flipV="1">
            <a:off x="7811413" y="4584685"/>
            <a:ext cx="0" cy="180000"/>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p:cNvCxnSpPr/>
          <p:nvPr/>
        </p:nvCxnSpPr>
        <p:spPr>
          <a:xfrm flipH="1" flipV="1">
            <a:off x="7787029" y="4812781"/>
            <a:ext cx="0" cy="180000"/>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p:cNvCxnSpPr/>
          <p:nvPr/>
        </p:nvCxnSpPr>
        <p:spPr>
          <a:xfrm flipH="1" flipV="1">
            <a:off x="7871903" y="4992781"/>
            <a:ext cx="0" cy="180000"/>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05" name="Rectangle 104"/>
          <p:cNvSpPr/>
          <p:nvPr/>
        </p:nvSpPr>
        <p:spPr>
          <a:xfrm>
            <a:off x="6614800" y="5890196"/>
            <a:ext cx="913799" cy="3399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defRPr/>
            </a:pPr>
            <a:r>
              <a:rPr lang="en-US" sz="1100" kern="0" dirty="0">
                <a:solidFill>
                  <a:srgbClr val="717171">
                    <a:lumMod val="75000"/>
                  </a:srgbClr>
                </a:solidFill>
              </a:rPr>
              <a:t>n= 307</a:t>
            </a:r>
          </a:p>
        </p:txBody>
      </p:sp>
      <p:pic>
        <p:nvPicPr>
          <p:cNvPr id="106" name="Picture 105"/>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6152709" y="1553368"/>
            <a:ext cx="723289" cy="618097"/>
          </a:xfrm>
          <a:prstGeom prst="ellipse">
            <a:avLst/>
          </a:prstGeom>
          <a:ln w="76200">
            <a:solidFill>
              <a:srgbClr val="81C341"/>
            </a:solidFill>
          </a:ln>
        </p:spPr>
      </p:pic>
      <p:sp>
        <p:nvSpPr>
          <p:cNvPr id="107" name="TextBox 106"/>
          <p:cNvSpPr txBox="1"/>
          <p:nvPr/>
        </p:nvSpPr>
        <p:spPr>
          <a:xfrm>
            <a:off x="5748545" y="1086583"/>
            <a:ext cx="1475085" cy="369332"/>
          </a:xfrm>
          <a:prstGeom prst="rect">
            <a:avLst/>
          </a:prstGeom>
          <a:noFill/>
        </p:spPr>
        <p:txBody>
          <a:bodyPr wrap="square" lIns="0" tIns="0" rIns="0" bIns="0" rtlCol="0">
            <a:spAutoFit/>
          </a:bodyPr>
          <a:lstStyle/>
          <a:p>
            <a:pPr algn="ctr">
              <a:defRPr/>
            </a:pPr>
            <a:r>
              <a:rPr lang="en-GB" sz="1200" b="1" kern="0" dirty="0">
                <a:solidFill>
                  <a:srgbClr val="FFFFFF">
                    <a:lumMod val="50000"/>
                  </a:srgbClr>
                </a:solidFill>
              </a:rPr>
              <a:t>Conservative Survivalist</a:t>
            </a:r>
          </a:p>
        </p:txBody>
      </p:sp>
    </p:spTree>
    <p:extLst>
      <p:ext uri="{BB962C8B-B14F-4D97-AF65-F5344CB8AC3E}">
        <p14:creationId xmlns:p14="http://schemas.microsoft.com/office/powerpoint/2010/main" val="16781376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5" name="Chart 14"/>
          <p:cNvGraphicFramePr/>
          <p:nvPr>
            <p:extLst>
              <p:ext uri="{D42A27DB-BD31-4B8C-83A1-F6EECF244321}">
                <p14:modId xmlns:p14="http://schemas.microsoft.com/office/powerpoint/2010/main" val="1078822386"/>
              </p:ext>
            </p:extLst>
          </p:nvPr>
        </p:nvGraphicFramePr>
        <p:xfrm>
          <a:off x="816468" y="2251806"/>
          <a:ext cx="10522039" cy="3296378"/>
        </p:xfrm>
        <a:graphic>
          <a:graphicData uri="http://schemas.openxmlformats.org/drawingml/2006/chart">
            <c:chart xmlns:c="http://schemas.openxmlformats.org/drawingml/2006/chart" xmlns:r="http://schemas.openxmlformats.org/officeDocument/2006/relationships" r:id="rId3"/>
          </a:graphicData>
        </a:graphic>
      </p:graphicFrame>
      <p:sp>
        <p:nvSpPr>
          <p:cNvPr id="2" name="Title 1"/>
          <p:cNvSpPr>
            <a:spLocks noGrp="1"/>
          </p:cNvSpPr>
          <p:nvPr>
            <p:ph type="title"/>
          </p:nvPr>
        </p:nvSpPr>
        <p:spPr>
          <a:xfrm>
            <a:off x="360000" y="252131"/>
            <a:ext cx="11466875" cy="404119"/>
          </a:xfrm>
        </p:spPr>
        <p:txBody>
          <a:bodyPr/>
          <a:lstStyle/>
          <a:p>
            <a:r>
              <a:rPr lang="en-GB" dirty="0"/>
              <a:t>What are the dominant social networking platforms?</a:t>
            </a:r>
          </a:p>
        </p:txBody>
      </p:sp>
      <p:sp>
        <p:nvSpPr>
          <p:cNvPr id="3" name="Slide Number Placeholder 2"/>
          <p:cNvSpPr>
            <a:spLocks noGrp="1"/>
          </p:cNvSpPr>
          <p:nvPr>
            <p:ph type="sldNum" sz="quarter" idx="4"/>
          </p:nvPr>
        </p:nvSpPr>
        <p:spPr/>
        <p:txBody>
          <a:bodyPr/>
          <a:lstStyle/>
          <a:p>
            <a:fld id="{4034BEE3-566C-4068-A777-C3A4762E861B}" type="slidenum">
              <a:rPr lang="en-GB" smtClean="0">
                <a:solidFill>
                  <a:srgbClr val="717171"/>
                </a:solidFill>
              </a:rPr>
              <a:pPr/>
              <a:t>55</a:t>
            </a:fld>
            <a:endParaRPr lang="en-GB" dirty="0">
              <a:solidFill>
                <a:srgbClr val="717171"/>
              </a:solidFill>
            </a:endParaRPr>
          </a:p>
        </p:txBody>
      </p:sp>
      <p:sp>
        <p:nvSpPr>
          <p:cNvPr id="18" name="Text Placeholder 17"/>
          <p:cNvSpPr>
            <a:spLocks noGrp="1"/>
          </p:cNvSpPr>
          <p:nvPr>
            <p:ph type="body" sz="quarter" idx="17"/>
          </p:nvPr>
        </p:nvSpPr>
        <p:spPr>
          <a:xfrm>
            <a:off x="359568" y="1396586"/>
            <a:ext cx="5832597" cy="396875"/>
          </a:xfrm>
        </p:spPr>
        <p:txBody>
          <a:bodyPr/>
          <a:lstStyle/>
          <a:p>
            <a:pPr>
              <a:defRPr/>
            </a:pPr>
            <a:r>
              <a:rPr lang="en-GB" dirty="0"/>
              <a:t>Weekly social usage in South Africa %</a:t>
            </a:r>
          </a:p>
          <a:p>
            <a:pPr>
              <a:defRPr/>
            </a:pPr>
            <a:endParaRPr lang="en-GB" dirty="0"/>
          </a:p>
        </p:txBody>
      </p:sp>
      <p:grpSp>
        <p:nvGrpSpPr>
          <p:cNvPr id="8" name="Group 7"/>
          <p:cNvGrpSpPr/>
          <p:nvPr/>
        </p:nvGrpSpPr>
        <p:grpSpPr>
          <a:xfrm>
            <a:off x="2481328" y="2194932"/>
            <a:ext cx="2774950" cy="943993"/>
            <a:chOff x="361950" y="4464399"/>
            <a:chExt cx="2774950" cy="943993"/>
          </a:xfrm>
        </p:grpSpPr>
        <p:sp>
          <p:nvSpPr>
            <p:cNvPr id="9" name="TextBox 8"/>
            <p:cNvSpPr txBox="1"/>
            <p:nvPr/>
          </p:nvSpPr>
          <p:spPr>
            <a:xfrm>
              <a:off x="361950" y="5192948"/>
              <a:ext cx="2774950" cy="215444"/>
            </a:xfrm>
            <a:prstGeom prst="rect">
              <a:avLst/>
            </a:prstGeom>
            <a:noFill/>
          </p:spPr>
          <p:txBody>
            <a:bodyPr wrap="square" lIns="0" tIns="0" rIns="0" bIns="0" rtlCol="0">
              <a:spAutoFit/>
            </a:bodyPr>
            <a:lstStyle/>
            <a:p>
              <a:pPr algn="ctr"/>
              <a:r>
                <a:rPr lang="en-GB" sz="1400" dirty="0">
                  <a:solidFill>
                    <a:srgbClr val="717171"/>
                  </a:solidFill>
                </a:rPr>
                <a:t>MESSAGING</a:t>
              </a:r>
            </a:p>
          </p:txBody>
        </p:sp>
        <p:sp>
          <p:nvSpPr>
            <p:cNvPr id="10" name="Freeform 9"/>
            <p:cNvSpPr>
              <a:spLocks noEditPoints="1"/>
            </p:cNvSpPr>
            <p:nvPr/>
          </p:nvSpPr>
          <p:spPr bwMode="auto">
            <a:xfrm>
              <a:off x="1375342" y="4464399"/>
              <a:ext cx="754267" cy="593497"/>
            </a:xfrm>
            <a:custGeom>
              <a:avLst/>
              <a:gdLst>
                <a:gd name="T0" fmla="*/ 3904 w 4016"/>
                <a:gd name="T1" fmla="*/ 0 h 3160"/>
                <a:gd name="T2" fmla="*/ 112 w 4016"/>
                <a:gd name="T3" fmla="*/ 0 h 3160"/>
                <a:gd name="T4" fmla="*/ 0 w 4016"/>
                <a:gd name="T5" fmla="*/ 0 h 3160"/>
                <a:gd name="T6" fmla="*/ 0 w 4016"/>
                <a:gd name="T7" fmla="*/ 3160 h 3160"/>
                <a:gd name="T8" fmla="*/ 4016 w 4016"/>
                <a:gd name="T9" fmla="*/ 3160 h 3160"/>
                <a:gd name="T10" fmla="*/ 4016 w 4016"/>
                <a:gd name="T11" fmla="*/ 0 h 3160"/>
                <a:gd name="T12" fmla="*/ 3904 w 4016"/>
                <a:gd name="T13" fmla="*/ 0 h 3160"/>
                <a:gd name="T14" fmla="*/ 3638 w 4016"/>
                <a:gd name="T15" fmla="*/ 224 h 3160"/>
                <a:gd name="T16" fmla="*/ 2009 w 4016"/>
                <a:gd name="T17" fmla="*/ 1908 h 3160"/>
                <a:gd name="T18" fmla="*/ 378 w 4016"/>
                <a:gd name="T19" fmla="*/ 224 h 3160"/>
                <a:gd name="T20" fmla="*/ 3638 w 4016"/>
                <a:gd name="T21" fmla="*/ 224 h 3160"/>
                <a:gd name="T22" fmla="*/ 224 w 4016"/>
                <a:gd name="T23" fmla="*/ 2936 h 3160"/>
                <a:gd name="T24" fmla="*/ 224 w 4016"/>
                <a:gd name="T25" fmla="*/ 389 h 3160"/>
                <a:gd name="T26" fmla="*/ 1927 w 4016"/>
                <a:gd name="T27" fmla="*/ 2148 h 3160"/>
                <a:gd name="T28" fmla="*/ 2089 w 4016"/>
                <a:gd name="T29" fmla="*/ 2148 h 3160"/>
                <a:gd name="T30" fmla="*/ 3792 w 4016"/>
                <a:gd name="T31" fmla="*/ 389 h 3160"/>
                <a:gd name="T32" fmla="*/ 3792 w 4016"/>
                <a:gd name="T33" fmla="*/ 2936 h 3160"/>
                <a:gd name="T34" fmla="*/ 224 w 4016"/>
                <a:gd name="T35" fmla="*/ 2936 h 3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016" h="3160">
                  <a:moveTo>
                    <a:pt x="3904" y="0"/>
                  </a:moveTo>
                  <a:lnTo>
                    <a:pt x="112" y="0"/>
                  </a:lnTo>
                  <a:lnTo>
                    <a:pt x="0" y="0"/>
                  </a:lnTo>
                  <a:lnTo>
                    <a:pt x="0" y="3160"/>
                  </a:lnTo>
                  <a:lnTo>
                    <a:pt x="4016" y="3160"/>
                  </a:lnTo>
                  <a:lnTo>
                    <a:pt x="4016" y="0"/>
                  </a:lnTo>
                  <a:lnTo>
                    <a:pt x="3904" y="0"/>
                  </a:lnTo>
                  <a:close/>
                  <a:moveTo>
                    <a:pt x="3638" y="224"/>
                  </a:moveTo>
                  <a:lnTo>
                    <a:pt x="2009" y="1908"/>
                  </a:lnTo>
                  <a:lnTo>
                    <a:pt x="378" y="224"/>
                  </a:lnTo>
                  <a:lnTo>
                    <a:pt x="3638" y="224"/>
                  </a:lnTo>
                  <a:close/>
                  <a:moveTo>
                    <a:pt x="224" y="2936"/>
                  </a:moveTo>
                  <a:lnTo>
                    <a:pt x="224" y="389"/>
                  </a:lnTo>
                  <a:lnTo>
                    <a:pt x="1927" y="2148"/>
                  </a:lnTo>
                  <a:lnTo>
                    <a:pt x="2089" y="2148"/>
                  </a:lnTo>
                  <a:lnTo>
                    <a:pt x="3792" y="389"/>
                  </a:lnTo>
                  <a:lnTo>
                    <a:pt x="3792" y="2936"/>
                  </a:lnTo>
                  <a:lnTo>
                    <a:pt x="224" y="2936"/>
                  </a:lnTo>
                  <a:close/>
                </a:path>
              </a:pathLst>
            </a:custGeom>
            <a:solidFill>
              <a:srgbClr val="98700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sz="1400" dirty="0">
                <a:solidFill>
                  <a:srgbClr val="717171"/>
                </a:solidFill>
              </a:endParaRPr>
            </a:p>
          </p:txBody>
        </p:sp>
      </p:grpSp>
      <p:grpSp>
        <p:nvGrpSpPr>
          <p:cNvPr id="11" name="Group 10"/>
          <p:cNvGrpSpPr/>
          <p:nvPr/>
        </p:nvGrpSpPr>
        <p:grpSpPr>
          <a:xfrm>
            <a:off x="7416117" y="2070210"/>
            <a:ext cx="2774950" cy="1068715"/>
            <a:chOff x="424296" y="2796146"/>
            <a:chExt cx="2774950" cy="1068715"/>
          </a:xfrm>
        </p:grpSpPr>
        <p:sp>
          <p:nvSpPr>
            <p:cNvPr id="12" name="TextBox 11"/>
            <p:cNvSpPr txBox="1"/>
            <p:nvPr/>
          </p:nvSpPr>
          <p:spPr>
            <a:xfrm>
              <a:off x="424296" y="3649417"/>
              <a:ext cx="2774950" cy="215444"/>
            </a:xfrm>
            <a:prstGeom prst="rect">
              <a:avLst/>
            </a:prstGeom>
            <a:noFill/>
          </p:spPr>
          <p:txBody>
            <a:bodyPr wrap="square" lIns="0" tIns="0" rIns="0" bIns="0" rtlCol="0">
              <a:spAutoFit/>
            </a:bodyPr>
            <a:lstStyle/>
            <a:p>
              <a:pPr algn="ctr"/>
              <a:r>
                <a:rPr lang="en-GB" sz="1400" dirty="0">
                  <a:solidFill>
                    <a:srgbClr val="717171"/>
                  </a:solidFill>
                </a:rPr>
                <a:t>SOCIAL</a:t>
              </a:r>
            </a:p>
          </p:txBody>
        </p:sp>
        <p:grpSp>
          <p:nvGrpSpPr>
            <p:cNvPr id="13" name="Group 12"/>
            <p:cNvGrpSpPr/>
            <p:nvPr/>
          </p:nvGrpSpPr>
          <p:grpSpPr>
            <a:xfrm>
              <a:off x="1436695" y="2796146"/>
              <a:ext cx="750152" cy="699706"/>
              <a:chOff x="3162300" y="698500"/>
              <a:chExt cx="5854700" cy="5461000"/>
            </a:xfrm>
            <a:solidFill>
              <a:srgbClr val="4C1D52"/>
            </a:solidFill>
          </p:grpSpPr>
          <p:sp>
            <p:nvSpPr>
              <p:cNvPr id="14" name="Freeform 13"/>
              <p:cNvSpPr>
                <a:spLocks noEditPoints="1"/>
              </p:cNvSpPr>
              <p:nvPr/>
            </p:nvSpPr>
            <p:spPr bwMode="auto">
              <a:xfrm>
                <a:off x="3162300" y="3152775"/>
                <a:ext cx="2355850" cy="3006725"/>
              </a:xfrm>
              <a:custGeom>
                <a:avLst/>
                <a:gdLst>
                  <a:gd name="T0" fmla="*/ 1152 w 1484"/>
                  <a:gd name="T1" fmla="*/ 687 h 1894"/>
                  <a:gd name="T2" fmla="*/ 1184 w 1484"/>
                  <a:gd name="T3" fmla="*/ 488 h 1894"/>
                  <a:gd name="T4" fmla="*/ 1150 w 1484"/>
                  <a:gd name="T5" fmla="*/ 292 h 1894"/>
                  <a:gd name="T6" fmla="*/ 1028 w 1484"/>
                  <a:gd name="T7" fmla="*/ 108 h 1894"/>
                  <a:gd name="T8" fmla="*/ 834 w 1484"/>
                  <a:gd name="T9" fmla="*/ 10 h 1894"/>
                  <a:gd name="T10" fmla="*/ 718 w 1484"/>
                  <a:gd name="T11" fmla="*/ 2 h 1894"/>
                  <a:gd name="T12" fmla="*/ 526 w 1484"/>
                  <a:gd name="T13" fmla="*/ 58 h 1894"/>
                  <a:gd name="T14" fmla="*/ 374 w 1484"/>
                  <a:gd name="T15" fmla="*/ 210 h 1894"/>
                  <a:gd name="T16" fmla="*/ 304 w 1484"/>
                  <a:gd name="T17" fmla="*/ 436 h 1894"/>
                  <a:gd name="T18" fmla="*/ 312 w 1484"/>
                  <a:gd name="T19" fmla="*/ 609 h 1894"/>
                  <a:gd name="T20" fmla="*/ 378 w 1484"/>
                  <a:gd name="T21" fmla="*/ 793 h 1894"/>
                  <a:gd name="T22" fmla="*/ 224 w 1484"/>
                  <a:gd name="T23" fmla="*/ 933 h 1894"/>
                  <a:gd name="T24" fmla="*/ 82 w 1484"/>
                  <a:gd name="T25" fmla="*/ 1169 h 1894"/>
                  <a:gd name="T26" fmla="*/ 8 w 1484"/>
                  <a:gd name="T27" fmla="*/ 1449 h 1894"/>
                  <a:gd name="T28" fmla="*/ 4 w 1484"/>
                  <a:gd name="T29" fmla="*/ 1650 h 1894"/>
                  <a:gd name="T30" fmla="*/ 22 w 1484"/>
                  <a:gd name="T31" fmla="*/ 1756 h 1894"/>
                  <a:gd name="T32" fmla="*/ 70 w 1484"/>
                  <a:gd name="T33" fmla="*/ 1802 h 1894"/>
                  <a:gd name="T34" fmla="*/ 320 w 1484"/>
                  <a:gd name="T35" fmla="*/ 1860 h 1894"/>
                  <a:gd name="T36" fmla="*/ 742 w 1484"/>
                  <a:gd name="T37" fmla="*/ 1894 h 1894"/>
                  <a:gd name="T38" fmla="*/ 1082 w 1484"/>
                  <a:gd name="T39" fmla="*/ 1872 h 1894"/>
                  <a:gd name="T40" fmla="*/ 1402 w 1484"/>
                  <a:gd name="T41" fmla="*/ 1806 h 1894"/>
                  <a:gd name="T42" fmla="*/ 1456 w 1484"/>
                  <a:gd name="T43" fmla="*/ 1768 h 1894"/>
                  <a:gd name="T44" fmla="*/ 1476 w 1484"/>
                  <a:gd name="T45" fmla="*/ 1690 h 1894"/>
                  <a:gd name="T46" fmla="*/ 1482 w 1484"/>
                  <a:gd name="T47" fmla="*/ 1508 h 1894"/>
                  <a:gd name="T48" fmla="*/ 1424 w 1484"/>
                  <a:gd name="T49" fmla="*/ 1223 h 1894"/>
                  <a:gd name="T50" fmla="*/ 1294 w 1484"/>
                  <a:gd name="T51" fmla="*/ 975 h 1894"/>
                  <a:gd name="T52" fmla="*/ 1106 w 1484"/>
                  <a:gd name="T53" fmla="*/ 793 h 1894"/>
                  <a:gd name="T54" fmla="*/ 1154 w 1484"/>
                  <a:gd name="T55" fmla="*/ 1662 h 1894"/>
                  <a:gd name="T56" fmla="*/ 812 w 1484"/>
                  <a:gd name="T57" fmla="*/ 1696 h 1894"/>
                  <a:gd name="T58" fmla="*/ 532 w 1484"/>
                  <a:gd name="T59" fmla="*/ 1688 h 1894"/>
                  <a:gd name="T60" fmla="*/ 200 w 1484"/>
                  <a:gd name="T61" fmla="*/ 1634 h 1894"/>
                  <a:gd name="T62" fmla="*/ 200 w 1484"/>
                  <a:gd name="T63" fmla="*/ 1522 h 1894"/>
                  <a:gd name="T64" fmla="*/ 244 w 1484"/>
                  <a:gd name="T65" fmla="*/ 1295 h 1894"/>
                  <a:gd name="T66" fmla="*/ 344 w 1484"/>
                  <a:gd name="T67" fmla="*/ 1099 h 1894"/>
                  <a:gd name="T68" fmla="*/ 488 w 1484"/>
                  <a:gd name="T69" fmla="*/ 957 h 1894"/>
                  <a:gd name="T70" fmla="*/ 542 w 1484"/>
                  <a:gd name="T71" fmla="*/ 903 h 1894"/>
                  <a:gd name="T72" fmla="*/ 574 w 1484"/>
                  <a:gd name="T73" fmla="*/ 819 h 1894"/>
                  <a:gd name="T74" fmla="*/ 566 w 1484"/>
                  <a:gd name="T75" fmla="*/ 729 h 1894"/>
                  <a:gd name="T76" fmla="*/ 528 w 1484"/>
                  <a:gd name="T77" fmla="*/ 649 h 1894"/>
                  <a:gd name="T78" fmla="*/ 500 w 1484"/>
                  <a:gd name="T79" fmla="*/ 516 h 1894"/>
                  <a:gd name="T80" fmla="*/ 508 w 1484"/>
                  <a:gd name="T81" fmla="*/ 398 h 1894"/>
                  <a:gd name="T82" fmla="*/ 566 w 1484"/>
                  <a:gd name="T83" fmla="*/ 278 h 1894"/>
                  <a:gd name="T84" fmla="*/ 666 w 1484"/>
                  <a:gd name="T85" fmla="*/ 210 h 1894"/>
                  <a:gd name="T86" fmla="*/ 768 w 1484"/>
                  <a:gd name="T87" fmla="*/ 200 h 1894"/>
                  <a:gd name="T88" fmla="*/ 884 w 1484"/>
                  <a:gd name="T89" fmla="*/ 244 h 1894"/>
                  <a:gd name="T90" fmla="*/ 958 w 1484"/>
                  <a:gd name="T91" fmla="*/ 344 h 1894"/>
                  <a:gd name="T92" fmla="*/ 986 w 1484"/>
                  <a:gd name="T93" fmla="*/ 488 h 1894"/>
                  <a:gd name="T94" fmla="*/ 972 w 1484"/>
                  <a:gd name="T95" fmla="*/ 596 h 1894"/>
                  <a:gd name="T96" fmla="*/ 934 w 1484"/>
                  <a:gd name="T97" fmla="*/ 695 h 1894"/>
                  <a:gd name="T98" fmla="*/ 908 w 1484"/>
                  <a:gd name="T99" fmla="*/ 783 h 1894"/>
                  <a:gd name="T100" fmla="*/ 926 w 1484"/>
                  <a:gd name="T101" fmla="*/ 871 h 1894"/>
                  <a:gd name="T102" fmla="*/ 980 w 1484"/>
                  <a:gd name="T103" fmla="*/ 945 h 1894"/>
                  <a:gd name="T104" fmla="*/ 1088 w 1484"/>
                  <a:gd name="T105" fmla="*/ 1035 h 1894"/>
                  <a:gd name="T106" fmla="*/ 1206 w 1484"/>
                  <a:gd name="T107" fmla="*/ 1213 h 1894"/>
                  <a:gd name="T108" fmla="*/ 1274 w 1484"/>
                  <a:gd name="T109" fmla="*/ 1429 h 1894"/>
                  <a:gd name="T110" fmla="*/ 1286 w 1484"/>
                  <a:gd name="T111" fmla="*/ 1600 h 18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484" h="1894">
                    <a:moveTo>
                      <a:pt x="1106" y="793"/>
                    </a:moveTo>
                    <a:lnTo>
                      <a:pt x="1106" y="793"/>
                    </a:lnTo>
                    <a:lnTo>
                      <a:pt x="1124" y="759"/>
                    </a:lnTo>
                    <a:lnTo>
                      <a:pt x="1140" y="723"/>
                    </a:lnTo>
                    <a:lnTo>
                      <a:pt x="1152" y="687"/>
                    </a:lnTo>
                    <a:lnTo>
                      <a:pt x="1164" y="649"/>
                    </a:lnTo>
                    <a:lnTo>
                      <a:pt x="1172" y="609"/>
                    </a:lnTo>
                    <a:lnTo>
                      <a:pt x="1178" y="570"/>
                    </a:lnTo>
                    <a:lnTo>
                      <a:pt x="1182" y="528"/>
                    </a:lnTo>
                    <a:lnTo>
                      <a:pt x="1184" y="488"/>
                    </a:lnTo>
                    <a:lnTo>
                      <a:pt x="1184" y="488"/>
                    </a:lnTo>
                    <a:lnTo>
                      <a:pt x="1182" y="436"/>
                    </a:lnTo>
                    <a:lnTo>
                      <a:pt x="1176" y="386"/>
                    </a:lnTo>
                    <a:lnTo>
                      <a:pt x="1164" y="338"/>
                    </a:lnTo>
                    <a:lnTo>
                      <a:pt x="1150" y="292"/>
                    </a:lnTo>
                    <a:lnTo>
                      <a:pt x="1132" y="250"/>
                    </a:lnTo>
                    <a:lnTo>
                      <a:pt x="1112" y="210"/>
                    </a:lnTo>
                    <a:lnTo>
                      <a:pt x="1086" y="172"/>
                    </a:lnTo>
                    <a:lnTo>
                      <a:pt x="1058" y="138"/>
                    </a:lnTo>
                    <a:lnTo>
                      <a:pt x="1028" y="108"/>
                    </a:lnTo>
                    <a:lnTo>
                      <a:pt x="994" y="80"/>
                    </a:lnTo>
                    <a:lnTo>
                      <a:pt x="958" y="58"/>
                    </a:lnTo>
                    <a:lnTo>
                      <a:pt x="920" y="38"/>
                    </a:lnTo>
                    <a:lnTo>
                      <a:pt x="878" y="22"/>
                    </a:lnTo>
                    <a:lnTo>
                      <a:pt x="834" y="10"/>
                    </a:lnTo>
                    <a:lnTo>
                      <a:pt x="790" y="4"/>
                    </a:lnTo>
                    <a:lnTo>
                      <a:pt x="766" y="2"/>
                    </a:lnTo>
                    <a:lnTo>
                      <a:pt x="742" y="0"/>
                    </a:lnTo>
                    <a:lnTo>
                      <a:pt x="742" y="0"/>
                    </a:lnTo>
                    <a:lnTo>
                      <a:pt x="718" y="2"/>
                    </a:lnTo>
                    <a:lnTo>
                      <a:pt x="696" y="4"/>
                    </a:lnTo>
                    <a:lnTo>
                      <a:pt x="650" y="10"/>
                    </a:lnTo>
                    <a:lnTo>
                      <a:pt x="606" y="22"/>
                    </a:lnTo>
                    <a:lnTo>
                      <a:pt x="566" y="38"/>
                    </a:lnTo>
                    <a:lnTo>
                      <a:pt x="526" y="58"/>
                    </a:lnTo>
                    <a:lnTo>
                      <a:pt x="490" y="80"/>
                    </a:lnTo>
                    <a:lnTo>
                      <a:pt x="456" y="108"/>
                    </a:lnTo>
                    <a:lnTo>
                      <a:pt x="426" y="138"/>
                    </a:lnTo>
                    <a:lnTo>
                      <a:pt x="398" y="172"/>
                    </a:lnTo>
                    <a:lnTo>
                      <a:pt x="374" y="210"/>
                    </a:lnTo>
                    <a:lnTo>
                      <a:pt x="352" y="250"/>
                    </a:lnTo>
                    <a:lnTo>
                      <a:pt x="334" y="292"/>
                    </a:lnTo>
                    <a:lnTo>
                      <a:pt x="320" y="338"/>
                    </a:lnTo>
                    <a:lnTo>
                      <a:pt x="310" y="386"/>
                    </a:lnTo>
                    <a:lnTo>
                      <a:pt x="304" y="436"/>
                    </a:lnTo>
                    <a:lnTo>
                      <a:pt x="302" y="488"/>
                    </a:lnTo>
                    <a:lnTo>
                      <a:pt x="302" y="488"/>
                    </a:lnTo>
                    <a:lnTo>
                      <a:pt x="302" y="528"/>
                    </a:lnTo>
                    <a:lnTo>
                      <a:pt x="306" y="570"/>
                    </a:lnTo>
                    <a:lnTo>
                      <a:pt x="312" y="609"/>
                    </a:lnTo>
                    <a:lnTo>
                      <a:pt x="320" y="649"/>
                    </a:lnTo>
                    <a:lnTo>
                      <a:pt x="332" y="687"/>
                    </a:lnTo>
                    <a:lnTo>
                      <a:pt x="346" y="723"/>
                    </a:lnTo>
                    <a:lnTo>
                      <a:pt x="360" y="759"/>
                    </a:lnTo>
                    <a:lnTo>
                      <a:pt x="378" y="793"/>
                    </a:lnTo>
                    <a:lnTo>
                      <a:pt x="378" y="793"/>
                    </a:lnTo>
                    <a:lnTo>
                      <a:pt x="338" y="823"/>
                    </a:lnTo>
                    <a:lnTo>
                      <a:pt x="298" y="855"/>
                    </a:lnTo>
                    <a:lnTo>
                      <a:pt x="260" y="893"/>
                    </a:lnTo>
                    <a:lnTo>
                      <a:pt x="224" y="933"/>
                    </a:lnTo>
                    <a:lnTo>
                      <a:pt x="192" y="975"/>
                    </a:lnTo>
                    <a:lnTo>
                      <a:pt x="160" y="1021"/>
                    </a:lnTo>
                    <a:lnTo>
                      <a:pt x="132" y="1067"/>
                    </a:lnTo>
                    <a:lnTo>
                      <a:pt x="106" y="1117"/>
                    </a:lnTo>
                    <a:lnTo>
                      <a:pt x="82" y="1169"/>
                    </a:lnTo>
                    <a:lnTo>
                      <a:pt x="60" y="1223"/>
                    </a:lnTo>
                    <a:lnTo>
                      <a:pt x="42" y="1277"/>
                    </a:lnTo>
                    <a:lnTo>
                      <a:pt x="28" y="1333"/>
                    </a:lnTo>
                    <a:lnTo>
                      <a:pt x="16" y="1391"/>
                    </a:lnTo>
                    <a:lnTo>
                      <a:pt x="8" y="1449"/>
                    </a:lnTo>
                    <a:lnTo>
                      <a:pt x="2" y="1508"/>
                    </a:lnTo>
                    <a:lnTo>
                      <a:pt x="0" y="1568"/>
                    </a:lnTo>
                    <a:lnTo>
                      <a:pt x="0" y="1568"/>
                    </a:lnTo>
                    <a:lnTo>
                      <a:pt x="2" y="1608"/>
                    </a:lnTo>
                    <a:lnTo>
                      <a:pt x="4" y="1650"/>
                    </a:lnTo>
                    <a:lnTo>
                      <a:pt x="8" y="1690"/>
                    </a:lnTo>
                    <a:lnTo>
                      <a:pt x="14" y="1730"/>
                    </a:lnTo>
                    <a:lnTo>
                      <a:pt x="14" y="1730"/>
                    </a:lnTo>
                    <a:lnTo>
                      <a:pt x="18" y="1744"/>
                    </a:lnTo>
                    <a:lnTo>
                      <a:pt x="22" y="1756"/>
                    </a:lnTo>
                    <a:lnTo>
                      <a:pt x="30" y="1768"/>
                    </a:lnTo>
                    <a:lnTo>
                      <a:pt x="38" y="1778"/>
                    </a:lnTo>
                    <a:lnTo>
                      <a:pt x="48" y="1788"/>
                    </a:lnTo>
                    <a:lnTo>
                      <a:pt x="58" y="1796"/>
                    </a:lnTo>
                    <a:lnTo>
                      <a:pt x="70" y="1802"/>
                    </a:lnTo>
                    <a:lnTo>
                      <a:pt x="82" y="1806"/>
                    </a:lnTo>
                    <a:lnTo>
                      <a:pt x="82" y="1806"/>
                    </a:lnTo>
                    <a:lnTo>
                      <a:pt x="160" y="1826"/>
                    </a:lnTo>
                    <a:lnTo>
                      <a:pt x="240" y="1844"/>
                    </a:lnTo>
                    <a:lnTo>
                      <a:pt x="320" y="1860"/>
                    </a:lnTo>
                    <a:lnTo>
                      <a:pt x="402" y="1872"/>
                    </a:lnTo>
                    <a:lnTo>
                      <a:pt x="486" y="1882"/>
                    </a:lnTo>
                    <a:lnTo>
                      <a:pt x="570" y="1890"/>
                    </a:lnTo>
                    <a:lnTo>
                      <a:pt x="656" y="1894"/>
                    </a:lnTo>
                    <a:lnTo>
                      <a:pt x="742" y="1894"/>
                    </a:lnTo>
                    <a:lnTo>
                      <a:pt x="742" y="1894"/>
                    </a:lnTo>
                    <a:lnTo>
                      <a:pt x="828" y="1894"/>
                    </a:lnTo>
                    <a:lnTo>
                      <a:pt x="914" y="1890"/>
                    </a:lnTo>
                    <a:lnTo>
                      <a:pt x="998" y="1882"/>
                    </a:lnTo>
                    <a:lnTo>
                      <a:pt x="1082" y="1872"/>
                    </a:lnTo>
                    <a:lnTo>
                      <a:pt x="1164" y="1860"/>
                    </a:lnTo>
                    <a:lnTo>
                      <a:pt x="1244" y="1844"/>
                    </a:lnTo>
                    <a:lnTo>
                      <a:pt x="1324" y="1826"/>
                    </a:lnTo>
                    <a:lnTo>
                      <a:pt x="1402" y="1806"/>
                    </a:lnTo>
                    <a:lnTo>
                      <a:pt x="1402" y="1806"/>
                    </a:lnTo>
                    <a:lnTo>
                      <a:pt x="1416" y="1802"/>
                    </a:lnTo>
                    <a:lnTo>
                      <a:pt x="1426" y="1796"/>
                    </a:lnTo>
                    <a:lnTo>
                      <a:pt x="1438" y="1788"/>
                    </a:lnTo>
                    <a:lnTo>
                      <a:pt x="1448" y="1778"/>
                    </a:lnTo>
                    <a:lnTo>
                      <a:pt x="1456" y="1768"/>
                    </a:lnTo>
                    <a:lnTo>
                      <a:pt x="1462" y="1756"/>
                    </a:lnTo>
                    <a:lnTo>
                      <a:pt x="1466" y="1744"/>
                    </a:lnTo>
                    <a:lnTo>
                      <a:pt x="1470" y="1730"/>
                    </a:lnTo>
                    <a:lnTo>
                      <a:pt x="1470" y="1730"/>
                    </a:lnTo>
                    <a:lnTo>
                      <a:pt x="1476" y="1690"/>
                    </a:lnTo>
                    <a:lnTo>
                      <a:pt x="1480" y="1650"/>
                    </a:lnTo>
                    <a:lnTo>
                      <a:pt x="1484" y="1608"/>
                    </a:lnTo>
                    <a:lnTo>
                      <a:pt x="1484" y="1568"/>
                    </a:lnTo>
                    <a:lnTo>
                      <a:pt x="1484" y="1568"/>
                    </a:lnTo>
                    <a:lnTo>
                      <a:pt x="1482" y="1508"/>
                    </a:lnTo>
                    <a:lnTo>
                      <a:pt x="1478" y="1449"/>
                    </a:lnTo>
                    <a:lnTo>
                      <a:pt x="1468" y="1391"/>
                    </a:lnTo>
                    <a:lnTo>
                      <a:pt x="1456" y="1333"/>
                    </a:lnTo>
                    <a:lnTo>
                      <a:pt x="1442" y="1277"/>
                    </a:lnTo>
                    <a:lnTo>
                      <a:pt x="1424" y="1223"/>
                    </a:lnTo>
                    <a:lnTo>
                      <a:pt x="1404" y="1169"/>
                    </a:lnTo>
                    <a:lnTo>
                      <a:pt x="1380" y="1117"/>
                    </a:lnTo>
                    <a:lnTo>
                      <a:pt x="1354" y="1067"/>
                    </a:lnTo>
                    <a:lnTo>
                      <a:pt x="1324" y="1021"/>
                    </a:lnTo>
                    <a:lnTo>
                      <a:pt x="1294" y="975"/>
                    </a:lnTo>
                    <a:lnTo>
                      <a:pt x="1260" y="933"/>
                    </a:lnTo>
                    <a:lnTo>
                      <a:pt x="1224" y="893"/>
                    </a:lnTo>
                    <a:lnTo>
                      <a:pt x="1188" y="855"/>
                    </a:lnTo>
                    <a:lnTo>
                      <a:pt x="1148" y="823"/>
                    </a:lnTo>
                    <a:lnTo>
                      <a:pt x="1106" y="793"/>
                    </a:lnTo>
                    <a:lnTo>
                      <a:pt x="1106" y="793"/>
                    </a:lnTo>
                    <a:close/>
                    <a:moveTo>
                      <a:pt x="1284" y="1634"/>
                    </a:moveTo>
                    <a:lnTo>
                      <a:pt x="1284" y="1634"/>
                    </a:lnTo>
                    <a:lnTo>
                      <a:pt x="1220" y="1648"/>
                    </a:lnTo>
                    <a:lnTo>
                      <a:pt x="1154" y="1662"/>
                    </a:lnTo>
                    <a:lnTo>
                      <a:pt x="1088" y="1672"/>
                    </a:lnTo>
                    <a:lnTo>
                      <a:pt x="1020" y="1680"/>
                    </a:lnTo>
                    <a:lnTo>
                      <a:pt x="952" y="1688"/>
                    </a:lnTo>
                    <a:lnTo>
                      <a:pt x="882" y="1692"/>
                    </a:lnTo>
                    <a:lnTo>
                      <a:pt x="812" y="1696"/>
                    </a:lnTo>
                    <a:lnTo>
                      <a:pt x="742" y="1698"/>
                    </a:lnTo>
                    <a:lnTo>
                      <a:pt x="742" y="1698"/>
                    </a:lnTo>
                    <a:lnTo>
                      <a:pt x="672" y="1696"/>
                    </a:lnTo>
                    <a:lnTo>
                      <a:pt x="602" y="1694"/>
                    </a:lnTo>
                    <a:lnTo>
                      <a:pt x="532" y="1688"/>
                    </a:lnTo>
                    <a:lnTo>
                      <a:pt x="464" y="1682"/>
                    </a:lnTo>
                    <a:lnTo>
                      <a:pt x="398" y="1672"/>
                    </a:lnTo>
                    <a:lnTo>
                      <a:pt x="330" y="1662"/>
                    </a:lnTo>
                    <a:lnTo>
                      <a:pt x="266" y="1648"/>
                    </a:lnTo>
                    <a:lnTo>
                      <a:pt x="200" y="1634"/>
                    </a:lnTo>
                    <a:lnTo>
                      <a:pt x="200" y="1634"/>
                    </a:lnTo>
                    <a:lnTo>
                      <a:pt x="198" y="1600"/>
                    </a:lnTo>
                    <a:lnTo>
                      <a:pt x="198" y="1568"/>
                    </a:lnTo>
                    <a:lnTo>
                      <a:pt x="198" y="1568"/>
                    </a:lnTo>
                    <a:lnTo>
                      <a:pt x="200" y="1522"/>
                    </a:lnTo>
                    <a:lnTo>
                      <a:pt x="204" y="1476"/>
                    </a:lnTo>
                    <a:lnTo>
                      <a:pt x="210" y="1429"/>
                    </a:lnTo>
                    <a:lnTo>
                      <a:pt x="218" y="1383"/>
                    </a:lnTo>
                    <a:lnTo>
                      <a:pt x="230" y="1339"/>
                    </a:lnTo>
                    <a:lnTo>
                      <a:pt x="244" y="1295"/>
                    </a:lnTo>
                    <a:lnTo>
                      <a:pt x="260" y="1253"/>
                    </a:lnTo>
                    <a:lnTo>
                      <a:pt x="278" y="1213"/>
                    </a:lnTo>
                    <a:lnTo>
                      <a:pt x="298" y="1173"/>
                    </a:lnTo>
                    <a:lnTo>
                      <a:pt x="320" y="1135"/>
                    </a:lnTo>
                    <a:lnTo>
                      <a:pt x="344" y="1099"/>
                    </a:lnTo>
                    <a:lnTo>
                      <a:pt x="370" y="1067"/>
                    </a:lnTo>
                    <a:lnTo>
                      <a:pt x="398" y="1035"/>
                    </a:lnTo>
                    <a:lnTo>
                      <a:pt x="426" y="1005"/>
                    </a:lnTo>
                    <a:lnTo>
                      <a:pt x="458" y="979"/>
                    </a:lnTo>
                    <a:lnTo>
                      <a:pt x="488" y="957"/>
                    </a:lnTo>
                    <a:lnTo>
                      <a:pt x="488" y="957"/>
                    </a:lnTo>
                    <a:lnTo>
                      <a:pt x="504" y="945"/>
                    </a:lnTo>
                    <a:lnTo>
                      <a:pt x="518" y="931"/>
                    </a:lnTo>
                    <a:lnTo>
                      <a:pt x="530" y="919"/>
                    </a:lnTo>
                    <a:lnTo>
                      <a:pt x="542" y="903"/>
                    </a:lnTo>
                    <a:lnTo>
                      <a:pt x="552" y="887"/>
                    </a:lnTo>
                    <a:lnTo>
                      <a:pt x="560" y="871"/>
                    </a:lnTo>
                    <a:lnTo>
                      <a:pt x="566" y="855"/>
                    </a:lnTo>
                    <a:lnTo>
                      <a:pt x="570" y="837"/>
                    </a:lnTo>
                    <a:lnTo>
                      <a:pt x="574" y="819"/>
                    </a:lnTo>
                    <a:lnTo>
                      <a:pt x="576" y="801"/>
                    </a:lnTo>
                    <a:lnTo>
                      <a:pt x="576" y="783"/>
                    </a:lnTo>
                    <a:lnTo>
                      <a:pt x="574" y="765"/>
                    </a:lnTo>
                    <a:lnTo>
                      <a:pt x="572" y="747"/>
                    </a:lnTo>
                    <a:lnTo>
                      <a:pt x="566" y="729"/>
                    </a:lnTo>
                    <a:lnTo>
                      <a:pt x="560" y="711"/>
                    </a:lnTo>
                    <a:lnTo>
                      <a:pt x="550" y="695"/>
                    </a:lnTo>
                    <a:lnTo>
                      <a:pt x="550" y="695"/>
                    </a:lnTo>
                    <a:lnTo>
                      <a:pt x="538" y="673"/>
                    </a:lnTo>
                    <a:lnTo>
                      <a:pt x="528" y="649"/>
                    </a:lnTo>
                    <a:lnTo>
                      <a:pt x="520" y="623"/>
                    </a:lnTo>
                    <a:lnTo>
                      <a:pt x="512" y="596"/>
                    </a:lnTo>
                    <a:lnTo>
                      <a:pt x="506" y="570"/>
                    </a:lnTo>
                    <a:lnTo>
                      <a:pt x="502" y="544"/>
                    </a:lnTo>
                    <a:lnTo>
                      <a:pt x="500" y="516"/>
                    </a:lnTo>
                    <a:lnTo>
                      <a:pt x="498" y="488"/>
                    </a:lnTo>
                    <a:lnTo>
                      <a:pt x="498" y="488"/>
                    </a:lnTo>
                    <a:lnTo>
                      <a:pt x="500" y="456"/>
                    </a:lnTo>
                    <a:lnTo>
                      <a:pt x="504" y="426"/>
                    </a:lnTo>
                    <a:lnTo>
                      <a:pt x="508" y="398"/>
                    </a:lnTo>
                    <a:lnTo>
                      <a:pt x="516" y="370"/>
                    </a:lnTo>
                    <a:lnTo>
                      <a:pt x="526" y="344"/>
                    </a:lnTo>
                    <a:lnTo>
                      <a:pt x="538" y="320"/>
                    </a:lnTo>
                    <a:lnTo>
                      <a:pt x="550" y="298"/>
                    </a:lnTo>
                    <a:lnTo>
                      <a:pt x="566" y="278"/>
                    </a:lnTo>
                    <a:lnTo>
                      <a:pt x="582" y="260"/>
                    </a:lnTo>
                    <a:lnTo>
                      <a:pt x="602" y="244"/>
                    </a:lnTo>
                    <a:lnTo>
                      <a:pt x="622" y="230"/>
                    </a:lnTo>
                    <a:lnTo>
                      <a:pt x="642" y="220"/>
                    </a:lnTo>
                    <a:lnTo>
                      <a:pt x="666" y="210"/>
                    </a:lnTo>
                    <a:lnTo>
                      <a:pt x="690" y="204"/>
                    </a:lnTo>
                    <a:lnTo>
                      <a:pt x="716" y="200"/>
                    </a:lnTo>
                    <a:lnTo>
                      <a:pt x="742" y="198"/>
                    </a:lnTo>
                    <a:lnTo>
                      <a:pt x="742" y="198"/>
                    </a:lnTo>
                    <a:lnTo>
                      <a:pt x="768" y="200"/>
                    </a:lnTo>
                    <a:lnTo>
                      <a:pt x="794" y="204"/>
                    </a:lnTo>
                    <a:lnTo>
                      <a:pt x="818" y="210"/>
                    </a:lnTo>
                    <a:lnTo>
                      <a:pt x="842" y="220"/>
                    </a:lnTo>
                    <a:lnTo>
                      <a:pt x="864" y="230"/>
                    </a:lnTo>
                    <a:lnTo>
                      <a:pt x="884" y="244"/>
                    </a:lnTo>
                    <a:lnTo>
                      <a:pt x="902" y="260"/>
                    </a:lnTo>
                    <a:lnTo>
                      <a:pt x="918" y="278"/>
                    </a:lnTo>
                    <a:lnTo>
                      <a:pt x="934" y="298"/>
                    </a:lnTo>
                    <a:lnTo>
                      <a:pt x="948" y="320"/>
                    </a:lnTo>
                    <a:lnTo>
                      <a:pt x="958" y="344"/>
                    </a:lnTo>
                    <a:lnTo>
                      <a:pt x="968" y="370"/>
                    </a:lnTo>
                    <a:lnTo>
                      <a:pt x="976" y="398"/>
                    </a:lnTo>
                    <a:lnTo>
                      <a:pt x="982" y="426"/>
                    </a:lnTo>
                    <a:lnTo>
                      <a:pt x="984" y="456"/>
                    </a:lnTo>
                    <a:lnTo>
                      <a:pt x="986" y="488"/>
                    </a:lnTo>
                    <a:lnTo>
                      <a:pt x="986" y="488"/>
                    </a:lnTo>
                    <a:lnTo>
                      <a:pt x="984" y="516"/>
                    </a:lnTo>
                    <a:lnTo>
                      <a:pt x="982" y="542"/>
                    </a:lnTo>
                    <a:lnTo>
                      <a:pt x="978" y="570"/>
                    </a:lnTo>
                    <a:lnTo>
                      <a:pt x="972" y="596"/>
                    </a:lnTo>
                    <a:lnTo>
                      <a:pt x="966" y="623"/>
                    </a:lnTo>
                    <a:lnTo>
                      <a:pt x="956" y="649"/>
                    </a:lnTo>
                    <a:lnTo>
                      <a:pt x="946" y="673"/>
                    </a:lnTo>
                    <a:lnTo>
                      <a:pt x="934" y="695"/>
                    </a:lnTo>
                    <a:lnTo>
                      <a:pt x="934" y="695"/>
                    </a:lnTo>
                    <a:lnTo>
                      <a:pt x="926" y="713"/>
                    </a:lnTo>
                    <a:lnTo>
                      <a:pt x="918" y="729"/>
                    </a:lnTo>
                    <a:lnTo>
                      <a:pt x="914" y="747"/>
                    </a:lnTo>
                    <a:lnTo>
                      <a:pt x="910" y="765"/>
                    </a:lnTo>
                    <a:lnTo>
                      <a:pt x="908" y="783"/>
                    </a:lnTo>
                    <a:lnTo>
                      <a:pt x="908" y="803"/>
                    </a:lnTo>
                    <a:lnTo>
                      <a:pt x="910" y="821"/>
                    </a:lnTo>
                    <a:lnTo>
                      <a:pt x="914" y="837"/>
                    </a:lnTo>
                    <a:lnTo>
                      <a:pt x="918" y="855"/>
                    </a:lnTo>
                    <a:lnTo>
                      <a:pt x="926" y="871"/>
                    </a:lnTo>
                    <a:lnTo>
                      <a:pt x="934" y="889"/>
                    </a:lnTo>
                    <a:lnTo>
                      <a:pt x="944" y="903"/>
                    </a:lnTo>
                    <a:lnTo>
                      <a:pt x="954" y="919"/>
                    </a:lnTo>
                    <a:lnTo>
                      <a:pt x="966" y="931"/>
                    </a:lnTo>
                    <a:lnTo>
                      <a:pt x="980" y="945"/>
                    </a:lnTo>
                    <a:lnTo>
                      <a:pt x="996" y="957"/>
                    </a:lnTo>
                    <a:lnTo>
                      <a:pt x="996" y="957"/>
                    </a:lnTo>
                    <a:lnTo>
                      <a:pt x="1028" y="979"/>
                    </a:lnTo>
                    <a:lnTo>
                      <a:pt x="1058" y="1005"/>
                    </a:lnTo>
                    <a:lnTo>
                      <a:pt x="1088" y="1035"/>
                    </a:lnTo>
                    <a:lnTo>
                      <a:pt x="1114" y="1067"/>
                    </a:lnTo>
                    <a:lnTo>
                      <a:pt x="1140" y="1099"/>
                    </a:lnTo>
                    <a:lnTo>
                      <a:pt x="1164" y="1135"/>
                    </a:lnTo>
                    <a:lnTo>
                      <a:pt x="1186" y="1173"/>
                    </a:lnTo>
                    <a:lnTo>
                      <a:pt x="1206" y="1213"/>
                    </a:lnTo>
                    <a:lnTo>
                      <a:pt x="1224" y="1253"/>
                    </a:lnTo>
                    <a:lnTo>
                      <a:pt x="1240" y="1295"/>
                    </a:lnTo>
                    <a:lnTo>
                      <a:pt x="1254" y="1339"/>
                    </a:lnTo>
                    <a:lnTo>
                      <a:pt x="1266" y="1383"/>
                    </a:lnTo>
                    <a:lnTo>
                      <a:pt x="1274" y="1429"/>
                    </a:lnTo>
                    <a:lnTo>
                      <a:pt x="1282" y="1476"/>
                    </a:lnTo>
                    <a:lnTo>
                      <a:pt x="1286" y="1522"/>
                    </a:lnTo>
                    <a:lnTo>
                      <a:pt x="1286" y="1568"/>
                    </a:lnTo>
                    <a:lnTo>
                      <a:pt x="1286" y="1568"/>
                    </a:lnTo>
                    <a:lnTo>
                      <a:pt x="1286" y="1600"/>
                    </a:lnTo>
                    <a:lnTo>
                      <a:pt x="1284" y="1634"/>
                    </a:lnTo>
                    <a:lnTo>
                      <a:pt x="1284" y="1634"/>
                    </a:lnTo>
                    <a:close/>
                  </a:path>
                </a:pathLst>
              </a:custGeom>
              <a:solidFill>
                <a:srgbClr val="987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sz="1200" dirty="0">
                  <a:solidFill>
                    <a:srgbClr val="717171"/>
                  </a:solidFill>
                </a:endParaRPr>
              </a:p>
            </p:txBody>
          </p:sp>
          <p:sp>
            <p:nvSpPr>
              <p:cNvPr id="16" name="Freeform 15"/>
              <p:cNvSpPr>
                <a:spLocks noEditPoints="1"/>
              </p:cNvSpPr>
              <p:nvPr/>
            </p:nvSpPr>
            <p:spPr bwMode="auto">
              <a:xfrm>
                <a:off x="6661150" y="3152775"/>
                <a:ext cx="2355850" cy="3006725"/>
              </a:xfrm>
              <a:custGeom>
                <a:avLst/>
                <a:gdLst>
                  <a:gd name="T0" fmla="*/ 1152 w 1484"/>
                  <a:gd name="T1" fmla="*/ 687 h 1894"/>
                  <a:gd name="T2" fmla="*/ 1184 w 1484"/>
                  <a:gd name="T3" fmla="*/ 488 h 1894"/>
                  <a:gd name="T4" fmla="*/ 1150 w 1484"/>
                  <a:gd name="T5" fmla="*/ 292 h 1894"/>
                  <a:gd name="T6" fmla="*/ 1028 w 1484"/>
                  <a:gd name="T7" fmla="*/ 108 h 1894"/>
                  <a:gd name="T8" fmla="*/ 834 w 1484"/>
                  <a:gd name="T9" fmla="*/ 10 h 1894"/>
                  <a:gd name="T10" fmla="*/ 718 w 1484"/>
                  <a:gd name="T11" fmla="*/ 2 h 1894"/>
                  <a:gd name="T12" fmla="*/ 526 w 1484"/>
                  <a:gd name="T13" fmla="*/ 58 h 1894"/>
                  <a:gd name="T14" fmla="*/ 374 w 1484"/>
                  <a:gd name="T15" fmla="*/ 210 h 1894"/>
                  <a:gd name="T16" fmla="*/ 304 w 1484"/>
                  <a:gd name="T17" fmla="*/ 436 h 1894"/>
                  <a:gd name="T18" fmla="*/ 312 w 1484"/>
                  <a:gd name="T19" fmla="*/ 609 h 1894"/>
                  <a:gd name="T20" fmla="*/ 378 w 1484"/>
                  <a:gd name="T21" fmla="*/ 793 h 1894"/>
                  <a:gd name="T22" fmla="*/ 224 w 1484"/>
                  <a:gd name="T23" fmla="*/ 933 h 1894"/>
                  <a:gd name="T24" fmla="*/ 82 w 1484"/>
                  <a:gd name="T25" fmla="*/ 1169 h 1894"/>
                  <a:gd name="T26" fmla="*/ 8 w 1484"/>
                  <a:gd name="T27" fmla="*/ 1449 h 1894"/>
                  <a:gd name="T28" fmla="*/ 4 w 1484"/>
                  <a:gd name="T29" fmla="*/ 1650 h 1894"/>
                  <a:gd name="T30" fmla="*/ 22 w 1484"/>
                  <a:gd name="T31" fmla="*/ 1756 h 1894"/>
                  <a:gd name="T32" fmla="*/ 70 w 1484"/>
                  <a:gd name="T33" fmla="*/ 1802 h 1894"/>
                  <a:gd name="T34" fmla="*/ 320 w 1484"/>
                  <a:gd name="T35" fmla="*/ 1860 h 1894"/>
                  <a:gd name="T36" fmla="*/ 742 w 1484"/>
                  <a:gd name="T37" fmla="*/ 1894 h 1894"/>
                  <a:gd name="T38" fmla="*/ 1082 w 1484"/>
                  <a:gd name="T39" fmla="*/ 1872 h 1894"/>
                  <a:gd name="T40" fmla="*/ 1402 w 1484"/>
                  <a:gd name="T41" fmla="*/ 1806 h 1894"/>
                  <a:gd name="T42" fmla="*/ 1456 w 1484"/>
                  <a:gd name="T43" fmla="*/ 1768 h 1894"/>
                  <a:gd name="T44" fmla="*/ 1476 w 1484"/>
                  <a:gd name="T45" fmla="*/ 1690 h 1894"/>
                  <a:gd name="T46" fmla="*/ 1482 w 1484"/>
                  <a:gd name="T47" fmla="*/ 1508 h 1894"/>
                  <a:gd name="T48" fmla="*/ 1424 w 1484"/>
                  <a:gd name="T49" fmla="*/ 1223 h 1894"/>
                  <a:gd name="T50" fmla="*/ 1294 w 1484"/>
                  <a:gd name="T51" fmla="*/ 975 h 1894"/>
                  <a:gd name="T52" fmla="*/ 1106 w 1484"/>
                  <a:gd name="T53" fmla="*/ 793 h 1894"/>
                  <a:gd name="T54" fmla="*/ 1154 w 1484"/>
                  <a:gd name="T55" fmla="*/ 1662 h 1894"/>
                  <a:gd name="T56" fmla="*/ 812 w 1484"/>
                  <a:gd name="T57" fmla="*/ 1696 h 1894"/>
                  <a:gd name="T58" fmla="*/ 532 w 1484"/>
                  <a:gd name="T59" fmla="*/ 1688 h 1894"/>
                  <a:gd name="T60" fmla="*/ 200 w 1484"/>
                  <a:gd name="T61" fmla="*/ 1634 h 1894"/>
                  <a:gd name="T62" fmla="*/ 200 w 1484"/>
                  <a:gd name="T63" fmla="*/ 1522 h 1894"/>
                  <a:gd name="T64" fmla="*/ 244 w 1484"/>
                  <a:gd name="T65" fmla="*/ 1295 h 1894"/>
                  <a:gd name="T66" fmla="*/ 344 w 1484"/>
                  <a:gd name="T67" fmla="*/ 1099 h 1894"/>
                  <a:gd name="T68" fmla="*/ 488 w 1484"/>
                  <a:gd name="T69" fmla="*/ 957 h 1894"/>
                  <a:gd name="T70" fmla="*/ 542 w 1484"/>
                  <a:gd name="T71" fmla="*/ 903 h 1894"/>
                  <a:gd name="T72" fmla="*/ 574 w 1484"/>
                  <a:gd name="T73" fmla="*/ 819 h 1894"/>
                  <a:gd name="T74" fmla="*/ 566 w 1484"/>
                  <a:gd name="T75" fmla="*/ 729 h 1894"/>
                  <a:gd name="T76" fmla="*/ 528 w 1484"/>
                  <a:gd name="T77" fmla="*/ 649 h 1894"/>
                  <a:gd name="T78" fmla="*/ 500 w 1484"/>
                  <a:gd name="T79" fmla="*/ 516 h 1894"/>
                  <a:gd name="T80" fmla="*/ 508 w 1484"/>
                  <a:gd name="T81" fmla="*/ 398 h 1894"/>
                  <a:gd name="T82" fmla="*/ 566 w 1484"/>
                  <a:gd name="T83" fmla="*/ 278 h 1894"/>
                  <a:gd name="T84" fmla="*/ 666 w 1484"/>
                  <a:gd name="T85" fmla="*/ 210 h 1894"/>
                  <a:gd name="T86" fmla="*/ 768 w 1484"/>
                  <a:gd name="T87" fmla="*/ 200 h 1894"/>
                  <a:gd name="T88" fmla="*/ 884 w 1484"/>
                  <a:gd name="T89" fmla="*/ 244 h 1894"/>
                  <a:gd name="T90" fmla="*/ 958 w 1484"/>
                  <a:gd name="T91" fmla="*/ 344 h 1894"/>
                  <a:gd name="T92" fmla="*/ 986 w 1484"/>
                  <a:gd name="T93" fmla="*/ 488 h 1894"/>
                  <a:gd name="T94" fmla="*/ 972 w 1484"/>
                  <a:gd name="T95" fmla="*/ 596 h 1894"/>
                  <a:gd name="T96" fmla="*/ 934 w 1484"/>
                  <a:gd name="T97" fmla="*/ 695 h 1894"/>
                  <a:gd name="T98" fmla="*/ 908 w 1484"/>
                  <a:gd name="T99" fmla="*/ 783 h 1894"/>
                  <a:gd name="T100" fmla="*/ 926 w 1484"/>
                  <a:gd name="T101" fmla="*/ 871 h 1894"/>
                  <a:gd name="T102" fmla="*/ 980 w 1484"/>
                  <a:gd name="T103" fmla="*/ 945 h 1894"/>
                  <a:gd name="T104" fmla="*/ 1088 w 1484"/>
                  <a:gd name="T105" fmla="*/ 1035 h 1894"/>
                  <a:gd name="T106" fmla="*/ 1206 w 1484"/>
                  <a:gd name="T107" fmla="*/ 1213 h 1894"/>
                  <a:gd name="T108" fmla="*/ 1274 w 1484"/>
                  <a:gd name="T109" fmla="*/ 1429 h 1894"/>
                  <a:gd name="T110" fmla="*/ 1286 w 1484"/>
                  <a:gd name="T111" fmla="*/ 1600 h 18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484" h="1894">
                    <a:moveTo>
                      <a:pt x="1106" y="793"/>
                    </a:moveTo>
                    <a:lnTo>
                      <a:pt x="1106" y="793"/>
                    </a:lnTo>
                    <a:lnTo>
                      <a:pt x="1124" y="759"/>
                    </a:lnTo>
                    <a:lnTo>
                      <a:pt x="1140" y="723"/>
                    </a:lnTo>
                    <a:lnTo>
                      <a:pt x="1152" y="687"/>
                    </a:lnTo>
                    <a:lnTo>
                      <a:pt x="1164" y="649"/>
                    </a:lnTo>
                    <a:lnTo>
                      <a:pt x="1172" y="609"/>
                    </a:lnTo>
                    <a:lnTo>
                      <a:pt x="1178" y="570"/>
                    </a:lnTo>
                    <a:lnTo>
                      <a:pt x="1182" y="528"/>
                    </a:lnTo>
                    <a:lnTo>
                      <a:pt x="1184" y="488"/>
                    </a:lnTo>
                    <a:lnTo>
                      <a:pt x="1184" y="488"/>
                    </a:lnTo>
                    <a:lnTo>
                      <a:pt x="1182" y="436"/>
                    </a:lnTo>
                    <a:lnTo>
                      <a:pt x="1174" y="386"/>
                    </a:lnTo>
                    <a:lnTo>
                      <a:pt x="1164" y="338"/>
                    </a:lnTo>
                    <a:lnTo>
                      <a:pt x="1150" y="292"/>
                    </a:lnTo>
                    <a:lnTo>
                      <a:pt x="1132" y="250"/>
                    </a:lnTo>
                    <a:lnTo>
                      <a:pt x="1112" y="210"/>
                    </a:lnTo>
                    <a:lnTo>
                      <a:pt x="1086" y="172"/>
                    </a:lnTo>
                    <a:lnTo>
                      <a:pt x="1058" y="138"/>
                    </a:lnTo>
                    <a:lnTo>
                      <a:pt x="1028" y="108"/>
                    </a:lnTo>
                    <a:lnTo>
                      <a:pt x="994" y="80"/>
                    </a:lnTo>
                    <a:lnTo>
                      <a:pt x="958" y="58"/>
                    </a:lnTo>
                    <a:lnTo>
                      <a:pt x="920" y="38"/>
                    </a:lnTo>
                    <a:lnTo>
                      <a:pt x="878" y="22"/>
                    </a:lnTo>
                    <a:lnTo>
                      <a:pt x="834" y="10"/>
                    </a:lnTo>
                    <a:lnTo>
                      <a:pt x="790" y="4"/>
                    </a:lnTo>
                    <a:lnTo>
                      <a:pt x="766" y="2"/>
                    </a:lnTo>
                    <a:lnTo>
                      <a:pt x="742" y="0"/>
                    </a:lnTo>
                    <a:lnTo>
                      <a:pt x="742" y="0"/>
                    </a:lnTo>
                    <a:lnTo>
                      <a:pt x="718" y="2"/>
                    </a:lnTo>
                    <a:lnTo>
                      <a:pt x="696" y="4"/>
                    </a:lnTo>
                    <a:lnTo>
                      <a:pt x="650" y="10"/>
                    </a:lnTo>
                    <a:lnTo>
                      <a:pt x="606" y="22"/>
                    </a:lnTo>
                    <a:lnTo>
                      <a:pt x="566" y="38"/>
                    </a:lnTo>
                    <a:lnTo>
                      <a:pt x="526" y="58"/>
                    </a:lnTo>
                    <a:lnTo>
                      <a:pt x="490" y="80"/>
                    </a:lnTo>
                    <a:lnTo>
                      <a:pt x="456" y="108"/>
                    </a:lnTo>
                    <a:lnTo>
                      <a:pt x="426" y="138"/>
                    </a:lnTo>
                    <a:lnTo>
                      <a:pt x="398" y="172"/>
                    </a:lnTo>
                    <a:lnTo>
                      <a:pt x="374" y="210"/>
                    </a:lnTo>
                    <a:lnTo>
                      <a:pt x="352" y="250"/>
                    </a:lnTo>
                    <a:lnTo>
                      <a:pt x="334" y="292"/>
                    </a:lnTo>
                    <a:lnTo>
                      <a:pt x="320" y="338"/>
                    </a:lnTo>
                    <a:lnTo>
                      <a:pt x="310" y="386"/>
                    </a:lnTo>
                    <a:lnTo>
                      <a:pt x="304" y="436"/>
                    </a:lnTo>
                    <a:lnTo>
                      <a:pt x="300" y="488"/>
                    </a:lnTo>
                    <a:lnTo>
                      <a:pt x="300" y="488"/>
                    </a:lnTo>
                    <a:lnTo>
                      <a:pt x="302" y="528"/>
                    </a:lnTo>
                    <a:lnTo>
                      <a:pt x="306" y="570"/>
                    </a:lnTo>
                    <a:lnTo>
                      <a:pt x="312" y="609"/>
                    </a:lnTo>
                    <a:lnTo>
                      <a:pt x="320" y="649"/>
                    </a:lnTo>
                    <a:lnTo>
                      <a:pt x="332" y="687"/>
                    </a:lnTo>
                    <a:lnTo>
                      <a:pt x="346" y="723"/>
                    </a:lnTo>
                    <a:lnTo>
                      <a:pt x="360" y="759"/>
                    </a:lnTo>
                    <a:lnTo>
                      <a:pt x="378" y="793"/>
                    </a:lnTo>
                    <a:lnTo>
                      <a:pt x="378" y="793"/>
                    </a:lnTo>
                    <a:lnTo>
                      <a:pt x="338" y="823"/>
                    </a:lnTo>
                    <a:lnTo>
                      <a:pt x="298" y="855"/>
                    </a:lnTo>
                    <a:lnTo>
                      <a:pt x="260" y="893"/>
                    </a:lnTo>
                    <a:lnTo>
                      <a:pt x="224" y="933"/>
                    </a:lnTo>
                    <a:lnTo>
                      <a:pt x="192" y="975"/>
                    </a:lnTo>
                    <a:lnTo>
                      <a:pt x="160" y="1021"/>
                    </a:lnTo>
                    <a:lnTo>
                      <a:pt x="132" y="1067"/>
                    </a:lnTo>
                    <a:lnTo>
                      <a:pt x="106" y="1117"/>
                    </a:lnTo>
                    <a:lnTo>
                      <a:pt x="82" y="1169"/>
                    </a:lnTo>
                    <a:lnTo>
                      <a:pt x="60" y="1223"/>
                    </a:lnTo>
                    <a:lnTo>
                      <a:pt x="42" y="1277"/>
                    </a:lnTo>
                    <a:lnTo>
                      <a:pt x="28" y="1333"/>
                    </a:lnTo>
                    <a:lnTo>
                      <a:pt x="16" y="1391"/>
                    </a:lnTo>
                    <a:lnTo>
                      <a:pt x="8" y="1449"/>
                    </a:lnTo>
                    <a:lnTo>
                      <a:pt x="2" y="1508"/>
                    </a:lnTo>
                    <a:lnTo>
                      <a:pt x="0" y="1568"/>
                    </a:lnTo>
                    <a:lnTo>
                      <a:pt x="0" y="1568"/>
                    </a:lnTo>
                    <a:lnTo>
                      <a:pt x="2" y="1608"/>
                    </a:lnTo>
                    <a:lnTo>
                      <a:pt x="4" y="1650"/>
                    </a:lnTo>
                    <a:lnTo>
                      <a:pt x="8" y="1690"/>
                    </a:lnTo>
                    <a:lnTo>
                      <a:pt x="14" y="1730"/>
                    </a:lnTo>
                    <a:lnTo>
                      <a:pt x="14" y="1730"/>
                    </a:lnTo>
                    <a:lnTo>
                      <a:pt x="18" y="1744"/>
                    </a:lnTo>
                    <a:lnTo>
                      <a:pt x="22" y="1756"/>
                    </a:lnTo>
                    <a:lnTo>
                      <a:pt x="30" y="1768"/>
                    </a:lnTo>
                    <a:lnTo>
                      <a:pt x="38" y="1778"/>
                    </a:lnTo>
                    <a:lnTo>
                      <a:pt x="46" y="1788"/>
                    </a:lnTo>
                    <a:lnTo>
                      <a:pt x="58" y="1796"/>
                    </a:lnTo>
                    <a:lnTo>
                      <a:pt x="70" y="1802"/>
                    </a:lnTo>
                    <a:lnTo>
                      <a:pt x="82" y="1806"/>
                    </a:lnTo>
                    <a:lnTo>
                      <a:pt x="82" y="1806"/>
                    </a:lnTo>
                    <a:lnTo>
                      <a:pt x="160" y="1826"/>
                    </a:lnTo>
                    <a:lnTo>
                      <a:pt x="240" y="1844"/>
                    </a:lnTo>
                    <a:lnTo>
                      <a:pt x="320" y="1860"/>
                    </a:lnTo>
                    <a:lnTo>
                      <a:pt x="402" y="1872"/>
                    </a:lnTo>
                    <a:lnTo>
                      <a:pt x="486" y="1882"/>
                    </a:lnTo>
                    <a:lnTo>
                      <a:pt x="570" y="1890"/>
                    </a:lnTo>
                    <a:lnTo>
                      <a:pt x="656" y="1894"/>
                    </a:lnTo>
                    <a:lnTo>
                      <a:pt x="742" y="1894"/>
                    </a:lnTo>
                    <a:lnTo>
                      <a:pt x="742" y="1894"/>
                    </a:lnTo>
                    <a:lnTo>
                      <a:pt x="828" y="1894"/>
                    </a:lnTo>
                    <a:lnTo>
                      <a:pt x="914" y="1890"/>
                    </a:lnTo>
                    <a:lnTo>
                      <a:pt x="998" y="1882"/>
                    </a:lnTo>
                    <a:lnTo>
                      <a:pt x="1082" y="1872"/>
                    </a:lnTo>
                    <a:lnTo>
                      <a:pt x="1164" y="1860"/>
                    </a:lnTo>
                    <a:lnTo>
                      <a:pt x="1244" y="1844"/>
                    </a:lnTo>
                    <a:lnTo>
                      <a:pt x="1324" y="1826"/>
                    </a:lnTo>
                    <a:lnTo>
                      <a:pt x="1402" y="1806"/>
                    </a:lnTo>
                    <a:lnTo>
                      <a:pt x="1402" y="1806"/>
                    </a:lnTo>
                    <a:lnTo>
                      <a:pt x="1414" y="1802"/>
                    </a:lnTo>
                    <a:lnTo>
                      <a:pt x="1426" y="1796"/>
                    </a:lnTo>
                    <a:lnTo>
                      <a:pt x="1438" y="1788"/>
                    </a:lnTo>
                    <a:lnTo>
                      <a:pt x="1446" y="1778"/>
                    </a:lnTo>
                    <a:lnTo>
                      <a:pt x="1456" y="1768"/>
                    </a:lnTo>
                    <a:lnTo>
                      <a:pt x="1462" y="1756"/>
                    </a:lnTo>
                    <a:lnTo>
                      <a:pt x="1466" y="1744"/>
                    </a:lnTo>
                    <a:lnTo>
                      <a:pt x="1470" y="1730"/>
                    </a:lnTo>
                    <a:lnTo>
                      <a:pt x="1470" y="1730"/>
                    </a:lnTo>
                    <a:lnTo>
                      <a:pt x="1476" y="1690"/>
                    </a:lnTo>
                    <a:lnTo>
                      <a:pt x="1480" y="1650"/>
                    </a:lnTo>
                    <a:lnTo>
                      <a:pt x="1484" y="1608"/>
                    </a:lnTo>
                    <a:lnTo>
                      <a:pt x="1484" y="1568"/>
                    </a:lnTo>
                    <a:lnTo>
                      <a:pt x="1484" y="1568"/>
                    </a:lnTo>
                    <a:lnTo>
                      <a:pt x="1482" y="1508"/>
                    </a:lnTo>
                    <a:lnTo>
                      <a:pt x="1478" y="1449"/>
                    </a:lnTo>
                    <a:lnTo>
                      <a:pt x="1468" y="1391"/>
                    </a:lnTo>
                    <a:lnTo>
                      <a:pt x="1456" y="1333"/>
                    </a:lnTo>
                    <a:lnTo>
                      <a:pt x="1442" y="1277"/>
                    </a:lnTo>
                    <a:lnTo>
                      <a:pt x="1424" y="1223"/>
                    </a:lnTo>
                    <a:lnTo>
                      <a:pt x="1402" y="1169"/>
                    </a:lnTo>
                    <a:lnTo>
                      <a:pt x="1380" y="1117"/>
                    </a:lnTo>
                    <a:lnTo>
                      <a:pt x="1354" y="1067"/>
                    </a:lnTo>
                    <a:lnTo>
                      <a:pt x="1324" y="1021"/>
                    </a:lnTo>
                    <a:lnTo>
                      <a:pt x="1294" y="975"/>
                    </a:lnTo>
                    <a:lnTo>
                      <a:pt x="1260" y="933"/>
                    </a:lnTo>
                    <a:lnTo>
                      <a:pt x="1224" y="893"/>
                    </a:lnTo>
                    <a:lnTo>
                      <a:pt x="1186" y="855"/>
                    </a:lnTo>
                    <a:lnTo>
                      <a:pt x="1148" y="823"/>
                    </a:lnTo>
                    <a:lnTo>
                      <a:pt x="1106" y="793"/>
                    </a:lnTo>
                    <a:lnTo>
                      <a:pt x="1106" y="793"/>
                    </a:lnTo>
                    <a:close/>
                    <a:moveTo>
                      <a:pt x="1284" y="1634"/>
                    </a:moveTo>
                    <a:lnTo>
                      <a:pt x="1284" y="1634"/>
                    </a:lnTo>
                    <a:lnTo>
                      <a:pt x="1220" y="1648"/>
                    </a:lnTo>
                    <a:lnTo>
                      <a:pt x="1154" y="1662"/>
                    </a:lnTo>
                    <a:lnTo>
                      <a:pt x="1088" y="1672"/>
                    </a:lnTo>
                    <a:lnTo>
                      <a:pt x="1020" y="1680"/>
                    </a:lnTo>
                    <a:lnTo>
                      <a:pt x="952" y="1688"/>
                    </a:lnTo>
                    <a:lnTo>
                      <a:pt x="882" y="1692"/>
                    </a:lnTo>
                    <a:lnTo>
                      <a:pt x="812" y="1696"/>
                    </a:lnTo>
                    <a:lnTo>
                      <a:pt x="742" y="1698"/>
                    </a:lnTo>
                    <a:lnTo>
                      <a:pt x="742" y="1698"/>
                    </a:lnTo>
                    <a:lnTo>
                      <a:pt x="672" y="1696"/>
                    </a:lnTo>
                    <a:lnTo>
                      <a:pt x="602" y="1694"/>
                    </a:lnTo>
                    <a:lnTo>
                      <a:pt x="532" y="1688"/>
                    </a:lnTo>
                    <a:lnTo>
                      <a:pt x="464" y="1682"/>
                    </a:lnTo>
                    <a:lnTo>
                      <a:pt x="398" y="1672"/>
                    </a:lnTo>
                    <a:lnTo>
                      <a:pt x="330" y="1662"/>
                    </a:lnTo>
                    <a:lnTo>
                      <a:pt x="266" y="1648"/>
                    </a:lnTo>
                    <a:lnTo>
                      <a:pt x="200" y="1634"/>
                    </a:lnTo>
                    <a:lnTo>
                      <a:pt x="200" y="1634"/>
                    </a:lnTo>
                    <a:lnTo>
                      <a:pt x="198" y="1600"/>
                    </a:lnTo>
                    <a:lnTo>
                      <a:pt x="198" y="1568"/>
                    </a:lnTo>
                    <a:lnTo>
                      <a:pt x="198" y="1568"/>
                    </a:lnTo>
                    <a:lnTo>
                      <a:pt x="200" y="1522"/>
                    </a:lnTo>
                    <a:lnTo>
                      <a:pt x="204" y="1476"/>
                    </a:lnTo>
                    <a:lnTo>
                      <a:pt x="210" y="1429"/>
                    </a:lnTo>
                    <a:lnTo>
                      <a:pt x="220" y="1383"/>
                    </a:lnTo>
                    <a:lnTo>
                      <a:pt x="230" y="1339"/>
                    </a:lnTo>
                    <a:lnTo>
                      <a:pt x="244" y="1295"/>
                    </a:lnTo>
                    <a:lnTo>
                      <a:pt x="260" y="1253"/>
                    </a:lnTo>
                    <a:lnTo>
                      <a:pt x="278" y="1213"/>
                    </a:lnTo>
                    <a:lnTo>
                      <a:pt x="298" y="1173"/>
                    </a:lnTo>
                    <a:lnTo>
                      <a:pt x="320" y="1135"/>
                    </a:lnTo>
                    <a:lnTo>
                      <a:pt x="344" y="1099"/>
                    </a:lnTo>
                    <a:lnTo>
                      <a:pt x="370" y="1067"/>
                    </a:lnTo>
                    <a:lnTo>
                      <a:pt x="398" y="1035"/>
                    </a:lnTo>
                    <a:lnTo>
                      <a:pt x="426" y="1005"/>
                    </a:lnTo>
                    <a:lnTo>
                      <a:pt x="456" y="979"/>
                    </a:lnTo>
                    <a:lnTo>
                      <a:pt x="488" y="957"/>
                    </a:lnTo>
                    <a:lnTo>
                      <a:pt x="488" y="957"/>
                    </a:lnTo>
                    <a:lnTo>
                      <a:pt x="504" y="945"/>
                    </a:lnTo>
                    <a:lnTo>
                      <a:pt x="518" y="931"/>
                    </a:lnTo>
                    <a:lnTo>
                      <a:pt x="530" y="919"/>
                    </a:lnTo>
                    <a:lnTo>
                      <a:pt x="542" y="903"/>
                    </a:lnTo>
                    <a:lnTo>
                      <a:pt x="552" y="887"/>
                    </a:lnTo>
                    <a:lnTo>
                      <a:pt x="560" y="871"/>
                    </a:lnTo>
                    <a:lnTo>
                      <a:pt x="566" y="855"/>
                    </a:lnTo>
                    <a:lnTo>
                      <a:pt x="570" y="837"/>
                    </a:lnTo>
                    <a:lnTo>
                      <a:pt x="574" y="819"/>
                    </a:lnTo>
                    <a:lnTo>
                      <a:pt x="576" y="801"/>
                    </a:lnTo>
                    <a:lnTo>
                      <a:pt x="576" y="783"/>
                    </a:lnTo>
                    <a:lnTo>
                      <a:pt x="574" y="765"/>
                    </a:lnTo>
                    <a:lnTo>
                      <a:pt x="570" y="747"/>
                    </a:lnTo>
                    <a:lnTo>
                      <a:pt x="566" y="729"/>
                    </a:lnTo>
                    <a:lnTo>
                      <a:pt x="558" y="711"/>
                    </a:lnTo>
                    <a:lnTo>
                      <a:pt x="550" y="695"/>
                    </a:lnTo>
                    <a:lnTo>
                      <a:pt x="550" y="695"/>
                    </a:lnTo>
                    <a:lnTo>
                      <a:pt x="538" y="671"/>
                    </a:lnTo>
                    <a:lnTo>
                      <a:pt x="528" y="649"/>
                    </a:lnTo>
                    <a:lnTo>
                      <a:pt x="520" y="623"/>
                    </a:lnTo>
                    <a:lnTo>
                      <a:pt x="512" y="596"/>
                    </a:lnTo>
                    <a:lnTo>
                      <a:pt x="506" y="570"/>
                    </a:lnTo>
                    <a:lnTo>
                      <a:pt x="502" y="544"/>
                    </a:lnTo>
                    <a:lnTo>
                      <a:pt x="500" y="516"/>
                    </a:lnTo>
                    <a:lnTo>
                      <a:pt x="498" y="488"/>
                    </a:lnTo>
                    <a:lnTo>
                      <a:pt x="498" y="488"/>
                    </a:lnTo>
                    <a:lnTo>
                      <a:pt x="500" y="456"/>
                    </a:lnTo>
                    <a:lnTo>
                      <a:pt x="504" y="426"/>
                    </a:lnTo>
                    <a:lnTo>
                      <a:pt x="508" y="398"/>
                    </a:lnTo>
                    <a:lnTo>
                      <a:pt x="516" y="370"/>
                    </a:lnTo>
                    <a:lnTo>
                      <a:pt x="526" y="344"/>
                    </a:lnTo>
                    <a:lnTo>
                      <a:pt x="538" y="320"/>
                    </a:lnTo>
                    <a:lnTo>
                      <a:pt x="550" y="298"/>
                    </a:lnTo>
                    <a:lnTo>
                      <a:pt x="566" y="278"/>
                    </a:lnTo>
                    <a:lnTo>
                      <a:pt x="582" y="260"/>
                    </a:lnTo>
                    <a:lnTo>
                      <a:pt x="602" y="244"/>
                    </a:lnTo>
                    <a:lnTo>
                      <a:pt x="622" y="230"/>
                    </a:lnTo>
                    <a:lnTo>
                      <a:pt x="642" y="220"/>
                    </a:lnTo>
                    <a:lnTo>
                      <a:pt x="666" y="210"/>
                    </a:lnTo>
                    <a:lnTo>
                      <a:pt x="690" y="204"/>
                    </a:lnTo>
                    <a:lnTo>
                      <a:pt x="716" y="200"/>
                    </a:lnTo>
                    <a:lnTo>
                      <a:pt x="742" y="198"/>
                    </a:lnTo>
                    <a:lnTo>
                      <a:pt x="742" y="198"/>
                    </a:lnTo>
                    <a:lnTo>
                      <a:pt x="768" y="200"/>
                    </a:lnTo>
                    <a:lnTo>
                      <a:pt x="794" y="204"/>
                    </a:lnTo>
                    <a:lnTo>
                      <a:pt x="818" y="210"/>
                    </a:lnTo>
                    <a:lnTo>
                      <a:pt x="842" y="220"/>
                    </a:lnTo>
                    <a:lnTo>
                      <a:pt x="864" y="230"/>
                    </a:lnTo>
                    <a:lnTo>
                      <a:pt x="884" y="244"/>
                    </a:lnTo>
                    <a:lnTo>
                      <a:pt x="902" y="260"/>
                    </a:lnTo>
                    <a:lnTo>
                      <a:pt x="918" y="278"/>
                    </a:lnTo>
                    <a:lnTo>
                      <a:pt x="934" y="298"/>
                    </a:lnTo>
                    <a:lnTo>
                      <a:pt x="946" y="320"/>
                    </a:lnTo>
                    <a:lnTo>
                      <a:pt x="958" y="344"/>
                    </a:lnTo>
                    <a:lnTo>
                      <a:pt x="968" y="370"/>
                    </a:lnTo>
                    <a:lnTo>
                      <a:pt x="976" y="398"/>
                    </a:lnTo>
                    <a:lnTo>
                      <a:pt x="982" y="426"/>
                    </a:lnTo>
                    <a:lnTo>
                      <a:pt x="984" y="456"/>
                    </a:lnTo>
                    <a:lnTo>
                      <a:pt x="986" y="488"/>
                    </a:lnTo>
                    <a:lnTo>
                      <a:pt x="986" y="488"/>
                    </a:lnTo>
                    <a:lnTo>
                      <a:pt x="984" y="516"/>
                    </a:lnTo>
                    <a:lnTo>
                      <a:pt x="982" y="544"/>
                    </a:lnTo>
                    <a:lnTo>
                      <a:pt x="978" y="570"/>
                    </a:lnTo>
                    <a:lnTo>
                      <a:pt x="972" y="596"/>
                    </a:lnTo>
                    <a:lnTo>
                      <a:pt x="964" y="623"/>
                    </a:lnTo>
                    <a:lnTo>
                      <a:pt x="956" y="649"/>
                    </a:lnTo>
                    <a:lnTo>
                      <a:pt x="946" y="673"/>
                    </a:lnTo>
                    <a:lnTo>
                      <a:pt x="934" y="695"/>
                    </a:lnTo>
                    <a:lnTo>
                      <a:pt x="934" y="695"/>
                    </a:lnTo>
                    <a:lnTo>
                      <a:pt x="926" y="711"/>
                    </a:lnTo>
                    <a:lnTo>
                      <a:pt x="918" y="729"/>
                    </a:lnTo>
                    <a:lnTo>
                      <a:pt x="914" y="747"/>
                    </a:lnTo>
                    <a:lnTo>
                      <a:pt x="910" y="765"/>
                    </a:lnTo>
                    <a:lnTo>
                      <a:pt x="908" y="783"/>
                    </a:lnTo>
                    <a:lnTo>
                      <a:pt x="908" y="801"/>
                    </a:lnTo>
                    <a:lnTo>
                      <a:pt x="910" y="819"/>
                    </a:lnTo>
                    <a:lnTo>
                      <a:pt x="914" y="837"/>
                    </a:lnTo>
                    <a:lnTo>
                      <a:pt x="918" y="855"/>
                    </a:lnTo>
                    <a:lnTo>
                      <a:pt x="926" y="871"/>
                    </a:lnTo>
                    <a:lnTo>
                      <a:pt x="934" y="887"/>
                    </a:lnTo>
                    <a:lnTo>
                      <a:pt x="942" y="903"/>
                    </a:lnTo>
                    <a:lnTo>
                      <a:pt x="954" y="919"/>
                    </a:lnTo>
                    <a:lnTo>
                      <a:pt x="966" y="931"/>
                    </a:lnTo>
                    <a:lnTo>
                      <a:pt x="980" y="945"/>
                    </a:lnTo>
                    <a:lnTo>
                      <a:pt x="996" y="957"/>
                    </a:lnTo>
                    <a:lnTo>
                      <a:pt x="996" y="957"/>
                    </a:lnTo>
                    <a:lnTo>
                      <a:pt x="1028" y="979"/>
                    </a:lnTo>
                    <a:lnTo>
                      <a:pt x="1058" y="1005"/>
                    </a:lnTo>
                    <a:lnTo>
                      <a:pt x="1088" y="1035"/>
                    </a:lnTo>
                    <a:lnTo>
                      <a:pt x="1114" y="1067"/>
                    </a:lnTo>
                    <a:lnTo>
                      <a:pt x="1140" y="1099"/>
                    </a:lnTo>
                    <a:lnTo>
                      <a:pt x="1164" y="1135"/>
                    </a:lnTo>
                    <a:lnTo>
                      <a:pt x="1186" y="1173"/>
                    </a:lnTo>
                    <a:lnTo>
                      <a:pt x="1206" y="1213"/>
                    </a:lnTo>
                    <a:lnTo>
                      <a:pt x="1224" y="1253"/>
                    </a:lnTo>
                    <a:lnTo>
                      <a:pt x="1240" y="1295"/>
                    </a:lnTo>
                    <a:lnTo>
                      <a:pt x="1254" y="1339"/>
                    </a:lnTo>
                    <a:lnTo>
                      <a:pt x="1266" y="1383"/>
                    </a:lnTo>
                    <a:lnTo>
                      <a:pt x="1274" y="1429"/>
                    </a:lnTo>
                    <a:lnTo>
                      <a:pt x="1282" y="1476"/>
                    </a:lnTo>
                    <a:lnTo>
                      <a:pt x="1286" y="1522"/>
                    </a:lnTo>
                    <a:lnTo>
                      <a:pt x="1286" y="1568"/>
                    </a:lnTo>
                    <a:lnTo>
                      <a:pt x="1286" y="1568"/>
                    </a:lnTo>
                    <a:lnTo>
                      <a:pt x="1286" y="1600"/>
                    </a:lnTo>
                    <a:lnTo>
                      <a:pt x="1284" y="1634"/>
                    </a:lnTo>
                    <a:lnTo>
                      <a:pt x="1284" y="1634"/>
                    </a:lnTo>
                    <a:close/>
                  </a:path>
                </a:pathLst>
              </a:custGeom>
              <a:solidFill>
                <a:srgbClr val="987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sz="1200" dirty="0">
                  <a:solidFill>
                    <a:srgbClr val="717171"/>
                  </a:solidFill>
                </a:endParaRPr>
              </a:p>
            </p:txBody>
          </p:sp>
          <p:sp>
            <p:nvSpPr>
              <p:cNvPr id="17" name="Freeform 16"/>
              <p:cNvSpPr>
                <a:spLocks noEditPoints="1"/>
              </p:cNvSpPr>
              <p:nvPr/>
            </p:nvSpPr>
            <p:spPr bwMode="auto">
              <a:xfrm>
                <a:off x="4479925" y="698500"/>
                <a:ext cx="3219450" cy="2908300"/>
              </a:xfrm>
              <a:custGeom>
                <a:avLst/>
                <a:gdLst>
                  <a:gd name="T0" fmla="*/ 1434 w 2028"/>
                  <a:gd name="T1" fmla="*/ 1832 h 1832"/>
                  <a:gd name="T2" fmla="*/ 1492 w 2028"/>
                  <a:gd name="T3" fmla="*/ 1814 h 1832"/>
                  <a:gd name="T4" fmla="*/ 1532 w 2028"/>
                  <a:gd name="T5" fmla="*/ 1748 h 1832"/>
                  <a:gd name="T6" fmla="*/ 1488 w 2028"/>
                  <a:gd name="T7" fmla="*/ 1650 h 1832"/>
                  <a:gd name="T8" fmla="*/ 1392 w 2028"/>
                  <a:gd name="T9" fmla="*/ 1542 h 1832"/>
                  <a:gd name="T10" fmla="*/ 1344 w 2028"/>
                  <a:gd name="T11" fmla="*/ 1420 h 1832"/>
                  <a:gd name="T12" fmla="*/ 1736 w 2028"/>
                  <a:gd name="T13" fmla="*/ 1243 h 1832"/>
                  <a:gd name="T14" fmla="*/ 1878 w 2028"/>
                  <a:gd name="T15" fmla="*/ 1111 h 1832"/>
                  <a:gd name="T16" fmla="*/ 1976 w 2028"/>
                  <a:gd name="T17" fmla="*/ 959 h 1832"/>
                  <a:gd name="T18" fmla="*/ 2024 w 2028"/>
                  <a:gd name="T19" fmla="*/ 789 h 1832"/>
                  <a:gd name="T20" fmla="*/ 2016 w 2028"/>
                  <a:gd name="T21" fmla="*/ 619 h 1832"/>
                  <a:gd name="T22" fmla="*/ 1928 w 2028"/>
                  <a:gd name="T23" fmla="*/ 414 h 1832"/>
                  <a:gd name="T24" fmla="*/ 1764 w 2028"/>
                  <a:gd name="T25" fmla="*/ 240 h 1832"/>
                  <a:gd name="T26" fmla="*/ 1540 w 2028"/>
                  <a:gd name="T27" fmla="*/ 106 h 1832"/>
                  <a:gd name="T28" fmla="*/ 1268 w 2028"/>
                  <a:gd name="T29" fmla="*/ 22 h 1832"/>
                  <a:gd name="T30" fmla="*/ 1014 w 2028"/>
                  <a:gd name="T31" fmla="*/ 0 h 1832"/>
                  <a:gd name="T32" fmla="*/ 714 w 2028"/>
                  <a:gd name="T33" fmla="*/ 32 h 1832"/>
                  <a:gd name="T34" fmla="*/ 448 w 2028"/>
                  <a:gd name="T35" fmla="*/ 124 h 1832"/>
                  <a:gd name="T36" fmla="*/ 232 w 2028"/>
                  <a:gd name="T37" fmla="*/ 266 h 1832"/>
                  <a:gd name="T38" fmla="*/ 80 w 2028"/>
                  <a:gd name="T39" fmla="*/ 447 h 1832"/>
                  <a:gd name="T40" fmla="*/ 6 w 2028"/>
                  <a:gd name="T41" fmla="*/ 655 h 1832"/>
                  <a:gd name="T42" fmla="*/ 8 w 2028"/>
                  <a:gd name="T43" fmla="*/ 821 h 1832"/>
                  <a:gd name="T44" fmla="*/ 68 w 2028"/>
                  <a:gd name="T45" fmla="*/ 991 h 1832"/>
                  <a:gd name="T46" fmla="*/ 178 w 2028"/>
                  <a:gd name="T47" fmla="*/ 1141 h 1832"/>
                  <a:gd name="T48" fmla="*/ 332 w 2028"/>
                  <a:gd name="T49" fmla="*/ 1269 h 1832"/>
                  <a:gd name="T50" fmla="*/ 632 w 2028"/>
                  <a:gd name="T51" fmla="*/ 1406 h 1832"/>
                  <a:gd name="T52" fmla="*/ 672 w 2028"/>
                  <a:gd name="T53" fmla="*/ 1524 h 1832"/>
                  <a:gd name="T54" fmla="*/ 566 w 2028"/>
                  <a:gd name="T55" fmla="*/ 1650 h 1832"/>
                  <a:gd name="T56" fmla="*/ 520 w 2028"/>
                  <a:gd name="T57" fmla="*/ 1730 h 1832"/>
                  <a:gd name="T58" fmla="*/ 552 w 2028"/>
                  <a:gd name="T59" fmla="*/ 1806 h 1832"/>
                  <a:gd name="T60" fmla="*/ 618 w 2028"/>
                  <a:gd name="T61" fmla="*/ 1832 h 1832"/>
                  <a:gd name="T62" fmla="*/ 672 w 2028"/>
                  <a:gd name="T63" fmla="*/ 1816 h 1832"/>
                  <a:gd name="T64" fmla="*/ 792 w 2028"/>
                  <a:gd name="T65" fmla="*/ 1700 h 1832"/>
                  <a:gd name="T66" fmla="*/ 892 w 2028"/>
                  <a:gd name="T67" fmla="*/ 1500 h 1832"/>
                  <a:gd name="T68" fmla="*/ 1082 w 2028"/>
                  <a:gd name="T69" fmla="*/ 1458 h 1832"/>
                  <a:gd name="T70" fmla="*/ 1204 w 2028"/>
                  <a:gd name="T71" fmla="*/ 1612 h 1832"/>
                  <a:gd name="T72" fmla="*/ 1318 w 2028"/>
                  <a:gd name="T73" fmla="*/ 1762 h 1832"/>
                  <a:gd name="T74" fmla="*/ 198 w 2028"/>
                  <a:gd name="T75" fmla="*/ 731 h 1832"/>
                  <a:gd name="T76" fmla="*/ 236 w 2028"/>
                  <a:gd name="T77" fmla="*/ 573 h 1832"/>
                  <a:gd name="T78" fmla="*/ 338 w 2028"/>
                  <a:gd name="T79" fmla="*/ 433 h 1832"/>
                  <a:gd name="T80" fmla="*/ 496 w 2028"/>
                  <a:gd name="T81" fmla="*/ 320 h 1832"/>
                  <a:gd name="T82" fmla="*/ 698 w 2028"/>
                  <a:gd name="T83" fmla="*/ 240 h 1832"/>
                  <a:gd name="T84" fmla="*/ 930 w 2028"/>
                  <a:gd name="T85" fmla="*/ 200 h 1832"/>
                  <a:gd name="T86" fmla="*/ 1136 w 2028"/>
                  <a:gd name="T87" fmla="*/ 204 h 1832"/>
                  <a:gd name="T88" fmla="*/ 1364 w 2028"/>
                  <a:gd name="T89" fmla="*/ 252 h 1832"/>
                  <a:gd name="T90" fmla="*/ 1560 w 2028"/>
                  <a:gd name="T91" fmla="*/ 338 h 1832"/>
                  <a:gd name="T92" fmla="*/ 1710 w 2028"/>
                  <a:gd name="T93" fmla="*/ 457 h 1832"/>
                  <a:gd name="T94" fmla="*/ 1804 w 2028"/>
                  <a:gd name="T95" fmla="*/ 599 h 1832"/>
                  <a:gd name="T96" fmla="*/ 1830 w 2028"/>
                  <a:gd name="T97" fmla="*/ 731 h 1832"/>
                  <a:gd name="T98" fmla="*/ 1792 w 2028"/>
                  <a:gd name="T99" fmla="*/ 887 h 1832"/>
                  <a:gd name="T100" fmla="*/ 1688 w 2028"/>
                  <a:gd name="T101" fmla="*/ 1025 h 1832"/>
                  <a:gd name="T102" fmla="*/ 1530 w 2028"/>
                  <a:gd name="T103" fmla="*/ 1139 h 1832"/>
                  <a:gd name="T104" fmla="*/ 1328 w 2028"/>
                  <a:gd name="T105" fmla="*/ 1219 h 1832"/>
                  <a:gd name="T106" fmla="*/ 1096 w 2028"/>
                  <a:gd name="T107" fmla="*/ 1259 h 1832"/>
                  <a:gd name="T108" fmla="*/ 890 w 2028"/>
                  <a:gd name="T109" fmla="*/ 1255 h 1832"/>
                  <a:gd name="T110" fmla="*/ 660 w 2028"/>
                  <a:gd name="T111" fmla="*/ 1209 h 1832"/>
                  <a:gd name="T112" fmla="*/ 466 w 2028"/>
                  <a:gd name="T113" fmla="*/ 1123 h 1832"/>
                  <a:gd name="T114" fmla="*/ 316 w 2028"/>
                  <a:gd name="T115" fmla="*/ 1005 h 1832"/>
                  <a:gd name="T116" fmla="*/ 224 w 2028"/>
                  <a:gd name="T117" fmla="*/ 863 h 1832"/>
                  <a:gd name="T118" fmla="*/ 198 w 2028"/>
                  <a:gd name="T119" fmla="*/ 731 h 1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028" h="1832">
                    <a:moveTo>
                      <a:pt x="1382" y="1816"/>
                    </a:moveTo>
                    <a:lnTo>
                      <a:pt x="1382" y="1816"/>
                    </a:lnTo>
                    <a:lnTo>
                      <a:pt x="1394" y="1824"/>
                    </a:lnTo>
                    <a:lnTo>
                      <a:pt x="1408" y="1828"/>
                    </a:lnTo>
                    <a:lnTo>
                      <a:pt x="1420" y="1830"/>
                    </a:lnTo>
                    <a:lnTo>
                      <a:pt x="1434" y="1832"/>
                    </a:lnTo>
                    <a:lnTo>
                      <a:pt x="1434" y="1832"/>
                    </a:lnTo>
                    <a:lnTo>
                      <a:pt x="1446" y="1830"/>
                    </a:lnTo>
                    <a:lnTo>
                      <a:pt x="1458" y="1828"/>
                    </a:lnTo>
                    <a:lnTo>
                      <a:pt x="1470" y="1824"/>
                    </a:lnTo>
                    <a:lnTo>
                      <a:pt x="1482" y="1820"/>
                    </a:lnTo>
                    <a:lnTo>
                      <a:pt x="1492" y="1814"/>
                    </a:lnTo>
                    <a:lnTo>
                      <a:pt x="1502" y="1806"/>
                    </a:lnTo>
                    <a:lnTo>
                      <a:pt x="1510" y="1796"/>
                    </a:lnTo>
                    <a:lnTo>
                      <a:pt x="1518" y="1786"/>
                    </a:lnTo>
                    <a:lnTo>
                      <a:pt x="1518" y="1786"/>
                    </a:lnTo>
                    <a:lnTo>
                      <a:pt x="1528" y="1768"/>
                    </a:lnTo>
                    <a:lnTo>
                      <a:pt x="1532" y="1748"/>
                    </a:lnTo>
                    <a:lnTo>
                      <a:pt x="1534" y="1730"/>
                    </a:lnTo>
                    <a:lnTo>
                      <a:pt x="1532" y="1712"/>
                    </a:lnTo>
                    <a:lnTo>
                      <a:pt x="1526" y="1694"/>
                    </a:lnTo>
                    <a:lnTo>
                      <a:pt x="1516" y="1676"/>
                    </a:lnTo>
                    <a:lnTo>
                      <a:pt x="1504" y="1662"/>
                    </a:lnTo>
                    <a:lnTo>
                      <a:pt x="1488" y="1650"/>
                    </a:lnTo>
                    <a:lnTo>
                      <a:pt x="1488" y="1650"/>
                    </a:lnTo>
                    <a:lnTo>
                      <a:pt x="1470" y="1634"/>
                    </a:lnTo>
                    <a:lnTo>
                      <a:pt x="1450" y="1616"/>
                    </a:lnTo>
                    <a:lnTo>
                      <a:pt x="1428" y="1592"/>
                    </a:lnTo>
                    <a:lnTo>
                      <a:pt x="1404" y="1560"/>
                    </a:lnTo>
                    <a:lnTo>
                      <a:pt x="1392" y="1542"/>
                    </a:lnTo>
                    <a:lnTo>
                      <a:pt x="1380" y="1520"/>
                    </a:lnTo>
                    <a:lnTo>
                      <a:pt x="1370" y="1498"/>
                    </a:lnTo>
                    <a:lnTo>
                      <a:pt x="1360" y="1474"/>
                    </a:lnTo>
                    <a:lnTo>
                      <a:pt x="1350" y="1448"/>
                    </a:lnTo>
                    <a:lnTo>
                      <a:pt x="1344" y="1420"/>
                    </a:lnTo>
                    <a:lnTo>
                      <a:pt x="1344" y="1420"/>
                    </a:lnTo>
                    <a:lnTo>
                      <a:pt x="1418" y="1400"/>
                    </a:lnTo>
                    <a:lnTo>
                      <a:pt x="1488" y="1376"/>
                    </a:lnTo>
                    <a:lnTo>
                      <a:pt x="1554" y="1348"/>
                    </a:lnTo>
                    <a:lnTo>
                      <a:pt x="1618" y="1316"/>
                    </a:lnTo>
                    <a:lnTo>
                      <a:pt x="1678" y="1281"/>
                    </a:lnTo>
                    <a:lnTo>
                      <a:pt x="1736" y="1243"/>
                    </a:lnTo>
                    <a:lnTo>
                      <a:pt x="1762" y="1221"/>
                    </a:lnTo>
                    <a:lnTo>
                      <a:pt x="1788" y="1201"/>
                    </a:lnTo>
                    <a:lnTo>
                      <a:pt x="1812" y="1179"/>
                    </a:lnTo>
                    <a:lnTo>
                      <a:pt x="1836" y="1157"/>
                    </a:lnTo>
                    <a:lnTo>
                      <a:pt x="1858" y="1135"/>
                    </a:lnTo>
                    <a:lnTo>
                      <a:pt x="1878" y="1111"/>
                    </a:lnTo>
                    <a:lnTo>
                      <a:pt x="1898" y="1087"/>
                    </a:lnTo>
                    <a:lnTo>
                      <a:pt x="1916" y="1063"/>
                    </a:lnTo>
                    <a:lnTo>
                      <a:pt x="1934" y="1037"/>
                    </a:lnTo>
                    <a:lnTo>
                      <a:pt x="1950" y="1011"/>
                    </a:lnTo>
                    <a:lnTo>
                      <a:pt x="1964" y="985"/>
                    </a:lnTo>
                    <a:lnTo>
                      <a:pt x="1976" y="959"/>
                    </a:lnTo>
                    <a:lnTo>
                      <a:pt x="1988" y="931"/>
                    </a:lnTo>
                    <a:lnTo>
                      <a:pt x="1998" y="903"/>
                    </a:lnTo>
                    <a:lnTo>
                      <a:pt x="2008" y="875"/>
                    </a:lnTo>
                    <a:lnTo>
                      <a:pt x="2014" y="847"/>
                    </a:lnTo>
                    <a:lnTo>
                      <a:pt x="2020" y="819"/>
                    </a:lnTo>
                    <a:lnTo>
                      <a:pt x="2024" y="789"/>
                    </a:lnTo>
                    <a:lnTo>
                      <a:pt x="2028" y="761"/>
                    </a:lnTo>
                    <a:lnTo>
                      <a:pt x="2028" y="731"/>
                    </a:lnTo>
                    <a:lnTo>
                      <a:pt x="2028" y="731"/>
                    </a:lnTo>
                    <a:lnTo>
                      <a:pt x="2026" y="693"/>
                    </a:lnTo>
                    <a:lnTo>
                      <a:pt x="2022" y="655"/>
                    </a:lnTo>
                    <a:lnTo>
                      <a:pt x="2016" y="619"/>
                    </a:lnTo>
                    <a:lnTo>
                      <a:pt x="2008" y="583"/>
                    </a:lnTo>
                    <a:lnTo>
                      <a:pt x="1996" y="549"/>
                    </a:lnTo>
                    <a:lnTo>
                      <a:pt x="1982" y="513"/>
                    </a:lnTo>
                    <a:lnTo>
                      <a:pt x="1966" y="479"/>
                    </a:lnTo>
                    <a:lnTo>
                      <a:pt x="1948" y="447"/>
                    </a:lnTo>
                    <a:lnTo>
                      <a:pt x="1928" y="414"/>
                    </a:lnTo>
                    <a:lnTo>
                      <a:pt x="1906" y="382"/>
                    </a:lnTo>
                    <a:lnTo>
                      <a:pt x="1882" y="352"/>
                    </a:lnTo>
                    <a:lnTo>
                      <a:pt x="1854" y="322"/>
                    </a:lnTo>
                    <a:lnTo>
                      <a:pt x="1826" y="294"/>
                    </a:lnTo>
                    <a:lnTo>
                      <a:pt x="1796" y="266"/>
                    </a:lnTo>
                    <a:lnTo>
                      <a:pt x="1764" y="240"/>
                    </a:lnTo>
                    <a:lnTo>
                      <a:pt x="1730" y="214"/>
                    </a:lnTo>
                    <a:lnTo>
                      <a:pt x="1696" y="190"/>
                    </a:lnTo>
                    <a:lnTo>
                      <a:pt x="1658" y="166"/>
                    </a:lnTo>
                    <a:lnTo>
                      <a:pt x="1620" y="146"/>
                    </a:lnTo>
                    <a:lnTo>
                      <a:pt x="1580" y="124"/>
                    </a:lnTo>
                    <a:lnTo>
                      <a:pt x="1540" y="106"/>
                    </a:lnTo>
                    <a:lnTo>
                      <a:pt x="1498" y="88"/>
                    </a:lnTo>
                    <a:lnTo>
                      <a:pt x="1454" y="72"/>
                    </a:lnTo>
                    <a:lnTo>
                      <a:pt x="1408" y="58"/>
                    </a:lnTo>
                    <a:lnTo>
                      <a:pt x="1362" y="44"/>
                    </a:lnTo>
                    <a:lnTo>
                      <a:pt x="1316" y="32"/>
                    </a:lnTo>
                    <a:lnTo>
                      <a:pt x="1268" y="22"/>
                    </a:lnTo>
                    <a:lnTo>
                      <a:pt x="1218" y="14"/>
                    </a:lnTo>
                    <a:lnTo>
                      <a:pt x="1168" y="8"/>
                    </a:lnTo>
                    <a:lnTo>
                      <a:pt x="1118" y="4"/>
                    </a:lnTo>
                    <a:lnTo>
                      <a:pt x="1066" y="0"/>
                    </a:lnTo>
                    <a:lnTo>
                      <a:pt x="1014" y="0"/>
                    </a:lnTo>
                    <a:lnTo>
                      <a:pt x="1014" y="0"/>
                    </a:lnTo>
                    <a:lnTo>
                      <a:pt x="962" y="0"/>
                    </a:lnTo>
                    <a:lnTo>
                      <a:pt x="910" y="4"/>
                    </a:lnTo>
                    <a:lnTo>
                      <a:pt x="860" y="8"/>
                    </a:lnTo>
                    <a:lnTo>
                      <a:pt x="810" y="14"/>
                    </a:lnTo>
                    <a:lnTo>
                      <a:pt x="762" y="22"/>
                    </a:lnTo>
                    <a:lnTo>
                      <a:pt x="714" y="32"/>
                    </a:lnTo>
                    <a:lnTo>
                      <a:pt x="666" y="44"/>
                    </a:lnTo>
                    <a:lnTo>
                      <a:pt x="620" y="58"/>
                    </a:lnTo>
                    <a:lnTo>
                      <a:pt x="576" y="72"/>
                    </a:lnTo>
                    <a:lnTo>
                      <a:pt x="532" y="88"/>
                    </a:lnTo>
                    <a:lnTo>
                      <a:pt x="490" y="106"/>
                    </a:lnTo>
                    <a:lnTo>
                      <a:pt x="448" y="124"/>
                    </a:lnTo>
                    <a:lnTo>
                      <a:pt x="408" y="146"/>
                    </a:lnTo>
                    <a:lnTo>
                      <a:pt x="370" y="166"/>
                    </a:lnTo>
                    <a:lnTo>
                      <a:pt x="334" y="190"/>
                    </a:lnTo>
                    <a:lnTo>
                      <a:pt x="298" y="214"/>
                    </a:lnTo>
                    <a:lnTo>
                      <a:pt x="264" y="240"/>
                    </a:lnTo>
                    <a:lnTo>
                      <a:pt x="232" y="266"/>
                    </a:lnTo>
                    <a:lnTo>
                      <a:pt x="202" y="294"/>
                    </a:lnTo>
                    <a:lnTo>
                      <a:pt x="174" y="322"/>
                    </a:lnTo>
                    <a:lnTo>
                      <a:pt x="148" y="352"/>
                    </a:lnTo>
                    <a:lnTo>
                      <a:pt x="124" y="382"/>
                    </a:lnTo>
                    <a:lnTo>
                      <a:pt x="100" y="414"/>
                    </a:lnTo>
                    <a:lnTo>
                      <a:pt x="80" y="447"/>
                    </a:lnTo>
                    <a:lnTo>
                      <a:pt x="62" y="479"/>
                    </a:lnTo>
                    <a:lnTo>
                      <a:pt x="46" y="513"/>
                    </a:lnTo>
                    <a:lnTo>
                      <a:pt x="32" y="549"/>
                    </a:lnTo>
                    <a:lnTo>
                      <a:pt x="22" y="583"/>
                    </a:lnTo>
                    <a:lnTo>
                      <a:pt x="12" y="619"/>
                    </a:lnTo>
                    <a:lnTo>
                      <a:pt x="6" y="655"/>
                    </a:lnTo>
                    <a:lnTo>
                      <a:pt x="2" y="693"/>
                    </a:lnTo>
                    <a:lnTo>
                      <a:pt x="0" y="731"/>
                    </a:lnTo>
                    <a:lnTo>
                      <a:pt x="0" y="731"/>
                    </a:lnTo>
                    <a:lnTo>
                      <a:pt x="2" y="761"/>
                    </a:lnTo>
                    <a:lnTo>
                      <a:pt x="4" y="791"/>
                    </a:lnTo>
                    <a:lnTo>
                      <a:pt x="8" y="821"/>
                    </a:lnTo>
                    <a:lnTo>
                      <a:pt x="14" y="849"/>
                    </a:lnTo>
                    <a:lnTo>
                      <a:pt x="22" y="879"/>
                    </a:lnTo>
                    <a:lnTo>
                      <a:pt x="30" y="907"/>
                    </a:lnTo>
                    <a:lnTo>
                      <a:pt x="42" y="935"/>
                    </a:lnTo>
                    <a:lnTo>
                      <a:pt x="54" y="963"/>
                    </a:lnTo>
                    <a:lnTo>
                      <a:pt x="68" y="991"/>
                    </a:lnTo>
                    <a:lnTo>
                      <a:pt x="82" y="1017"/>
                    </a:lnTo>
                    <a:lnTo>
                      <a:pt x="98" y="1043"/>
                    </a:lnTo>
                    <a:lnTo>
                      <a:pt x="116" y="1069"/>
                    </a:lnTo>
                    <a:lnTo>
                      <a:pt x="136" y="1093"/>
                    </a:lnTo>
                    <a:lnTo>
                      <a:pt x="156" y="1119"/>
                    </a:lnTo>
                    <a:lnTo>
                      <a:pt x="178" y="1141"/>
                    </a:lnTo>
                    <a:lnTo>
                      <a:pt x="200" y="1165"/>
                    </a:lnTo>
                    <a:lnTo>
                      <a:pt x="224" y="1187"/>
                    </a:lnTo>
                    <a:lnTo>
                      <a:pt x="250" y="1209"/>
                    </a:lnTo>
                    <a:lnTo>
                      <a:pt x="276" y="1231"/>
                    </a:lnTo>
                    <a:lnTo>
                      <a:pt x="304" y="1251"/>
                    </a:lnTo>
                    <a:lnTo>
                      <a:pt x="332" y="1269"/>
                    </a:lnTo>
                    <a:lnTo>
                      <a:pt x="362" y="1289"/>
                    </a:lnTo>
                    <a:lnTo>
                      <a:pt x="394" y="1308"/>
                    </a:lnTo>
                    <a:lnTo>
                      <a:pt x="424" y="1324"/>
                    </a:lnTo>
                    <a:lnTo>
                      <a:pt x="490" y="1356"/>
                    </a:lnTo>
                    <a:lnTo>
                      <a:pt x="560" y="1384"/>
                    </a:lnTo>
                    <a:lnTo>
                      <a:pt x="632" y="1406"/>
                    </a:lnTo>
                    <a:lnTo>
                      <a:pt x="708" y="1426"/>
                    </a:lnTo>
                    <a:lnTo>
                      <a:pt x="708" y="1426"/>
                    </a:lnTo>
                    <a:lnTo>
                      <a:pt x="702" y="1454"/>
                    </a:lnTo>
                    <a:lnTo>
                      <a:pt x="692" y="1478"/>
                    </a:lnTo>
                    <a:lnTo>
                      <a:pt x="684" y="1502"/>
                    </a:lnTo>
                    <a:lnTo>
                      <a:pt x="672" y="1524"/>
                    </a:lnTo>
                    <a:lnTo>
                      <a:pt x="662" y="1542"/>
                    </a:lnTo>
                    <a:lnTo>
                      <a:pt x="650" y="1560"/>
                    </a:lnTo>
                    <a:lnTo>
                      <a:pt x="626" y="1592"/>
                    </a:lnTo>
                    <a:lnTo>
                      <a:pt x="604" y="1616"/>
                    </a:lnTo>
                    <a:lnTo>
                      <a:pt x="586" y="1634"/>
                    </a:lnTo>
                    <a:lnTo>
                      <a:pt x="566" y="1650"/>
                    </a:lnTo>
                    <a:lnTo>
                      <a:pt x="566" y="1650"/>
                    </a:lnTo>
                    <a:lnTo>
                      <a:pt x="550" y="1662"/>
                    </a:lnTo>
                    <a:lnTo>
                      <a:pt x="538" y="1676"/>
                    </a:lnTo>
                    <a:lnTo>
                      <a:pt x="528" y="1694"/>
                    </a:lnTo>
                    <a:lnTo>
                      <a:pt x="522" y="1712"/>
                    </a:lnTo>
                    <a:lnTo>
                      <a:pt x="520" y="1730"/>
                    </a:lnTo>
                    <a:lnTo>
                      <a:pt x="522" y="1750"/>
                    </a:lnTo>
                    <a:lnTo>
                      <a:pt x="526" y="1768"/>
                    </a:lnTo>
                    <a:lnTo>
                      <a:pt x="536" y="1786"/>
                    </a:lnTo>
                    <a:lnTo>
                      <a:pt x="536" y="1786"/>
                    </a:lnTo>
                    <a:lnTo>
                      <a:pt x="542" y="1796"/>
                    </a:lnTo>
                    <a:lnTo>
                      <a:pt x="552" y="1806"/>
                    </a:lnTo>
                    <a:lnTo>
                      <a:pt x="562" y="1814"/>
                    </a:lnTo>
                    <a:lnTo>
                      <a:pt x="572" y="1820"/>
                    </a:lnTo>
                    <a:lnTo>
                      <a:pt x="582" y="1824"/>
                    </a:lnTo>
                    <a:lnTo>
                      <a:pt x="594" y="1828"/>
                    </a:lnTo>
                    <a:lnTo>
                      <a:pt x="606" y="1830"/>
                    </a:lnTo>
                    <a:lnTo>
                      <a:pt x="618" y="1832"/>
                    </a:lnTo>
                    <a:lnTo>
                      <a:pt x="618" y="1832"/>
                    </a:lnTo>
                    <a:lnTo>
                      <a:pt x="632" y="1830"/>
                    </a:lnTo>
                    <a:lnTo>
                      <a:pt x="646" y="1828"/>
                    </a:lnTo>
                    <a:lnTo>
                      <a:pt x="658" y="1824"/>
                    </a:lnTo>
                    <a:lnTo>
                      <a:pt x="672" y="1816"/>
                    </a:lnTo>
                    <a:lnTo>
                      <a:pt x="672" y="1816"/>
                    </a:lnTo>
                    <a:lnTo>
                      <a:pt x="682" y="1810"/>
                    </a:lnTo>
                    <a:lnTo>
                      <a:pt x="704" y="1792"/>
                    </a:lnTo>
                    <a:lnTo>
                      <a:pt x="736" y="1764"/>
                    </a:lnTo>
                    <a:lnTo>
                      <a:pt x="754" y="1744"/>
                    </a:lnTo>
                    <a:lnTo>
                      <a:pt x="772" y="1724"/>
                    </a:lnTo>
                    <a:lnTo>
                      <a:pt x="792" y="1700"/>
                    </a:lnTo>
                    <a:lnTo>
                      <a:pt x="812" y="1674"/>
                    </a:lnTo>
                    <a:lnTo>
                      <a:pt x="830" y="1644"/>
                    </a:lnTo>
                    <a:lnTo>
                      <a:pt x="848" y="1612"/>
                    </a:lnTo>
                    <a:lnTo>
                      <a:pt x="864" y="1578"/>
                    </a:lnTo>
                    <a:lnTo>
                      <a:pt x="880" y="1540"/>
                    </a:lnTo>
                    <a:lnTo>
                      <a:pt x="892" y="1500"/>
                    </a:lnTo>
                    <a:lnTo>
                      <a:pt x="904" y="1456"/>
                    </a:lnTo>
                    <a:lnTo>
                      <a:pt x="904" y="1456"/>
                    </a:lnTo>
                    <a:lnTo>
                      <a:pt x="958" y="1460"/>
                    </a:lnTo>
                    <a:lnTo>
                      <a:pt x="1014" y="1460"/>
                    </a:lnTo>
                    <a:lnTo>
                      <a:pt x="1014" y="1460"/>
                    </a:lnTo>
                    <a:lnTo>
                      <a:pt x="1082" y="1458"/>
                    </a:lnTo>
                    <a:lnTo>
                      <a:pt x="1150" y="1454"/>
                    </a:lnTo>
                    <a:lnTo>
                      <a:pt x="1150" y="1454"/>
                    </a:lnTo>
                    <a:lnTo>
                      <a:pt x="1160" y="1498"/>
                    </a:lnTo>
                    <a:lnTo>
                      <a:pt x="1172" y="1538"/>
                    </a:lnTo>
                    <a:lnTo>
                      <a:pt x="1188" y="1576"/>
                    </a:lnTo>
                    <a:lnTo>
                      <a:pt x="1204" y="1612"/>
                    </a:lnTo>
                    <a:lnTo>
                      <a:pt x="1222" y="1644"/>
                    </a:lnTo>
                    <a:lnTo>
                      <a:pt x="1242" y="1672"/>
                    </a:lnTo>
                    <a:lnTo>
                      <a:pt x="1260" y="1700"/>
                    </a:lnTo>
                    <a:lnTo>
                      <a:pt x="1280" y="1724"/>
                    </a:lnTo>
                    <a:lnTo>
                      <a:pt x="1300" y="1744"/>
                    </a:lnTo>
                    <a:lnTo>
                      <a:pt x="1318" y="1762"/>
                    </a:lnTo>
                    <a:lnTo>
                      <a:pt x="1348" y="1792"/>
                    </a:lnTo>
                    <a:lnTo>
                      <a:pt x="1372" y="1810"/>
                    </a:lnTo>
                    <a:lnTo>
                      <a:pt x="1382" y="1816"/>
                    </a:lnTo>
                    <a:lnTo>
                      <a:pt x="1382" y="1816"/>
                    </a:lnTo>
                    <a:close/>
                    <a:moveTo>
                      <a:pt x="198" y="731"/>
                    </a:moveTo>
                    <a:lnTo>
                      <a:pt x="198" y="731"/>
                    </a:lnTo>
                    <a:lnTo>
                      <a:pt x="200" y="703"/>
                    </a:lnTo>
                    <a:lnTo>
                      <a:pt x="202" y="677"/>
                    </a:lnTo>
                    <a:lnTo>
                      <a:pt x="208" y="649"/>
                    </a:lnTo>
                    <a:lnTo>
                      <a:pt x="214" y="623"/>
                    </a:lnTo>
                    <a:lnTo>
                      <a:pt x="224" y="597"/>
                    </a:lnTo>
                    <a:lnTo>
                      <a:pt x="236" y="573"/>
                    </a:lnTo>
                    <a:lnTo>
                      <a:pt x="248" y="547"/>
                    </a:lnTo>
                    <a:lnTo>
                      <a:pt x="262" y="523"/>
                    </a:lnTo>
                    <a:lnTo>
                      <a:pt x="278" y="501"/>
                    </a:lnTo>
                    <a:lnTo>
                      <a:pt x="296" y="477"/>
                    </a:lnTo>
                    <a:lnTo>
                      <a:pt x="316" y="455"/>
                    </a:lnTo>
                    <a:lnTo>
                      <a:pt x="338" y="433"/>
                    </a:lnTo>
                    <a:lnTo>
                      <a:pt x="360" y="412"/>
                    </a:lnTo>
                    <a:lnTo>
                      <a:pt x="384" y="392"/>
                    </a:lnTo>
                    <a:lnTo>
                      <a:pt x="410" y="372"/>
                    </a:lnTo>
                    <a:lnTo>
                      <a:pt x="438" y="354"/>
                    </a:lnTo>
                    <a:lnTo>
                      <a:pt x="466" y="336"/>
                    </a:lnTo>
                    <a:lnTo>
                      <a:pt x="496" y="320"/>
                    </a:lnTo>
                    <a:lnTo>
                      <a:pt x="526" y="304"/>
                    </a:lnTo>
                    <a:lnTo>
                      <a:pt x="558" y="288"/>
                    </a:lnTo>
                    <a:lnTo>
                      <a:pt x="592" y="274"/>
                    </a:lnTo>
                    <a:lnTo>
                      <a:pt x="626" y="262"/>
                    </a:lnTo>
                    <a:lnTo>
                      <a:pt x="660" y="250"/>
                    </a:lnTo>
                    <a:lnTo>
                      <a:pt x="698" y="240"/>
                    </a:lnTo>
                    <a:lnTo>
                      <a:pt x="734" y="230"/>
                    </a:lnTo>
                    <a:lnTo>
                      <a:pt x="772" y="222"/>
                    </a:lnTo>
                    <a:lnTo>
                      <a:pt x="810" y="214"/>
                    </a:lnTo>
                    <a:lnTo>
                      <a:pt x="850" y="208"/>
                    </a:lnTo>
                    <a:lnTo>
                      <a:pt x="890" y="204"/>
                    </a:lnTo>
                    <a:lnTo>
                      <a:pt x="930" y="200"/>
                    </a:lnTo>
                    <a:lnTo>
                      <a:pt x="972" y="198"/>
                    </a:lnTo>
                    <a:lnTo>
                      <a:pt x="1014" y="198"/>
                    </a:lnTo>
                    <a:lnTo>
                      <a:pt x="1014" y="198"/>
                    </a:lnTo>
                    <a:lnTo>
                      <a:pt x="1056" y="198"/>
                    </a:lnTo>
                    <a:lnTo>
                      <a:pt x="1096" y="200"/>
                    </a:lnTo>
                    <a:lnTo>
                      <a:pt x="1136" y="204"/>
                    </a:lnTo>
                    <a:lnTo>
                      <a:pt x="1176" y="208"/>
                    </a:lnTo>
                    <a:lnTo>
                      <a:pt x="1216" y="214"/>
                    </a:lnTo>
                    <a:lnTo>
                      <a:pt x="1254" y="222"/>
                    </a:lnTo>
                    <a:lnTo>
                      <a:pt x="1292" y="230"/>
                    </a:lnTo>
                    <a:lnTo>
                      <a:pt x="1328" y="240"/>
                    </a:lnTo>
                    <a:lnTo>
                      <a:pt x="1364" y="252"/>
                    </a:lnTo>
                    <a:lnTo>
                      <a:pt x="1400" y="264"/>
                    </a:lnTo>
                    <a:lnTo>
                      <a:pt x="1434" y="276"/>
                    </a:lnTo>
                    <a:lnTo>
                      <a:pt x="1466" y="290"/>
                    </a:lnTo>
                    <a:lnTo>
                      <a:pt x="1498" y="304"/>
                    </a:lnTo>
                    <a:lnTo>
                      <a:pt x="1530" y="320"/>
                    </a:lnTo>
                    <a:lnTo>
                      <a:pt x="1560" y="338"/>
                    </a:lnTo>
                    <a:lnTo>
                      <a:pt x="1588" y="356"/>
                    </a:lnTo>
                    <a:lnTo>
                      <a:pt x="1616" y="374"/>
                    </a:lnTo>
                    <a:lnTo>
                      <a:pt x="1642" y="394"/>
                    </a:lnTo>
                    <a:lnTo>
                      <a:pt x="1666" y="414"/>
                    </a:lnTo>
                    <a:lnTo>
                      <a:pt x="1688" y="435"/>
                    </a:lnTo>
                    <a:lnTo>
                      <a:pt x="1710" y="457"/>
                    </a:lnTo>
                    <a:lnTo>
                      <a:pt x="1730" y="479"/>
                    </a:lnTo>
                    <a:lnTo>
                      <a:pt x="1748" y="503"/>
                    </a:lnTo>
                    <a:lnTo>
                      <a:pt x="1764" y="525"/>
                    </a:lnTo>
                    <a:lnTo>
                      <a:pt x="1780" y="549"/>
                    </a:lnTo>
                    <a:lnTo>
                      <a:pt x="1792" y="575"/>
                    </a:lnTo>
                    <a:lnTo>
                      <a:pt x="1804" y="599"/>
                    </a:lnTo>
                    <a:lnTo>
                      <a:pt x="1814" y="625"/>
                    </a:lnTo>
                    <a:lnTo>
                      <a:pt x="1820" y="651"/>
                    </a:lnTo>
                    <a:lnTo>
                      <a:pt x="1826" y="677"/>
                    </a:lnTo>
                    <a:lnTo>
                      <a:pt x="1830" y="703"/>
                    </a:lnTo>
                    <a:lnTo>
                      <a:pt x="1830" y="731"/>
                    </a:lnTo>
                    <a:lnTo>
                      <a:pt x="1830" y="731"/>
                    </a:lnTo>
                    <a:lnTo>
                      <a:pt x="1830" y="757"/>
                    </a:lnTo>
                    <a:lnTo>
                      <a:pt x="1826" y="783"/>
                    </a:lnTo>
                    <a:lnTo>
                      <a:pt x="1820" y="811"/>
                    </a:lnTo>
                    <a:lnTo>
                      <a:pt x="1814" y="835"/>
                    </a:lnTo>
                    <a:lnTo>
                      <a:pt x="1804" y="861"/>
                    </a:lnTo>
                    <a:lnTo>
                      <a:pt x="1792" y="887"/>
                    </a:lnTo>
                    <a:lnTo>
                      <a:pt x="1780" y="911"/>
                    </a:lnTo>
                    <a:lnTo>
                      <a:pt x="1764" y="935"/>
                    </a:lnTo>
                    <a:lnTo>
                      <a:pt x="1748" y="959"/>
                    </a:lnTo>
                    <a:lnTo>
                      <a:pt x="1730" y="981"/>
                    </a:lnTo>
                    <a:lnTo>
                      <a:pt x="1710" y="1003"/>
                    </a:lnTo>
                    <a:lnTo>
                      <a:pt x="1688" y="1025"/>
                    </a:lnTo>
                    <a:lnTo>
                      <a:pt x="1666" y="1047"/>
                    </a:lnTo>
                    <a:lnTo>
                      <a:pt x="1642" y="1067"/>
                    </a:lnTo>
                    <a:lnTo>
                      <a:pt x="1616" y="1085"/>
                    </a:lnTo>
                    <a:lnTo>
                      <a:pt x="1588" y="1105"/>
                    </a:lnTo>
                    <a:lnTo>
                      <a:pt x="1560" y="1121"/>
                    </a:lnTo>
                    <a:lnTo>
                      <a:pt x="1530" y="1139"/>
                    </a:lnTo>
                    <a:lnTo>
                      <a:pt x="1498" y="1155"/>
                    </a:lnTo>
                    <a:lnTo>
                      <a:pt x="1466" y="1169"/>
                    </a:lnTo>
                    <a:lnTo>
                      <a:pt x="1434" y="1183"/>
                    </a:lnTo>
                    <a:lnTo>
                      <a:pt x="1400" y="1197"/>
                    </a:lnTo>
                    <a:lnTo>
                      <a:pt x="1364" y="1209"/>
                    </a:lnTo>
                    <a:lnTo>
                      <a:pt x="1328" y="1219"/>
                    </a:lnTo>
                    <a:lnTo>
                      <a:pt x="1292" y="1229"/>
                    </a:lnTo>
                    <a:lnTo>
                      <a:pt x="1254" y="1237"/>
                    </a:lnTo>
                    <a:lnTo>
                      <a:pt x="1216" y="1245"/>
                    </a:lnTo>
                    <a:lnTo>
                      <a:pt x="1176" y="1251"/>
                    </a:lnTo>
                    <a:lnTo>
                      <a:pt x="1136" y="1255"/>
                    </a:lnTo>
                    <a:lnTo>
                      <a:pt x="1096" y="1259"/>
                    </a:lnTo>
                    <a:lnTo>
                      <a:pt x="1056" y="1261"/>
                    </a:lnTo>
                    <a:lnTo>
                      <a:pt x="1014" y="1261"/>
                    </a:lnTo>
                    <a:lnTo>
                      <a:pt x="1014" y="1261"/>
                    </a:lnTo>
                    <a:lnTo>
                      <a:pt x="972" y="1261"/>
                    </a:lnTo>
                    <a:lnTo>
                      <a:pt x="930" y="1259"/>
                    </a:lnTo>
                    <a:lnTo>
                      <a:pt x="890" y="1255"/>
                    </a:lnTo>
                    <a:lnTo>
                      <a:pt x="850" y="1251"/>
                    </a:lnTo>
                    <a:lnTo>
                      <a:pt x="810" y="1245"/>
                    </a:lnTo>
                    <a:lnTo>
                      <a:pt x="772" y="1239"/>
                    </a:lnTo>
                    <a:lnTo>
                      <a:pt x="734" y="1229"/>
                    </a:lnTo>
                    <a:lnTo>
                      <a:pt x="698" y="1221"/>
                    </a:lnTo>
                    <a:lnTo>
                      <a:pt x="660" y="1209"/>
                    </a:lnTo>
                    <a:lnTo>
                      <a:pt x="626" y="1197"/>
                    </a:lnTo>
                    <a:lnTo>
                      <a:pt x="592" y="1185"/>
                    </a:lnTo>
                    <a:lnTo>
                      <a:pt x="558" y="1171"/>
                    </a:lnTo>
                    <a:lnTo>
                      <a:pt x="526" y="1157"/>
                    </a:lnTo>
                    <a:lnTo>
                      <a:pt x="496" y="1141"/>
                    </a:lnTo>
                    <a:lnTo>
                      <a:pt x="466" y="1123"/>
                    </a:lnTo>
                    <a:lnTo>
                      <a:pt x="438" y="1107"/>
                    </a:lnTo>
                    <a:lnTo>
                      <a:pt x="410" y="1087"/>
                    </a:lnTo>
                    <a:lnTo>
                      <a:pt x="384" y="1069"/>
                    </a:lnTo>
                    <a:lnTo>
                      <a:pt x="360" y="1049"/>
                    </a:lnTo>
                    <a:lnTo>
                      <a:pt x="338" y="1027"/>
                    </a:lnTo>
                    <a:lnTo>
                      <a:pt x="316" y="1005"/>
                    </a:lnTo>
                    <a:lnTo>
                      <a:pt x="296" y="983"/>
                    </a:lnTo>
                    <a:lnTo>
                      <a:pt x="278" y="961"/>
                    </a:lnTo>
                    <a:lnTo>
                      <a:pt x="262" y="937"/>
                    </a:lnTo>
                    <a:lnTo>
                      <a:pt x="248" y="913"/>
                    </a:lnTo>
                    <a:lnTo>
                      <a:pt x="236" y="889"/>
                    </a:lnTo>
                    <a:lnTo>
                      <a:pt x="224" y="863"/>
                    </a:lnTo>
                    <a:lnTo>
                      <a:pt x="214" y="837"/>
                    </a:lnTo>
                    <a:lnTo>
                      <a:pt x="208" y="811"/>
                    </a:lnTo>
                    <a:lnTo>
                      <a:pt x="202" y="785"/>
                    </a:lnTo>
                    <a:lnTo>
                      <a:pt x="200" y="757"/>
                    </a:lnTo>
                    <a:lnTo>
                      <a:pt x="198" y="731"/>
                    </a:lnTo>
                    <a:lnTo>
                      <a:pt x="198" y="731"/>
                    </a:lnTo>
                    <a:close/>
                  </a:path>
                </a:pathLst>
              </a:custGeom>
              <a:solidFill>
                <a:srgbClr val="987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sz="1200" dirty="0">
                  <a:solidFill>
                    <a:srgbClr val="717171"/>
                  </a:solidFill>
                </a:endParaRPr>
              </a:p>
            </p:txBody>
          </p:sp>
        </p:grpSp>
      </p:grpSp>
      <p:sp>
        <p:nvSpPr>
          <p:cNvPr id="19" name="Content Placeholder 26"/>
          <p:cNvSpPr txBox="1">
            <a:spLocks/>
          </p:cNvSpPr>
          <p:nvPr/>
        </p:nvSpPr>
        <p:spPr>
          <a:xfrm>
            <a:off x="359568" y="679673"/>
            <a:ext cx="11288275" cy="396875"/>
          </a:xfrm>
          <a:prstGeom prst="rect">
            <a:avLst/>
          </a:prstGeom>
        </p:spPr>
        <p:txBody>
          <a:bodyPr vert="horz" lIns="0" tIns="0" rIns="0" bIns="0" rtlCol="0">
            <a:noAutofit/>
          </a:bodyPr>
          <a:lstStyle>
            <a:lvl1pPr marL="0" indent="0" algn="l" defTabSz="914400" rtl="0" eaLnBrk="1" latinLnBrk="0" hangingPunct="1">
              <a:lnSpc>
                <a:spcPct val="100000"/>
              </a:lnSpc>
              <a:spcBef>
                <a:spcPts val="1200"/>
              </a:spcBef>
              <a:buFont typeface="Arial" panose="020B0604020202020204" pitchFamily="34" charset="0"/>
              <a:buNone/>
              <a:defRPr sz="1800" kern="1200">
                <a:solidFill>
                  <a:schemeClr val="tx1"/>
                </a:solidFill>
                <a:latin typeface="+mn-lt"/>
                <a:ea typeface="+mn-ea"/>
                <a:cs typeface="+mn-cs"/>
              </a:defRPr>
            </a:lvl1pPr>
            <a:lvl2pPr marL="180975" indent="-180975" algn="l" defTabSz="914400" rtl="0" eaLnBrk="1" latinLnBrk="0" hangingPunct="1">
              <a:lnSpc>
                <a:spcPct val="100000"/>
              </a:lnSpc>
              <a:spcBef>
                <a:spcPts val="600"/>
              </a:spcBef>
              <a:buFont typeface="Wingdings" panose="05000000000000000000" pitchFamily="2" charset="2"/>
              <a:buChar char="§"/>
              <a:defRPr sz="1400" kern="1200">
                <a:solidFill>
                  <a:schemeClr val="tx1"/>
                </a:solidFill>
                <a:latin typeface="+mn-lt"/>
                <a:ea typeface="+mn-ea"/>
                <a:cs typeface="+mn-cs"/>
              </a:defRPr>
            </a:lvl2pPr>
            <a:lvl3pPr marL="361950" indent="-180975" algn="l" defTabSz="914400" rtl="0" eaLnBrk="1" latinLnBrk="0" hangingPunct="1">
              <a:lnSpc>
                <a:spcPct val="100000"/>
              </a:lnSpc>
              <a:spcBef>
                <a:spcPts val="600"/>
              </a:spcBef>
              <a:buFont typeface="Wingdings" panose="05000000000000000000" pitchFamily="2" charset="2"/>
              <a:buChar char="§"/>
              <a:defRPr sz="1400" kern="1200">
                <a:solidFill>
                  <a:schemeClr val="tx1"/>
                </a:solidFill>
                <a:latin typeface="+mn-lt"/>
                <a:ea typeface="+mn-ea"/>
                <a:cs typeface="+mn-cs"/>
              </a:defRPr>
            </a:lvl3pPr>
            <a:lvl4pPr marL="542925" indent="-180975" algn="l" defTabSz="914400" rtl="0" eaLnBrk="1" latinLnBrk="0" hangingPunct="1">
              <a:lnSpc>
                <a:spcPct val="100000"/>
              </a:lnSpc>
              <a:spcBef>
                <a:spcPts val="600"/>
              </a:spcBef>
              <a:buFont typeface="Wingdings" panose="05000000000000000000" pitchFamily="2" charset="2"/>
              <a:buChar char="§"/>
              <a:defRPr sz="1400" kern="1200">
                <a:solidFill>
                  <a:schemeClr val="tx1"/>
                </a:solidFill>
                <a:latin typeface="+mn-lt"/>
                <a:ea typeface="+mn-ea"/>
                <a:cs typeface="+mn-cs"/>
              </a:defRPr>
            </a:lvl4pPr>
            <a:lvl5pPr marL="714375" indent="-171450" algn="l" defTabSz="914400" rtl="0" eaLnBrk="1" latinLnBrk="0" hangingPunct="1">
              <a:lnSpc>
                <a:spcPct val="100000"/>
              </a:lnSpc>
              <a:spcBef>
                <a:spcPts val="600"/>
              </a:spcBef>
              <a:buFont typeface="Wingdings" panose="05000000000000000000" pitchFamily="2" charset="2"/>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WhatsApp and Facebook stand out as key platforms to target these consumers </a:t>
            </a:r>
            <a:endParaRPr lang="en-GB" dirty="0"/>
          </a:p>
        </p:txBody>
      </p:sp>
      <p:sp>
        <p:nvSpPr>
          <p:cNvPr id="20" name="Rectangle 19"/>
          <p:cNvSpPr/>
          <p:nvPr/>
        </p:nvSpPr>
        <p:spPr>
          <a:xfrm>
            <a:off x="123061" y="5765178"/>
            <a:ext cx="913799" cy="3399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defRPr/>
            </a:pPr>
            <a:r>
              <a:rPr lang="en-US" sz="1200" kern="0" dirty="0">
                <a:solidFill>
                  <a:srgbClr val="717171">
                    <a:lumMod val="75000"/>
                  </a:srgbClr>
                </a:solidFill>
              </a:rPr>
              <a:t>n= 1124</a:t>
            </a:r>
          </a:p>
        </p:txBody>
      </p:sp>
    </p:spTree>
    <p:extLst>
      <p:ext uri="{BB962C8B-B14F-4D97-AF65-F5344CB8AC3E}">
        <p14:creationId xmlns:p14="http://schemas.microsoft.com/office/powerpoint/2010/main" val="28304926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latin typeface="Arial" panose="020B0604020202020204" pitchFamily="34" charset="0"/>
                <a:cs typeface="Arial" panose="020B0604020202020204" pitchFamily="34" charset="0"/>
              </a:rPr>
              <a:t>What is the influence of social media on the market?</a:t>
            </a:r>
            <a:endParaRPr lang="en-GB" dirty="0"/>
          </a:p>
        </p:txBody>
      </p:sp>
      <p:sp>
        <p:nvSpPr>
          <p:cNvPr id="3" name="Slide Number Placeholder 2"/>
          <p:cNvSpPr>
            <a:spLocks noGrp="1"/>
          </p:cNvSpPr>
          <p:nvPr>
            <p:ph type="sldNum" sz="quarter" idx="4"/>
          </p:nvPr>
        </p:nvSpPr>
        <p:spPr/>
        <p:txBody>
          <a:bodyPr/>
          <a:lstStyle/>
          <a:p>
            <a:pPr>
              <a:defRPr/>
            </a:pPr>
            <a:fld id="{4034BEE3-566C-4068-A777-C3A4762E861B}" type="slidenum">
              <a:rPr lang="en-GB" sz="1800" kern="0" smtClean="0">
                <a:solidFill>
                  <a:srgbClr val="717171"/>
                </a:solidFill>
              </a:rPr>
              <a:pPr>
                <a:defRPr/>
              </a:pPr>
              <a:t>56</a:t>
            </a:fld>
            <a:endParaRPr lang="en-GB" sz="1800" kern="0" dirty="0">
              <a:solidFill>
                <a:srgbClr val="717171"/>
              </a:solidFill>
            </a:endParaRPr>
          </a:p>
        </p:txBody>
      </p:sp>
      <p:grpSp>
        <p:nvGrpSpPr>
          <p:cNvPr id="10" name="Group 9"/>
          <p:cNvGrpSpPr/>
          <p:nvPr/>
        </p:nvGrpSpPr>
        <p:grpSpPr>
          <a:xfrm>
            <a:off x="69548" y="1610482"/>
            <a:ext cx="11954969" cy="3497338"/>
            <a:chOff x="69548" y="2655232"/>
            <a:chExt cx="11954969" cy="2514457"/>
          </a:xfrm>
        </p:grpSpPr>
        <p:cxnSp>
          <p:nvCxnSpPr>
            <p:cNvPr id="13" name="Straight Connector 12"/>
            <p:cNvCxnSpPr/>
            <p:nvPr/>
          </p:nvCxnSpPr>
          <p:spPr>
            <a:xfrm>
              <a:off x="3703068" y="2655232"/>
              <a:ext cx="0" cy="2514457"/>
            </a:xfrm>
            <a:prstGeom prst="line">
              <a:avLst/>
            </a:prstGeom>
            <a:ln w="12700">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p:sp>
          <p:nvSpPr>
            <p:cNvPr id="24" name="Rectangle 23"/>
            <p:cNvSpPr/>
            <p:nvPr/>
          </p:nvSpPr>
          <p:spPr>
            <a:xfrm>
              <a:off x="9924506" y="4064730"/>
              <a:ext cx="2100011" cy="398304"/>
            </a:xfrm>
            <a:prstGeom prst="rect">
              <a:avLst/>
            </a:prstGeom>
          </p:spPr>
          <p:txBody>
            <a:bodyPr wrap="square" lIns="0" tIns="0" rIns="0" bIns="0">
              <a:spAutoFit/>
            </a:bodyPr>
            <a:lstStyle/>
            <a:p>
              <a:pPr algn="ctr">
                <a:defRPr/>
              </a:pPr>
              <a:r>
                <a:rPr lang="en-GB" sz="1200" b="1" kern="0" spc="-30" dirty="0">
                  <a:solidFill>
                    <a:srgbClr val="987000"/>
                  </a:solidFill>
                  <a:cs typeface="Arial" panose="020B0604020202020204" pitchFamily="34" charset="0"/>
                </a:rPr>
                <a:t>Prefer to receive product information from brands or retailers</a:t>
              </a:r>
            </a:p>
          </p:txBody>
        </p:sp>
        <p:sp>
          <p:nvSpPr>
            <p:cNvPr id="25" name="TextBox 24"/>
            <p:cNvSpPr txBox="1"/>
            <p:nvPr/>
          </p:nvSpPr>
          <p:spPr>
            <a:xfrm>
              <a:off x="9998300" y="3122949"/>
              <a:ext cx="1954453" cy="531072"/>
            </a:xfrm>
            <a:prstGeom prst="rect">
              <a:avLst/>
            </a:prstGeom>
            <a:noFill/>
          </p:spPr>
          <p:txBody>
            <a:bodyPr wrap="square" lIns="0" tIns="0" rIns="0" bIns="0" rtlCol="0">
              <a:spAutoFit/>
            </a:bodyPr>
            <a:lstStyle/>
            <a:p>
              <a:pPr algn="ctr">
                <a:defRPr/>
              </a:pPr>
              <a:r>
                <a:rPr lang="en-GB" sz="4800" kern="0" dirty="0">
                  <a:solidFill>
                    <a:srgbClr val="987000"/>
                  </a:solidFill>
                </a:rPr>
                <a:t>46%</a:t>
              </a:r>
            </a:p>
          </p:txBody>
        </p:sp>
        <p:sp>
          <p:nvSpPr>
            <p:cNvPr id="38" name="TextBox 37"/>
            <p:cNvSpPr txBox="1"/>
            <p:nvPr/>
          </p:nvSpPr>
          <p:spPr>
            <a:xfrm>
              <a:off x="2023592" y="3122949"/>
              <a:ext cx="1418451" cy="531072"/>
            </a:xfrm>
            <a:prstGeom prst="rect">
              <a:avLst/>
            </a:prstGeom>
            <a:noFill/>
          </p:spPr>
          <p:txBody>
            <a:bodyPr wrap="square" lIns="0" tIns="0" rIns="0" bIns="0" rtlCol="0">
              <a:spAutoFit/>
            </a:bodyPr>
            <a:lstStyle/>
            <a:p>
              <a:pPr algn="ctr">
                <a:defRPr/>
              </a:pPr>
              <a:r>
                <a:rPr lang="en-GB" sz="4800" kern="0" dirty="0">
                  <a:solidFill>
                    <a:srgbClr val="987000"/>
                  </a:solidFill>
                </a:rPr>
                <a:t>62%</a:t>
              </a:r>
            </a:p>
          </p:txBody>
        </p:sp>
        <p:sp>
          <p:nvSpPr>
            <p:cNvPr id="37" name="Rectangle 36"/>
            <p:cNvSpPr/>
            <p:nvPr/>
          </p:nvSpPr>
          <p:spPr>
            <a:xfrm>
              <a:off x="1880083" y="4071965"/>
              <a:ext cx="1713258" cy="369332"/>
            </a:xfrm>
            <a:prstGeom prst="rect">
              <a:avLst/>
            </a:prstGeom>
          </p:spPr>
          <p:txBody>
            <a:bodyPr wrap="square" lIns="0" tIns="0" rIns="0" bIns="0">
              <a:spAutoFit/>
            </a:bodyPr>
            <a:lstStyle/>
            <a:p>
              <a:pPr algn="ctr">
                <a:defRPr/>
              </a:pPr>
              <a:r>
                <a:rPr lang="en-GB" sz="1200" b="1" kern="0" spc="-40" dirty="0">
                  <a:solidFill>
                    <a:srgbClr val="987000"/>
                  </a:solidFill>
                  <a:cs typeface="Arial" panose="020B0604020202020204" pitchFamily="34" charset="0"/>
                </a:rPr>
                <a:t>Think they cannot live without social media</a:t>
              </a:r>
            </a:p>
          </p:txBody>
        </p:sp>
        <p:sp>
          <p:nvSpPr>
            <p:cNvPr id="44" name="TextBox 43"/>
            <p:cNvSpPr txBox="1"/>
            <p:nvPr/>
          </p:nvSpPr>
          <p:spPr>
            <a:xfrm>
              <a:off x="166225" y="3122949"/>
              <a:ext cx="1383538" cy="531072"/>
            </a:xfrm>
            <a:prstGeom prst="rect">
              <a:avLst/>
            </a:prstGeom>
            <a:noFill/>
          </p:spPr>
          <p:txBody>
            <a:bodyPr wrap="square" lIns="0" tIns="0" rIns="0" bIns="0" rtlCol="0">
              <a:spAutoFit/>
            </a:bodyPr>
            <a:lstStyle/>
            <a:p>
              <a:pPr algn="ctr">
                <a:defRPr/>
              </a:pPr>
              <a:r>
                <a:rPr lang="en-GB" sz="4800" kern="0" dirty="0">
                  <a:solidFill>
                    <a:srgbClr val="987000"/>
                  </a:solidFill>
                </a:rPr>
                <a:t>68%</a:t>
              </a:r>
            </a:p>
          </p:txBody>
        </p:sp>
        <p:sp>
          <p:nvSpPr>
            <p:cNvPr id="43" name="Rectangle 42"/>
            <p:cNvSpPr/>
            <p:nvPr/>
          </p:nvSpPr>
          <p:spPr>
            <a:xfrm>
              <a:off x="69548" y="4070457"/>
              <a:ext cx="1496540" cy="553998"/>
            </a:xfrm>
            <a:prstGeom prst="rect">
              <a:avLst/>
            </a:prstGeom>
          </p:spPr>
          <p:txBody>
            <a:bodyPr wrap="square" lIns="0" tIns="0" rIns="0" bIns="0">
              <a:spAutoFit/>
            </a:bodyPr>
            <a:lstStyle/>
            <a:p>
              <a:pPr algn="ctr">
                <a:defRPr/>
              </a:pPr>
              <a:r>
                <a:rPr lang="en-GB" sz="1200" b="1" kern="0" dirty="0">
                  <a:solidFill>
                    <a:srgbClr val="987000"/>
                  </a:solidFill>
                  <a:cs typeface="Arial" panose="020B0604020202020204" pitchFamily="34" charset="0"/>
                </a:rPr>
                <a:t>Spend most of their online time on social media</a:t>
              </a:r>
            </a:p>
          </p:txBody>
        </p:sp>
        <p:sp>
          <p:nvSpPr>
            <p:cNvPr id="52" name="TextBox 51"/>
            <p:cNvSpPr txBox="1"/>
            <p:nvPr/>
          </p:nvSpPr>
          <p:spPr>
            <a:xfrm>
              <a:off x="3812796" y="3099187"/>
              <a:ext cx="1698717" cy="531072"/>
            </a:xfrm>
            <a:prstGeom prst="rect">
              <a:avLst/>
            </a:prstGeom>
            <a:noFill/>
          </p:spPr>
          <p:txBody>
            <a:bodyPr wrap="square" lIns="0" tIns="0" rIns="0" bIns="0" rtlCol="0">
              <a:spAutoFit/>
            </a:bodyPr>
            <a:lstStyle/>
            <a:p>
              <a:pPr algn="ctr">
                <a:defRPr/>
              </a:pPr>
              <a:r>
                <a:rPr lang="en-GB" sz="4800" kern="0" dirty="0">
                  <a:solidFill>
                    <a:srgbClr val="987000"/>
                  </a:solidFill>
                </a:rPr>
                <a:t>61%</a:t>
              </a:r>
            </a:p>
          </p:txBody>
        </p:sp>
        <p:sp>
          <p:nvSpPr>
            <p:cNvPr id="54" name="Rectangle 53"/>
            <p:cNvSpPr/>
            <p:nvPr/>
          </p:nvSpPr>
          <p:spPr>
            <a:xfrm>
              <a:off x="3831044" y="4040967"/>
              <a:ext cx="1801071" cy="398304"/>
            </a:xfrm>
            <a:prstGeom prst="rect">
              <a:avLst/>
            </a:prstGeom>
          </p:spPr>
          <p:txBody>
            <a:bodyPr wrap="square" lIns="0" tIns="0" rIns="0" bIns="0">
              <a:spAutoFit/>
            </a:bodyPr>
            <a:lstStyle/>
            <a:p>
              <a:pPr algn="ctr">
                <a:defRPr/>
              </a:pPr>
              <a:r>
                <a:rPr lang="en-ZA" sz="1200" b="1" kern="0" dirty="0">
                  <a:solidFill>
                    <a:srgbClr val="987000"/>
                  </a:solidFill>
                  <a:cs typeface="Arial" panose="020B0604020202020204" pitchFamily="34" charset="0"/>
                </a:rPr>
                <a:t>See social media as their main source of news and entertainment </a:t>
              </a:r>
              <a:endParaRPr lang="en-GB" sz="1200" b="1" kern="0" dirty="0">
                <a:solidFill>
                  <a:srgbClr val="987000"/>
                </a:solidFill>
                <a:cs typeface="Arial" panose="020B0604020202020204" pitchFamily="34" charset="0"/>
              </a:endParaRPr>
            </a:p>
          </p:txBody>
        </p:sp>
        <p:cxnSp>
          <p:nvCxnSpPr>
            <p:cNvPr id="59" name="Straight Connector 58"/>
            <p:cNvCxnSpPr/>
            <p:nvPr/>
          </p:nvCxnSpPr>
          <p:spPr>
            <a:xfrm>
              <a:off x="7764859" y="2655232"/>
              <a:ext cx="0" cy="2514456"/>
            </a:xfrm>
            <a:prstGeom prst="line">
              <a:avLst/>
            </a:prstGeom>
            <a:ln w="12700">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p:grpSp>
      <p:sp>
        <p:nvSpPr>
          <p:cNvPr id="62" name="Rectangle 61"/>
          <p:cNvSpPr/>
          <p:nvPr/>
        </p:nvSpPr>
        <p:spPr>
          <a:xfrm>
            <a:off x="-55805" y="5774360"/>
            <a:ext cx="913799" cy="1884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defRPr/>
            </a:pPr>
            <a:r>
              <a:rPr lang="en-US" sz="1200" kern="0" dirty="0">
                <a:solidFill>
                  <a:srgbClr val="717171">
                    <a:lumMod val="75000"/>
                  </a:srgbClr>
                </a:solidFill>
              </a:rPr>
              <a:t>n= 1029</a:t>
            </a:r>
          </a:p>
        </p:txBody>
      </p:sp>
      <p:sp>
        <p:nvSpPr>
          <p:cNvPr id="20" name="TextBox 19"/>
          <p:cNvSpPr txBox="1"/>
          <p:nvPr/>
        </p:nvSpPr>
        <p:spPr>
          <a:xfrm>
            <a:off x="5762515" y="2227975"/>
            <a:ext cx="1713171" cy="738664"/>
          </a:xfrm>
          <a:prstGeom prst="rect">
            <a:avLst/>
          </a:prstGeom>
          <a:noFill/>
        </p:spPr>
        <p:txBody>
          <a:bodyPr wrap="square" lIns="0" tIns="0" rIns="0" bIns="0" rtlCol="0">
            <a:spAutoFit/>
          </a:bodyPr>
          <a:lstStyle/>
          <a:p>
            <a:pPr algn="ctr">
              <a:defRPr/>
            </a:pPr>
            <a:r>
              <a:rPr lang="en-GB" sz="4800" kern="0" dirty="0">
                <a:solidFill>
                  <a:srgbClr val="987000"/>
                </a:solidFill>
              </a:rPr>
              <a:t>51%</a:t>
            </a:r>
          </a:p>
        </p:txBody>
      </p:sp>
      <p:sp>
        <p:nvSpPr>
          <p:cNvPr id="21" name="Rectangle 20"/>
          <p:cNvSpPr/>
          <p:nvPr/>
        </p:nvSpPr>
        <p:spPr>
          <a:xfrm>
            <a:off x="5833753" y="3545856"/>
            <a:ext cx="1662220" cy="1027402"/>
          </a:xfrm>
          <a:prstGeom prst="rect">
            <a:avLst/>
          </a:prstGeom>
        </p:spPr>
        <p:txBody>
          <a:bodyPr wrap="square" lIns="0" tIns="0" rIns="0" bIns="0">
            <a:spAutoFit/>
          </a:bodyPr>
          <a:lstStyle/>
          <a:p>
            <a:pPr algn="ctr">
              <a:defRPr/>
            </a:pPr>
            <a:r>
              <a:rPr lang="en-GB" sz="1200" b="1" kern="0" dirty="0">
                <a:solidFill>
                  <a:srgbClr val="987000"/>
                </a:solidFill>
                <a:cs typeface="Arial" panose="020B0604020202020204" pitchFamily="34" charset="0"/>
              </a:rPr>
              <a:t>Enjoy expressing their views through social networks and blog forums</a:t>
            </a:r>
          </a:p>
        </p:txBody>
      </p:sp>
      <p:sp>
        <p:nvSpPr>
          <p:cNvPr id="22" name="TextBox 21"/>
          <p:cNvSpPr txBox="1"/>
          <p:nvPr/>
        </p:nvSpPr>
        <p:spPr>
          <a:xfrm>
            <a:off x="8094415" y="2227975"/>
            <a:ext cx="1672113" cy="738664"/>
          </a:xfrm>
          <a:prstGeom prst="rect">
            <a:avLst/>
          </a:prstGeom>
          <a:noFill/>
        </p:spPr>
        <p:txBody>
          <a:bodyPr wrap="square" lIns="0" tIns="0" rIns="0" bIns="0" rtlCol="0">
            <a:spAutoFit/>
          </a:bodyPr>
          <a:lstStyle/>
          <a:p>
            <a:pPr algn="ctr">
              <a:defRPr/>
            </a:pPr>
            <a:r>
              <a:rPr lang="en-GB" sz="4800" kern="0" dirty="0">
                <a:solidFill>
                  <a:srgbClr val="987000"/>
                </a:solidFill>
              </a:rPr>
              <a:t>47%</a:t>
            </a:r>
          </a:p>
        </p:txBody>
      </p:sp>
      <p:sp>
        <p:nvSpPr>
          <p:cNvPr id="23" name="Rectangle 22"/>
          <p:cNvSpPr/>
          <p:nvPr/>
        </p:nvSpPr>
        <p:spPr>
          <a:xfrm>
            <a:off x="8016807" y="3545856"/>
            <a:ext cx="1662220" cy="770551"/>
          </a:xfrm>
          <a:prstGeom prst="rect">
            <a:avLst/>
          </a:prstGeom>
        </p:spPr>
        <p:txBody>
          <a:bodyPr wrap="square" lIns="0" tIns="0" rIns="0" bIns="0">
            <a:spAutoFit/>
          </a:bodyPr>
          <a:lstStyle/>
          <a:p>
            <a:pPr algn="ctr">
              <a:defRPr/>
            </a:pPr>
            <a:r>
              <a:rPr lang="en-GB" sz="1200" b="1" kern="0" dirty="0">
                <a:solidFill>
                  <a:srgbClr val="987000"/>
                </a:solidFill>
                <a:cs typeface="Arial" panose="020B0604020202020204" pitchFamily="34" charset="0"/>
              </a:rPr>
              <a:t>Believe social media information more than other sources</a:t>
            </a:r>
          </a:p>
        </p:txBody>
      </p:sp>
      <p:sp>
        <p:nvSpPr>
          <p:cNvPr id="26" name="Rectangle 25"/>
          <p:cNvSpPr/>
          <p:nvPr/>
        </p:nvSpPr>
        <p:spPr>
          <a:xfrm>
            <a:off x="857994" y="5152475"/>
            <a:ext cx="11024753" cy="8359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108000" rIns="91440" bIns="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rgbClr val="987000"/>
                </a:solidFill>
                <a:effectLst/>
                <a:uLnTx/>
                <a:uFillTx/>
                <a:latin typeface="Arial" panose="020B0604020202020204" pitchFamily="34" charset="0"/>
                <a:ea typeface="+mn-ea"/>
                <a:cs typeface="Arial" panose="020B0604020202020204" pitchFamily="34" charset="0"/>
              </a:rPr>
              <a:t>The implication for brands is that in a space as personal and curated as social media, customer needs must come first. </a:t>
            </a:r>
            <a:br>
              <a:rPr kumimoji="0" lang="en-GB" sz="1400" b="0" i="0" u="none" strike="noStrike" kern="1200" cap="none" spc="0" normalizeH="0" baseline="0" noProof="0" dirty="0">
                <a:ln>
                  <a:noFill/>
                </a:ln>
                <a:solidFill>
                  <a:srgbClr val="987000"/>
                </a:solidFill>
                <a:effectLst/>
                <a:uLnTx/>
                <a:uFillTx/>
                <a:latin typeface="Arial" panose="020B0604020202020204" pitchFamily="34" charset="0"/>
                <a:ea typeface="+mn-ea"/>
                <a:cs typeface="Arial" panose="020B0604020202020204" pitchFamily="34" charset="0"/>
              </a:rPr>
            </a:br>
            <a:r>
              <a:rPr kumimoji="0" lang="en-GB" sz="1400" b="0" i="0" u="none" strike="noStrike" kern="1200" cap="none" spc="0" normalizeH="0" baseline="0" noProof="0" dirty="0">
                <a:ln>
                  <a:noFill/>
                </a:ln>
                <a:solidFill>
                  <a:srgbClr val="987000"/>
                </a:solidFill>
                <a:effectLst/>
                <a:uLnTx/>
                <a:uFillTx/>
                <a:latin typeface="Arial" panose="020B0604020202020204" pitchFamily="34" charset="0"/>
                <a:ea typeface="+mn-ea"/>
                <a:cs typeface="Arial" panose="020B0604020202020204" pitchFamily="34" charset="0"/>
              </a:rPr>
              <a:t>To rebuild trust in content, marketers must go back to basics and get them right. This means adapting your strategy </a:t>
            </a:r>
            <a:br>
              <a:rPr kumimoji="0" lang="en-GB" sz="1400" b="0" i="0" u="none" strike="noStrike" kern="1200" cap="none" spc="0" normalizeH="0" baseline="0" noProof="0" dirty="0">
                <a:ln>
                  <a:noFill/>
                </a:ln>
                <a:solidFill>
                  <a:srgbClr val="987000"/>
                </a:solidFill>
                <a:effectLst/>
                <a:uLnTx/>
                <a:uFillTx/>
                <a:latin typeface="Arial" panose="020B0604020202020204" pitchFamily="34" charset="0"/>
                <a:ea typeface="+mn-ea"/>
                <a:cs typeface="Arial" panose="020B0604020202020204" pitchFamily="34" charset="0"/>
              </a:rPr>
            </a:br>
            <a:r>
              <a:rPr kumimoji="0" lang="en-GB" sz="1400" b="0" i="0" u="none" strike="noStrike" kern="1200" cap="none" spc="0" normalizeH="0" baseline="0" noProof="0" dirty="0">
                <a:ln>
                  <a:noFill/>
                </a:ln>
                <a:solidFill>
                  <a:srgbClr val="987000"/>
                </a:solidFill>
                <a:effectLst/>
                <a:uLnTx/>
                <a:uFillTx/>
                <a:latin typeface="Arial" panose="020B0604020202020204" pitchFamily="34" charset="0"/>
                <a:ea typeface="+mn-ea"/>
                <a:cs typeface="Arial" panose="020B0604020202020204" pitchFamily="34" charset="0"/>
              </a:rPr>
              <a:t>for each medium, embracing a moments based approach, and having two way conversations that benefit your customers.  </a:t>
            </a:r>
          </a:p>
        </p:txBody>
      </p:sp>
    </p:spTree>
    <p:extLst>
      <p:ext uri="{BB962C8B-B14F-4D97-AF65-F5344CB8AC3E}">
        <p14:creationId xmlns:p14="http://schemas.microsoft.com/office/powerpoint/2010/main" val="3843175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60000" y="259663"/>
            <a:ext cx="11466875" cy="404119"/>
          </a:xfrm>
        </p:spPr>
        <p:txBody>
          <a:bodyPr/>
          <a:lstStyle/>
          <a:p>
            <a:r>
              <a:rPr lang="en-ZA" dirty="0"/>
              <a:t>Which consumer groups are highly influenced by social media?</a:t>
            </a:r>
          </a:p>
        </p:txBody>
      </p:sp>
      <p:sp>
        <p:nvSpPr>
          <p:cNvPr id="3" name="Slide Number Placeholder 2"/>
          <p:cNvSpPr>
            <a:spLocks noGrp="1"/>
          </p:cNvSpPr>
          <p:nvPr>
            <p:ph type="sldNum" sz="quarter" idx="4"/>
          </p:nvPr>
        </p:nvSpPr>
        <p:spPr/>
        <p:txBody>
          <a:bodyPr/>
          <a:lstStyle/>
          <a:p>
            <a:fld id="{4034BEE3-566C-4068-A777-C3A4762E861B}" type="slidenum">
              <a:rPr lang="en-GB" smtClean="0">
                <a:solidFill>
                  <a:srgbClr val="717171"/>
                </a:solidFill>
              </a:rPr>
              <a:pPr/>
              <a:t>57</a:t>
            </a:fld>
            <a:endParaRPr lang="en-GB" dirty="0">
              <a:solidFill>
                <a:srgbClr val="717171"/>
              </a:solidFill>
            </a:endParaRPr>
          </a:p>
        </p:txBody>
      </p:sp>
      <p:grpSp>
        <p:nvGrpSpPr>
          <p:cNvPr id="5" name="Group 4"/>
          <p:cNvGrpSpPr/>
          <p:nvPr/>
        </p:nvGrpSpPr>
        <p:grpSpPr>
          <a:xfrm>
            <a:off x="4191883" y="1457347"/>
            <a:ext cx="7458932" cy="1163747"/>
            <a:chOff x="405780" y="1365901"/>
            <a:chExt cx="11924443" cy="1903153"/>
          </a:xfrm>
        </p:grpSpPr>
        <p:pic>
          <p:nvPicPr>
            <p:cNvPr id="6" name="Picture 5"/>
            <p:cNvPicPr>
              <a:picLocks noChangeAspect="1"/>
            </p:cNvPicPr>
            <p:nvPr/>
          </p:nvPicPr>
          <p:blipFill rotWithShape="1">
            <a:blip r:embed="rId2" cstate="print">
              <a:extLst>
                <a:ext uri="{28A0092B-C50C-407E-A947-70E740481C1C}">
                  <a14:useLocalDpi xmlns:a14="http://schemas.microsoft.com/office/drawing/2010/main" val="0"/>
                </a:ext>
              </a:extLst>
            </a:blip>
            <a:srcRect l="45679" t="9259" b="9259"/>
            <a:stretch/>
          </p:blipFill>
          <p:spPr>
            <a:xfrm>
              <a:off x="6727677" y="2232326"/>
              <a:ext cx="1177372" cy="1036728"/>
            </a:xfrm>
            <a:prstGeom prst="ellipse">
              <a:avLst/>
            </a:prstGeom>
            <a:ln w="76200">
              <a:solidFill>
                <a:srgbClr val="C50017"/>
              </a:solidFill>
            </a:ln>
          </p:spPr>
        </p:pic>
        <p:grpSp>
          <p:nvGrpSpPr>
            <p:cNvPr id="7" name="Group 6"/>
            <p:cNvGrpSpPr/>
            <p:nvPr/>
          </p:nvGrpSpPr>
          <p:grpSpPr>
            <a:xfrm>
              <a:off x="405780" y="1365901"/>
              <a:ext cx="11924443" cy="1899575"/>
              <a:chOff x="149869" y="1659299"/>
              <a:chExt cx="11924443" cy="1899575"/>
            </a:xfrm>
          </p:grpSpPr>
          <p:sp>
            <p:nvSpPr>
              <p:cNvPr id="9" name="TextBox 8"/>
              <p:cNvSpPr txBox="1"/>
              <p:nvPr/>
            </p:nvSpPr>
            <p:spPr>
              <a:xfrm>
                <a:off x="9716124" y="1774193"/>
                <a:ext cx="2358188" cy="531776"/>
              </a:xfrm>
              <a:prstGeom prst="rect">
                <a:avLst/>
              </a:prstGeom>
              <a:noFill/>
            </p:spPr>
            <p:txBody>
              <a:bodyPr wrap="square" lIns="0" tIns="0" rIns="0" bIns="0" rtlCol="0">
                <a:spAutoFit/>
              </a:bodyPr>
              <a:lstStyle/>
              <a:p>
                <a:pPr algn="ctr"/>
                <a:r>
                  <a:rPr lang="en-GB" sz="1200" b="1" kern="0" dirty="0">
                    <a:solidFill>
                      <a:srgbClr val="FFFFFF">
                        <a:lumMod val="50000"/>
                      </a:srgbClr>
                    </a:solidFill>
                  </a:rPr>
                  <a:t>Responsible </a:t>
                </a:r>
              </a:p>
              <a:p>
                <a:pPr algn="ctr"/>
                <a:r>
                  <a:rPr lang="en-GB" sz="1200" b="1" kern="0" dirty="0">
                    <a:solidFill>
                      <a:srgbClr val="FFFFFF">
                        <a:lumMod val="50000"/>
                      </a:srgbClr>
                    </a:solidFill>
                  </a:rPr>
                  <a:t>Mom</a:t>
                </a:r>
              </a:p>
            </p:txBody>
          </p:sp>
          <p:sp>
            <p:nvSpPr>
              <p:cNvPr id="10" name="TextBox 9"/>
              <p:cNvSpPr txBox="1"/>
              <p:nvPr/>
            </p:nvSpPr>
            <p:spPr>
              <a:xfrm>
                <a:off x="4083751" y="1659299"/>
                <a:ext cx="2199350" cy="603993"/>
              </a:xfrm>
              <a:prstGeom prst="rect">
                <a:avLst/>
              </a:prstGeom>
              <a:noFill/>
            </p:spPr>
            <p:txBody>
              <a:bodyPr wrap="square" lIns="0" tIns="0" rIns="0" bIns="0" rtlCol="0">
                <a:spAutoFit/>
              </a:bodyPr>
              <a:lstStyle/>
              <a:p>
                <a:pPr algn="ctr">
                  <a:defRPr/>
                </a:pPr>
                <a:r>
                  <a:rPr lang="en-GB" sz="1200" b="1" kern="0" dirty="0">
                    <a:solidFill>
                      <a:srgbClr val="FFFFFF">
                        <a:lumMod val="50000"/>
                      </a:srgbClr>
                    </a:solidFill>
                  </a:rPr>
                  <a:t>Liberated Survivalist</a:t>
                </a:r>
              </a:p>
            </p:txBody>
          </p:sp>
          <p:sp>
            <p:nvSpPr>
              <p:cNvPr id="11" name="TextBox 10"/>
              <p:cNvSpPr txBox="1"/>
              <p:nvPr/>
            </p:nvSpPr>
            <p:spPr>
              <a:xfrm>
                <a:off x="149869" y="1772494"/>
                <a:ext cx="2184075" cy="531776"/>
              </a:xfrm>
              <a:prstGeom prst="rect">
                <a:avLst/>
              </a:prstGeom>
              <a:noFill/>
            </p:spPr>
            <p:txBody>
              <a:bodyPr wrap="square" lIns="0" tIns="0" rIns="0" bIns="0" rtlCol="0">
                <a:spAutoFit/>
              </a:bodyPr>
              <a:lstStyle/>
              <a:p>
                <a:pPr algn="ctr"/>
                <a:r>
                  <a:rPr lang="en-GB" sz="1200" b="1" kern="0" dirty="0">
                    <a:solidFill>
                      <a:srgbClr val="FFFFFF">
                        <a:lumMod val="50000"/>
                      </a:srgbClr>
                    </a:solidFill>
                  </a:rPr>
                  <a:t>The Good </a:t>
                </a:r>
              </a:p>
              <a:p>
                <a:pPr algn="ctr"/>
                <a:r>
                  <a:rPr lang="en-GB" sz="1200" b="1" kern="0" dirty="0">
                    <a:solidFill>
                      <a:srgbClr val="FFFFFF">
                        <a:lumMod val="50000"/>
                      </a:srgbClr>
                    </a:solidFill>
                  </a:rPr>
                  <a:t>Girl </a:t>
                </a:r>
              </a:p>
            </p:txBody>
          </p:sp>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33177" y="2525724"/>
                <a:ext cx="1177372" cy="1010816"/>
              </a:xfrm>
              <a:prstGeom prst="ellipse">
                <a:avLst/>
              </a:prstGeom>
              <a:ln w="76200">
                <a:solidFill>
                  <a:srgbClr val="7A2280"/>
                </a:solidFill>
              </a:ln>
            </p:spPr>
          </p:pic>
          <p:pic>
            <p:nvPicPr>
              <p:cNvPr id="13" name="Picture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46773" y="2525724"/>
                <a:ext cx="1096892" cy="1010816"/>
              </a:xfrm>
              <a:prstGeom prst="ellipse">
                <a:avLst/>
              </a:prstGeom>
              <a:ln w="76200">
                <a:solidFill>
                  <a:srgbClr val="F7911E"/>
                </a:solidFill>
              </a:ln>
            </p:spPr>
          </p:pic>
          <p:pic>
            <p:nvPicPr>
              <p:cNvPr id="14" name="Picture 1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723695" y="2548059"/>
                <a:ext cx="1156307" cy="1010815"/>
              </a:xfrm>
              <a:prstGeom prst="ellipse">
                <a:avLst/>
              </a:prstGeom>
              <a:ln w="76200">
                <a:solidFill>
                  <a:srgbClr val="81C341"/>
                </a:solidFill>
              </a:ln>
            </p:spPr>
          </p:pic>
          <p:pic>
            <p:nvPicPr>
              <p:cNvPr id="15" name="Picture 1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663966" y="2545704"/>
                <a:ext cx="1096892" cy="980080"/>
              </a:xfrm>
              <a:prstGeom prst="ellipse">
                <a:avLst/>
              </a:prstGeom>
              <a:ln w="76200">
                <a:solidFill>
                  <a:srgbClr val="4655A5"/>
                </a:solidFill>
              </a:ln>
            </p:spPr>
          </p:pic>
          <p:pic>
            <p:nvPicPr>
              <p:cNvPr id="16" name="Picture 1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98021" y="2525724"/>
                <a:ext cx="1177372" cy="996686"/>
              </a:xfrm>
              <a:prstGeom prst="ellipse">
                <a:avLst/>
              </a:prstGeom>
              <a:ln w="76200">
                <a:solidFill>
                  <a:srgbClr val="E5007E"/>
                </a:solidFill>
              </a:ln>
            </p:spPr>
          </p:pic>
          <p:sp>
            <p:nvSpPr>
              <p:cNvPr id="17" name="TextBox 16"/>
              <p:cNvSpPr txBox="1"/>
              <p:nvPr/>
            </p:nvSpPr>
            <p:spPr>
              <a:xfrm>
                <a:off x="2088856" y="1696252"/>
                <a:ext cx="2358188" cy="603993"/>
              </a:xfrm>
              <a:prstGeom prst="rect">
                <a:avLst/>
              </a:prstGeom>
              <a:noFill/>
            </p:spPr>
            <p:txBody>
              <a:bodyPr wrap="square" lIns="0" tIns="0" rIns="0" bIns="0" rtlCol="0">
                <a:spAutoFit/>
              </a:bodyPr>
              <a:lstStyle/>
              <a:p>
                <a:pPr algn="ctr">
                  <a:defRPr/>
                </a:pPr>
                <a:r>
                  <a:rPr lang="en-GB" sz="1200" b="1" kern="0" dirty="0">
                    <a:solidFill>
                      <a:srgbClr val="FFFFFF">
                        <a:lumMod val="50000"/>
                      </a:srgbClr>
                    </a:solidFill>
                  </a:rPr>
                  <a:t>Conservative Survivalist</a:t>
                </a:r>
              </a:p>
            </p:txBody>
          </p:sp>
          <p:sp>
            <p:nvSpPr>
              <p:cNvPr id="18" name="TextBox 17"/>
              <p:cNvSpPr txBox="1"/>
              <p:nvPr/>
            </p:nvSpPr>
            <p:spPr>
              <a:xfrm>
                <a:off x="7725010" y="1776171"/>
                <a:ext cx="2358188" cy="531776"/>
              </a:xfrm>
              <a:prstGeom prst="rect">
                <a:avLst/>
              </a:prstGeom>
              <a:noFill/>
            </p:spPr>
            <p:txBody>
              <a:bodyPr wrap="square" lIns="0" tIns="0" rIns="0" bIns="0" rtlCol="0">
                <a:spAutoFit/>
              </a:bodyPr>
              <a:lstStyle/>
              <a:p>
                <a:pPr algn="ctr"/>
                <a:r>
                  <a:rPr lang="en-GB" sz="1200" b="1" kern="0" dirty="0">
                    <a:solidFill>
                      <a:srgbClr val="FFFFFF">
                        <a:lumMod val="50000"/>
                      </a:srgbClr>
                    </a:solidFill>
                  </a:rPr>
                  <a:t>Protection </a:t>
                </a:r>
              </a:p>
              <a:p>
                <a:pPr algn="ctr"/>
                <a:r>
                  <a:rPr lang="en-GB" sz="1200" b="1" kern="0" dirty="0">
                    <a:solidFill>
                      <a:srgbClr val="FFFFFF">
                        <a:lumMod val="50000"/>
                      </a:srgbClr>
                    </a:solidFill>
                  </a:rPr>
                  <a:t>Savvy</a:t>
                </a:r>
              </a:p>
            </p:txBody>
          </p:sp>
        </p:grpSp>
        <p:sp>
          <p:nvSpPr>
            <p:cNvPr id="8" name="TextBox 7"/>
            <p:cNvSpPr txBox="1"/>
            <p:nvPr/>
          </p:nvSpPr>
          <p:spPr>
            <a:xfrm>
              <a:off x="6074663" y="1479096"/>
              <a:ext cx="2483400" cy="531775"/>
            </a:xfrm>
            <a:prstGeom prst="rect">
              <a:avLst/>
            </a:prstGeom>
            <a:noFill/>
          </p:spPr>
          <p:txBody>
            <a:bodyPr wrap="square" lIns="0" tIns="0" rIns="0" bIns="0" rtlCol="0">
              <a:spAutoFit/>
            </a:bodyPr>
            <a:lstStyle/>
            <a:p>
              <a:pPr algn="ctr"/>
              <a:r>
                <a:rPr lang="en-GB" sz="1200" b="1" kern="0" dirty="0">
                  <a:solidFill>
                    <a:srgbClr val="FFFFFF">
                      <a:lumMod val="50000"/>
                    </a:srgbClr>
                  </a:solidFill>
                </a:rPr>
                <a:t>Gender </a:t>
              </a:r>
            </a:p>
            <a:p>
              <a:pPr algn="ctr"/>
              <a:r>
                <a:rPr lang="en-GB" sz="1200" b="1" kern="0" dirty="0">
                  <a:solidFill>
                    <a:srgbClr val="FFFFFF">
                      <a:lumMod val="50000"/>
                    </a:srgbClr>
                  </a:solidFill>
                </a:rPr>
                <a:t>Prisoner</a:t>
              </a:r>
            </a:p>
          </p:txBody>
        </p:sp>
      </p:grpSp>
      <p:graphicFrame>
        <p:nvGraphicFramePr>
          <p:cNvPr id="19" name="Table 18"/>
          <p:cNvGraphicFramePr>
            <a:graphicFrameLocks noGrp="1"/>
          </p:cNvGraphicFramePr>
          <p:nvPr>
            <p:extLst>
              <p:ext uri="{D42A27DB-BD31-4B8C-83A1-F6EECF244321}">
                <p14:modId xmlns:p14="http://schemas.microsoft.com/office/powerpoint/2010/main" val="2988051004"/>
              </p:ext>
            </p:extLst>
          </p:nvPr>
        </p:nvGraphicFramePr>
        <p:xfrm>
          <a:off x="284208" y="2713020"/>
          <a:ext cx="11366605" cy="3255297"/>
        </p:xfrm>
        <a:graphic>
          <a:graphicData uri="http://schemas.openxmlformats.org/drawingml/2006/table">
            <a:tbl>
              <a:tblPr firstRow="1" bandRow="1">
                <a:tableStyleId>{073A0DAA-6AF3-43AB-8588-CEC1D06C72B9}</a:tableStyleId>
              </a:tblPr>
              <a:tblGrid>
                <a:gridCol w="2977976">
                  <a:extLst>
                    <a:ext uri="{9D8B030D-6E8A-4147-A177-3AD203B41FA5}">
                      <a16:colId xmlns:a16="http://schemas.microsoft.com/office/drawing/2014/main" val="20000"/>
                    </a:ext>
                  </a:extLst>
                </a:gridCol>
                <a:gridCol w="1033517">
                  <a:extLst>
                    <a:ext uri="{9D8B030D-6E8A-4147-A177-3AD203B41FA5}">
                      <a16:colId xmlns:a16="http://schemas.microsoft.com/office/drawing/2014/main" val="20001"/>
                    </a:ext>
                  </a:extLst>
                </a:gridCol>
                <a:gridCol w="1225852">
                  <a:extLst>
                    <a:ext uri="{9D8B030D-6E8A-4147-A177-3AD203B41FA5}">
                      <a16:colId xmlns:a16="http://schemas.microsoft.com/office/drawing/2014/main" val="20002"/>
                    </a:ext>
                  </a:extLst>
                </a:gridCol>
                <a:gridCol w="1225852">
                  <a:extLst>
                    <a:ext uri="{9D8B030D-6E8A-4147-A177-3AD203B41FA5}">
                      <a16:colId xmlns:a16="http://schemas.microsoft.com/office/drawing/2014/main" val="20003"/>
                    </a:ext>
                  </a:extLst>
                </a:gridCol>
                <a:gridCol w="1225852">
                  <a:extLst>
                    <a:ext uri="{9D8B030D-6E8A-4147-A177-3AD203B41FA5}">
                      <a16:colId xmlns:a16="http://schemas.microsoft.com/office/drawing/2014/main" val="20004"/>
                    </a:ext>
                  </a:extLst>
                </a:gridCol>
                <a:gridCol w="1225852">
                  <a:extLst>
                    <a:ext uri="{9D8B030D-6E8A-4147-A177-3AD203B41FA5}">
                      <a16:colId xmlns:a16="http://schemas.microsoft.com/office/drawing/2014/main" val="20005"/>
                    </a:ext>
                  </a:extLst>
                </a:gridCol>
                <a:gridCol w="1225852">
                  <a:extLst>
                    <a:ext uri="{9D8B030D-6E8A-4147-A177-3AD203B41FA5}">
                      <a16:colId xmlns:a16="http://schemas.microsoft.com/office/drawing/2014/main" val="20006"/>
                    </a:ext>
                  </a:extLst>
                </a:gridCol>
                <a:gridCol w="1225852">
                  <a:extLst>
                    <a:ext uri="{9D8B030D-6E8A-4147-A177-3AD203B41FA5}">
                      <a16:colId xmlns:a16="http://schemas.microsoft.com/office/drawing/2014/main" val="20007"/>
                    </a:ext>
                  </a:extLst>
                </a:gridCol>
              </a:tblGrid>
              <a:tr h="540572">
                <a:tc>
                  <a:txBody>
                    <a:bodyPr/>
                    <a:lstStyle/>
                    <a:p>
                      <a:pPr marL="72000" algn="l" defTabSz="914400" rtl="0" eaLnBrk="1" fontAlgn="t" latinLnBrk="0" hangingPunct="1"/>
                      <a:r>
                        <a:rPr lang="en-ZA" sz="1400" b="1" kern="1200" dirty="0">
                          <a:solidFill>
                            <a:schemeClr val="tx1"/>
                          </a:solidFill>
                          <a:latin typeface="+mn-lt"/>
                          <a:ea typeface="+mn-ea"/>
                          <a:cs typeface="+mn-cs"/>
                        </a:rPr>
                        <a:t>Spends a lot of time online on social media</a:t>
                      </a:r>
                    </a:p>
                  </a:txBody>
                  <a:tcPr marL="9525" marR="9525" marT="9525" marB="0" anchor="ctr">
                    <a:lnR w="381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rgbClr val="D7B446"/>
                    </a:solidFill>
                  </a:tcPr>
                </a:tc>
                <a:tc>
                  <a:txBody>
                    <a:bodyPr/>
                    <a:lstStyle/>
                    <a:p>
                      <a:pPr marL="0" algn="ctr" defTabSz="914400" rtl="0" eaLnBrk="1" fontAlgn="t" latinLnBrk="0" hangingPunct="1"/>
                      <a:r>
                        <a:rPr lang="en-ZA" sz="1400" b="1" kern="1200" dirty="0">
                          <a:solidFill>
                            <a:schemeClr val="tx1"/>
                          </a:solidFill>
                          <a:latin typeface="+mn-lt"/>
                          <a:ea typeface="+mn-ea"/>
                          <a:cs typeface="+mn-cs"/>
                        </a:rPr>
                        <a:t>68</a:t>
                      </a:r>
                    </a:p>
                  </a:txBody>
                  <a:tcPr marL="9525" marR="9525" marT="9525"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rgbClr val="D7B446"/>
                    </a:solidFill>
                  </a:tcPr>
                </a:tc>
                <a:tc>
                  <a:txBody>
                    <a:bodyPr/>
                    <a:lstStyle/>
                    <a:p>
                      <a:pPr marL="0" algn="ctr" defTabSz="914400" rtl="0" eaLnBrk="1" fontAlgn="t" latinLnBrk="0" hangingPunct="1"/>
                      <a:r>
                        <a:rPr lang="en-ZA" sz="1400" b="0" kern="1200" dirty="0">
                          <a:solidFill>
                            <a:schemeClr val="dk1"/>
                          </a:solidFill>
                          <a:latin typeface="+mn-lt"/>
                          <a:ea typeface="+mn-ea"/>
                          <a:cs typeface="+mn-cs"/>
                        </a:rPr>
                        <a:t>70</a:t>
                      </a:r>
                    </a:p>
                  </a:txBody>
                  <a:tcPr marL="9525" marR="9525" marT="9525" marB="0" anchor="ctr">
                    <a:lnL w="38100" cap="flat" cmpd="sng" algn="ctr">
                      <a:solidFill>
                        <a:schemeClr val="bg1"/>
                      </a:solidFill>
                      <a:prstDash val="solid"/>
                      <a:round/>
                      <a:headEnd type="none" w="med" len="med"/>
                      <a:tailEnd type="none" w="med" len="med"/>
                    </a:lnL>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marL="0" algn="ctr" defTabSz="914400" rtl="0" eaLnBrk="1" fontAlgn="t" latinLnBrk="0" hangingPunct="1"/>
                      <a:r>
                        <a:rPr lang="en-ZA" sz="1400" b="0" kern="1200" dirty="0">
                          <a:solidFill>
                            <a:schemeClr val="dk1"/>
                          </a:solidFill>
                          <a:latin typeface="+mn-lt"/>
                          <a:ea typeface="+mn-ea"/>
                          <a:cs typeface="+mn-cs"/>
                        </a:rPr>
                        <a:t>70</a:t>
                      </a:r>
                    </a:p>
                  </a:txBody>
                  <a:tcPr marL="9525" marR="9525" marT="9525" marB="0" anchor="ct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marL="0" algn="ctr" defTabSz="914400" rtl="0" eaLnBrk="1" fontAlgn="t" latinLnBrk="0" hangingPunct="1"/>
                      <a:r>
                        <a:rPr lang="en-ZA" sz="1400" b="1" kern="1200" dirty="0">
                          <a:solidFill>
                            <a:srgbClr val="987000"/>
                          </a:solidFill>
                          <a:latin typeface="+mn-lt"/>
                          <a:ea typeface="+mn-ea"/>
                          <a:cs typeface="+mn-cs"/>
                        </a:rPr>
                        <a:t>61</a:t>
                      </a:r>
                    </a:p>
                  </a:txBody>
                  <a:tcPr marL="9525" marR="9525" marT="9525" marB="0" anchor="ct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marL="0" algn="ctr" defTabSz="914400" rtl="0" eaLnBrk="1" fontAlgn="t" latinLnBrk="0" hangingPunct="1"/>
                      <a:r>
                        <a:rPr lang="en-ZA" sz="1400" b="0" kern="1200" dirty="0">
                          <a:solidFill>
                            <a:schemeClr val="dk1"/>
                          </a:solidFill>
                          <a:latin typeface="+mn-lt"/>
                          <a:ea typeface="+mn-ea"/>
                          <a:cs typeface="+mn-cs"/>
                        </a:rPr>
                        <a:t>64</a:t>
                      </a:r>
                    </a:p>
                  </a:txBody>
                  <a:tcPr marL="9525" marR="9525" marT="9525" marB="0" anchor="ct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marL="0" algn="ctr" defTabSz="914400" rtl="0" eaLnBrk="1" fontAlgn="t" latinLnBrk="0" hangingPunct="1"/>
                      <a:r>
                        <a:rPr lang="en-ZA" sz="1400" b="0" kern="1200" dirty="0">
                          <a:solidFill>
                            <a:schemeClr val="dk1"/>
                          </a:solidFill>
                          <a:latin typeface="+mn-lt"/>
                          <a:ea typeface="+mn-ea"/>
                          <a:cs typeface="+mn-cs"/>
                        </a:rPr>
                        <a:t>72</a:t>
                      </a:r>
                    </a:p>
                  </a:txBody>
                  <a:tcPr marL="9525" marR="9525" marT="9525" marB="0" anchor="ct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marL="0" algn="ctr" defTabSz="914400" rtl="0" eaLnBrk="1" fontAlgn="t" latinLnBrk="0" hangingPunct="1"/>
                      <a:r>
                        <a:rPr lang="en-ZA" sz="1400" b="0" kern="1200" dirty="0">
                          <a:solidFill>
                            <a:schemeClr val="dk1"/>
                          </a:solidFill>
                          <a:latin typeface="+mn-lt"/>
                          <a:ea typeface="+mn-ea"/>
                          <a:cs typeface="+mn-cs"/>
                        </a:rPr>
                        <a:t>71</a:t>
                      </a:r>
                    </a:p>
                  </a:txBody>
                  <a:tcPr marL="9525" marR="9525" marT="9525" marB="0" anchor="ctr">
                    <a:lnB w="1270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0"/>
                  </a:ext>
                </a:extLst>
              </a:tr>
              <a:tr h="430454">
                <a:tc>
                  <a:txBody>
                    <a:bodyPr/>
                    <a:lstStyle/>
                    <a:p>
                      <a:pPr marL="0" algn="l"/>
                      <a:r>
                        <a:rPr lang="en-ZA" sz="1400" b="1" dirty="0">
                          <a:solidFill>
                            <a:schemeClr val="tx1"/>
                          </a:solidFill>
                        </a:rPr>
                        <a:t>Can’t live without social media</a:t>
                      </a:r>
                    </a:p>
                  </a:txBody>
                  <a:tcPr anchor="ctr">
                    <a:lnR w="381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solidFill>
                      <a:srgbClr val="D7B446"/>
                    </a:solidFill>
                  </a:tcPr>
                </a:tc>
                <a:tc>
                  <a:txBody>
                    <a:bodyPr/>
                    <a:lstStyle/>
                    <a:p>
                      <a:pPr marL="0" algn="ctr" defTabSz="914400" rtl="0" eaLnBrk="1" fontAlgn="t" latinLnBrk="0" hangingPunct="1"/>
                      <a:r>
                        <a:rPr lang="en-ZA" sz="1400" b="1" kern="1200" dirty="0">
                          <a:solidFill>
                            <a:schemeClr val="tx1"/>
                          </a:solidFill>
                          <a:latin typeface="+mn-lt"/>
                          <a:ea typeface="+mn-ea"/>
                          <a:cs typeface="+mn-cs"/>
                        </a:rPr>
                        <a:t>62</a:t>
                      </a:r>
                    </a:p>
                  </a:txBody>
                  <a:tcPr marL="9525" marR="9525" marT="9525"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solidFill>
                      <a:srgbClr val="D7B446"/>
                    </a:solidFill>
                  </a:tcPr>
                </a:tc>
                <a:tc>
                  <a:txBody>
                    <a:bodyPr/>
                    <a:lstStyle/>
                    <a:p>
                      <a:pPr marL="0" algn="ctr" defTabSz="914400" rtl="0" eaLnBrk="1" fontAlgn="t" latinLnBrk="0" hangingPunct="1"/>
                      <a:r>
                        <a:rPr lang="en-ZA" sz="1400" kern="1200" dirty="0">
                          <a:solidFill>
                            <a:schemeClr val="dk1"/>
                          </a:solidFill>
                          <a:latin typeface="+mn-lt"/>
                          <a:ea typeface="+mn-ea"/>
                          <a:cs typeface="+mn-cs"/>
                        </a:rPr>
                        <a:t>63</a:t>
                      </a:r>
                    </a:p>
                  </a:txBody>
                  <a:tcPr marL="9525" marR="9525" marT="9525" marB="0" anchor="ctr">
                    <a:lnL w="381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solidFill>
                      <a:schemeClr val="bg1">
                        <a:lumMod val="95000"/>
                      </a:schemeClr>
                    </a:solidFill>
                  </a:tcPr>
                </a:tc>
                <a:tc>
                  <a:txBody>
                    <a:bodyPr/>
                    <a:lstStyle/>
                    <a:p>
                      <a:pPr marL="0" algn="ctr" defTabSz="914400" rtl="0" eaLnBrk="1" fontAlgn="t" latinLnBrk="0" hangingPunct="1"/>
                      <a:r>
                        <a:rPr lang="en-ZA" sz="1400" kern="1200" dirty="0">
                          <a:solidFill>
                            <a:schemeClr val="dk1"/>
                          </a:solidFill>
                          <a:latin typeface="+mn-lt"/>
                          <a:ea typeface="+mn-ea"/>
                          <a:cs typeface="+mn-cs"/>
                        </a:rPr>
                        <a:t>66</a:t>
                      </a:r>
                    </a:p>
                  </a:txBody>
                  <a:tcPr marL="9525" marR="9525" marT="9525" marB="0" anchor="ctr">
                    <a:lnT w="12700" cap="flat" cmpd="sng" algn="ctr">
                      <a:solidFill>
                        <a:schemeClr val="bg1"/>
                      </a:solidFill>
                      <a:prstDash val="solid"/>
                      <a:round/>
                      <a:headEnd type="none" w="med" len="med"/>
                      <a:tailEnd type="none" w="med" len="med"/>
                    </a:lnT>
                    <a:solidFill>
                      <a:schemeClr val="bg1">
                        <a:lumMod val="95000"/>
                      </a:schemeClr>
                    </a:solidFill>
                  </a:tcPr>
                </a:tc>
                <a:tc>
                  <a:txBody>
                    <a:bodyPr/>
                    <a:lstStyle/>
                    <a:p>
                      <a:pPr marL="0" algn="ctr" defTabSz="914400" rtl="0" eaLnBrk="1" fontAlgn="t" latinLnBrk="0" hangingPunct="1"/>
                      <a:r>
                        <a:rPr lang="en-ZA" sz="1400" b="1" kern="1200" dirty="0">
                          <a:solidFill>
                            <a:srgbClr val="987000"/>
                          </a:solidFill>
                          <a:latin typeface="+mn-lt"/>
                          <a:ea typeface="+mn-ea"/>
                          <a:cs typeface="+mn-cs"/>
                        </a:rPr>
                        <a:t>52</a:t>
                      </a:r>
                    </a:p>
                  </a:txBody>
                  <a:tcPr marL="9525" marR="9525" marT="9525" marB="0" anchor="ctr">
                    <a:lnT w="12700" cap="flat" cmpd="sng" algn="ctr">
                      <a:solidFill>
                        <a:schemeClr val="bg1"/>
                      </a:solidFill>
                      <a:prstDash val="solid"/>
                      <a:round/>
                      <a:headEnd type="none" w="med" len="med"/>
                      <a:tailEnd type="none" w="med" len="med"/>
                    </a:lnT>
                    <a:solidFill>
                      <a:schemeClr val="bg1">
                        <a:lumMod val="95000"/>
                      </a:schemeClr>
                    </a:solidFill>
                  </a:tcPr>
                </a:tc>
                <a:tc>
                  <a:txBody>
                    <a:bodyPr/>
                    <a:lstStyle/>
                    <a:p>
                      <a:pPr marL="0" algn="ctr" defTabSz="914400" rtl="0" eaLnBrk="1" fontAlgn="t" latinLnBrk="0" hangingPunct="1"/>
                      <a:r>
                        <a:rPr lang="en-ZA" sz="1400" kern="1200" dirty="0">
                          <a:solidFill>
                            <a:schemeClr val="dk1"/>
                          </a:solidFill>
                          <a:latin typeface="+mn-lt"/>
                          <a:ea typeface="+mn-ea"/>
                          <a:cs typeface="+mn-cs"/>
                        </a:rPr>
                        <a:t>65</a:t>
                      </a:r>
                    </a:p>
                  </a:txBody>
                  <a:tcPr marL="9525" marR="9525" marT="9525" marB="0" anchor="ctr">
                    <a:lnT w="12700" cap="flat" cmpd="sng" algn="ctr">
                      <a:solidFill>
                        <a:schemeClr val="bg1"/>
                      </a:solidFill>
                      <a:prstDash val="solid"/>
                      <a:round/>
                      <a:headEnd type="none" w="med" len="med"/>
                      <a:tailEnd type="none" w="med" len="med"/>
                    </a:lnT>
                    <a:solidFill>
                      <a:schemeClr val="bg1">
                        <a:lumMod val="95000"/>
                      </a:schemeClr>
                    </a:solidFill>
                  </a:tcPr>
                </a:tc>
                <a:tc>
                  <a:txBody>
                    <a:bodyPr/>
                    <a:lstStyle/>
                    <a:p>
                      <a:pPr marL="0" algn="ctr" defTabSz="914400" rtl="0" eaLnBrk="1" fontAlgn="t" latinLnBrk="0" hangingPunct="1"/>
                      <a:r>
                        <a:rPr lang="en-ZA" sz="1400" kern="1200" dirty="0">
                          <a:solidFill>
                            <a:schemeClr val="dk1"/>
                          </a:solidFill>
                          <a:latin typeface="+mn-lt"/>
                          <a:ea typeface="+mn-ea"/>
                          <a:cs typeface="+mn-cs"/>
                        </a:rPr>
                        <a:t>67</a:t>
                      </a:r>
                    </a:p>
                  </a:txBody>
                  <a:tcPr marL="9525" marR="9525" marT="9525" marB="0" anchor="ctr">
                    <a:lnT w="12700" cap="flat" cmpd="sng" algn="ctr">
                      <a:solidFill>
                        <a:schemeClr val="bg1"/>
                      </a:solidFill>
                      <a:prstDash val="solid"/>
                      <a:round/>
                      <a:headEnd type="none" w="med" len="med"/>
                      <a:tailEnd type="none" w="med" len="med"/>
                    </a:lnT>
                    <a:solidFill>
                      <a:schemeClr val="bg1">
                        <a:lumMod val="95000"/>
                      </a:schemeClr>
                    </a:solidFill>
                  </a:tcPr>
                </a:tc>
                <a:tc>
                  <a:txBody>
                    <a:bodyPr/>
                    <a:lstStyle/>
                    <a:p>
                      <a:pPr marL="0" algn="ctr" defTabSz="914400" rtl="0" eaLnBrk="1" fontAlgn="t" latinLnBrk="0" hangingPunct="1"/>
                      <a:r>
                        <a:rPr lang="en-ZA" sz="1400" kern="1200" dirty="0">
                          <a:solidFill>
                            <a:schemeClr val="dk1"/>
                          </a:solidFill>
                          <a:latin typeface="+mn-lt"/>
                          <a:ea typeface="+mn-ea"/>
                          <a:cs typeface="+mn-cs"/>
                        </a:rPr>
                        <a:t>62</a:t>
                      </a:r>
                    </a:p>
                  </a:txBody>
                  <a:tcPr marL="9525" marR="9525" marT="9525" marB="0" anchor="ctr">
                    <a:lnT w="12700" cap="flat" cmpd="sng" algn="ctr">
                      <a:solidFill>
                        <a:schemeClr val="bg1"/>
                      </a:solidFill>
                      <a:prstDash val="solid"/>
                      <a:round/>
                      <a:headEnd type="none" w="med" len="med"/>
                      <a:tailEnd type="none" w="med" len="med"/>
                    </a:lnT>
                    <a:solidFill>
                      <a:schemeClr val="bg1">
                        <a:lumMod val="95000"/>
                      </a:schemeClr>
                    </a:solidFill>
                  </a:tcPr>
                </a:tc>
                <a:extLst>
                  <a:ext uri="{0D108BD9-81ED-4DB2-BD59-A6C34878D82A}">
                    <a16:rowId xmlns:a16="http://schemas.microsoft.com/office/drawing/2014/main" val="10001"/>
                  </a:ext>
                </a:extLst>
              </a:tr>
              <a:tr h="550811">
                <a:tc>
                  <a:txBody>
                    <a:bodyPr/>
                    <a:lstStyle/>
                    <a:p>
                      <a:pPr marL="72000" algn="l" defTabSz="914400" rtl="0" eaLnBrk="1" fontAlgn="t" latinLnBrk="0" hangingPunct="1"/>
                      <a:r>
                        <a:rPr lang="en-ZA" sz="1400" b="1" kern="1200" dirty="0">
                          <a:solidFill>
                            <a:schemeClr val="tx1"/>
                          </a:solidFill>
                          <a:latin typeface="+mn-lt"/>
                          <a:ea typeface="+mn-ea"/>
                          <a:cs typeface="+mn-cs"/>
                        </a:rPr>
                        <a:t>Social media is the main source of news &amp; entertainment </a:t>
                      </a:r>
                    </a:p>
                  </a:txBody>
                  <a:tcPr marL="9525" marR="9525" marT="9525" marB="0" anchor="ctr">
                    <a:lnR w="38100" cap="flat" cmpd="sng" algn="ctr">
                      <a:solidFill>
                        <a:schemeClr val="bg1"/>
                      </a:solidFill>
                      <a:prstDash val="solid"/>
                      <a:round/>
                      <a:headEnd type="none" w="med" len="med"/>
                      <a:tailEnd type="none" w="med" len="med"/>
                    </a:lnR>
                    <a:solidFill>
                      <a:srgbClr val="D7B446"/>
                    </a:solidFill>
                  </a:tcPr>
                </a:tc>
                <a:tc>
                  <a:txBody>
                    <a:bodyPr/>
                    <a:lstStyle/>
                    <a:p>
                      <a:pPr marL="0" algn="ctr" defTabSz="914400" rtl="0" eaLnBrk="1" fontAlgn="t" latinLnBrk="0" hangingPunct="1"/>
                      <a:r>
                        <a:rPr lang="en-ZA" sz="1400" b="1" kern="1200" dirty="0">
                          <a:solidFill>
                            <a:schemeClr val="tx1"/>
                          </a:solidFill>
                          <a:latin typeface="+mn-lt"/>
                          <a:ea typeface="+mn-ea"/>
                          <a:cs typeface="+mn-cs"/>
                        </a:rPr>
                        <a:t>61</a:t>
                      </a:r>
                    </a:p>
                  </a:txBody>
                  <a:tcPr marL="9525" marR="9525" marT="9525"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solidFill>
                      <a:srgbClr val="D7B446"/>
                    </a:solidFill>
                  </a:tcPr>
                </a:tc>
                <a:tc>
                  <a:txBody>
                    <a:bodyPr/>
                    <a:lstStyle/>
                    <a:p>
                      <a:pPr marL="0" algn="ctr" defTabSz="914400" rtl="0" eaLnBrk="1" fontAlgn="t" latinLnBrk="0" hangingPunct="1"/>
                      <a:r>
                        <a:rPr lang="en-ZA" sz="1400" kern="1200" dirty="0">
                          <a:solidFill>
                            <a:schemeClr val="dk1"/>
                          </a:solidFill>
                          <a:latin typeface="+mn-lt"/>
                          <a:ea typeface="+mn-ea"/>
                          <a:cs typeface="+mn-cs"/>
                        </a:rPr>
                        <a:t>63</a:t>
                      </a:r>
                    </a:p>
                  </a:txBody>
                  <a:tcPr marL="9525" marR="9525" marT="9525" marB="0" anchor="ctr">
                    <a:lnL w="38100" cap="flat" cmpd="sng" algn="ctr">
                      <a:solidFill>
                        <a:schemeClr val="bg1"/>
                      </a:solidFill>
                      <a:prstDash val="solid"/>
                      <a:round/>
                      <a:headEnd type="none" w="med" len="med"/>
                      <a:tailEnd type="none" w="med" len="med"/>
                    </a:lnL>
                    <a:solidFill>
                      <a:schemeClr val="bg1">
                        <a:lumMod val="95000"/>
                      </a:schemeClr>
                    </a:solidFill>
                  </a:tcPr>
                </a:tc>
                <a:tc>
                  <a:txBody>
                    <a:bodyPr/>
                    <a:lstStyle/>
                    <a:p>
                      <a:pPr marL="0" algn="ctr" defTabSz="914400" rtl="0" eaLnBrk="1" fontAlgn="t" latinLnBrk="0" hangingPunct="1"/>
                      <a:r>
                        <a:rPr lang="en-ZA" sz="1400" b="1" kern="1200" dirty="0">
                          <a:solidFill>
                            <a:srgbClr val="987000"/>
                          </a:solidFill>
                          <a:latin typeface="+mn-lt"/>
                          <a:ea typeface="+mn-ea"/>
                          <a:cs typeface="+mn-cs"/>
                        </a:rPr>
                        <a:t>70</a:t>
                      </a:r>
                    </a:p>
                  </a:txBody>
                  <a:tcPr marL="9525" marR="9525" marT="9525" marB="0" anchor="ctr">
                    <a:solidFill>
                      <a:schemeClr val="bg1">
                        <a:lumMod val="95000"/>
                      </a:schemeClr>
                    </a:solidFill>
                  </a:tcPr>
                </a:tc>
                <a:tc>
                  <a:txBody>
                    <a:bodyPr/>
                    <a:lstStyle/>
                    <a:p>
                      <a:pPr marL="0" algn="ctr" defTabSz="914400" rtl="0" eaLnBrk="1" fontAlgn="t" latinLnBrk="0" hangingPunct="1"/>
                      <a:r>
                        <a:rPr lang="en-ZA" sz="1400" b="1" kern="1200" dirty="0">
                          <a:solidFill>
                            <a:srgbClr val="987000"/>
                          </a:solidFill>
                          <a:latin typeface="+mn-lt"/>
                          <a:ea typeface="+mn-ea"/>
                          <a:cs typeface="+mn-cs"/>
                        </a:rPr>
                        <a:t>54</a:t>
                      </a:r>
                    </a:p>
                  </a:txBody>
                  <a:tcPr marL="9525" marR="9525" marT="9525" marB="0" anchor="ctr">
                    <a:solidFill>
                      <a:schemeClr val="bg1">
                        <a:lumMod val="95000"/>
                      </a:schemeClr>
                    </a:solidFill>
                  </a:tcPr>
                </a:tc>
                <a:tc>
                  <a:txBody>
                    <a:bodyPr/>
                    <a:lstStyle/>
                    <a:p>
                      <a:pPr marL="0" algn="ctr" defTabSz="914400" rtl="0" eaLnBrk="1" fontAlgn="t" latinLnBrk="0" hangingPunct="1"/>
                      <a:r>
                        <a:rPr lang="en-ZA" sz="1400" b="1" kern="1200" dirty="0">
                          <a:solidFill>
                            <a:srgbClr val="987000"/>
                          </a:solidFill>
                          <a:latin typeface="+mn-lt"/>
                          <a:ea typeface="+mn-ea"/>
                          <a:cs typeface="+mn-cs"/>
                        </a:rPr>
                        <a:t>74</a:t>
                      </a:r>
                    </a:p>
                  </a:txBody>
                  <a:tcPr marL="9525" marR="9525" marT="9525" marB="0" anchor="ctr">
                    <a:solidFill>
                      <a:schemeClr val="bg1">
                        <a:lumMod val="95000"/>
                      </a:schemeClr>
                    </a:solidFill>
                  </a:tcPr>
                </a:tc>
                <a:tc>
                  <a:txBody>
                    <a:bodyPr/>
                    <a:lstStyle/>
                    <a:p>
                      <a:pPr marL="0" algn="ctr" defTabSz="914400" rtl="0" eaLnBrk="1" fontAlgn="t" latinLnBrk="0" hangingPunct="1"/>
                      <a:r>
                        <a:rPr lang="en-ZA" sz="1400" kern="1200" dirty="0">
                          <a:solidFill>
                            <a:schemeClr val="dk1"/>
                          </a:solidFill>
                          <a:latin typeface="+mn-lt"/>
                          <a:ea typeface="+mn-ea"/>
                          <a:cs typeface="+mn-cs"/>
                        </a:rPr>
                        <a:t>67</a:t>
                      </a:r>
                    </a:p>
                  </a:txBody>
                  <a:tcPr marL="9525" marR="9525" marT="9525" marB="0" anchor="ctr">
                    <a:solidFill>
                      <a:schemeClr val="bg1">
                        <a:lumMod val="95000"/>
                      </a:schemeClr>
                    </a:solidFill>
                  </a:tcPr>
                </a:tc>
                <a:tc>
                  <a:txBody>
                    <a:bodyPr/>
                    <a:lstStyle/>
                    <a:p>
                      <a:pPr marL="0" algn="ctr" defTabSz="914400" rtl="0" eaLnBrk="1" fontAlgn="t" latinLnBrk="0" hangingPunct="1"/>
                      <a:r>
                        <a:rPr lang="en-ZA" sz="1400" b="1" kern="1200" dirty="0">
                          <a:solidFill>
                            <a:srgbClr val="987000"/>
                          </a:solidFill>
                          <a:latin typeface="+mn-lt"/>
                          <a:ea typeface="+mn-ea"/>
                          <a:cs typeface="+mn-cs"/>
                        </a:rPr>
                        <a:t>54</a:t>
                      </a:r>
                    </a:p>
                  </a:txBody>
                  <a:tcPr marL="9525" marR="9525" marT="9525" marB="0" anchor="ctr">
                    <a:solidFill>
                      <a:schemeClr val="bg1">
                        <a:lumMod val="95000"/>
                      </a:schemeClr>
                    </a:solidFill>
                  </a:tcPr>
                </a:tc>
                <a:extLst>
                  <a:ext uri="{0D108BD9-81ED-4DB2-BD59-A6C34878D82A}">
                    <a16:rowId xmlns:a16="http://schemas.microsoft.com/office/drawing/2014/main" val="10002"/>
                  </a:ext>
                </a:extLst>
              </a:tr>
              <a:tr h="550811">
                <a:tc>
                  <a:txBody>
                    <a:bodyPr/>
                    <a:lstStyle/>
                    <a:p>
                      <a:pPr marL="72000" algn="l" defTabSz="914400" rtl="0" eaLnBrk="1" fontAlgn="t" latinLnBrk="0" hangingPunct="1"/>
                      <a:r>
                        <a:rPr lang="en-ZA" sz="1400" b="1" kern="1200" dirty="0">
                          <a:solidFill>
                            <a:schemeClr val="tx1"/>
                          </a:solidFill>
                          <a:latin typeface="+mn-lt"/>
                          <a:ea typeface="+mn-ea"/>
                          <a:cs typeface="+mn-cs"/>
                        </a:rPr>
                        <a:t>Enjoy expressing views online, in social networks, blogs, forums</a:t>
                      </a:r>
                    </a:p>
                  </a:txBody>
                  <a:tcPr marL="9525" marR="9525" marT="9525" marB="0" anchor="ctr">
                    <a:lnR w="38100" cap="flat" cmpd="sng" algn="ctr">
                      <a:solidFill>
                        <a:schemeClr val="bg1"/>
                      </a:solidFill>
                      <a:prstDash val="solid"/>
                      <a:round/>
                      <a:headEnd type="none" w="med" len="med"/>
                      <a:tailEnd type="none" w="med" len="med"/>
                    </a:lnR>
                    <a:solidFill>
                      <a:srgbClr val="D7B446"/>
                    </a:solidFill>
                  </a:tcPr>
                </a:tc>
                <a:tc>
                  <a:txBody>
                    <a:bodyPr/>
                    <a:lstStyle/>
                    <a:p>
                      <a:pPr marL="0" algn="ctr" defTabSz="914400" rtl="0" eaLnBrk="1" fontAlgn="t" latinLnBrk="0" hangingPunct="1"/>
                      <a:r>
                        <a:rPr lang="en-ZA" sz="1400" b="1" kern="1200" dirty="0">
                          <a:solidFill>
                            <a:schemeClr val="tx1"/>
                          </a:solidFill>
                          <a:latin typeface="+mn-lt"/>
                          <a:ea typeface="+mn-ea"/>
                          <a:cs typeface="+mn-cs"/>
                        </a:rPr>
                        <a:t>51</a:t>
                      </a:r>
                    </a:p>
                  </a:txBody>
                  <a:tcPr marL="9525" marR="9525" marT="9525"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solidFill>
                      <a:srgbClr val="D7B446"/>
                    </a:solidFill>
                  </a:tcPr>
                </a:tc>
                <a:tc>
                  <a:txBody>
                    <a:bodyPr/>
                    <a:lstStyle/>
                    <a:p>
                      <a:pPr marL="0" algn="ctr" defTabSz="914400" rtl="0" eaLnBrk="1" fontAlgn="t" latinLnBrk="0" hangingPunct="1"/>
                      <a:r>
                        <a:rPr lang="en-ZA" sz="1400" kern="1200" dirty="0">
                          <a:solidFill>
                            <a:schemeClr val="dk1"/>
                          </a:solidFill>
                          <a:latin typeface="+mn-lt"/>
                          <a:ea typeface="+mn-ea"/>
                          <a:cs typeface="+mn-cs"/>
                        </a:rPr>
                        <a:t>49</a:t>
                      </a:r>
                    </a:p>
                  </a:txBody>
                  <a:tcPr marL="9525" marR="9525" marT="9525" marB="0" anchor="ctr">
                    <a:lnL w="38100" cap="flat" cmpd="sng" algn="ctr">
                      <a:solidFill>
                        <a:schemeClr val="bg1"/>
                      </a:solidFill>
                      <a:prstDash val="solid"/>
                      <a:round/>
                      <a:headEnd type="none" w="med" len="med"/>
                      <a:tailEnd type="none" w="med" len="med"/>
                    </a:lnL>
                    <a:solidFill>
                      <a:schemeClr val="bg1">
                        <a:lumMod val="95000"/>
                      </a:schemeClr>
                    </a:solidFill>
                  </a:tcPr>
                </a:tc>
                <a:tc>
                  <a:txBody>
                    <a:bodyPr/>
                    <a:lstStyle/>
                    <a:p>
                      <a:pPr marL="0" algn="ctr" defTabSz="914400" rtl="0" eaLnBrk="1" fontAlgn="t" latinLnBrk="0" hangingPunct="1"/>
                      <a:r>
                        <a:rPr lang="en-ZA" sz="1400" kern="1200" dirty="0">
                          <a:solidFill>
                            <a:schemeClr val="dk1"/>
                          </a:solidFill>
                          <a:latin typeface="+mn-lt"/>
                          <a:ea typeface="+mn-ea"/>
                          <a:cs typeface="+mn-cs"/>
                        </a:rPr>
                        <a:t>55</a:t>
                      </a:r>
                    </a:p>
                  </a:txBody>
                  <a:tcPr marL="9525" marR="9525" marT="9525" marB="0" anchor="ctr">
                    <a:solidFill>
                      <a:schemeClr val="bg1">
                        <a:lumMod val="95000"/>
                      </a:schemeClr>
                    </a:solidFill>
                  </a:tcPr>
                </a:tc>
                <a:tc>
                  <a:txBody>
                    <a:bodyPr/>
                    <a:lstStyle/>
                    <a:p>
                      <a:pPr marL="0" algn="ctr" defTabSz="914400" rtl="0" eaLnBrk="1" fontAlgn="t" latinLnBrk="0" hangingPunct="1"/>
                      <a:r>
                        <a:rPr lang="en-ZA" sz="1400" kern="1200" dirty="0">
                          <a:solidFill>
                            <a:schemeClr val="dk1"/>
                          </a:solidFill>
                          <a:latin typeface="+mn-lt"/>
                          <a:ea typeface="+mn-ea"/>
                          <a:cs typeface="+mn-cs"/>
                        </a:rPr>
                        <a:t>53</a:t>
                      </a:r>
                    </a:p>
                  </a:txBody>
                  <a:tcPr marL="9525" marR="9525" marT="9525" marB="0" anchor="ctr">
                    <a:solidFill>
                      <a:schemeClr val="bg1">
                        <a:lumMod val="95000"/>
                      </a:schemeClr>
                    </a:solidFill>
                  </a:tcPr>
                </a:tc>
                <a:tc>
                  <a:txBody>
                    <a:bodyPr/>
                    <a:lstStyle/>
                    <a:p>
                      <a:pPr marL="0" algn="ctr" defTabSz="914400" rtl="0" eaLnBrk="1" fontAlgn="t" latinLnBrk="0" hangingPunct="1"/>
                      <a:r>
                        <a:rPr lang="en-ZA" sz="1400" b="1" kern="1200" dirty="0">
                          <a:solidFill>
                            <a:srgbClr val="987000"/>
                          </a:solidFill>
                          <a:latin typeface="+mn-lt"/>
                          <a:ea typeface="+mn-ea"/>
                          <a:cs typeface="+mn-cs"/>
                        </a:rPr>
                        <a:t>63</a:t>
                      </a:r>
                    </a:p>
                  </a:txBody>
                  <a:tcPr marL="9525" marR="9525" marT="9525" marB="0" anchor="ctr">
                    <a:solidFill>
                      <a:schemeClr val="bg1">
                        <a:lumMod val="95000"/>
                      </a:schemeClr>
                    </a:solidFill>
                  </a:tcPr>
                </a:tc>
                <a:tc>
                  <a:txBody>
                    <a:bodyPr/>
                    <a:lstStyle/>
                    <a:p>
                      <a:pPr marL="0" algn="ctr" defTabSz="914400" rtl="0" eaLnBrk="1" fontAlgn="t" latinLnBrk="0" hangingPunct="1"/>
                      <a:r>
                        <a:rPr lang="en-ZA" sz="1400" b="1" kern="1200" dirty="0">
                          <a:solidFill>
                            <a:srgbClr val="987000"/>
                          </a:solidFill>
                          <a:latin typeface="+mn-lt"/>
                          <a:ea typeface="+mn-ea"/>
                          <a:cs typeface="+mn-cs"/>
                        </a:rPr>
                        <a:t>60</a:t>
                      </a:r>
                    </a:p>
                  </a:txBody>
                  <a:tcPr marL="9525" marR="9525" marT="9525" marB="0" anchor="ctr">
                    <a:solidFill>
                      <a:schemeClr val="bg1">
                        <a:lumMod val="95000"/>
                      </a:schemeClr>
                    </a:solidFill>
                  </a:tcPr>
                </a:tc>
                <a:tc>
                  <a:txBody>
                    <a:bodyPr/>
                    <a:lstStyle/>
                    <a:p>
                      <a:pPr marL="0" algn="ctr" defTabSz="914400" rtl="0" eaLnBrk="1" fontAlgn="t" latinLnBrk="0" hangingPunct="1"/>
                      <a:r>
                        <a:rPr lang="en-ZA" sz="1400" b="1" kern="1200" dirty="0">
                          <a:solidFill>
                            <a:srgbClr val="987000"/>
                          </a:solidFill>
                          <a:latin typeface="+mn-lt"/>
                          <a:ea typeface="+mn-ea"/>
                          <a:cs typeface="+mn-cs"/>
                        </a:rPr>
                        <a:t>42</a:t>
                      </a:r>
                    </a:p>
                  </a:txBody>
                  <a:tcPr marL="9525" marR="9525" marT="9525" marB="0" anchor="ctr">
                    <a:solidFill>
                      <a:schemeClr val="bg1">
                        <a:lumMod val="95000"/>
                      </a:schemeClr>
                    </a:solidFill>
                  </a:tcPr>
                </a:tc>
                <a:extLst>
                  <a:ext uri="{0D108BD9-81ED-4DB2-BD59-A6C34878D82A}">
                    <a16:rowId xmlns:a16="http://schemas.microsoft.com/office/drawing/2014/main" val="10003"/>
                  </a:ext>
                </a:extLst>
              </a:tr>
              <a:tr h="540572">
                <a:tc>
                  <a:txBody>
                    <a:bodyPr/>
                    <a:lstStyle/>
                    <a:p>
                      <a:pPr marL="72000" algn="l" defTabSz="914400" rtl="0" eaLnBrk="1" fontAlgn="t" latinLnBrk="0" hangingPunct="1"/>
                      <a:r>
                        <a:rPr lang="en-ZA" sz="1400" b="1" kern="1200" dirty="0">
                          <a:solidFill>
                            <a:schemeClr val="tx1"/>
                          </a:solidFill>
                          <a:latin typeface="+mn-lt"/>
                          <a:ea typeface="+mn-ea"/>
                          <a:cs typeface="+mn-cs"/>
                        </a:rPr>
                        <a:t>Trusts what people say on social media sites</a:t>
                      </a:r>
                    </a:p>
                  </a:txBody>
                  <a:tcPr marL="9525" marR="9525" marT="9525" marB="0" anchor="ctr">
                    <a:lnR w="38100" cap="flat" cmpd="sng" algn="ctr">
                      <a:solidFill>
                        <a:schemeClr val="bg1"/>
                      </a:solidFill>
                      <a:prstDash val="solid"/>
                      <a:round/>
                      <a:headEnd type="none" w="med" len="med"/>
                      <a:tailEnd type="none" w="med" len="med"/>
                    </a:lnR>
                    <a:solidFill>
                      <a:srgbClr val="D7B446"/>
                    </a:solidFill>
                  </a:tcPr>
                </a:tc>
                <a:tc>
                  <a:txBody>
                    <a:bodyPr/>
                    <a:lstStyle/>
                    <a:p>
                      <a:pPr marL="0" algn="ctr" defTabSz="914400" rtl="0" eaLnBrk="1" fontAlgn="t" latinLnBrk="0" hangingPunct="1"/>
                      <a:r>
                        <a:rPr lang="en-ZA" sz="1400" b="1" kern="1200" dirty="0">
                          <a:solidFill>
                            <a:schemeClr val="tx1"/>
                          </a:solidFill>
                          <a:latin typeface="+mn-lt"/>
                          <a:ea typeface="+mn-ea"/>
                          <a:cs typeface="+mn-cs"/>
                        </a:rPr>
                        <a:t>47</a:t>
                      </a:r>
                    </a:p>
                  </a:txBody>
                  <a:tcPr marL="9525" marR="9525" marT="9525"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solidFill>
                      <a:srgbClr val="D7B446"/>
                    </a:solidFill>
                  </a:tcPr>
                </a:tc>
                <a:tc>
                  <a:txBody>
                    <a:bodyPr/>
                    <a:lstStyle/>
                    <a:p>
                      <a:pPr marL="0" algn="ctr" defTabSz="914400" rtl="0" eaLnBrk="1" fontAlgn="t" latinLnBrk="0" hangingPunct="1"/>
                      <a:r>
                        <a:rPr lang="en-ZA" sz="1400" b="1" kern="1200" dirty="0">
                          <a:solidFill>
                            <a:srgbClr val="987000"/>
                          </a:solidFill>
                          <a:latin typeface="+mn-lt"/>
                          <a:ea typeface="+mn-ea"/>
                          <a:cs typeface="+mn-cs"/>
                        </a:rPr>
                        <a:t>37</a:t>
                      </a:r>
                    </a:p>
                  </a:txBody>
                  <a:tcPr marL="9525" marR="9525" marT="9525" marB="0" anchor="ctr">
                    <a:lnL w="38100" cap="flat" cmpd="sng" algn="ctr">
                      <a:solidFill>
                        <a:schemeClr val="bg1"/>
                      </a:solidFill>
                      <a:prstDash val="solid"/>
                      <a:round/>
                      <a:headEnd type="none" w="med" len="med"/>
                      <a:tailEnd type="none" w="med" len="med"/>
                    </a:lnL>
                    <a:solidFill>
                      <a:schemeClr val="bg1">
                        <a:lumMod val="95000"/>
                      </a:schemeClr>
                    </a:solidFill>
                  </a:tcPr>
                </a:tc>
                <a:tc>
                  <a:txBody>
                    <a:bodyPr/>
                    <a:lstStyle/>
                    <a:p>
                      <a:pPr marL="0" algn="ctr" defTabSz="914400" rtl="0" eaLnBrk="1" fontAlgn="t" latinLnBrk="0" hangingPunct="1"/>
                      <a:r>
                        <a:rPr lang="en-ZA" sz="1400" kern="1200" dirty="0">
                          <a:solidFill>
                            <a:schemeClr val="dk1"/>
                          </a:solidFill>
                          <a:latin typeface="+mn-lt"/>
                          <a:ea typeface="+mn-ea"/>
                          <a:cs typeface="+mn-cs"/>
                        </a:rPr>
                        <a:t>44</a:t>
                      </a:r>
                    </a:p>
                  </a:txBody>
                  <a:tcPr marL="9525" marR="9525" marT="9525" marB="0" anchor="ctr">
                    <a:solidFill>
                      <a:schemeClr val="bg1">
                        <a:lumMod val="95000"/>
                      </a:schemeClr>
                    </a:solidFill>
                  </a:tcPr>
                </a:tc>
                <a:tc>
                  <a:txBody>
                    <a:bodyPr/>
                    <a:lstStyle/>
                    <a:p>
                      <a:pPr marL="0" algn="ctr" defTabSz="914400" rtl="0" eaLnBrk="1" fontAlgn="t" latinLnBrk="0" hangingPunct="1"/>
                      <a:r>
                        <a:rPr lang="en-ZA" sz="1400" kern="1200" dirty="0">
                          <a:solidFill>
                            <a:schemeClr val="dk1"/>
                          </a:solidFill>
                          <a:latin typeface="+mn-lt"/>
                          <a:ea typeface="+mn-ea"/>
                          <a:cs typeface="+mn-cs"/>
                        </a:rPr>
                        <a:t>51</a:t>
                      </a:r>
                    </a:p>
                  </a:txBody>
                  <a:tcPr marL="9525" marR="9525" marT="9525" marB="0" anchor="ctr">
                    <a:solidFill>
                      <a:schemeClr val="bg1">
                        <a:lumMod val="95000"/>
                      </a:schemeClr>
                    </a:solidFill>
                  </a:tcPr>
                </a:tc>
                <a:tc>
                  <a:txBody>
                    <a:bodyPr/>
                    <a:lstStyle/>
                    <a:p>
                      <a:pPr marL="0" algn="ctr" defTabSz="914400" rtl="0" eaLnBrk="1" fontAlgn="t" latinLnBrk="0" hangingPunct="1"/>
                      <a:r>
                        <a:rPr lang="en-ZA" sz="1400" b="1" kern="1200" dirty="0">
                          <a:solidFill>
                            <a:srgbClr val="987000"/>
                          </a:solidFill>
                          <a:latin typeface="+mn-lt"/>
                          <a:ea typeface="+mn-ea"/>
                          <a:cs typeface="+mn-cs"/>
                        </a:rPr>
                        <a:t>71</a:t>
                      </a:r>
                    </a:p>
                  </a:txBody>
                  <a:tcPr marL="9525" marR="9525" marT="9525" marB="0" anchor="ctr">
                    <a:solidFill>
                      <a:schemeClr val="bg1">
                        <a:lumMod val="95000"/>
                      </a:schemeClr>
                    </a:solidFill>
                  </a:tcPr>
                </a:tc>
                <a:tc>
                  <a:txBody>
                    <a:bodyPr/>
                    <a:lstStyle/>
                    <a:p>
                      <a:pPr marL="0" algn="ctr" defTabSz="914400" rtl="0" eaLnBrk="1" fontAlgn="t" latinLnBrk="0" hangingPunct="1"/>
                      <a:r>
                        <a:rPr lang="en-ZA" sz="1400" kern="1200">
                          <a:solidFill>
                            <a:schemeClr val="dk1"/>
                          </a:solidFill>
                          <a:latin typeface="+mn-lt"/>
                          <a:ea typeface="+mn-ea"/>
                          <a:cs typeface="+mn-cs"/>
                        </a:rPr>
                        <a:t>55</a:t>
                      </a:r>
                    </a:p>
                  </a:txBody>
                  <a:tcPr marL="9525" marR="9525" marT="9525" marB="0" anchor="ctr">
                    <a:solidFill>
                      <a:schemeClr val="bg1">
                        <a:lumMod val="95000"/>
                      </a:schemeClr>
                    </a:solidFill>
                  </a:tcPr>
                </a:tc>
                <a:tc>
                  <a:txBody>
                    <a:bodyPr/>
                    <a:lstStyle/>
                    <a:p>
                      <a:pPr marL="0" algn="ctr" defTabSz="914400" rtl="0" eaLnBrk="1" fontAlgn="t" latinLnBrk="0" hangingPunct="1"/>
                      <a:r>
                        <a:rPr lang="en-ZA" sz="1400" kern="1200" dirty="0">
                          <a:solidFill>
                            <a:schemeClr val="dk1"/>
                          </a:solidFill>
                          <a:latin typeface="+mn-lt"/>
                          <a:ea typeface="+mn-ea"/>
                          <a:cs typeface="+mn-cs"/>
                        </a:rPr>
                        <a:t>43</a:t>
                      </a:r>
                    </a:p>
                  </a:txBody>
                  <a:tcPr marL="9525" marR="9525" marT="9525" marB="0" anchor="ctr">
                    <a:solidFill>
                      <a:schemeClr val="bg1">
                        <a:lumMod val="95000"/>
                      </a:schemeClr>
                    </a:solidFill>
                  </a:tcPr>
                </a:tc>
                <a:extLst>
                  <a:ext uri="{0D108BD9-81ED-4DB2-BD59-A6C34878D82A}">
                    <a16:rowId xmlns:a16="http://schemas.microsoft.com/office/drawing/2014/main" val="10004"/>
                  </a:ext>
                </a:extLst>
              </a:tr>
              <a:tr h="642077">
                <a:tc>
                  <a:txBody>
                    <a:bodyPr/>
                    <a:lstStyle/>
                    <a:p>
                      <a:pPr algn="l"/>
                      <a:r>
                        <a:rPr lang="en-ZA" sz="1400" b="1" dirty="0">
                          <a:solidFill>
                            <a:schemeClr val="tx1"/>
                          </a:solidFill>
                        </a:rPr>
                        <a:t>Prefer to seek</a:t>
                      </a:r>
                      <a:r>
                        <a:rPr lang="en-ZA" sz="1400" b="1" baseline="0" dirty="0">
                          <a:solidFill>
                            <a:schemeClr val="tx1"/>
                          </a:solidFill>
                        </a:rPr>
                        <a:t> advice from social media</a:t>
                      </a:r>
                      <a:endParaRPr lang="en-ZA" sz="1400" b="1" dirty="0">
                        <a:solidFill>
                          <a:schemeClr val="tx1"/>
                        </a:solidFill>
                      </a:endParaRPr>
                    </a:p>
                  </a:txBody>
                  <a:tcPr anchor="ctr">
                    <a:lnR w="38100" cap="flat" cmpd="sng" algn="ctr">
                      <a:solidFill>
                        <a:schemeClr val="bg1"/>
                      </a:solidFill>
                      <a:prstDash val="solid"/>
                      <a:round/>
                      <a:headEnd type="none" w="med" len="med"/>
                      <a:tailEnd type="none" w="med" len="med"/>
                    </a:lnR>
                    <a:solidFill>
                      <a:srgbClr val="D7B446"/>
                    </a:solidFill>
                  </a:tcPr>
                </a:tc>
                <a:tc>
                  <a:txBody>
                    <a:bodyPr/>
                    <a:lstStyle/>
                    <a:p>
                      <a:pPr marL="0" algn="ctr" defTabSz="914400" rtl="0" eaLnBrk="1" fontAlgn="t" latinLnBrk="0" hangingPunct="1"/>
                      <a:r>
                        <a:rPr lang="en-ZA" sz="1400" b="1" kern="1200" dirty="0">
                          <a:solidFill>
                            <a:schemeClr val="tx1"/>
                          </a:solidFill>
                          <a:latin typeface="+mn-lt"/>
                          <a:ea typeface="+mn-ea"/>
                          <a:cs typeface="+mn-cs"/>
                        </a:rPr>
                        <a:t>46</a:t>
                      </a:r>
                    </a:p>
                  </a:txBody>
                  <a:tcPr marL="9525" marR="9525" marT="9525"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solidFill>
                      <a:srgbClr val="D7B446"/>
                    </a:solidFill>
                  </a:tcPr>
                </a:tc>
                <a:tc>
                  <a:txBody>
                    <a:bodyPr/>
                    <a:lstStyle/>
                    <a:p>
                      <a:pPr marL="0" algn="ctr" defTabSz="914400" rtl="0" eaLnBrk="1" fontAlgn="t" latinLnBrk="0" hangingPunct="1"/>
                      <a:r>
                        <a:rPr lang="en-ZA" sz="1400" b="1" kern="1200" dirty="0">
                          <a:solidFill>
                            <a:srgbClr val="987000"/>
                          </a:solidFill>
                          <a:latin typeface="+mn-lt"/>
                          <a:ea typeface="+mn-ea"/>
                          <a:cs typeface="+mn-cs"/>
                        </a:rPr>
                        <a:t>31</a:t>
                      </a:r>
                    </a:p>
                  </a:txBody>
                  <a:tcPr marL="9525" marR="9525" marT="9525" marB="0" anchor="ctr">
                    <a:lnL w="38100" cap="flat" cmpd="sng" algn="ctr">
                      <a:solidFill>
                        <a:schemeClr val="bg1"/>
                      </a:solidFill>
                      <a:prstDash val="solid"/>
                      <a:round/>
                      <a:headEnd type="none" w="med" len="med"/>
                      <a:tailEnd type="none" w="med" len="med"/>
                    </a:lnL>
                    <a:solidFill>
                      <a:schemeClr val="bg1">
                        <a:lumMod val="95000"/>
                      </a:schemeClr>
                    </a:solidFill>
                  </a:tcPr>
                </a:tc>
                <a:tc>
                  <a:txBody>
                    <a:bodyPr/>
                    <a:lstStyle/>
                    <a:p>
                      <a:pPr marL="0" algn="ctr" defTabSz="914400" rtl="0" eaLnBrk="1" fontAlgn="t" latinLnBrk="0" hangingPunct="1"/>
                      <a:r>
                        <a:rPr lang="en-ZA" sz="1400" kern="1200" dirty="0">
                          <a:solidFill>
                            <a:schemeClr val="dk1"/>
                          </a:solidFill>
                          <a:latin typeface="+mn-lt"/>
                          <a:ea typeface="+mn-ea"/>
                          <a:cs typeface="+mn-cs"/>
                        </a:rPr>
                        <a:t>43</a:t>
                      </a:r>
                    </a:p>
                  </a:txBody>
                  <a:tcPr marL="9525" marR="9525" marT="9525" marB="0" anchor="ctr">
                    <a:solidFill>
                      <a:schemeClr val="bg1">
                        <a:lumMod val="95000"/>
                      </a:schemeClr>
                    </a:solidFill>
                  </a:tcPr>
                </a:tc>
                <a:tc>
                  <a:txBody>
                    <a:bodyPr/>
                    <a:lstStyle/>
                    <a:p>
                      <a:pPr marL="0" algn="ctr" defTabSz="914400" rtl="0" eaLnBrk="1" fontAlgn="t" latinLnBrk="0" hangingPunct="1"/>
                      <a:r>
                        <a:rPr lang="en-ZA" sz="1400" b="1" kern="1200" dirty="0">
                          <a:solidFill>
                            <a:srgbClr val="987000"/>
                          </a:solidFill>
                          <a:latin typeface="+mn-lt"/>
                          <a:ea typeface="+mn-ea"/>
                          <a:cs typeface="+mn-cs"/>
                        </a:rPr>
                        <a:t>60</a:t>
                      </a:r>
                    </a:p>
                  </a:txBody>
                  <a:tcPr marL="9525" marR="9525" marT="9525" marB="0" anchor="ctr">
                    <a:solidFill>
                      <a:schemeClr val="bg1">
                        <a:lumMod val="95000"/>
                      </a:schemeClr>
                    </a:solidFill>
                  </a:tcPr>
                </a:tc>
                <a:tc>
                  <a:txBody>
                    <a:bodyPr/>
                    <a:lstStyle/>
                    <a:p>
                      <a:pPr marL="0" algn="ctr" defTabSz="914400" rtl="0" eaLnBrk="1" fontAlgn="t" latinLnBrk="0" hangingPunct="1"/>
                      <a:r>
                        <a:rPr lang="en-ZA" sz="1400" b="1" kern="1200" dirty="0">
                          <a:solidFill>
                            <a:srgbClr val="987000"/>
                          </a:solidFill>
                          <a:latin typeface="+mn-lt"/>
                          <a:ea typeface="+mn-ea"/>
                          <a:cs typeface="+mn-cs"/>
                        </a:rPr>
                        <a:t>66</a:t>
                      </a:r>
                    </a:p>
                  </a:txBody>
                  <a:tcPr marL="9525" marR="9525" marT="9525" marB="0" anchor="ctr">
                    <a:solidFill>
                      <a:schemeClr val="bg1">
                        <a:lumMod val="95000"/>
                      </a:schemeClr>
                    </a:solidFill>
                  </a:tcPr>
                </a:tc>
                <a:tc>
                  <a:txBody>
                    <a:bodyPr/>
                    <a:lstStyle/>
                    <a:p>
                      <a:pPr marL="0" algn="ctr" defTabSz="914400" rtl="0" eaLnBrk="1" fontAlgn="t" latinLnBrk="0" hangingPunct="1"/>
                      <a:r>
                        <a:rPr lang="en-ZA" sz="1400" kern="1200" dirty="0">
                          <a:solidFill>
                            <a:schemeClr val="dk1"/>
                          </a:solidFill>
                          <a:latin typeface="+mn-lt"/>
                          <a:ea typeface="+mn-ea"/>
                          <a:cs typeface="+mn-cs"/>
                        </a:rPr>
                        <a:t>54</a:t>
                      </a:r>
                    </a:p>
                  </a:txBody>
                  <a:tcPr marL="9525" marR="9525" marT="9525" marB="0" anchor="ctr">
                    <a:solidFill>
                      <a:schemeClr val="bg1">
                        <a:lumMod val="95000"/>
                      </a:schemeClr>
                    </a:solidFill>
                  </a:tcPr>
                </a:tc>
                <a:tc>
                  <a:txBody>
                    <a:bodyPr/>
                    <a:lstStyle/>
                    <a:p>
                      <a:pPr marL="0" algn="ctr" defTabSz="914400" rtl="0" eaLnBrk="1" fontAlgn="t" latinLnBrk="0" hangingPunct="1"/>
                      <a:r>
                        <a:rPr lang="en-ZA" sz="1400" b="1" kern="1200" dirty="0">
                          <a:solidFill>
                            <a:srgbClr val="987000"/>
                          </a:solidFill>
                          <a:latin typeface="+mn-lt"/>
                          <a:ea typeface="+mn-ea"/>
                          <a:cs typeface="+mn-cs"/>
                        </a:rPr>
                        <a:t>39</a:t>
                      </a:r>
                    </a:p>
                  </a:txBody>
                  <a:tcPr marL="9525" marR="9525" marT="9525" marB="0" anchor="ctr">
                    <a:solidFill>
                      <a:schemeClr val="bg1">
                        <a:lumMod val="95000"/>
                      </a:schemeClr>
                    </a:solidFill>
                  </a:tcPr>
                </a:tc>
                <a:extLst>
                  <a:ext uri="{0D108BD9-81ED-4DB2-BD59-A6C34878D82A}">
                    <a16:rowId xmlns:a16="http://schemas.microsoft.com/office/drawing/2014/main" val="10005"/>
                  </a:ext>
                </a:extLst>
              </a:tr>
            </a:tbl>
          </a:graphicData>
        </a:graphic>
      </p:graphicFrame>
      <p:sp>
        <p:nvSpPr>
          <p:cNvPr id="20" name="Oval 19"/>
          <p:cNvSpPr/>
          <p:nvPr/>
        </p:nvSpPr>
        <p:spPr>
          <a:xfrm>
            <a:off x="5889746" y="3760298"/>
            <a:ext cx="489159" cy="407773"/>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ZA" sz="1600" dirty="0"/>
          </a:p>
        </p:txBody>
      </p:sp>
      <p:sp>
        <p:nvSpPr>
          <p:cNvPr id="21" name="Oval 20"/>
          <p:cNvSpPr/>
          <p:nvPr/>
        </p:nvSpPr>
        <p:spPr>
          <a:xfrm>
            <a:off x="7101651" y="5432578"/>
            <a:ext cx="489159" cy="407773"/>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ZA" sz="1600" dirty="0"/>
          </a:p>
        </p:txBody>
      </p:sp>
      <p:sp>
        <p:nvSpPr>
          <p:cNvPr id="22" name="Oval 21"/>
          <p:cNvSpPr/>
          <p:nvPr/>
        </p:nvSpPr>
        <p:spPr>
          <a:xfrm>
            <a:off x="9561741" y="4328280"/>
            <a:ext cx="489159" cy="407773"/>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ZA" sz="1600" dirty="0"/>
          </a:p>
        </p:txBody>
      </p:sp>
      <p:sp>
        <p:nvSpPr>
          <p:cNvPr id="23" name="Oval 22"/>
          <p:cNvSpPr/>
          <p:nvPr/>
        </p:nvSpPr>
        <p:spPr>
          <a:xfrm>
            <a:off x="8338817" y="3745509"/>
            <a:ext cx="489159" cy="407773"/>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ZA" sz="1600" dirty="0"/>
          </a:p>
        </p:txBody>
      </p:sp>
      <p:sp>
        <p:nvSpPr>
          <p:cNvPr id="24" name="Oval 23"/>
          <p:cNvSpPr/>
          <p:nvPr/>
        </p:nvSpPr>
        <p:spPr>
          <a:xfrm>
            <a:off x="8338817" y="4303142"/>
            <a:ext cx="489159" cy="407773"/>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ZA" sz="1600" dirty="0"/>
          </a:p>
        </p:txBody>
      </p:sp>
      <p:sp>
        <p:nvSpPr>
          <p:cNvPr id="25" name="Oval 24"/>
          <p:cNvSpPr/>
          <p:nvPr/>
        </p:nvSpPr>
        <p:spPr>
          <a:xfrm>
            <a:off x="8338817" y="4836061"/>
            <a:ext cx="489159" cy="407773"/>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ZA" sz="1600" dirty="0"/>
          </a:p>
        </p:txBody>
      </p:sp>
      <p:sp>
        <p:nvSpPr>
          <p:cNvPr id="26" name="Oval 25"/>
          <p:cNvSpPr/>
          <p:nvPr/>
        </p:nvSpPr>
        <p:spPr>
          <a:xfrm>
            <a:off x="8338817" y="5430766"/>
            <a:ext cx="489159" cy="407773"/>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ZA" sz="1600" dirty="0"/>
          </a:p>
        </p:txBody>
      </p:sp>
      <p:sp>
        <p:nvSpPr>
          <p:cNvPr id="27" name="Oval 26"/>
          <p:cNvSpPr/>
          <p:nvPr/>
        </p:nvSpPr>
        <p:spPr>
          <a:xfrm>
            <a:off x="7114007" y="2781242"/>
            <a:ext cx="489159" cy="407773"/>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ZA" sz="1600" dirty="0"/>
          </a:p>
        </p:txBody>
      </p:sp>
      <p:sp>
        <p:nvSpPr>
          <p:cNvPr id="28" name="Oval 27"/>
          <p:cNvSpPr/>
          <p:nvPr/>
        </p:nvSpPr>
        <p:spPr>
          <a:xfrm>
            <a:off x="7114007" y="3257237"/>
            <a:ext cx="489159" cy="407773"/>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ZA" sz="1600" dirty="0"/>
          </a:p>
        </p:txBody>
      </p:sp>
      <p:sp>
        <p:nvSpPr>
          <p:cNvPr id="29" name="Oval 28"/>
          <p:cNvSpPr/>
          <p:nvPr/>
        </p:nvSpPr>
        <p:spPr>
          <a:xfrm>
            <a:off x="7117767" y="3760298"/>
            <a:ext cx="489159" cy="407773"/>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ZA" sz="1600" dirty="0"/>
          </a:p>
        </p:txBody>
      </p:sp>
      <p:sp>
        <p:nvSpPr>
          <p:cNvPr id="30" name="Oval 29"/>
          <p:cNvSpPr/>
          <p:nvPr/>
        </p:nvSpPr>
        <p:spPr>
          <a:xfrm>
            <a:off x="4658413" y="5460568"/>
            <a:ext cx="489159" cy="407773"/>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ZA" sz="1600" dirty="0"/>
          </a:p>
        </p:txBody>
      </p:sp>
      <p:sp>
        <p:nvSpPr>
          <p:cNvPr id="31" name="Oval 30"/>
          <p:cNvSpPr/>
          <p:nvPr/>
        </p:nvSpPr>
        <p:spPr>
          <a:xfrm>
            <a:off x="4658413" y="4836060"/>
            <a:ext cx="489159" cy="407773"/>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ZA" sz="1600" dirty="0"/>
          </a:p>
        </p:txBody>
      </p:sp>
      <p:sp>
        <p:nvSpPr>
          <p:cNvPr id="32" name="Oval 31"/>
          <p:cNvSpPr/>
          <p:nvPr/>
        </p:nvSpPr>
        <p:spPr>
          <a:xfrm>
            <a:off x="10787888" y="3760298"/>
            <a:ext cx="489159" cy="407773"/>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ZA" sz="1600" dirty="0"/>
          </a:p>
        </p:txBody>
      </p:sp>
      <p:sp>
        <p:nvSpPr>
          <p:cNvPr id="33" name="Oval 32"/>
          <p:cNvSpPr/>
          <p:nvPr/>
        </p:nvSpPr>
        <p:spPr>
          <a:xfrm>
            <a:off x="10787888" y="4315297"/>
            <a:ext cx="489159" cy="407773"/>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ZA" sz="1600" dirty="0"/>
          </a:p>
        </p:txBody>
      </p:sp>
      <p:sp>
        <p:nvSpPr>
          <p:cNvPr id="34" name="Oval 33"/>
          <p:cNvSpPr/>
          <p:nvPr/>
        </p:nvSpPr>
        <p:spPr>
          <a:xfrm>
            <a:off x="10791648" y="5446147"/>
            <a:ext cx="489159" cy="407773"/>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ZA" sz="1600" dirty="0"/>
          </a:p>
        </p:txBody>
      </p:sp>
      <p:grpSp>
        <p:nvGrpSpPr>
          <p:cNvPr id="35" name="Group 34"/>
          <p:cNvGrpSpPr/>
          <p:nvPr/>
        </p:nvGrpSpPr>
        <p:grpSpPr>
          <a:xfrm>
            <a:off x="3367526" y="1977123"/>
            <a:ext cx="763081" cy="643971"/>
            <a:chOff x="2340765" y="2096772"/>
            <a:chExt cx="763081" cy="643971"/>
          </a:xfrm>
        </p:grpSpPr>
        <p:sp>
          <p:nvSpPr>
            <p:cNvPr id="36" name="Oval 35"/>
            <p:cNvSpPr/>
            <p:nvPr/>
          </p:nvSpPr>
          <p:spPr bwMode="ltGray">
            <a:xfrm>
              <a:off x="2340765" y="2096772"/>
              <a:ext cx="740456" cy="643971"/>
            </a:xfrm>
            <a:prstGeom prst="ellipse">
              <a:avLst/>
            </a:prstGeom>
            <a:solidFill>
              <a:schemeClr val="bg1">
                <a:lumMod val="50000"/>
              </a:schemeClr>
            </a:solidFill>
            <a:ln w="57150">
              <a:solidFill>
                <a:srgbClr val="33333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en-ZA" sz="1400" b="0" dirty="0" err="1"/>
            </a:p>
          </p:txBody>
        </p:sp>
        <p:sp>
          <p:nvSpPr>
            <p:cNvPr id="37" name="TextBox 36"/>
            <p:cNvSpPr txBox="1"/>
            <p:nvPr/>
          </p:nvSpPr>
          <p:spPr>
            <a:xfrm>
              <a:off x="2424224" y="2325578"/>
              <a:ext cx="679622" cy="215444"/>
            </a:xfrm>
            <a:prstGeom prst="rect">
              <a:avLst/>
            </a:prstGeom>
            <a:noFill/>
          </p:spPr>
          <p:txBody>
            <a:bodyPr wrap="square" lIns="0" tIns="0" rIns="0" bIns="0" rtlCol="0">
              <a:spAutoFit/>
            </a:bodyPr>
            <a:lstStyle/>
            <a:p>
              <a:r>
                <a:rPr lang="en-ZA" sz="1400" b="1" dirty="0">
                  <a:solidFill>
                    <a:schemeClr val="bg1"/>
                  </a:solidFill>
                </a:rPr>
                <a:t>TOTAL</a:t>
              </a:r>
            </a:p>
          </p:txBody>
        </p:sp>
      </p:grpSp>
      <p:sp>
        <p:nvSpPr>
          <p:cNvPr id="38" name="Rectangle 37"/>
          <p:cNvSpPr/>
          <p:nvPr/>
        </p:nvSpPr>
        <p:spPr>
          <a:xfrm>
            <a:off x="663641" y="1528116"/>
            <a:ext cx="6096000" cy="276999"/>
          </a:xfrm>
          <a:prstGeom prst="rect">
            <a:avLst/>
          </a:prstGeom>
        </p:spPr>
        <p:txBody>
          <a:bodyPr>
            <a:spAutoFit/>
          </a:bodyPr>
          <a:lstStyle/>
          <a:p>
            <a:pPr algn="ctr"/>
            <a:r>
              <a:rPr lang="en-GB" sz="1200" b="1" kern="0" dirty="0">
                <a:solidFill>
                  <a:srgbClr val="FFFFFF">
                    <a:lumMod val="50000"/>
                  </a:srgbClr>
                </a:solidFill>
              </a:rPr>
              <a:t>Total market</a:t>
            </a:r>
          </a:p>
        </p:txBody>
      </p:sp>
      <p:sp>
        <p:nvSpPr>
          <p:cNvPr id="39" name="Oval 38"/>
          <p:cNvSpPr/>
          <p:nvPr/>
        </p:nvSpPr>
        <p:spPr>
          <a:xfrm>
            <a:off x="8146332" y="6484424"/>
            <a:ext cx="293333" cy="244528"/>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ZA" sz="1600" dirty="0"/>
          </a:p>
        </p:txBody>
      </p:sp>
      <p:sp>
        <p:nvSpPr>
          <p:cNvPr id="40" name="Oval 39"/>
          <p:cNvSpPr/>
          <p:nvPr/>
        </p:nvSpPr>
        <p:spPr>
          <a:xfrm>
            <a:off x="8131981" y="6222583"/>
            <a:ext cx="293333" cy="244528"/>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ZA" sz="1600" dirty="0"/>
          </a:p>
        </p:txBody>
      </p:sp>
      <p:sp>
        <p:nvSpPr>
          <p:cNvPr id="41" name="Rectangle 40"/>
          <p:cNvSpPr/>
          <p:nvPr/>
        </p:nvSpPr>
        <p:spPr>
          <a:xfrm>
            <a:off x="8514564" y="6302555"/>
            <a:ext cx="1766258" cy="3841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ZA" sz="1200" dirty="0">
                <a:solidFill>
                  <a:schemeClr val="tx1"/>
                </a:solidFill>
              </a:rPr>
              <a:t>Significantly higher/ lower than total market</a:t>
            </a:r>
          </a:p>
        </p:txBody>
      </p:sp>
      <p:sp>
        <p:nvSpPr>
          <p:cNvPr id="42" name="Content Placeholder 26"/>
          <p:cNvSpPr txBox="1">
            <a:spLocks/>
          </p:cNvSpPr>
          <p:nvPr/>
        </p:nvSpPr>
        <p:spPr>
          <a:xfrm>
            <a:off x="235341" y="683397"/>
            <a:ext cx="11464337" cy="396875"/>
          </a:xfrm>
          <a:prstGeom prst="rect">
            <a:avLst/>
          </a:prstGeom>
        </p:spPr>
        <p:txBody>
          <a:bodyPr vert="horz" lIns="0" tIns="0" rIns="0" bIns="0" rtlCol="0">
            <a:noAutofit/>
          </a:bodyPr>
          <a:lstStyle>
            <a:lvl1pPr marL="0" indent="0" algn="l" defTabSz="914400" rtl="0" eaLnBrk="1" latinLnBrk="0" hangingPunct="1">
              <a:lnSpc>
                <a:spcPct val="100000"/>
              </a:lnSpc>
              <a:spcBef>
                <a:spcPts val="1200"/>
              </a:spcBef>
              <a:buFont typeface="Arial" panose="020B0604020202020204" pitchFamily="34" charset="0"/>
              <a:buNone/>
              <a:defRPr sz="1800" kern="1200">
                <a:solidFill>
                  <a:schemeClr val="tx1"/>
                </a:solidFill>
                <a:latin typeface="+mn-lt"/>
                <a:ea typeface="+mn-ea"/>
                <a:cs typeface="+mn-cs"/>
              </a:defRPr>
            </a:lvl1pPr>
            <a:lvl2pPr marL="180975" indent="-180975" algn="l" defTabSz="914400" rtl="0" eaLnBrk="1" latinLnBrk="0" hangingPunct="1">
              <a:lnSpc>
                <a:spcPct val="100000"/>
              </a:lnSpc>
              <a:spcBef>
                <a:spcPts val="600"/>
              </a:spcBef>
              <a:buFont typeface="Wingdings" panose="05000000000000000000" pitchFamily="2" charset="2"/>
              <a:buChar char="§"/>
              <a:defRPr sz="1400" kern="1200">
                <a:solidFill>
                  <a:schemeClr val="tx1"/>
                </a:solidFill>
                <a:latin typeface="+mn-lt"/>
                <a:ea typeface="+mn-ea"/>
                <a:cs typeface="+mn-cs"/>
              </a:defRPr>
            </a:lvl2pPr>
            <a:lvl3pPr marL="361950" indent="-180975" algn="l" defTabSz="914400" rtl="0" eaLnBrk="1" latinLnBrk="0" hangingPunct="1">
              <a:lnSpc>
                <a:spcPct val="100000"/>
              </a:lnSpc>
              <a:spcBef>
                <a:spcPts val="600"/>
              </a:spcBef>
              <a:buFont typeface="Wingdings" panose="05000000000000000000" pitchFamily="2" charset="2"/>
              <a:buChar char="§"/>
              <a:defRPr sz="1400" kern="1200">
                <a:solidFill>
                  <a:schemeClr val="tx1"/>
                </a:solidFill>
                <a:latin typeface="+mn-lt"/>
                <a:ea typeface="+mn-ea"/>
                <a:cs typeface="+mn-cs"/>
              </a:defRPr>
            </a:lvl3pPr>
            <a:lvl4pPr marL="542925" indent="-180975" algn="l" defTabSz="914400" rtl="0" eaLnBrk="1" latinLnBrk="0" hangingPunct="1">
              <a:lnSpc>
                <a:spcPct val="100000"/>
              </a:lnSpc>
              <a:spcBef>
                <a:spcPts val="600"/>
              </a:spcBef>
              <a:buFont typeface="Wingdings" panose="05000000000000000000" pitchFamily="2" charset="2"/>
              <a:buChar char="§"/>
              <a:defRPr sz="1400" kern="1200">
                <a:solidFill>
                  <a:schemeClr val="tx1"/>
                </a:solidFill>
                <a:latin typeface="+mn-lt"/>
                <a:ea typeface="+mn-ea"/>
                <a:cs typeface="+mn-cs"/>
              </a:defRPr>
            </a:lvl4pPr>
            <a:lvl5pPr marL="714375" indent="-171450" algn="l" defTabSz="914400" rtl="0" eaLnBrk="1" latinLnBrk="0" hangingPunct="1">
              <a:lnSpc>
                <a:spcPct val="100000"/>
              </a:lnSpc>
              <a:spcBef>
                <a:spcPts val="600"/>
              </a:spcBef>
              <a:buFont typeface="Wingdings" panose="05000000000000000000" pitchFamily="2" charset="2"/>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Overall, social media is an important information and networking tool across consumer groups. Gender Prisoners are the most receptive to social media influences, while Liberated Survivalists and Responsible Moms are somewhat less engaged. </a:t>
            </a:r>
            <a:endParaRPr lang="en-GB" dirty="0"/>
          </a:p>
        </p:txBody>
      </p:sp>
    </p:spTree>
    <p:extLst>
      <p:ext uri="{BB962C8B-B14F-4D97-AF65-F5344CB8AC3E}">
        <p14:creationId xmlns:p14="http://schemas.microsoft.com/office/powerpoint/2010/main" val="851458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936CE27-F039-4322-88A7-AE13247FB139}"/>
              </a:ext>
            </a:extLst>
          </p:cNvPr>
          <p:cNvPicPr>
            <a:picLocks noChangeAspect="1"/>
          </p:cNvPicPr>
          <p:nvPr/>
        </p:nvPicPr>
        <p:blipFill rotWithShape="1">
          <a:blip r:embed="rId2"/>
          <a:srcRect t="12671" r="4000" b="16895"/>
          <a:stretch/>
        </p:blipFill>
        <p:spPr>
          <a:xfrm>
            <a:off x="0" y="0"/>
            <a:ext cx="12192000" cy="6858000"/>
          </a:xfrm>
          <a:prstGeom prst="rect">
            <a:avLst/>
          </a:prstGeom>
        </p:spPr>
      </p:pic>
      <p:sp>
        <p:nvSpPr>
          <p:cNvPr id="9" name="Rectangle 8"/>
          <p:cNvSpPr/>
          <p:nvPr/>
        </p:nvSpPr>
        <p:spPr>
          <a:xfrm flipH="1">
            <a:off x="0" y="2001183"/>
            <a:ext cx="4148254" cy="3740728"/>
          </a:xfrm>
          <a:prstGeom prst="rect">
            <a:avLst/>
          </a:prstGeom>
          <a:gradFill>
            <a:gsLst>
              <a:gs pos="0">
                <a:srgbClr val="000000">
                  <a:alpha val="0"/>
                </a:srgbClr>
              </a:gs>
              <a:gs pos="100000">
                <a:srgbClr val="0000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sz="1600" dirty="0">
              <a:solidFill>
                <a:srgbClr val="FFFFFF"/>
              </a:solidFill>
            </a:endParaRPr>
          </a:p>
        </p:txBody>
      </p:sp>
      <p:sp>
        <p:nvSpPr>
          <p:cNvPr id="3" name="Text Placeholder 2"/>
          <p:cNvSpPr>
            <a:spLocks noGrp="1"/>
          </p:cNvSpPr>
          <p:nvPr>
            <p:ph type="body" sz="quarter" idx="16"/>
          </p:nvPr>
        </p:nvSpPr>
        <p:spPr/>
        <p:txBody>
          <a:bodyPr/>
          <a:lstStyle/>
          <a:p>
            <a:r>
              <a:rPr lang="en-GB" dirty="0">
                <a:solidFill>
                  <a:schemeClr val="bg1"/>
                </a:solidFill>
              </a:rPr>
              <a:t>6</a:t>
            </a:r>
          </a:p>
        </p:txBody>
      </p:sp>
      <p:sp>
        <p:nvSpPr>
          <p:cNvPr id="7" name="Subtitle 5"/>
          <p:cNvSpPr txBox="1">
            <a:spLocks/>
          </p:cNvSpPr>
          <p:nvPr/>
        </p:nvSpPr>
        <p:spPr>
          <a:xfrm>
            <a:off x="367200" y="3146902"/>
            <a:ext cx="4665663" cy="1882298"/>
          </a:xfrm>
          <a:prstGeom prst="rect">
            <a:avLst/>
          </a:prstGeom>
        </p:spPr>
        <p:txBody>
          <a:bodyPr/>
          <a:lstStyle>
            <a:lvl1pPr marL="0" indent="0" algn="l" defTabSz="914400" rtl="0" eaLnBrk="1" latinLnBrk="0" hangingPunct="1">
              <a:lnSpc>
                <a:spcPct val="100000"/>
              </a:lnSpc>
              <a:spcBef>
                <a:spcPts val="1200"/>
              </a:spcBef>
              <a:buFont typeface="Arial" panose="020B0604020202020204" pitchFamily="34" charset="0"/>
              <a:buNone/>
              <a:defRPr sz="1600" kern="1200">
                <a:solidFill>
                  <a:schemeClr val="tx1"/>
                </a:solidFill>
                <a:latin typeface="+mn-lt"/>
                <a:ea typeface="+mn-ea"/>
                <a:cs typeface="+mn-cs"/>
              </a:defRPr>
            </a:lvl1pPr>
            <a:lvl2pPr marL="180975" indent="-180975" algn="l" defTabSz="914400" rtl="0" eaLnBrk="1" latinLnBrk="0" hangingPunct="1">
              <a:lnSpc>
                <a:spcPct val="100000"/>
              </a:lnSpc>
              <a:spcBef>
                <a:spcPts val="600"/>
              </a:spcBef>
              <a:buFont typeface="Wingdings" panose="05000000000000000000" pitchFamily="2" charset="2"/>
              <a:buChar char="§"/>
              <a:defRPr sz="1600" kern="1200">
                <a:solidFill>
                  <a:schemeClr val="tx1"/>
                </a:solidFill>
                <a:latin typeface="+mn-lt"/>
                <a:ea typeface="+mn-ea"/>
                <a:cs typeface="+mn-cs"/>
              </a:defRPr>
            </a:lvl2pPr>
            <a:lvl3pPr marL="361950" indent="-180975" algn="l" defTabSz="914400" rtl="0" eaLnBrk="1" latinLnBrk="0" hangingPunct="1">
              <a:lnSpc>
                <a:spcPct val="100000"/>
              </a:lnSpc>
              <a:spcBef>
                <a:spcPts val="600"/>
              </a:spcBef>
              <a:buFont typeface="Wingdings" panose="05000000000000000000" pitchFamily="2" charset="2"/>
              <a:buChar char="§"/>
              <a:defRPr sz="1600" kern="1200">
                <a:solidFill>
                  <a:schemeClr val="tx1"/>
                </a:solidFill>
                <a:latin typeface="+mn-lt"/>
                <a:ea typeface="+mn-ea"/>
                <a:cs typeface="+mn-cs"/>
              </a:defRPr>
            </a:lvl3pPr>
            <a:lvl4pPr marL="542925" indent="-180975" algn="l" defTabSz="914400" rtl="0" eaLnBrk="1" latinLnBrk="0" hangingPunct="1">
              <a:lnSpc>
                <a:spcPct val="100000"/>
              </a:lnSpc>
              <a:spcBef>
                <a:spcPts val="600"/>
              </a:spcBef>
              <a:buFont typeface="Wingdings" panose="05000000000000000000" pitchFamily="2" charset="2"/>
              <a:buChar char="§"/>
              <a:defRPr sz="1600" kern="1200">
                <a:solidFill>
                  <a:schemeClr val="tx1"/>
                </a:solidFill>
                <a:latin typeface="+mn-lt"/>
                <a:ea typeface="+mn-ea"/>
                <a:cs typeface="+mn-cs"/>
              </a:defRPr>
            </a:lvl4pPr>
            <a:lvl5pPr marL="714375" indent="-171450" algn="l" defTabSz="914400" rtl="0" eaLnBrk="1" latinLnBrk="0" hangingPunct="1">
              <a:lnSpc>
                <a:spcPct val="100000"/>
              </a:lnSpc>
              <a:spcBef>
                <a:spcPts val="600"/>
              </a:spcBef>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2400" b="1" dirty="0">
                <a:solidFill>
                  <a:srgbClr val="FFFFFF"/>
                </a:solidFill>
              </a:rPr>
              <a:t>Understanding how the market makes product purchase decisions</a:t>
            </a:r>
          </a:p>
        </p:txBody>
      </p:sp>
    </p:spTree>
    <p:extLst>
      <p:ext uri="{BB962C8B-B14F-4D97-AF65-F5344CB8AC3E}">
        <p14:creationId xmlns:p14="http://schemas.microsoft.com/office/powerpoint/2010/main" val="42172908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0000" y="325329"/>
            <a:ext cx="11466875" cy="404119"/>
          </a:xfrm>
        </p:spPr>
        <p:txBody>
          <a:bodyPr/>
          <a:lstStyle/>
          <a:p>
            <a:pPr>
              <a:defRPr/>
            </a:pPr>
            <a:r>
              <a:rPr lang="en-GB" dirty="0"/>
              <a:t>How does the market make product purchase decisions?</a:t>
            </a:r>
            <a:br>
              <a:rPr lang="en-GB" dirty="0"/>
            </a:br>
            <a:endParaRPr lang="en-GB" sz="1600" b="0" dirty="0"/>
          </a:p>
        </p:txBody>
      </p:sp>
      <p:sp>
        <p:nvSpPr>
          <p:cNvPr id="3" name="Slide Number Placeholder 2"/>
          <p:cNvSpPr>
            <a:spLocks noGrp="1"/>
          </p:cNvSpPr>
          <p:nvPr>
            <p:ph type="sldNum" sz="quarter" idx="4"/>
          </p:nvPr>
        </p:nvSpPr>
        <p:spPr/>
        <p:txBody>
          <a:bodyPr/>
          <a:lstStyle/>
          <a:p>
            <a:pPr>
              <a:defRPr/>
            </a:pPr>
            <a:fld id="{4034BEE3-566C-4068-A777-C3A4762E861B}" type="slidenum">
              <a:rPr lang="en-GB" sz="1800" kern="0" smtClean="0">
                <a:solidFill>
                  <a:srgbClr val="717171"/>
                </a:solidFill>
              </a:rPr>
              <a:pPr>
                <a:defRPr/>
              </a:pPr>
              <a:t>59</a:t>
            </a:fld>
            <a:endParaRPr lang="en-GB" sz="1800" kern="0" dirty="0">
              <a:solidFill>
                <a:srgbClr val="717171"/>
              </a:solidFill>
            </a:endParaRPr>
          </a:p>
        </p:txBody>
      </p:sp>
      <p:sp>
        <p:nvSpPr>
          <p:cNvPr id="5" name="Rectangle 4"/>
          <p:cNvSpPr/>
          <p:nvPr/>
        </p:nvSpPr>
        <p:spPr>
          <a:xfrm>
            <a:off x="-97331" y="5845671"/>
            <a:ext cx="913799" cy="3399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defRPr/>
            </a:pPr>
            <a:r>
              <a:rPr lang="en-US" sz="1200" kern="0" dirty="0">
                <a:solidFill>
                  <a:srgbClr val="717171">
                    <a:lumMod val="75000"/>
                  </a:srgbClr>
                </a:solidFill>
              </a:rPr>
              <a:t>n= 1500</a:t>
            </a:r>
          </a:p>
        </p:txBody>
      </p:sp>
      <p:graphicFrame>
        <p:nvGraphicFramePr>
          <p:cNvPr id="163" name="Chart 162"/>
          <p:cNvGraphicFramePr/>
          <p:nvPr>
            <p:extLst>
              <p:ext uri="{D42A27DB-BD31-4B8C-83A1-F6EECF244321}">
                <p14:modId xmlns:p14="http://schemas.microsoft.com/office/powerpoint/2010/main" val="613255429"/>
              </p:ext>
            </p:extLst>
          </p:nvPr>
        </p:nvGraphicFramePr>
        <p:xfrm>
          <a:off x="-7966" y="2444460"/>
          <a:ext cx="3370996" cy="3320080"/>
        </p:xfrm>
        <a:graphic>
          <a:graphicData uri="http://schemas.openxmlformats.org/drawingml/2006/chart">
            <c:chart xmlns:c="http://schemas.openxmlformats.org/drawingml/2006/chart" xmlns:r="http://schemas.openxmlformats.org/officeDocument/2006/relationships" r:id="rId3"/>
          </a:graphicData>
        </a:graphic>
      </p:graphicFrame>
      <p:sp>
        <p:nvSpPr>
          <p:cNvPr id="152" name="Rectangle 151"/>
          <p:cNvSpPr/>
          <p:nvPr/>
        </p:nvSpPr>
        <p:spPr bwMode="ltGray">
          <a:xfrm>
            <a:off x="3078779" y="4203025"/>
            <a:ext cx="3367582" cy="396428"/>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defRPr/>
            </a:pPr>
            <a:endParaRPr lang="en-US" sz="1400" b="1" kern="0" dirty="0">
              <a:solidFill>
                <a:srgbClr val="717171">
                  <a:lumMod val="75000"/>
                </a:srgbClr>
              </a:solidFill>
            </a:endParaRPr>
          </a:p>
        </p:txBody>
      </p:sp>
      <p:graphicFrame>
        <p:nvGraphicFramePr>
          <p:cNvPr id="18" name="Chart 17"/>
          <p:cNvGraphicFramePr/>
          <p:nvPr>
            <p:extLst>
              <p:ext uri="{D42A27DB-BD31-4B8C-83A1-F6EECF244321}">
                <p14:modId xmlns:p14="http://schemas.microsoft.com/office/powerpoint/2010/main" val="4066705298"/>
              </p:ext>
            </p:extLst>
          </p:nvPr>
        </p:nvGraphicFramePr>
        <p:xfrm>
          <a:off x="3746672" y="2525592"/>
          <a:ext cx="4690690" cy="2251124"/>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74" name="Chart 173"/>
          <p:cNvGraphicFramePr/>
          <p:nvPr>
            <p:extLst>
              <p:ext uri="{D42A27DB-BD31-4B8C-83A1-F6EECF244321}">
                <p14:modId xmlns:p14="http://schemas.microsoft.com/office/powerpoint/2010/main" val="3725293037"/>
              </p:ext>
            </p:extLst>
          </p:nvPr>
        </p:nvGraphicFramePr>
        <p:xfrm>
          <a:off x="8437362" y="2038865"/>
          <a:ext cx="3754638" cy="3154518"/>
        </p:xfrm>
        <a:graphic>
          <a:graphicData uri="http://schemas.openxmlformats.org/drawingml/2006/chart">
            <c:chart xmlns:c="http://schemas.openxmlformats.org/drawingml/2006/chart" xmlns:r="http://schemas.openxmlformats.org/officeDocument/2006/relationships" r:id="rId5"/>
          </a:graphicData>
        </a:graphic>
      </p:graphicFrame>
      <p:sp>
        <p:nvSpPr>
          <p:cNvPr id="39" name="Rectangle 38"/>
          <p:cNvSpPr/>
          <p:nvPr/>
        </p:nvSpPr>
        <p:spPr>
          <a:xfrm>
            <a:off x="8225508" y="1324699"/>
            <a:ext cx="3745914" cy="6056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US" b="1" dirty="0">
                <a:solidFill>
                  <a:srgbClr val="FFFFFF">
                    <a:lumMod val="50000"/>
                  </a:srgbClr>
                </a:solidFill>
              </a:rPr>
              <a:t>Who pays for the purchases? (%)</a:t>
            </a:r>
          </a:p>
        </p:txBody>
      </p:sp>
      <p:sp>
        <p:nvSpPr>
          <p:cNvPr id="40" name="Rectangle 39"/>
          <p:cNvSpPr/>
          <p:nvPr/>
        </p:nvSpPr>
        <p:spPr>
          <a:xfrm>
            <a:off x="4276538" y="1326394"/>
            <a:ext cx="4001889" cy="6056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US" b="1" dirty="0">
                <a:solidFill>
                  <a:srgbClr val="FFFFFF">
                    <a:lumMod val="50000"/>
                  </a:srgbClr>
                </a:solidFill>
              </a:rPr>
              <a:t>Who assists in the decision making process? (%)</a:t>
            </a:r>
          </a:p>
        </p:txBody>
      </p:sp>
      <p:sp>
        <p:nvSpPr>
          <p:cNvPr id="41" name="Rectangle 40"/>
          <p:cNvSpPr/>
          <p:nvPr/>
        </p:nvSpPr>
        <p:spPr>
          <a:xfrm>
            <a:off x="200633" y="1324699"/>
            <a:ext cx="3684019" cy="6056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US" b="1" dirty="0">
                <a:solidFill>
                  <a:srgbClr val="FFFFFF">
                    <a:lumMod val="50000"/>
                  </a:srgbClr>
                </a:solidFill>
              </a:rPr>
              <a:t>Who makes the decision about which product to buy for own personal use? (%)</a:t>
            </a:r>
          </a:p>
        </p:txBody>
      </p:sp>
      <p:sp>
        <p:nvSpPr>
          <p:cNvPr id="12" name="Rectangle 11"/>
          <p:cNvSpPr/>
          <p:nvPr/>
        </p:nvSpPr>
        <p:spPr>
          <a:xfrm>
            <a:off x="4170015" y="5856177"/>
            <a:ext cx="913799" cy="3399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defRPr/>
            </a:pPr>
            <a:r>
              <a:rPr lang="en-US" sz="1200" kern="0" dirty="0">
                <a:solidFill>
                  <a:srgbClr val="717171">
                    <a:lumMod val="75000"/>
                  </a:srgbClr>
                </a:solidFill>
              </a:rPr>
              <a:t>n= 333</a:t>
            </a:r>
          </a:p>
        </p:txBody>
      </p:sp>
      <p:sp>
        <p:nvSpPr>
          <p:cNvPr id="13" name="Rectangle 12"/>
          <p:cNvSpPr/>
          <p:nvPr/>
        </p:nvSpPr>
        <p:spPr>
          <a:xfrm>
            <a:off x="8655726" y="5856177"/>
            <a:ext cx="913799" cy="3399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defRPr/>
            </a:pPr>
            <a:r>
              <a:rPr lang="en-US" sz="1200" kern="0" dirty="0">
                <a:solidFill>
                  <a:srgbClr val="717171">
                    <a:lumMod val="75000"/>
                  </a:srgbClr>
                </a:solidFill>
              </a:rPr>
              <a:t>n= 1500</a:t>
            </a:r>
          </a:p>
        </p:txBody>
      </p:sp>
    </p:spTree>
    <p:extLst>
      <p:ext uri="{BB962C8B-B14F-4D97-AF65-F5344CB8AC3E}">
        <p14:creationId xmlns:p14="http://schemas.microsoft.com/office/powerpoint/2010/main" val="2468325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ZA" dirty="0"/>
              <a:t>Quantitative research methodology</a:t>
            </a:r>
          </a:p>
        </p:txBody>
      </p:sp>
      <p:sp>
        <p:nvSpPr>
          <p:cNvPr id="7" name="Text Placeholder 6"/>
          <p:cNvSpPr>
            <a:spLocks noGrp="1"/>
          </p:cNvSpPr>
          <p:nvPr>
            <p:ph type="body" sz="quarter" idx="18"/>
          </p:nvPr>
        </p:nvSpPr>
        <p:spPr/>
        <p:txBody>
          <a:bodyPr/>
          <a:lstStyle/>
          <a:p>
            <a:endParaRPr lang="en-ZA" dirty="0"/>
          </a:p>
        </p:txBody>
      </p:sp>
      <p:sp>
        <p:nvSpPr>
          <p:cNvPr id="36" name="Title 3"/>
          <p:cNvSpPr txBox="1">
            <a:spLocks/>
          </p:cNvSpPr>
          <p:nvPr/>
        </p:nvSpPr>
        <p:spPr>
          <a:xfrm>
            <a:off x="359999" y="1054907"/>
            <a:ext cx="11008586" cy="851338"/>
          </a:xfrm>
          <a:prstGeom prst="rect">
            <a:avLst/>
          </a:prstGeom>
        </p:spPr>
        <p:txBody>
          <a:bodyPr/>
          <a:lstStyle/>
          <a:p>
            <a:pPr algn="just" fontAlgn="auto">
              <a:spcBef>
                <a:spcPts val="0"/>
              </a:spcBef>
              <a:spcAft>
                <a:spcPts val="0"/>
              </a:spcAft>
              <a:defRPr/>
            </a:pPr>
            <a:r>
              <a:rPr lang="en-AU" sz="1400" b="0" dirty="0">
                <a:cs typeface="Verdana" panose="020B0604030504040204" pitchFamily="34" charset="0"/>
              </a:rPr>
              <a:t>A robust sample size of n=1500 </a:t>
            </a:r>
            <a:r>
              <a:rPr lang="en-ZA" sz="1400" b="0" dirty="0">
                <a:cs typeface="Verdana" panose="020B0604030504040204" pitchFamily="34" charset="0"/>
              </a:rPr>
              <a:t>allowed for precise</a:t>
            </a:r>
            <a:r>
              <a:rPr lang="en-AU" sz="1400" b="0" dirty="0">
                <a:cs typeface="Verdana" panose="020B0604030504040204" pitchFamily="34" charset="0"/>
              </a:rPr>
              <a:t> sizing of opportunities, segmentation and market profiling</a:t>
            </a:r>
            <a:r>
              <a:rPr lang="en-ZA" sz="1400" b="0" dirty="0">
                <a:cs typeface="Verdana" panose="020B0604030504040204" pitchFamily="34" charset="0"/>
              </a:rPr>
              <a:t>. The sample </a:t>
            </a:r>
            <a:r>
              <a:rPr lang="en-ZA" sz="1400" dirty="0">
                <a:cs typeface="Verdana" panose="020B0604030504040204" pitchFamily="34" charset="0"/>
              </a:rPr>
              <a:t>is </a:t>
            </a:r>
            <a:r>
              <a:rPr lang="en-ZA" sz="1400" b="0" dirty="0">
                <a:cs typeface="Verdana" panose="020B0604030504040204" pitchFamily="34" charset="0"/>
              </a:rPr>
              <a:t>representative of young black women aged 14 to 25 living in urban and small-urban areas and with an LSM level of 4 to 7 (lower income socio economic group). </a:t>
            </a:r>
          </a:p>
        </p:txBody>
      </p:sp>
      <p:grpSp>
        <p:nvGrpSpPr>
          <p:cNvPr id="74" name="Group 73"/>
          <p:cNvGrpSpPr/>
          <p:nvPr/>
        </p:nvGrpSpPr>
        <p:grpSpPr>
          <a:xfrm>
            <a:off x="762230" y="2126316"/>
            <a:ext cx="10271989" cy="3544634"/>
            <a:chOff x="434685" y="2323468"/>
            <a:chExt cx="8533056" cy="3448486"/>
          </a:xfrm>
        </p:grpSpPr>
        <p:sp>
          <p:nvSpPr>
            <p:cNvPr id="8" name="Rectangle 7"/>
            <p:cNvSpPr/>
            <p:nvPr/>
          </p:nvSpPr>
          <p:spPr>
            <a:xfrm>
              <a:off x="3939916" y="4331953"/>
              <a:ext cx="1440000" cy="1440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ZA" sz="1400" b="0" dirty="0">
                  <a:solidFill>
                    <a:schemeClr val="tx1"/>
                  </a:solidFill>
                </a:rPr>
                <a:t>National - metro and small-urban</a:t>
              </a:r>
            </a:p>
          </p:txBody>
        </p:sp>
        <p:sp>
          <p:nvSpPr>
            <p:cNvPr id="9" name="Rectangle 8"/>
            <p:cNvSpPr/>
            <p:nvPr/>
          </p:nvSpPr>
          <p:spPr>
            <a:xfrm>
              <a:off x="5670031" y="4331953"/>
              <a:ext cx="1440000" cy="1440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ZA" sz="1400" b="0" dirty="0">
                  <a:solidFill>
                    <a:schemeClr val="tx1"/>
                  </a:solidFill>
                </a:rPr>
                <a:t>Random suburb sampling with area and </a:t>
              </a:r>
              <a:r>
                <a:rPr lang="en-ZA" sz="1400" dirty="0">
                  <a:solidFill>
                    <a:schemeClr val="tx1"/>
                  </a:solidFill>
                </a:rPr>
                <a:t>age </a:t>
              </a:r>
              <a:r>
                <a:rPr lang="en-ZA" sz="1400" b="0" dirty="0">
                  <a:solidFill>
                    <a:schemeClr val="tx1"/>
                  </a:solidFill>
                </a:rPr>
                <a:t>quotas</a:t>
              </a:r>
            </a:p>
          </p:txBody>
        </p:sp>
        <p:sp>
          <p:nvSpPr>
            <p:cNvPr id="10" name="TextBox 9"/>
            <p:cNvSpPr txBox="1"/>
            <p:nvPr/>
          </p:nvSpPr>
          <p:spPr>
            <a:xfrm>
              <a:off x="3884882" y="2323468"/>
              <a:ext cx="1031051" cy="369332"/>
            </a:xfrm>
            <a:prstGeom prst="rect">
              <a:avLst/>
            </a:prstGeom>
            <a:noFill/>
          </p:spPr>
          <p:txBody>
            <a:bodyPr wrap="none" rtlCol="0">
              <a:spAutoFit/>
            </a:bodyPr>
            <a:lstStyle/>
            <a:p>
              <a:r>
                <a:rPr lang="en-ZA" b="1" dirty="0">
                  <a:cs typeface="Verdana" panose="020B0604030504040204" pitchFamily="34" charset="0"/>
                </a:rPr>
                <a:t>Where?</a:t>
              </a:r>
            </a:p>
          </p:txBody>
        </p:sp>
        <p:sp>
          <p:nvSpPr>
            <p:cNvPr id="11" name="TextBox 10"/>
            <p:cNvSpPr txBox="1"/>
            <p:nvPr/>
          </p:nvSpPr>
          <p:spPr>
            <a:xfrm>
              <a:off x="5606307" y="2323468"/>
              <a:ext cx="1364476" cy="369332"/>
            </a:xfrm>
            <a:prstGeom prst="rect">
              <a:avLst/>
            </a:prstGeom>
            <a:noFill/>
          </p:spPr>
          <p:txBody>
            <a:bodyPr wrap="none" rtlCol="0">
              <a:spAutoFit/>
            </a:bodyPr>
            <a:lstStyle/>
            <a:p>
              <a:r>
                <a:rPr lang="en-ZA" b="1" dirty="0">
                  <a:cs typeface="Verdana" panose="020B0604030504040204" pitchFamily="34" charset="0"/>
                </a:rPr>
                <a:t>Sampling?</a:t>
              </a:r>
            </a:p>
          </p:txBody>
        </p:sp>
        <p:sp>
          <p:nvSpPr>
            <p:cNvPr id="12" name="TextBox 11"/>
            <p:cNvSpPr txBox="1"/>
            <p:nvPr/>
          </p:nvSpPr>
          <p:spPr>
            <a:xfrm>
              <a:off x="7427911" y="2323468"/>
              <a:ext cx="813043" cy="369332"/>
            </a:xfrm>
            <a:prstGeom prst="rect">
              <a:avLst/>
            </a:prstGeom>
            <a:noFill/>
          </p:spPr>
          <p:txBody>
            <a:bodyPr wrap="none" rtlCol="0">
              <a:spAutoFit/>
            </a:bodyPr>
            <a:lstStyle/>
            <a:p>
              <a:r>
                <a:rPr lang="en-ZA" b="1" dirty="0">
                  <a:cs typeface="Verdana" panose="020B0604030504040204" pitchFamily="34" charset="0"/>
                </a:rPr>
                <a:t>How?</a:t>
              </a:r>
            </a:p>
          </p:txBody>
        </p:sp>
        <p:sp>
          <p:nvSpPr>
            <p:cNvPr id="13" name="Rectangle 12"/>
            <p:cNvSpPr/>
            <p:nvPr/>
          </p:nvSpPr>
          <p:spPr>
            <a:xfrm>
              <a:off x="7400145" y="4331953"/>
              <a:ext cx="1567596" cy="1440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marL="108000" algn="ctr">
                <a:spcBef>
                  <a:spcPts val="1200"/>
                </a:spcBef>
              </a:pPr>
              <a:r>
                <a:rPr lang="en-AU" sz="1400" b="0" dirty="0">
                  <a:solidFill>
                    <a:schemeClr val="tx1"/>
                  </a:solidFill>
                </a:rPr>
                <a:t>Face-to-face Computer Aided Personal Interviews</a:t>
              </a:r>
            </a:p>
            <a:p>
              <a:pPr marL="108000" algn="ctr">
                <a:spcBef>
                  <a:spcPts val="1200"/>
                </a:spcBef>
              </a:pPr>
              <a:r>
                <a:rPr lang="en-AU" sz="1400" b="0" dirty="0">
                  <a:solidFill>
                    <a:schemeClr val="tx1"/>
                  </a:solidFill>
                </a:rPr>
                <a:t>40 minute interview duration</a:t>
              </a:r>
            </a:p>
          </p:txBody>
        </p:sp>
        <p:sp>
          <p:nvSpPr>
            <p:cNvPr id="14" name="Rectangle 13"/>
            <p:cNvSpPr/>
            <p:nvPr/>
          </p:nvSpPr>
          <p:spPr>
            <a:xfrm>
              <a:off x="2203555" y="4331953"/>
              <a:ext cx="1440000" cy="1440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marL="36000" algn="ctr"/>
              <a:r>
                <a:rPr lang="en-ZA" sz="1400" b="0" dirty="0">
                  <a:solidFill>
                    <a:schemeClr val="tx1"/>
                  </a:solidFill>
                </a:rPr>
                <a:t>Young females, aged 14 to 25 in LSM 4 to 7</a:t>
              </a:r>
            </a:p>
            <a:p>
              <a:pPr marL="36000" algn="ctr"/>
              <a:endParaRPr lang="en-ZA" sz="1000" dirty="0">
                <a:solidFill>
                  <a:schemeClr val="tx1"/>
                </a:solidFill>
              </a:endParaRPr>
            </a:p>
            <a:p>
              <a:pPr marL="36000" algn="ctr"/>
              <a:r>
                <a:rPr lang="en-ZA" sz="1400" b="0" dirty="0">
                  <a:solidFill>
                    <a:schemeClr val="tx1"/>
                  </a:solidFill>
                </a:rPr>
                <a:t>The data is weighted by LSM and region </a:t>
              </a:r>
            </a:p>
          </p:txBody>
        </p:sp>
        <p:sp>
          <p:nvSpPr>
            <p:cNvPr id="15" name="TextBox 14"/>
            <p:cNvSpPr txBox="1"/>
            <p:nvPr/>
          </p:nvSpPr>
          <p:spPr>
            <a:xfrm>
              <a:off x="2191758" y="2323468"/>
              <a:ext cx="825867" cy="369332"/>
            </a:xfrm>
            <a:prstGeom prst="rect">
              <a:avLst/>
            </a:prstGeom>
            <a:noFill/>
          </p:spPr>
          <p:txBody>
            <a:bodyPr wrap="none" rtlCol="0">
              <a:spAutoFit/>
            </a:bodyPr>
            <a:lstStyle/>
            <a:p>
              <a:r>
                <a:rPr lang="en-ZA" b="1" dirty="0">
                  <a:cs typeface="Verdana" panose="020B0604030504040204" pitchFamily="34" charset="0"/>
                </a:rPr>
                <a:t>Who?</a:t>
              </a:r>
            </a:p>
          </p:txBody>
        </p:sp>
        <p:grpSp>
          <p:nvGrpSpPr>
            <p:cNvPr id="16" name="Group 116"/>
            <p:cNvGrpSpPr/>
            <p:nvPr/>
          </p:nvGrpSpPr>
          <p:grpSpPr>
            <a:xfrm>
              <a:off x="3934919" y="2685533"/>
              <a:ext cx="1440000" cy="1440000"/>
              <a:chOff x="3934919" y="1866256"/>
              <a:chExt cx="1440000" cy="1440000"/>
            </a:xfrm>
          </p:grpSpPr>
          <p:sp>
            <p:nvSpPr>
              <p:cNvPr id="17" name="Rectangle 16"/>
              <p:cNvSpPr/>
              <p:nvPr/>
            </p:nvSpPr>
            <p:spPr>
              <a:xfrm>
                <a:off x="3934919" y="1866256"/>
                <a:ext cx="1440000" cy="1440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endParaRPr lang="en-ZA" sz="1600" dirty="0">
                  <a:solidFill>
                    <a:prstClr val="white"/>
                  </a:solidFill>
                </a:endParaRPr>
              </a:p>
            </p:txBody>
          </p:sp>
          <p:grpSp>
            <p:nvGrpSpPr>
              <p:cNvPr id="18" name="Group 58"/>
              <p:cNvGrpSpPr/>
              <p:nvPr/>
            </p:nvGrpSpPr>
            <p:grpSpPr>
              <a:xfrm>
                <a:off x="3965054" y="2023672"/>
                <a:ext cx="1311483" cy="1196663"/>
                <a:chOff x="1266825" y="1250950"/>
                <a:chExt cx="7585075" cy="6556376"/>
              </a:xfrm>
              <a:solidFill>
                <a:schemeClr val="bg1"/>
              </a:solidFill>
            </p:grpSpPr>
            <p:sp>
              <p:nvSpPr>
                <p:cNvPr id="19" name="Freeform 27"/>
                <p:cNvSpPr>
                  <a:spLocks/>
                </p:cNvSpPr>
                <p:nvPr/>
              </p:nvSpPr>
              <p:spPr bwMode="auto">
                <a:xfrm>
                  <a:off x="5956300" y="1250950"/>
                  <a:ext cx="2557463" cy="1563688"/>
                </a:xfrm>
                <a:custGeom>
                  <a:avLst/>
                  <a:gdLst/>
                  <a:ahLst/>
                  <a:cxnLst>
                    <a:cxn ang="0">
                      <a:pos x="634" y="62"/>
                    </a:cxn>
                    <a:cxn ang="0">
                      <a:pos x="681" y="278"/>
                    </a:cxn>
                    <a:cxn ang="0">
                      <a:pos x="634" y="278"/>
                    </a:cxn>
                    <a:cxn ang="0">
                      <a:pos x="618" y="334"/>
                    </a:cxn>
                    <a:cxn ang="0">
                      <a:pos x="641" y="365"/>
                    </a:cxn>
                    <a:cxn ang="0">
                      <a:pos x="614" y="381"/>
                    </a:cxn>
                    <a:cxn ang="0">
                      <a:pos x="618" y="397"/>
                    </a:cxn>
                    <a:cxn ang="0">
                      <a:pos x="582" y="373"/>
                    </a:cxn>
                    <a:cxn ang="0">
                      <a:pos x="598" y="361"/>
                    </a:cxn>
                    <a:cxn ang="0">
                      <a:pos x="464" y="341"/>
                    </a:cxn>
                    <a:cxn ang="0">
                      <a:pos x="378" y="401"/>
                    </a:cxn>
                    <a:cxn ang="0">
                      <a:pos x="374" y="357"/>
                    </a:cxn>
                    <a:cxn ang="0">
                      <a:pos x="279" y="369"/>
                    </a:cxn>
                    <a:cxn ang="0">
                      <a:pos x="240" y="401"/>
                    </a:cxn>
                    <a:cxn ang="0">
                      <a:pos x="248" y="416"/>
                    </a:cxn>
                    <a:cxn ang="0">
                      <a:pos x="224" y="385"/>
                    </a:cxn>
                    <a:cxn ang="0">
                      <a:pos x="102" y="381"/>
                    </a:cxn>
                    <a:cxn ang="0">
                      <a:pos x="67" y="330"/>
                    </a:cxn>
                    <a:cxn ang="0">
                      <a:pos x="39" y="345"/>
                    </a:cxn>
                    <a:cxn ang="0">
                      <a:pos x="0" y="334"/>
                    </a:cxn>
                    <a:cxn ang="0">
                      <a:pos x="82" y="184"/>
                    </a:cxn>
                    <a:cxn ang="0">
                      <a:pos x="161" y="133"/>
                    </a:cxn>
                    <a:cxn ang="0">
                      <a:pos x="252" y="58"/>
                    </a:cxn>
                    <a:cxn ang="0">
                      <a:pos x="330" y="42"/>
                    </a:cxn>
                    <a:cxn ang="0">
                      <a:pos x="346" y="15"/>
                    </a:cxn>
                    <a:cxn ang="0">
                      <a:pos x="488" y="38"/>
                    </a:cxn>
                    <a:cxn ang="0">
                      <a:pos x="634" y="62"/>
                    </a:cxn>
                  </a:cxnLst>
                  <a:rect l="0" t="0" r="r" b="b"/>
                  <a:pathLst>
                    <a:path w="681" h="416">
                      <a:moveTo>
                        <a:pt x="634" y="62"/>
                      </a:moveTo>
                      <a:cubicBezTo>
                        <a:pt x="654" y="129"/>
                        <a:pt x="659" y="212"/>
                        <a:pt x="681" y="278"/>
                      </a:cubicBezTo>
                      <a:cubicBezTo>
                        <a:pt x="665" y="278"/>
                        <a:pt x="649" y="278"/>
                        <a:pt x="634" y="278"/>
                      </a:cubicBezTo>
                      <a:cubicBezTo>
                        <a:pt x="629" y="292"/>
                        <a:pt x="634" y="323"/>
                        <a:pt x="618" y="334"/>
                      </a:cubicBezTo>
                      <a:cubicBezTo>
                        <a:pt x="623" y="347"/>
                        <a:pt x="627" y="361"/>
                        <a:pt x="641" y="365"/>
                      </a:cubicBezTo>
                      <a:cubicBezTo>
                        <a:pt x="633" y="372"/>
                        <a:pt x="621" y="373"/>
                        <a:pt x="614" y="381"/>
                      </a:cubicBezTo>
                      <a:cubicBezTo>
                        <a:pt x="609" y="391"/>
                        <a:pt x="629" y="393"/>
                        <a:pt x="618" y="397"/>
                      </a:cubicBezTo>
                      <a:cubicBezTo>
                        <a:pt x="601" y="407"/>
                        <a:pt x="587" y="387"/>
                        <a:pt x="582" y="373"/>
                      </a:cubicBezTo>
                      <a:cubicBezTo>
                        <a:pt x="589" y="380"/>
                        <a:pt x="598" y="372"/>
                        <a:pt x="598" y="361"/>
                      </a:cubicBezTo>
                      <a:cubicBezTo>
                        <a:pt x="560" y="303"/>
                        <a:pt x="519" y="355"/>
                        <a:pt x="464" y="341"/>
                      </a:cubicBezTo>
                      <a:cubicBezTo>
                        <a:pt x="451" y="377"/>
                        <a:pt x="425" y="400"/>
                        <a:pt x="378" y="401"/>
                      </a:cubicBezTo>
                      <a:cubicBezTo>
                        <a:pt x="367" y="383"/>
                        <a:pt x="366" y="379"/>
                        <a:pt x="374" y="357"/>
                      </a:cubicBezTo>
                      <a:cubicBezTo>
                        <a:pt x="347" y="360"/>
                        <a:pt x="326" y="380"/>
                        <a:pt x="279" y="369"/>
                      </a:cubicBezTo>
                      <a:cubicBezTo>
                        <a:pt x="269" y="383"/>
                        <a:pt x="257" y="394"/>
                        <a:pt x="240" y="401"/>
                      </a:cubicBezTo>
                      <a:cubicBezTo>
                        <a:pt x="235" y="413"/>
                        <a:pt x="253" y="404"/>
                        <a:pt x="248" y="416"/>
                      </a:cubicBezTo>
                      <a:cubicBezTo>
                        <a:pt x="233" y="409"/>
                        <a:pt x="216" y="405"/>
                        <a:pt x="224" y="385"/>
                      </a:cubicBezTo>
                      <a:cubicBezTo>
                        <a:pt x="193" y="362"/>
                        <a:pt x="139" y="369"/>
                        <a:pt x="102" y="381"/>
                      </a:cubicBezTo>
                      <a:cubicBezTo>
                        <a:pt x="96" y="358"/>
                        <a:pt x="74" y="351"/>
                        <a:pt x="67" y="330"/>
                      </a:cubicBezTo>
                      <a:cubicBezTo>
                        <a:pt x="54" y="331"/>
                        <a:pt x="49" y="341"/>
                        <a:pt x="39" y="345"/>
                      </a:cubicBezTo>
                      <a:cubicBezTo>
                        <a:pt x="23" y="344"/>
                        <a:pt x="13" y="337"/>
                        <a:pt x="0" y="334"/>
                      </a:cubicBezTo>
                      <a:cubicBezTo>
                        <a:pt x="19" y="275"/>
                        <a:pt x="77" y="256"/>
                        <a:pt x="82" y="184"/>
                      </a:cubicBezTo>
                      <a:cubicBezTo>
                        <a:pt x="104" y="162"/>
                        <a:pt x="151" y="166"/>
                        <a:pt x="161" y="133"/>
                      </a:cubicBezTo>
                      <a:cubicBezTo>
                        <a:pt x="208" y="124"/>
                        <a:pt x="218" y="80"/>
                        <a:pt x="252" y="58"/>
                      </a:cubicBezTo>
                      <a:cubicBezTo>
                        <a:pt x="280" y="55"/>
                        <a:pt x="305" y="48"/>
                        <a:pt x="330" y="42"/>
                      </a:cubicBezTo>
                      <a:cubicBezTo>
                        <a:pt x="341" y="39"/>
                        <a:pt x="343" y="26"/>
                        <a:pt x="346" y="15"/>
                      </a:cubicBezTo>
                      <a:cubicBezTo>
                        <a:pt x="392" y="0"/>
                        <a:pt x="469" y="2"/>
                        <a:pt x="488" y="38"/>
                      </a:cubicBezTo>
                      <a:cubicBezTo>
                        <a:pt x="537" y="46"/>
                        <a:pt x="604" y="35"/>
                        <a:pt x="634" y="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ZA" dirty="0">
                    <a:solidFill>
                      <a:prstClr val="black"/>
                    </a:solidFill>
                    <a:latin typeface="Verdana" panose="020B0604030504040204" pitchFamily="34" charset="0"/>
                    <a:cs typeface="Verdana" panose="020B0604030504040204" pitchFamily="34" charset="0"/>
                  </a:endParaRPr>
                </a:p>
              </p:txBody>
            </p:sp>
            <p:sp>
              <p:nvSpPr>
                <p:cNvPr id="20" name="Freeform 28"/>
                <p:cNvSpPr>
                  <a:spLocks/>
                </p:cNvSpPr>
                <p:nvPr/>
              </p:nvSpPr>
              <p:spPr bwMode="auto">
                <a:xfrm>
                  <a:off x="6767513" y="2325688"/>
                  <a:ext cx="1878013" cy="1663700"/>
                </a:xfrm>
                <a:custGeom>
                  <a:avLst/>
                  <a:gdLst/>
                  <a:ahLst/>
                  <a:cxnLst>
                    <a:cxn ang="0">
                      <a:pos x="429" y="0"/>
                    </a:cxn>
                    <a:cxn ang="0">
                      <a:pos x="469" y="4"/>
                    </a:cxn>
                    <a:cxn ang="0">
                      <a:pos x="453" y="264"/>
                    </a:cxn>
                    <a:cxn ang="0">
                      <a:pos x="402" y="221"/>
                    </a:cxn>
                    <a:cxn ang="0">
                      <a:pos x="331" y="288"/>
                    </a:cxn>
                    <a:cxn ang="0">
                      <a:pos x="303" y="359"/>
                    </a:cxn>
                    <a:cxn ang="0">
                      <a:pos x="347" y="437"/>
                    </a:cxn>
                    <a:cxn ang="0">
                      <a:pos x="252" y="418"/>
                    </a:cxn>
                    <a:cxn ang="0">
                      <a:pos x="162" y="441"/>
                    </a:cxn>
                    <a:cxn ang="0">
                      <a:pos x="134" y="398"/>
                    </a:cxn>
                    <a:cxn ang="0">
                      <a:pos x="91" y="371"/>
                    </a:cxn>
                    <a:cxn ang="0">
                      <a:pos x="51" y="359"/>
                    </a:cxn>
                    <a:cxn ang="0">
                      <a:pos x="0" y="355"/>
                    </a:cxn>
                    <a:cxn ang="0">
                      <a:pos x="36" y="248"/>
                    </a:cxn>
                    <a:cxn ang="0">
                      <a:pos x="83" y="233"/>
                    </a:cxn>
                    <a:cxn ang="0">
                      <a:pos x="110" y="174"/>
                    </a:cxn>
                    <a:cxn ang="0">
                      <a:pos x="55" y="181"/>
                    </a:cxn>
                    <a:cxn ang="0">
                      <a:pos x="75" y="115"/>
                    </a:cxn>
                    <a:cxn ang="0">
                      <a:pos x="36" y="118"/>
                    </a:cxn>
                    <a:cxn ang="0">
                      <a:pos x="71" y="91"/>
                    </a:cxn>
                    <a:cxn ang="0">
                      <a:pos x="142" y="79"/>
                    </a:cxn>
                    <a:cxn ang="0">
                      <a:pos x="158" y="122"/>
                    </a:cxn>
                    <a:cxn ang="0">
                      <a:pos x="252" y="67"/>
                    </a:cxn>
                    <a:cxn ang="0">
                      <a:pos x="299" y="75"/>
                    </a:cxn>
                    <a:cxn ang="0">
                      <a:pos x="331" y="52"/>
                    </a:cxn>
                    <a:cxn ang="0">
                      <a:pos x="374" y="75"/>
                    </a:cxn>
                    <a:cxn ang="0">
                      <a:pos x="355" y="87"/>
                    </a:cxn>
                    <a:cxn ang="0">
                      <a:pos x="374" y="126"/>
                    </a:cxn>
                    <a:cxn ang="0">
                      <a:pos x="414" y="118"/>
                    </a:cxn>
                    <a:cxn ang="0">
                      <a:pos x="437" y="83"/>
                    </a:cxn>
                    <a:cxn ang="0">
                      <a:pos x="414" y="55"/>
                    </a:cxn>
                    <a:cxn ang="0">
                      <a:pos x="429" y="0"/>
                    </a:cxn>
                  </a:cxnLst>
                  <a:rect l="0" t="0" r="r" b="b"/>
                  <a:pathLst>
                    <a:path w="500" h="443">
                      <a:moveTo>
                        <a:pt x="429" y="0"/>
                      </a:moveTo>
                      <a:cubicBezTo>
                        <a:pt x="446" y="4"/>
                        <a:pt x="459" y="2"/>
                        <a:pt x="469" y="4"/>
                      </a:cubicBezTo>
                      <a:cubicBezTo>
                        <a:pt x="500" y="85"/>
                        <a:pt x="469" y="206"/>
                        <a:pt x="453" y="264"/>
                      </a:cubicBezTo>
                      <a:cubicBezTo>
                        <a:pt x="423" y="262"/>
                        <a:pt x="422" y="232"/>
                        <a:pt x="402" y="221"/>
                      </a:cubicBezTo>
                      <a:cubicBezTo>
                        <a:pt x="367" y="215"/>
                        <a:pt x="350" y="260"/>
                        <a:pt x="331" y="288"/>
                      </a:cubicBezTo>
                      <a:cubicBezTo>
                        <a:pt x="313" y="314"/>
                        <a:pt x="297" y="316"/>
                        <a:pt x="303" y="359"/>
                      </a:cubicBezTo>
                      <a:cubicBezTo>
                        <a:pt x="308" y="391"/>
                        <a:pt x="334" y="408"/>
                        <a:pt x="347" y="437"/>
                      </a:cubicBezTo>
                      <a:cubicBezTo>
                        <a:pt x="314" y="432"/>
                        <a:pt x="280" y="428"/>
                        <a:pt x="252" y="418"/>
                      </a:cubicBezTo>
                      <a:cubicBezTo>
                        <a:pt x="239" y="443"/>
                        <a:pt x="184" y="426"/>
                        <a:pt x="162" y="441"/>
                      </a:cubicBezTo>
                      <a:cubicBezTo>
                        <a:pt x="148" y="431"/>
                        <a:pt x="138" y="418"/>
                        <a:pt x="134" y="398"/>
                      </a:cubicBezTo>
                      <a:cubicBezTo>
                        <a:pt x="116" y="402"/>
                        <a:pt x="96" y="391"/>
                        <a:pt x="91" y="371"/>
                      </a:cubicBezTo>
                      <a:cubicBezTo>
                        <a:pt x="65" y="373"/>
                        <a:pt x="62" y="373"/>
                        <a:pt x="51" y="359"/>
                      </a:cubicBezTo>
                      <a:cubicBezTo>
                        <a:pt x="32" y="365"/>
                        <a:pt x="13" y="370"/>
                        <a:pt x="0" y="355"/>
                      </a:cubicBezTo>
                      <a:cubicBezTo>
                        <a:pt x="28" y="326"/>
                        <a:pt x="88" y="292"/>
                        <a:pt x="36" y="248"/>
                      </a:cubicBezTo>
                      <a:cubicBezTo>
                        <a:pt x="52" y="244"/>
                        <a:pt x="67" y="237"/>
                        <a:pt x="83" y="233"/>
                      </a:cubicBezTo>
                      <a:cubicBezTo>
                        <a:pt x="85" y="205"/>
                        <a:pt x="99" y="191"/>
                        <a:pt x="110" y="174"/>
                      </a:cubicBezTo>
                      <a:cubicBezTo>
                        <a:pt x="86" y="155"/>
                        <a:pt x="71" y="191"/>
                        <a:pt x="55" y="181"/>
                      </a:cubicBezTo>
                      <a:cubicBezTo>
                        <a:pt x="46" y="157"/>
                        <a:pt x="72" y="140"/>
                        <a:pt x="75" y="115"/>
                      </a:cubicBezTo>
                      <a:cubicBezTo>
                        <a:pt x="63" y="101"/>
                        <a:pt x="53" y="124"/>
                        <a:pt x="36" y="118"/>
                      </a:cubicBezTo>
                      <a:cubicBezTo>
                        <a:pt x="50" y="112"/>
                        <a:pt x="61" y="101"/>
                        <a:pt x="71" y="91"/>
                      </a:cubicBezTo>
                      <a:cubicBezTo>
                        <a:pt x="102" y="91"/>
                        <a:pt x="129" y="102"/>
                        <a:pt x="142" y="79"/>
                      </a:cubicBezTo>
                      <a:cubicBezTo>
                        <a:pt x="142" y="96"/>
                        <a:pt x="148" y="107"/>
                        <a:pt x="158" y="122"/>
                      </a:cubicBezTo>
                      <a:cubicBezTo>
                        <a:pt x="208" y="123"/>
                        <a:pt x="236" y="101"/>
                        <a:pt x="252" y="67"/>
                      </a:cubicBezTo>
                      <a:cubicBezTo>
                        <a:pt x="276" y="67"/>
                        <a:pt x="288" y="59"/>
                        <a:pt x="299" y="75"/>
                      </a:cubicBezTo>
                      <a:cubicBezTo>
                        <a:pt x="311" y="61"/>
                        <a:pt x="319" y="60"/>
                        <a:pt x="331" y="52"/>
                      </a:cubicBezTo>
                      <a:cubicBezTo>
                        <a:pt x="350" y="55"/>
                        <a:pt x="353" y="74"/>
                        <a:pt x="374" y="75"/>
                      </a:cubicBezTo>
                      <a:cubicBezTo>
                        <a:pt x="373" y="84"/>
                        <a:pt x="353" y="75"/>
                        <a:pt x="355" y="87"/>
                      </a:cubicBezTo>
                      <a:cubicBezTo>
                        <a:pt x="352" y="110"/>
                        <a:pt x="377" y="104"/>
                        <a:pt x="374" y="126"/>
                      </a:cubicBezTo>
                      <a:cubicBezTo>
                        <a:pt x="392" y="128"/>
                        <a:pt x="403" y="124"/>
                        <a:pt x="414" y="118"/>
                      </a:cubicBezTo>
                      <a:cubicBezTo>
                        <a:pt x="405" y="90"/>
                        <a:pt x="429" y="94"/>
                        <a:pt x="437" y="83"/>
                      </a:cubicBezTo>
                      <a:cubicBezTo>
                        <a:pt x="437" y="67"/>
                        <a:pt x="418" y="68"/>
                        <a:pt x="414" y="55"/>
                      </a:cubicBezTo>
                      <a:cubicBezTo>
                        <a:pt x="417" y="36"/>
                        <a:pt x="427" y="21"/>
                        <a:pt x="429"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ZA" dirty="0">
                    <a:solidFill>
                      <a:prstClr val="black"/>
                    </a:solidFill>
                    <a:latin typeface="Verdana" panose="020B0604030504040204" pitchFamily="34" charset="0"/>
                    <a:cs typeface="Verdana" panose="020B0604030504040204" pitchFamily="34" charset="0"/>
                  </a:endParaRPr>
                </a:p>
              </p:txBody>
            </p:sp>
            <p:sp>
              <p:nvSpPr>
                <p:cNvPr id="21" name="Freeform 29"/>
                <p:cNvSpPr>
                  <a:spLocks/>
                </p:cNvSpPr>
                <p:nvPr/>
              </p:nvSpPr>
              <p:spPr bwMode="auto">
                <a:xfrm>
                  <a:off x="4135438" y="2460625"/>
                  <a:ext cx="2670175" cy="1701800"/>
                </a:xfrm>
                <a:custGeom>
                  <a:avLst/>
                  <a:gdLst/>
                  <a:ahLst/>
                  <a:cxnLst>
                    <a:cxn ang="0">
                      <a:pos x="544" y="19"/>
                    </a:cxn>
                    <a:cxn ang="0">
                      <a:pos x="587" y="71"/>
                    </a:cxn>
                    <a:cxn ang="0">
                      <a:pos x="697" y="67"/>
                    </a:cxn>
                    <a:cxn ang="0">
                      <a:pos x="709" y="90"/>
                    </a:cxn>
                    <a:cxn ang="0">
                      <a:pos x="681" y="110"/>
                    </a:cxn>
                    <a:cxn ang="0">
                      <a:pos x="646" y="165"/>
                    </a:cxn>
                    <a:cxn ang="0">
                      <a:pos x="603" y="165"/>
                    </a:cxn>
                    <a:cxn ang="0">
                      <a:pos x="603" y="291"/>
                    </a:cxn>
                    <a:cxn ang="0">
                      <a:pos x="591" y="307"/>
                    </a:cxn>
                    <a:cxn ang="0">
                      <a:pos x="457" y="366"/>
                    </a:cxn>
                    <a:cxn ang="0">
                      <a:pos x="378" y="394"/>
                    </a:cxn>
                    <a:cxn ang="0">
                      <a:pos x="272" y="453"/>
                    </a:cxn>
                    <a:cxn ang="0">
                      <a:pos x="284" y="409"/>
                    </a:cxn>
                    <a:cxn ang="0">
                      <a:pos x="221" y="449"/>
                    </a:cxn>
                    <a:cxn ang="0">
                      <a:pos x="213" y="405"/>
                    </a:cxn>
                    <a:cxn ang="0">
                      <a:pos x="174" y="401"/>
                    </a:cxn>
                    <a:cxn ang="0">
                      <a:pos x="170" y="354"/>
                    </a:cxn>
                    <a:cxn ang="0">
                      <a:pos x="126" y="378"/>
                    </a:cxn>
                    <a:cxn ang="0">
                      <a:pos x="44" y="327"/>
                    </a:cxn>
                    <a:cxn ang="0">
                      <a:pos x="4" y="240"/>
                    </a:cxn>
                    <a:cxn ang="0">
                      <a:pos x="0" y="181"/>
                    </a:cxn>
                    <a:cxn ang="0">
                      <a:pos x="95" y="75"/>
                    </a:cxn>
                    <a:cxn ang="0">
                      <a:pos x="177" y="122"/>
                    </a:cxn>
                    <a:cxn ang="0">
                      <a:pos x="256" y="149"/>
                    </a:cxn>
                    <a:cxn ang="0">
                      <a:pos x="327" y="145"/>
                    </a:cxn>
                    <a:cxn ang="0">
                      <a:pos x="414" y="8"/>
                    </a:cxn>
                    <a:cxn ang="0">
                      <a:pos x="465" y="0"/>
                    </a:cxn>
                    <a:cxn ang="0">
                      <a:pos x="516" y="35"/>
                    </a:cxn>
                    <a:cxn ang="0">
                      <a:pos x="544" y="19"/>
                    </a:cxn>
                  </a:cxnLst>
                  <a:rect l="0" t="0" r="r" b="b"/>
                  <a:pathLst>
                    <a:path w="711" h="453">
                      <a:moveTo>
                        <a:pt x="544" y="19"/>
                      </a:moveTo>
                      <a:cubicBezTo>
                        <a:pt x="561" y="34"/>
                        <a:pt x="570" y="56"/>
                        <a:pt x="587" y="71"/>
                      </a:cubicBezTo>
                      <a:cubicBezTo>
                        <a:pt x="621" y="59"/>
                        <a:pt x="662" y="50"/>
                        <a:pt x="697" y="67"/>
                      </a:cubicBezTo>
                      <a:cubicBezTo>
                        <a:pt x="688" y="82"/>
                        <a:pt x="697" y="86"/>
                        <a:pt x="709" y="90"/>
                      </a:cubicBezTo>
                      <a:cubicBezTo>
                        <a:pt x="711" y="108"/>
                        <a:pt x="699" y="112"/>
                        <a:pt x="681" y="110"/>
                      </a:cubicBezTo>
                      <a:cubicBezTo>
                        <a:pt x="664" y="123"/>
                        <a:pt x="661" y="150"/>
                        <a:pt x="646" y="165"/>
                      </a:cubicBezTo>
                      <a:cubicBezTo>
                        <a:pt x="634" y="160"/>
                        <a:pt x="615" y="160"/>
                        <a:pt x="603" y="165"/>
                      </a:cubicBezTo>
                      <a:cubicBezTo>
                        <a:pt x="561" y="200"/>
                        <a:pt x="575" y="254"/>
                        <a:pt x="603" y="291"/>
                      </a:cubicBezTo>
                      <a:cubicBezTo>
                        <a:pt x="597" y="295"/>
                        <a:pt x="595" y="302"/>
                        <a:pt x="591" y="307"/>
                      </a:cubicBezTo>
                      <a:cubicBezTo>
                        <a:pt x="559" y="314"/>
                        <a:pt x="449" y="288"/>
                        <a:pt x="457" y="366"/>
                      </a:cubicBezTo>
                      <a:cubicBezTo>
                        <a:pt x="428" y="386"/>
                        <a:pt x="420" y="413"/>
                        <a:pt x="378" y="394"/>
                      </a:cubicBezTo>
                      <a:cubicBezTo>
                        <a:pt x="331" y="399"/>
                        <a:pt x="298" y="439"/>
                        <a:pt x="272" y="453"/>
                      </a:cubicBezTo>
                      <a:cubicBezTo>
                        <a:pt x="259" y="434"/>
                        <a:pt x="279" y="422"/>
                        <a:pt x="284" y="409"/>
                      </a:cubicBezTo>
                      <a:cubicBezTo>
                        <a:pt x="247" y="380"/>
                        <a:pt x="234" y="430"/>
                        <a:pt x="221" y="449"/>
                      </a:cubicBezTo>
                      <a:cubicBezTo>
                        <a:pt x="198" y="440"/>
                        <a:pt x="212" y="427"/>
                        <a:pt x="213" y="405"/>
                      </a:cubicBezTo>
                      <a:cubicBezTo>
                        <a:pt x="207" y="396"/>
                        <a:pt x="185" y="404"/>
                        <a:pt x="174" y="401"/>
                      </a:cubicBezTo>
                      <a:cubicBezTo>
                        <a:pt x="168" y="390"/>
                        <a:pt x="170" y="371"/>
                        <a:pt x="170" y="354"/>
                      </a:cubicBezTo>
                      <a:cubicBezTo>
                        <a:pt x="149" y="344"/>
                        <a:pt x="147" y="376"/>
                        <a:pt x="126" y="378"/>
                      </a:cubicBezTo>
                      <a:cubicBezTo>
                        <a:pt x="91" y="369"/>
                        <a:pt x="67" y="348"/>
                        <a:pt x="44" y="327"/>
                      </a:cubicBezTo>
                      <a:cubicBezTo>
                        <a:pt x="54" y="287"/>
                        <a:pt x="45" y="240"/>
                        <a:pt x="4" y="240"/>
                      </a:cubicBezTo>
                      <a:cubicBezTo>
                        <a:pt x="4" y="212"/>
                        <a:pt x="10" y="201"/>
                        <a:pt x="0" y="181"/>
                      </a:cubicBezTo>
                      <a:cubicBezTo>
                        <a:pt x="24" y="135"/>
                        <a:pt x="15" y="58"/>
                        <a:pt x="95" y="75"/>
                      </a:cubicBezTo>
                      <a:cubicBezTo>
                        <a:pt x="122" y="80"/>
                        <a:pt x="133" y="112"/>
                        <a:pt x="177" y="122"/>
                      </a:cubicBezTo>
                      <a:cubicBezTo>
                        <a:pt x="193" y="125"/>
                        <a:pt x="231" y="148"/>
                        <a:pt x="256" y="149"/>
                      </a:cubicBezTo>
                      <a:cubicBezTo>
                        <a:pt x="269" y="150"/>
                        <a:pt x="310" y="149"/>
                        <a:pt x="327" y="145"/>
                      </a:cubicBezTo>
                      <a:cubicBezTo>
                        <a:pt x="379" y="135"/>
                        <a:pt x="396" y="77"/>
                        <a:pt x="414" y="8"/>
                      </a:cubicBezTo>
                      <a:cubicBezTo>
                        <a:pt x="427" y="1"/>
                        <a:pt x="453" y="8"/>
                        <a:pt x="465" y="0"/>
                      </a:cubicBezTo>
                      <a:cubicBezTo>
                        <a:pt x="476" y="18"/>
                        <a:pt x="493" y="29"/>
                        <a:pt x="516" y="35"/>
                      </a:cubicBezTo>
                      <a:cubicBezTo>
                        <a:pt x="528" y="32"/>
                        <a:pt x="539" y="29"/>
                        <a:pt x="544" y="1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ZA" dirty="0">
                    <a:solidFill>
                      <a:prstClr val="black"/>
                    </a:solidFill>
                    <a:latin typeface="Verdana" panose="020B0604030504040204" pitchFamily="34" charset="0"/>
                    <a:cs typeface="Verdana" panose="020B0604030504040204" pitchFamily="34" charset="0"/>
                  </a:endParaRPr>
                </a:p>
              </p:txBody>
            </p:sp>
            <p:sp>
              <p:nvSpPr>
                <p:cNvPr id="22" name="Freeform 30"/>
                <p:cNvSpPr>
                  <a:spLocks/>
                </p:cNvSpPr>
                <p:nvPr/>
              </p:nvSpPr>
              <p:spPr bwMode="auto">
                <a:xfrm>
                  <a:off x="1266825" y="2490788"/>
                  <a:ext cx="4062413" cy="4140200"/>
                </a:xfrm>
                <a:custGeom>
                  <a:avLst/>
                  <a:gdLst/>
                  <a:ahLst/>
                  <a:cxnLst>
                    <a:cxn ang="0">
                      <a:pos x="430" y="0"/>
                    </a:cxn>
                    <a:cxn ang="0">
                      <a:pos x="528" y="177"/>
                    </a:cxn>
                    <a:cxn ang="0">
                      <a:pos x="504" y="279"/>
                    </a:cxn>
                    <a:cxn ang="0">
                      <a:pos x="634" y="275"/>
                    </a:cxn>
                    <a:cxn ang="0">
                      <a:pos x="682" y="248"/>
                    </a:cxn>
                    <a:cxn ang="0">
                      <a:pos x="760" y="185"/>
                    </a:cxn>
                    <a:cxn ang="0">
                      <a:pos x="760" y="236"/>
                    </a:cxn>
                    <a:cxn ang="0">
                      <a:pos x="800" y="260"/>
                    </a:cxn>
                    <a:cxn ang="0">
                      <a:pos x="922" y="358"/>
                    </a:cxn>
                    <a:cxn ang="0">
                      <a:pos x="926" y="397"/>
                    </a:cxn>
                    <a:cxn ang="0">
                      <a:pos x="965" y="401"/>
                    </a:cxn>
                    <a:cxn ang="0">
                      <a:pos x="945" y="421"/>
                    </a:cxn>
                    <a:cxn ang="0">
                      <a:pos x="985" y="453"/>
                    </a:cxn>
                    <a:cxn ang="0">
                      <a:pos x="1024" y="405"/>
                    </a:cxn>
                    <a:cxn ang="0">
                      <a:pos x="1020" y="429"/>
                    </a:cxn>
                    <a:cxn ang="0">
                      <a:pos x="953" y="661"/>
                    </a:cxn>
                    <a:cxn ang="0">
                      <a:pos x="1012" y="720"/>
                    </a:cxn>
                    <a:cxn ang="0">
                      <a:pos x="1079" y="803"/>
                    </a:cxn>
                    <a:cxn ang="0">
                      <a:pos x="1075" y="866"/>
                    </a:cxn>
                    <a:cxn ang="0">
                      <a:pos x="985" y="894"/>
                    </a:cxn>
                    <a:cxn ang="0">
                      <a:pos x="957" y="941"/>
                    </a:cxn>
                    <a:cxn ang="0">
                      <a:pos x="800" y="964"/>
                    </a:cxn>
                    <a:cxn ang="0">
                      <a:pos x="709" y="921"/>
                    </a:cxn>
                    <a:cxn ang="0">
                      <a:pos x="666" y="1000"/>
                    </a:cxn>
                    <a:cxn ang="0">
                      <a:pos x="536" y="1067"/>
                    </a:cxn>
                    <a:cxn ang="0">
                      <a:pos x="508" y="1102"/>
                    </a:cxn>
                    <a:cxn ang="0">
                      <a:pos x="461" y="1012"/>
                    </a:cxn>
                    <a:cxn ang="0">
                      <a:pos x="374" y="1047"/>
                    </a:cxn>
                    <a:cxn ang="0">
                      <a:pos x="323" y="960"/>
                    </a:cxn>
                    <a:cxn ang="0">
                      <a:pos x="252" y="764"/>
                    </a:cxn>
                    <a:cxn ang="0">
                      <a:pos x="225" y="815"/>
                    </a:cxn>
                    <a:cxn ang="0">
                      <a:pos x="170" y="862"/>
                    </a:cxn>
                    <a:cxn ang="0">
                      <a:pos x="0" y="519"/>
                    </a:cxn>
                    <a:cxn ang="0">
                      <a:pos x="36" y="496"/>
                    </a:cxn>
                    <a:cxn ang="0">
                      <a:pos x="67" y="445"/>
                    </a:cxn>
                    <a:cxn ang="0">
                      <a:pos x="103" y="476"/>
                    </a:cxn>
                    <a:cxn ang="0">
                      <a:pos x="111" y="531"/>
                    </a:cxn>
                    <a:cxn ang="0">
                      <a:pos x="331" y="559"/>
                    </a:cxn>
                    <a:cxn ang="0">
                      <a:pos x="430" y="488"/>
                    </a:cxn>
                    <a:cxn ang="0">
                      <a:pos x="430" y="0"/>
                    </a:cxn>
                  </a:cxnLst>
                  <a:rect l="0" t="0" r="r" b="b"/>
                  <a:pathLst>
                    <a:path w="1082" h="1102">
                      <a:moveTo>
                        <a:pt x="430" y="0"/>
                      </a:moveTo>
                      <a:cubicBezTo>
                        <a:pt x="490" y="31"/>
                        <a:pt x="512" y="101"/>
                        <a:pt x="528" y="177"/>
                      </a:cubicBezTo>
                      <a:cubicBezTo>
                        <a:pt x="507" y="203"/>
                        <a:pt x="495" y="232"/>
                        <a:pt x="504" y="279"/>
                      </a:cubicBezTo>
                      <a:cubicBezTo>
                        <a:pt x="548" y="273"/>
                        <a:pt x="581" y="274"/>
                        <a:pt x="634" y="275"/>
                      </a:cubicBezTo>
                      <a:cubicBezTo>
                        <a:pt x="655" y="271"/>
                        <a:pt x="655" y="246"/>
                        <a:pt x="682" y="248"/>
                      </a:cubicBezTo>
                      <a:cubicBezTo>
                        <a:pt x="708" y="227"/>
                        <a:pt x="716" y="188"/>
                        <a:pt x="760" y="185"/>
                      </a:cubicBezTo>
                      <a:cubicBezTo>
                        <a:pt x="760" y="202"/>
                        <a:pt x="760" y="219"/>
                        <a:pt x="760" y="236"/>
                      </a:cubicBezTo>
                      <a:cubicBezTo>
                        <a:pt x="772" y="246"/>
                        <a:pt x="790" y="248"/>
                        <a:pt x="800" y="260"/>
                      </a:cubicBezTo>
                      <a:cubicBezTo>
                        <a:pt x="778" y="340"/>
                        <a:pt x="870" y="403"/>
                        <a:pt x="922" y="358"/>
                      </a:cubicBezTo>
                      <a:cubicBezTo>
                        <a:pt x="931" y="363"/>
                        <a:pt x="923" y="385"/>
                        <a:pt x="926" y="397"/>
                      </a:cubicBezTo>
                      <a:cubicBezTo>
                        <a:pt x="933" y="404"/>
                        <a:pt x="952" y="400"/>
                        <a:pt x="965" y="401"/>
                      </a:cubicBezTo>
                      <a:cubicBezTo>
                        <a:pt x="960" y="409"/>
                        <a:pt x="956" y="418"/>
                        <a:pt x="945" y="421"/>
                      </a:cubicBezTo>
                      <a:cubicBezTo>
                        <a:pt x="961" y="429"/>
                        <a:pt x="969" y="445"/>
                        <a:pt x="985" y="453"/>
                      </a:cubicBezTo>
                      <a:cubicBezTo>
                        <a:pt x="1012" y="450"/>
                        <a:pt x="998" y="408"/>
                        <a:pt x="1024" y="405"/>
                      </a:cubicBezTo>
                      <a:cubicBezTo>
                        <a:pt x="1043" y="406"/>
                        <a:pt x="1016" y="417"/>
                        <a:pt x="1020" y="429"/>
                      </a:cubicBezTo>
                      <a:cubicBezTo>
                        <a:pt x="1047" y="506"/>
                        <a:pt x="998" y="607"/>
                        <a:pt x="953" y="661"/>
                      </a:cubicBezTo>
                      <a:cubicBezTo>
                        <a:pt x="961" y="693"/>
                        <a:pt x="991" y="702"/>
                        <a:pt x="1012" y="720"/>
                      </a:cubicBezTo>
                      <a:cubicBezTo>
                        <a:pt x="1023" y="760"/>
                        <a:pt x="1049" y="783"/>
                        <a:pt x="1079" y="803"/>
                      </a:cubicBezTo>
                      <a:cubicBezTo>
                        <a:pt x="1080" y="833"/>
                        <a:pt x="1082" y="841"/>
                        <a:pt x="1075" y="866"/>
                      </a:cubicBezTo>
                      <a:cubicBezTo>
                        <a:pt x="1046" y="876"/>
                        <a:pt x="1020" y="890"/>
                        <a:pt x="985" y="894"/>
                      </a:cubicBezTo>
                      <a:cubicBezTo>
                        <a:pt x="969" y="903"/>
                        <a:pt x="966" y="925"/>
                        <a:pt x="957" y="941"/>
                      </a:cubicBezTo>
                      <a:cubicBezTo>
                        <a:pt x="904" y="962"/>
                        <a:pt x="842" y="912"/>
                        <a:pt x="800" y="964"/>
                      </a:cubicBezTo>
                      <a:cubicBezTo>
                        <a:pt x="767" y="953"/>
                        <a:pt x="730" y="945"/>
                        <a:pt x="709" y="921"/>
                      </a:cubicBezTo>
                      <a:cubicBezTo>
                        <a:pt x="681" y="933"/>
                        <a:pt x="679" y="972"/>
                        <a:pt x="666" y="1000"/>
                      </a:cubicBezTo>
                      <a:cubicBezTo>
                        <a:pt x="612" y="991"/>
                        <a:pt x="590" y="1053"/>
                        <a:pt x="536" y="1067"/>
                      </a:cubicBezTo>
                      <a:cubicBezTo>
                        <a:pt x="525" y="1077"/>
                        <a:pt x="524" y="1097"/>
                        <a:pt x="508" y="1102"/>
                      </a:cubicBezTo>
                      <a:cubicBezTo>
                        <a:pt x="457" y="1102"/>
                        <a:pt x="431" y="1049"/>
                        <a:pt x="461" y="1012"/>
                      </a:cubicBezTo>
                      <a:cubicBezTo>
                        <a:pt x="433" y="994"/>
                        <a:pt x="405" y="1041"/>
                        <a:pt x="374" y="1047"/>
                      </a:cubicBezTo>
                      <a:cubicBezTo>
                        <a:pt x="392" y="1006"/>
                        <a:pt x="368" y="962"/>
                        <a:pt x="323" y="960"/>
                      </a:cubicBezTo>
                      <a:cubicBezTo>
                        <a:pt x="321" y="889"/>
                        <a:pt x="317" y="786"/>
                        <a:pt x="252" y="764"/>
                      </a:cubicBezTo>
                      <a:cubicBezTo>
                        <a:pt x="241" y="778"/>
                        <a:pt x="230" y="794"/>
                        <a:pt x="225" y="815"/>
                      </a:cubicBezTo>
                      <a:cubicBezTo>
                        <a:pt x="184" y="808"/>
                        <a:pt x="176" y="834"/>
                        <a:pt x="170" y="862"/>
                      </a:cubicBezTo>
                      <a:cubicBezTo>
                        <a:pt x="95" y="766"/>
                        <a:pt x="72" y="619"/>
                        <a:pt x="0" y="519"/>
                      </a:cubicBezTo>
                      <a:cubicBezTo>
                        <a:pt x="6" y="506"/>
                        <a:pt x="24" y="504"/>
                        <a:pt x="36" y="496"/>
                      </a:cubicBezTo>
                      <a:cubicBezTo>
                        <a:pt x="29" y="470"/>
                        <a:pt x="47" y="455"/>
                        <a:pt x="67" y="445"/>
                      </a:cubicBezTo>
                      <a:cubicBezTo>
                        <a:pt x="82" y="452"/>
                        <a:pt x="84" y="472"/>
                        <a:pt x="103" y="476"/>
                      </a:cubicBezTo>
                      <a:cubicBezTo>
                        <a:pt x="95" y="501"/>
                        <a:pt x="106" y="510"/>
                        <a:pt x="111" y="531"/>
                      </a:cubicBezTo>
                      <a:cubicBezTo>
                        <a:pt x="185" y="559"/>
                        <a:pt x="260" y="557"/>
                        <a:pt x="331" y="559"/>
                      </a:cubicBezTo>
                      <a:cubicBezTo>
                        <a:pt x="353" y="524"/>
                        <a:pt x="386" y="501"/>
                        <a:pt x="430" y="488"/>
                      </a:cubicBezTo>
                      <a:cubicBezTo>
                        <a:pt x="430" y="325"/>
                        <a:pt x="430" y="162"/>
                        <a:pt x="43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ZA" dirty="0">
                    <a:solidFill>
                      <a:prstClr val="black"/>
                    </a:solidFill>
                    <a:latin typeface="Verdana" panose="020B0604030504040204" pitchFamily="34" charset="0"/>
                    <a:cs typeface="Verdana" panose="020B0604030504040204" pitchFamily="34" charset="0"/>
                  </a:endParaRPr>
                </a:p>
              </p:txBody>
            </p:sp>
            <p:sp>
              <p:nvSpPr>
                <p:cNvPr id="23" name="Freeform 31"/>
                <p:cNvSpPr>
                  <a:spLocks/>
                </p:cNvSpPr>
                <p:nvPr/>
              </p:nvSpPr>
              <p:spPr bwMode="auto">
                <a:xfrm>
                  <a:off x="6275388" y="2809875"/>
                  <a:ext cx="857250" cy="819150"/>
                </a:xfrm>
                <a:custGeom>
                  <a:avLst/>
                  <a:gdLst/>
                  <a:ahLst/>
                  <a:cxnLst>
                    <a:cxn ang="0">
                      <a:pos x="178" y="13"/>
                    </a:cxn>
                    <a:cxn ang="0">
                      <a:pos x="198" y="68"/>
                    </a:cxn>
                    <a:cxn ang="0">
                      <a:pos x="214" y="49"/>
                    </a:cxn>
                    <a:cxn ang="0">
                      <a:pos x="198" y="100"/>
                    </a:cxn>
                    <a:cxn ang="0">
                      <a:pos x="155" y="123"/>
                    </a:cxn>
                    <a:cxn ang="0">
                      <a:pos x="178" y="159"/>
                    </a:cxn>
                    <a:cxn ang="0">
                      <a:pos x="111" y="218"/>
                    </a:cxn>
                    <a:cxn ang="0">
                      <a:pos x="92" y="190"/>
                    </a:cxn>
                    <a:cxn ang="0">
                      <a:pos x="52" y="198"/>
                    </a:cxn>
                    <a:cxn ang="0">
                      <a:pos x="45" y="80"/>
                    </a:cxn>
                    <a:cxn ang="0">
                      <a:pos x="115" y="25"/>
                    </a:cxn>
                    <a:cxn ang="0">
                      <a:pos x="178" y="13"/>
                    </a:cxn>
                  </a:cxnLst>
                  <a:rect l="0" t="0" r="r" b="b"/>
                  <a:pathLst>
                    <a:path w="228" h="218">
                      <a:moveTo>
                        <a:pt x="178" y="13"/>
                      </a:moveTo>
                      <a:cubicBezTo>
                        <a:pt x="172" y="35"/>
                        <a:pt x="171" y="69"/>
                        <a:pt x="198" y="68"/>
                      </a:cubicBezTo>
                      <a:cubicBezTo>
                        <a:pt x="210" y="69"/>
                        <a:pt x="212" y="58"/>
                        <a:pt x="214" y="49"/>
                      </a:cubicBezTo>
                      <a:cubicBezTo>
                        <a:pt x="228" y="57"/>
                        <a:pt x="202" y="84"/>
                        <a:pt x="198" y="100"/>
                      </a:cubicBezTo>
                      <a:cubicBezTo>
                        <a:pt x="173" y="97"/>
                        <a:pt x="164" y="111"/>
                        <a:pt x="155" y="123"/>
                      </a:cubicBezTo>
                      <a:cubicBezTo>
                        <a:pt x="159" y="139"/>
                        <a:pt x="176" y="142"/>
                        <a:pt x="178" y="159"/>
                      </a:cubicBezTo>
                      <a:cubicBezTo>
                        <a:pt x="163" y="185"/>
                        <a:pt x="136" y="200"/>
                        <a:pt x="111" y="218"/>
                      </a:cubicBezTo>
                      <a:cubicBezTo>
                        <a:pt x="102" y="211"/>
                        <a:pt x="99" y="199"/>
                        <a:pt x="92" y="190"/>
                      </a:cubicBezTo>
                      <a:cubicBezTo>
                        <a:pt x="84" y="194"/>
                        <a:pt x="68" y="193"/>
                        <a:pt x="52" y="198"/>
                      </a:cubicBezTo>
                      <a:cubicBezTo>
                        <a:pt x="29" y="162"/>
                        <a:pt x="0" y="113"/>
                        <a:pt x="45" y="80"/>
                      </a:cubicBezTo>
                      <a:cubicBezTo>
                        <a:pt x="84" y="102"/>
                        <a:pt x="99" y="50"/>
                        <a:pt x="115" y="25"/>
                      </a:cubicBezTo>
                      <a:cubicBezTo>
                        <a:pt x="148" y="26"/>
                        <a:pt x="150" y="0"/>
                        <a:pt x="178" y="1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ZA" dirty="0">
                    <a:solidFill>
                      <a:prstClr val="black"/>
                    </a:solidFill>
                    <a:latin typeface="Verdana" panose="020B0604030504040204" pitchFamily="34" charset="0"/>
                    <a:cs typeface="Verdana" panose="020B0604030504040204" pitchFamily="34" charset="0"/>
                  </a:endParaRPr>
                </a:p>
              </p:txBody>
            </p:sp>
            <p:sp>
              <p:nvSpPr>
                <p:cNvPr id="24" name="Freeform 32"/>
                <p:cNvSpPr>
                  <a:spLocks/>
                </p:cNvSpPr>
                <p:nvPr/>
              </p:nvSpPr>
              <p:spPr bwMode="auto">
                <a:xfrm>
                  <a:off x="4889500" y="3527425"/>
                  <a:ext cx="2501900" cy="2025650"/>
                </a:xfrm>
                <a:custGeom>
                  <a:avLst/>
                  <a:gdLst/>
                  <a:ahLst/>
                  <a:cxnLst>
                    <a:cxn ang="0">
                      <a:pos x="583" y="58"/>
                    </a:cxn>
                    <a:cxn ang="0">
                      <a:pos x="666" y="133"/>
                    </a:cxn>
                    <a:cxn ang="0">
                      <a:pos x="646" y="220"/>
                    </a:cxn>
                    <a:cxn ang="0">
                      <a:pos x="547" y="287"/>
                    </a:cxn>
                    <a:cxn ang="0">
                      <a:pos x="524" y="267"/>
                    </a:cxn>
                    <a:cxn ang="0">
                      <a:pos x="445" y="295"/>
                    </a:cxn>
                    <a:cxn ang="0">
                      <a:pos x="319" y="401"/>
                    </a:cxn>
                    <a:cxn ang="0">
                      <a:pos x="351" y="503"/>
                    </a:cxn>
                    <a:cxn ang="0">
                      <a:pos x="260" y="539"/>
                    </a:cxn>
                    <a:cxn ang="0">
                      <a:pos x="150" y="527"/>
                    </a:cxn>
                    <a:cxn ang="0">
                      <a:pos x="0" y="389"/>
                    </a:cxn>
                    <a:cxn ang="0">
                      <a:pos x="75" y="184"/>
                    </a:cxn>
                    <a:cxn ang="0">
                      <a:pos x="169" y="121"/>
                    </a:cxn>
                    <a:cxn ang="0">
                      <a:pos x="221" y="129"/>
                    </a:cxn>
                    <a:cxn ang="0">
                      <a:pos x="272" y="58"/>
                    </a:cxn>
                    <a:cxn ang="0">
                      <a:pos x="386" y="39"/>
                    </a:cxn>
                    <a:cxn ang="0">
                      <a:pos x="414" y="15"/>
                    </a:cxn>
                    <a:cxn ang="0">
                      <a:pos x="520" y="58"/>
                    </a:cxn>
                    <a:cxn ang="0">
                      <a:pos x="583" y="58"/>
                    </a:cxn>
                  </a:cxnLst>
                  <a:rect l="0" t="0" r="r" b="b"/>
                  <a:pathLst>
                    <a:path w="666" h="539">
                      <a:moveTo>
                        <a:pt x="583" y="58"/>
                      </a:moveTo>
                      <a:cubicBezTo>
                        <a:pt x="606" y="88"/>
                        <a:pt x="641" y="106"/>
                        <a:pt x="666" y="133"/>
                      </a:cubicBezTo>
                      <a:cubicBezTo>
                        <a:pt x="662" y="164"/>
                        <a:pt x="638" y="190"/>
                        <a:pt x="646" y="220"/>
                      </a:cubicBezTo>
                      <a:cubicBezTo>
                        <a:pt x="617" y="246"/>
                        <a:pt x="571" y="255"/>
                        <a:pt x="547" y="287"/>
                      </a:cubicBezTo>
                      <a:cubicBezTo>
                        <a:pt x="537" y="283"/>
                        <a:pt x="534" y="271"/>
                        <a:pt x="524" y="267"/>
                      </a:cubicBezTo>
                      <a:cubicBezTo>
                        <a:pt x="489" y="268"/>
                        <a:pt x="461" y="275"/>
                        <a:pt x="445" y="295"/>
                      </a:cubicBezTo>
                      <a:cubicBezTo>
                        <a:pt x="379" y="292"/>
                        <a:pt x="373" y="379"/>
                        <a:pt x="319" y="401"/>
                      </a:cubicBezTo>
                      <a:cubicBezTo>
                        <a:pt x="315" y="449"/>
                        <a:pt x="357" y="452"/>
                        <a:pt x="351" y="503"/>
                      </a:cubicBezTo>
                      <a:cubicBezTo>
                        <a:pt x="326" y="521"/>
                        <a:pt x="293" y="530"/>
                        <a:pt x="260" y="539"/>
                      </a:cubicBezTo>
                      <a:cubicBezTo>
                        <a:pt x="235" y="514"/>
                        <a:pt x="184" y="502"/>
                        <a:pt x="150" y="527"/>
                      </a:cubicBezTo>
                      <a:cubicBezTo>
                        <a:pt x="81" y="513"/>
                        <a:pt x="55" y="429"/>
                        <a:pt x="0" y="389"/>
                      </a:cubicBezTo>
                      <a:cubicBezTo>
                        <a:pt x="35" y="327"/>
                        <a:pt x="79" y="263"/>
                        <a:pt x="75" y="184"/>
                      </a:cubicBezTo>
                      <a:cubicBezTo>
                        <a:pt x="113" y="162"/>
                        <a:pt x="120" y="125"/>
                        <a:pt x="169" y="121"/>
                      </a:cubicBezTo>
                      <a:cubicBezTo>
                        <a:pt x="185" y="120"/>
                        <a:pt x="202" y="133"/>
                        <a:pt x="221" y="129"/>
                      </a:cubicBezTo>
                      <a:cubicBezTo>
                        <a:pt x="245" y="124"/>
                        <a:pt x="275" y="93"/>
                        <a:pt x="272" y="58"/>
                      </a:cubicBezTo>
                      <a:cubicBezTo>
                        <a:pt x="295" y="32"/>
                        <a:pt x="362" y="31"/>
                        <a:pt x="386" y="39"/>
                      </a:cubicBezTo>
                      <a:cubicBezTo>
                        <a:pt x="405" y="42"/>
                        <a:pt x="405" y="18"/>
                        <a:pt x="414" y="15"/>
                      </a:cubicBezTo>
                      <a:cubicBezTo>
                        <a:pt x="453" y="0"/>
                        <a:pt x="486" y="47"/>
                        <a:pt x="520" y="58"/>
                      </a:cubicBezTo>
                      <a:cubicBezTo>
                        <a:pt x="547" y="42"/>
                        <a:pt x="551" y="69"/>
                        <a:pt x="583" y="5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ZA" dirty="0">
                    <a:solidFill>
                      <a:prstClr val="black"/>
                    </a:solidFill>
                    <a:latin typeface="Verdana" panose="020B0604030504040204" pitchFamily="34" charset="0"/>
                    <a:cs typeface="Verdana" panose="020B0604030504040204" pitchFamily="34" charset="0"/>
                  </a:endParaRPr>
                </a:p>
              </p:txBody>
            </p:sp>
            <p:sp>
              <p:nvSpPr>
                <p:cNvPr id="25" name="Freeform 33"/>
                <p:cNvSpPr>
                  <a:spLocks noEditPoints="1"/>
                </p:cNvSpPr>
                <p:nvPr/>
              </p:nvSpPr>
              <p:spPr bwMode="auto">
                <a:xfrm>
                  <a:off x="6899275" y="3790950"/>
                  <a:ext cx="1952625" cy="1998663"/>
                </a:xfrm>
                <a:custGeom>
                  <a:avLst/>
                  <a:gdLst/>
                  <a:ahLst/>
                  <a:cxnLst>
                    <a:cxn ang="0">
                      <a:pos x="520" y="16"/>
                    </a:cxn>
                    <a:cxn ang="0">
                      <a:pos x="430" y="236"/>
                    </a:cxn>
                    <a:cxn ang="0">
                      <a:pos x="351" y="284"/>
                    </a:cxn>
                    <a:cxn ang="0">
                      <a:pos x="146" y="532"/>
                    </a:cxn>
                    <a:cxn ang="0">
                      <a:pos x="1" y="465"/>
                    </a:cxn>
                    <a:cxn ang="0">
                      <a:pos x="36" y="410"/>
                    </a:cxn>
                    <a:cxn ang="0">
                      <a:pos x="83" y="303"/>
                    </a:cxn>
                    <a:cxn ang="0">
                      <a:pos x="20" y="225"/>
                    </a:cxn>
                    <a:cxn ang="0">
                      <a:pos x="123" y="154"/>
                    </a:cxn>
                    <a:cxn ang="0">
                      <a:pos x="138" y="55"/>
                    </a:cxn>
                    <a:cxn ang="0">
                      <a:pos x="308" y="63"/>
                    </a:cxn>
                    <a:cxn ang="0">
                      <a:pos x="324" y="47"/>
                    </a:cxn>
                    <a:cxn ang="0">
                      <a:pos x="410" y="59"/>
                    </a:cxn>
                    <a:cxn ang="0">
                      <a:pos x="430" y="0"/>
                    </a:cxn>
                    <a:cxn ang="0">
                      <a:pos x="520" y="16"/>
                    </a:cxn>
                    <a:cxn ang="0">
                      <a:pos x="52" y="422"/>
                    </a:cxn>
                    <a:cxn ang="0">
                      <a:pos x="71" y="473"/>
                    </a:cxn>
                    <a:cxn ang="0">
                      <a:pos x="123" y="485"/>
                    </a:cxn>
                    <a:cxn ang="0">
                      <a:pos x="150" y="457"/>
                    </a:cxn>
                    <a:cxn ang="0">
                      <a:pos x="64" y="386"/>
                    </a:cxn>
                    <a:cxn ang="0">
                      <a:pos x="52" y="422"/>
                    </a:cxn>
                  </a:cxnLst>
                  <a:rect l="0" t="0" r="r" b="b"/>
                  <a:pathLst>
                    <a:path w="520" h="532">
                      <a:moveTo>
                        <a:pt x="520" y="16"/>
                      </a:moveTo>
                      <a:cubicBezTo>
                        <a:pt x="478" y="90"/>
                        <a:pt x="480" y="178"/>
                        <a:pt x="430" y="236"/>
                      </a:cubicBezTo>
                      <a:cubicBezTo>
                        <a:pt x="408" y="262"/>
                        <a:pt x="378" y="267"/>
                        <a:pt x="351" y="284"/>
                      </a:cubicBezTo>
                      <a:cubicBezTo>
                        <a:pt x="258" y="341"/>
                        <a:pt x="238" y="469"/>
                        <a:pt x="146" y="532"/>
                      </a:cubicBezTo>
                      <a:cubicBezTo>
                        <a:pt x="124" y="484"/>
                        <a:pt x="52" y="484"/>
                        <a:pt x="1" y="465"/>
                      </a:cubicBezTo>
                      <a:cubicBezTo>
                        <a:pt x="0" y="434"/>
                        <a:pt x="23" y="426"/>
                        <a:pt x="36" y="410"/>
                      </a:cubicBezTo>
                      <a:cubicBezTo>
                        <a:pt x="22" y="362"/>
                        <a:pt x="84" y="340"/>
                        <a:pt x="83" y="303"/>
                      </a:cubicBezTo>
                      <a:cubicBezTo>
                        <a:pt x="82" y="265"/>
                        <a:pt x="34" y="262"/>
                        <a:pt x="20" y="225"/>
                      </a:cubicBezTo>
                      <a:cubicBezTo>
                        <a:pt x="46" y="192"/>
                        <a:pt x="94" y="183"/>
                        <a:pt x="123" y="154"/>
                      </a:cubicBezTo>
                      <a:cubicBezTo>
                        <a:pt x="121" y="112"/>
                        <a:pt x="140" y="89"/>
                        <a:pt x="138" y="55"/>
                      </a:cubicBezTo>
                      <a:cubicBezTo>
                        <a:pt x="207" y="49"/>
                        <a:pt x="246" y="42"/>
                        <a:pt x="308" y="63"/>
                      </a:cubicBezTo>
                      <a:cubicBezTo>
                        <a:pt x="320" y="65"/>
                        <a:pt x="319" y="53"/>
                        <a:pt x="324" y="47"/>
                      </a:cubicBezTo>
                      <a:cubicBezTo>
                        <a:pt x="345" y="59"/>
                        <a:pt x="382" y="55"/>
                        <a:pt x="410" y="59"/>
                      </a:cubicBezTo>
                      <a:cubicBezTo>
                        <a:pt x="430" y="53"/>
                        <a:pt x="415" y="12"/>
                        <a:pt x="430" y="0"/>
                      </a:cubicBezTo>
                      <a:cubicBezTo>
                        <a:pt x="459" y="7"/>
                        <a:pt x="487" y="14"/>
                        <a:pt x="520" y="16"/>
                      </a:cubicBezTo>
                      <a:close/>
                      <a:moveTo>
                        <a:pt x="52" y="422"/>
                      </a:moveTo>
                      <a:cubicBezTo>
                        <a:pt x="75" y="422"/>
                        <a:pt x="70" y="451"/>
                        <a:pt x="71" y="473"/>
                      </a:cubicBezTo>
                      <a:cubicBezTo>
                        <a:pt x="88" y="477"/>
                        <a:pt x="107" y="480"/>
                        <a:pt x="123" y="485"/>
                      </a:cubicBezTo>
                      <a:cubicBezTo>
                        <a:pt x="127" y="471"/>
                        <a:pt x="148" y="473"/>
                        <a:pt x="150" y="457"/>
                      </a:cubicBezTo>
                      <a:cubicBezTo>
                        <a:pt x="135" y="420"/>
                        <a:pt x="112" y="390"/>
                        <a:pt x="64" y="386"/>
                      </a:cubicBezTo>
                      <a:cubicBezTo>
                        <a:pt x="60" y="398"/>
                        <a:pt x="57" y="411"/>
                        <a:pt x="52" y="42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ZA" dirty="0">
                    <a:solidFill>
                      <a:prstClr val="black"/>
                    </a:solidFill>
                    <a:latin typeface="Verdana" panose="020B0604030504040204" pitchFamily="34" charset="0"/>
                    <a:cs typeface="Verdana" panose="020B0604030504040204" pitchFamily="34" charset="0"/>
                  </a:endParaRPr>
                </a:p>
              </p:txBody>
            </p:sp>
            <p:sp>
              <p:nvSpPr>
                <p:cNvPr id="26" name="Freeform 34"/>
                <p:cNvSpPr>
                  <a:spLocks/>
                </p:cNvSpPr>
                <p:nvPr/>
              </p:nvSpPr>
              <p:spPr bwMode="auto">
                <a:xfrm>
                  <a:off x="4105275" y="5300663"/>
                  <a:ext cx="3327400" cy="1995488"/>
                </a:xfrm>
                <a:custGeom>
                  <a:avLst/>
                  <a:gdLst/>
                  <a:ahLst/>
                  <a:cxnLst>
                    <a:cxn ang="0">
                      <a:pos x="63" y="295"/>
                    </a:cxn>
                    <a:cxn ang="0">
                      <a:pos x="174" y="212"/>
                    </a:cxn>
                    <a:cxn ang="0">
                      <a:pos x="229" y="157"/>
                    </a:cxn>
                    <a:cxn ang="0">
                      <a:pos x="335" y="59"/>
                    </a:cxn>
                    <a:cxn ang="0">
                      <a:pos x="457" y="75"/>
                    </a:cxn>
                    <a:cxn ang="0">
                      <a:pos x="567" y="39"/>
                    </a:cxn>
                    <a:cxn ang="0">
                      <a:pos x="642" y="75"/>
                    </a:cxn>
                    <a:cxn ang="0">
                      <a:pos x="666" y="23"/>
                    </a:cxn>
                    <a:cxn ang="0">
                      <a:pos x="764" y="0"/>
                    </a:cxn>
                    <a:cxn ang="0">
                      <a:pos x="729" y="55"/>
                    </a:cxn>
                    <a:cxn ang="0">
                      <a:pos x="886" y="134"/>
                    </a:cxn>
                    <a:cxn ang="0">
                      <a:pos x="839" y="189"/>
                    </a:cxn>
                    <a:cxn ang="0">
                      <a:pos x="638" y="354"/>
                    </a:cxn>
                    <a:cxn ang="0">
                      <a:pos x="437" y="476"/>
                    </a:cxn>
                    <a:cxn ang="0">
                      <a:pos x="355" y="468"/>
                    </a:cxn>
                    <a:cxn ang="0">
                      <a:pos x="229" y="531"/>
                    </a:cxn>
                    <a:cxn ang="0">
                      <a:pos x="107" y="504"/>
                    </a:cxn>
                    <a:cxn ang="0">
                      <a:pos x="83" y="476"/>
                    </a:cxn>
                    <a:cxn ang="0">
                      <a:pos x="103" y="461"/>
                    </a:cxn>
                    <a:cxn ang="0">
                      <a:pos x="91" y="425"/>
                    </a:cxn>
                    <a:cxn ang="0">
                      <a:pos x="0" y="417"/>
                    </a:cxn>
                    <a:cxn ang="0">
                      <a:pos x="63" y="295"/>
                    </a:cxn>
                  </a:cxnLst>
                  <a:rect l="0" t="0" r="r" b="b"/>
                  <a:pathLst>
                    <a:path w="886" h="531">
                      <a:moveTo>
                        <a:pt x="63" y="295"/>
                      </a:moveTo>
                      <a:cubicBezTo>
                        <a:pt x="111" y="275"/>
                        <a:pt x="176" y="273"/>
                        <a:pt x="174" y="212"/>
                      </a:cubicBezTo>
                      <a:cubicBezTo>
                        <a:pt x="205" y="207"/>
                        <a:pt x="218" y="183"/>
                        <a:pt x="229" y="157"/>
                      </a:cubicBezTo>
                      <a:cubicBezTo>
                        <a:pt x="282" y="143"/>
                        <a:pt x="347" y="139"/>
                        <a:pt x="335" y="59"/>
                      </a:cubicBezTo>
                      <a:cubicBezTo>
                        <a:pt x="377" y="76"/>
                        <a:pt x="427" y="25"/>
                        <a:pt x="457" y="75"/>
                      </a:cubicBezTo>
                      <a:cubicBezTo>
                        <a:pt x="504" y="73"/>
                        <a:pt x="534" y="55"/>
                        <a:pt x="567" y="39"/>
                      </a:cubicBezTo>
                      <a:cubicBezTo>
                        <a:pt x="596" y="48"/>
                        <a:pt x="603" y="77"/>
                        <a:pt x="642" y="75"/>
                      </a:cubicBezTo>
                      <a:cubicBezTo>
                        <a:pt x="656" y="64"/>
                        <a:pt x="665" y="48"/>
                        <a:pt x="666" y="23"/>
                      </a:cubicBezTo>
                      <a:cubicBezTo>
                        <a:pt x="693" y="12"/>
                        <a:pt x="740" y="1"/>
                        <a:pt x="764" y="0"/>
                      </a:cubicBezTo>
                      <a:cubicBezTo>
                        <a:pt x="754" y="20"/>
                        <a:pt x="736" y="32"/>
                        <a:pt x="729" y="55"/>
                      </a:cubicBezTo>
                      <a:cubicBezTo>
                        <a:pt x="763" y="99"/>
                        <a:pt x="860" y="81"/>
                        <a:pt x="886" y="134"/>
                      </a:cubicBezTo>
                      <a:cubicBezTo>
                        <a:pt x="883" y="158"/>
                        <a:pt x="861" y="174"/>
                        <a:pt x="839" y="189"/>
                      </a:cubicBezTo>
                      <a:cubicBezTo>
                        <a:pt x="773" y="235"/>
                        <a:pt x="712" y="308"/>
                        <a:pt x="638" y="354"/>
                      </a:cubicBezTo>
                      <a:cubicBezTo>
                        <a:pt x="585" y="409"/>
                        <a:pt x="510" y="441"/>
                        <a:pt x="437" y="476"/>
                      </a:cubicBezTo>
                      <a:cubicBezTo>
                        <a:pt x="415" y="470"/>
                        <a:pt x="377" y="483"/>
                        <a:pt x="355" y="468"/>
                      </a:cubicBezTo>
                      <a:cubicBezTo>
                        <a:pt x="317" y="501"/>
                        <a:pt x="256" y="488"/>
                        <a:pt x="229" y="531"/>
                      </a:cubicBezTo>
                      <a:cubicBezTo>
                        <a:pt x="180" y="531"/>
                        <a:pt x="152" y="509"/>
                        <a:pt x="107" y="504"/>
                      </a:cubicBezTo>
                      <a:cubicBezTo>
                        <a:pt x="102" y="491"/>
                        <a:pt x="101" y="475"/>
                        <a:pt x="83" y="476"/>
                      </a:cubicBezTo>
                      <a:cubicBezTo>
                        <a:pt x="84" y="465"/>
                        <a:pt x="98" y="467"/>
                        <a:pt x="103" y="461"/>
                      </a:cubicBezTo>
                      <a:cubicBezTo>
                        <a:pt x="110" y="451"/>
                        <a:pt x="92" y="439"/>
                        <a:pt x="91" y="425"/>
                      </a:cubicBezTo>
                      <a:cubicBezTo>
                        <a:pt x="56" y="412"/>
                        <a:pt x="34" y="420"/>
                        <a:pt x="0" y="417"/>
                      </a:cubicBezTo>
                      <a:cubicBezTo>
                        <a:pt x="16" y="370"/>
                        <a:pt x="84" y="355"/>
                        <a:pt x="63" y="29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ZA" dirty="0">
                    <a:solidFill>
                      <a:prstClr val="black"/>
                    </a:solidFill>
                    <a:latin typeface="Verdana" panose="020B0604030504040204" pitchFamily="34" charset="0"/>
                    <a:cs typeface="Verdana" panose="020B0604030504040204" pitchFamily="34" charset="0"/>
                  </a:endParaRPr>
                </a:p>
              </p:txBody>
            </p:sp>
            <p:sp>
              <p:nvSpPr>
                <p:cNvPr id="27" name="Freeform 35"/>
                <p:cNvSpPr>
                  <a:spLocks/>
                </p:cNvSpPr>
                <p:nvPr/>
              </p:nvSpPr>
              <p:spPr bwMode="auto">
                <a:xfrm>
                  <a:off x="1847850" y="5402263"/>
                  <a:ext cx="2873375" cy="2405063"/>
                </a:xfrm>
                <a:custGeom>
                  <a:avLst/>
                  <a:gdLst/>
                  <a:ahLst/>
                  <a:cxnLst>
                    <a:cxn ang="0">
                      <a:pos x="641" y="308"/>
                    </a:cxn>
                    <a:cxn ang="0">
                      <a:pos x="590" y="386"/>
                    </a:cxn>
                    <a:cxn ang="0">
                      <a:pos x="696" y="426"/>
                    </a:cxn>
                    <a:cxn ang="0">
                      <a:pos x="672" y="441"/>
                    </a:cxn>
                    <a:cxn ang="0">
                      <a:pos x="696" y="473"/>
                    </a:cxn>
                    <a:cxn ang="0">
                      <a:pos x="649" y="489"/>
                    </a:cxn>
                    <a:cxn ang="0">
                      <a:pos x="527" y="473"/>
                    </a:cxn>
                    <a:cxn ang="0">
                      <a:pos x="487" y="520"/>
                    </a:cxn>
                    <a:cxn ang="0">
                      <a:pos x="381" y="524"/>
                    </a:cxn>
                    <a:cxn ang="0">
                      <a:pos x="204" y="540"/>
                    </a:cxn>
                    <a:cxn ang="0">
                      <a:pos x="145" y="520"/>
                    </a:cxn>
                    <a:cxn ang="0">
                      <a:pos x="152" y="497"/>
                    </a:cxn>
                    <a:cxn ang="0">
                      <a:pos x="30" y="335"/>
                    </a:cxn>
                    <a:cxn ang="0">
                      <a:pos x="30" y="311"/>
                    </a:cxn>
                    <a:cxn ang="0">
                      <a:pos x="46" y="319"/>
                    </a:cxn>
                    <a:cxn ang="0">
                      <a:pos x="62" y="158"/>
                    </a:cxn>
                    <a:cxn ang="0">
                      <a:pos x="42" y="48"/>
                    </a:cxn>
                    <a:cxn ang="0">
                      <a:pos x="74" y="48"/>
                    </a:cxn>
                    <a:cxn ang="0">
                      <a:pos x="101" y="0"/>
                    </a:cxn>
                    <a:cxn ang="0">
                      <a:pos x="145" y="44"/>
                    </a:cxn>
                    <a:cxn ang="0">
                      <a:pos x="160" y="185"/>
                    </a:cxn>
                    <a:cxn ang="0">
                      <a:pos x="212" y="217"/>
                    </a:cxn>
                    <a:cxn ang="0">
                      <a:pos x="219" y="296"/>
                    </a:cxn>
                    <a:cxn ang="0">
                      <a:pos x="294" y="237"/>
                    </a:cxn>
                    <a:cxn ang="0">
                      <a:pos x="381" y="300"/>
                    </a:cxn>
                    <a:cxn ang="0">
                      <a:pos x="404" y="300"/>
                    </a:cxn>
                    <a:cxn ang="0">
                      <a:pos x="507" y="237"/>
                    </a:cxn>
                    <a:cxn ang="0">
                      <a:pos x="550" y="158"/>
                    </a:cxn>
                    <a:cxn ang="0">
                      <a:pos x="641" y="201"/>
                    </a:cxn>
                    <a:cxn ang="0">
                      <a:pos x="731" y="189"/>
                    </a:cxn>
                    <a:cxn ang="0">
                      <a:pos x="759" y="182"/>
                    </a:cxn>
                    <a:cxn ang="0">
                      <a:pos x="755" y="229"/>
                    </a:cxn>
                    <a:cxn ang="0">
                      <a:pos x="653" y="264"/>
                    </a:cxn>
                    <a:cxn ang="0">
                      <a:pos x="664" y="308"/>
                    </a:cxn>
                    <a:cxn ang="0">
                      <a:pos x="641" y="308"/>
                    </a:cxn>
                  </a:cxnLst>
                  <a:rect l="0" t="0" r="r" b="b"/>
                  <a:pathLst>
                    <a:path w="765" h="640">
                      <a:moveTo>
                        <a:pt x="641" y="308"/>
                      </a:moveTo>
                      <a:cubicBezTo>
                        <a:pt x="618" y="329"/>
                        <a:pt x="614" y="367"/>
                        <a:pt x="590" y="386"/>
                      </a:cubicBezTo>
                      <a:cubicBezTo>
                        <a:pt x="609" y="420"/>
                        <a:pt x="685" y="380"/>
                        <a:pt x="696" y="426"/>
                      </a:cubicBezTo>
                      <a:cubicBezTo>
                        <a:pt x="690" y="433"/>
                        <a:pt x="679" y="435"/>
                        <a:pt x="672" y="441"/>
                      </a:cubicBezTo>
                      <a:cubicBezTo>
                        <a:pt x="672" y="461"/>
                        <a:pt x="695" y="455"/>
                        <a:pt x="696" y="473"/>
                      </a:cubicBezTo>
                      <a:cubicBezTo>
                        <a:pt x="670" y="468"/>
                        <a:pt x="663" y="483"/>
                        <a:pt x="649" y="489"/>
                      </a:cubicBezTo>
                      <a:cubicBezTo>
                        <a:pt x="602" y="491"/>
                        <a:pt x="568" y="451"/>
                        <a:pt x="527" y="473"/>
                      </a:cubicBezTo>
                      <a:cubicBezTo>
                        <a:pt x="524" y="486"/>
                        <a:pt x="504" y="509"/>
                        <a:pt x="487" y="520"/>
                      </a:cubicBezTo>
                      <a:cubicBezTo>
                        <a:pt x="446" y="529"/>
                        <a:pt x="421" y="520"/>
                        <a:pt x="381" y="524"/>
                      </a:cubicBezTo>
                      <a:cubicBezTo>
                        <a:pt x="305" y="531"/>
                        <a:pt x="253" y="640"/>
                        <a:pt x="204" y="540"/>
                      </a:cubicBezTo>
                      <a:cubicBezTo>
                        <a:pt x="187" y="530"/>
                        <a:pt x="173" y="518"/>
                        <a:pt x="145" y="520"/>
                      </a:cubicBezTo>
                      <a:cubicBezTo>
                        <a:pt x="147" y="512"/>
                        <a:pt x="154" y="509"/>
                        <a:pt x="152" y="497"/>
                      </a:cubicBezTo>
                      <a:cubicBezTo>
                        <a:pt x="107" y="445"/>
                        <a:pt x="70" y="398"/>
                        <a:pt x="30" y="335"/>
                      </a:cubicBezTo>
                      <a:cubicBezTo>
                        <a:pt x="30" y="327"/>
                        <a:pt x="30" y="319"/>
                        <a:pt x="30" y="311"/>
                      </a:cubicBezTo>
                      <a:cubicBezTo>
                        <a:pt x="39" y="310"/>
                        <a:pt x="45" y="312"/>
                        <a:pt x="46" y="319"/>
                      </a:cubicBezTo>
                      <a:cubicBezTo>
                        <a:pt x="95" y="292"/>
                        <a:pt x="88" y="211"/>
                        <a:pt x="62" y="158"/>
                      </a:cubicBezTo>
                      <a:cubicBezTo>
                        <a:pt x="42" y="118"/>
                        <a:pt x="0" y="95"/>
                        <a:pt x="42" y="48"/>
                      </a:cubicBezTo>
                      <a:cubicBezTo>
                        <a:pt x="53" y="48"/>
                        <a:pt x="63" y="48"/>
                        <a:pt x="74" y="48"/>
                      </a:cubicBezTo>
                      <a:cubicBezTo>
                        <a:pt x="86" y="35"/>
                        <a:pt x="90" y="14"/>
                        <a:pt x="101" y="0"/>
                      </a:cubicBezTo>
                      <a:cubicBezTo>
                        <a:pt x="112" y="18"/>
                        <a:pt x="134" y="25"/>
                        <a:pt x="145" y="44"/>
                      </a:cubicBezTo>
                      <a:cubicBezTo>
                        <a:pt x="138" y="103"/>
                        <a:pt x="168" y="137"/>
                        <a:pt x="160" y="185"/>
                      </a:cubicBezTo>
                      <a:cubicBezTo>
                        <a:pt x="178" y="196"/>
                        <a:pt x="193" y="208"/>
                        <a:pt x="212" y="217"/>
                      </a:cubicBezTo>
                      <a:cubicBezTo>
                        <a:pt x="208" y="244"/>
                        <a:pt x="203" y="279"/>
                        <a:pt x="219" y="296"/>
                      </a:cubicBezTo>
                      <a:cubicBezTo>
                        <a:pt x="238" y="269"/>
                        <a:pt x="272" y="260"/>
                        <a:pt x="294" y="237"/>
                      </a:cubicBezTo>
                      <a:cubicBezTo>
                        <a:pt x="245" y="304"/>
                        <a:pt x="365" y="384"/>
                        <a:pt x="381" y="300"/>
                      </a:cubicBezTo>
                      <a:cubicBezTo>
                        <a:pt x="389" y="300"/>
                        <a:pt x="397" y="300"/>
                        <a:pt x="404" y="300"/>
                      </a:cubicBezTo>
                      <a:cubicBezTo>
                        <a:pt x="429" y="269"/>
                        <a:pt x="458" y="243"/>
                        <a:pt x="507" y="237"/>
                      </a:cubicBezTo>
                      <a:cubicBezTo>
                        <a:pt x="532" y="213"/>
                        <a:pt x="530" y="187"/>
                        <a:pt x="550" y="158"/>
                      </a:cubicBezTo>
                      <a:cubicBezTo>
                        <a:pt x="580" y="173"/>
                        <a:pt x="602" y="195"/>
                        <a:pt x="641" y="201"/>
                      </a:cubicBezTo>
                      <a:cubicBezTo>
                        <a:pt x="664" y="188"/>
                        <a:pt x="710" y="146"/>
                        <a:pt x="731" y="189"/>
                      </a:cubicBezTo>
                      <a:cubicBezTo>
                        <a:pt x="744" y="186"/>
                        <a:pt x="745" y="174"/>
                        <a:pt x="759" y="182"/>
                      </a:cubicBezTo>
                      <a:cubicBezTo>
                        <a:pt x="765" y="200"/>
                        <a:pt x="760" y="213"/>
                        <a:pt x="755" y="229"/>
                      </a:cubicBezTo>
                      <a:cubicBezTo>
                        <a:pt x="712" y="236"/>
                        <a:pt x="688" y="245"/>
                        <a:pt x="653" y="264"/>
                      </a:cubicBezTo>
                      <a:cubicBezTo>
                        <a:pt x="661" y="281"/>
                        <a:pt x="655" y="301"/>
                        <a:pt x="664" y="308"/>
                      </a:cubicBezTo>
                      <a:cubicBezTo>
                        <a:pt x="661" y="318"/>
                        <a:pt x="652" y="302"/>
                        <a:pt x="641" y="30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ZA" dirty="0">
                    <a:solidFill>
                      <a:prstClr val="black"/>
                    </a:solidFill>
                    <a:latin typeface="Verdana" panose="020B0604030504040204" pitchFamily="34" charset="0"/>
                    <a:cs typeface="Verdana" panose="020B0604030504040204" pitchFamily="34" charset="0"/>
                  </a:endParaRPr>
                </a:p>
              </p:txBody>
            </p:sp>
          </p:grpSp>
        </p:grpSp>
        <p:sp>
          <p:nvSpPr>
            <p:cNvPr id="28" name="Rectangle 27"/>
            <p:cNvSpPr/>
            <p:nvPr/>
          </p:nvSpPr>
          <p:spPr>
            <a:xfrm>
              <a:off x="434685" y="4331954"/>
              <a:ext cx="1500439" cy="1440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AU" sz="1400" b="0" dirty="0">
                  <a:solidFill>
                    <a:schemeClr val="tx1"/>
                  </a:solidFill>
                </a:rPr>
                <a:t>Robust quantitative study n=1500</a:t>
              </a:r>
            </a:p>
          </p:txBody>
        </p:sp>
        <p:sp>
          <p:nvSpPr>
            <p:cNvPr id="29" name="TextBox 28"/>
            <p:cNvSpPr txBox="1"/>
            <p:nvPr/>
          </p:nvSpPr>
          <p:spPr>
            <a:xfrm>
              <a:off x="455952" y="2323468"/>
              <a:ext cx="889987" cy="369332"/>
            </a:xfrm>
            <a:prstGeom prst="rect">
              <a:avLst/>
            </a:prstGeom>
            <a:noFill/>
          </p:spPr>
          <p:txBody>
            <a:bodyPr wrap="none" rtlCol="0">
              <a:spAutoFit/>
            </a:bodyPr>
            <a:lstStyle/>
            <a:p>
              <a:r>
                <a:rPr lang="en-ZA" b="1" dirty="0">
                  <a:cs typeface="Verdana" panose="020B0604030504040204" pitchFamily="34" charset="0"/>
                </a:rPr>
                <a:t>What?</a:t>
              </a:r>
            </a:p>
          </p:txBody>
        </p:sp>
        <p:grpSp>
          <p:nvGrpSpPr>
            <p:cNvPr id="30" name="Group 106"/>
            <p:cNvGrpSpPr/>
            <p:nvPr/>
          </p:nvGrpSpPr>
          <p:grpSpPr>
            <a:xfrm>
              <a:off x="455952" y="2685533"/>
              <a:ext cx="1440000" cy="1440000"/>
              <a:chOff x="455952" y="2355910"/>
              <a:chExt cx="1440000" cy="1440000"/>
            </a:xfrm>
          </p:grpSpPr>
          <p:sp>
            <p:nvSpPr>
              <p:cNvPr id="31" name="Rectangle 30"/>
              <p:cNvSpPr/>
              <p:nvPr/>
            </p:nvSpPr>
            <p:spPr>
              <a:xfrm>
                <a:off x="455952" y="2355910"/>
                <a:ext cx="1440000" cy="1440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endParaRPr lang="en-ZA" sz="1600" dirty="0">
                  <a:solidFill>
                    <a:prstClr val="white"/>
                  </a:solidFill>
                </a:endParaRPr>
              </a:p>
            </p:txBody>
          </p:sp>
          <p:grpSp>
            <p:nvGrpSpPr>
              <p:cNvPr id="32" name="noun_project_0191.eps"/>
              <p:cNvGrpSpPr>
                <a:grpSpLocks/>
              </p:cNvGrpSpPr>
              <p:nvPr/>
            </p:nvGrpSpPr>
            <p:grpSpPr bwMode="auto">
              <a:xfrm>
                <a:off x="734738" y="2590811"/>
                <a:ext cx="952172" cy="956441"/>
                <a:chOff x="3174" y="2496"/>
                <a:chExt cx="363" cy="384"/>
              </a:xfrm>
              <a:solidFill>
                <a:schemeClr val="bg1"/>
              </a:solidFill>
            </p:grpSpPr>
            <p:sp>
              <p:nvSpPr>
                <p:cNvPr id="33" name="Freeform 264"/>
                <p:cNvSpPr>
                  <a:spLocks/>
                </p:cNvSpPr>
                <p:nvPr/>
              </p:nvSpPr>
              <p:spPr bwMode="auto">
                <a:xfrm>
                  <a:off x="3298" y="2496"/>
                  <a:ext cx="111" cy="112"/>
                </a:xfrm>
                <a:custGeom>
                  <a:avLst/>
                  <a:gdLst/>
                  <a:ahLst/>
                  <a:cxnLst>
                    <a:cxn ang="0">
                      <a:pos x="500" y="0"/>
                    </a:cxn>
                    <a:cxn ang="0">
                      <a:pos x="554" y="3"/>
                    </a:cxn>
                    <a:cxn ang="0">
                      <a:pos x="608" y="12"/>
                    </a:cxn>
                    <a:cxn ang="0">
                      <a:pos x="658" y="26"/>
                    </a:cxn>
                    <a:cxn ang="0">
                      <a:pos x="706" y="45"/>
                    </a:cxn>
                    <a:cxn ang="0">
                      <a:pos x="752" y="69"/>
                    </a:cxn>
                    <a:cxn ang="0">
                      <a:pos x="795" y="97"/>
                    </a:cxn>
                    <a:cxn ang="0">
                      <a:pos x="835" y="130"/>
                    </a:cxn>
                    <a:cxn ang="0">
                      <a:pos x="871" y="167"/>
                    </a:cxn>
                    <a:cxn ang="0">
                      <a:pos x="903" y="206"/>
                    </a:cxn>
                    <a:cxn ang="0">
                      <a:pos x="932" y="250"/>
                    </a:cxn>
                    <a:cxn ang="0">
                      <a:pos x="955" y="296"/>
                    </a:cxn>
                    <a:cxn ang="0">
                      <a:pos x="975" y="346"/>
                    </a:cxn>
                    <a:cxn ang="0">
                      <a:pos x="988" y="397"/>
                    </a:cxn>
                    <a:cxn ang="0">
                      <a:pos x="997" y="450"/>
                    </a:cxn>
                    <a:cxn ang="0">
                      <a:pos x="1000" y="505"/>
                    </a:cxn>
                    <a:cxn ang="0">
                      <a:pos x="997" y="560"/>
                    </a:cxn>
                    <a:cxn ang="0">
                      <a:pos x="988" y="614"/>
                    </a:cxn>
                    <a:cxn ang="0">
                      <a:pos x="975" y="665"/>
                    </a:cxn>
                    <a:cxn ang="0">
                      <a:pos x="955" y="714"/>
                    </a:cxn>
                    <a:cxn ang="0">
                      <a:pos x="932" y="760"/>
                    </a:cxn>
                    <a:cxn ang="0">
                      <a:pos x="903" y="803"/>
                    </a:cxn>
                    <a:cxn ang="0">
                      <a:pos x="871" y="844"/>
                    </a:cxn>
                    <a:cxn ang="0">
                      <a:pos x="835" y="881"/>
                    </a:cxn>
                    <a:cxn ang="0">
                      <a:pos x="795" y="913"/>
                    </a:cxn>
                    <a:cxn ang="0">
                      <a:pos x="752" y="941"/>
                    </a:cxn>
                    <a:cxn ang="0">
                      <a:pos x="706" y="966"/>
                    </a:cxn>
                    <a:cxn ang="0">
                      <a:pos x="658" y="985"/>
                    </a:cxn>
                    <a:cxn ang="0">
                      <a:pos x="608" y="999"/>
                    </a:cxn>
                    <a:cxn ang="0">
                      <a:pos x="554" y="1007"/>
                    </a:cxn>
                    <a:cxn ang="0">
                      <a:pos x="500" y="1011"/>
                    </a:cxn>
                    <a:cxn ang="0">
                      <a:pos x="445" y="1007"/>
                    </a:cxn>
                    <a:cxn ang="0">
                      <a:pos x="393" y="999"/>
                    </a:cxn>
                    <a:cxn ang="0">
                      <a:pos x="342" y="985"/>
                    </a:cxn>
                    <a:cxn ang="0">
                      <a:pos x="293" y="966"/>
                    </a:cxn>
                    <a:cxn ang="0">
                      <a:pos x="247" y="941"/>
                    </a:cxn>
                    <a:cxn ang="0">
                      <a:pos x="204" y="913"/>
                    </a:cxn>
                    <a:cxn ang="0">
                      <a:pos x="165" y="881"/>
                    </a:cxn>
                    <a:cxn ang="0">
                      <a:pos x="129" y="844"/>
                    </a:cxn>
                    <a:cxn ang="0">
                      <a:pos x="97" y="803"/>
                    </a:cxn>
                    <a:cxn ang="0">
                      <a:pos x="68" y="760"/>
                    </a:cxn>
                    <a:cxn ang="0">
                      <a:pos x="44" y="714"/>
                    </a:cxn>
                    <a:cxn ang="0">
                      <a:pos x="25" y="665"/>
                    </a:cxn>
                    <a:cxn ang="0">
                      <a:pos x="12" y="614"/>
                    </a:cxn>
                    <a:cxn ang="0">
                      <a:pos x="3" y="560"/>
                    </a:cxn>
                    <a:cxn ang="0">
                      <a:pos x="0" y="505"/>
                    </a:cxn>
                    <a:cxn ang="0">
                      <a:pos x="3" y="450"/>
                    </a:cxn>
                    <a:cxn ang="0">
                      <a:pos x="12" y="397"/>
                    </a:cxn>
                    <a:cxn ang="0">
                      <a:pos x="25" y="346"/>
                    </a:cxn>
                    <a:cxn ang="0">
                      <a:pos x="44" y="296"/>
                    </a:cxn>
                    <a:cxn ang="0">
                      <a:pos x="68" y="250"/>
                    </a:cxn>
                    <a:cxn ang="0">
                      <a:pos x="97" y="206"/>
                    </a:cxn>
                    <a:cxn ang="0">
                      <a:pos x="129" y="167"/>
                    </a:cxn>
                    <a:cxn ang="0">
                      <a:pos x="165" y="130"/>
                    </a:cxn>
                    <a:cxn ang="0">
                      <a:pos x="204" y="97"/>
                    </a:cxn>
                    <a:cxn ang="0">
                      <a:pos x="247" y="69"/>
                    </a:cxn>
                    <a:cxn ang="0">
                      <a:pos x="293" y="45"/>
                    </a:cxn>
                    <a:cxn ang="0">
                      <a:pos x="342" y="26"/>
                    </a:cxn>
                    <a:cxn ang="0">
                      <a:pos x="393" y="12"/>
                    </a:cxn>
                    <a:cxn ang="0">
                      <a:pos x="445" y="3"/>
                    </a:cxn>
                    <a:cxn ang="0">
                      <a:pos x="500" y="0"/>
                    </a:cxn>
                  </a:cxnLst>
                  <a:rect l="0" t="0" r="r" b="b"/>
                  <a:pathLst>
                    <a:path w="1000" h="1011">
                      <a:moveTo>
                        <a:pt x="500" y="0"/>
                      </a:moveTo>
                      <a:lnTo>
                        <a:pt x="554" y="3"/>
                      </a:lnTo>
                      <a:lnTo>
                        <a:pt x="608" y="12"/>
                      </a:lnTo>
                      <a:lnTo>
                        <a:pt x="658" y="26"/>
                      </a:lnTo>
                      <a:lnTo>
                        <a:pt x="706" y="45"/>
                      </a:lnTo>
                      <a:lnTo>
                        <a:pt x="752" y="69"/>
                      </a:lnTo>
                      <a:lnTo>
                        <a:pt x="795" y="97"/>
                      </a:lnTo>
                      <a:lnTo>
                        <a:pt x="835" y="130"/>
                      </a:lnTo>
                      <a:lnTo>
                        <a:pt x="871" y="167"/>
                      </a:lnTo>
                      <a:lnTo>
                        <a:pt x="903" y="206"/>
                      </a:lnTo>
                      <a:lnTo>
                        <a:pt x="932" y="250"/>
                      </a:lnTo>
                      <a:lnTo>
                        <a:pt x="955" y="296"/>
                      </a:lnTo>
                      <a:lnTo>
                        <a:pt x="975" y="346"/>
                      </a:lnTo>
                      <a:lnTo>
                        <a:pt x="988" y="397"/>
                      </a:lnTo>
                      <a:lnTo>
                        <a:pt x="997" y="450"/>
                      </a:lnTo>
                      <a:lnTo>
                        <a:pt x="1000" y="505"/>
                      </a:lnTo>
                      <a:lnTo>
                        <a:pt x="997" y="560"/>
                      </a:lnTo>
                      <a:lnTo>
                        <a:pt x="988" y="614"/>
                      </a:lnTo>
                      <a:lnTo>
                        <a:pt x="975" y="665"/>
                      </a:lnTo>
                      <a:lnTo>
                        <a:pt x="955" y="714"/>
                      </a:lnTo>
                      <a:lnTo>
                        <a:pt x="932" y="760"/>
                      </a:lnTo>
                      <a:lnTo>
                        <a:pt x="903" y="803"/>
                      </a:lnTo>
                      <a:lnTo>
                        <a:pt x="871" y="844"/>
                      </a:lnTo>
                      <a:lnTo>
                        <a:pt x="835" y="881"/>
                      </a:lnTo>
                      <a:lnTo>
                        <a:pt x="795" y="913"/>
                      </a:lnTo>
                      <a:lnTo>
                        <a:pt x="752" y="941"/>
                      </a:lnTo>
                      <a:lnTo>
                        <a:pt x="706" y="966"/>
                      </a:lnTo>
                      <a:lnTo>
                        <a:pt x="658" y="985"/>
                      </a:lnTo>
                      <a:lnTo>
                        <a:pt x="608" y="999"/>
                      </a:lnTo>
                      <a:lnTo>
                        <a:pt x="554" y="1007"/>
                      </a:lnTo>
                      <a:lnTo>
                        <a:pt x="500" y="1011"/>
                      </a:lnTo>
                      <a:lnTo>
                        <a:pt x="445" y="1007"/>
                      </a:lnTo>
                      <a:lnTo>
                        <a:pt x="393" y="999"/>
                      </a:lnTo>
                      <a:lnTo>
                        <a:pt x="342" y="985"/>
                      </a:lnTo>
                      <a:lnTo>
                        <a:pt x="293" y="966"/>
                      </a:lnTo>
                      <a:lnTo>
                        <a:pt x="247" y="941"/>
                      </a:lnTo>
                      <a:lnTo>
                        <a:pt x="204" y="913"/>
                      </a:lnTo>
                      <a:lnTo>
                        <a:pt x="165" y="881"/>
                      </a:lnTo>
                      <a:lnTo>
                        <a:pt x="129" y="844"/>
                      </a:lnTo>
                      <a:lnTo>
                        <a:pt x="97" y="803"/>
                      </a:lnTo>
                      <a:lnTo>
                        <a:pt x="68" y="760"/>
                      </a:lnTo>
                      <a:lnTo>
                        <a:pt x="44" y="714"/>
                      </a:lnTo>
                      <a:lnTo>
                        <a:pt x="25" y="665"/>
                      </a:lnTo>
                      <a:lnTo>
                        <a:pt x="12" y="614"/>
                      </a:lnTo>
                      <a:lnTo>
                        <a:pt x="3" y="560"/>
                      </a:lnTo>
                      <a:lnTo>
                        <a:pt x="0" y="505"/>
                      </a:lnTo>
                      <a:lnTo>
                        <a:pt x="3" y="450"/>
                      </a:lnTo>
                      <a:lnTo>
                        <a:pt x="12" y="397"/>
                      </a:lnTo>
                      <a:lnTo>
                        <a:pt x="25" y="346"/>
                      </a:lnTo>
                      <a:lnTo>
                        <a:pt x="44" y="296"/>
                      </a:lnTo>
                      <a:lnTo>
                        <a:pt x="68" y="250"/>
                      </a:lnTo>
                      <a:lnTo>
                        <a:pt x="97" y="206"/>
                      </a:lnTo>
                      <a:lnTo>
                        <a:pt x="129" y="167"/>
                      </a:lnTo>
                      <a:lnTo>
                        <a:pt x="165" y="130"/>
                      </a:lnTo>
                      <a:lnTo>
                        <a:pt x="204" y="97"/>
                      </a:lnTo>
                      <a:lnTo>
                        <a:pt x="247" y="69"/>
                      </a:lnTo>
                      <a:lnTo>
                        <a:pt x="293" y="45"/>
                      </a:lnTo>
                      <a:lnTo>
                        <a:pt x="342" y="26"/>
                      </a:lnTo>
                      <a:lnTo>
                        <a:pt x="393" y="12"/>
                      </a:lnTo>
                      <a:lnTo>
                        <a:pt x="445" y="3"/>
                      </a:lnTo>
                      <a:lnTo>
                        <a:pt x="500" y="0"/>
                      </a:lnTo>
                      <a:close/>
                    </a:path>
                  </a:pathLst>
                </a:custGeom>
                <a:grpFill/>
                <a:ln w="0">
                  <a:noFill/>
                  <a:prstDash val="solid"/>
                  <a:round/>
                  <a:headEnd/>
                  <a:tailEnd/>
                </a:ln>
              </p:spPr>
              <p:txBody>
                <a:bodyPr/>
                <a:lstStyle/>
                <a:p>
                  <a:endParaRPr lang="en-ZA" dirty="0">
                    <a:solidFill>
                      <a:prstClr val="black"/>
                    </a:solidFill>
                    <a:latin typeface="Verdana" panose="020B0604030504040204" pitchFamily="34" charset="0"/>
                    <a:cs typeface="Verdana" panose="020B0604030504040204" pitchFamily="34" charset="0"/>
                  </a:endParaRPr>
                </a:p>
              </p:txBody>
            </p:sp>
            <p:sp>
              <p:nvSpPr>
                <p:cNvPr id="34" name="Freeform 265"/>
                <p:cNvSpPr>
                  <a:spLocks noEditPoints="1"/>
                </p:cNvSpPr>
                <p:nvPr/>
              </p:nvSpPr>
              <p:spPr bwMode="auto">
                <a:xfrm>
                  <a:off x="3174" y="2622"/>
                  <a:ext cx="357" cy="219"/>
                </a:xfrm>
                <a:custGeom>
                  <a:avLst/>
                  <a:gdLst/>
                  <a:ahLst/>
                  <a:cxnLst>
                    <a:cxn ang="0">
                      <a:pos x="890" y="927"/>
                    </a:cxn>
                    <a:cxn ang="0">
                      <a:pos x="1013" y="910"/>
                    </a:cxn>
                    <a:cxn ang="0">
                      <a:pos x="1116" y="932"/>
                    </a:cxn>
                    <a:cxn ang="0">
                      <a:pos x="1196" y="986"/>
                    </a:cxn>
                    <a:cxn ang="0">
                      <a:pos x="1250" y="1061"/>
                    </a:cxn>
                    <a:cxn ang="0">
                      <a:pos x="1275" y="1149"/>
                    </a:cxn>
                    <a:cxn ang="0">
                      <a:pos x="1270" y="1241"/>
                    </a:cxn>
                    <a:cxn ang="0">
                      <a:pos x="1232" y="1330"/>
                    </a:cxn>
                    <a:cxn ang="0">
                      <a:pos x="1158" y="1405"/>
                    </a:cxn>
                    <a:cxn ang="0">
                      <a:pos x="1045" y="1458"/>
                    </a:cxn>
                    <a:cxn ang="0">
                      <a:pos x="2186" y="1461"/>
                    </a:cxn>
                    <a:cxn ang="0">
                      <a:pos x="2094" y="1426"/>
                    </a:cxn>
                    <a:cxn ang="0">
                      <a:pos x="2007" y="1356"/>
                    </a:cxn>
                    <a:cxn ang="0">
                      <a:pos x="1957" y="1272"/>
                    </a:cxn>
                    <a:cxn ang="0">
                      <a:pos x="1941" y="1179"/>
                    </a:cxn>
                    <a:cxn ang="0">
                      <a:pos x="1956" y="1089"/>
                    </a:cxn>
                    <a:cxn ang="0">
                      <a:pos x="2001" y="1009"/>
                    </a:cxn>
                    <a:cxn ang="0">
                      <a:pos x="2073" y="947"/>
                    </a:cxn>
                    <a:cxn ang="0">
                      <a:pos x="2168" y="913"/>
                    </a:cxn>
                    <a:cxn ang="0">
                      <a:pos x="2284" y="917"/>
                    </a:cxn>
                    <a:cxn ang="0">
                      <a:pos x="2382" y="346"/>
                    </a:cxn>
                    <a:cxn ang="0">
                      <a:pos x="1112" y="0"/>
                    </a:cxn>
                    <a:cxn ang="0">
                      <a:pos x="2190" y="12"/>
                    </a:cxn>
                    <a:cxn ang="0">
                      <a:pos x="2292" y="54"/>
                    </a:cxn>
                    <a:cxn ang="0">
                      <a:pos x="2364" y="109"/>
                    </a:cxn>
                    <a:cxn ang="0">
                      <a:pos x="2410" y="160"/>
                    </a:cxn>
                    <a:cxn ang="0">
                      <a:pos x="2430" y="191"/>
                    </a:cxn>
                    <a:cxn ang="0">
                      <a:pos x="3185" y="1245"/>
                    </a:cxn>
                    <a:cxn ang="0">
                      <a:pos x="3215" y="1342"/>
                    </a:cxn>
                    <a:cxn ang="0">
                      <a:pos x="3205" y="1460"/>
                    </a:cxn>
                    <a:cxn ang="0">
                      <a:pos x="3148" y="1567"/>
                    </a:cxn>
                    <a:cxn ang="0">
                      <a:pos x="3052" y="1639"/>
                    </a:cxn>
                    <a:cxn ang="0">
                      <a:pos x="2932" y="1665"/>
                    </a:cxn>
                    <a:cxn ang="0">
                      <a:pos x="2827" y="1644"/>
                    </a:cxn>
                    <a:cxn ang="0">
                      <a:pos x="835" y="1968"/>
                    </a:cxn>
                    <a:cxn ang="0">
                      <a:pos x="357" y="1656"/>
                    </a:cxn>
                    <a:cxn ang="0">
                      <a:pos x="243" y="1662"/>
                    </a:cxn>
                    <a:cxn ang="0">
                      <a:pos x="130" y="1619"/>
                    </a:cxn>
                    <a:cxn ang="0">
                      <a:pos x="46" y="1534"/>
                    </a:cxn>
                    <a:cxn ang="0">
                      <a:pos x="3" y="1420"/>
                    </a:cxn>
                    <a:cxn ang="0">
                      <a:pos x="8" y="1308"/>
                    </a:cxn>
                    <a:cxn ang="0">
                      <a:pos x="50" y="1216"/>
                    </a:cxn>
                    <a:cxn ang="0">
                      <a:pos x="793" y="185"/>
                    </a:cxn>
                    <a:cxn ang="0">
                      <a:pos x="821" y="145"/>
                    </a:cxn>
                    <a:cxn ang="0">
                      <a:pos x="875" y="90"/>
                    </a:cxn>
                    <a:cxn ang="0">
                      <a:pos x="957" y="37"/>
                    </a:cxn>
                    <a:cxn ang="0">
                      <a:pos x="1068" y="4"/>
                    </a:cxn>
                  </a:cxnLst>
                  <a:rect l="0" t="0" r="r" b="b"/>
                  <a:pathLst>
                    <a:path w="3217" h="1968">
                      <a:moveTo>
                        <a:pt x="835" y="346"/>
                      </a:moveTo>
                      <a:lnTo>
                        <a:pt x="835" y="946"/>
                      </a:lnTo>
                      <a:lnTo>
                        <a:pt x="890" y="927"/>
                      </a:lnTo>
                      <a:lnTo>
                        <a:pt x="934" y="917"/>
                      </a:lnTo>
                      <a:lnTo>
                        <a:pt x="974" y="911"/>
                      </a:lnTo>
                      <a:lnTo>
                        <a:pt x="1013" y="910"/>
                      </a:lnTo>
                      <a:lnTo>
                        <a:pt x="1050" y="913"/>
                      </a:lnTo>
                      <a:lnTo>
                        <a:pt x="1084" y="921"/>
                      </a:lnTo>
                      <a:lnTo>
                        <a:pt x="1116" y="932"/>
                      </a:lnTo>
                      <a:lnTo>
                        <a:pt x="1145" y="947"/>
                      </a:lnTo>
                      <a:lnTo>
                        <a:pt x="1171" y="965"/>
                      </a:lnTo>
                      <a:lnTo>
                        <a:pt x="1196" y="986"/>
                      </a:lnTo>
                      <a:lnTo>
                        <a:pt x="1217" y="1009"/>
                      </a:lnTo>
                      <a:lnTo>
                        <a:pt x="1234" y="1034"/>
                      </a:lnTo>
                      <a:lnTo>
                        <a:pt x="1250" y="1061"/>
                      </a:lnTo>
                      <a:lnTo>
                        <a:pt x="1262" y="1089"/>
                      </a:lnTo>
                      <a:lnTo>
                        <a:pt x="1270" y="1119"/>
                      </a:lnTo>
                      <a:lnTo>
                        <a:pt x="1275" y="1149"/>
                      </a:lnTo>
                      <a:lnTo>
                        <a:pt x="1277" y="1179"/>
                      </a:lnTo>
                      <a:lnTo>
                        <a:pt x="1275" y="1211"/>
                      </a:lnTo>
                      <a:lnTo>
                        <a:pt x="1270" y="1241"/>
                      </a:lnTo>
                      <a:lnTo>
                        <a:pt x="1262" y="1272"/>
                      </a:lnTo>
                      <a:lnTo>
                        <a:pt x="1249" y="1301"/>
                      </a:lnTo>
                      <a:lnTo>
                        <a:pt x="1232" y="1330"/>
                      </a:lnTo>
                      <a:lnTo>
                        <a:pt x="1211" y="1356"/>
                      </a:lnTo>
                      <a:lnTo>
                        <a:pt x="1186" y="1382"/>
                      </a:lnTo>
                      <a:lnTo>
                        <a:pt x="1158" y="1405"/>
                      </a:lnTo>
                      <a:lnTo>
                        <a:pt x="1124" y="1426"/>
                      </a:lnTo>
                      <a:lnTo>
                        <a:pt x="1087" y="1443"/>
                      </a:lnTo>
                      <a:lnTo>
                        <a:pt x="1045" y="1458"/>
                      </a:lnTo>
                      <a:lnTo>
                        <a:pt x="1032" y="1461"/>
                      </a:lnTo>
                      <a:lnTo>
                        <a:pt x="1609" y="1655"/>
                      </a:lnTo>
                      <a:lnTo>
                        <a:pt x="2186" y="1461"/>
                      </a:lnTo>
                      <a:lnTo>
                        <a:pt x="2173" y="1458"/>
                      </a:lnTo>
                      <a:lnTo>
                        <a:pt x="2131" y="1443"/>
                      </a:lnTo>
                      <a:lnTo>
                        <a:pt x="2094" y="1426"/>
                      </a:lnTo>
                      <a:lnTo>
                        <a:pt x="2061" y="1405"/>
                      </a:lnTo>
                      <a:lnTo>
                        <a:pt x="2032" y="1382"/>
                      </a:lnTo>
                      <a:lnTo>
                        <a:pt x="2007" y="1356"/>
                      </a:lnTo>
                      <a:lnTo>
                        <a:pt x="1987" y="1330"/>
                      </a:lnTo>
                      <a:lnTo>
                        <a:pt x="1970" y="1302"/>
                      </a:lnTo>
                      <a:lnTo>
                        <a:pt x="1957" y="1272"/>
                      </a:lnTo>
                      <a:lnTo>
                        <a:pt x="1948" y="1241"/>
                      </a:lnTo>
                      <a:lnTo>
                        <a:pt x="1943" y="1211"/>
                      </a:lnTo>
                      <a:lnTo>
                        <a:pt x="1941" y="1179"/>
                      </a:lnTo>
                      <a:lnTo>
                        <a:pt x="1943" y="1149"/>
                      </a:lnTo>
                      <a:lnTo>
                        <a:pt x="1948" y="1119"/>
                      </a:lnTo>
                      <a:lnTo>
                        <a:pt x="1956" y="1089"/>
                      </a:lnTo>
                      <a:lnTo>
                        <a:pt x="1969" y="1061"/>
                      </a:lnTo>
                      <a:lnTo>
                        <a:pt x="1984" y="1034"/>
                      </a:lnTo>
                      <a:lnTo>
                        <a:pt x="2001" y="1009"/>
                      </a:lnTo>
                      <a:lnTo>
                        <a:pt x="2022" y="986"/>
                      </a:lnTo>
                      <a:lnTo>
                        <a:pt x="2046" y="965"/>
                      </a:lnTo>
                      <a:lnTo>
                        <a:pt x="2073" y="947"/>
                      </a:lnTo>
                      <a:lnTo>
                        <a:pt x="2102" y="932"/>
                      </a:lnTo>
                      <a:lnTo>
                        <a:pt x="2133" y="921"/>
                      </a:lnTo>
                      <a:lnTo>
                        <a:pt x="2168" y="913"/>
                      </a:lnTo>
                      <a:lnTo>
                        <a:pt x="2205" y="910"/>
                      </a:lnTo>
                      <a:lnTo>
                        <a:pt x="2243" y="911"/>
                      </a:lnTo>
                      <a:lnTo>
                        <a:pt x="2284" y="917"/>
                      </a:lnTo>
                      <a:lnTo>
                        <a:pt x="2327" y="927"/>
                      </a:lnTo>
                      <a:lnTo>
                        <a:pt x="2382" y="946"/>
                      </a:lnTo>
                      <a:lnTo>
                        <a:pt x="2382" y="346"/>
                      </a:lnTo>
                      <a:lnTo>
                        <a:pt x="1609" y="601"/>
                      </a:lnTo>
                      <a:lnTo>
                        <a:pt x="835" y="346"/>
                      </a:lnTo>
                      <a:close/>
                      <a:moveTo>
                        <a:pt x="1112" y="0"/>
                      </a:moveTo>
                      <a:lnTo>
                        <a:pt x="2106" y="0"/>
                      </a:lnTo>
                      <a:lnTo>
                        <a:pt x="2150" y="4"/>
                      </a:lnTo>
                      <a:lnTo>
                        <a:pt x="2190" y="12"/>
                      </a:lnTo>
                      <a:lnTo>
                        <a:pt x="2228" y="23"/>
                      </a:lnTo>
                      <a:lnTo>
                        <a:pt x="2261" y="37"/>
                      </a:lnTo>
                      <a:lnTo>
                        <a:pt x="2292" y="54"/>
                      </a:lnTo>
                      <a:lnTo>
                        <a:pt x="2319" y="71"/>
                      </a:lnTo>
                      <a:lnTo>
                        <a:pt x="2343" y="90"/>
                      </a:lnTo>
                      <a:lnTo>
                        <a:pt x="2364" y="109"/>
                      </a:lnTo>
                      <a:lnTo>
                        <a:pt x="2383" y="128"/>
                      </a:lnTo>
                      <a:lnTo>
                        <a:pt x="2397" y="145"/>
                      </a:lnTo>
                      <a:lnTo>
                        <a:pt x="2410" y="160"/>
                      </a:lnTo>
                      <a:lnTo>
                        <a:pt x="2419" y="174"/>
                      </a:lnTo>
                      <a:lnTo>
                        <a:pt x="2426" y="185"/>
                      </a:lnTo>
                      <a:lnTo>
                        <a:pt x="2430" y="191"/>
                      </a:lnTo>
                      <a:lnTo>
                        <a:pt x="2431" y="193"/>
                      </a:lnTo>
                      <a:lnTo>
                        <a:pt x="3169" y="1216"/>
                      </a:lnTo>
                      <a:lnTo>
                        <a:pt x="3185" y="1245"/>
                      </a:lnTo>
                      <a:lnTo>
                        <a:pt x="3199" y="1276"/>
                      </a:lnTo>
                      <a:lnTo>
                        <a:pt x="3208" y="1308"/>
                      </a:lnTo>
                      <a:lnTo>
                        <a:pt x="3215" y="1342"/>
                      </a:lnTo>
                      <a:lnTo>
                        <a:pt x="3217" y="1377"/>
                      </a:lnTo>
                      <a:lnTo>
                        <a:pt x="3214" y="1420"/>
                      </a:lnTo>
                      <a:lnTo>
                        <a:pt x="3205" y="1460"/>
                      </a:lnTo>
                      <a:lnTo>
                        <a:pt x="3191" y="1499"/>
                      </a:lnTo>
                      <a:lnTo>
                        <a:pt x="3171" y="1534"/>
                      </a:lnTo>
                      <a:lnTo>
                        <a:pt x="3148" y="1567"/>
                      </a:lnTo>
                      <a:lnTo>
                        <a:pt x="3119" y="1595"/>
                      </a:lnTo>
                      <a:lnTo>
                        <a:pt x="3087" y="1619"/>
                      </a:lnTo>
                      <a:lnTo>
                        <a:pt x="3052" y="1639"/>
                      </a:lnTo>
                      <a:lnTo>
                        <a:pt x="3015" y="1654"/>
                      </a:lnTo>
                      <a:lnTo>
                        <a:pt x="2974" y="1662"/>
                      </a:lnTo>
                      <a:lnTo>
                        <a:pt x="2932" y="1665"/>
                      </a:lnTo>
                      <a:lnTo>
                        <a:pt x="2895" y="1663"/>
                      </a:lnTo>
                      <a:lnTo>
                        <a:pt x="2861" y="1656"/>
                      </a:lnTo>
                      <a:lnTo>
                        <a:pt x="2827" y="1644"/>
                      </a:lnTo>
                      <a:lnTo>
                        <a:pt x="2382" y="1519"/>
                      </a:lnTo>
                      <a:lnTo>
                        <a:pt x="2382" y="1968"/>
                      </a:lnTo>
                      <a:lnTo>
                        <a:pt x="835" y="1968"/>
                      </a:lnTo>
                      <a:lnTo>
                        <a:pt x="835" y="1519"/>
                      </a:lnTo>
                      <a:lnTo>
                        <a:pt x="390" y="1644"/>
                      </a:lnTo>
                      <a:lnTo>
                        <a:pt x="357" y="1656"/>
                      </a:lnTo>
                      <a:lnTo>
                        <a:pt x="323" y="1663"/>
                      </a:lnTo>
                      <a:lnTo>
                        <a:pt x="285" y="1665"/>
                      </a:lnTo>
                      <a:lnTo>
                        <a:pt x="243" y="1662"/>
                      </a:lnTo>
                      <a:lnTo>
                        <a:pt x="203" y="1654"/>
                      </a:lnTo>
                      <a:lnTo>
                        <a:pt x="166" y="1639"/>
                      </a:lnTo>
                      <a:lnTo>
                        <a:pt x="130" y="1619"/>
                      </a:lnTo>
                      <a:lnTo>
                        <a:pt x="98" y="1595"/>
                      </a:lnTo>
                      <a:lnTo>
                        <a:pt x="70" y="1567"/>
                      </a:lnTo>
                      <a:lnTo>
                        <a:pt x="46" y="1534"/>
                      </a:lnTo>
                      <a:lnTo>
                        <a:pt x="27" y="1499"/>
                      </a:lnTo>
                      <a:lnTo>
                        <a:pt x="13" y="1460"/>
                      </a:lnTo>
                      <a:lnTo>
                        <a:pt x="3" y="1420"/>
                      </a:lnTo>
                      <a:lnTo>
                        <a:pt x="0" y="1377"/>
                      </a:lnTo>
                      <a:lnTo>
                        <a:pt x="2" y="1342"/>
                      </a:lnTo>
                      <a:lnTo>
                        <a:pt x="8" y="1308"/>
                      </a:lnTo>
                      <a:lnTo>
                        <a:pt x="19" y="1276"/>
                      </a:lnTo>
                      <a:lnTo>
                        <a:pt x="32" y="1245"/>
                      </a:lnTo>
                      <a:lnTo>
                        <a:pt x="50" y="1216"/>
                      </a:lnTo>
                      <a:lnTo>
                        <a:pt x="788" y="193"/>
                      </a:lnTo>
                      <a:lnTo>
                        <a:pt x="789" y="191"/>
                      </a:lnTo>
                      <a:lnTo>
                        <a:pt x="793" y="185"/>
                      </a:lnTo>
                      <a:lnTo>
                        <a:pt x="799" y="174"/>
                      </a:lnTo>
                      <a:lnTo>
                        <a:pt x="809" y="160"/>
                      </a:lnTo>
                      <a:lnTo>
                        <a:pt x="821" y="145"/>
                      </a:lnTo>
                      <a:lnTo>
                        <a:pt x="836" y="128"/>
                      </a:lnTo>
                      <a:lnTo>
                        <a:pt x="854" y="109"/>
                      </a:lnTo>
                      <a:lnTo>
                        <a:pt x="875" y="90"/>
                      </a:lnTo>
                      <a:lnTo>
                        <a:pt x="899" y="71"/>
                      </a:lnTo>
                      <a:lnTo>
                        <a:pt x="926" y="54"/>
                      </a:lnTo>
                      <a:lnTo>
                        <a:pt x="957" y="37"/>
                      </a:lnTo>
                      <a:lnTo>
                        <a:pt x="991" y="23"/>
                      </a:lnTo>
                      <a:lnTo>
                        <a:pt x="1028" y="12"/>
                      </a:lnTo>
                      <a:lnTo>
                        <a:pt x="1068" y="4"/>
                      </a:lnTo>
                      <a:lnTo>
                        <a:pt x="1112" y="0"/>
                      </a:lnTo>
                      <a:close/>
                    </a:path>
                  </a:pathLst>
                </a:custGeom>
                <a:grpFill/>
                <a:ln w="0">
                  <a:noFill/>
                  <a:prstDash val="solid"/>
                  <a:round/>
                  <a:headEnd/>
                  <a:tailEnd/>
                </a:ln>
              </p:spPr>
              <p:txBody>
                <a:bodyPr/>
                <a:lstStyle/>
                <a:p>
                  <a:endParaRPr lang="en-ZA" dirty="0">
                    <a:solidFill>
                      <a:prstClr val="black"/>
                    </a:solidFill>
                    <a:latin typeface="Verdana" panose="020B0604030504040204" pitchFamily="34" charset="0"/>
                    <a:cs typeface="Verdana" panose="020B0604030504040204" pitchFamily="34" charset="0"/>
                  </a:endParaRPr>
                </a:p>
              </p:txBody>
            </p:sp>
            <p:sp>
              <p:nvSpPr>
                <p:cNvPr id="35" name="Freeform 266"/>
                <p:cNvSpPr>
                  <a:spLocks/>
                </p:cNvSpPr>
                <p:nvPr/>
              </p:nvSpPr>
              <p:spPr bwMode="auto">
                <a:xfrm>
                  <a:off x="3174" y="2864"/>
                  <a:ext cx="363" cy="16"/>
                </a:xfrm>
                <a:custGeom>
                  <a:avLst/>
                  <a:gdLst/>
                  <a:ahLst/>
                  <a:cxnLst>
                    <a:cxn ang="0">
                      <a:pos x="71" y="0"/>
                    </a:cxn>
                    <a:cxn ang="0">
                      <a:pos x="3193" y="0"/>
                    </a:cxn>
                    <a:cxn ang="0">
                      <a:pos x="3212" y="2"/>
                    </a:cxn>
                    <a:cxn ang="0">
                      <a:pos x="3229" y="9"/>
                    </a:cxn>
                    <a:cxn ang="0">
                      <a:pos x="3243" y="20"/>
                    </a:cxn>
                    <a:cxn ang="0">
                      <a:pos x="3254" y="35"/>
                    </a:cxn>
                    <a:cxn ang="0">
                      <a:pos x="3261" y="52"/>
                    </a:cxn>
                    <a:cxn ang="0">
                      <a:pos x="3264" y="71"/>
                    </a:cxn>
                    <a:cxn ang="0">
                      <a:pos x="3261" y="91"/>
                    </a:cxn>
                    <a:cxn ang="0">
                      <a:pos x="3254" y="107"/>
                    </a:cxn>
                    <a:cxn ang="0">
                      <a:pos x="3243" y="122"/>
                    </a:cxn>
                    <a:cxn ang="0">
                      <a:pos x="3229" y="134"/>
                    </a:cxn>
                    <a:cxn ang="0">
                      <a:pos x="3212" y="141"/>
                    </a:cxn>
                    <a:cxn ang="0">
                      <a:pos x="3193" y="143"/>
                    </a:cxn>
                    <a:cxn ang="0">
                      <a:pos x="71" y="143"/>
                    </a:cxn>
                    <a:cxn ang="0">
                      <a:pos x="53" y="141"/>
                    </a:cxn>
                    <a:cxn ang="0">
                      <a:pos x="36" y="134"/>
                    </a:cxn>
                    <a:cxn ang="0">
                      <a:pos x="21" y="122"/>
                    </a:cxn>
                    <a:cxn ang="0">
                      <a:pos x="11" y="107"/>
                    </a:cxn>
                    <a:cxn ang="0">
                      <a:pos x="3" y="91"/>
                    </a:cxn>
                    <a:cxn ang="0">
                      <a:pos x="0" y="71"/>
                    </a:cxn>
                    <a:cxn ang="0">
                      <a:pos x="3" y="52"/>
                    </a:cxn>
                    <a:cxn ang="0">
                      <a:pos x="11" y="35"/>
                    </a:cxn>
                    <a:cxn ang="0">
                      <a:pos x="21" y="20"/>
                    </a:cxn>
                    <a:cxn ang="0">
                      <a:pos x="36" y="9"/>
                    </a:cxn>
                    <a:cxn ang="0">
                      <a:pos x="53" y="2"/>
                    </a:cxn>
                    <a:cxn ang="0">
                      <a:pos x="71" y="0"/>
                    </a:cxn>
                  </a:cxnLst>
                  <a:rect l="0" t="0" r="r" b="b"/>
                  <a:pathLst>
                    <a:path w="3264" h="143">
                      <a:moveTo>
                        <a:pt x="71" y="0"/>
                      </a:moveTo>
                      <a:lnTo>
                        <a:pt x="3193" y="0"/>
                      </a:lnTo>
                      <a:lnTo>
                        <a:pt x="3212" y="2"/>
                      </a:lnTo>
                      <a:lnTo>
                        <a:pt x="3229" y="9"/>
                      </a:lnTo>
                      <a:lnTo>
                        <a:pt x="3243" y="20"/>
                      </a:lnTo>
                      <a:lnTo>
                        <a:pt x="3254" y="35"/>
                      </a:lnTo>
                      <a:lnTo>
                        <a:pt x="3261" y="52"/>
                      </a:lnTo>
                      <a:lnTo>
                        <a:pt x="3264" y="71"/>
                      </a:lnTo>
                      <a:lnTo>
                        <a:pt x="3261" y="91"/>
                      </a:lnTo>
                      <a:lnTo>
                        <a:pt x="3254" y="107"/>
                      </a:lnTo>
                      <a:lnTo>
                        <a:pt x="3243" y="122"/>
                      </a:lnTo>
                      <a:lnTo>
                        <a:pt x="3229" y="134"/>
                      </a:lnTo>
                      <a:lnTo>
                        <a:pt x="3212" y="141"/>
                      </a:lnTo>
                      <a:lnTo>
                        <a:pt x="3193" y="143"/>
                      </a:lnTo>
                      <a:lnTo>
                        <a:pt x="71" y="143"/>
                      </a:lnTo>
                      <a:lnTo>
                        <a:pt x="53" y="141"/>
                      </a:lnTo>
                      <a:lnTo>
                        <a:pt x="36" y="134"/>
                      </a:lnTo>
                      <a:lnTo>
                        <a:pt x="21" y="122"/>
                      </a:lnTo>
                      <a:lnTo>
                        <a:pt x="11" y="107"/>
                      </a:lnTo>
                      <a:lnTo>
                        <a:pt x="3" y="91"/>
                      </a:lnTo>
                      <a:lnTo>
                        <a:pt x="0" y="71"/>
                      </a:lnTo>
                      <a:lnTo>
                        <a:pt x="3" y="52"/>
                      </a:lnTo>
                      <a:lnTo>
                        <a:pt x="11" y="35"/>
                      </a:lnTo>
                      <a:lnTo>
                        <a:pt x="21" y="20"/>
                      </a:lnTo>
                      <a:lnTo>
                        <a:pt x="36" y="9"/>
                      </a:lnTo>
                      <a:lnTo>
                        <a:pt x="53" y="2"/>
                      </a:lnTo>
                      <a:lnTo>
                        <a:pt x="71" y="0"/>
                      </a:lnTo>
                      <a:close/>
                    </a:path>
                  </a:pathLst>
                </a:custGeom>
                <a:grpFill/>
                <a:ln w="0">
                  <a:noFill/>
                  <a:prstDash val="solid"/>
                  <a:round/>
                  <a:headEnd/>
                  <a:tailEnd/>
                </a:ln>
              </p:spPr>
              <p:txBody>
                <a:bodyPr/>
                <a:lstStyle/>
                <a:p>
                  <a:endParaRPr lang="en-ZA" dirty="0">
                    <a:solidFill>
                      <a:prstClr val="black"/>
                    </a:solidFill>
                    <a:latin typeface="Verdana" panose="020B0604030504040204" pitchFamily="34" charset="0"/>
                    <a:cs typeface="Verdana" panose="020B0604030504040204" pitchFamily="34" charset="0"/>
                  </a:endParaRPr>
                </a:p>
              </p:txBody>
            </p:sp>
          </p:grpSp>
        </p:grpSp>
        <p:sp>
          <p:nvSpPr>
            <p:cNvPr id="38" name="Rectangle 37"/>
            <p:cNvSpPr/>
            <p:nvPr/>
          </p:nvSpPr>
          <p:spPr>
            <a:xfrm>
              <a:off x="5670031" y="2685533"/>
              <a:ext cx="1440000" cy="1440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endParaRPr lang="en-ZA" sz="1600" dirty="0">
                <a:solidFill>
                  <a:prstClr val="white"/>
                </a:solidFill>
              </a:endParaRPr>
            </a:p>
          </p:txBody>
        </p:sp>
        <p:grpSp>
          <p:nvGrpSpPr>
            <p:cNvPr id="41" name="Group 100"/>
            <p:cNvGrpSpPr/>
            <p:nvPr/>
          </p:nvGrpSpPr>
          <p:grpSpPr>
            <a:xfrm>
              <a:off x="2206054" y="2685533"/>
              <a:ext cx="1440000" cy="1440000"/>
              <a:chOff x="2206054" y="2355910"/>
              <a:chExt cx="1440000" cy="1440000"/>
            </a:xfrm>
          </p:grpSpPr>
          <p:sp>
            <p:nvSpPr>
              <p:cNvPr id="42" name="Rectangle 41"/>
              <p:cNvSpPr/>
              <p:nvPr/>
            </p:nvSpPr>
            <p:spPr>
              <a:xfrm>
                <a:off x="2206054" y="2355910"/>
                <a:ext cx="1440000" cy="1440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endParaRPr lang="en-ZA" sz="1600" dirty="0">
                  <a:solidFill>
                    <a:prstClr val="white"/>
                  </a:solidFill>
                </a:endParaRPr>
              </a:p>
            </p:txBody>
          </p:sp>
          <p:grpSp>
            <p:nvGrpSpPr>
              <p:cNvPr id="43" name="Group 61"/>
              <p:cNvGrpSpPr/>
              <p:nvPr/>
            </p:nvGrpSpPr>
            <p:grpSpPr>
              <a:xfrm>
                <a:off x="2668650" y="2789596"/>
                <a:ext cx="746125" cy="509588"/>
                <a:chOff x="1270000" y="1270000"/>
                <a:chExt cx="746125" cy="509588"/>
              </a:xfrm>
              <a:solidFill>
                <a:schemeClr val="bg1"/>
              </a:solidFill>
            </p:grpSpPr>
            <p:sp>
              <p:nvSpPr>
                <p:cNvPr id="65" name="Freeform 5"/>
                <p:cNvSpPr>
                  <a:spLocks/>
                </p:cNvSpPr>
                <p:nvPr/>
              </p:nvSpPr>
              <p:spPr bwMode="auto">
                <a:xfrm>
                  <a:off x="1727200" y="1492250"/>
                  <a:ext cx="288925" cy="92075"/>
                </a:xfrm>
                <a:custGeom>
                  <a:avLst/>
                  <a:gdLst/>
                  <a:ahLst/>
                  <a:cxnLst>
                    <a:cxn ang="0">
                      <a:pos x="76" y="15"/>
                    </a:cxn>
                    <a:cxn ang="0">
                      <a:pos x="50" y="0"/>
                    </a:cxn>
                    <a:cxn ang="0">
                      <a:pos x="49" y="0"/>
                    </a:cxn>
                    <a:cxn ang="0">
                      <a:pos x="48" y="0"/>
                    </a:cxn>
                    <a:cxn ang="0">
                      <a:pos x="47" y="0"/>
                    </a:cxn>
                    <a:cxn ang="0">
                      <a:pos x="36" y="3"/>
                    </a:cxn>
                    <a:cxn ang="0">
                      <a:pos x="25" y="0"/>
                    </a:cxn>
                    <a:cxn ang="0">
                      <a:pos x="25" y="0"/>
                    </a:cxn>
                    <a:cxn ang="0">
                      <a:pos x="24" y="0"/>
                    </a:cxn>
                    <a:cxn ang="0">
                      <a:pos x="24" y="0"/>
                    </a:cxn>
                    <a:cxn ang="0">
                      <a:pos x="11" y="5"/>
                    </a:cxn>
                    <a:cxn ang="0">
                      <a:pos x="0" y="24"/>
                    </a:cxn>
                    <a:cxn ang="0">
                      <a:pos x="75" y="24"/>
                    </a:cxn>
                    <a:cxn ang="0">
                      <a:pos x="76" y="22"/>
                    </a:cxn>
                    <a:cxn ang="0">
                      <a:pos x="76" y="16"/>
                    </a:cxn>
                    <a:cxn ang="0">
                      <a:pos x="76" y="15"/>
                    </a:cxn>
                  </a:cxnLst>
                  <a:rect l="0" t="0" r="r" b="b"/>
                  <a:pathLst>
                    <a:path w="76" h="24">
                      <a:moveTo>
                        <a:pt x="76" y="15"/>
                      </a:moveTo>
                      <a:cubicBezTo>
                        <a:pt x="69" y="8"/>
                        <a:pt x="60" y="3"/>
                        <a:pt x="50" y="0"/>
                      </a:cubicBezTo>
                      <a:cubicBezTo>
                        <a:pt x="50" y="0"/>
                        <a:pt x="49" y="0"/>
                        <a:pt x="49" y="0"/>
                      </a:cubicBezTo>
                      <a:cubicBezTo>
                        <a:pt x="48" y="0"/>
                        <a:pt x="48" y="0"/>
                        <a:pt x="48" y="0"/>
                      </a:cubicBezTo>
                      <a:cubicBezTo>
                        <a:pt x="48" y="0"/>
                        <a:pt x="48" y="0"/>
                        <a:pt x="47" y="0"/>
                      </a:cubicBezTo>
                      <a:cubicBezTo>
                        <a:pt x="44" y="2"/>
                        <a:pt x="40" y="3"/>
                        <a:pt x="36" y="3"/>
                      </a:cubicBezTo>
                      <a:cubicBezTo>
                        <a:pt x="32" y="3"/>
                        <a:pt x="28" y="2"/>
                        <a:pt x="25" y="0"/>
                      </a:cubicBezTo>
                      <a:cubicBezTo>
                        <a:pt x="25" y="0"/>
                        <a:pt x="25" y="0"/>
                        <a:pt x="25" y="0"/>
                      </a:cubicBezTo>
                      <a:cubicBezTo>
                        <a:pt x="24" y="0"/>
                        <a:pt x="24" y="0"/>
                        <a:pt x="24" y="0"/>
                      </a:cubicBezTo>
                      <a:cubicBezTo>
                        <a:pt x="24" y="0"/>
                        <a:pt x="24" y="0"/>
                        <a:pt x="24" y="0"/>
                      </a:cubicBezTo>
                      <a:cubicBezTo>
                        <a:pt x="19" y="1"/>
                        <a:pt x="15" y="3"/>
                        <a:pt x="11" y="5"/>
                      </a:cubicBezTo>
                      <a:cubicBezTo>
                        <a:pt x="9" y="12"/>
                        <a:pt x="5" y="18"/>
                        <a:pt x="0" y="24"/>
                      </a:cubicBezTo>
                      <a:cubicBezTo>
                        <a:pt x="75" y="24"/>
                        <a:pt x="75" y="24"/>
                        <a:pt x="75" y="24"/>
                      </a:cubicBezTo>
                      <a:cubicBezTo>
                        <a:pt x="76" y="24"/>
                        <a:pt x="76" y="23"/>
                        <a:pt x="76" y="22"/>
                      </a:cubicBezTo>
                      <a:cubicBezTo>
                        <a:pt x="76" y="16"/>
                        <a:pt x="76" y="16"/>
                        <a:pt x="76" y="16"/>
                      </a:cubicBezTo>
                      <a:cubicBezTo>
                        <a:pt x="76" y="16"/>
                        <a:pt x="76" y="15"/>
                        <a:pt x="76" y="1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ZA" dirty="0">
                    <a:solidFill>
                      <a:prstClr val="black"/>
                    </a:solidFill>
                    <a:latin typeface="Verdana" panose="020B0604030504040204" pitchFamily="34" charset="0"/>
                    <a:cs typeface="Verdana" panose="020B0604030504040204" pitchFamily="34" charset="0"/>
                  </a:endParaRPr>
                </a:p>
              </p:txBody>
            </p:sp>
            <p:sp>
              <p:nvSpPr>
                <p:cNvPr id="66" name="Freeform 6"/>
                <p:cNvSpPr>
                  <a:spLocks/>
                </p:cNvSpPr>
                <p:nvPr/>
              </p:nvSpPr>
              <p:spPr bwMode="auto">
                <a:xfrm>
                  <a:off x="1792288" y="1281113"/>
                  <a:ext cx="144463" cy="188913"/>
                </a:xfrm>
                <a:custGeom>
                  <a:avLst/>
                  <a:gdLst/>
                  <a:ahLst/>
                  <a:cxnLst>
                    <a:cxn ang="0">
                      <a:pos x="0" y="28"/>
                    </a:cxn>
                    <a:cxn ang="0">
                      <a:pos x="4" y="32"/>
                    </a:cxn>
                    <a:cxn ang="0">
                      <a:pos x="4" y="32"/>
                    </a:cxn>
                    <a:cxn ang="0">
                      <a:pos x="19" y="49"/>
                    </a:cxn>
                    <a:cxn ang="0">
                      <a:pos x="35" y="32"/>
                    </a:cxn>
                    <a:cxn ang="0">
                      <a:pos x="35" y="32"/>
                    </a:cxn>
                    <a:cxn ang="0">
                      <a:pos x="38" y="28"/>
                    </a:cxn>
                    <a:cxn ang="0">
                      <a:pos x="36" y="25"/>
                    </a:cxn>
                    <a:cxn ang="0">
                      <a:pos x="37" y="19"/>
                    </a:cxn>
                    <a:cxn ang="0">
                      <a:pos x="19" y="0"/>
                    </a:cxn>
                    <a:cxn ang="0">
                      <a:pos x="1" y="19"/>
                    </a:cxn>
                    <a:cxn ang="0">
                      <a:pos x="2" y="25"/>
                    </a:cxn>
                    <a:cxn ang="0">
                      <a:pos x="0" y="28"/>
                    </a:cxn>
                  </a:cxnLst>
                  <a:rect l="0" t="0" r="r" b="b"/>
                  <a:pathLst>
                    <a:path w="38" h="49">
                      <a:moveTo>
                        <a:pt x="0" y="28"/>
                      </a:moveTo>
                      <a:cubicBezTo>
                        <a:pt x="0" y="30"/>
                        <a:pt x="2" y="32"/>
                        <a:pt x="4" y="32"/>
                      </a:cubicBezTo>
                      <a:cubicBezTo>
                        <a:pt x="4" y="32"/>
                        <a:pt x="4" y="32"/>
                        <a:pt x="4" y="32"/>
                      </a:cubicBezTo>
                      <a:cubicBezTo>
                        <a:pt x="4" y="40"/>
                        <a:pt x="11" y="49"/>
                        <a:pt x="19" y="49"/>
                      </a:cubicBezTo>
                      <a:cubicBezTo>
                        <a:pt x="28" y="49"/>
                        <a:pt x="34" y="40"/>
                        <a:pt x="35" y="32"/>
                      </a:cubicBezTo>
                      <a:cubicBezTo>
                        <a:pt x="35" y="32"/>
                        <a:pt x="35" y="32"/>
                        <a:pt x="35" y="32"/>
                      </a:cubicBezTo>
                      <a:cubicBezTo>
                        <a:pt x="37" y="32"/>
                        <a:pt x="38" y="30"/>
                        <a:pt x="38" y="28"/>
                      </a:cubicBezTo>
                      <a:cubicBezTo>
                        <a:pt x="38" y="27"/>
                        <a:pt x="38" y="26"/>
                        <a:pt x="36" y="25"/>
                      </a:cubicBezTo>
                      <a:cubicBezTo>
                        <a:pt x="37" y="23"/>
                        <a:pt x="37" y="21"/>
                        <a:pt x="37" y="19"/>
                      </a:cubicBezTo>
                      <a:cubicBezTo>
                        <a:pt x="37" y="9"/>
                        <a:pt x="29" y="0"/>
                        <a:pt x="19" y="0"/>
                      </a:cubicBezTo>
                      <a:cubicBezTo>
                        <a:pt x="9" y="0"/>
                        <a:pt x="1" y="9"/>
                        <a:pt x="1" y="19"/>
                      </a:cubicBezTo>
                      <a:cubicBezTo>
                        <a:pt x="1" y="21"/>
                        <a:pt x="2" y="23"/>
                        <a:pt x="2" y="25"/>
                      </a:cubicBezTo>
                      <a:cubicBezTo>
                        <a:pt x="1" y="26"/>
                        <a:pt x="0" y="27"/>
                        <a:pt x="0" y="2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ZA" dirty="0">
                    <a:solidFill>
                      <a:prstClr val="black"/>
                    </a:solidFill>
                    <a:latin typeface="Verdana" panose="020B0604030504040204" pitchFamily="34" charset="0"/>
                    <a:cs typeface="Verdana" panose="020B0604030504040204" pitchFamily="34" charset="0"/>
                  </a:endParaRPr>
                </a:p>
              </p:txBody>
            </p:sp>
            <p:sp>
              <p:nvSpPr>
                <p:cNvPr id="67" name="Freeform 7"/>
                <p:cNvSpPr>
                  <a:spLocks/>
                </p:cNvSpPr>
                <p:nvPr/>
              </p:nvSpPr>
              <p:spPr bwMode="auto">
                <a:xfrm>
                  <a:off x="1270000" y="1492250"/>
                  <a:ext cx="288925" cy="92075"/>
                </a:xfrm>
                <a:custGeom>
                  <a:avLst/>
                  <a:gdLst/>
                  <a:ahLst/>
                  <a:cxnLst>
                    <a:cxn ang="0">
                      <a:pos x="64" y="4"/>
                    </a:cxn>
                    <a:cxn ang="0">
                      <a:pos x="53" y="0"/>
                    </a:cxn>
                    <a:cxn ang="0">
                      <a:pos x="53" y="0"/>
                    </a:cxn>
                    <a:cxn ang="0">
                      <a:pos x="52" y="0"/>
                    </a:cxn>
                    <a:cxn ang="0">
                      <a:pos x="51" y="0"/>
                    </a:cxn>
                    <a:cxn ang="0">
                      <a:pos x="40" y="3"/>
                    </a:cxn>
                    <a:cxn ang="0">
                      <a:pos x="29" y="0"/>
                    </a:cxn>
                    <a:cxn ang="0">
                      <a:pos x="28" y="0"/>
                    </a:cxn>
                    <a:cxn ang="0">
                      <a:pos x="28" y="0"/>
                    </a:cxn>
                    <a:cxn ang="0">
                      <a:pos x="27" y="0"/>
                    </a:cxn>
                    <a:cxn ang="0">
                      <a:pos x="0" y="15"/>
                    </a:cxn>
                    <a:cxn ang="0">
                      <a:pos x="0" y="16"/>
                    </a:cxn>
                    <a:cxn ang="0">
                      <a:pos x="0" y="22"/>
                    </a:cxn>
                    <a:cxn ang="0">
                      <a:pos x="2" y="24"/>
                    </a:cxn>
                    <a:cxn ang="0">
                      <a:pos x="76" y="24"/>
                    </a:cxn>
                    <a:cxn ang="0">
                      <a:pos x="64" y="4"/>
                    </a:cxn>
                  </a:cxnLst>
                  <a:rect l="0" t="0" r="r" b="b"/>
                  <a:pathLst>
                    <a:path w="76" h="24">
                      <a:moveTo>
                        <a:pt x="64" y="4"/>
                      </a:moveTo>
                      <a:cubicBezTo>
                        <a:pt x="61" y="2"/>
                        <a:pt x="57" y="1"/>
                        <a:pt x="53" y="0"/>
                      </a:cubicBezTo>
                      <a:cubicBezTo>
                        <a:pt x="53" y="0"/>
                        <a:pt x="53" y="0"/>
                        <a:pt x="53" y="0"/>
                      </a:cubicBezTo>
                      <a:cubicBezTo>
                        <a:pt x="52" y="0"/>
                        <a:pt x="52" y="0"/>
                        <a:pt x="52" y="0"/>
                      </a:cubicBezTo>
                      <a:cubicBezTo>
                        <a:pt x="52" y="0"/>
                        <a:pt x="51" y="0"/>
                        <a:pt x="51" y="0"/>
                      </a:cubicBezTo>
                      <a:cubicBezTo>
                        <a:pt x="48" y="2"/>
                        <a:pt x="44" y="3"/>
                        <a:pt x="40" y="3"/>
                      </a:cubicBezTo>
                      <a:cubicBezTo>
                        <a:pt x="36" y="3"/>
                        <a:pt x="32" y="2"/>
                        <a:pt x="29" y="0"/>
                      </a:cubicBezTo>
                      <a:cubicBezTo>
                        <a:pt x="29" y="0"/>
                        <a:pt x="28" y="0"/>
                        <a:pt x="28" y="0"/>
                      </a:cubicBezTo>
                      <a:cubicBezTo>
                        <a:pt x="28" y="0"/>
                        <a:pt x="28" y="0"/>
                        <a:pt x="28" y="0"/>
                      </a:cubicBezTo>
                      <a:cubicBezTo>
                        <a:pt x="27" y="0"/>
                        <a:pt x="27" y="0"/>
                        <a:pt x="27" y="0"/>
                      </a:cubicBezTo>
                      <a:cubicBezTo>
                        <a:pt x="17" y="2"/>
                        <a:pt x="8" y="7"/>
                        <a:pt x="0" y="15"/>
                      </a:cubicBezTo>
                      <a:cubicBezTo>
                        <a:pt x="0" y="15"/>
                        <a:pt x="0" y="16"/>
                        <a:pt x="0" y="16"/>
                      </a:cubicBezTo>
                      <a:cubicBezTo>
                        <a:pt x="0" y="22"/>
                        <a:pt x="0" y="22"/>
                        <a:pt x="0" y="22"/>
                      </a:cubicBezTo>
                      <a:cubicBezTo>
                        <a:pt x="0" y="23"/>
                        <a:pt x="1" y="24"/>
                        <a:pt x="2" y="24"/>
                      </a:cubicBezTo>
                      <a:cubicBezTo>
                        <a:pt x="76" y="24"/>
                        <a:pt x="76" y="24"/>
                        <a:pt x="76" y="24"/>
                      </a:cubicBezTo>
                      <a:cubicBezTo>
                        <a:pt x="70" y="18"/>
                        <a:pt x="66" y="11"/>
                        <a:pt x="64" y="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ZA" dirty="0">
                    <a:solidFill>
                      <a:prstClr val="black"/>
                    </a:solidFill>
                    <a:latin typeface="Verdana" panose="020B0604030504040204" pitchFamily="34" charset="0"/>
                    <a:cs typeface="Verdana" panose="020B0604030504040204" pitchFamily="34" charset="0"/>
                  </a:endParaRPr>
                </a:p>
              </p:txBody>
            </p:sp>
            <p:sp>
              <p:nvSpPr>
                <p:cNvPr id="68" name="Freeform 8"/>
                <p:cNvSpPr>
                  <a:spLocks/>
                </p:cNvSpPr>
                <p:nvPr/>
              </p:nvSpPr>
              <p:spPr bwMode="auto">
                <a:xfrm>
                  <a:off x="1349375" y="1281113"/>
                  <a:ext cx="144463" cy="188913"/>
                </a:xfrm>
                <a:custGeom>
                  <a:avLst/>
                  <a:gdLst/>
                  <a:ahLst/>
                  <a:cxnLst>
                    <a:cxn ang="0">
                      <a:pos x="0" y="28"/>
                    </a:cxn>
                    <a:cxn ang="0">
                      <a:pos x="3" y="32"/>
                    </a:cxn>
                    <a:cxn ang="0">
                      <a:pos x="3" y="32"/>
                    </a:cxn>
                    <a:cxn ang="0">
                      <a:pos x="19" y="49"/>
                    </a:cxn>
                    <a:cxn ang="0">
                      <a:pos x="35" y="32"/>
                    </a:cxn>
                    <a:cxn ang="0">
                      <a:pos x="35" y="32"/>
                    </a:cxn>
                    <a:cxn ang="0">
                      <a:pos x="38" y="28"/>
                    </a:cxn>
                    <a:cxn ang="0">
                      <a:pos x="36" y="25"/>
                    </a:cxn>
                    <a:cxn ang="0">
                      <a:pos x="37" y="19"/>
                    </a:cxn>
                    <a:cxn ang="0">
                      <a:pos x="19" y="0"/>
                    </a:cxn>
                    <a:cxn ang="0">
                      <a:pos x="1" y="19"/>
                    </a:cxn>
                    <a:cxn ang="0">
                      <a:pos x="2" y="25"/>
                    </a:cxn>
                    <a:cxn ang="0">
                      <a:pos x="0" y="28"/>
                    </a:cxn>
                  </a:cxnLst>
                  <a:rect l="0" t="0" r="r" b="b"/>
                  <a:pathLst>
                    <a:path w="38" h="49">
                      <a:moveTo>
                        <a:pt x="0" y="28"/>
                      </a:moveTo>
                      <a:cubicBezTo>
                        <a:pt x="0" y="30"/>
                        <a:pt x="1" y="32"/>
                        <a:pt x="3" y="32"/>
                      </a:cubicBezTo>
                      <a:cubicBezTo>
                        <a:pt x="3" y="32"/>
                        <a:pt x="3" y="32"/>
                        <a:pt x="3" y="32"/>
                      </a:cubicBezTo>
                      <a:cubicBezTo>
                        <a:pt x="4" y="40"/>
                        <a:pt x="11" y="49"/>
                        <a:pt x="19" y="49"/>
                      </a:cubicBezTo>
                      <a:cubicBezTo>
                        <a:pt x="27" y="49"/>
                        <a:pt x="34" y="40"/>
                        <a:pt x="35" y="32"/>
                      </a:cubicBezTo>
                      <a:cubicBezTo>
                        <a:pt x="35" y="32"/>
                        <a:pt x="35" y="32"/>
                        <a:pt x="35" y="32"/>
                      </a:cubicBezTo>
                      <a:cubicBezTo>
                        <a:pt x="37" y="32"/>
                        <a:pt x="38" y="30"/>
                        <a:pt x="38" y="28"/>
                      </a:cubicBezTo>
                      <a:cubicBezTo>
                        <a:pt x="38" y="27"/>
                        <a:pt x="37" y="26"/>
                        <a:pt x="36" y="25"/>
                      </a:cubicBezTo>
                      <a:cubicBezTo>
                        <a:pt x="37" y="23"/>
                        <a:pt x="37" y="21"/>
                        <a:pt x="37" y="19"/>
                      </a:cubicBezTo>
                      <a:cubicBezTo>
                        <a:pt x="37" y="9"/>
                        <a:pt x="29" y="0"/>
                        <a:pt x="19" y="0"/>
                      </a:cubicBezTo>
                      <a:cubicBezTo>
                        <a:pt x="9" y="0"/>
                        <a:pt x="1" y="9"/>
                        <a:pt x="1" y="19"/>
                      </a:cubicBezTo>
                      <a:cubicBezTo>
                        <a:pt x="1" y="21"/>
                        <a:pt x="1" y="23"/>
                        <a:pt x="2" y="25"/>
                      </a:cubicBezTo>
                      <a:cubicBezTo>
                        <a:pt x="1" y="26"/>
                        <a:pt x="0" y="27"/>
                        <a:pt x="0" y="2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ZA" dirty="0">
                    <a:solidFill>
                      <a:prstClr val="black"/>
                    </a:solidFill>
                    <a:latin typeface="Verdana" panose="020B0604030504040204" pitchFamily="34" charset="0"/>
                    <a:cs typeface="Verdana" panose="020B0604030504040204" pitchFamily="34" charset="0"/>
                  </a:endParaRPr>
                </a:p>
              </p:txBody>
            </p:sp>
            <p:sp>
              <p:nvSpPr>
                <p:cNvPr id="69" name="Freeform 9"/>
                <p:cNvSpPr>
                  <a:spLocks/>
                </p:cNvSpPr>
                <p:nvPr/>
              </p:nvSpPr>
              <p:spPr bwMode="auto">
                <a:xfrm>
                  <a:off x="1517650" y="1270000"/>
                  <a:ext cx="247650" cy="319088"/>
                </a:xfrm>
                <a:custGeom>
                  <a:avLst/>
                  <a:gdLst/>
                  <a:ahLst/>
                  <a:cxnLst>
                    <a:cxn ang="0">
                      <a:pos x="0" y="48"/>
                    </a:cxn>
                    <a:cxn ang="0">
                      <a:pos x="6" y="54"/>
                    </a:cxn>
                    <a:cxn ang="0">
                      <a:pos x="6" y="54"/>
                    </a:cxn>
                    <a:cxn ang="0">
                      <a:pos x="11" y="70"/>
                    </a:cxn>
                    <a:cxn ang="0">
                      <a:pos x="15" y="75"/>
                    </a:cxn>
                    <a:cxn ang="0">
                      <a:pos x="33" y="83"/>
                    </a:cxn>
                    <a:cxn ang="0">
                      <a:pos x="51" y="74"/>
                    </a:cxn>
                    <a:cxn ang="0">
                      <a:pos x="53" y="72"/>
                    </a:cxn>
                    <a:cxn ang="0">
                      <a:pos x="60" y="54"/>
                    </a:cxn>
                    <a:cxn ang="0">
                      <a:pos x="60" y="54"/>
                    </a:cxn>
                    <a:cxn ang="0">
                      <a:pos x="65" y="48"/>
                    </a:cxn>
                    <a:cxn ang="0">
                      <a:pos x="62" y="43"/>
                    </a:cxn>
                    <a:cxn ang="0">
                      <a:pos x="64" y="33"/>
                    </a:cxn>
                    <a:cxn ang="0">
                      <a:pos x="33" y="0"/>
                    </a:cxn>
                    <a:cxn ang="0">
                      <a:pos x="2" y="33"/>
                    </a:cxn>
                    <a:cxn ang="0">
                      <a:pos x="4" y="43"/>
                    </a:cxn>
                    <a:cxn ang="0">
                      <a:pos x="0" y="48"/>
                    </a:cxn>
                  </a:cxnLst>
                  <a:rect l="0" t="0" r="r" b="b"/>
                  <a:pathLst>
                    <a:path w="65" h="83">
                      <a:moveTo>
                        <a:pt x="0" y="48"/>
                      </a:moveTo>
                      <a:cubicBezTo>
                        <a:pt x="0" y="51"/>
                        <a:pt x="3" y="54"/>
                        <a:pt x="6" y="54"/>
                      </a:cubicBezTo>
                      <a:cubicBezTo>
                        <a:pt x="6" y="54"/>
                        <a:pt x="6" y="54"/>
                        <a:pt x="6" y="54"/>
                      </a:cubicBezTo>
                      <a:cubicBezTo>
                        <a:pt x="6" y="59"/>
                        <a:pt x="8" y="65"/>
                        <a:pt x="11" y="70"/>
                      </a:cubicBezTo>
                      <a:cubicBezTo>
                        <a:pt x="12" y="72"/>
                        <a:pt x="14" y="73"/>
                        <a:pt x="15" y="75"/>
                      </a:cubicBezTo>
                      <a:cubicBezTo>
                        <a:pt x="20" y="80"/>
                        <a:pt x="26" y="83"/>
                        <a:pt x="33" y="83"/>
                      </a:cubicBezTo>
                      <a:cubicBezTo>
                        <a:pt x="40" y="83"/>
                        <a:pt x="47" y="80"/>
                        <a:pt x="51" y="74"/>
                      </a:cubicBezTo>
                      <a:cubicBezTo>
                        <a:pt x="52" y="73"/>
                        <a:pt x="53" y="72"/>
                        <a:pt x="53" y="72"/>
                      </a:cubicBezTo>
                      <a:cubicBezTo>
                        <a:pt x="57" y="66"/>
                        <a:pt x="59" y="60"/>
                        <a:pt x="60" y="54"/>
                      </a:cubicBezTo>
                      <a:cubicBezTo>
                        <a:pt x="60" y="54"/>
                        <a:pt x="60" y="54"/>
                        <a:pt x="60" y="54"/>
                      </a:cubicBezTo>
                      <a:cubicBezTo>
                        <a:pt x="63" y="54"/>
                        <a:pt x="65" y="51"/>
                        <a:pt x="65" y="48"/>
                      </a:cubicBezTo>
                      <a:cubicBezTo>
                        <a:pt x="65" y="46"/>
                        <a:pt x="64" y="44"/>
                        <a:pt x="62" y="43"/>
                      </a:cubicBezTo>
                      <a:cubicBezTo>
                        <a:pt x="63" y="40"/>
                        <a:pt x="64" y="36"/>
                        <a:pt x="64" y="33"/>
                      </a:cubicBezTo>
                      <a:cubicBezTo>
                        <a:pt x="64" y="14"/>
                        <a:pt x="50" y="0"/>
                        <a:pt x="33" y="0"/>
                      </a:cubicBezTo>
                      <a:cubicBezTo>
                        <a:pt x="16" y="0"/>
                        <a:pt x="2" y="14"/>
                        <a:pt x="2" y="33"/>
                      </a:cubicBezTo>
                      <a:cubicBezTo>
                        <a:pt x="2" y="36"/>
                        <a:pt x="2" y="40"/>
                        <a:pt x="4" y="43"/>
                      </a:cubicBezTo>
                      <a:cubicBezTo>
                        <a:pt x="2" y="44"/>
                        <a:pt x="0" y="46"/>
                        <a:pt x="0" y="4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ZA" dirty="0">
                    <a:solidFill>
                      <a:prstClr val="black"/>
                    </a:solidFill>
                    <a:latin typeface="Verdana" panose="020B0604030504040204" pitchFamily="34" charset="0"/>
                    <a:cs typeface="Verdana" panose="020B0604030504040204" pitchFamily="34" charset="0"/>
                  </a:endParaRPr>
                </a:p>
              </p:txBody>
            </p:sp>
            <p:sp>
              <p:nvSpPr>
                <p:cNvPr id="70" name="Freeform 10"/>
                <p:cNvSpPr>
                  <a:spLocks/>
                </p:cNvSpPr>
                <p:nvPr/>
              </p:nvSpPr>
              <p:spPr bwMode="auto">
                <a:xfrm>
                  <a:off x="1379538" y="1622425"/>
                  <a:ext cx="522288" cy="157163"/>
                </a:xfrm>
                <a:custGeom>
                  <a:avLst/>
                  <a:gdLst/>
                  <a:ahLst/>
                  <a:cxnLst>
                    <a:cxn ang="0">
                      <a:pos x="92" y="1"/>
                    </a:cxn>
                    <a:cxn ang="0">
                      <a:pos x="90" y="0"/>
                    </a:cxn>
                    <a:cxn ang="0">
                      <a:pos x="89" y="0"/>
                    </a:cxn>
                    <a:cxn ang="0">
                      <a:pos x="88" y="1"/>
                    </a:cxn>
                    <a:cxn ang="0">
                      <a:pos x="69" y="5"/>
                    </a:cxn>
                    <a:cxn ang="0">
                      <a:pos x="50" y="1"/>
                    </a:cxn>
                    <a:cxn ang="0">
                      <a:pos x="49" y="0"/>
                    </a:cxn>
                    <a:cxn ang="0">
                      <a:pos x="47" y="0"/>
                    </a:cxn>
                    <a:cxn ang="0">
                      <a:pos x="47" y="0"/>
                    </a:cxn>
                    <a:cxn ang="0">
                      <a:pos x="1" y="26"/>
                    </a:cxn>
                    <a:cxn ang="0">
                      <a:pos x="0" y="28"/>
                    </a:cxn>
                    <a:cxn ang="0">
                      <a:pos x="0" y="38"/>
                    </a:cxn>
                    <a:cxn ang="0">
                      <a:pos x="3" y="41"/>
                    </a:cxn>
                    <a:cxn ang="0">
                      <a:pos x="134" y="41"/>
                    </a:cxn>
                    <a:cxn ang="0">
                      <a:pos x="137" y="38"/>
                    </a:cxn>
                    <a:cxn ang="0">
                      <a:pos x="137" y="28"/>
                    </a:cxn>
                    <a:cxn ang="0">
                      <a:pos x="136" y="26"/>
                    </a:cxn>
                    <a:cxn ang="0">
                      <a:pos x="92" y="1"/>
                    </a:cxn>
                  </a:cxnLst>
                  <a:rect l="0" t="0" r="r" b="b"/>
                  <a:pathLst>
                    <a:path w="137" h="41">
                      <a:moveTo>
                        <a:pt x="92" y="1"/>
                      </a:moveTo>
                      <a:cubicBezTo>
                        <a:pt x="91" y="0"/>
                        <a:pt x="91" y="0"/>
                        <a:pt x="90" y="0"/>
                      </a:cubicBezTo>
                      <a:cubicBezTo>
                        <a:pt x="89" y="0"/>
                        <a:pt x="89" y="0"/>
                        <a:pt x="89" y="0"/>
                      </a:cubicBezTo>
                      <a:cubicBezTo>
                        <a:pt x="88" y="0"/>
                        <a:pt x="88" y="0"/>
                        <a:pt x="88" y="1"/>
                      </a:cubicBezTo>
                      <a:cubicBezTo>
                        <a:pt x="83" y="3"/>
                        <a:pt x="76" y="5"/>
                        <a:pt x="69" y="5"/>
                      </a:cubicBezTo>
                      <a:cubicBezTo>
                        <a:pt x="62" y="5"/>
                        <a:pt x="55" y="3"/>
                        <a:pt x="50" y="1"/>
                      </a:cubicBezTo>
                      <a:cubicBezTo>
                        <a:pt x="50" y="0"/>
                        <a:pt x="49" y="0"/>
                        <a:pt x="49" y="0"/>
                      </a:cubicBezTo>
                      <a:cubicBezTo>
                        <a:pt x="47" y="0"/>
                        <a:pt x="47" y="0"/>
                        <a:pt x="47" y="0"/>
                      </a:cubicBezTo>
                      <a:cubicBezTo>
                        <a:pt x="47" y="0"/>
                        <a:pt x="47" y="0"/>
                        <a:pt x="47" y="0"/>
                      </a:cubicBezTo>
                      <a:cubicBezTo>
                        <a:pt x="30" y="4"/>
                        <a:pt x="14" y="13"/>
                        <a:pt x="1" y="26"/>
                      </a:cubicBezTo>
                      <a:cubicBezTo>
                        <a:pt x="1" y="26"/>
                        <a:pt x="0" y="27"/>
                        <a:pt x="0" y="28"/>
                      </a:cubicBezTo>
                      <a:cubicBezTo>
                        <a:pt x="0" y="38"/>
                        <a:pt x="0" y="38"/>
                        <a:pt x="0" y="38"/>
                      </a:cubicBezTo>
                      <a:cubicBezTo>
                        <a:pt x="0" y="39"/>
                        <a:pt x="2" y="41"/>
                        <a:pt x="3" y="41"/>
                      </a:cubicBezTo>
                      <a:cubicBezTo>
                        <a:pt x="134" y="41"/>
                        <a:pt x="134" y="41"/>
                        <a:pt x="134" y="41"/>
                      </a:cubicBezTo>
                      <a:cubicBezTo>
                        <a:pt x="136" y="41"/>
                        <a:pt x="137" y="39"/>
                        <a:pt x="137" y="38"/>
                      </a:cubicBezTo>
                      <a:cubicBezTo>
                        <a:pt x="137" y="28"/>
                        <a:pt x="137" y="28"/>
                        <a:pt x="137" y="28"/>
                      </a:cubicBezTo>
                      <a:cubicBezTo>
                        <a:pt x="137" y="27"/>
                        <a:pt x="137" y="26"/>
                        <a:pt x="136" y="26"/>
                      </a:cubicBezTo>
                      <a:cubicBezTo>
                        <a:pt x="124" y="13"/>
                        <a:pt x="108" y="5"/>
                        <a:pt x="92" y="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ZA" dirty="0">
                    <a:solidFill>
                      <a:prstClr val="black"/>
                    </a:solidFill>
                    <a:latin typeface="Verdana" panose="020B0604030504040204" pitchFamily="34" charset="0"/>
                    <a:cs typeface="Verdana" panose="020B0604030504040204" pitchFamily="34" charset="0"/>
                  </a:endParaRPr>
                </a:p>
              </p:txBody>
            </p:sp>
          </p:grpSp>
          <p:grpSp>
            <p:nvGrpSpPr>
              <p:cNvPr id="44" name="Group 31"/>
              <p:cNvGrpSpPr/>
              <p:nvPr/>
            </p:nvGrpSpPr>
            <p:grpSpPr>
              <a:xfrm>
                <a:off x="2404697" y="3020421"/>
                <a:ext cx="151684" cy="645771"/>
                <a:chOff x="1420813" y="1341438"/>
                <a:chExt cx="1573213" cy="6789738"/>
              </a:xfrm>
              <a:solidFill>
                <a:schemeClr val="bg1"/>
              </a:solidFill>
            </p:grpSpPr>
            <p:sp>
              <p:nvSpPr>
                <p:cNvPr id="45" name="Freeform 7"/>
                <p:cNvSpPr>
                  <a:spLocks/>
                </p:cNvSpPr>
                <p:nvPr/>
              </p:nvSpPr>
              <p:spPr bwMode="auto">
                <a:xfrm>
                  <a:off x="1863725" y="1909763"/>
                  <a:ext cx="196850" cy="3175"/>
                </a:xfrm>
                <a:custGeom>
                  <a:avLst/>
                  <a:gdLst/>
                  <a:ahLst/>
                  <a:cxnLst>
                    <a:cxn ang="0">
                      <a:pos x="0" y="1"/>
                    </a:cxn>
                    <a:cxn ang="0">
                      <a:pos x="60" y="0"/>
                    </a:cxn>
                    <a:cxn ang="0">
                      <a:pos x="0" y="1"/>
                    </a:cxn>
                  </a:cxnLst>
                  <a:rect l="0" t="0" r="r" b="b"/>
                  <a:pathLst>
                    <a:path w="60" h="1">
                      <a:moveTo>
                        <a:pt x="0" y="1"/>
                      </a:moveTo>
                      <a:cubicBezTo>
                        <a:pt x="17" y="0"/>
                        <a:pt x="38" y="0"/>
                        <a:pt x="60" y="0"/>
                      </a:cubicBezTo>
                      <a:cubicBezTo>
                        <a:pt x="37" y="0"/>
                        <a:pt x="16" y="0"/>
                        <a:pt x="0" y="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latin typeface="Verdana" panose="020B0604030504040204" pitchFamily="34" charset="0"/>
                    <a:cs typeface="Verdana" panose="020B0604030504040204" pitchFamily="34" charset="0"/>
                  </a:endParaRPr>
                </a:p>
              </p:txBody>
            </p:sp>
            <p:sp>
              <p:nvSpPr>
                <p:cNvPr id="46" name="Freeform 9"/>
                <p:cNvSpPr>
                  <a:spLocks/>
                </p:cNvSpPr>
                <p:nvPr/>
              </p:nvSpPr>
              <p:spPr bwMode="auto">
                <a:xfrm>
                  <a:off x="1420813" y="7866063"/>
                  <a:ext cx="1573213" cy="265113"/>
                </a:xfrm>
                <a:custGeom>
                  <a:avLst/>
                  <a:gdLst/>
                  <a:ahLst/>
                  <a:cxnLst>
                    <a:cxn ang="0">
                      <a:pos x="282" y="77"/>
                    </a:cxn>
                    <a:cxn ang="0">
                      <a:pos x="282" y="77"/>
                    </a:cxn>
                    <a:cxn ang="0">
                      <a:pos x="281" y="77"/>
                    </a:cxn>
                    <a:cxn ang="0">
                      <a:pos x="230" y="78"/>
                    </a:cxn>
                    <a:cxn ang="0">
                      <a:pos x="180" y="77"/>
                    </a:cxn>
                    <a:cxn ang="0">
                      <a:pos x="178" y="77"/>
                    </a:cxn>
                    <a:cxn ang="0">
                      <a:pos x="177" y="77"/>
                    </a:cxn>
                    <a:cxn ang="0">
                      <a:pos x="0" y="26"/>
                    </a:cxn>
                    <a:cxn ang="0">
                      <a:pos x="180" y="80"/>
                    </a:cxn>
                    <a:cxn ang="0">
                      <a:pos x="230" y="80"/>
                    </a:cxn>
                    <a:cxn ang="0">
                      <a:pos x="281" y="80"/>
                    </a:cxn>
                    <a:cxn ang="0">
                      <a:pos x="480" y="0"/>
                    </a:cxn>
                    <a:cxn ang="0">
                      <a:pos x="282" y="77"/>
                    </a:cxn>
                  </a:cxnLst>
                  <a:rect l="0" t="0" r="r" b="b"/>
                  <a:pathLst>
                    <a:path w="480" h="81">
                      <a:moveTo>
                        <a:pt x="282" y="77"/>
                      </a:moveTo>
                      <a:cubicBezTo>
                        <a:pt x="282" y="77"/>
                        <a:pt x="282" y="77"/>
                        <a:pt x="282" y="77"/>
                      </a:cubicBezTo>
                      <a:cubicBezTo>
                        <a:pt x="281" y="77"/>
                        <a:pt x="281" y="77"/>
                        <a:pt x="281" y="77"/>
                      </a:cubicBezTo>
                      <a:cubicBezTo>
                        <a:pt x="265" y="78"/>
                        <a:pt x="248" y="78"/>
                        <a:pt x="230" y="78"/>
                      </a:cubicBezTo>
                      <a:cubicBezTo>
                        <a:pt x="212" y="78"/>
                        <a:pt x="195" y="78"/>
                        <a:pt x="180" y="77"/>
                      </a:cubicBezTo>
                      <a:cubicBezTo>
                        <a:pt x="179" y="77"/>
                        <a:pt x="178" y="77"/>
                        <a:pt x="178" y="77"/>
                      </a:cubicBezTo>
                      <a:cubicBezTo>
                        <a:pt x="177" y="77"/>
                        <a:pt x="178" y="78"/>
                        <a:pt x="177" y="77"/>
                      </a:cubicBezTo>
                      <a:cubicBezTo>
                        <a:pt x="107" y="75"/>
                        <a:pt x="41" y="63"/>
                        <a:pt x="0" y="26"/>
                      </a:cubicBezTo>
                      <a:cubicBezTo>
                        <a:pt x="41" y="65"/>
                        <a:pt x="108" y="77"/>
                        <a:pt x="180" y="80"/>
                      </a:cubicBezTo>
                      <a:cubicBezTo>
                        <a:pt x="195" y="80"/>
                        <a:pt x="212" y="81"/>
                        <a:pt x="230" y="80"/>
                      </a:cubicBezTo>
                      <a:cubicBezTo>
                        <a:pt x="248" y="81"/>
                        <a:pt x="265" y="80"/>
                        <a:pt x="281" y="80"/>
                      </a:cubicBezTo>
                      <a:cubicBezTo>
                        <a:pt x="367" y="77"/>
                        <a:pt x="446" y="60"/>
                        <a:pt x="480" y="0"/>
                      </a:cubicBezTo>
                      <a:cubicBezTo>
                        <a:pt x="445" y="58"/>
                        <a:pt x="367" y="75"/>
                        <a:pt x="282" y="7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latin typeface="Verdana" panose="020B0604030504040204" pitchFamily="34" charset="0"/>
                    <a:cs typeface="Verdana" panose="020B0604030504040204" pitchFamily="34" charset="0"/>
                  </a:endParaRPr>
                </a:p>
              </p:txBody>
            </p:sp>
            <p:sp>
              <p:nvSpPr>
                <p:cNvPr id="47" name="Freeform 11"/>
                <p:cNvSpPr>
                  <a:spLocks/>
                </p:cNvSpPr>
                <p:nvPr/>
              </p:nvSpPr>
              <p:spPr bwMode="auto">
                <a:xfrm>
                  <a:off x="2614613" y="1919288"/>
                  <a:ext cx="3175" cy="49213"/>
                </a:xfrm>
                <a:custGeom>
                  <a:avLst/>
                  <a:gdLst/>
                  <a:ahLst/>
                  <a:cxnLst>
                    <a:cxn ang="0">
                      <a:pos x="1" y="15"/>
                    </a:cxn>
                    <a:cxn ang="0">
                      <a:pos x="0" y="0"/>
                    </a:cxn>
                    <a:cxn ang="0">
                      <a:pos x="0" y="0"/>
                    </a:cxn>
                    <a:cxn ang="0">
                      <a:pos x="1" y="15"/>
                    </a:cxn>
                  </a:cxnLst>
                  <a:rect l="0" t="0" r="r" b="b"/>
                  <a:pathLst>
                    <a:path w="1" h="15">
                      <a:moveTo>
                        <a:pt x="1" y="15"/>
                      </a:moveTo>
                      <a:cubicBezTo>
                        <a:pt x="0" y="0"/>
                        <a:pt x="0" y="0"/>
                        <a:pt x="0" y="0"/>
                      </a:cubicBezTo>
                      <a:cubicBezTo>
                        <a:pt x="0" y="0"/>
                        <a:pt x="0" y="0"/>
                        <a:pt x="0" y="0"/>
                      </a:cubicBezTo>
                      <a:cubicBezTo>
                        <a:pt x="0" y="5"/>
                        <a:pt x="1" y="10"/>
                        <a:pt x="1" y="1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latin typeface="Verdana" panose="020B0604030504040204" pitchFamily="34" charset="0"/>
                    <a:cs typeface="Verdana" panose="020B0604030504040204" pitchFamily="34" charset="0"/>
                  </a:endParaRPr>
                </a:p>
              </p:txBody>
            </p:sp>
            <p:sp>
              <p:nvSpPr>
                <p:cNvPr id="48" name="Freeform 14"/>
                <p:cNvSpPr>
                  <a:spLocks/>
                </p:cNvSpPr>
                <p:nvPr/>
              </p:nvSpPr>
              <p:spPr bwMode="auto">
                <a:xfrm>
                  <a:off x="1728788" y="1819275"/>
                  <a:ext cx="12700" cy="93663"/>
                </a:xfrm>
                <a:custGeom>
                  <a:avLst/>
                  <a:gdLst/>
                  <a:ahLst/>
                  <a:cxnLst>
                    <a:cxn ang="0">
                      <a:pos x="1" y="24"/>
                    </a:cxn>
                    <a:cxn ang="0">
                      <a:pos x="0" y="29"/>
                    </a:cxn>
                    <a:cxn ang="0">
                      <a:pos x="1" y="29"/>
                    </a:cxn>
                    <a:cxn ang="0">
                      <a:pos x="4" y="0"/>
                    </a:cxn>
                    <a:cxn ang="0">
                      <a:pos x="1" y="24"/>
                    </a:cxn>
                  </a:cxnLst>
                  <a:rect l="0" t="0" r="r" b="b"/>
                  <a:pathLst>
                    <a:path w="4" h="29">
                      <a:moveTo>
                        <a:pt x="1" y="24"/>
                      </a:moveTo>
                      <a:cubicBezTo>
                        <a:pt x="0" y="29"/>
                        <a:pt x="0" y="29"/>
                        <a:pt x="0" y="29"/>
                      </a:cubicBezTo>
                      <a:cubicBezTo>
                        <a:pt x="0" y="29"/>
                        <a:pt x="1" y="29"/>
                        <a:pt x="1" y="29"/>
                      </a:cubicBezTo>
                      <a:cubicBezTo>
                        <a:pt x="2" y="20"/>
                        <a:pt x="3" y="10"/>
                        <a:pt x="4" y="0"/>
                      </a:cubicBezTo>
                      <a:lnTo>
                        <a:pt x="1" y="2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latin typeface="Verdana" panose="020B0604030504040204" pitchFamily="34" charset="0"/>
                    <a:cs typeface="Verdana" panose="020B0604030504040204" pitchFamily="34" charset="0"/>
                  </a:endParaRPr>
                </a:p>
              </p:txBody>
            </p:sp>
            <p:sp>
              <p:nvSpPr>
                <p:cNvPr id="49" name="Freeform 15"/>
                <p:cNvSpPr>
                  <a:spLocks/>
                </p:cNvSpPr>
                <p:nvPr/>
              </p:nvSpPr>
              <p:spPr bwMode="auto">
                <a:xfrm>
                  <a:off x="2597150" y="1773238"/>
                  <a:ext cx="17463" cy="146050"/>
                </a:xfrm>
                <a:custGeom>
                  <a:avLst/>
                  <a:gdLst/>
                  <a:ahLst/>
                  <a:cxnLst>
                    <a:cxn ang="0">
                      <a:pos x="5" y="45"/>
                    </a:cxn>
                    <a:cxn ang="0">
                      <a:pos x="5" y="42"/>
                    </a:cxn>
                    <a:cxn ang="0">
                      <a:pos x="4" y="38"/>
                    </a:cxn>
                    <a:cxn ang="0">
                      <a:pos x="4" y="38"/>
                    </a:cxn>
                    <a:cxn ang="0">
                      <a:pos x="1" y="5"/>
                    </a:cxn>
                    <a:cxn ang="0">
                      <a:pos x="0" y="0"/>
                    </a:cxn>
                    <a:cxn ang="0">
                      <a:pos x="0" y="0"/>
                    </a:cxn>
                    <a:cxn ang="0">
                      <a:pos x="5" y="45"/>
                    </a:cxn>
                    <a:cxn ang="0">
                      <a:pos x="5" y="45"/>
                    </a:cxn>
                  </a:cxnLst>
                  <a:rect l="0" t="0" r="r" b="b"/>
                  <a:pathLst>
                    <a:path w="5" h="45">
                      <a:moveTo>
                        <a:pt x="5" y="45"/>
                      </a:moveTo>
                      <a:cubicBezTo>
                        <a:pt x="5" y="42"/>
                        <a:pt x="5" y="42"/>
                        <a:pt x="5" y="42"/>
                      </a:cubicBezTo>
                      <a:cubicBezTo>
                        <a:pt x="4" y="38"/>
                        <a:pt x="4" y="38"/>
                        <a:pt x="4" y="38"/>
                      </a:cubicBezTo>
                      <a:cubicBezTo>
                        <a:pt x="4" y="38"/>
                        <a:pt x="4" y="38"/>
                        <a:pt x="4" y="38"/>
                      </a:cubicBezTo>
                      <a:cubicBezTo>
                        <a:pt x="3" y="23"/>
                        <a:pt x="2" y="11"/>
                        <a:pt x="1" y="5"/>
                      </a:cubicBezTo>
                      <a:cubicBezTo>
                        <a:pt x="1" y="3"/>
                        <a:pt x="0" y="1"/>
                        <a:pt x="0" y="0"/>
                      </a:cubicBezTo>
                      <a:cubicBezTo>
                        <a:pt x="0" y="0"/>
                        <a:pt x="0" y="0"/>
                        <a:pt x="0" y="0"/>
                      </a:cubicBezTo>
                      <a:cubicBezTo>
                        <a:pt x="2" y="15"/>
                        <a:pt x="3" y="30"/>
                        <a:pt x="5" y="45"/>
                      </a:cubicBezTo>
                      <a:cubicBezTo>
                        <a:pt x="5" y="45"/>
                        <a:pt x="5" y="45"/>
                        <a:pt x="5" y="4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latin typeface="Verdana" panose="020B0604030504040204" pitchFamily="34" charset="0"/>
                    <a:cs typeface="Verdana" panose="020B0604030504040204" pitchFamily="34" charset="0"/>
                  </a:endParaRPr>
                </a:p>
              </p:txBody>
            </p:sp>
            <p:sp>
              <p:nvSpPr>
                <p:cNvPr id="50" name="Freeform 16"/>
                <p:cNvSpPr>
                  <a:spLocks/>
                </p:cNvSpPr>
                <p:nvPr/>
              </p:nvSpPr>
              <p:spPr bwMode="auto">
                <a:xfrm>
                  <a:off x="1687139" y="1829536"/>
                  <a:ext cx="882651" cy="179390"/>
                </a:xfrm>
                <a:custGeom>
                  <a:avLst/>
                  <a:gdLst/>
                  <a:ahLst/>
                  <a:cxnLst>
                    <a:cxn ang="0">
                      <a:pos x="12" y="53"/>
                    </a:cxn>
                    <a:cxn ang="0">
                      <a:pos x="40" y="53"/>
                    </a:cxn>
                    <a:cxn ang="0">
                      <a:pos x="100" y="52"/>
                    </a:cxn>
                    <a:cxn ang="0">
                      <a:pos x="202" y="52"/>
                    </a:cxn>
                    <a:cxn ang="0">
                      <a:pos x="264" y="54"/>
                    </a:cxn>
                    <a:cxn ang="0">
                      <a:pos x="269" y="55"/>
                    </a:cxn>
                    <a:cxn ang="0">
                      <a:pos x="264" y="10"/>
                    </a:cxn>
                    <a:cxn ang="0">
                      <a:pos x="6" y="9"/>
                    </a:cxn>
                    <a:cxn ang="0">
                      <a:pos x="3" y="24"/>
                    </a:cxn>
                    <a:cxn ang="0">
                      <a:pos x="0" y="53"/>
                    </a:cxn>
                    <a:cxn ang="0">
                      <a:pos x="1" y="53"/>
                    </a:cxn>
                    <a:cxn ang="0">
                      <a:pos x="12" y="53"/>
                    </a:cxn>
                  </a:cxnLst>
                  <a:rect l="0" t="0" r="r" b="b"/>
                  <a:pathLst>
                    <a:path w="269" h="55">
                      <a:moveTo>
                        <a:pt x="12" y="53"/>
                      </a:moveTo>
                      <a:cubicBezTo>
                        <a:pt x="19" y="53"/>
                        <a:pt x="29" y="53"/>
                        <a:pt x="40" y="53"/>
                      </a:cubicBezTo>
                      <a:cubicBezTo>
                        <a:pt x="56" y="52"/>
                        <a:pt x="77" y="52"/>
                        <a:pt x="100" y="52"/>
                      </a:cubicBezTo>
                      <a:cubicBezTo>
                        <a:pt x="133" y="51"/>
                        <a:pt x="170" y="51"/>
                        <a:pt x="202" y="52"/>
                      </a:cubicBezTo>
                      <a:cubicBezTo>
                        <a:pt x="228" y="52"/>
                        <a:pt x="250" y="53"/>
                        <a:pt x="264" y="54"/>
                      </a:cubicBezTo>
                      <a:cubicBezTo>
                        <a:pt x="266" y="54"/>
                        <a:pt x="267" y="54"/>
                        <a:pt x="269" y="55"/>
                      </a:cubicBezTo>
                      <a:cubicBezTo>
                        <a:pt x="267" y="40"/>
                        <a:pt x="266" y="25"/>
                        <a:pt x="264" y="10"/>
                      </a:cubicBezTo>
                      <a:cubicBezTo>
                        <a:pt x="263" y="10"/>
                        <a:pt x="70" y="0"/>
                        <a:pt x="6" y="9"/>
                      </a:cubicBezTo>
                      <a:cubicBezTo>
                        <a:pt x="3" y="24"/>
                        <a:pt x="3" y="24"/>
                        <a:pt x="3" y="24"/>
                      </a:cubicBezTo>
                      <a:cubicBezTo>
                        <a:pt x="2" y="34"/>
                        <a:pt x="1" y="44"/>
                        <a:pt x="0" y="53"/>
                      </a:cubicBezTo>
                      <a:cubicBezTo>
                        <a:pt x="1" y="53"/>
                        <a:pt x="1" y="53"/>
                        <a:pt x="1" y="53"/>
                      </a:cubicBezTo>
                      <a:cubicBezTo>
                        <a:pt x="2" y="53"/>
                        <a:pt x="6" y="53"/>
                        <a:pt x="12" y="5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latin typeface="Verdana" panose="020B0604030504040204" pitchFamily="34" charset="0"/>
                    <a:cs typeface="Verdana" panose="020B0604030504040204" pitchFamily="34" charset="0"/>
                  </a:endParaRPr>
                </a:p>
              </p:txBody>
            </p:sp>
            <p:sp>
              <p:nvSpPr>
                <p:cNvPr id="51" name="Freeform 17"/>
                <p:cNvSpPr>
                  <a:spLocks/>
                </p:cNvSpPr>
                <p:nvPr/>
              </p:nvSpPr>
              <p:spPr bwMode="auto">
                <a:xfrm>
                  <a:off x="2060575" y="1906588"/>
                  <a:ext cx="536575" cy="9525"/>
                </a:xfrm>
                <a:custGeom>
                  <a:avLst/>
                  <a:gdLst/>
                  <a:ahLst/>
                  <a:cxnLst>
                    <a:cxn ang="0">
                      <a:pos x="164" y="3"/>
                    </a:cxn>
                    <a:cxn ang="0">
                      <a:pos x="102" y="1"/>
                    </a:cxn>
                    <a:cxn ang="0">
                      <a:pos x="0" y="1"/>
                    </a:cxn>
                    <a:cxn ang="0">
                      <a:pos x="164" y="3"/>
                    </a:cxn>
                  </a:cxnLst>
                  <a:rect l="0" t="0" r="r" b="b"/>
                  <a:pathLst>
                    <a:path w="164" h="3">
                      <a:moveTo>
                        <a:pt x="164" y="3"/>
                      </a:moveTo>
                      <a:cubicBezTo>
                        <a:pt x="150" y="2"/>
                        <a:pt x="128" y="1"/>
                        <a:pt x="102" y="1"/>
                      </a:cubicBezTo>
                      <a:cubicBezTo>
                        <a:pt x="70" y="0"/>
                        <a:pt x="33" y="0"/>
                        <a:pt x="0" y="1"/>
                      </a:cubicBezTo>
                      <a:cubicBezTo>
                        <a:pt x="73" y="1"/>
                        <a:pt x="164" y="3"/>
                        <a:pt x="164" y="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latin typeface="Verdana" panose="020B0604030504040204" pitchFamily="34" charset="0"/>
                    <a:cs typeface="Verdana" panose="020B0604030504040204" pitchFamily="34" charset="0"/>
                  </a:endParaRPr>
                </a:p>
              </p:txBody>
            </p:sp>
            <p:sp>
              <p:nvSpPr>
                <p:cNvPr id="52" name="Freeform 18"/>
                <p:cNvSpPr>
                  <a:spLocks noEditPoints="1"/>
                </p:cNvSpPr>
                <p:nvPr/>
              </p:nvSpPr>
              <p:spPr bwMode="auto">
                <a:xfrm>
                  <a:off x="1682000" y="1386265"/>
                  <a:ext cx="812801" cy="104777"/>
                </a:xfrm>
                <a:custGeom>
                  <a:avLst/>
                  <a:gdLst/>
                  <a:ahLst/>
                  <a:cxnLst>
                    <a:cxn ang="0">
                      <a:pos x="0" y="30"/>
                    </a:cxn>
                    <a:cxn ang="0">
                      <a:pos x="0" y="1"/>
                    </a:cxn>
                    <a:cxn ang="0">
                      <a:pos x="0" y="30"/>
                    </a:cxn>
                    <a:cxn ang="0">
                      <a:pos x="13" y="31"/>
                    </a:cxn>
                    <a:cxn ang="0">
                      <a:pos x="12" y="2"/>
                    </a:cxn>
                    <a:cxn ang="0">
                      <a:pos x="13" y="31"/>
                    </a:cxn>
                    <a:cxn ang="0">
                      <a:pos x="34" y="31"/>
                    </a:cxn>
                    <a:cxn ang="0">
                      <a:pos x="34" y="2"/>
                    </a:cxn>
                    <a:cxn ang="0">
                      <a:pos x="34" y="31"/>
                    </a:cxn>
                    <a:cxn ang="0">
                      <a:pos x="61" y="30"/>
                    </a:cxn>
                    <a:cxn ang="0">
                      <a:pos x="61" y="1"/>
                    </a:cxn>
                    <a:cxn ang="0">
                      <a:pos x="61" y="30"/>
                    </a:cxn>
                    <a:cxn ang="0">
                      <a:pos x="92" y="30"/>
                    </a:cxn>
                    <a:cxn ang="0">
                      <a:pos x="91" y="1"/>
                    </a:cxn>
                    <a:cxn ang="0">
                      <a:pos x="92" y="30"/>
                    </a:cxn>
                    <a:cxn ang="0">
                      <a:pos x="120" y="31"/>
                    </a:cxn>
                    <a:cxn ang="0">
                      <a:pos x="119" y="2"/>
                    </a:cxn>
                    <a:cxn ang="0">
                      <a:pos x="120" y="31"/>
                    </a:cxn>
                    <a:cxn ang="0">
                      <a:pos x="141" y="32"/>
                    </a:cxn>
                    <a:cxn ang="0">
                      <a:pos x="140" y="2"/>
                    </a:cxn>
                    <a:cxn ang="0">
                      <a:pos x="141" y="32"/>
                    </a:cxn>
                    <a:cxn ang="0">
                      <a:pos x="166" y="31"/>
                    </a:cxn>
                    <a:cxn ang="0">
                      <a:pos x="165" y="2"/>
                    </a:cxn>
                    <a:cxn ang="0">
                      <a:pos x="166" y="31"/>
                    </a:cxn>
                    <a:cxn ang="0">
                      <a:pos x="197" y="29"/>
                    </a:cxn>
                    <a:cxn ang="0">
                      <a:pos x="196" y="0"/>
                    </a:cxn>
                    <a:cxn ang="0">
                      <a:pos x="197" y="29"/>
                    </a:cxn>
                    <a:cxn ang="0">
                      <a:pos x="225" y="30"/>
                    </a:cxn>
                    <a:cxn ang="0">
                      <a:pos x="225" y="0"/>
                    </a:cxn>
                    <a:cxn ang="0">
                      <a:pos x="225" y="30"/>
                    </a:cxn>
                    <a:cxn ang="0">
                      <a:pos x="248" y="30"/>
                    </a:cxn>
                    <a:cxn ang="0">
                      <a:pos x="247" y="1"/>
                    </a:cxn>
                    <a:cxn ang="0">
                      <a:pos x="248" y="30"/>
                    </a:cxn>
                  </a:cxnLst>
                  <a:rect l="0" t="0" r="r" b="b"/>
                  <a:pathLst>
                    <a:path w="248" h="32">
                      <a:moveTo>
                        <a:pt x="0" y="30"/>
                      </a:moveTo>
                      <a:cubicBezTo>
                        <a:pt x="0" y="1"/>
                        <a:pt x="0" y="1"/>
                        <a:pt x="0" y="1"/>
                      </a:cubicBezTo>
                      <a:cubicBezTo>
                        <a:pt x="0" y="1"/>
                        <a:pt x="8" y="10"/>
                        <a:pt x="0" y="30"/>
                      </a:cubicBezTo>
                      <a:close/>
                      <a:moveTo>
                        <a:pt x="13" y="31"/>
                      </a:moveTo>
                      <a:cubicBezTo>
                        <a:pt x="13" y="31"/>
                        <a:pt x="11" y="4"/>
                        <a:pt x="12" y="2"/>
                      </a:cubicBezTo>
                      <a:cubicBezTo>
                        <a:pt x="12" y="2"/>
                        <a:pt x="20" y="12"/>
                        <a:pt x="13" y="31"/>
                      </a:cubicBezTo>
                      <a:close/>
                      <a:moveTo>
                        <a:pt x="34" y="31"/>
                      </a:moveTo>
                      <a:cubicBezTo>
                        <a:pt x="34" y="31"/>
                        <a:pt x="32" y="6"/>
                        <a:pt x="34" y="2"/>
                      </a:cubicBezTo>
                      <a:cubicBezTo>
                        <a:pt x="34" y="2"/>
                        <a:pt x="41" y="14"/>
                        <a:pt x="34" y="31"/>
                      </a:cubicBezTo>
                      <a:close/>
                      <a:moveTo>
                        <a:pt x="61" y="30"/>
                      </a:moveTo>
                      <a:cubicBezTo>
                        <a:pt x="61" y="30"/>
                        <a:pt x="59" y="7"/>
                        <a:pt x="61" y="1"/>
                      </a:cubicBezTo>
                      <a:cubicBezTo>
                        <a:pt x="61" y="1"/>
                        <a:pt x="68" y="15"/>
                        <a:pt x="61" y="30"/>
                      </a:cubicBezTo>
                      <a:close/>
                      <a:moveTo>
                        <a:pt x="92" y="30"/>
                      </a:moveTo>
                      <a:cubicBezTo>
                        <a:pt x="92" y="30"/>
                        <a:pt x="88" y="9"/>
                        <a:pt x="91" y="1"/>
                      </a:cubicBezTo>
                      <a:cubicBezTo>
                        <a:pt x="91" y="1"/>
                        <a:pt x="97" y="17"/>
                        <a:pt x="92" y="30"/>
                      </a:cubicBezTo>
                      <a:close/>
                      <a:moveTo>
                        <a:pt x="120" y="31"/>
                      </a:moveTo>
                      <a:cubicBezTo>
                        <a:pt x="120" y="31"/>
                        <a:pt x="116" y="12"/>
                        <a:pt x="119" y="2"/>
                      </a:cubicBezTo>
                      <a:cubicBezTo>
                        <a:pt x="119" y="2"/>
                        <a:pt x="124" y="20"/>
                        <a:pt x="120" y="31"/>
                      </a:cubicBezTo>
                      <a:close/>
                      <a:moveTo>
                        <a:pt x="141" y="32"/>
                      </a:moveTo>
                      <a:cubicBezTo>
                        <a:pt x="141" y="32"/>
                        <a:pt x="136" y="14"/>
                        <a:pt x="140" y="2"/>
                      </a:cubicBezTo>
                      <a:cubicBezTo>
                        <a:pt x="140" y="2"/>
                        <a:pt x="144" y="22"/>
                        <a:pt x="141" y="32"/>
                      </a:cubicBezTo>
                      <a:close/>
                      <a:moveTo>
                        <a:pt x="166" y="31"/>
                      </a:moveTo>
                      <a:cubicBezTo>
                        <a:pt x="166" y="31"/>
                        <a:pt x="160" y="15"/>
                        <a:pt x="165" y="2"/>
                      </a:cubicBezTo>
                      <a:cubicBezTo>
                        <a:pt x="165" y="2"/>
                        <a:pt x="169" y="23"/>
                        <a:pt x="166" y="31"/>
                      </a:cubicBezTo>
                      <a:close/>
                      <a:moveTo>
                        <a:pt x="197" y="29"/>
                      </a:moveTo>
                      <a:cubicBezTo>
                        <a:pt x="197" y="29"/>
                        <a:pt x="190" y="15"/>
                        <a:pt x="196" y="0"/>
                      </a:cubicBezTo>
                      <a:cubicBezTo>
                        <a:pt x="196" y="0"/>
                        <a:pt x="199" y="24"/>
                        <a:pt x="197" y="29"/>
                      </a:cubicBezTo>
                      <a:close/>
                      <a:moveTo>
                        <a:pt x="225" y="30"/>
                      </a:moveTo>
                      <a:cubicBezTo>
                        <a:pt x="225" y="30"/>
                        <a:pt x="218" y="17"/>
                        <a:pt x="225" y="0"/>
                      </a:cubicBezTo>
                      <a:cubicBezTo>
                        <a:pt x="225" y="0"/>
                        <a:pt x="227" y="26"/>
                        <a:pt x="225" y="30"/>
                      </a:cubicBezTo>
                      <a:close/>
                      <a:moveTo>
                        <a:pt x="248" y="30"/>
                      </a:moveTo>
                      <a:cubicBezTo>
                        <a:pt x="248" y="30"/>
                        <a:pt x="239" y="19"/>
                        <a:pt x="247" y="1"/>
                      </a:cubicBezTo>
                      <a:cubicBezTo>
                        <a:pt x="247" y="1"/>
                        <a:pt x="248" y="28"/>
                        <a:pt x="248" y="3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latin typeface="Verdana" panose="020B0604030504040204" pitchFamily="34" charset="0"/>
                    <a:cs typeface="Verdana" panose="020B0604030504040204" pitchFamily="34" charset="0"/>
                  </a:endParaRPr>
                </a:p>
              </p:txBody>
            </p:sp>
            <p:sp>
              <p:nvSpPr>
                <p:cNvPr id="53" name="Freeform 19"/>
                <p:cNvSpPr>
                  <a:spLocks/>
                </p:cNvSpPr>
                <p:nvPr/>
              </p:nvSpPr>
              <p:spPr bwMode="auto">
                <a:xfrm>
                  <a:off x="1771650" y="1344613"/>
                  <a:ext cx="26988" cy="95250"/>
                </a:xfrm>
                <a:custGeom>
                  <a:avLst/>
                  <a:gdLst/>
                  <a:ahLst/>
                  <a:cxnLst>
                    <a:cxn ang="0">
                      <a:pos x="0" y="29"/>
                    </a:cxn>
                    <a:cxn ang="0">
                      <a:pos x="0" y="0"/>
                    </a:cxn>
                    <a:cxn ang="0">
                      <a:pos x="0" y="29"/>
                    </a:cxn>
                  </a:cxnLst>
                  <a:rect l="0" t="0" r="r" b="b"/>
                  <a:pathLst>
                    <a:path w="8" h="29">
                      <a:moveTo>
                        <a:pt x="0" y="29"/>
                      </a:moveTo>
                      <a:cubicBezTo>
                        <a:pt x="8" y="9"/>
                        <a:pt x="0" y="0"/>
                        <a:pt x="0" y="0"/>
                      </a:cubicBezTo>
                      <a:lnTo>
                        <a:pt x="0" y="29"/>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latin typeface="Verdana" panose="020B0604030504040204" pitchFamily="34" charset="0"/>
                    <a:cs typeface="Verdana" panose="020B0604030504040204" pitchFamily="34" charset="0"/>
                  </a:endParaRPr>
                </a:p>
              </p:txBody>
            </p:sp>
            <p:sp>
              <p:nvSpPr>
                <p:cNvPr id="54" name="Freeform 20"/>
                <p:cNvSpPr>
                  <a:spLocks/>
                </p:cNvSpPr>
                <p:nvPr/>
              </p:nvSpPr>
              <p:spPr bwMode="auto">
                <a:xfrm>
                  <a:off x="1808163" y="1347788"/>
                  <a:ext cx="28575" cy="95250"/>
                </a:xfrm>
                <a:custGeom>
                  <a:avLst/>
                  <a:gdLst/>
                  <a:ahLst/>
                  <a:cxnLst>
                    <a:cxn ang="0">
                      <a:pos x="2" y="29"/>
                    </a:cxn>
                    <a:cxn ang="0">
                      <a:pos x="1" y="0"/>
                    </a:cxn>
                    <a:cxn ang="0">
                      <a:pos x="2" y="29"/>
                    </a:cxn>
                  </a:cxnLst>
                  <a:rect l="0" t="0" r="r" b="b"/>
                  <a:pathLst>
                    <a:path w="9" h="29">
                      <a:moveTo>
                        <a:pt x="2" y="29"/>
                      </a:moveTo>
                      <a:cubicBezTo>
                        <a:pt x="9" y="10"/>
                        <a:pt x="1" y="0"/>
                        <a:pt x="1" y="0"/>
                      </a:cubicBezTo>
                      <a:cubicBezTo>
                        <a:pt x="0" y="2"/>
                        <a:pt x="2" y="29"/>
                        <a:pt x="2" y="2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latin typeface="Verdana" panose="020B0604030504040204" pitchFamily="34" charset="0"/>
                    <a:cs typeface="Verdana" panose="020B0604030504040204" pitchFamily="34" charset="0"/>
                  </a:endParaRPr>
                </a:p>
              </p:txBody>
            </p:sp>
            <p:sp>
              <p:nvSpPr>
                <p:cNvPr id="55" name="Freeform 21"/>
                <p:cNvSpPr>
                  <a:spLocks/>
                </p:cNvSpPr>
                <p:nvPr/>
              </p:nvSpPr>
              <p:spPr bwMode="auto">
                <a:xfrm>
                  <a:off x="1876425" y="1347788"/>
                  <a:ext cx="30163" cy="95250"/>
                </a:xfrm>
                <a:custGeom>
                  <a:avLst/>
                  <a:gdLst/>
                  <a:ahLst/>
                  <a:cxnLst>
                    <a:cxn ang="0">
                      <a:pos x="2" y="29"/>
                    </a:cxn>
                    <a:cxn ang="0">
                      <a:pos x="2" y="0"/>
                    </a:cxn>
                    <a:cxn ang="0">
                      <a:pos x="2" y="29"/>
                    </a:cxn>
                  </a:cxnLst>
                  <a:rect l="0" t="0" r="r" b="b"/>
                  <a:pathLst>
                    <a:path w="9" h="29">
                      <a:moveTo>
                        <a:pt x="2" y="29"/>
                      </a:moveTo>
                      <a:cubicBezTo>
                        <a:pt x="9" y="12"/>
                        <a:pt x="2" y="0"/>
                        <a:pt x="2" y="0"/>
                      </a:cubicBezTo>
                      <a:cubicBezTo>
                        <a:pt x="0" y="4"/>
                        <a:pt x="2" y="29"/>
                        <a:pt x="2" y="2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latin typeface="Verdana" panose="020B0604030504040204" pitchFamily="34" charset="0"/>
                    <a:cs typeface="Verdana" panose="020B0604030504040204" pitchFamily="34" charset="0"/>
                  </a:endParaRPr>
                </a:p>
              </p:txBody>
            </p:sp>
            <p:sp>
              <p:nvSpPr>
                <p:cNvPr id="56" name="Freeform 22"/>
                <p:cNvSpPr>
                  <a:spLocks/>
                </p:cNvSpPr>
                <p:nvPr/>
              </p:nvSpPr>
              <p:spPr bwMode="auto">
                <a:xfrm>
                  <a:off x="1965325" y="1344613"/>
                  <a:ext cx="28575" cy="95250"/>
                </a:xfrm>
                <a:custGeom>
                  <a:avLst/>
                  <a:gdLst/>
                  <a:ahLst/>
                  <a:cxnLst>
                    <a:cxn ang="0">
                      <a:pos x="2" y="29"/>
                    </a:cxn>
                    <a:cxn ang="0">
                      <a:pos x="2" y="0"/>
                    </a:cxn>
                    <a:cxn ang="0">
                      <a:pos x="2" y="29"/>
                    </a:cxn>
                  </a:cxnLst>
                  <a:rect l="0" t="0" r="r" b="b"/>
                  <a:pathLst>
                    <a:path w="9" h="29">
                      <a:moveTo>
                        <a:pt x="2" y="29"/>
                      </a:moveTo>
                      <a:cubicBezTo>
                        <a:pt x="9" y="14"/>
                        <a:pt x="2" y="0"/>
                        <a:pt x="2" y="0"/>
                      </a:cubicBezTo>
                      <a:cubicBezTo>
                        <a:pt x="0" y="6"/>
                        <a:pt x="2" y="29"/>
                        <a:pt x="2" y="2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latin typeface="Verdana" panose="020B0604030504040204" pitchFamily="34" charset="0"/>
                    <a:cs typeface="Verdana" panose="020B0604030504040204" pitchFamily="34" charset="0"/>
                  </a:endParaRPr>
                </a:p>
              </p:txBody>
            </p:sp>
            <p:sp>
              <p:nvSpPr>
                <p:cNvPr id="57" name="Freeform 23"/>
                <p:cNvSpPr>
                  <a:spLocks/>
                </p:cNvSpPr>
                <p:nvPr/>
              </p:nvSpPr>
              <p:spPr bwMode="auto">
                <a:xfrm>
                  <a:off x="2060575" y="1344613"/>
                  <a:ext cx="28575" cy="95250"/>
                </a:xfrm>
                <a:custGeom>
                  <a:avLst/>
                  <a:gdLst/>
                  <a:ahLst/>
                  <a:cxnLst>
                    <a:cxn ang="0">
                      <a:pos x="4" y="29"/>
                    </a:cxn>
                    <a:cxn ang="0">
                      <a:pos x="3" y="0"/>
                    </a:cxn>
                    <a:cxn ang="0">
                      <a:pos x="4" y="29"/>
                    </a:cxn>
                  </a:cxnLst>
                  <a:rect l="0" t="0" r="r" b="b"/>
                  <a:pathLst>
                    <a:path w="9" h="29">
                      <a:moveTo>
                        <a:pt x="4" y="29"/>
                      </a:moveTo>
                      <a:cubicBezTo>
                        <a:pt x="9" y="16"/>
                        <a:pt x="3" y="0"/>
                        <a:pt x="3" y="0"/>
                      </a:cubicBezTo>
                      <a:cubicBezTo>
                        <a:pt x="0" y="8"/>
                        <a:pt x="4" y="29"/>
                        <a:pt x="4" y="2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latin typeface="Verdana" panose="020B0604030504040204" pitchFamily="34" charset="0"/>
                    <a:cs typeface="Verdana" panose="020B0604030504040204" pitchFamily="34" charset="0"/>
                  </a:endParaRPr>
                </a:p>
              </p:txBody>
            </p:sp>
            <p:sp>
              <p:nvSpPr>
                <p:cNvPr id="58" name="Freeform 24"/>
                <p:cNvSpPr>
                  <a:spLocks/>
                </p:cNvSpPr>
                <p:nvPr/>
              </p:nvSpPr>
              <p:spPr bwMode="auto">
                <a:xfrm>
                  <a:off x="2152650" y="1347788"/>
                  <a:ext cx="25400" cy="95250"/>
                </a:xfrm>
                <a:custGeom>
                  <a:avLst/>
                  <a:gdLst/>
                  <a:ahLst/>
                  <a:cxnLst>
                    <a:cxn ang="0">
                      <a:pos x="4" y="29"/>
                    </a:cxn>
                    <a:cxn ang="0">
                      <a:pos x="3" y="0"/>
                    </a:cxn>
                    <a:cxn ang="0">
                      <a:pos x="4" y="29"/>
                    </a:cxn>
                  </a:cxnLst>
                  <a:rect l="0" t="0" r="r" b="b"/>
                  <a:pathLst>
                    <a:path w="8" h="29">
                      <a:moveTo>
                        <a:pt x="4" y="29"/>
                      </a:moveTo>
                      <a:cubicBezTo>
                        <a:pt x="8" y="18"/>
                        <a:pt x="3" y="0"/>
                        <a:pt x="3" y="0"/>
                      </a:cubicBezTo>
                      <a:cubicBezTo>
                        <a:pt x="0" y="10"/>
                        <a:pt x="4" y="29"/>
                        <a:pt x="4" y="2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latin typeface="Verdana" panose="020B0604030504040204" pitchFamily="34" charset="0"/>
                    <a:cs typeface="Verdana" panose="020B0604030504040204" pitchFamily="34" charset="0"/>
                  </a:endParaRPr>
                </a:p>
              </p:txBody>
            </p:sp>
            <p:sp>
              <p:nvSpPr>
                <p:cNvPr id="59" name="Freeform 25"/>
                <p:cNvSpPr>
                  <a:spLocks/>
                </p:cNvSpPr>
                <p:nvPr/>
              </p:nvSpPr>
              <p:spPr bwMode="auto">
                <a:xfrm>
                  <a:off x="2217738" y="1347788"/>
                  <a:ext cx="25400" cy="98425"/>
                </a:xfrm>
                <a:custGeom>
                  <a:avLst/>
                  <a:gdLst/>
                  <a:ahLst/>
                  <a:cxnLst>
                    <a:cxn ang="0">
                      <a:pos x="5" y="30"/>
                    </a:cxn>
                    <a:cxn ang="0">
                      <a:pos x="4" y="0"/>
                    </a:cxn>
                    <a:cxn ang="0">
                      <a:pos x="5" y="30"/>
                    </a:cxn>
                  </a:cxnLst>
                  <a:rect l="0" t="0" r="r" b="b"/>
                  <a:pathLst>
                    <a:path w="8" h="30">
                      <a:moveTo>
                        <a:pt x="5" y="30"/>
                      </a:moveTo>
                      <a:cubicBezTo>
                        <a:pt x="8" y="20"/>
                        <a:pt x="4" y="0"/>
                        <a:pt x="4" y="0"/>
                      </a:cubicBezTo>
                      <a:cubicBezTo>
                        <a:pt x="0" y="12"/>
                        <a:pt x="5" y="30"/>
                        <a:pt x="5" y="3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latin typeface="Verdana" panose="020B0604030504040204" pitchFamily="34" charset="0"/>
                    <a:cs typeface="Verdana" panose="020B0604030504040204" pitchFamily="34" charset="0"/>
                  </a:endParaRPr>
                </a:p>
              </p:txBody>
            </p:sp>
            <p:sp>
              <p:nvSpPr>
                <p:cNvPr id="60" name="Freeform 26"/>
                <p:cNvSpPr>
                  <a:spLocks/>
                </p:cNvSpPr>
                <p:nvPr/>
              </p:nvSpPr>
              <p:spPr bwMode="auto">
                <a:xfrm>
                  <a:off x="2295525" y="1347788"/>
                  <a:ext cx="30163" cy="95250"/>
                </a:xfrm>
                <a:custGeom>
                  <a:avLst/>
                  <a:gdLst/>
                  <a:ahLst/>
                  <a:cxnLst>
                    <a:cxn ang="0">
                      <a:pos x="6" y="29"/>
                    </a:cxn>
                    <a:cxn ang="0">
                      <a:pos x="5" y="0"/>
                    </a:cxn>
                    <a:cxn ang="0">
                      <a:pos x="6" y="29"/>
                    </a:cxn>
                  </a:cxnLst>
                  <a:rect l="0" t="0" r="r" b="b"/>
                  <a:pathLst>
                    <a:path w="9" h="29">
                      <a:moveTo>
                        <a:pt x="6" y="29"/>
                      </a:moveTo>
                      <a:cubicBezTo>
                        <a:pt x="9" y="21"/>
                        <a:pt x="5" y="0"/>
                        <a:pt x="5" y="0"/>
                      </a:cubicBezTo>
                      <a:cubicBezTo>
                        <a:pt x="0" y="13"/>
                        <a:pt x="6" y="29"/>
                        <a:pt x="6" y="2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latin typeface="Verdana" panose="020B0604030504040204" pitchFamily="34" charset="0"/>
                    <a:cs typeface="Verdana" panose="020B0604030504040204" pitchFamily="34" charset="0"/>
                  </a:endParaRPr>
                </a:p>
              </p:txBody>
            </p:sp>
            <p:sp>
              <p:nvSpPr>
                <p:cNvPr id="61" name="Freeform 27"/>
                <p:cNvSpPr>
                  <a:spLocks/>
                </p:cNvSpPr>
                <p:nvPr/>
              </p:nvSpPr>
              <p:spPr bwMode="auto">
                <a:xfrm>
                  <a:off x="2393950" y="1341438"/>
                  <a:ext cx="30163" cy="95250"/>
                </a:xfrm>
                <a:custGeom>
                  <a:avLst/>
                  <a:gdLst/>
                  <a:ahLst/>
                  <a:cxnLst>
                    <a:cxn ang="0">
                      <a:pos x="7" y="29"/>
                    </a:cxn>
                    <a:cxn ang="0">
                      <a:pos x="6" y="0"/>
                    </a:cxn>
                    <a:cxn ang="0">
                      <a:pos x="7" y="29"/>
                    </a:cxn>
                  </a:cxnLst>
                  <a:rect l="0" t="0" r="r" b="b"/>
                  <a:pathLst>
                    <a:path w="9" h="29">
                      <a:moveTo>
                        <a:pt x="7" y="29"/>
                      </a:moveTo>
                      <a:cubicBezTo>
                        <a:pt x="9" y="24"/>
                        <a:pt x="6" y="0"/>
                        <a:pt x="6" y="0"/>
                      </a:cubicBezTo>
                      <a:cubicBezTo>
                        <a:pt x="0" y="15"/>
                        <a:pt x="7" y="29"/>
                        <a:pt x="7" y="2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latin typeface="Verdana" panose="020B0604030504040204" pitchFamily="34" charset="0"/>
                    <a:cs typeface="Verdana" panose="020B0604030504040204" pitchFamily="34" charset="0"/>
                  </a:endParaRPr>
                </a:p>
              </p:txBody>
            </p:sp>
            <p:sp>
              <p:nvSpPr>
                <p:cNvPr id="62" name="Freeform 28"/>
                <p:cNvSpPr>
                  <a:spLocks/>
                </p:cNvSpPr>
                <p:nvPr/>
              </p:nvSpPr>
              <p:spPr bwMode="auto">
                <a:xfrm>
                  <a:off x="2486025" y="1341438"/>
                  <a:ext cx="30163" cy="98425"/>
                </a:xfrm>
                <a:custGeom>
                  <a:avLst/>
                  <a:gdLst/>
                  <a:ahLst/>
                  <a:cxnLst>
                    <a:cxn ang="0">
                      <a:pos x="7" y="30"/>
                    </a:cxn>
                    <a:cxn ang="0">
                      <a:pos x="7" y="0"/>
                    </a:cxn>
                    <a:cxn ang="0">
                      <a:pos x="7" y="30"/>
                    </a:cxn>
                  </a:cxnLst>
                  <a:rect l="0" t="0" r="r" b="b"/>
                  <a:pathLst>
                    <a:path w="9" h="30">
                      <a:moveTo>
                        <a:pt x="7" y="30"/>
                      </a:moveTo>
                      <a:cubicBezTo>
                        <a:pt x="9" y="26"/>
                        <a:pt x="7" y="0"/>
                        <a:pt x="7" y="0"/>
                      </a:cubicBezTo>
                      <a:cubicBezTo>
                        <a:pt x="0" y="17"/>
                        <a:pt x="7" y="30"/>
                        <a:pt x="7" y="3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latin typeface="Verdana" panose="020B0604030504040204" pitchFamily="34" charset="0"/>
                    <a:cs typeface="Verdana" panose="020B0604030504040204" pitchFamily="34" charset="0"/>
                  </a:endParaRPr>
                </a:p>
              </p:txBody>
            </p:sp>
            <p:sp>
              <p:nvSpPr>
                <p:cNvPr id="63" name="Freeform 29"/>
                <p:cNvSpPr>
                  <a:spLocks/>
                </p:cNvSpPr>
                <p:nvPr/>
              </p:nvSpPr>
              <p:spPr bwMode="auto">
                <a:xfrm>
                  <a:off x="2555875" y="1344613"/>
                  <a:ext cx="28575" cy="95250"/>
                </a:xfrm>
                <a:custGeom>
                  <a:avLst/>
                  <a:gdLst/>
                  <a:ahLst/>
                  <a:cxnLst>
                    <a:cxn ang="0">
                      <a:pos x="9" y="29"/>
                    </a:cxn>
                    <a:cxn ang="0">
                      <a:pos x="8" y="0"/>
                    </a:cxn>
                    <a:cxn ang="0">
                      <a:pos x="9" y="29"/>
                    </a:cxn>
                  </a:cxnLst>
                  <a:rect l="0" t="0" r="r" b="b"/>
                  <a:pathLst>
                    <a:path w="9" h="29">
                      <a:moveTo>
                        <a:pt x="9" y="29"/>
                      </a:moveTo>
                      <a:cubicBezTo>
                        <a:pt x="9" y="27"/>
                        <a:pt x="8" y="0"/>
                        <a:pt x="8" y="0"/>
                      </a:cubicBezTo>
                      <a:cubicBezTo>
                        <a:pt x="0" y="18"/>
                        <a:pt x="9" y="29"/>
                        <a:pt x="9" y="2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latin typeface="Verdana" panose="020B0604030504040204" pitchFamily="34" charset="0"/>
                    <a:cs typeface="Verdana" panose="020B0604030504040204" pitchFamily="34" charset="0"/>
                  </a:endParaRPr>
                </a:p>
              </p:txBody>
            </p:sp>
            <p:sp>
              <p:nvSpPr>
                <p:cNvPr id="64" name="Freeform 30"/>
                <p:cNvSpPr>
                  <a:spLocks/>
                </p:cNvSpPr>
                <p:nvPr/>
              </p:nvSpPr>
              <p:spPr bwMode="auto">
                <a:xfrm>
                  <a:off x="2590800" y="1344613"/>
                  <a:ext cx="30163" cy="95250"/>
                </a:xfrm>
                <a:custGeom>
                  <a:avLst/>
                  <a:gdLst/>
                  <a:ahLst/>
                  <a:cxnLst>
                    <a:cxn ang="0">
                      <a:pos x="9" y="0"/>
                    </a:cxn>
                    <a:cxn ang="0">
                      <a:pos x="9" y="29"/>
                    </a:cxn>
                    <a:cxn ang="0">
                      <a:pos x="9" y="0"/>
                    </a:cxn>
                  </a:cxnLst>
                  <a:rect l="0" t="0" r="r" b="b"/>
                  <a:pathLst>
                    <a:path w="9" h="29">
                      <a:moveTo>
                        <a:pt x="9" y="0"/>
                      </a:moveTo>
                      <a:cubicBezTo>
                        <a:pt x="0" y="20"/>
                        <a:pt x="9" y="29"/>
                        <a:pt x="9" y="29"/>
                      </a:cubicBezTo>
                      <a:lnTo>
                        <a:pt x="9"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latin typeface="Verdana" panose="020B0604030504040204" pitchFamily="34" charset="0"/>
                    <a:cs typeface="Verdana" panose="020B0604030504040204" pitchFamily="34" charset="0"/>
                  </a:endParaRPr>
                </a:p>
              </p:txBody>
            </p:sp>
          </p:grpSp>
        </p:grpSp>
        <p:sp>
          <p:nvSpPr>
            <p:cNvPr id="71" name="Rectangle 70"/>
            <p:cNvSpPr/>
            <p:nvPr/>
          </p:nvSpPr>
          <p:spPr>
            <a:xfrm>
              <a:off x="7420689" y="2679246"/>
              <a:ext cx="1547052" cy="1440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endParaRPr lang="en-ZA" sz="1400" dirty="0">
                <a:solidFill>
                  <a:prstClr val="white"/>
                </a:solidFill>
              </a:endParaRPr>
            </a:p>
          </p:txBody>
        </p:sp>
        <p:sp>
          <p:nvSpPr>
            <p:cNvPr id="72" name="noun_project_0417.eps"/>
            <p:cNvSpPr>
              <a:spLocks noEditPoints="1"/>
            </p:cNvSpPr>
            <p:nvPr/>
          </p:nvSpPr>
          <p:spPr bwMode="auto">
            <a:xfrm>
              <a:off x="7834432" y="3055750"/>
              <a:ext cx="598173" cy="790376"/>
            </a:xfrm>
            <a:custGeom>
              <a:avLst/>
              <a:gdLst/>
              <a:ahLst/>
              <a:cxnLst>
                <a:cxn ang="0">
                  <a:pos x="1323" y="3234"/>
                </a:cxn>
                <a:cxn ang="0">
                  <a:pos x="1285" y="3257"/>
                </a:cxn>
                <a:cxn ang="0">
                  <a:pos x="1263" y="3295"/>
                </a:cxn>
                <a:cxn ang="0">
                  <a:pos x="1263" y="3341"/>
                </a:cxn>
                <a:cxn ang="0">
                  <a:pos x="1285" y="3379"/>
                </a:cxn>
                <a:cxn ang="0">
                  <a:pos x="1323" y="3402"/>
                </a:cxn>
                <a:cxn ang="0">
                  <a:pos x="1369" y="3402"/>
                </a:cxn>
                <a:cxn ang="0">
                  <a:pos x="1407" y="3379"/>
                </a:cxn>
                <a:cxn ang="0">
                  <a:pos x="1429" y="3341"/>
                </a:cxn>
                <a:cxn ang="0">
                  <a:pos x="1429" y="3295"/>
                </a:cxn>
                <a:cxn ang="0">
                  <a:pos x="1407" y="3257"/>
                </a:cxn>
                <a:cxn ang="0">
                  <a:pos x="1369" y="3234"/>
                </a:cxn>
                <a:cxn ang="0">
                  <a:pos x="312" y="276"/>
                </a:cxn>
                <a:cxn ang="0">
                  <a:pos x="287" y="287"/>
                </a:cxn>
                <a:cxn ang="0">
                  <a:pos x="276" y="312"/>
                </a:cxn>
                <a:cxn ang="0">
                  <a:pos x="278" y="3158"/>
                </a:cxn>
                <a:cxn ang="0">
                  <a:pos x="298" y="3176"/>
                </a:cxn>
                <a:cxn ang="0">
                  <a:pos x="2381" y="3180"/>
                </a:cxn>
                <a:cxn ang="0">
                  <a:pos x="2406" y="3169"/>
                </a:cxn>
                <a:cxn ang="0">
                  <a:pos x="2417" y="3144"/>
                </a:cxn>
                <a:cxn ang="0">
                  <a:pos x="2414" y="298"/>
                </a:cxn>
                <a:cxn ang="0">
                  <a:pos x="2395" y="280"/>
                </a:cxn>
                <a:cxn ang="0">
                  <a:pos x="312" y="276"/>
                </a:cxn>
                <a:cxn ang="0">
                  <a:pos x="2520" y="0"/>
                </a:cxn>
                <a:cxn ang="0">
                  <a:pos x="2580" y="10"/>
                </a:cxn>
                <a:cxn ang="0">
                  <a:pos x="2631" y="41"/>
                </a:cxn>
                <a:cxn ang="0">
                  <a:pos x="2669" y="86"/>
                </a:cxn>
                <a:cxn ang="0">
                  <a:pos x="2690" y="141"/>
                </a:cxn>
                <a:cxn ang="0">
                  <a:pos x="2693" y="3283"/>
                </a:cxn>
                <a:cxn ang="0">
                  <a:pos x="2681" y="3344"/>
                </a:cxn>
                <a:cxn ang="0">
                  <a:pos x="2652" y="3394"/>
                </a:cxn>
                <a:cxn ang="0">
                  <a:pos x="2607" y="3432"/>
                </a:cxn>
                <a:cxn ang="0">
                  <a:pos x="2551" y="3453"/>
                </a:cxn>
                <a:cxn ang="0">
                  <a:pos x="173" y="3456"/>
                </a:cxn>
                <a:cxn ang="0">
                  <a:pos x="112" y="3446"/>
                </a:cxn>
                <a:cxn ang="0">
                  <a:pos x="61" y="3415"/>
                </a:cxn>
                <a:cxn ang="0">
                  <a:pos x="23" y="3370"/>
                </a:cxn>
                <a:cxn ang="0">
                  <a:pos x="2" y="3315"/>
                </a:cxn>
                <a:cxn ang="0">
                  <a:pos x="0" y="173"/>
                </a:cxn>
                <a:cxn ang="0">
                  <a:pos x="10" y="112"/>
                </a:cxn>
                <a:cxn ang="0">
                  <a:pos x="40" y="62"/>
                </a:cxn>
                <a:cxn ang="0">
                  <a:pos x="85" y="24"/>
                </a:cxn>
                <a:cxn ang="0">
                  <a:pos x="141" y="3"/>
                </a:cxn>
              </a:cxnLst>
              <a:rect l="0" t="0" r="r" b="b"/>
              <a:pathLst>
                <a:path w="2693" h="3456">
                  <a:moveTo>
                    <a:pt x="1346" y="3232"/>
                  </a:moveTo>
                  <a:lnTo>
                    <a:pt x="1323" y="3234"/>
                  </a:lnTo>
                  <a:lnTo>
                    <a:pt x="1303" y="3243"/>
                  </a:lnTo>
                  <a:lnTo>
                    <a:pt x="1285" y="3257"/>
                  </a:lnTo>
                  <a:lnTo>
                    <a:pt x="1271" y="3274"/>
                  </a:lnTo>
                  <a:lnTo>
                    <a:pt x="1263" y="3295"/>
                  </a:lnTo>
                  <a:lnTo>
                    <a:pt x="1260" y="3318"/>
                  </a:lnTo>
                  <a:lnTo>
                    <a:pt x="1263" y="3341"/>
                  </a:lnTo>
                  <a:lnTo>
                    <a:pt x="1271" y="3362"/>
                  </a:lnTo>
                  <a:lnTo>
                    <a:pt x="1285" y="3379"/>
                  </a:lnTo>
                  <a:lnTo>
                    <a:pt x="1303" y="3392"/>
                  </a:lnTo>
                  <a:lnTo>
                    <a:pt x="1323" y="3402"/>
                  </a:lnTo>
                  <a:lnTo>
                    <a:pt x="1346" y="3405"/>
                  </a:lnTo>
                  <a:lnTo>
                    <a:pt x="1369" y="3402"/>
                  </a:lnTo>
                  <a:lnTo>
                    <a:pt x="1389" y="3392"/>
                  </a:lnTo>
                  <a:lnTo>
                    <a:pt x="1407" y="3379"/>
                  </a:lnTo>
                  <a:lnTo>
                    <a:pt x="1421" y="3362"/>
                  </a:lnTo>
                  <a:lnTo>
                    <a:pt x="1429" y="3341"/>
                  </a:lnTo>
                  <a:lnTo>
                    <a:pt x="1432" y="3318"/>
                  </a:lnTo>
                  <a:lnTo>
                    <a:pt x="1429" y="3295"/>
                  </a:lnTo>
                  <a:lnTo>
                    <a:pt x="1421" y="3274"/>
                  </a:lnTo>
                  <a:lnTo>
                    <a:pt x="1407" y="3257"/>
                  </a:lnTo>
                  <a:lnTo>
                    <a:pt x="1389" y="3243"/>
                  </a:lnTo>
                  <a:lnTo>
                    <a:pt x="1369" y="3234"/>
                  </a:lnTo>
                  <a:lnTo>
                    <a:pt x="1346" y="3232"/>
                  </a:lnTo>
                  <a:close/>
                  <a:moveTo>
                    <a:pt x="312" y="276"/>
                  </a:moveTo>
                  <a:lnTo>
                    <a:pt x="298" y="280"/>
                  </a:lnTo>
                  <a:lnTo>
                    <a:pt x="287" y="287"/>
                  </a:lnTo>
                  <a:lnTo>
                    <a:pt x="278" y="298"/>
                  </a:lnTo>
                  <a:lnTo>
                    <a:pt x="276" y="312"/>
                  </a:lnTo>
                  <a:lnTo>
                    <a:pt x="276" y="3144"/>
                  </a:lnTo>
                  <a:lnTo>
                    <a:pt x="278" y="3158"/>
                  </a:lnTo>
                  <a:lnTo>
                    <a:pt x="287" y="3169"/>
                  </a:lnTo>
                  <a:lnTo>
                    <a:pt x="298" y="3176"/>
                  </a:lnTo>
                  <a:lnTo>
                    <a:pt x="312" y="3180"/>
                  </a:lnTo>
                  <a:lnTo>
                    <a:pt x="2381" y="3180"/>
                  </a:lnTo>
                  <a:lnTo>
                    <a:pt x="2395" y="3176"/>
                  </a:lnTo>
                  <a:lnTo>
                    <a:pt x="2406" y="3169"/>
                  </a:lnTo>
                  <a:lnTo>
                    <a:pt x="2414" y="3158"/>
                  </a:lnTo>
                  <a:lnTo>
                    <a:pt x="2417" y="3144"/>
                  </a:lnTo>
                  <a:lnTo>
                    <a:pt x="2417" y="312"/>
                  </a:lnTo>
                  <a:lnTo>
                    <a:pt x="2414" y="298"/>
                  </a:lnTo>
                  <a:lnTo>
                    <a:pt x="2406" y="287"/>
                  </a:lnTo>
                  <a:lnTo>
                    <a:pt x="2395" y="280"/>
                  </a:lnTo>
                  <a:lnTo>
                    <a:pt x="2381" y="276"/>
                  </a:lnTo>
                  <a:lnTo>
                    <a:pt x="312" y="276"/>
                  </a:lnTo>
                  <a:close/>
                  <a:moveTo>
                    <a:pt x="173" y="0"/>
                  </a:moveTo>
                  <a:lnTo>
                    <a:pt x="2520" y="0"/>
                  </a:lnTo>
                  <a:lnTo>
                    <a:pt x="2551" y="3"/>
                  </a:lnTo>
                  <a:lnTo>
                    <a:pt x="2580" y="10"/>
                  </a:lnTo>
                  <a:lnTo>
                    <a:pt x="2607" y="24"/>
                  </a:lnTo>
                  <a:lnTo>
                    <a:pt x="2631" y="41"/>
                  </a:lnTo>
                  <a:lnTo>
                    <a:pt x="2652" y="62"/>
                  </a:lnTo>
                  <a:lnTo>
                    <a:pt x="2669" y="86"/>
                  </a:lnTo>
                  <a:lnTo>
                    <a:pt x="2681" y="112"/>
                  </a:lnTo>
                  <a:lnTo>
                    <a:pt x="2690" y="141"/>
                  </a:lnTo>
                  <a:lnTo>
                    <a:pt x="2693" y="173"/>
                  </a:lnTo>
                  <a:lnTo>
                    <a:pt x="2693" y="3283"/>
                  </a:lnTo>
                  <a:lnTo>
                    <a:pt x="2690" y="3315"/>
                  </a:lnTo>
                  <a:lnTo>
                    <a:pt x="2681" y="3344"/>
                  </a:lnTo>
                  <a:lnTo>
                    <a:pt x="2669" y="3370"/>
                  </a:lnTo>
                  <a:lnTo>
                    <a:pt x="2652" y="3394"/>
                  </a:lnTo>
                  <a:lnTo>
                    <a:pt x="2631" y="3415"/>
                  </a:lnTo>
                  <a:lnTo>
                    <a:pt x="2607" y="3432"/>
                  </a:lnTo>
                  <a:lnTo>
                    <a:pt x="2580" y="3446"/>
                  </a:lnTo>
                  <a:lnTo>
                    <a:pt x="2551" y="3453"/>
                  </a:lnTo>
                  <a:lnTo>
                    <a:pt x="2520" y="3456"/>
                  </a:lnTo>
                  <a:lnTo>
                    <a:pt x="173" y="3456"/>
                  </a:lnTo>
                  <a:lnTo>
                    <a:pt x="141" y="3453"/>
                  </a:lnTo>
                  <a:lnTo>
                    <a:pt x="112" y="3446"/>
                  </a:lnTo>
                  <a:lnTo>
                    <a:pt x="85" y="3432"/>
                  </a:lnTo>
                  <a:lnTo>
                    <a:pt x="61" y="3415"/>
                  </a:lnTo>
                  <a:lnTo>
                    <a:pt x="40" y="3394"/>
                  </a:lnTo>
                  <a:lnTo>
                    <a:pt x="23" y="3370"/>
                  </a:lnTo>
                  <a:lnTo>
                    <a:pt x="10" y="3344"/>
                  </a:lnTo>
                  <a:lnTo>
                    <a:pt x="2" y="3315"/>
                  </a:lnTo>
                  <a:lnTo>
                    <a:pt x="0" y="3283"/>
                  </a:lnTo>
                  <a:lnTo>
                    <a:pt x="0" y="173"/>
                  </a:lnTo>
                  <a:lnTo>
                    <a:pt x="2" y="141"/>
                  </a:lnTo>
                  <a:lnTo>
                    <a:pt x="10" y="112"/>
                  </a:lnTo>
                  <a:lnTo>
                    <a:pt x="23" y="86"/>
                  </a:lnTo>
                  <a:lnTo>
                    <a:pt x="40" y="62"/>
                  </a:lnTo>
                  <a:lnTo>
                    <a:pt x="61" y="41"/>
                  </a:lnTo>
                  <a:lnTo>
                    <a:pt x="85" y="24"/>
                  </a:lnTo>
                  <a:lnTo>
                    <a:pt x="112" y="10"/>
                  </a:lnTo>
                  <a:lnTo>
                    <a:pt x="141" y="3"/>
                  </a:lnTo>
                  <a:lnTo>
                    <a:pt x="173" y="0"/>
                  </a:lnTo>
                  <a:close/>
                </a:path>
              </a:pathLst>
            </a:custGeom>
            <a:solidFill>
              <a:schemeClr val="bg1"/>
            </a:solidFill>
            <a:ln w="0">
              <a:noFill/>
              <a:prstDash val="solid"/>
              <a:round/>
              <a:headEnd/>
              <a:tailEnd/>
            </a:ln>
          </p:spPr>
          <p:txBody>
            <a:bodyPr/>
            <a:lstStyle/>
            <a:p>
              <a:endParaRPr lang="en-ZA" dirty="0">
                <a:solidFill>
                  <a:prstClr val="black"/>
                </a:solidFill>
                <a:latin typeface="Verdana" panose="020B0604030504040204" pitchFamily="34" charset="0"/>
                <a:cs typeface="Verdana" panose="020B0604030504040204" pitchFamily="34" charset="0"/>
              </a:endParaRPr>
            </a:p>
          </p:txBody>
        </p:sp>
        <p:sp>
          <p:nvSpPr>
            <p:cNvPr id="73" name="noun_project_1253.eps"/>
            <p:cNvSpPr>
              <a:spLocks noEditPoints="1"/>
            </p:cNvSpPr>
            <p:nvPr/>
          </p:nvSpPr>
          <p:spPr bwMode="auto">
            <a:xfrm>
              <a:off x="2306872" y="3306547"/>
              <a:ext cx="300038" cy="590550"/>
            </a:xfrm>
            <a:custGeom>
              <a:avLst/>
              <a:gdLst/>
              <a:ahLst/>
              <a:cxnLst>
                <a:cxn ang="0">
                  <a:pos x="580" y="3090"/>
                </a:cxn>
                <a:cxn ang="0">
                  <a:pos x="1149" y="3119"/>
                </a:cxn>
                <a:cxn ang="0">
                  <a:pos x="1132" y="3016"/>
                </a:cxn>
                <a:cxn ang="0">
                  <a:pos x="1160" y="2698"/>
                </a:cxn>
                <a:cxn ang="0">
                  <a:pos x="1206" y="2814"/>
                </a:cxn>
                <a:cxn ang="0">
                  <a:pos x="1450" y="2759"/>
                </a:cxn>
                <a:cxn ang="0">
                  <a:pos x="1374" y="2660"/>
                </a:cxn>
                <a:cxn ang="0">
                  <a:pos x="712" y="2718"/>
                </a:cxn>
                <a:cxn ang="0">
                  <a:pos x="787" y="2816"/>
                </a:cxn>
                <a:cxn ang="0">
                  <a:pos x="1013" y="2739"/>
                </a:cxn>
                <a:cxn ang="0">
                  <a:pos x="787" y="2660"/>
                </a:cxn>
                <a:cxn ang="0">
                  <a:pos x="274" y="2739"/>
                </a:cxn>
                <a:cxn ang="0">
                  <a:pos x="499" y="2816"/>
                </a:cxn>
                <a:cxn ang="0">
                  <a:pos x="574" y="2718"/>
                </a:cxn>
                <a:cxn ang="0">
                  <a:pos x="1227" y="2349"/>
                </a:cxn>
                <a:cxn ang="0">
                  <a:pos x="1152" y="2448"/>
                </a:cxn>
                <a:cxn ang="0">
                  <a:pos x="1395" y="2503"/>
                </a:cxn>
                <a:cxn ang="0">
                  <a:pos x="1441" y="2388"/>
                </a:cxn>
                <a:cxn ang="0">
                  <a:pos x="767" y="2352"/>
                </a:cxn>
                <a:cxn ang="0">
                  <a:pos x="720" y="2467"/>
                </a:cxn>
                <a:cxn ang="0">
                  <a:pos x="975" y="2495"/>
                </a:cxn>
                <a:cxn ang="0">
                  <a:pos x="990" y="2372"/>
                </a:cxn>
                <a:cxn ang="0">
                  <a:pos x="312" y="2360"/>
                </a:cxn>
                <a:cxn ang="0">
                  <a:pos x="297" y="2482"/>
                </a:cxn>
                <a:cxn ang="0">
                  <a:pos x="555" y="2482"/>
                </a:cxn>
                <a:cxn ang="0">
                  <a:pos x="539" y="2360"/>
                </a:cxn>
                <a:cxn ang="0">
                  <a:pos x="1171" y="2066"/>
                </a:cxn>
                <a:cxn ang="0">
                  <a:pos x="1188" y="2188"/>
                </a:cxn>
                <a:cxn ang="0">
                  <a:pos x="1441" y="2160"/>
                </a:cxn>
                <a:cxn ang="0">
                  <a:pos x="1395" y="2045"/>
                </a:cxn>
                <a:cxn ang="0">
                  <a:pos x="720" y="2081"/>
                </a:cxn>
                <a:cxn ang="0">
                  <a:pos x="767" y="2196"/>
                </a:cxn>
                <a:cxn ang="0">
                  <a:pos x="1010" y="2141"/>
                </a:cxn>
                <a:cxn ang="0">
                  <a:pos x="934" y="2042"/>
                </a:cxn>
                <a:cxn ang="0">
                  <a:pos x="276" y="2100"/>
                </a:cxn>
                <a:cxn ang="0">
                  <a:pos x="352" y="2199"/>
                </a:cxn>
                <a:cxn ang="0">
                  <a:pos x="577" y="2120"/>
                </a:cxn>
                <a:cxn ang="0">
                  <a:pos x="352" y="2042"/>
                </a:cxn>
                <a:cxn ang="0">
                  <a:pos x="265" y="699"/>
                </a:cxn>
                <a:cxn ang="0">
                  <a:pos x="235" y="1706"/>
                </a:cxn>
                <a:cxn ang="0">
                  <a:pos x="397" y="1844"/>
                </a:cxn>
                <a:cxn ang="0">
                  <a:pos x="1437" y="1787"/>
                </a:cxn>
                <a:cxn ang="0">
                  <a:pos x="1495" y="788"/>
                </a:cxn>
                <a:cxn ang="0">
                  <a:pos x="1358" y="626"/>
                </a:cxn>
                <a:cxn ang="0">
                  <a:pos x="1350" y="18"/>
                </a:cxn>
                <a:cxn ang="0">
                  <a:pos x="1428" y="431"/>
                </a:cxn>
                <a:cxn ang="0">
                  <a:pos x="1580" y="531"/>
                </a:cxn>
                <a:cxn ang="0">
                  <a:pos x="1703" y="817"/>
                </a:cxn>
                <a:cxn ang="0">
                  <a:pos x="1603" y="3219"/>
                </a:cxn>
                <a:cxn ang="0">
                  <a:pos x="1305" y="3353"/>
                </a:cxn>
                <a:cxn ang="0">
                  <a:pos x="133" y="3252"/>
                </a:cxn>
                <a:cxn ang="0">
                  <a:pos x="0" y="2955"/>
                </a:cxn>
                <a:cxn ang="0">
                  <a:pos x="100" y="552"/>
                </a:cxn>
                <a:cxn ang="0">
                  <a:pos x="398" y="419"/>
                </a:cxn>
                <a:cxn ang="0">
                  <a:pos x="1188" y="31"/>
                </a:cxn>
              </a:cxnLst>
              <a:rect l="0" t="0" r="r" b="b"/>
              <a:pathLst>
                <a:path w="1703" h="3353">
                  <a:moveTo>
                    <a:pt x="636" y="3012"/>
                  </a:moveTo>
                  <a:lnTo>
                    <a:pt x="618" y="3016"/>
                  </a:lnTo>
                  <a:lnTo>
                    <a:pt x="601" y="3024"/>
                  </a:lnTo>
                  <a:lnTo>
                    <a:pt x="589" y="3036"/>
                  </a:lnTo>
                  <a:lnTo>
                    <a:pt x="580" y="3053"/>
                  </a:lnTo>
                  <a:lnTo>
                    <a:pt x="577" y="3071"/>
                  </a:lnTo>
                  <a:lnTo>
                    <a:pt x="580" y="3090"/>
                  </a:lnTo>
                  <a:lnTo>
                    <a:pt x="589" y="3106"/>
                  </a:lnTo>
                  <a:lnTo>
                    <a:pt x="601" y="3119"/>
                  </a:lnTo>
                  <a:lnTo>
                    <a:pt x="618" y="3127"/>
                  </a:lnTo>
                  <a:lnTo>
                    <a:pt x="636" y="3130"/>
                  </a:lnTo>
                  <a:lnTo>
                    <a:pt x="1113" y="3130"/>
                  </a:lnTo>
                  <a:lnTo>
                    <a:pt x="1132" y="3127"/>
                  </a:lnTo>
                  <a:lnTo>
                    <a:pt x="1149" y="3119"/>
                  </a:lnTo>
                  <a:lnTo>
                    <a:pt x="1162" y="3106"/>
                  </a:lnTo>
                  <a:lnTo>
                    <a:pt x="1170" y="3090"/>
                  </a:lnTo>
                  <a:lnTo>
                    <a:pt x="1173" y="3071"/>
                  </a:lnTo>
                  <a:lnTo>
                    <a:pt x="1170" y="3053"/>
                  </a:lnTo>
                  <a:lnTo>
                    <a:pt x="1162" y="3036"/>
                  </a:lnTo>
                  <a:lnTo>
                    <a:pt x="1149" y="3024"/>
                  </a:lnTo>
                  <a:lnTo>
                    <a:pt x="1132" y="3016"/>
                  </a:lnTo>
                  <a:lnTo>
                    <a:pt x="1113" y="3012"/>
                  </a:lnTo>
                  <a:lnTo>
                    <a:pt x="636" y="3012"/>
                  </a:lnTo>
                  <a:close/>
                  <a:moveTo>
                    <a:pt x="1227" y="2660"/>
                  </a:moveTo>
                  <a:lnTo>
                    <a:pt x="1206" y="2663"/>
                  </a:lnTo>
                  <a:lnTo>
                    <a:pt x="1188" y="2670"/>
                  </a:lnTo>
                  <a:lnTo>
                    <a:pt x="1171" y="2683"/>
                  </a:lnTo>
                  <a:lnTo>
                    <a:pt x="1160" y="2698"/>
                  </a:lnTo>
                  <a:lnTo>
                    <a:pt x="1152" y="2718"/>
                  </a:lnTo>
                  <a:lnTo>
                    <a:pt x="1149" y="2739"/>
                  </a:lnTo>
                  <a:lnTo>
                    <a:pt x="1152" y="2759"/>
                  </a:lnTo>
                  <a:lnTo>
                    <a:pt x="1160" y="2778"/>
                  </a:lnTo>
                  <a:lnTo>
                    <a:pt x="1171" y="2793"/>
                  </a:lnTo>
                  <a:lnTo>
                    <a:pt x="1188" y="2806"/>
                  </a:lnTo>
                  <a:lnTo>
                    <a:pt x="1206" y="2814"/>
                  </a:lnTo>
                  <a:lnTo>
                    <a:pt x="1227" y="2816"/>
                  </a:lnTo>
                  <a:lnTo>
                    <a:pt x="1374" y="2816"/>
                  </a:lnTo>
                  <a:lnTo>
                    <a:pt x="1395" y="2814"/>
                  </a:lnTo>
                  <a:lnTo>
                    <a:pt x="1413" y="2806"/>
                  </a:lnTo>
                  <a:lnTo>
                    <a:pt x="1430" y="2793"/>
                  </a:lnTo>
                  <a:lnTo>
                    <a:pt x="1441" y="2778"/>
                  </a:lnTo>
                  <a:lnTo>
                    <a:pt x="1450" y="2759"/>
                  </a:lnTo>
                  <a:lnTo>
                    <a:pt x="1453" y="2739"/>
                  </a:lnTo>
                  <a:lnTo>
                    <a:pt x="1450" y="2718"/>
                  </a:lnTo>
                  <a:lnTo>
                    <a:pt x="1441" y="2698"/>
                  </a:lnTo>
                  <a:lnTo>
                    <a:pt x="1430" y="2683"/>
                  </a:lnTo>
                  <a:lnTo>
                    <a:pt x="1413" y="2670"/>
                  </a:lnTo>
                  <a:lnTo>
                    <a:pt x="1395" y="2663"/>
                  </a:lnTo>
                  <a:lnTo>
                    <a:pt x="1374" y="2660"/>
                  </a:lnTo>
                  <a:lnTo>
                    <a:pt x="1227" y="2660"/>
                  </a:lnTo>
                  <a:close/>
                  <a:moveTo>
                    <a:pt x="787" y="2660"/>
                  </a:moveTo>
                  <a:lnTo>
                    <a:pt x="767" y="2663"/>
                  </a:lnTo>
                  <a:lnTo>
                    <a:pt x="748" y="2670"/>
                  </a:lnTo>
                  <a:lnTo>
                    <a:pt x="733" y="2683"/>
                  </a:lnTo>
                  <a:lnTo>
                    <a:pt x="720" y="2698"/>
                  </a:lnTo>
                  <a:lnTo>
                    <a:pt x="712" y="2718"/>
                  </a:lnTo>
                  <a:lnTo>
                    <a:pt x="710" y="2739"/>
                  </a:lnTo>
                  <a:lnTo>
                    <a:pt x="712" y="2759"/>
                  </a:lnTo>
                  <a:lnTo>
                    <a:pt x="720" y="2778"/>
                  </a:lnTo>
                  <a:lnTo>
                    <a:pt x="733" y="2793"/>
                  </a:lnTo>
                  <a:lnTo>
                    <a:pt x="748" y="2806"/>
                  </a:lnTo>
                  <a:lnTo>
                    <a:pt x="767" y="2814"/>
                  </a:lnTo>
                  <a:lnTo>
                    <a:pt x="787" y="2816"/>
                  </a:lnTo>
                  <a:lnTo>
                    <a:pt x="934" y="2816"/>
                  </a:lnTo>
                  <a:lnTo>
                    <a:pt x="955" y="2814"/>
                  </a:lnTo>
                  <a:lnTo>
                    <a:pt x="975" y="2806"/>
                  </a:lnTo>
                  <a:lnTo>
                    <a:pt x="990" y="2793"/>
                  </a:lnTo>
                  <a:lnTo>
                    <a:pt x="1003" y="2778"/>
                  </a:lnTo>
                  <a:lnTo>
                    <a:pt x="1010" y="2759"/>
                  </a:lnTo>
                  <a:lnTo>
                    <a:pt x="1013" y="2739"/>
                  </a:lnTo>
                  <a:lnTo>
                    <a:pt x="1010" y="2718"/>
                  </a:lnTo>
                  <a:lnTo>
                    <a:pt x="1003" y="2698"/>
                  </a:lnTo>
                  <a:lnTo>
                    <a:pt x="990" y="2683"/>
                  </a:lnTo>
                  <a:lnTo>
                    <a:pt x="975" y="2670"/>
                  </a:lnTo>
                  <a:lnTo>
                    <a:pt x="955" y="2663"/>
                  </a:lnTo>
                  <a:lnTo>
                    <a:pt x="934" y="2660"/>
                  </a:lnTo>
                  <a:lnTo>
                    <a:pt x="787" y="2660"/>
                  </a:lnTo>
                  <a:close/>
                  <a:moveTo>
                    <a:pt x="352" y="2660"/>
                  </a:moveTo>
                  <a:lnTo>
                    <a:pt x="331" y="2663"/>
                  </a:lnTo>
                  <a:lnTo>
                    <a:pt x="312" y="2670"/>
                  </a:lnTo>
                  <a:lnTo>
                    <a:pt x="297" y="2683"/>
                  </a:lnTo>
                  <a:lnTo>
                    <a:pt x="285" y="2698"/>
                  </a:lnTo>
                  <a:lnTo>
                    <a:pt x="276" y="2718"/>
                  </a:lnTo>
                  <a:lnTo>
                    <a:pt x="274" y="2739"/>
                  </a:lnTo>
                  <a:lnTo>
                    <a:pt x="276" y="2759"/>
                  </a:lnTo>
                  <a:lnTo>
                    <a:pt x="285" y="2778"/>
                  </a:lnTo>
                  <a:lnTo>
                    <a:pt x="297" y="2793"/>
                  </a:lnTo>
                  <a:lnTo>
                    <a:pt x="312" y="2806"/>
                  </a:lnTo>
                  <a:lnTo>
                    <a:pt x="331" y="2814"/>
                  </a:lnTo>
                  <a:lnTo>
                    <a:pt x="352" y="2816"/>
                  </a:lnTo>
                  <a:lnTo>
                    <a:pt x="499" y="2816"/>
                  </a:lnTo>
                  <a:lnTo>
                    <a:pt x="519" y="2814"/>
                  </a:lnTo>
                  <a:lnTo>
                    <a:pt x="539" y="2806"/>
                  </a:lnTo>
                  <a:lnTo>
                    <a:pt x="555" y="2793"/>
                  </a:lnTo>
                  <a:lnTo>
                    <a:pt x="567" y="2778"/>
                  </a:lnTo>
                  <a:lnTo>
                    <a:pt x="574" y="2759"/>
                  </a:lnTo>
                  <a:lnTo>
                    <a:pt x="577" y="2739"/>
                  </a:lnTo>
                  <a:lnTo>
                    <a:pt x="574" y="2718"/>
                  </a:lnTo>
                  <a:lnTo>
                    <a:pt x="567" y="2698"/>
                  </a:lnTo>
                  <a:lnTo>
                    <a:pt x="555" y="2683"/>
                  </a:lnTo>
                  <a:lnTo>
                    <a:pt x="539" y="2670"/>
                  </a:lnTo>
                  <a:lnTo>
                    <a:pt x="519" y="2663"/>
                  </a:lnTo>
                  <a:lnTo>
                    <a:pt x="499" y="2660"/>
                  </a:lnTo>
                  <a:lnTo>
                    <a:pt x="352" y="2660"/>
                  </a:lnTo>
                  <a:close/>
                  <a:moveTo>
                    <a:pt x="1227" y="2349"/>
                  </a:moveTo>
                  <a:lnTo>
                    <a:pt x="1206" y="2352"/>
                  </a:lnTo>
                  <a:lnTo>
                    <a:pt x="1188" y="2360"/>
                  </a:lnTo>
                  <a:lnTo>
                    <a:pt x="1171" y="2372"/>
                  </a:lnTo>
                  <a:lnTo>
                    <a:pt x="1160" y="2388"/>
                  </a:lnTo>
                  <a:lnTo>
                    <a:pt x="1152" y="2407"/>
                  </a:lnTo>
                  <a:lnTo>
                    <a:pt x="1149" y="2427"/>
                  </a:lnTo>
                  <a:lnTo>
                    <a:pt x="1152" y="2448"/>
                  </a:lnTo>
                  <a:lnTo>
                    <a:pt x="1160" y="2467"/>
                  </a:lnTo>
                  <a:lnTo>
                    <a:pt x="1171" y="2482"/>
                  </a:lnTo>
                  <a:lnTo>
                    <a:pt x="1188" y="2495"/>
                  </a:lnTo>
                  <a:lnTo>
                    <a:pt x="1206" y="2503"/>
                  </a:lnTo>
                  <a:lnTo>
                    <a:pt x="1227" y="2505"/>
                  </a:lnTo>
                  <a:lnTo>
                    <a:pt x="1374" y="2505"/>
                  </a:lnTo>
                  <a:lnTo>
                    <a:pt x="1395" y="2503"/>
                  </a:lnTo>
                  <a:lnTo>
                    <a:pt x="1413" y="2495"/>
                  </a:lnTo>
                  <a:lnTo>
                    <a:pt x="1430" y="2482"/>
                  </a:lnTo>
                  <a:lnTo>
                    <a:pt x="1441" y="2467"/>
                  </a:lnTo>
                  <a:lnTo>
                    <a:pt x="1450" y="2448"/>
                  </a:lnTo>
                  <a:lnTo>
                    <a:pt x="1453" y="2427"/>
                  </a:lnTo>
                  <a:lnTo>
                    <a:pt x="1450" y="2407"/>
                  </a:lnTo>
                  <a:lnTo>
                    <a:pt x="1441" y="2388"/>
                  </a:lnTo>
                  <a:lnTo>
                    <a:pt x="1430" y="2372"/>
                  </a:lnTo>
                  <a:lnTo>
                    <a:pt x="1413" y="2360"/>
                  </a:lnTo>
                  <a:lnTo>
                    <a:pt x="1395" y="2352"/>
                  </a:lnTo>
                  <a:lnTo>
                    <a:pt x="1374" y="2349"/>
                  </a:lnTo>
                  <a:lnTo>
                    <a:pt x="1227" y="2349"/>
                  </a:lnTo>
                  <a:close/>
                  <a:moveTo>
                    <a:pt x="787" y="2349"/>
                  </a:moveTo>
                  <a:lnTo>
                    <a:pt x="767" y="2352"/>
                  </a:lnTo>
                  <a:lnTo>
                    <a:pt x="748" y="2360"/>
                  </a:lnTo>
                  <a:lnTo>
                    <a:pt x="733" y="2372"/>
                  </a:lnTo>
                  <a:lnTo>
                    <a:pt x="720" y="2388"/>
                  </a:lnTo>
                  <a:lnTo>
                    <a:pt x="712" y="2407"/>
                  </a:lnTo>
                  <a:lnTo>
                    <a:pt x="710" y="2427"/>
                  </a:lnTo>
                  <a:lnTo>
                    <a:pt x="712" y="2448"/>
                  </a:lnTo>
                  <a:lnTo>
                    <a:pt x="720" y="2467"/>
                  </a:lnTo>
                  <a:lnTo>
                    <a:pt x="733" y="2482"/>
                  </a:lnTo>
                  <a:lnTo>
                    <a:pt x="748" y="2495"/>
                  </a:lnTo>
                  <a:lnTo>
                    <a:pt x="767" y="2503"/>
                  </a:lnTo>
                  <a:lnTo>
                    <a:pt x="787" y="2505"/>
                  </a:lnTo>
                  <a:lnTo>
                    <a:pt x="934" y="2505"/>
                  </a:lnTo>
                  <a:lnTo>
                    <a:pt x="955" y="2503"/>
                  </a:lnTo>
                  <a:lnTo>
                    <a:pt x="975" y="2495"/>
                  </a:lnTo>
                  <a:lnTo>
                    <a:pt x="990" y="2482"/>
                  </a:lnTo>
                  <a:lnTo>
                    <a:pt x="1003" y="2467"/>
                  </a:lnTo>
                  <a:lnTo>
                    <a:pt x="1010" y="2448"/>
                  </a:lnTo>
                  <a:lnTo>
                    <a:pt x="1013" y="2427"/>
                  </a:lnTo>
                  <a:lnTo>
                    <a:pt x="1010" y="2407"/>
                  </a:lnTo>
                  <a:lnTo>
                    <a:pt x="1003" y="2388"/>
                  </a:lnTo>
                  <a:lnTo>
                    <a:pt x="990" y="2372"/>
                  </a:lnTo>
                  <a:lnTo>
                    <a:pt x="975" y="2360"/>
                  </a:lnTo>
                  <a:lnTo>
                    <a:pt x="955" y="2352"/>
                  </a:lnTo>
                  <a:lnTo>
                    <a:pt x="934" y="2349"/>
                  </a:lnTo>
                  <a:lnTo>
                    <a:pt x="787" y="2349"/>
                  </a:lnTo>
                  <a:close/>
                  <a:moveTo>
                    <a:pt x="352" y="2349"/>
                  </a:moveTo>
                  <a:lnTo>
                    <a:pt x="331" y="2352"/>
                  </a:lnTo>
                  <a:lnTo>
                    <a:pt x="312" y="2360"/>
                  </a:lnTo>
                  <a:lnTo>
                    <a:pt x="297" y="2372"/>
                  </a:lnTo>
                  <a:lnTo>
                    <a:pt x="285" y="2388"/>
                  </a:lnTo>
                  <a:lnTo>
                    <a:pt x="276" y="2407"/>
                  </a:lnTo>
                  <a:lnTo>
                    <a:pt x="274" y="2427"/>
                  </a:lnTo>
                  <a:lnTo>
                    <a:pt x="276" y="2448"/>
                  </a:lnTo>
                  <a:lnTo>
                    <a:pt x="285" y="2467"/>
                  </a:lnTo>
                  <a:lnTo>
                    <a:pt x="297" y="2482"/>
                  </a:lnTo>
                  <a:lnTo>
                    <a:pt x="312" y="2495"/>
                  </a:lnTo>
                  <a:lnTo>
                    <a:pt x="331" y="2503"/>
                  </a:lnTo>
                  <a:lnTo>
                    <a:pt x="352" y="2505"/>
                  </a:lnTo>
                  <a:lnTo>
                    <a:pt x="499" y="2505"/>
                  </a:lnTo>
                  <a:lnTo>
                    <a:pt x="519" y="2503"/>
                  </a:lnTo>
                  <a:lnTo>
                    <a:pt x="539" y="2495"/>
                  </a:lnTo>
                  <a:lnTo>
                    <a:pt x="555" y="2482"/>
                  </a:lnTo>
                  <a:lnTo>
                    <a:pt x="567" y="2467"/>
                  </a:lnTo>
                  <a:lnTo>
                    <a:pt x="574" y="2448"/>
                  </a:lnTo>
                  <a:lnTo>
                    <a:pt x="577" y="2427"/>
                  </a:lnTo>
                  <a:lnTo>
                    <a:pt x="574" y="2407"/>
                  </a:lnTo>
                  <a:lnTo>
                    <a:pt x="567" y="2388"/>
                  </a:lnTo>
                  <a:lnTo>
                    <a:pt x="555" y="2372"/>
                  </a:lnTo>
                  <a:lnTo>
                    <a:pt x="539" y="2360"/>
                  </a:lnTo>
                  <a:lnTo>
                    <a:pt x="519" y="2352"/>
                  </a:lnTo>
                  <a:lnTo>
                    <a:pt x="499" y="2349"/>
                  </a:lnTo>
                  <a:lnTo>
                    <a:pt x="352" y="2349"/>
                  </a:lnTo>
                  <a:close/>
                  <a:moveTo>
                    <a:pt x="1227" y="2042"/>
                  </a:moveTo>
                  <a:lnTo>
                    <a:pt x="1206" y="2045"/>
                  </a:lnTo>
                  <a:lnTo>
                    <a:pt x="1188" y="2053"/>
                  </a:lnTo>
                  <a:lnTo>
                    <a:pt x="1171" y="2066"/>
                  </a:lnTo>
                  <a:lnTo>
                    <a:pt x="1160" y="2081"/>
                  </a:lnTo>
                  <a:lnTo>
                    <a:pt x="1152" y="2100"/>
                  </a:lnTo>
                  <a:lnTo>
                    <a:pt x="1149" y="2120"/>
                  </a:lnTo>
                  <a:lnTo>
                    <a:pt x="1152" y="2141"/>
                  </a:lnTo>
                  <a:lnTo>
                    <a:pt x="1160" y="2160"/>
                  </a:lnTo>
                  <a:lnTo>
                    <a:pt x="1171" y="2175"/>
                  </a:lnTo>
                  <a:lnTo>
                    <a:pt x="1188" y="2188"/>
                  </a:lnTo>
                  <a:lnTo>
                    <a:pt x="1206" y="2196"/>
                  </a:lnTo>
                  <a:lnTo>
                    <a:pt x="1227" y="2199"/>
                  </a:lnTo>
                  <a:lnTo>
                    <a:pt x="1374" y="2199"/>
                  </a:lnTo>
                  <a:lnTo>
                    <a:pt x="1395" y="2196"/>
                  </a:lnTo>
                  <a:lnTo>
                    <a:pt x="1413" y="2188"/>
                  </a:lnTo>
                  <a:lnTo>
                    <a:pt x="1430" y="2175"/>
                  </a:lnTo>
                  <a:lnTo>
                    <a:pt x="1441" y="2160"/>
                  </a:lnTo>
                  <a:lnTo>
                    <a:pt x="1450" y="2141"/>
                  </a:lnTo>
                  <a:lnTo>
                    <a:pt x="1453" y="2120"/>
                  </a:lnTo>
                  <a:lnTo>
                    <a:pt x="1450" y="2100"/>
                  </a:lnTo>
                  <a:lnTo>
                    <a:pt x="1441" y="2081"/>
                  </a:lnTo>
                  <a:lnTo>
                    <a:pt x="1430" y="2066"/>
                  </a:lnTo>
                  <a:lnTo>
                    <a:pt x="1413" y="2053"/>
                  </a:lnTo>
                  <a:lnTo>
                    <a:pt x="1395" y="2045"/>
                  </a:lnTo>
                  <a:lnTo>
                    <a:pt x="1374" y="2042"/>
                  </a:lnTo>
                  <a:lnTo>
                    <a:pt x="1227" y="2042"/>
                  </a:lnTo>
                  <a:close/>
                  <a:moveTo>
                    <a:pt x="787" y="2042"/>
                  </a:moveTo>
                  <a:lnTo>
                    <a:pt x="767" y="2045"/>
                  </a:lnTo>
                  <a:lnTo>
                    <a:pt x="748" y="2053"/>
                  </a:lnTo>
                  <a:lnTo>
                    <a:pt x="733" y="2066"/>
                  </a:lnTo>
                  <a:lnTo>
                    <a:pt x="720" y="2081"/>
                  </a:lnTo>
                  <a:lnTo>
                    <a:pt x="712" y="2100"/>
                  </a:lnTo>
                  <a:lnTo>
                    <a:pt x="710" y="2120"/>
                  </a:lnTo>
                  <a:lnTo>
                    <a:pt x="712" y="2141"/>
                  </a:lnTo>
                  <a:lnTo>
                    <a:pt x="720" y="2160"/>
                  </a:lnTo>
                  <a:lnTo>
                    <a:pt x="733" y="2175"/>
                  </a:lnTo>
                  <a:lnTo>
                    <a:pt x="748" y="2188"/>
                  </a:lnTo>
                  <a:lnTo>
                    <a:pt x="767" y="2196"/>
                  </a:lnTo>
                  <a:lnTo>
                    <a:pt x="787" y="2199"/>
                  </a:lnTo>
                  <a:lnTo>
                    <a:pt x="934" y="2199"/>
                  </a:lnTo>
                  <a:lnTo>
                    <a:pt x="955" y="2196"/>
                  </a:lnTo>
                  <a:lnTo>
                    <a:pt x="975" y="2188"/>
                  </a:lnTo>
                  <a:lnTo>
                    <a:pt x="990" y="2175"/>
                  </a:lnTo>
                  <a:lnTo>
                    <a:pt x="1003" y="2160"/>
                  </a:lnTo>
                  <a:lnTo>
                    <a:pt x="1010" y="2141"/>
                  </a:lnTo>
                  <a:lnTo>
                    <a:pt x="1013" y="2120"/>
                  </a:lnTo>
                  <a:lnTo>
                    <a:pt x="1010" y="2100"/>
                  </a:lnTo>
                  <a:lnTo>
                    <a:pt x="1003" y="2081"/>
                  </a:lnTo>
                  <a:lnTo>
                    <a:pt x="990" y="2066"/>
                  </a:lnTo>
                  <a:lnTo>
                    <a:pt x="975" y="2053"/>
                  </a:lnTo>
                  <a:lnTo>
                    <a:pt x="955" y="2045"/>
                  </a:lnTo>
                  <a:lnTo>
                    <a:pt x="934" y="2042"/>
                  </a:lnTo>
                  <a:lnTo>
                    <a:pt x="787" y="2042"/>
                  </a:lnTo>
                  <a:close/>
                  <a:moveTo>
                    <a:pt x="352" y="2042"/>
                  </a:moveTo>
                  <a:lnTo>
                    <a:pt x="331" y="2045"/>
                  </a:lnTo>
                  <a:lnTo>
                    <a:pt x="312" y="2053"/>
                  </a:lnTo>
                  <a:lnTo>
                    <a:pt x="297" y="2066"/>
                  </a:lnTo>
                  <a:lnTo>
                    <a:pt x="285" y="2081"/>
                  </a:lnTo>
                  <a:lnTo>
                    <a:pt x="276" y="2100"/>
                  </a:lnTo>
                  <a:lnTo>
                    <a:pt x="274" y="2120"/>
                  </a:lnTo>
                  <a:lnTo>
                    <a:pt x="276" y="2141"/>
                  </a:lnTo>
                  <a:lnTo>
                    <a:pt x="285" y="2160"/>
                  </a:lnTo>
                  <a:lnTo>
                    <a:pt x="297" y="2175"/>
                  </a:lnTo>
                  <a:lnTo>
                    <a:pt x="312" y="2188"/>
                  </a:lnTo>
                  <a:lnTo>
                    <a:pt x="331" y="2196"/>
                  </a:lnTo>
                  <a:lnTo>
                    <a:pt x="352" y="2199"/>
                  </a:lnTo>
                  <a:lnTo>
                    <a:pt x="499" y="2199"/>
                  </a:lnTo>
                  <a:lnTo>
                    <a:pt x="519" y="2196"/>
                  </a:lnTo>
                  <a:lnTo>
                    <a:pt x="539" y="2188"/>
                  </a:lnTo>
                  <a:lnTo>
                    <a:pt x="555" y="2175"/>
                  </a:lnTo>
                  <a:lnTo>
                    <a:pt x="567" y="2160"/>
                  </a:lnTo>
                  <a:lnTo>
                    <a:pt x="574" y="2141"/>
                  </a:lnTo>
                  <a:lnTo>
                    <a:pt x="577" y="2120"/>
                  </a:lnTo>
                  <a:lnTo>
                    <a:pt x="574" y="2100"/>
                  </a:lnTo>
                  <a:lnTo>
                    <a:pt x="567" y="2081"/>
                  </a:lnTo>
                  <a:lnTo>
                    <a:pt x="555" y="2066"/>
                  </a:lnTo>
                  <a:lnTo>
                    <a:pt x="539" y="2053"/>
                  </a:lnTo>
                  <a:lnTo>
                    <a:pt x="519" y="2045"/>
                  </a:lnTo>
                  <a:lnTo>
                    <a:pt x="499" y="2042"/>
                  </a:lnTo>
                  <a:lnTo>
                    <a:pt x="352" y="2042"/>
                  </a:lnTo>
                  <a:close/>
                  <a:moveTo>
                    <a:pt x="430" y="615"/>
                  </a:moveTo>
                  <a:lnTo>
                    <a:pt x="397" y="619"/>
                  </a:lnTo>
                  <a:lnTo>
                    <a:pt x="365" y="626"/>
                  </a:lnTo>
                  <a:lnTo>
                    <a:pt x="336" y="638"/>
                  </a:lnTo>
                  <a:lnTo>
                    <a:pt x="309" y="655"/>
                  </a:lnTo>
                  <a:lnTo>
                    <a:pt x="285" y="675"/>
                  </a:lnTo>
                  <a:lnTo>
                    <a:pt x="265" y="699"/>
                  </a:lnTo>
                  <a:lnTo>
                    <a:pt x="247" y="726"/>
                  </a:lnTo>
                  <a:lnTo>
                    <a:pt x="235" y="756"/>
                  </a:lnTo>
                  <a:lnTo>
                    <a:pt x="228" y="788"/>
                  </a:lnTo>
                  <a:lnTo>
                    <a:pt x="225" y="821"/>
                  </a:lnTo>
                  <a:lnTo>
                    <a:pt x="225" y="1641"/>
                  </a:lnTo>
                  <a:lnTo>
                    <a:pt x="228" y="1675"/>
                  </a:lnTo>
                  <a:lnTo>
                    <a:pt x="235" y="1706"/>
                  </a:lnTo>
                  <a:lnTo>
                    <a:pt x="247" y="1736"/>
                  </a:lnTo>
                  <a:lnTo>
                    <a:pt x="265" y="1763"/>
                  </a:lnTo>
                  <a:lnTo>
                    <a:pt x="285" y="1787"/>
                  </a:lnTo>
                  <a:lnTo>
                    <a:pt x="309" y="1807"/>
                  </a:lnTo>
                  <a:lnTo>
                    <a:pt x="336" y="1824"/>
                  </a:lnTo>
                  <a:lnTo>
                    <a:pt x="365" y="1836"/>
                  </a:lnTo>
                  <a:lnTo>
                    <a:pt x="397" y="1844"/>
                  </a:lnTo>
                  <a:lnTo>
                    <a:pt x="430" y="1847"/>
                  </a:lnTo>
                  <a:lnTo>
                    <a:pt x="1292" y="1847"/>
                  </a:lnTo>
                  <a:lnTo>
                    <a:pt x="1325" y="1844"/>
                  </a:lnTo>
                  <a:lnTo>
                    <a:pt x="1358" y="1836"/>
                  </a:lnTo>
                  <a:lnTo>
                    <a:pt x="1387" y="1824"/>
                  </a:lnTo>
                  <a:lnTo>
                    <a:pt x="1413" y="1807"/>
                  </a:lnTo>
                  <a:lnTo>
                    <a:pt x="1437" y="1787"/>
                  </a:lnTo>
                  <a:lnTo>
                    <a:pt x="1458" y="1763"/>
                  </a:lnTo>
                  <a:lnTo>
                    <a:pt x="1474" y="1736"/>
                  </a:lnTo>
                  <a:lnTo>
                    <a:pt x="1487" y="1706"/>
                  </a:lnTo>
                  <a:lnTo>
                    <a:pt x="1495" y="1675"/>
                  </a:lnTo>
                  <a:lnTo>
                    <a:pt x="1497" y="1641"/>
                  </a:lnTo>
                  <a:lnTo>
                    <a:pt x="1497" y="821"/>
                  </a:lnTo>
                  <a:lnTo>
                    <a:pt x="1495" y="788"/>
                  </a:lnTo>
                  <a:lnTo>
                    <a:pt x="1487" y="756"/>
                  </a:lnTo>
                  <a:lnTo>
                    <a:pt x="1474" y="726"/>
                  </a:lnTo>
                  <a:lnTo>
                    <a:pt x="1458" y="699"/>
                  </a:lnTo>
                  <a:lnTo>
                    <a:pt x="1437" y="675"/>
                  </a:lnTo>
                  <a:lnTo>
                    <a:pt x="1413" y="655"/>
                  </a:lnTo>
                  <a:lnTo>
                    <a:pt x="1387" y="638"/>
                  </a:lnTo>
                  <a:lnTo>
                    <a:pt x="1358" y="626"/>
                  </a:lnTo>
                  <a:lnTo>
                    <a:pt x="1325" y="619"/>
                  </a:lnTo>
                  <a:lnTo>
                    <a:pt x="1292" y="615"/>
                  </a:lnTo>
                  <a:lnTo>
                    <a:pt x="430" y="615"/>
                  </a:lnTo>
                  <a:close/>
                  <a:moveTo>
                    <a:pt x="1281" y="0"/>
                  </a:moveTo>
                  <a:lnTo>
                    <a:pt x="1305" y="3"/>
                  </a:lnTo>
                  <a:lnTo>
                    <a:pt x="1328" y="9"/>
                  </a:lnTo>
                  <a:lnTo>
                    <a:pt x="1350" y="18"/>
                  </a:lnTo>
                  <a:lnTo>
                    <a:pt x="1371" y="31"/>
                  </a:lnTo>
                  <a:lnTo>
                    <a:pt x="1390" y="47"/>
                  </a:lnTo>
                  <a:lnTo>
                    <a:pt x="1405" y="65"/>
                  </a:lnTo>
                  <a:lnTo>
                    <a:pt x="1418" y="85"/>
                  </a:lnTo>
                  <a:lnTo>
                    <a:pt x="1426" y="107"/>
                  </a:lnTo>
                  <a:lnTo>
                    <a:pt x="1428" y="131"/>
                  </a:lnTo>
                  <a:lnTo>
                    <a:pt x="1428" y="431"/>
                  </a:lnTo>
                  <a:lnTo>
                    <a:pt x="1428" y="434"/>
                  </a:lnTo>
                  <a:lnTo>
                    <a:pt x="1427" y="437"/>
                  </a:lnTo>
                  <a:lnTo>
                    <a:pt x="1427" y="440"/>
                  </a:lnTo>
                  <a:lnTo>
                    <a:pt x="1469" y="456"/>
                  </a:lnTo>
                  <a:lnTo>
                    <a:pt x="1510" y="477"/>
                  </a:lnTo>
                  <a:lnTo>
                    <a:pt x="1547" y="502"/>
                  </a:lnTo>
                  <a:lnTo>
                    <a:pt x="1580" y="531"/>
                  </a:lnTo>
                  <a:lnTo>
                    <a:pt x="1611" y="564"/>
                  </a:lnTo>
                  <a:lnTo>
                    <a:pt x="1638" y="599"/>
                  </a:lnTo>
                  <a:lnTo>
                    <a:pt x="1661" y="638"/>
                  </a:lnTo>
                  <a:lnTo>
                    <a:pt x="1678" y="680"/>
                  </a:lnTo>
                  <a:lnTo>
                    <a:pt x="1692" y="723"/>
                  </a:lnTo>
                  <a:lnTo>
                    <a:pt x="1700" y="769"/>
                  </a:lnTo>
                  <a:lnTo>
                    <a:pt x="1703" y="817"/>
                  </a:lnTo>
                  <a:lnTo>
                    <a:pt x="1703" y="2955"/>
                  </a:lnTo>
                  <a:lnTo>
                    <a:pt x="1700" y="3004"/>
                  </a:lnTo>
                  <a:lnTo>
                    <a:pt x="1691" y="3053"/>
                  </a:lnTo>
                  <a:lnTo>
                    <a:pt x="1676" y="3098"/>
                  </a:lnTo>
                  <a:lnTo>
                    <a:pt x="1657" y="3142"/>
                  </a:lnTo>
                  <a:lnTo>
                    <a:pt x="1632" y="3182"/>
                  </a:lnTo>
                  <a:lnTo>
                    <a:pt x="1603" y="3219"/>
                  </a:lnTo>
                  <a:lnTo>
                    <a:pt x="1570" y="3252"/>
                  </a:lnTo>
                  <a:lnTo>
                    <a:pt x="1532" y="3281"/>
                  </a:lnTo>
                  <a:lnTo>
                    <a:pt x="1492" y="3306"/>
                  </a:lnTo>
                  <a:lnTo>
                    <a:pt x="1449" y="3326"/>
                  </a:lnTo>
                  <a:lnTo>
                    <a:pt x="1403" y="3341"/>
                  </a:lnTo>
                  <a:lnTo>
                    <a:pt x="1354" y="3349"/>
                  </a:lnTo>
                  <a:lnTo>
                    <a:pt x="1305" y="3353"/>
                  </a:lnTo>
                  <a:lnTo>
                    <a:pt x="398" y="3353"/>
                  </a:lnTo>
                  <a:lnTo>
                    <a:pt x="349" y="3349"/>
                  </a:lnTo>
                  <a:lnTo>
                    <a:pt x="300" y="3341"/>
                  </a:lnTo>
                  <a:lnTo>
                    <a:pt x="255" y="3326"/>
                  </a:lnTo>
                  <a:lnTo>
                    <a:pt x="211" y="3306"/>
                  </a:lnTo>
                  <a:lnTo>
                    <a:pt x="171" y="3281"/>
                  </a:lnTo>
                  <a:lnTo>
                    <a:pt x="133" y="3252"/>
                  </a:lnTo>
                  <a:lnTo>
                    <a:pt x="100" y="3219"/>
                  </a:lnTo>
                  <a:lnTo>
                    <a:pt x="71" y="3182"/>
                  </a:lnTo>
                  <a:lnTo>
                    <a:pt x="47" y="3142"/>
                  </a:lnTo>
                  <a:lnTo>
                    <a:pt x="27" y="3098"/>
                  </a:lnTo>
                  <a:lnTo>
                    <a:pt x="11" y="3053"/>
                  </a:lnTo>
                  <a:lnTo>
                    <a:pt x="3" y="3004"/>
                  </a:lnTo>
                  <a:lnTo>
                    <a:pt x="0" y="2955"/>
                  </a:lnTo>
                  <a:lnTo>
                    <a:pt x="0" y="817"/>
                  </a:lnTo>
                  <a:lnTo>
                    <a:pt x="3" y="766"/>
                  </a:lnTo>
                  <a:lnTo>
                    <a:pt x="11" y="719"/>
                  </a:lnTo>
                  <a:lnTo>
                    <a:pt x="27" y="673"/>
                  </a:lnTo>
                  <a:lnTo>
                    <a:pt x="47" y="630"/>
                  </a:lnTo>
                  <a:lnTo>
                    <a:pt x="71" y="590"/>
                  </a:lnTo>
                  <a:lnTo>
                    <a:pt x="100" y="552"/>
                  </a:lnTo>
                  <a:lnTo>
                    <a:pt x="133" y="519"/>
                  </a:lnTo>
                  <a:lnTo>
                    <a:pt x="171" y="490"/>
                  </a:lnTo>
                  <a:lnTo>
                    <a:pt x="211" y="466"/>
                  </a:lnTo>
                  <a:lnTo>
                    <a:pt x="255" y="446"/>
                  </a:lnTo>
                  <a:lnTo>
                    <a:pt x="300" y="430"/>
                  </a:lnTo>
                  <a:lnTo>
                    <a:pt x="349" y="422"/>
                  </a:lnTo>
                  <a:lnTo>
                    <a:pt x="398" y="419"/>
                  </a:lnTo>
                  <a:lnTo>
                    <a:pt x="1128" y="419"/>
                  </a:lnTo>
                  <a:lnTo>
                    <a:pt x="1128" y="131"/>
                  </a:lnTo>
                  <a:lnTo>
                    <a:pt x="1131" y="107"/>
                  </a:lnTo>
                  <a:lnTo>
                    <a:pt x="1139" y="85"/>
                  </a:lnTo>
                  <a:lnTo>
                    <a:pt x="1152" y="65"/>
                  </a:lnTo>
                  <a:lnTo>
                    <a:pt x="1168" y="47"/>
                  </a:lnTo>
                  <a:lnTo>
                    <a:pt x="1188" y="31"/>
                  </a:lnTo>
                  <a:lnTo>
                    <a:pt x="1210" y="18"/>
                  </a:lnTo>
                  <a:lnTo>
                    <a:pt x="1233" y="9"/>
                  </a:lnTo>
                  <a:lnTo>
                    <a:pt x="1257" y="3"/>
                  </a:lnTo>
                  <a:lnTo>
                    <a:pt x="1281" y="0"/>
                  </a:lnTo>
                  <a:close/>
                </a:path>
              </a:pathLst>
            </a:custGeom>
            <a:solidFill>
              <a:schemeClr val="bg1"/>
            </a:solidFill>
            <a:ln w="0">
              <a:noFill/>
              <a:prstDash val="solid"/>
              <a:round/>
              <a:headEnd/>
              <a:tailEnd/>
            </a:ln>
          </p:spPr>
          <p:txBody>
            <a:bodyPr/>
            <a:lstStyle/>
            <a:p>
              <a:endParaRPr lang="en-ZA" dirty="0">
                <a:solidFill>
                  <a:prstClr val="black"/>
                </a:solidFill>
                <a:latin typeface="Verdana" panose="020B0604030504040204" pitchFamily="34" charset="0"/>
                <a:cs typeface="Verdana" panose="020B0604030504040204" pitchFamily="34" charset="0"/>
              </a:endParaRPr>
            </a:p>
          </p:txBody>
        </p:sp>
      </p:grpSp>
      <p:grpSp>
        <p:nvGrpSpPr>
          <p:cNvPr id="83" name="Group 82"/>
          <p:cNvGrpSpPr/>
          <p:nvPr/>
        </p:nvGrpSpPr>
        <p:grpSpPr>
          <a:xfrm>
            <a:off x="7342568" y="2642207"/>
            <a:ext cx="1027026" cy="1207820"/>
            <a:chOff x="5780164" y="1591418"/>
            <a:chExt cx="1027026" cy="1207820"/>
          </a:xfrm>
          <a:solidFill>
            <a:schemeClr val="accent5"/>
          </a:solidFill>
        </p:grpSpPr>
        <p:pic>
          <p:nvPicPr>
            <p:cNvPr id="84" name="Picture 83" descr="Project planning.png"/>
            <p:cNvPicPr>
              <a:picLocks noChangeAspect="1"/>
            </p:cNvPicPr>
            <p:nvPr/>
          </p:nvPicPr>
          <p:blipFill>
            <a:blip r:embed="rId2" cstate="print">
              <a:clrChange>
                <a:clrFrom>
                  <a:srgbClr val="EF5205"/>
                </a:clrFrom>
                <a:clrTo>
                  <a:srgbClr val="EF5205">
                    <a:alpha val="0"/>
                  </a:srgbClr>
                </a:clrTo>
              </a:clrChange>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5780164" y="1591418"/>
              <a:ext cx="1016394" cy="1207820"/>
            </a:xfrm>
            <a:prstGeom prst="rect">
              <a:avLst/>
            </a:prstGeom>
            <a:solidFill>
              <a:schemeClr val="bg2"/>
            </a:solidFill>
            <a:ln>
              <a:noFill/>
            </a:ln>
          </p:spPr>
        </p:pic>
        <p:sp>
          <p:nvSpPr>
            <p:cNvPr id="85" name="Rectangle 84"/>
            <p:cNvSpPr/>
            <p:nvPr/>
          </p:nvSpPr>
          <p:spPr>
            <a:xfrm>
              <a:off x="6488213" y="1594085"/>
              <a:ext cx="318977" cy="382772"/>
            </a:xfrm>
            <a:prstGeom prst="rect">
              <a:avLst/>
            </a:pr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ZA" sz="1300" dirty="0">
                <a:solidFill>
                  <a:prstClr val="white"/>
                </a:solidFill>
              </a:endParaRPr>
            </a:p>
          </p:txBody>
        </p:sp>
      </p:grpSp>
    </p:spTree>
    <p:extLst>
      <p:ext uri="{BB962C8B-B14F-4D97-AF65-F5344CB8AC3E}">
        <p14:creationId xmlns:p14="http://schemas.microsoft.com/office/powerpoint/2010/main" val="3275601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59999" y="241414"/>
            <a:ext cx="11466875" cy="404119"/>
          </a:xfrm>
        </p:spPr>
        <p:txBody>
          <a:bodyPr/>
          <a:lstStyle/>
          <a:p>
            <a:r>
              <a:rPr lang="en-ZA" dirty="0"/>
              <a:t>Which retail channels dominate purchasing of personal care products?</a:t>
            </a:r>
          </a:p>
        </p:txBody>
      </p:sp>
      <p:sp>
        <p:nvSpPr>
          <p:cNvPr id="3" name="Slide Number Placeholder 2"/>
          <p:cNvSpPr>
            <a:spLocks noGrp="1"/>
          </p:cNvSpPr>
          <p:nvPr>
            <p:ph type="sldNum" sz="quarter" idx="4"/>
          </p:nvPr>
        </p:nvSpPr>
        <p:spPr/>
        <p:txBody>
          <a:bodyPr/>
          <a:lstStyle/>
          <a:p>
            <a:fld id="{4034BEE3-566C-4068-A777-C3A4762E861B}" type="slidenum">
              <a:rPr lang="en-GB" smtClean="0">
                <a:solidFill>
                  <a:srgbClr val="717171"/>
                </a:solidFill>
              </a:rPr>
              <a:pPr/>
              <a:t>60</a:t>
            </a:fld>
            <a:endParaRPr lang="en-GB" dirty="0">
              <a:solidFill>
                <a:srgbClr val="717171"/>
              </a:solidFill>
            </a:endParaRPr>
          </a:p>
        </p:txBody>
      </p:sp>
      <p:sp>
        <p:nvSpPr>
          <p:cNvPr id="4" name="Text Placeholder 3"/>
          <p:cNvSpPr>
            <a:spLocks noGrp="1"/>
          </p:cNvSpPr>
          <p:nvPr>
            <p:ph type="body" sz="quarter" idx="17"/>
          </p:nvPr>
        </p:nvSpPr>
        <p:spPr>
          <a:xfrm>
            <a:off x="335096" y="570420"/>
            <a:ext cx="11477331" cy="396875"/>
          </a:xfrm>
        </p:spPr>
        <p:txBody>
          <a:bodyPr/>
          <a:lstStyle/>
          <a:p>
            <a:r>
              <a:rPr lang="en-ZA" dirty="0"/>
              <a:t>Grocery is the most accessible and affordable channel for this market. There is some cross pollination into Speciality/ Chemist for their ‘best deals’, ‘best brands’ and ‘easy layout’. </a:t>
            </a:r>
          </a:p>
          <a:p>
            <a:endParaRPr lang="en-ZA" dirty="0"/>
          </a:p>
        </p:txBody>
      </p:sp>
      <p:grpSp>
        <p:nvGrpSpPr>
          <p:cNvPr id="6" name="Group 5"/>
          <p:cNvGrpSpPr/>
          <p:nvPr/>
        </p:nvGrpSpPr>
        <p:grpSpPr>
          <a:xfrm>
            <a:off x="3391553" y="2325595"/>
            <a:ext cx="999702" cy="698658"/>
            <a:chOff x="6096000" y="2743200"/>
            <a:chExt cx="795653" cy="556055"/>
          </a:xfrm>
        </p:grpSpPr>
        <p:sp>
          <p:nvSpPr>
            <p:cNvPr id="7" name="Oval 6"/>
            <p:cNvSpPr/>
            <p:nvPr/>
          </p:nvSpPr>
          <p:spPr bwMode="ltGray">
            <a:xfrm>
              <a:off x="6096000" y="2743200"/>
              <a:ext cx="687859" cy="556055"/>
            </a:xfrm>
            <a:prstGeom prst="ellipse">
              <a:avLst/>
            </a:pr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ZA" sz="1400" dirty="0" err="1">
                <a:solidFill>
                  <a:srgbClr val="FFFFFF"/>
                </a:solidFill>
              </a:endParaRPr>
            </a:p>
          </p:txBody>
        </p:sp>
        <p:sp>
          <p:nvSpPr>
            <p:cNvPr id="8" name="TextBox 7"/>
            <p:cNvSpPr txBox="1"/>
            <p:nvPr/>
          </p:nvSpPr>
          <p:spPr>
            <a:xfrm>
              <a:off x="6253106" y="2895174"/>
              <a:ext cx="638547" cy="244957"/>
            </a:xfrm>
            <a:prstGeom prst="rect">
              <a:avLst/>
            </a:prstGeom>
            <a:noFill/>
          </p:spPr>
          <p:txBody>
            <a:bodyPr wrap="square" lIns="0" tIns="0" rIns="0" bIns="0" rtlCol="0">
              <a:spAutoFit/>
            </a:bodyPr>
            <a:lstStyle/>
            <a:p>
              <a:r>
                <a:rPr lang="en-ZA" sz="2000" b="1" dirty="0">
                  <a:solidFill>
                    <a:srgbClr val="FFFFFF"/>
                  </a:solidFill>
                </a:rPr>
                <a:t>78%</a:t>
              </a:r>
            </a:p>
          </p:txBody>
        </p:sp>
      </p:grpSp>
      <p:grpSp>
        <p:nvGrpSpPr>
          <p:cNvPr id="9" name="Group 8"/>
          <p:cNvGrpSpPr/>
          <p:nvPr/>
        </p:nvGrpSpPr>
        <p:grpSpPr>
          <a:xfrm>
            <a:off x="3391551" y="3475364"/>
            <a:ext cx="984901" cy="698658"/>
            <a:chOff x="6105678" y="3822362"/>
            <a:chExt cx="783873" cy="556055"/>
          </a:xfrm>
        </p:grpSpPr>
        <p:sp>
          <p:nvSpPr>
            <p:cNvPr id="10" name="Oval 9"/>
            <p:cNvSpPr/>
            <p:nvPr/>
          </p:nvSpPr>
          <p:spPr bwMode="ltGray">
            <a:xfrm>
              <a:off x="6105678" y="3822362"/>
              <a:ext cx="687859" cy="556055"/>
            </a:xfrm>
            <a:prstGeom prst="ellipse">
              <a:avLst/>
            </a:prstGeom>
            <a:solidFill>
              <a:srgbClr val="33333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ZA" sz="1400" dirty="0" err="1">
                <a:solidFill>
                  <a:srgbClr val="FFFFFF"/>
                </a:solidFill>
              </a:endParaRPr>
            </a:p>
          </p:txBody>
        </p:sp>
        <p:sp>
          <p:nvSpPr>
            <p:cNvPr id="11" name="TextBox 10"/>
            <p:cNvSpPr txBox="1"/>
            <p:nvPr/>
          </p:nvSpPr>
          <p:spPr>
            <a:xfrm>
              <a:off x="6251004" y="3961538"/>
              <a:ext cx="638547" cy="244957"/>
            </a:xfrm>
            <a:prstGeom prst="rect">
              <a:avLst/>
            </a:prstGeom>
            <a:noFill/>
          </p:spPr>
          <p:txBody>
            <a:bodyPr wrap="square" lIns="0" tIns="0" rIns="0" bIns="0" rtlCol="0">
              <a:spAutoFit/>
            </a:bodyPr>
            <a:lstStyle/>
            <a:p>
              <a:r>
                <a:rPr lang="en-ZA" sz="2000" b="1" dirty="0">
                  <a:solidFill>
                    <a:srgbClr val="FFFFFF"/>
                  </a:solidFill>
                </a:rPr>
                <a:t>15%</a:t>
              </a:r>
            </a:p>
          </p:txBody>
        </p:sp>
      </p:grpSp>
      <p:grpSp>
        <p:nvGrpSpPr>
          <p:cNvPr id="12" name="Group 11"/>
          <p:cNvGrpSpPr/>
          <p:nvPr/>
        </p:nvGrpSpPr>
        <p:grpSpPr>
          <a:xfrm>
            <a:off x="3391553" y="4457735"/>
            <a:ext cx="1058048" cy="698658"/>
            <a:chOff x="6105678" y="4591852"/>
            <a:chExt cx="842090" cy="556055"/>
          </a:xfrm>
        </p:grpSpPr>
        <p:sp>
          <p:nvSpPr>
            <p:cNvPr id="13" name="Oval 12"/>
            <p:cNvSpPr/>
            <p:nvPr/>
          </p:nvSpPr>
          <p:spPr bwMode="ltGray">
            <a:xfrm>
              <a:off x="6105678" y="4591852"/>
              <a:ext cx="687859" cy="556055"/>
            </a:xfrm>
            <a:prstGeom prst="ellipse">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ZA" sz="1400" dirty="0" err="1">
                <a:solidFill>
                  <a:srgbClr val="FFFFFF"/>
                </a:solidFill>
              </a:endParaRPr>
            </a:p>
          </p:txBody>
        </p:sp>
        <p:sp>
          <p:nvSpPr>
            <p:cNvPr id="14" name="TextBox 13"/>
            <p:cNvSpPr txBox="1"/>
            <p:nvPr/>
          </p:nvSpPr>
          <p:spPr>
            <a:xfrm>
              <a:off x="6309221" y="4726574"/>
              <a:ext cx="638547" cy="244957"/>
            </a:xfrm>
            <a:prstGeom prst="rect">
              <a:avLst/>
            </a:prstGeom>
            <a:noFill/>
          </p:spPr>
          <p:txBody>
            <a:bodyPr wrap="square" lIns="0" tIns="0" rIns="0" bIns="0" rtlCol="0">
              <a:spAutoFit/>
            </a:bodyPr>
            <a:lstStyle/>
            <a:p>
              <a:r>
                <a:rPr lang="en-ZA" sz="2000" b="1" dirty="0">
                  <a:solidFill>
                    <a:srgbClr val="FFFFFF"/>
                  </a:solidFill>
                </a:rPr>
                <a:t>6%</a:t>
              </a:r>
            </a:p>
          </p:txBody>
        </p:sp>
      </p:grpSp>
      <p:grpSp>
        <p:nvGrpSpPr>
          <p:cNvPr id="15" name="Group 14"/>
          <p:cNvGrpSpPr/>
          <p:nvPr/>
        </p:nvGrpSpPr>
        <p:grpSpPr>
          <a:xfrm>
            <a:off x="3391555" y="5222206"/>
            <a:ext cx="1058050" cy="698658"/>
            <a:chOff x="6093436" y="5267988"/>
            <a:chExt cx="842091" cy="556055"/>
          </a:xfrm>
        </p:grpSpPr>
        <p:sp>
          <p:nvSpPr>
            <p:cNvPr id="16" name="Oval 15"/>
            <p:cNvSpPr/>
            <p:nvPr/>
          </p:nvSpPr>
          <p:spPr bwMode="ltGray">
            <a:xfrm>
              <a:off x="6093436" y="5267988"/>
              <a:ext cx="687859" cy="556055"/>
            </a:xfrm>
            <a:prstGeom prst="ellipse">
              <a:avLst/>
            </a:prstGeom>
            <a:solidFill>
              <a:srgbClr val="987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ZA" sz="1400" dirty="0" err="1">
                <a:solidFill>
                  <a:srgbClr val="FFFFFF"/>
                </a:solidFill>
              </a:endParaRPr>
            </a:p>
          </p:txBody>
        </p:sp>
        <p:sp>
          <p:nvSpPr>
            <p:cNvPr id="17" name="TextBox 16"/>
            <p:cNvSpPr txBox="1"/>
            <p:nvPr/>
          </p:nvSpPr>
          <p:spPr>
            <a:xfrm>
              <a:off x="6296980" y="5413412"/>
              <a:ext cx="638547" cy="244957"/>
            </a:xfrm>
            <a:prstGeom prst="rect">
              <a:avLst/>
            </a:prstGeom>
            <a:noFill/>
          </p:spPr>
          <p:txBody>
            <a:bodyPr wrap="square" lIns="0" tIns="0" rIns="0" bIns="0" rtlCol="0">
              <a:spAutoFit/>
            </a:bodyPr>
            <a:lstStyle/>
            <a:p>
              <a:r>
                <a:rPr lang="en-ZA" sz="2000" b="1" dirty="0">
                  <a:solidFill>
                    <a:srgbClr val="FFFFFF"/>
                  </a:solidFill>
                </a:rPr>
                <a:t>1%</a:t>
              </a:r>
            </a:p>
          </p:txBody>
        </p:sp>
      </p:grpSp>
      <p:sp>
        <p:nvSpPr>
          <p:cNvPr id="18" name="Rectangle 17"/>
          <p:cNvSpPr/>
          <p:nvPr/>
        </p:nvSpPr>
        <p:spPr bwMode="ltGray">
          <a:xfrm>
            <a:off x="590972" y="2493891"/>
            <a:ext cx="2459381" cy="408441"/>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r"/>
            <a:r>
              <a:rPr lang="en-ZA" sz="1600" b="1" dirty="0">
                <a:solidFill>
                  <a:srgbClr val="333333"/>
                </a:solidFill>
              </a:rPr>
              <a:t>GROCERY</a:t>
            </a:r>
          </a:p>
        </p:txBody>
      </p:sp>
      <p:sp>
        <p:nvSpPr>
          <p:cNvPr id="19" name="Rectangle 18"/>
          <p:cNvSpPr/>
          <p:nvPr/>
        </p:nvSpPr>
        <p:spPr bwMode="ltGray">
          <a:xfrm>
            <a:off x="590972" y="3610989"/>
            <a:ext cx="2459381" cy="408441"/>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r"/>
            <a:r>
              <a:rPr lang="en-ZA" sz="1600" b="1" dirty="0">
                <a:solidFill>
                  <a:srgbClr val="333333"/>
                </a:solidFill>
              </a:rPr>
              <a:t>SPECIALITY/ CHEMIST</a:t>
            </a:r>
          </a:p>
        </p:txBody>
      </p:sp>
      <p:sp>
        <p:nvSpPr>
          <p:cNvPr id="20" name="Rectangle 19"/>
          <p:cNvSpPr/>
          <p:nvPr/>
        </p:nvSpPr>
        <p:spPr bwMode="ltGray">
          <a:xfrm>
            <a:off x="590972" y="4616604"/>
            <a:ext cx="2459381" cy="408441"/>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r"/>
            <a:r>
              <a:rPr lang="en-ZA" sz="1600" b="1" dirty="0">
                <a:solidFill>
                  <a:srgbClr val="333333"/>
                </a:solidFill>
              </a:rPr>
              <a:t>CONVENIENCE</a:t>
            </a:r>
          </a:p>
        </p:txBody>
      </p:sp>
      <p:sp>
        <p:nvSpPr>
          <p:cNvPr id="21" name="Rectangle 20"/>
          <p:cNvSpPr/>
          <p:nvPr/>
        </p:nvSpPr>
        <p:spPr bwMode="ltGray">
          <a:xfrm>
            <a:off x="590972" y="5527601"/>
            <a:ext cx="2459381" cy="408441"/>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r"/>
            <a:r>
              <a:rPr lang="en-ZA" sz="1600" b="1" dirty="0">
                <a:solidFill>
                  <a:srgbClr val="333333"/>
                </a:solidFill>
              </a:rPr>
              <a:t>CLINIC</a:t>
            </a:r>
          </a:p>
        </p:txBody>
      </p:sp>
      <p:grpSp>
        <p:nvGrpSpPr>
          <p:cNvPr id="116" name="Group 115"/>
          <p:cNvGrpSpPr/>
          <p:nvPr/>
        </p:nvGrpSpPr>
        <p:grpSpPr>
          <a:xfrm>
            <a:off x="2224574" y="6400360"/>
            <a:ext cx="1921803" cy="215444"/>
            <a:chOff x="8348353" y="6256105"/>
            <a:chExt cx="1921803" cy="215444"/>
          </a:xfrm>
        </p:grpSpPr>
        <p:sp>
          <p:nvSpPr>
            <p:cNvPr id="117" name="TextBox 116"/>
            <p:cNvSpPr txBox="1"/>
            <p:nvPr/>
          </p:nvSpPr>
          <p:spPr>
            <a:xfrm>
              <a:off x="8443356" y="6256105"/>
              <a:ext cx="1826800" cy="215444"/>
            </a:xfrm>
            <a:prstGeom prst="rect">
              <a:avLst/>
            </a:prstGeom>
            <a:noFill/>
          </p:spPr>
          <p:txBody>
            <a:bodyPr wrap="square" rtlCol="0">
              <a:spAutoFit/>
            </a:bodyPr>
            <a:lstStyle/>
            <a:p>
              <a:r>
                <a:rPr lang="en-ZA" sz="800" dirty="0">
                  <a:solidFill>
                    <a:srgbClr val="FFFFFF">
                      <a:lumMod val="50000"/>
                    </a:srgbClr>
                  </a:solidFill>
                </a:rPr>
                <a:t>Significantly higher/lower than total</a:t>
              </a:r>
            </a:p>
          </p:txBody>
        </p:sp>
        <p:cxnSp>
          <p:nvCxnSpPr>
            <p:cNvPr id="118" name="Straight Arrow Connector 117"/>
            <p:cNvCxnSpPr/>
            <p:nvPr/>
          </p:nvCxnSpPr>
          <p:spPr>
            <a:xfrm flipH="1" flipV="1">
              <a:off x="8348353" y="6256105"/>
              <a:ext cx="0" cy="180000"/>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Straight Arrow Connector 118"/>
            <p:cNvCxnSpPr/>
            <p:nvPr/>
          </p:nvCxnSpPr>
          <p:spPr>
            <a:xfrm flipH="1">
              <a:off x="8443356" y="6256105"/>
              <a:ext cx="0" cy="180000"/>
            </a:xfrm>
            <a:prstGeom prst="straightConnector1">
              <a:avLst/>
            </a:prstGeom>
            <a:ln w="127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graphicFrame>
        <p:nvGraphicFramePr>
          <p:cNvPr id="125" name="Chart 124"/>
          <p:cNvGraphicFramePr/>
          <p:nvPr>
            <p:extLst>
              <p:ext uri="{D42A27DB-BD31-4B8C-83A1-F6EECF244321}">
                <p14:modId xmlns:p14="http://schemas.microsoft.com/office/powerpoint/2010/main" val="1879729114"/>
              </p:ext>
            </p:extLst>
          </p:nvPr>
        </p:nvGraphicFramePr>
        <p:xfrm>
          <a:off x="5596717" y="1966389"/>
          <a:ext cx="6230157" cy="1811642"/>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28" name="Chart 127"/>
          <p:cNvGraphicFramePr/>
          <p:nvPr>
            <p:extLst>
              <p:ext uri="{D42A27DB-BD31-4B8C-83A1-F6EECF244321}">
                <p14:modId xmlns:p14="http://schemas.microsoft.com/office/powerpoint/2010/main" val="2777062630"/>
              </p:ext>
            </p:extLst>
          </p:nvPr>
        </p:nvGraphicFramePr>
        <p:xfrm>
          <a:off x="5596717" y="4056059"/>
          <a:ext cx="6230157" cy="1586776"/>
        </p:xfrm>
        <a:graphic>
          <a:graphicData uri="http://schemas.openxmlformats.org/drawingml/2006/chart">
            <c:chart xmlns:c="http://schemas.openxmlformats.org/drawingml/2006/chart" xmlns:r="http://schemas.openxmlformats.org/officeDocument/2006/relationships" r:id="rId3"/>
          </a:graphicData>
        </a:graphic>
      </p:graphicFrame>
      <p:cxnSp>
        <p:nvCxnSpPr>
          <p:cNvPr id="130" name="Straight Connector 129"/>
          <p:cNvCxnSpPr/>
          <p:nvPr/>
        </p:nvCxnSpPr>
        <p:spPr>
          <a:xfrm>
            <a:off x="357188" y="4341192"/>
            <a:ext cx="4542358" cy="0"/>
          </a:xfrm>
          <a:prstGeom prst="line">
            <a:avLst/>
          </a:prstGeom>
          <a:ln w="19050">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p:nvCxnSpPr>
        <p:spPr>
          <a:xfrm>
            <a:off x="4899546" y="4341518"/>
            <a:ext cx="709413" cy="1594524"/>
          </a:xfrm>
          <a:prstGeom prst="line">
            <a:avLst/>
          </a:prstGeom>
          <a:ln w="19050">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a:off x="357188" y="3251648"/>
            <a:ext cx="4542358" cy="0"/>
          </a:xfrm>
          <a:prstGeom prst="line">
            <a:avLst/>
          </a:prstGeom>
          <a:ln w="19050">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p:nvCxnSpPr>
        <p:spPr>
          <a:xfrm>
            <a:off x="4899546" y="3251648"/>
            <a:ext cx="362585" cy="607539"/>
          </a:xfrm>
          <a:prstGeom prst="line">
            <a:avLst/>
          </a:prstGeom>
          <a:ln w="19050">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p:nvPr/>
        </p:nvCxnSpPr>
        <p:spPr>
          <a:xfrm>
            <a:off x="5248483" y="3845539"/>
            <a:ext cx="6586036" cy="13648"/>
          </a:xfrm>
          <a:prstGeom prst="line">
            <a:avLst/>
          </a:prstGeom>
          <a:ln w="19050">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142" name="Straight Connector 141"/>
          <p:cNvCxnSpPr/>
          <p:nvPr/>
        </p:nvCxnSpPr>
        <p:spPr>
          <a:xfrm flipV="1">
            <a:off x="5647193" y="5920863"/>
            <a:ext cx="6187326" cy="15179"/>
          </a:xfrm>
          <a:prstGeom prst="line">
            <a:avLst/>
          </a:prstGeom>
          <a:ln w="19050">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p:sp>
        <p:nvSpPr>
          <p:cNvPr id="150" name="Rectangle 149"/>
          <p:cNvSpPr/>
          <p:nvPr/>
        </p:nvSpPr>
        <p:spPr bwMode="ltGray">
          <a:xfrm>
            <a:off x="5510780" y="1651185"/>
            <a:ext cx="5095409" cy="400838"/>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ZA" b="1" dirty="0">
                <a:solidFill>
                  <a:srgbClr val="717171"/>
                </a:solidFill>
              </a:rPr>
              <a:t>Main reason for retailer selection</a:t>
            </a:r>
          </a:p>
        </p:txBody>
      </p:sp>
      <p:sp>
        <p:nvSpPr>
          <p:cNvPr id="151" name="Rectangle 150"/>
          <p:cNvSpPr/>
          <p:nvPr/>
        </p:nvSpPr>
        <p:spPr bwMode="ltGray">
          <a:xfrm>
            <a:off x="281720" y="1651185"/>
            <a:ext cx="3669957" cy="400838"/>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ZA" b="1" dirty="0">
                <a:solidFill>
                  <a:srgbClr val="717171"/>
                </a:solidFill>
              </a:rPr>
              <a:t>Retailer usage (last time)</a:t>
            </a:r>
          </a:p>
        </p:txBody>
      </p:sp>
      <p:sp>
        <p:nvSpPr>
          <p:cNvPr id="152" name="Rectangle 151"/>
          <p:cNvSpPr/>
          <p:nvPr/>
        </p:nvSpPr>
        <p:spPr bwMode="ltGray">
          <a:xfrm>
            <a:off x="11081982" y="5642835"/>
            <a:ext cx="773952" cy="278028"/>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r"/>
            <a:r>
              <a:rPr lang="en-ZA" sz="1200" dirty="0">
                <a:solidFill>
                  <a:schemeClr val="tx1"/>
                </a:solidFill>
              </a:rPr>
              <a:t>n</a:t>
            </a:r>
            <a:r>
              <a:rPr lang="en-ZA" sz="1200" b="0" dirty="0">
                <a:solidFill>
                  <a:schemeClr val="tx1"/>
                </a:solidFill>
              </a:rPr>
              <a:t>=237</a:t>
            </a:r>
          </a:p>
        </p:txBody>
      </p:sp>
      <p:sp>
        <p:nvSpPr>
          <p:cNvPr id="153" name="Rectangle 152"/>
          <p:cNvSpPr/>
          <p:nvPr/>
        </p:nvSpPr>
        <p:spPr bwMode="ltGray">
          <a:xfrm>
            <a:off x="11038475" y="3572627"/>
            <a:ext cx="773952" cy="278028"/>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r"/>
            <a:r>
              <a:rPr lang="en-ZA" sz="1200" dirty="0">
                <a:solidFill>
                  <a:schemeClr val="tx1"/>
                </a:solidFill>
              </a:rPr>
              <a:t>n</a:t>
            </a:r>
            <a:r>
              <a:rPr lang="en-ZA" sz="1200" b="0" dirty="0">
                <a:solidFill>
                  <a:schemeClr val="tx1"/>
                </a:solidFill>
              </a:rPr>
              <a:t>=1155</a:t>
            </a:r>
          </a:p>
        </p:txBody>
      </p:sp>
    </p:spTree>
    <p:extLst>
      <p:ext uri="{BB962C8B-B14F-4D97-AF65-F5344CB8AC3E}">
        <p14:creationId xmlns:p14="http://schemas.microsoft.com/office/powerpoint/2010/main" val="10731981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How do the consumer groups make purchase decisions?</a:t>
            </a:r>
            <a:br>
              <a:rPr lang="en-GB" dirty="0"/>
            </a:br>
            <a:endParaRPr lang="en-ZA" dirty="0"/>
          </a:p>
        </p:txBody>
      </p:sp>
      <p:sp>
        <p:nvSpPr>
          <p:cNvPr id="3" name="Slide Number Placeholder 2"/>
          <p:cNvSpPr>
            <a:spLocks noGrp="1"/>
          </p:cNvSpPr>
          <p:nvPr>
            <p:ph type="sldNum" sz="quarter" idx="4"/>
          </p:nvPr>
        </p:nvSpPr>
        <p:spPr/>
        <p:txBody>
          <a:bodyPr/>
          <a:lstStyle/>
          <a:p>
            <a:fld id="{4034BEE3-566C-4068-A777-C3A4762E861B}" type="slidenum">
              <a:rPr lang="en-GB" smtClean="0">
                <a:solidFill>
                  <a:srgbClr val="717171"/>
                </a:solidFill>
              </a:rPr>
              <a:pPr/>
              <a:t>61</a:t>
            </a:fld>
            <a:endParaRPr lang="en-GB" dirty="0">
              <a:solidFill>
                <a:srgbClr val="717171"/>
              </a:solidFill>
            </a:endParaRPr>
          </a:p>
        </p:txBody>
      </p:sp>
      <p:graphicFrame>
        <p:nvGraphicFramePr>
          <p:cNvPr id="5" name="Table 4"/>
          <p:cNvGraphicFramePr>
            <a:graphicFrameLocks noGrp="1"/>
          </p:cNvGraphicFramePr>
          <p:nvPr>
            <p:custDataLst>
              <p:tags r:id="rId1"/>
            </p:custDataLst>
            <p:extLst>
              <p:ext uri="{D42A27DB-BD31-4B8C-83A1-F6EECF244321}">
                <p14:modId xmlns:p14="http://schemas.microsoft.com/office/powerpoint/2010/main" val="2249621225"/>
              </p:ext>
            </p:extLst>
          </p:nvPr>
        </p:nvGraphicFramePr>
        <p:xfrm>
          <a:off x="232012" y="1624224"/>
          <a:ext cx="11559654" cy="3979132"/>
        </p:xfrm>
        <a:graphic>
          <a:graphicData uri="http://schemas.openxmlformats.org/drawingml/2006/table">
            <a:tbl>
              <a:tblPr bandRow="1">
                <a:tableStyleId>{5C22544A-7EE6-4342-B048-85BDC9FD1C3A}</a:tableStyleId>
              </a:tblPr>
              <a:tblGrid>
                <a:gridCol w="2882810">
                  <a:extLst>
                    <a:ext uri="{9D8B030D-6E8A-4147-A177-3AD203B41FA5}">
                      <a16:colId xmlns:a16="http://schemas.microsoft.com/office/drawing/2014/main" val="20000"/>
                    </a:ext>
                  </a:extLst>
                </a:gridCol>
                <a:gridCol w="960935">
                  <a:extLst>
                    <a:ext uri="{9D8B030D-6E8A-4147-A177-3AD203B41FA5}">
                      <a16:colId xmlns:a16="http://schemas.microsoft.com/office/drawing/2014/main" val="20001"/>
                    </a:ext>
                  </a:extLst>
                </a:gridCol>
                <a:gridCol w="1336955">
                  <a:extLst>
                    <a:ext uri="{9D8B030D-6E8A-4147-A177-3AD203B41FA5}">
                      <a16:colId xmlns:a16="http://schemas.microsoft.com/office/drawing/2014/main" val="20002"/>
                    </a:ext>
                  </a:extLst>
                </a:gridCol>
                <a:gridCol w="1246907">
                  <a:extLst>
                    <a:ext uri="{9D8B030D-6E8A-4147-A177-3AD203B41FA5}">
                      <a16:colId xmlns:a16="http://schemas.microsoft.com/office/drawing/2014/main" val="20004"/>
                    </a:ext>
                  </a:extLst>
                </a:gridCol>
                <a:gridCol w="1349144">
                  <a:extLst>
                    <a:ext uri="{9D8B030D-6E8A-4147-A177-3AD203B41FA5}">
                      <a16:colId xmlns:a16="http://schemas.microsoft.com/office/drawing/2014/main" val="20008"/>
                    </a:ext>
                  </a:extLst>
                </a:gridCol>
                <a:gridCol w="1144672">
                  <a:extLst>
                    <a:ext uri="{9D8B030D-6E8A-4147-A177-3AD203B41FA5}">
                      <a16:colId xmlns:a16="http://schemas.microsoft.com/office/drawing/2014/main" val="20005"/>
                    </a:ext>
                  </a:extLst>
                </a:gridCol>
                <a:gridCol w="1246907">
                  <a:extLst>
                    <a:ext uri="{9D8B030D-6E8A-4147-A177-3AD203B41FA5}">
                      <a16:colId xmlns:a16="http://schemas.microsoft.com/office/drawing/2014/main" val="20006"/>
                    </a:ext>
                  </a:extLst>
                </a:gridCol>
                <a:gridCol w="1391324">
                  <a:extLst>
                    <a:ext uri="{9D8B030D-6E8A-4147-A177-3AD203B41FA5}">
                      <a16:colId xmlns:a16="http://schemas.microsoft.com/office/drawing/2014/main" val="20007"/>
                    </a:ext>
                  </a:extLst>
                </a:gridCol>
              </a:tblGrid>
              <a:tr h="735318">
                <a:tc>
                  <a:txBody>
                    <a:bodyPr/>
                    <a:lstStyle/>
                    <a:p>
                      <a:pPr algn="l"/>
                      <a:endParaRPr lang="en-GB" sz="1600" b="1" dirty="0">
                        <a:solidFill>
                          <a:srgbClr val="FFFFFF"/>
                        </a:solidFill>
                        <a:latin typeface="Arial" panose="020B0604020202020204" pitchFamily="34" charset="0"/>
                      </a:endParaRPr>
                    </a:p>
                  </a:txBody>
                  <a:tcPr marL="129616" marR="129616" marT="64808" marB="64808">
                    <a:lnL w="0" cmpd="sng">
                      <a:solidFill>
                        <a:schemeClr val="tx1"/>
                      </a:solidFill>
                    </a:lnL>
                    <a:lnR w="0" cap="flat" cmpd="sng" algn="ctr">
                      <a:solidFill>
                        <a:schemeClr val="tx1"/>
                      </a:solidFill>
                      <a:prstDash val="solid"/>
                      <a:round/>
                      <a:headEnd type="none" w="med" len="med"/>
                      <a:tailEnd type="none" w="med" len="med"/>
                    </a:lnR>
                    <a:lnT w="0" cmpd="sng">
                      <a:solidFill>
                        <a:schemeClr val="tx1"/>
                      </a:solidFill>
                    </a:lnT>
                    <a:lnB w="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ZA" sz="1600" b="1" kern="1200" dirty="0">
                          <a:solidFill>
                            <a:schemeClr val="bg1"/>
                          </a:solidFill>
                          <a:latin typeface="Arial" panose="020B0604020202020204" pitchFamily="34" charset="0"/>
                          <a:ea typeface="+mn-ea"/>
                          <a:cs typeface="+mn-cs"/>
                        </a:rPr>
                        <a:t>Total</a:t>
                      </a:r>
                    </a:p>
                  </a:txBody>
                  <a:tcPr marL="9525" marR="9525" marT="9525" marB="0" anchor="ctr">
                    <a:lnL w="0" cmpd="sng">
                      <a:solidFill>
                        <a:schemeClr val="tx1"/>
                      </a:solidFill>
                    </a:lnL>
                    <a:lnR w="0" cmpd="sng">
                      <a:solidFill>
                        <a:schemeClr val="tx1"/>
                      </a:solidFill>
                    </a:lnR>
                    <a:lnT w="0" cmpd="sng">
                      <a:solidFill>
                        <a:schemeClr val="tx1"/>
                      </a:solidFill>
                    </a:lnT>
                    <a:lnB w="0" cmpd="sng">
                      <a:solidFill>
                        <a:schemeClr val="tx1"/>
                      </a:solidFill>
                    </a:lnB>
                    <a:lnTlToBr w="12700" cmpd="sng">
                      <a:noFill/>
                      <a:prstDash val="solid"/>
                    </a:lnTlToBr>
                    <a:lnBlToTr w="12700" cmpd="sng">
                      <a:noFill/>
                      <a:prstDash val="solid"/>
                    </a:lnBlToTr>
                    <a:solidFill>
                      <a:srgbClr val="33333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ZA" sz="1600" b="1" kern="1200" dirty="0">
                          <a:solidFill>
                            <a:schemeClr val="bg1"/>
                          </a:solidFill>
                          <a:latin typeface="Arial" panose="020B0604020202020204" pitchFamily="34" charset="0"/>
                          <a:ea typeface="+mn-ea"/>
                          <a:cs typeface="+mn-cs"/>
                        </a:rPr>
                        <a:t>The Good Girl</a:t>
                      </a:r>
                    </a:p>
                  </a:txBody>
                  <a:tcPr marL="9525" marR="9525" marT="9525" marB="0" anchor="ctr">
                    <a:lnL w="0" cmpd="sng">
                      <a:solidFill>
                        <a:schemeClr val="tx1"/>
                      </a:solidFill>
                    </a:lnL>
                    <a:lnR w="0" cmpd="sng">
                      <a:solidFill>
                        <a:schemeClr val="tx1"/>
                      </a:solidFill>
                    </a:lnR>
                    <a:lnT w="0" cmpd="sng">
                      <a:solidFill>
                        <a:schemeClr val="tx1"/>
                      </a:solidFill>
                    </a:lnT>
                    <a:lnB w="0" cmpd="sng">
                      <a:solidFill>
                        <a:schemeClr val="tx1"/>
                      </a:solidFill>
                    </a:lnB>
                    <a:lnTlToBr w="12700" cmpd="sng">
                      <a:noFill/>
                      <a:prstDash val="solid"/>
                    </a:lnTlToBr>
                    <a:lnBlToTr w="12700" cmpd="sng">
                      <a:noFill/>
                      <a:prstDash val="solid"/>
                    </a:lnBlToTr>
                    <a:solidFill>
                      <a:srgbClr val="E5007E"/>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ZA" sz="1600" b="1" kern="1200" dirty="0">
                          <a:solidFill>
                            <a:schemeClr val="bg1"/>
                          </a:solidFill>
                          <a:latin typeface="Arial" panose="020B0604020202020204" pitchFamily="34" charset="0"/>
                          <a:ea typeface="+mn-ea"/>
                          <a:cs typeface="+mn-cs"/>
                        </a:rPr>
                        <a:t>Liberated Survivalists</a:t>
                      </a:r>
                    </a:p>
                  </a:txBody>
                  <a:tcPr marL="9525" marR="9525" marT="9525" marB="0" anchor="ctr">
                    <a:lnL w="0" cap="flat" cmpd="sng" algn="ctr">
                      <a:solidFill>
                        <a:schemeClr val="tx1"/>
                      </a:solidFill>
                      <a:prstDash val="solid"/>
                      <a:round/>
                      <a:headEnd type="none" w="med" len="med"/>
                      <a:tailEnd type="none" w="med" len="med"/>
                    </a:lnL>
                    <a:lnR w="0" cap="flat" cmpd="sng" algn="ctr">
                      <a:solidFill>
                        <a:schemeClr val="tx1"/>
                      </a:solidFill>
                      <a:prstDash val="solid"/>
                      <a:round/>
                      <a:headEnd type="none" w="med" len="med"/>
                      <a:tailEnd type="none" w="med" len="med"/>
                    </a:lnR>
                    <a:lnT w="0" cmpd="sng">
                      <a:solidFill>
                        <a:schemeClr val="tx1"/>
                      </a:solidFill>
                    </a:lnT>
                    <a:lnB w="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ZA" sz="1600" b="1" kern="1200" dirty="0">
                          <a:solidFill>
                            <a:schemeClr val="bg1"/>
                          </a:solidFill>
                          <a:latin typeface="Arial" panose="020B0604020202020204" pitchFamily="34" charset="0"/>
                          <a:ea typeface="+mn-ea"/>
                          <a:cs typeface="+mn-cs"/>
                        </a:rPr>
                        <a:t>Conservative Survivalists</a:t>
                      </a:r>
                    </a:p>
                  </a:txBody>
                  <a:tcPr marL="9525" marR="9525" marT="9525" marB="0" anchor="ctr">
                    <a:lnL w="0" cmpd="sng">
                      <a:solidFill>
                        <a:schemeClr val="tx1"/>
                      </a:solidFill>
                    </a:lnL>
                    <a:lnR w="0" cap="flat" cmpd="sng" algn="ctr">
                      <a:solidFill>
                        <a:schemeClr val="tx1"/>
                      </a:solidFill>
                      <a:prstDash val="solid"/>
                      <a:round/>
                      <a:headEnd type="none" w="med" len="med"/>
                      <a:tailEnd type="none" w="med" len="med"/>
                    </a:lnR>
                    <a:lnT w="0" cmpd="sng">
                      <a:solidFill>
                        <a:schemeClr val="tx1"/>
                      </a:solidFill>
                    </a:lnT>
                    <a:lnB w="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ZA" sz="1600" b="1" kern="1200" dirty="0">
                          <a:solidFill>
                            <a:schemeClr val="bg1"/>
                          </a:solidFill>
                          <a:latin typeface="Arial" panose="020B0604020202020204" pitchFamily="34" charset="0"/>
                          <a:ea typeface="+mn-ea"/>
                          <a:cs typeface="+mn-cs"/>
                        </a:rPr>
                        <a:t>Gender Prisoners</a:t>
                      </a:r>
                    </a:p>
                  </a:txBody>
                  <a:tcPr marL="9525" marR="9525" marT="9525" marB="0" anchor="ctr">
                    <a:lnL w="0" cap="flat" cmpd="sng" algn="ctr">
                      <a:solidFill>
                        <a:schemeClr val="tx1"/>
                      </a:solidFill>
                      <a:prstDash val="solid"/>
                      <a:round/>
                      <a:headEnd type="none" w="med" len="med"/>
                      <a:tailEnd type="none" w="med" len="med"/>
                    </a:lnL>
                    <a:lnR w="0" cap="flat" cmpd="sng" algn="ctr">
                      <a:solidFill>
                        <a:schemeClr val="tx1"/>
                      </a:solidFill>
                      <a:prstDash val="solid"/>
                      <a:round/>
                      <a:headEnd type="none" w="med" len="med"/>
                      <a:tailEnd type="none" w="med" len="med"/>
                    </a:lnR>
                    <a:lnT w="0" cmpd="sng">
                      <a:solidFill>
                        <a:schemeClr val="tx1"/>
                      </a:solidFill>
                    </a:lnT>
                    <a:lnB w="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ZA" sz="1600" b="1" kern="1200" dirty="0">
                          <a:solidFill>
                            <a:schemeClr val="bg1"/>
                          </a:solidFill>
                          <a:latin typeface="Arial" panose="020B0604020202020204" pitchFamily="34" charset="0"/>
                          <a:ea typeface="+mn-ea"/>
                          <a:cs typeface="+mn-cs"/>
                        </a:rPr>
                        <a:t>Protection Savvy</a:t>
                      </a:r>
                    </a:p>
                  </a:txBody>
                  <a:tcPr marL="9525" marR="9525" marT="9525" marB="0" anchor="ctr">
                    <a:lnL w="0" cmpd="sng">
                      <a:solidFill>
                        <a:schemeClr val="tx1"/>
                      </a:solidFill>
                    </a:lnL>
                    <a:lnR w="0" cap="flat" cmpd="sng" algn="ctr">
                      <a:solidFill>
                        <a:schemeClr val="tx1"/>
                      </a:solidFill>
                      <a:prstDash val="solid"/>
                      <a:round/>
                      <a:headEnd type="none" w="med" len="med"/>
                      <a:tailEnd type="none" w="med" len="med"/>
                    </a:lnR>
                    <a:lnT w="0" cmpd="sng">
                      <a:solidFill>
                        <a:schemeClr val="tx1"/>
                      </a:solidFill>
                    </a:lnT>
                    <a:lnB w="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ZA" sz="1600" b="1" kern="1200" dirty="0">
                          <a:solidFill>
                            <a:schemeClr val="bg1"/>
                          </a:solidFill>
                          <a:latin typeface="Arial" panose="020B0604020202020204" pitchFamily="34" charset="0"/>
                          <a:ea typeface="+mn-ea"/>
                          <a:cs typeface="+mn-cs"/>
                        </a:rPr>
                        <a:t>Responsible mom</a:t>
                      </a:r>
                    </a:p>
                  </a:txBody>
                  <a:tcPr marL="9525" marR="9525" marT="9525" marB="0" anchor="ctr">
                    <a:lnL w="0" cmpd="sng">
                      <a:solidFill>
                        <a:schemeClr val="tx1"/>
                      </a:solidFill>
                    </a:lnL>
                    <a:lnR w="0" cmpd="sng">
                      <a:solidFill>
                        <a:schemeClr val="tx1"/>
                      </a:solidFill>
                    </a:lnR>
                    <a:lnT w="0" cmpd="sng">
                      <a:solidFill>
                        <a:schemeClr val="tx1"/>
                      </a:solidFill>
                    </a:lnT>
                    <a:lnB w="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10000"/>
                  </a:ext>
                </a:extLst>
              </a:tr>
              <a:tr h="860510">
                <a:tc>
                  <a:txBody>
                    <a:bodyPr/>
                    <a:lstStyle/>
                    <a:p>
                      <a:pPr marL="108000" marR="0" lvl="0" indent="0" algn="l" defTabSz="914400" rtl="0" eaLnBrk="1" fontAlgn="b" latinLnBrk="0" hangingPunct="1">
                        <a:lnSpc>
                          <a:spcPct val="100000"/>
                        </a:lnSpc>
                        <a:spcBef>
                          <a:spcPts val="0"/>
                        </a:spcBef>
                        <a:spcAft>
                          <a:spcPts val="0"/>
                        </a:spcAft>
                        <a:buClrTx/>
                        <a:buSzTx/>
                        <a:buFontTx/>
                        <a:buNone/>
                        <a:tabLst/>
                        <a:defRPr/>
                      </a:pPr>
                      <a:r>
                        <a:rPr lang="en-GB" sz="1600" b="0" kern="1200" dirty="0">
                          <a:solidFill>
                            <a:srgbClr val="717171"/>
                          </a:solidFill>
                          <a:latin typeface="Arial" panose="020B0604020202020204" pitchFamily="34" charset="0"/>
                          <a:ea typeface="+mn-ea"/>
                          <a:cs typeface="+mn-cs"/>
                        </a:rPr>
                        <a:t>% responsible for </a:t>
                      </a:r>
                      <a:r>
                        <a:rPr lang="en-GB" sz="1600" b="1" kern="1200" dirty="0">
                          <a:solidFill>
                            <a:srgbClr val="717171"/>
                          </a:solidFill>
                          <a:latin typeface="Arial" panose="020B0604020202020204" pitchFamily="34" charset="0"/>
                          <a:ea typeface="+mn-ea"/>
                          <a:cs typeface="+mn-cs"/>
                        </a:rPr>
                        <a:t>own</a:t>
                      </a:r>
                      <a:r>
                        <a:rPr lang="en-GB" sz="1600" b="0" kern="1200" dirty="0">
                          <a:solidFill>
                            <a:srgbClr val="717171"/>
                          </a:solidFill>
                          <a:latin typeface="Arial" panose="020B0604020202020204" pitchFamily="34" charset="0"/>
                          <a:ea typeface="+mn-ea"/>
                          <a:cs typeface="+mn-cs"/>
                        </a:rPr>
                        <a:t> purchase decisions</a:t>
                      </a:r>
                    </a:p>
                  </a:txBody>
                  <a:tcPr marL="9525" marR="9525" marT="9525" marB="0" anchor="ctr">
                    <a:lnL w="0" cmpd="sng">
                      <a:solidFill>
                        <a:schemeClr val="tx1"/>
                      </a:solidFill>
                    </a:lnL>
                    <a:lnR w="0" cmpd="sng">
                      <a:solidFill>
                        <a:schemeClr val="tx1"/>
                      </a:solidFill>
                    </a:lnR>
                    <a:lnT w="0" cmpd="sng">
                      <a:solidFill>
                        <a:schemeClr val="tx1"/>
                      </a:solid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tc>
                  <a:txBody>
                    <a:bodyPr/>
                    <a:lstStyle/>
                    <a:p>
                      <a:pPr algn="ctr"/>
                      <a:r>
                        <a:rPr lang="en-GB" sz="1600" b="0" kern="1200" dirty="0">
                          <a:solidFill>
                            <a:srgbClr val="717171"/>
                          </a:solidFill>
                          <a:latin typeface="Arial" panose="020B0604020202020204" pitchFamily="34" charset="0"/>
                          <a:ea typeface="+mn-ea"/>
                          <a:cs typeface="+mn-cs"/>
                        </a:rPr>
                        <a:t>77</a:t>
                      </a:r>
                    </a:p>
                  </a:txBody>
                  <a:tcPr marL="129616" marR="129616" marT="64808" marB="64808" anchor="ctr">
                    <a:lnL w="0" cap="flat" cmpd="sng" algn="ctr">
                      <a:solidFill>
                        <a:schemeClr val="tx1"/>
                      </a:solidFill>
                      <a:prstDash val="solid"/>
                      <a:round/>
                      <a:headEnd type="none" w="med" len="med"/>
                      <a:tailEnd type="none" w="med" len="med"/>
                    </a:lnL>
                    <a:lnR w="0" cmpd="sng">
                      <a:solidFill>
                        <a:schemeClr val="tx1"/>
                      </a:solidFill>
                    </a:lnR>
                    <a:lnT w="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GB" sz="1600" b="0" dirty="0">
                          <a:solidFill>
                            <a:srgbClr val="717171"/>
                          </a:solidFill>
                          <a:latin typeface="Arial" panose="020B0604020202020204" pitchFamily="34" charset="0"/>
                        </a:rPr>
                        <a:t>57</a:t>
                      </a:r>
                    </a:p>
                  </a:txBody>
                  <a:tcPr marL="129616" marR="129616" marT="64808" marB="64808" anchor="ctr">
                    <a:lnL w="0" cmpd="sng">
                      <a:solidFill>
                        <a:schemeClr val="tx1"/>
                      </a:solidFill>
                    </a:lnL>
                    <a:lnR w="0" cmpd="sng">
                      <a:solidFill>
                        <a:schemeClr val="tx1"/>
                      </a:solidFill>
                    </a:lnR>
                    <a:lnT w="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GB" sz="1600" b="0" dirty="0">
                          <a:solidFill>
                            <a:srgbClr val="717171"/>
                          </a:solidFill>
                          <a:latin typeface="Arial" panose="020B0604020202020204" pitchFamily="34" charset="0"/>
                        </a:rPr>
                        <a:t>        78</a:t>
                      </a:r>
                    </a:p>
                  </a:txBody>
                  <a:tcPr marL="129616" marR="129616" marT="64808" marB="64808" anchor="ctr">
                    <a:lnL w="0" cap="flat" cmpd="sng" algn="ctr">
                      <a:solidFill>
                        <a:schemeClr val="tx1"/>
                      </a:solidFill>
                      <a:prstDash val="solid"/>
                      <a:round/>
                      <a:headEnd type="none" w="med" len="med"/>
                      <a:tailEnd type="none" w="med" len="med"/>
                    </a:lnL>
                    <a:lnR w="0" cap="flat" cmpd="sng" algn="ctr">
                      <a:solidFill>
                        <a:schemeClr val="tx1"/>
                      </a:solidFill>
                      <a:prstDash val="solid"/>
                      <a:round/>
                      <a:headEnd type="none" w="med" len="med"/>
                      <a:tailEnd type="none" w="med" len="med"/>
                    </a:lnR>
                    <a:lnT w="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GB" sz="1600" b="0" dirty="0">
                          <a:solidFill>
                            <a:srgbClr val="717171"/>
                          </a:solidFill>
                          <a:latin typeface="Arial" panose="020B0604020202020204" pitchFamily="34" charset="0"/>
                        </a:rPr>
                        <a:t>    76</a:t>
                      </a:r>
                    </a:p>
                  </a:txBody>
                  <a:tcPr marL="129616" marR="129616" marT="64808" marB="64808" anchor="ctr">
                    <a:lnL w="0" cmpd="sng">
                      <a:solidFill>
                        <a:schemeClr val="tx1"/>
                      </a:solidFill>
                    </a:lnL>
                    <a:lnR w="0" cap="flat" cmpd="sng" algn="ctr">
                      <a:solidFill>
                        <a:schemeClr val="tx1"/>
                      </a:solidFill>
                      <a:prstDash val="solid"/>
                      <a:round/>
                      <a:headEnd type="none" w="med" len="med"/>
                      <a:tailEnd type="none" w="med" len="med"/>
                    </a:lnR>
                    <a:lnT w="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GB" sz="1600" b="0" dirty="0">
                          <a:solidFill>
                            <a:srgbClr val="717171"/>
                          </a:solidFill>
                          <a:latin typeface="Arial" panose="020B0604020202020204" pitchFamily="34" charset="0"/>
                        </a:rPr>
                        <a:t>         89</a:t>
                      </a:r>
                    </a:p>
                  </a:txBody>
                  <a:tcPr marL="129616" marR="129616" marT="64808" marB="64808" anchor="ctr">
                    <a:lnL w="0" cap="flat" cmpd="sng" algn="ctr">
                      <a:solidFill>
                        <a:schemeClr val="tx1"/>
                      </a:solidFill>
                      <a:prstDash val="solid"/>
                      <a:round/>
                      <a:headEnd type="none" w="med" len="med"/>
                      <a:tailEnd type="none" w="med" len="med"/>
                    </a:lnL>
                    <a:lnR w="0" cap="flat" cmpd="sng" algn="ctr">
                      <a:solidFill>
                        <a:schemeClr val="tx1"/>
                      </a:solidFill>
                      <a:prstDash val="solid"/>
                      <a:round/>
                      <a:headEnd type="none" w="med" len="med"/>
                      <a:tailEnd type="none" w="med" len="med"/>
                    </a:lnR>
                    <a:lnT w="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GB" sz="1600" b="0" dirty="0">
                          <a:solidFill>
                            <a:srgbClr val="717171"/>
                          </a:solidFill>
                          <a:latin typeface="Arial" panose="020B0604020202020204" pitchFamily="34" charset="0"/>
                        </a:rPr>
                        <a:t>         87</a:t>
                      </a:r>
                    </a:p>
                  </a:txBody>
                  <a:tcPr marL="129616" marR="129616" marT="64808" marB="64808" anchor="ctr">
                    <a:lnL w="0" cmpd="sng">
                      <a:solidFill>
                        <a:schemeClr val="tx1"/>
                      </a:solidFill>
                    </a:lnL>
                    <a:lnR w="0" cap="flat" cmpd="sng" algn="ctr">
                      <a:solidFill>
                        <a:schemeClr val="tx1"/>
                      </a:solidFill>
                      <a:prstDash val="solid"/>
                      <a:round/>
                      <a:headEnd type="none" w="med" len="med"/>
                      <a:tailEnd type="none" w="med" len="med"/>
                    </a:lnR>
                    <a:lnT w="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GB" sz="1600" b="0" dirty="0">
                          <a:solidFill>
                            <a:srgbClr val="717171"/>
                          </a:solidFill>
                          <a:latin typeface="Arial" panose="020B0604020202020204" pitchFamily="34" charset="0"/>
                        </a:rPr>
                        <a:t>           88</a:t>
                      </a:r>
                    </a:p>
                  </a:txBody>
                  <a:tcPr marL="129616" marR="129616" marT="64808" marB="64808" anchor="ctr">
                    <a:lnL w="0" cmpd="sng">
                      <a:solidFill>
                        <a:schemeClr val="tx1"/>
                      </a:solidFill>
                    </a:lnL>
                    <a:lnR w="0" cmpd="sng">
                      <a:solidFill>
                        <a:schemeClr val="tx1"/>
                      </a:solidFill>
                    </a:lnR>
                    <a:lnT w="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1"/>
                  </a:ext>
                </a:extLst>
              </a:tr>
              <a:tr h="735318">
                <a:tc>
                  <a:txBody>
                    <a:bodyPr/>
                    <a:lstStyle/>
                    <a:p>
                      <a:pPr marL="108000" marR="0" lvl="0" indent="0" algn="l" defTabSz="914400" rtl="0" eaLnBrk="1" fontAlgn="b" latinLnBrk="0" hangingPunct="1">
                        <a:lnSpc>
                          <a:spcPct val="100000"/>
                        </a:lnSpc>
                        <a:spcBef>
                          <a:spcPts val="0"/>
                        </a:spcBef>
                        <a:spcAft>
                          <a:spcPts val="0"/>
                        </a:spcAft>
                        <a:buClrTx/>
                        <a:buSzTx/>
                        <a:buFontTx/>
                        <a:buNone/>
                        <a:tabLst/>
                        <a:defRPr/>
                      </a:pPr>
                      <a:r>
                        <a:rPr lang="en-GB" sz="1600" b="0" kern="1200" dirty="0">
                          <a:solidFill>
                            <a:srgbClr val="717171"/>
                          </a:solidFill>
                          <a:latin typeface="Arial" panose="020B0604020202020204" pitchFamily="34" charset="0"/>
                          <a:ea typeface="+mn-ea"/>
                          <a:cs typeface="+mn-cs"/>
                        </a:rPr>
                        <a:t>% who have assistance with purchase decision making</a:t>
                      </a:r>
                    </a:p>
                  </a:txBody>
                  <a:tcPr marL="9525" marR="9525" marT="9525" marB="0" anchor="ctr">
                    <a:lnL w="0" cmpd="sng">
                      <a:solidFill>
                        <a:schemeClr val="tx1"/>
                      </a:solidFill>
                    </a:lnL>
                    <a:lnR w="0" cmpd="sng">
                      <a:solidFill>
                        <a:schemeClr val="tx1"/>
                      </a:solid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tc>
                  <a:txBody>
                    <a:bodyPr/>
                    <a:lstStyle/>
                    <a:p>
                      <a:pPr algn="ctr"/>
                      <a:r>
                        <a:rPr lang="en-GB" sz="1600" b="0" dirty="0">
                          <a:solidFill>
                            <a:srgbClr val="717171"/>
                          </a:solidFill>
                          <a:latin typeface="Arial" panose="020B0604020202020204" pitchFamily="34" charset="0"/>
                        </a:rPr>
                        <a:t>23</a:t>
                      </a:r>
                    </a:p>
                  </a:txBody>
                  <a:tcPr marL="129616" marR="129616" marT="64808" marB="64808" anchor="ctr">
                    <a:lnL w="0" cap="flat" cmpd="sng" algn="ctr">
                      <a:solidFill>
                        <a:schemeClr val="tx1"/>
                      </a:solidFill>
                      <a:prstDash val="solid"/>
                      <a:round/>
                      <a:headEnd type="none" w="med" len="med"/>
                      <a:tailEnd type="none" w="med" len="med"/>
                    </a:lnL>
                    <a:lnR w="0" cmpd="sng">
                      <a:solidFill>
                        <a:schemeClr val="tx1"/>
                      </a:solid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GB" sz="1600" b="0" dirty="0">
                          <a:solidFill>
                            <a:srgbClr val="717171"/>
                          </a:solidFill>
                          <a:latin typeface="Arial" panose="020B0604020202020204" pitchFamily="34" charset="0"/>
                        </a:rPr>
                        <a:t>43</a:t>
                      </a:r>
                    </a:p>
                  </a:txBody>
                  <a:tcPr marL="129616" marR="129616" marT="64808" marB="64808" anchor="ctr">
                    <a:lnL w="0" cmpd="sng">
                      <a:solidFill>
                        <a:schemeClr val="tx1"/>
                      </a:solidFill>
                    </a:lnL>
                    <a:lnR w="0" cmpd="sng">
                      <a:solidFill>
                        <a:schemeClr val="tx1"/>
                      </a:solid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GB" sz="1600" b="0" dirty="0">
                          <a:solidFill>
                            <a:srgbClr val="717171"/>
                          </a:solidFill>
                          <a:latin typeface="Arial" panose="020B0604020202020204" pitchFamily="34" charset="0"/>
                        </a:rPr>
                        <a:t>        22</a:t>
                      </a:r>
                    </a:p>
                  </a:txBody>
                  <a:tcPr marL="129616" marR="129616" marT="64808" marB="64808" anchor="ctr">
                    <a:lnL w="0" cap="flat" cmpd="sng" algn="ctr">
                      <a:solidFill>
                        <a:schemeClr val="tx1"/>
                      </a:solidFill>
                      <a:prstDash val="solid"/>
                      <a:round/>
                      <a:headEnd type="none" w="med" len="med"/>
                      <a:tailEnd type="none" w="med" len="med"/>
                    </a:lnL>
                    <a:lnR w="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GB" sz="1600" b="0" dirty="0">
                          <a:solidFill>
                            <a:srgbClr val="717171"/>
                          </a:solidFill>
                          <a:latin typeface="Arial" panose="020B0604020202020204" pitchFamily="34" charset="0"/>
                        </a:rPr>
                        <a:t>     24     </a:t>
                      </a:r>
                    </a:p>
                  </a:txBody>
                  <a:tcPr marL="129616" marR="129616" marT="64808" marB="64808" anchor="ctr">
                    <a:lnL w="0" cmpd="sng">
                      <a:solidFill>
                        <a:schemeClr val="tx1"/>
                      </a:solidFill>
                    </a:lnL>
                    <a:lnR w="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GB" sz="1600" b="0" dirty="0">
                          <a:solidFill>
                            <a:srgbClr val="717171"/>
                          </a:solidFill>
                          <a:latin typeface="Arial" panose="020B0604020202020204" pitchFamily="34" charset="0"/>
                        </a:rPr>
                        <a:t>         11</a:t>
                      </a:r>
                    </a:p>
                  </a:txBody>
                  <a:tcPr marL="129616" marR="129616" marT="64808" marB="64808" anchor="ctr">
                    <a:lnL w="0" cap="flat" cmpd="sng" algn="ctr">
                      <a:solidFill>
                        <a:schemeClr val="tx1"/>
                      </a:solidFill>
                      <a:prstDash val="solid"/>
                      <a:round/>
                      <a:headEnd type="none" w="med" len="med"/>
                      <a:tailEnd type="none" w="med" len="med"/>
                    </a:lnL>
                    <a:lnR w="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GB" sz="1600" b="0" dirty="0">
                          <a:solidFill>
                            <a:srgbClr val="717171"/>
                          </a:solidFill>
                          <a:latin typeface="Arial" panose="020B0604020202020204" pitchFamily="34" charset="0"/>
                        </a:rPr>
                        <a:t>         </a:t>
                      </a:r>
                      <a:r>
                        <a:rPr lang="en-GB" sz="1600" b="0" baseline="0" dirty="0">
                          <a:solidFill>
                            <a:srgbClr val="717171"/>
                          </a:solidFill>
                          <a:latin typeface="Arial" panose="020B0604020202020204" pitchFamily="34" charset="0"/>
                        </a:rPr>
                        <a:t>13</a:t>
                      </a:r>
                      <a:endParaRPr lang="en-GB" sz="1600" b="0" dirty="0">
                        <a:solidFill>
                          <a:srgbClr val="717171"/>
                        </a:solidFill>
                        <a:latin typeface="Arial" panose="020B0604020202020204" pitchFamily="34" charset="0"/>
                      </a:endParaRPr>
                    </a:p>
                  </a:txBody>
                  <a:tcPr marL="129616" marR="129616" marT="64808" marB="64808" anchor="ctr">
                    <a:lnL w="0" cmpd="sng">
                      <a:solidFill>
                        <a:schemeClr val="tx1"/>
                      </a:solidFill>
                    </a:lnL>
                    <a:lnR w="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GB" sz="1600" b="0" dirty="0">
                          <a:solidFill>
                            <a:srgbClr val="717171"/>
                          </a:solidFill>
                          <a:latin typeface="Arial" panose="020B0604020202020204" pitchFamily="34" charset="0"/>
                        </a:rPr>
                        <a:t>           12</a:t>
                      </a:r>
                    </a:p>
                  </a:txBody>
                  <a:tcPr marL="129616" marR="129616" marT="64808" marB="64808" anchor="ctr">
                    <a:lnL w="0" cmpd="sng">
                      <a:solidFill>
                        <a:schemeClr val="tx1"/>
                      </a:solidFill>
                    </a:lnL>
                    <a:lnR w="0" cmpd="sng">
                      <a:solidFill>
                        <a:schemeClr val="tx1"/>
                      </a:solid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2"/>
                  </a:ext>
                </a:extLst>
              </a:tr>
              <a:tr h="823993">
                <a:tc>
                  <a:txBody>
                    <a:bodyPr/>
                    <a:lstStyle/>
                    <a:p>
                      <a:pPr marL="108000" algn="l" fontAlgn="b"/>
                      <a:r>
                        <a:rPr lang="en-ZA" sz="1600" b="0" kern="1200" dirty="0">
                          <a:solidFill>
                            <a:srgbClr val="717171"/>
                          </a:solidFill>
                          <a:latin typeface="Arial" panose="020B0604020202020204" pitchFamily="34" charset="0"/>
                          <a:ea typeface="+mn-ea"/>
                          <a:cs typeface="+mn-cs"/>
                        </a:rPr>
                        <a:t>% assisted</a:t>
                      </a:r>
                      <a:r>
                        <a:rPr lang="en-ZA" sz="1600" b="0" kern="1200" baseline="0" dirty="0">
                          <a:solidFill>
                            <a:srgbClr val="717171"/>
                          </a:solidFill>
                          <a:latin typeface="Arial" panose="020B0604020202020204" pitchFamily="34" charset="0"/>
                          <a:ea typeface="+mn-ea"/>
                          <a:cs typeface="+mn-cs"/>
                        </a:rPr>
                        <a:t> by mother</a:t>
                      </a:r>
                      <a:endParaRPr lang="en-ZA" sz="1600" b="0" kern="1200" dirty="0">
                        <a:solidFill>
                          <a:srgbClr val="717171"/>
                        </a:solidFill>
                        <a:latin typeface="Arial" panose="020B0604020202020204" pitchFamily="34" charset="0"/>
                        <a:ea typeface="+mn-ea"/>
                        <a:cs typeface="+mn-cs"/>
                      </a:endParaRPr>
                    </a:p>
                  </a:txBody>
                  <a:tcPr marL="9525" marR="9525" marT="9525" marB="0" anchor="ctr">
                    <a:lnL w="0" cmpd="sng">
                      <a:solidFill>
                        <a:schemeClr val="tx1"/>
                      </a:solidFill>
                    </a:lnL>
                    <a:lnR w="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tc>
                  <a:txBody>
                    <a:bodyPr/>
                    <a:lstStyle/>
                    <a:p>
                      <a:pPr algn="ctr"/>
                      <a:r>
                        <a:rPr lang="en-GB" sz="1600" b="0" dirty="0">
                          <a:solidFill>
                            <a:srgbClr val="717171"/>
                          </a:solidFill>
                          <a:latin typeface="Arial" panose="020B0604020202020204" pitchFamily="34" charset="0"/>
                        </a:rPr>
                        <a:t>83</a:t>
                      </a:r>
                    </a:p>
                  </a:txBody>
                  <a:tcPr marL="129616" marR="129616" marT="64808" marB="64808" anchor="ctr">
                    <a:lnL w="0" cap="flat" cmpd="sng" algn="ctr">
                      <a:solidFill>
                        <a:schemeClr val="tx1"/>
                      </a:solidFill>
                      <a:prstDash val="solid"/>
                      <a:round/>
                      <a:headEnd type="none" w="med" len="med"/>
                      <a:tailEnd type="none" w="med" len="med"/>
                    </a:lnL>
                    <a:lnR w="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GB" sz="1600" b="0" dirty="0">
                          <a:solidFill>
                            <a:srgbClr val="717171"/>
                          </a:solidFill>
                          <a:latin typeface="Arial" panose="020B0604020202020204" pitchFamily="34" charset="0"/>
                        </a:rPr>
                        <a:t>82</a:t>
                      </a:r>
                    </a:p>
                  </a:txBody>
                  <a:tcPr marL="129616" marR="129616" marT="64808" marB="64808" anchor="ctr">
                    <a:lnL w="0" cap="flat" cmpd="sng" algn="ctr">
                      <a:solidFill>
                        <a:schemeClr val="tx1"/>
                      </a:solidFill>
                      <a:prstDash val="solid"/>
                      <a:round/>
                      <a:headEnd type="none" w="med" len="med"/>
                      <a:tailEnd type="none" w="med" len="med"/>
                    </a:lnL>
                    <a:lnR w="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GB" sz="1600" b="0" dirty="0">
                          <a:solidFill>
                            <a:srgbClr val="717171"/>
                          </a:solidFill>
                          <a:latin typeface="Arial" panose="020B0604020202020204" pitchFamily="34" charset="0"/>
                        </a:rPr>
                        <a:t>        84</a:t>
                      </a:r>
                    </a:p>
                  </a:txBody>
                  <a:tcPr marL="129616" marR="129616" marT="64808" marB="64808" anchor="ctr">
                    <a:lnL w="0" cap="flat" cmpd="sng" algn="ctr">
                      <a:solidFill>
                        <a:schemeClr val="tx1"/>
                      </a:solidFill>
                      <a:prstDash val="solid"/>
                      <a:round/>
                      <a:headEnd type="none" w="med" len="med"/>
                      <a:tailEnd type="none" w="med" len="med"/>
                    </a:lnL>
                    <a:lnR w="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GB" sz="1600" b="0" dirty="0">
                          <a:solidFill>
                            <a:srgbClr val="717171"/>
                          </a:solidFill>
                          <a:latin typeface="Arial" panose="020B0604020202020204" pitchFamily="34" charset="0"/>
                        </a:rPr>
                        <a:t>     84</a:t>
                      </a:r>
                    </a:p>
                  </a:txBody>
                  <a:tcPr marL="129616" marR="129616" marT="64808" marB="64808" anchor="ctr">
                    <a:lnL w="0" cap="flat" cmpd="sng" algn="ctr">
                      <a:solidFill>
                        <a:schemeClr val="tx1"/>
                      </a:solidFill>
                      <a:prstDash val="solid"/>
                      <a:round/>
                      <a:headEnd type="none" w="med" len="med"/>
                      <a:tailEnd type="none" w="med" len="med"/>
                    </a:lnL>
                    <a:lnR w="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GB" sz="1600" b="0" dirty="0">
                          <a:solidFill>
                            <a:srgbClr val="717171"/>
                          </a:solidFill>
                          <a:latin typeface="Arial" panose="020B0604020202020204" pitchFamily="34" charset="0"/>
                        </a:rPr>
                        <a:t>          81</a:t>
                      </a:r>
                    </a:p>
                  </a:txBody>
                  <a:tcPr marL="129616" marR="129616" marT="64808" marB="64808" anchor="ctr">
                    <a:lnL w="0" cap="flat" cmpd="sng" algn="ctr">
                      <a:solidFill>
                        <a:schemeClr val="tx1"/>
                      </a:solidFill>
                      <a:prstDash val="solid"/>
                      <a:round/>
                      <a:headEnd type="none" w="med" len="med"/>
                      <a:tailEnd type="none" w="med" len="med"/>
                    </a:lnL>
                    <a:lnR w="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GB" sz="1600" b="0" dirty="0">
                          <a:solidFill>
                            <a:srgbClr val="717171"/>
                          </a:solidFill>
                          <a:latin typeface="Arial" panose="020B0604020202020204" pitchFamily="34" charset="0"/>
                        </a:rPr>
                        <a:t>          75</a:t>
                      </a:r>
                    </a:p>
                  </a:txBody>
                  <a:tcPr marL="129616" marR="129616" marT="64808" marB="64808" anchor="ctr">
                    <a:lnL w="0" cap="flat" cmpd="sng" algn="ctr">
                      <a:solidFill>
                        <a:schemeClr val="tx1"/>
                      </a:solidFill>
                      <a:prstDash val="solid"/>
                      <a:round/>
                      <a:headEnd type="none" w="med" len="med"/>
                      <a:tailEnd type="none" w="med" len="med"/>
                    </a:lnL>
                    <a:lnR w="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GB" sz="1600" b="0" dirty="0">
                          <a:solidFill>
                            <a:srgbClr val="717171"/>
                          </a:solidFill>
                          <a:latin typeface="Arial" panose="020B0604020202020204" pitchFamily="34" charset="0"/>
                        </a:rPr>
                        <a:t>            90</a:t>
                      </a:r>
                    </a:p>
                  </a:txBody>
                  <a:tcPr marL="129616" marR="129616" marT="64808" marB="64808" anchor="ctr">
                    <a:lnL w="0" cap="flat" cmpd="sng" algn="ctr">
                      <a:solidFill>
                        <a:schemeClr val="tx1"/>
                      </a:solidFill>
                      <a:prstDash val="solid"/>
                      <a:round/>
                      <a:headEnd type="none" w="med" len="med"/>
                      <a:tailEnd type="none" w="med" len="med"/>
                    </a:lnL>
                    <a:lnR w="0" cmpd="sng">
                      <a:solidFill>
                        <a:schemeClr val="tx1"/>
                      </a:solid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3"/>
                  </a:ext>
                </a:extLst>
              </a:tr>
              <a:tr h="823993">
                <a:tc>
                  <a:txBody>
                    <a:bodyPr/>
                    <a:lstStyle/>
                    <a:p>
                      <a:pPr marL="108000" algn="l" fontAlgn="b"/>
                      <a:r>
                        <a:rPr lang="en-ZA" sz="1600" b="0" kern="1200" dirty="0">
                          <a:solidFill>
                            <a:srgbClr val="717171"/>
                          </a:solidFill>
                          <a:latin typeface="Arial" panose="020B0604020202020204" pitchFamily="34" charset="0"/>
                          <a:ea typeface="+mn-ea"/>
                          <a:cs typeface="+mn-cs"/>
                        </a:rPr>
                        <a:t>% who pay for own purchases</a:t>
                      </a:r>
                    </a:p>
                  </a:txBody>
                  <a:tcPr marL="9525" marR="9525" marT="9525" marB="0" anchor="ctr">
                    <a:lnL w="0" cmpd="sng">
                      <a:solidFill>
                        <a:schemeClr val="tx1"/>
                      </a:solidFill>
                    </a:lnL>
                    <a:lnR w="0" cmpd="sng">
                      <a:solidFill>
                        <a:schemeClr val="tx1"/>
                      </a:solidFill>
                    </a:lnR>
                    <a:lnT w="12700" cap="flat" cmpd="sng" algn="ctr">
                      <a:solidFill>
                        <a:schemeClr val="bg1"/>
                      </a:solidFill>
                      <a:prstDash val="solid"/>
                      <a:round/>
                      <a:headEnd type="none" w="med" len="med"/>
                      <a:tailEnd type="none" w="med" len="med"/>
                    </a:lnT>
                    <a:lnB w="12700" cap="flat" cmpd="sng" algn="ctr">
                      <a:solidFill>
                        <a:srgbClr val="DEDEDE"/>
                      </a:solid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tc>
                  <a:txBody>
                    <a:bodyPr/>
                    <a:lstStyle/>
                    <a:p>
                      <a:pPr algn="ctr"/>
                      <a:r>
                        <a:rPr lang="en-GB" sz="1600" b="0" dirty="0">
                          <a:solidFill>
                            <a:srgbClr val="717171"/>
                          </a:solidFill>
                          <a:latin typeface="Arial" panose="020B0604020202020204" pitchFamily="34" charset="0"/>
                        </a:rPr>
                        <a:t>73</a:t>
                      </a:r>
                    </a:p>
                  </a:txBody>
                  <a:tcPr marL="129616" marR="129616" marT="64808" marB="64808" anchor="ctr">
                    <a:lnL w="0" cap="flat" cmpd="sng" algn="ctr">
                      <a:solidFill>
                        <a:schemeClr val="tx1"/>
                      </a:solidFill>
                      <a:prstDash val="solid"/>
                      <a:round/>
                      <a:headEnd type="none" w="med" len="med"/>
                      <a:tailEnd type="none" w="med" len="med"/>
                    </a:lnL>
                    <a:lnR w="0" cmpd="sng">
                      <a:solidFill>
                        <a:schemeClr val="tx1"/>
                      </a:solidFill>
                    </a:lnR>
                    <a:lnT w="12700" cap="flat" cmpd="sng" algn="ctr">
                      <a:solidFill>
                        <a:schemeClr val="bg1"/>
                      </a:solidFill>
                      <a:prstDash val="solid"/>
                      <a:round/>
                      <a:headEnd type="none" w="med" len="med"/>
                      <a:tailEnd type="none" w="med" len="med"/>
                    </a:lnT>
                    <a:lnB w="12700" cap="flat" cmpd="sng" algn="ctr">
                      <a:solidFill>
                        <a:srgbClr val="DEDEDE"/>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GB" sz="1600" b="0" dirty="0">
                          <a:solidFill>
                            <a:srgbClr val="717171"/>
                          </a:solidFill>
                          <a:latin typeface="Arial" panose="020B0604020202020204" pitchFamily="34" charset="0"/>
                        </a:rPr>
                        <a:t>51</a:t>
                      </a:r>
                    </a:p>
                  </a:txBody>
                  <a:tcPr marL="129616" marR="129616" marT="64808" marB="64808" anchor="ctr">
                    <a:lnL w="0" cmpd="sng">
                      <a:solidFill>
                        <a:schemeClr val="tx1"/>
                      </a:solidFill>
                    </a:lnL>
                    <a:lnR w="0" cmpd="sng">
                      <a:solidFill>
                        <a:schemeClr val="tx1"/>
                      </a:solidFill>
                    </a:lnR>
                    <a:lnT w="12700" cap="flat" cmpd="sng" algn="ctr">
                      <a:solidFill>
                        <a:schemeClr val="bg1"/>
                      </a:solidFill>
                      <a:prstDash val="solid"/>
                      <a:round/>
                      <a:headEnd type="none" w="med" len="med"/>
                      <a:tailEnd type="none" w="med" len="med"/>
                    </a:lnT>
                    <a:lnB w="12700" cap="flat" cmpd="sng" algn="ctr">
                      <a:solidFill>
                        <a:srgbClr val="DEDEDE"/>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GB" sz="1600" b="0" dirty="0">
                          <a:solidFill>
                            <a:srgbClr val="717171"/>
                          </a:solidFill>
                          <a:latin typeface="Arial" panose="020B0604020202020204" pitchFamily="34" charset="0"/>
                        </a:rPr>
                        <a:t>         79 </a:t>
                      </a:r>
                    </a:p>
                  </a:txBody>
                  <a:tcPr marL="129616" marR="129616" marT="64808" marB="64808" anchor="ctr">
                    <a:lnL w="0" cap="flat" cmpd="sng" algn="ctr">
                      <a:solidFill>
                        <a:schemeClr val="tx1"/>
                      </a:solidFill>
                      <a:prstDash val="solid"/>
                      <a:round/>
                      <a:headEnd type="none" w="med" len="med"/>
                      <a:tailEnd type="none" w="med" len="med"/>
                    </a:lnL>
                    <a:lnR w="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DEDEDE"/>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GB" sz="1600" b="0" dirty="0">
                          <a:solidFill>
                            <a:srgbClr val="717171"/>
                          </a:solidFill>
                          <a:latin typeface="Arial" panose="020B0604020202020204" pitchFamily="34" charset="0"/>
                        </a:rPr>
                        <a:t>    </a:t>
                      </a:r>
                      <a:r>
                        <a:rPr lang="en-GB" sz="1600" b="0" baseline="0" dirty="0">
                          <a:solidFill>
                            <a:srgbClr val="717171"/>
                          </a:solidFill>
                          <a:latin typeface="Arial" panose="020B0604020202020204" pitchFamily="34" charset="0"/>
                        </a:rPr>
                        <a:t> </a:t>
                      </a:r>
                      <a:r>
                        <a:rPr lang="en-GB" sz="1600" b="0" dirty="0">
                          <a:solidFill>
                            <a:srgbClr val="717171"/>
                          </a:solidFill>
                          <a:latin typeface="Arial" panose="020B0604020202020204" pitchFamily="34" charset="0"/>
                        </a:rPr>
                        <a:t>66</a:t>
                      </a:r>
                    </a:p>
                  </a:txBody>
                  <a:tcPr marL="129616" marR="129616" marT="64808" marB="64808" anchor="ctr">
                    <a:lnL w="0" cmpd="sng">
                      <a:solidFill>
                        <a:schemeClr val="tx1"/>
                      </a:solidFill>
                    </a:lnL>
                    <a:lnR w="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DEDEDE"/>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GB" sz="1600" b="0" dirty="0">
                          <a:solidFill>
                            <a:srgbClr val="717171"/>
                          </a:solidFill>
                          <a:latin typeface="Arial" panose="020B0604020202020204" pitchFamily="34" charset="0"/>
                        </a:rPr>
                        <a:t>          88</a:t>
                      </a:r>
                    </a:p>
                  </a:txBody>
                  <a:tcPr marL="129616" marR="129616" marT="64808" marB="64808" anchor="ctr">
                    <a:lnL w="0" cap="flat" cmpd="sng" algn="ctr">
                      <a:solidFill>
                        <a:schemeClr val="tx1"/>
                      </a:solidFill>
                      <a:prstDash val="solid"/>
                      <a:round/>
                      <a:headEnd type="none" w="med" len="med"/>
                      <a:tailEnd type="none" w="med" len="med"/>
                    </a:lnL>
                    <a:lnR w="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DEDEDE"/>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GB" sz="1600" b="0" dirty="0">
                          <a:solidFill>
                            <a:srgbClr val="717171"/>
                          </a:solidFill>
                          <a:latin typeface="Arial" panose="020B0604020202020204" pitchFamily="34" charset="0"/>
                        </a:rPr>
                        <a:t>          89</a:t>
                      </a:r>
                    </a:p>
                  </a:txBody>
                  <a:tcPr marL="129616" marR="129616" marT="64808" marB="64808" anchor="ctr">
                    <a:lnL w="0" cmpd="sng">
                      <a:solidFill>
                        <a:schemeClr val="tx1"/>
                      </a:solidFill>
                    </a:lnL>
                    <a:lnR w="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DEDEDE"/>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GB" sz="1600" b="0" dirty="0">
                          <a:solidFill>
                            <a:srgbClr val="717171"/>
                          </a:solidFill>
                          <a:latin typeface="Arial" panose="020B0604020202020204" pitchFamily="34" charset="0"/>
                        </a:rPr>
                        <a:t>            83</a:t>
                      </a:r>
                    </a:p>
                  </a:txBody>
                  <a:tcPr marL="129616" marR="129616" marT="64808" marB="64808" anchor="ctr">
                    <a:lnL w="0" cmpd="sng">
                      <a:solidFill>
                        <a:schemeClr val="tx1"/>
                      </a:solidFill>
                    </a:lnL>
                    <a:lnR w="0" cmpd="sng">
                      <a:solidFill>
                        <a:schemeClr val="tx1"/>
                      </a:solidFill>
                    </a:lnR>
                    <a:lnT w="12700" cap="flat" cmpd="sng" algn="ctr">
                      <a:solidFill>
                        <a:schemeClr val="bg1"/>
                      </a:solidFill>
                      <a:prstDash val="solid"/>
                      <a:round/>
                      <a:headEnd type="none" w="med" len="med"/>
                      <a:tailEnd type="none" w="med" len="med"/>
                    </a:lnT>
                    <a:lnB w="12700" cap="flat" cmpd="sng" algn="ctr">
                      <a:solidFill>
                        <a:srgbClr val="DEDEDE"/>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4"/>
                  </a:ext>
                </a:extLst>
              </a:tr>
            </a:tbl>
          </a:graphicData>
        </a:graphic>
      </p:graphicFrame>
      <p:sp>
        <p:nvSpPr>
          <p:cNvPr id="6" name="Oval 5"/>
          <p:cNvSpPr/>
          <p:nvPr/>
        </p:nvSpPr>
        <p:spPr>
          <a:xfrm>
            <a:off x="8146332" y="6484424"/>
            <a:ext cx="293333" cy="244528"/>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ZA" sz="1600" dirty="0"/>
          </a:p>
        </p:txBody>
      </p:sp>
      <p:sp>
        <p:nvSpPr>
          <p:cNvPr id="7" name="Oval 6"/>
          <p:cNvSpPr/>
          <p:nvPr/>
        </p:nvSpPr>
        <p:spPr>
          <a:xfrm>
            <a:off x="8131981" y="6222583"/>
            <a:ext cx="293333" cy="244528"/>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ZA" sz="1600" dirty="0"/>
          </a:p>
        </p:txBody>
      </p:sp>
      <p:sp>
        <p:nvSpPr>
          <p:cNvPr id="8" name="Rectangle 7"/>
          <p:cNvSpPr/>
          <p:nvPr/>
        </p:nvSpPr>
        <p:spPr>
          <a:xfrm>
            <a:off x="8514564" y="6302555"/>
            <a:ext cx="1766258" cy="3841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ZA" sz="1200" dirty="0">
                <a:solidFill>
                  <a:schemeClr val="tx1"/>
                </a:solidFill>
              </a:rPr>
              <a:t>Significantly higher/ lower than total market</a:t>
            </a:r>
          </a:p>
        </p:txBody>
      </p:sp>
      <p:sp>
        <p:nvSpPr>
          <p:cNvPr id="9" name="Oval 8"/>
          <p:cNvSpPr/>
          <p:nvPr/>
        </p:nvSpPr>
        <p:spPr>
          <a:xfrm>
            <a:off x="8615499" y="2586591"/>
            <a:ext cx="489159" cy="407773"/>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ZA" sz="1600" dirty="0"/>
          </a:p>
        </p:txBody>
      </p:sp>
      <p:sp>
        <p:nvSpPr>
          <p:cNvPr id="10" name="Oval 9"/>
          <p:cNvSpPr/>
          <p:nvPr/>
        </p:nvSpPr>
        <p:spPr>
          <a:xfrm>
            <a:off x="4508287" y="2594903"/>
            <a:ext cx="489159" cy="407773"/>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ZA" sz="1600" dirty="0"/>
          </a:p>
        </p:txBody>
      </p:sp>
      <p:sp>
        <p:nvSpPr>
          <p:cNvPr id="11" name="Oval 10"/>
          <p:cNvSpPr/>
          <p:nvPr/>
        </p:nvSpPr>
        <p:spPr>
          <a:xfrm>
            <a:off x="9839431" y="2586591"/>
            <a:ext cx="489159" cy="407773"/>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ZA" sz="1600" dirty="0"/>
          </a:p>
        </p:txBody>
      </p:sp>
      <p:sp>
        <p:nvSpPr>
          <p:cNvPr id="12" name="Oval 11"/>
          <p:cNvSpPr/>
          <p:nvPr/>
        </p:nvSpPr>
        <p:spPr>
          <a:xfrm>
            <a:off x="11124610" y="2574992"/>
            <a:ext cx="489159" cy="407773"/>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ZA" sz="1600" dirty="0"/>
          </a:p>
        </p:txBody>
      </p:sp>
      <p:sp>
        <p:nvSpPr>
          <p:cNvPr id="13" name="Oval 12"/>
          <p:cNvSpPr/>
          <p:nvPr/>
        </p:nvSpPr>
        <p:spPr>
          <a:xfrm>
            <a:off x="4508288" y="3368959"/>
            <a:ext cx="489159" cy="407773"/>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ZA" sz="1600" dirty="0"/>
          </a:p>
        </p:txBody>
      </p:sp>
      <p:sp>
        <p:nvSpPr>
          <p:cNvPr id="14" name="Oval 13"/>
          <p:cNvSpPr/>
          <p:nvPr/>
        </p:nvSpPr>
        <p:spPr>
          <a:xfrm>
            <a:off x="9839431" y="4153021"/>
            <a:ext cx="489159" cy="407773"/>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ZA" sz="1600" dirty="0"/>
          </a:p>
        </p:txBody>
      </p:sp>
      <p:sp>
        <p:nvSpPr>
          <p:cNvPr id="15" name="Oval 14"/>
          <p:cNvSpPr/>
          <p:nvPr/>
        </p:nvSpPr>
        <p:spPr>
          <a:xfrm>
            <a:off x="4508286" y="4974161"/>
            <a:ext cx="489159" cy="407773"/>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ZA" sz="1600" dirty="0"/>
          </a:p>
        </p:txBody>
      </p:sp>
      <p:sp>
        <p:nvSpPr>
          <p:cNvPr id="16" name="Oval 15"/>
          <p:cNvSpPr/>
          <p:nvPr/>
        </p:nvSpPr>
        <p:spPr>
          <a:xfrm>
            <a:off x="11192850" y="3364380"/>
            <a:ext cx="489159" cy="407773"/>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ZA" sz="1600" dirty="0"/>
          </a:p>
        </p:txBody>
      </p:sp>
      <p:sp>
        <p:nvSpPr>
          <p:cNvPr id="17" name="Oval 16"/>
          <p:cNvSpPr/>
          <p:nvPr/>
        </p:nvSpPr>
        <p:spPr>
          <a:xfrm>
            <a:off x="9839431" y="3350554"/>
            <a:ext cx="489159" cy="407773"/>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ZA" sz="1600" dirty="0"/>
          </a:p>
        </p:txBody>
      </p:sp>
      <p:sp>
        <p:nvSpPr>
          <p:cNvPr id="18" name="Oval 17"/>
          <p:cNvSpPr/>
          <p:nvPr/>
        </p:nvSpPr>
        <p:spPr>
          <a:xfrm>
            <a:off x="8646852" y="3375979"/>
            <a:ext cx="489159" cy="407773"/>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ZA" sz="1600" dirty="0"/>
          </a:p>
        </p:txBody>
      </p:sp>
      <p:sp>
        <p:nvSpPr>
          <p:cNvPr id="19" name="Oval 18"/>
          <p:cNvSpPr/>
          <p:nvPr/>
        </p:nvSpPr>
        <p:spPr>
          <a:xfrm>
            <a:off x="11192850" y="4153020"/>
            <a:ext cx="489159" cy="407773"/>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ZA" sz="1600" dirty="0"/>
          </a:p>
        </p:txBody>
      </p:sp>
      <p:sp>
        <p:nvSpPr>
          <p:cNvPr id="20" name="Oval 19"/>
          <p:cNvSpPr/>
          <p:nvPr/>
        </p:nvSpPr>
        <p:spPr>
          <a:xfrm>
            <a:off x="11201137" y="5000442"/>
            <a:ext cx="489159" cy="407773"/>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ZA" sz="1600" dirty="0"/>
          </a:p>
        </p:txBody>
      </p:sp>
      <p:sp>
        <p:nvSpPr>
          <p:cNvPr id="21" name="Oval 20"/>
          <p:cNvSpPr/>
          <p:nvPr/>
        </p:nvSpPr>
        <p:spPr>
          <a:xfrm>
            <a:off x="9839431" y="4974161"/>
            <a:ext cx="489159" cy="407773"/>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ZA" sz="1600" dirty="0"/>
          </a:p>
        </p:txBody>
      </p:sp>
      <p:sp>
        <p:nvSpPr>
          <p:cNvPr id="22" name="Oval 21"/>
          <p:cNvSpPr/>
          <p:nvPr/>
        </p:nvSpPr>
        <p:spPr>
          <a:xfrm>
            <a:off x="8646852" y="4974161"/>
            <a:ext cx="489159" cy="407773"/>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ZA" sz="1600" dirty="0"/>
          </a:p>
        </p:txBody>
      </p:sp>
      <p:sp>
        <p:nvSpPr>
          <p:cNvPr id="24" name="Oval 23"/>
          <p:cNvSpPr/>
          <p:nvPr/>
        </p:nvSpPr>
        <p:spPr>
          <a:xfrm>
            <a:off x="7231544" y="4974160"/>
            <a:ext cx="489159" cy="407773"/>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ZA" sz="1600" dirty="0"/>
          </a:p>
        </p:txBody>
      </p:sp>
      <p:sp>
        <p:nvSpPr>
          <p:cNvPr id="25" name="Oval 24"/>
          <p:cNvSpPr/>
          <p:nvPr/>
        </p:nvSpPr>
        <p:spPr>
          <a:xfrm>
            <a:off x="6034731" y="4984725"/>
            <a:ext cx="489159" cy="407773"/>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ZA" sz="1600" dirty="0"/>
          </a:p>
        </p:txBody>
      </p:sp>
    </p:spTree>
    <p:extLst>
      <p:ext uri="{BB962C8B-B14F-4D97-AF65-F5344CB8AC3E}">
        <p14:creationId xmlns:p14="http://schemas.microsoft.com/office/powerpoint/2010/main" val="2829876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Key principles for a connected view of the shopper journey</a:t>
            </a:r>
            <a:br>
              <a:rPr lang="en-US" dirty="0"/>
            </a:br>
            <a:endParaRPr lang="en-GB" dirty="0"/>
          </a:p>
        </p:txBody>
      </p:sp>
      <p:sp>
        <p:nvSpPr>
          <p:cNvPr id="4" name="Content Placeholder 6"/>
          <p:cNvSpPr txBox="1">
            <a:spLocks/>
          </p:cNvSpPr>
          <p:nvPr/>
        </p:nvSpPr>
        <p:spPr>
          <a:xfrm>
            <a:off x="6612085" y="2759106"/>
            <a:ext cx="1941443" cy="986971"/>
          </a:xfrm>
          <a:prstGeom prst="rect">
            <a:avLst/>
          </a:prstGeom>
        </p:spPr>
        <p:txBody>
          <a:bodyPr lIns="0"/>
          <a:lstStyle>
            <a:lvl1pPr marL="0" indent="0" algn="l" defTabSz="914400" rtl="0" eaLnBrk="1" latinLnBrk="0" hangingPunct="1">
              <a:spcBef>
                <a:spcPct val="20000"/>
              </a:spcBef>
              <a:buFont typeface="Arial" pitchFamily="34" charset="0"/>
              <a:buNone/>
              <a:defRPr lang="en-US" sz="1600" b="0" kern="1200" dirty="0" smtClean="0">
                <a:solidFill>
                  <a:srgbClr val="333333"/>
                </a:solidFill>
                <a:latin typeface="+mn-lt"/>
                <a:ea typeface="+mn-ea"/>
                <a:cs typeface="+mn-cs"/>
              </a:defRPr>
            </a:lvl1pPr>
            <a:lvl2pPr marL="0" indent="0" algn="l" defTabSz="914400" rtl="0" eaLnBrk="1" latinLnBrk="0" hangingPunct="1">
              <a:spcBef>
                <a:spcPct val="20000"/>
              </a:spcBef>
              <a:buFont typeface="Arial" pitchFamily="34" charset="0"/>
              <a:buNone/>
              <a:defRPr sz="1600" b="1" kern="1200">
                <a:solidFill>
                  <a:srgbClr val="333333"/>
                </a:solidFill>
                <a:latin typeface="+mn-lt"/>
                <a:ea typeface="+mn-ea"/>
                <a:cs typeface="+mn-cs"/>
              </a:defRPr>
            </a:lvl2pPr>
            <a:lvl3pPr marL="252413" indent="-252413" algn="l" defTabSz="914400" rtl="0" eaLnBrk="1" latinLnBrk="0" hangingPunct="1">
              <a:spcBef>
                <a:spcPct val="20000"/>
              </a:spcBef>
              <a:buFont typeface="Wingdings" pitchFamily="2" charset="2"/>
              <a:buChar char=""/>
              <a:defRPr sz="1600" kern="1200">
                <a:solidFill>
                  <a:srgbClr val="333333"/>
                </a:solidFill>
                <a:latin typeface="+mn-lt"/>
                <a:ea typeface="+mn-ea"/>
                <a:cs typeface="+mn-cs"/>
              </a:defRPr>
            </a:lvl3pPr>
            <a:lvl4pPr marL="508000" indent="-255588" algn="l" defTabSz="914400" rtl="0" eaLnBrk="1" latinLnBrk="0" hangingPunct="1">
              <a:spcBef>
                <a:spcPct val="20000"/>
              </a:spcBef>
              <a:buFont typeface="Wingdings" pitchFamily="2" charset="2"/>
              <a:buChar char="n"/>
              <a:defRPr sz="1600" kern="1200">
                <a:solidFill>
                  <a:srgbClr val="333333"/>
                </a:solidFill>
                <a:latin typeface="+mn-lt"/>
                <a:ea typeface="+mn-ea"/>
                <a:cs typeface="+mn-cs"/>
              </a:defRPr>
            </a:lvl4pPr>
            <a:lvl5pPr marL="760413" indent="-252413" algn="l" defTabSz="914400" rtl="0" eaLnBrk="1" latinLnBrk="0" hangingPunct="1">
              <a:spcBef>
                <a:spcPct val="20000"/>
              </a:spcBef>
              <a:buFont typeface="Wingdings" pitchFamily="2" charset="2"/>
              <a:buChar char="n"/>
              <a:defRPr sz="1600" kern="1200">
                <a:solidFill>
                  <a:srgbClr val="333333"/>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sz="2000" spc="-20">
                <a:solidFill>
                  <a:srgbClr val="717171"/>
                </a:solidFill>
              </a:rPr>
              <a:t>When deciding where to invest, focus on the elements of the shopper journey which </a:t>
            </a:r>
            <a:r>
              <a:rPr lang="en-GB" sz="2000" b="1" spc="-20">
                <a:solidFill>
                  <a:srgbClr val="E5007E"/>
                </a:solidFill>
              </a:rPr>
              <a:t>drive behaviour</a:t>
            </a:r>
          </a:p>
        </p:txBody>
      </p:sp>
      <p:sp>
        <p:nvSpPr>
          <p:cNvPr id="5" name="Content Placeholder 7"/>
          <p:cNvSpPr txBox="1">
            <a:spLocks/>
          </p:cNvSpPr>
          <p:nvPr/>
        </p:nvSpPr>
        <p:spPr>
          <a:xfrm>
            <a:off x="8915505" y="2761881"/>
            <a:ext cx="1944000" cy="986971"/>
          </a:xfrm>
          <a:prstGeom prst="rect">
            <a:avLst/>
          </a:prstGeom>
        </p:spPr>
        <p:txBody>
          <a:bodyPr lIns="0"/>
          <a:lstStyle>
            <a:lvl1pPr marL="0" indent="0" algn="l" defTabSz="914400" rtl="0" eaLnBrk="1" latinLnBrk="0" hangingPunct="1">
              <a:spcBef>
                <a:spcPct val="20000"/>
              </a:spcBef>
              <a:buFont typeface="Arial" pitchFamily="34" charset="0"/>
              <a:buNone/>
              <a:defRPr lang="en-US" sz="1600" b="0" kern="1200" dirty="0" smtClean="0">
                <a:solidFill>
                  <a:srgbClr val="333333"/>
                </a:solidFill>
                <a:latin typeface="+mn-lt"/>
                <a:ea typeface="+mn-ea"/>
                <a:cs typeface="+mn-cs"/>
              </a:defRPr>
            </a:lvl1pPr>
            <a:lvl2pPr marL="0" indent="0" algn="l" defTabSz="914400" rtl="0" eaLnBrk="1" latinLnBrk="0" hangingPunct="1">
              <a:spcBef>
                <a:spcPct val="20000"/>
              </a:spcBef>
              <a:buFont typeface="Arial" pitchFamily="34" charset="0"/>
              <a:buNone/>
              <a:defRPr sz="1600" b="1" kern="1200">
                <a:solidFill>
                  <a:srgbClr val="333333"/>
                </a:solidFill>
                <a:latin typeface="+mn-lt"/>
                <a:ea typeface="+mn-ea"/>
                <a:cs typeface="+mn-cs"/>
              </a:defRPr>
            </a:lvl2pPr>
            <a:lvl3pPr marL="252413" indent="-252413" algn="l" defTabSz="914400" rtl="0" eaLnBrk="1" latinLnBrk="0" hangingPunct="1">
              <a:spcBef>
                <a:spcPct val="20000"/>
              </a:spcBef>
              <a:buFont typeface="Wingdings" pitchFamily="2" charset="2"/>
              <a:buChar char=""/>
              <a:defRPr sz="1600" kern="1200">
                <a:solidFill>
                  <a:srgbClr val="333333"/>
                </a:solidFill>
                <a:latin typeface="+mn-lt"/>
                <a:ea typeface="+mn-ea"/>
                <a:cs typeface="+mn-cs"/>
              </a:defRPr>
            </a:lvl3pPr>
            <a:lvl4pPr marL="508000" indent="-255588" algn="l" defTabSz="914400" rtl="0" eaLnBrk="1" latinLnBrk="0" hangingPunct="1">
              <a:spcBef>
                <a:spcPct val="20000"/>
              </a:spcBef>
              <a:buFont typeface="Wingdings" pitchFamily="2" charset="2"/>
              <a:buChar char="n"/>
              <a:defRPr sz="1600" kern="1200">
                <a:solidFill>
                  <a:srgbClr val="333333"/>
                </a:solidFill>
                <a:latin typeface="+mn-lt"/>
                <a:ea typeface="+mn-ea"/>
                <a:cs typeface="+mn-cs"/>
              </a:defRPr>
            </a:lvl4pPr>
            <a:lvl5pPr marL="760413" indent="-252413" algn="l" defTabSz="914400" rtl="0" eaLnBrk="1" latinLnBrk="0" hangingPunct="1">
              <a:spcBef>
                <a:spcPct val="20000"/>
              </a:spcBef>
              <a:buFont typeface="Wingdings" pitchFamily="2" charset="2"/>
              <a:buChar char="n"/>
              <a:defRPr sz="1600" kern="1200">
                <a:solidFill>
                  <a:srgbClr val="333333"/>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sz="2000" spc="-20">
                <a:solidFill>
                  <a:srgbClr val="717171"/>
                </a:solidFill>
              </a:rPr>
              <a:t>Touchpoint evaluation must go beyond ‘reach’ to measure the true </a:t>
            </a:r>
            <a:r>
              <a:rPr lang="en-GB" sz="2000" b="1" spc="-20">
                <a:solidFill>
                  <a:srgbClr val="E5007E"/>
                </a:solidFill>
              </a:rPr>
              <a:t>impact</a:t>
            </a:r>
            <a:r>
              <a:rPr lang="en-GB" sz="2000" spc="-20"/>
              <a:t> </a:t>
            </a:r>
            <a:r>
              <a:rPr lang="en-GB" sz="2000" spc="-20">
                <a:solidFill>
                  <a:srgbClr val="717171"/>
                </a:solidFill>
              </a:rPr>
              <a:t>on purchase</a:t>
            </a:r>
          </a:p>
        </p:txBody>
      </p:sp>
      <p:sp>
        <p:nvSpPr>
          <p:cNvPr id="6" name="Content Placeholder 5"/>
          <p:cNvSpPr txBox="1">
            <a:spLocks/>
          </p:cNvSpPr>
          <p:nvPr/>
        </p:nvSpPr>
        <p:spPr>
          <a:xfrm>
            <a:off x="1802500" y="2757715"/>
            <a:ext cx="1944000" cy="986971"/>
          </a:xfrm>
          <a:prstGeom prst="rect">
            <a:avLst/>
          </a:prstGeom>
        </p:spPr>
        <p:txBody>
          <a:bodyPr lIns="0"/>
          <a:lstStyle>
            <a:lvl1pPr marL="0" indent="0" algn="l" defTabSz="914400" rtl="0" eaLnBrk="1" latinLnBrk="0" hangingPunct="1">
              <a:spcBef>
                <a:spcPct val="20000"/>
              </a:spcBef>
              <a:buFont typeface="Arial" pitchFamily="34" charset="0"/>
              <a:buNone/>
              <a:defRPr lang="en-US" sz="1600" b="0" kern="1200" dirty="0" smtClean="0">
                <a:solidFill>
                  <a:srgbClr val="333333"/>
                </a:solidFill>
                <a:latin typeface="+mn-lt"/>
                <a:ea typeface="+mn-ea"/>
                <a:cs typeface="+mn-cs"/>
              </a:defRPr>
            </a:lvl1pPr>
            <a:lvl2pPr marL="0" indent="0" algn="l" defTabSz="914400" rtl="0" eaLnBrk="1" latinLnBrk="0" hangingPunct="1">
              <a:spcBef>
                <a:spcPct val="20000"/>
              </a:spcBef>
              <a:buFont typeface="Arial" pitchFamily="34" charset="0"/>
              <a:buNone/>
              <a:defRPr sz="1600" b="1" kern="1200">
                <a:solidFill>
                  <a:srgbClr val="333333"/>
                </a:solidFill>
                <a:latin typeface="+mn-lt"/>
                <a:ea typeface="+mn-ea"/>
                <a:cs typeface="+mn-cs"/>
              </a:defRPr>
            </a:lvl2pPr>
            <a:lvl3pPr marL="252413" indent="-252413" algn="l" defTabSz="914400" rtl="0" eaLnBrk="1" latinLnBrk="0" hangingPunct="1">
              <a:spcBef>
                <a:spcPct val="20000"/>
              </a:spcBef>
              <a:buFont typeface="Wingdings" pitchFamily="2" charset="2"/>
              <a:buChar char=""/>
              <a:defRPr sz="1600" kern="1200">
                <a:solidFill>
                  <a:srgbClr val="333333"/>
                </a:solidFill>
                <a:latin typeface="+mn-lt"/>
                <a:ea typeface="+mn-ea"/>
                <a:cs typeface="+mn-cs"/>
              </a:defRPr>
            </a:lvl3pPr>
            <a:lvl4pPr marL="508000" indent="-255588" algn="l" defTabSz="914400" rtl="0" eaLnBrk="1" latinLnBrk="0" hangingPunct="1">
              <a:spcBef>
                <a:spcPct val="20000"/>
              </a:spcBef>
              <a:buFont typeface="Wingdings" pitchFamily="2" charset="2"/>
              <a:buChar char="n"/>
              <a:defRPr sz="1600" kern="1200">
                <a:solidFill>
                  <a:srgbClr val="333333"/>
                </a:solidFill>
                <a:latin typeface="+mn-lt"/>
                <a:ea typeface="+mn-ea"/>
                <a:cs typeface="+mn-cs"/>
              </a:defRPr>
            </a:lvl4pPr>
            <a:lvl5pPr marL="760413" indent="-252413" algn="l" defTabSz="914400" rtl="0" eaLnBrk="1" latinLnBrk="0" hangingPunct="1">
              <a:spcBef>
                <a:spcPct val="20000"/>
              </a:spcBef>
              <a:buFont typeface="Wingdings" pitchFamily="2" charset="2"/>
              <a:buChar char="n"/>
              <a:defRPr sz="1600" kern="1200">
                <a:solidFill>
                  <a:srgbClr val="333333"/>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sz="2000" spc="-30">
                <a:solidFill>
                  <a:srgbClr val="717171"/>
                </a:solidFill>
              </a:rPr>
              <a:t>Shopper marketing must sit within the context of a fully </a:t>
            </a:r>
            <a:r>
              <a:rPr lang="en-GB" sz="2000" b="1" spc="-30">
                <a:solidFill>
                  <a:srgbClr val="E5007E"/>
                </a:solidFill>
              </a:rPr>
              <a:t>integrated</a:t>
            </a:r>
            <a:r>
              <a:rPr lang="en-GB" sz="2000" spc="-30">
                <a:solidFill>
                  <a:srgbClr val="E5007E"/>
                </a:solidFill>
              </a:rPr>
              <a:t> </a:t>
            </a:r>
            <a:r>
              <a:rPr lang="en-GB" sz="2000" spc="-30">
                <a:solidFill>
                  <a:srgbClr val="717171"/>
                </a:solidFill>
              </a:rPr>
              <a:t>marketing plan</a:t>
            </a:r>
          </a:p>
        </p:txBody>
      </p:sp>
      <p:sp>
        <p:nvSpPr>
          <p:cNvPr id="7" name="Content Placeholder 8"/>
          <p:cNvSpPr txBox="1">
            <a:spLocks/>
          </p:cNvSpPr>
          <p:nvPr/>
        </p:nvSpPr>
        <p:spPr>
          <a:xfrm>
            <a:off x="4071902" y="2757715"/>
            <a:ext cx="2389858" cy="986971"/>
          </a:xfrm>
          <a:prstGeom prst="rect">
            <a:avLst/>
          </a:prstGeom>
        </p:spPr>
        <p:txBody>
          <a:bodyPr lIns="0"/>
          <a:lstStyle>
            <a:lvl1pPr marL="0" indent="0" algn="l" defTabSz="914400" rtl="0" eaLnBrk="1" latinLnBrk="0" hangingPunct="1">
              <a:spcBef>
                <a:spcPct val="20000"/>
              </a:spcBef>
              <a:buFont typeface="Arial" pitchFamily="34" charset="0"/>
              <a:buNone/>
              <a:defRPr lang="en-US" sz="1600" b="0" kern="1200" dirty="0" smtClean="0">
                <a:solidFill>
                  <a:srgbClr val="333333"/>
                </a:solidFill>
                <a:latin typeface="+mn-lt"/>
                <a:ea typeface="+mn-ea"/>
                <a:cs typeface="+mn-cs"/>
              </a:defRPr>
            </a:lvl1pPr>
            <a:lvl2pPr marL="0" indent="0" algn="l" defTabSz="914400" rtl="0" eaLnBrk="1" latinLnBrk="0" hangingPunct="1">
              <a:spcBef>
                <a:spcPct val="20000"/>
              </a:spcBef>
              <a:buFont typeface="Arial" pitchFamily="34" charset="0"/>
              <a:buNone/>
              <a:defRPr sz="1600" b="1" kern="1200">
                <a:solidFill>
                  <a:srgbClr val="333333"/>
                </a:solidFill>
                <a:latin typeface="+mn-lt"/>
                <a:ea typeface="+mn-ea"/>
                <a:cs typeface="+mn-cs"/>
              </a:defRPr>
            </a:lvl2pPr>
            <a:lvl3pPr marL="252413" indent="-252413" algn="l" defTabSz="914400" rtl="0" eaLnBrk="1" latinLnBrk="0" hangingPunct="1">
              <a:spcBef>
                <a:spcPct val="20000"/>
              </a:spcBef>
              <a:buFont typeface="Wingdings" pitchFamily="2" charset="2"/>
              <a:buChar char=""/>
              <a:defRPr sz="1600" kern="1200">
                <a:solidFill>
                  <a:srgbClr val="333333"/>
                </a:solidFill>
                <a:latin typeface="+mn-lt"/>
                <a:ea typeface="+mn-ea"/>
                <a:cs typeface="+mn-cs"/>
              </a:defRPr>
            </a:lvl3pPr>
            <a:lvl4pPr marL="508000" indent="-255588" algn="l" defTabSz="914400" rtl="0" eaLnBrk="1" latinLnBrk="0" hangingPunct="1">
              <a:spcBef>
                <a:spcPct val="20000"/>
              </a:spcBef>
              <a:buFont typeface="Wingdings" pitchFamily="2" charset="2"/>
              <a:buChar char="n"/>
              <a:defRPr sz="1600" kern="1200">
                <a:solidFill>
                  <a:srgbClr val="333333"/>
                </a:solidFill>
                <a:latin typeface="+mn-lt"/>
                <a:ea typeface="+mn-ea"/>
                <a:cs typeface="+mn-cs"/>
              </a:defRPr>
            </a:lvl4pPr>
            <a:lvl5pPr marL="760413" indent="-252413" algn="l" defTabSz="914400" rtl="0" eaLnBrk="1" latinLnBrk="0" hangingPunct="1">
              <a:spcBef>
                <a:spcPct val="20000"/>
              </a:spcBef>
              <a:buFont typeface="Wingdings" pitchFamily="2" charset="2"/>
              <a:buChar char="n"/>
              <a:defRPr sz="1600" kern="1200">
                <a:solidFill>
                  <a:srgbClr val="333333"/>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sz="2000" dirty="0">
                <a:solidFill>
                  <a:schemeClr val="tx1"/>
                </a:solidFill>
              </a:rPr>
              <a:t>Most decisions are made pre-purchase. Building strong </a:t>
            </a:r>
            <a:r>
              <a:rPr lang="en-GB" sz="2000" b="1" dirty="0">
                <a:solidFill>
                  <a:schemeClr val="bg2"/>
                </a:solidFill>
              </a:rPr>
              <a:t>brand equity </a:t>
            </a:r>
            <a:r>
              <a:rPr lang="en-GB" sz="2000" dirty="0">
                <a:solidFill>
                  <a:schemeClr val="tx1"/>
                </a:solidFill>
              </a:rPr>
              <a:t>must be the starting point for any shopper journey</a:t>
            </a:r>
          </a:p>
          <a:p>
            <a:r>
              <a:rPr lang="en-GB" sz="2000" b="1" dirty="0">
                <a:solidFill>
                  <a:schemeClr val="tx1"/>
                </a:solidFill>
              </a:rPr>
              <a:t> </a:t>
            </a:r>
            <a:endParaRPr lang="en-GB" sz="2000" dirty="0">
              <a:solidFill>
                <a:srgbClr val="717171"/>
              </a:solidFill>
            </a:endParaRPr>
          </a:p>
        </p:txBody>
      </p:sp>
      <p:cxnSp>
        <p:nvCxnSpPr>
          <p:cNvPr id="8" name="Straight Connector 7"/>
          <p:cNvCxnSpPr/>
          <p:nvPr/>
        </p:nvCxnSpPr>
        <p:spPr>
          <a:xfrm>
            <a:off x="1803400" y="2540000"/>
            <a:ext cx="1943100"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4065693" y="2540000"/>
            <a:ext cx="2188803"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6596210" y="2540000"/>
            <a:ext cx="1943100"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8895080" y="2540000"/>
            <a:ext cx="1943100"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1819276" y="1621064"/>
            <a:ext cx="955675" cy="368300"/>
          </a:xfrm>
          <a:prstGeom prst="rect">
            <a:avLst/>
          </a:prstGeom>
          <a:noFill/>
        </p:spPr>
        <p:txBody>
          <a:bodyPr wrap="square" lIns="0" tIns="0" rIns="0" bIns="0" rtlCol="0">
            <a:noAutofit/>
          </a:bodyPr>
          <a:lstStyle/>
          <a:p>
            <a:r>
              <a:rPr lang="en-GB" sz="5600" dirty="0">
                <a:solidFill>
                  <a:srgbClr val="E5007E"/>
                </a:solidFill>
                <a:latin typeface="Verdana"/>
              </a:rPr>
              <a:t>01</a:t>
            </a:r>
          </a:p>
        </p:txBody>
      </p:sp>
      <p:sp>
        <p:nvSpPr>
          <p:cNvPr id="13" name="TextBox 12"/>
          <p:cNvSpPr txBox="1"/>
          <p:nvPr/>
        </p:nvSpPr>
        <p:spPr>
          <a:xfrm>
            <a:off x="4065694" y="1621064"/>
            <a:ext cx="955675" cy="368300"/>
          </a:xfrm>
          <a:prstGeom prst="rect">
            <a:avLst/>
          </a:prstGeom>
          <a:noFill/>
        </p:spPr>
        <p:txBody>
          <a:bodyPr wrap="square" lIns="0" tIns="0" rIns="0" bIns="0" rtlCol="0">
            <a:noAutofit/>
          </a:bodyPr>
          <a:lstStyle/>
          <a:p>
            <a:r>
              <a:rPr lang="en-GB" sz="5600" dirty="0">
                <a:solidFill>
                  <a:srgbClr val="E5007E"/>
                </a:solidFill>
                <a:latin typeface="Verdana"/>
              </a:rPr>
              <a:t>02</a:t>
            </a:r>
          </a:p>
        </p:txBody>
      </p:sp>
      <p:sp>
        <p:nvSpPr>
          <p:cNvPr id="14" name="TextBox 13"/>
          <p:cNvSpPr txBox="1"/>
          <p:nvPr/>
        </p:nvSpPr>
        <p:spPr>
          <a:xfrm>
            <a:off x="6612086" y="1621064"/>
            <a:ext cx="955675" cy="368300"/>
          </a:xfrm>
          <a:prstGeom prst="rect">
            <a:avLst/>
          </a:prstGeom>
          <a:noFill/>
        </p:spPr>
        <p:txBody>
          <a:bodyPr wrap="square" lIns="0" tIns="0" rIns="0" bIns="0" rtlCol="0">
            <a:noAutofit/>
          </a:bodyPr>
          <a:lstStyle/>
          <a:p>
            <a:r>
              <a:rPr lang="en-GB" sz="5600" dirty="0">
                <a:solidFill>
                  <a:srgbClr val="E5007E"/>
                </a:solidFill>
                <a:latin typeface="Verdana"/>
              </a:rPr>
              <a:t>03</a:t>
            </a:r>
          </a:p>
        </p:txBody>
      </p:sp>
      <p:sp>
        <p:nvSpPr>
          <p:cNvPr id="15" name="TextBox 14"/>
          <p:cNvSpPr txBox="1"/>
          <p:nvPr/>
        </p:nvSpPr>
        <p:spPr>
          <a:xfrm>
            <a:off x="8895081" y="1621064"/>
            <a:ext cx="955675" cy="368300"/>
          </a:xfrm>
          <a:prstGeom prst="rect">
            <a:avLst/>
          </a:prstGeom>
          <a:noFill/>
        </p:spPr>
        <p:txBody>
          <a:bodyPr wrap="square" lIns="0" tIns="0" rIns="0" bIns="0" rtlCol="0">
            <a:noAutofit/>
          </a:bodyPr>
          <a:lstStyle/>
          <a:p>
            <a:r>
              <a:rPr lang="en-GB" sz="5600" dirty="0">
                <a:solidFill>
                  <a:srgbClr val="E5007E"/>
                </a:solidFill>
                <a:latin typeface="Verdana"/>
              </a:rPr>
              <a:t>04</a:t>
            </a:r>
          </a:p>
        </p:txBody>
      </p:sp>
      <p:sp>
        <p:nvSpPr>
          <p:cNvPr id="16" name="Slide Number Placeholder 15"/>
          <p:cNvSpPr>
            <a:spLocks noGrp="1"/>
          </p:cNvSpPr>
          <p:nvPr>
            <p:ph type="sldNum" sz="quarter" idx="10"/>
          </p:nvPr>
        </p:nvSpPr>
        <p:spPr/>
        <p:txBody>
          <a:bodyPr/>
          <a:lstStyle/>
          <a:p>
            <a:r>
              <a:rPr lang="en-AU">
                <a:solidFill>
                  <a:srgbClr val="717171"/>
                </a:solidFill>
              </a:rPr>
              <a:t>7</a:t>
            </a:r>
            <a:endParaRPr lang="en-AU" dirty="0">
              <a:solidFill>
                <a:srgbClr val="717171"/>
              </a:solidFill>
            </a:endParaRPr>
          </a:p>
        </p:txBody>
      </p:sp>
    </p:spTree>
    <p:extLst>
      <p:ext uri="{BB962C8B-B14F-4D97-AF65-F5344CB8AC3E}">
        <p14:creationId xmlns:p14="http://schemas.microsoft.com/office/powerpoint/2010/main" val="3486206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t="4558" b="10653"/>
          <a:stretch/>
        </p:blipFill>
        <p:spPr>
          <a:xfrm>
            <a:off x="0" y="0"/>
            <a:ext cx="12192000" cy="6895070"/>
          </a:xfrm>
          <a:prstGeom prst="rect">
            <a:avLst/>
          </a:prstGeom>
        </p:spPr>
      </p:pic>
      <p:sp>
        <p:nvSpPr>
          <p:cNvPr id="2" name="Text Placeholder 1"/>
          <p:cNvSpPr>
            <a:spLocks noGrp="1"/>
          </p:cNvSpPr>
          <p:nvPr>
            <p:ph type="body" sz="quarter" idx="15"/>
          </p:nvPr>
        </p:nvSpPr>
        <p:spPr>
          <a:xfrm>
            <a:off x="409130" y="448919"/>
            <a:ext cx="6771958" cy="1585557"/>
          </a:xfrm>
        </p:spPr>
        <p:txBody>
          <a:bodyPr/>
          <a:lstStyle/>
          <a:p>
            <a:r>
              <a:rPr lang="en-GB" sz="4000" dirty="0"/>
              <a:t>Shopper marketing must sit within the context of a fully integrated marketing plan</a:t>
            </a:r>
          </a:p>
        </p:txBody>
      </p:sp>
    </p:spTree>
    <p:extLst>
      <p:ext uri="{BB962C8B-B14F-4D97-AF65-F5344CB8AC3E}">
        <p14:creationId xmlns:p14="http://schemas.microsoft.com/office/powerpoint/2010/main" val="2605214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Content Placeholder 1"/>
          <p:cNvSpPr txBox="1">
            <a:spLocks/>
          </p:cNvSpPr>
          <p:nvPr/>
        </p:nvSpPr>
        <p:spPr>
          <a:xfrm>
            <a:off x="357188" y="909635"/>
            <a:ext cx="11477331" cy="663869"/>
          </a:xfrm>
          <a:prstGeom prst="rect">
            <a:avLst/>
          </a:prstGeom>
        </p:spPr>
        <p:txBody>
          <a:bodyPr vert="horz" lIns="0" tIns="0" rIns="0" bIns="0" rtlCol="0">
            <a:noAutofit/>
          </a:bodyPr>
          <a:lstStyle>
            <a:lvl1pPr marL="0" indent="0" algn="l" defTabSz="914400" rtl="0" eaLnBrk="1" latinLnBrk="0" hangingPunct="1">
              <a:lnSpc>
                <a:spcPct val="100000"/>
              </a:lnSpc>
              <a:spcBef>
                <a:spcPts val="1200"/>
              </a:spcBef>
              <a:buFont typeface="Arial" panose="020B0604020202020204" pitchFamily="34" charset="0"/>
              <a:buNone/>
              <a:defRPr sz="1800" kern="1200">
                <a:solidFill>
                  <a:schemeClr val="tx1"/>
                </a:solidFill>
                <a:latin typeface="+mn-lt"/>
                <a:ea typeface="+mn-ea"/>
                <a:cs typeface="+mn-cs"/>
              </a:defRPr>
            </a:lvl1pPr>
            <a:lvl2pPr marL="180975" indent="-180975" algn="l" defTabSz="914400" rtl="0" eaLnBrk="1" latinLnBrk="0" hangingPunct="1">
              <a:lnSpc>
                <a:spcPct val="100000"/>
              </a:lnSpc>
              <a:spcBef>
                <a:spcPts val="600"/>
              </a:spcBef>
              <a:buFont typeface="Wingdings" panose="05000000000000000000" pitchFamily="2" charset="2"/>
              <a:buChar char="§"/>
              <a:defRPr sz="1400" kern="1200">
                <a:solidFill>
                  <a:schemeClr val="tx1"/>
                </a:solidFill>
                <a:latin typeface="+mn-lt"/>
                <a:ea typeface="+mn-ea"/>
                <a:cs typeface="+mn-cs"/>
              </a:defRPr>
            </a:lvl2pPr>
            <a:lvl3pPr marL="361950" indent="-180975" algn="l" defTabSz="914400" rtl="0" eaLnBrk="1" latinLnBrk="0" hangingPunct="1">
              <a:lnSpc>
                <a:spcPct val="100000"/>
              </a:lnSpc>
              <a:spcBef>
                <a:spcPts val="600"/>
              </a:spcBef>
              <a:buFont typeface="Wingdings" panose="05000000000000000000" pitchFamily="2" charset="2"/>
              <a:buChar char="§"/>
              <a:defRPr sz="1400" kern="1200">
                <a:solidFill>
                  <a:schemeClr val="tx1"/>
                </a:solidFill>
                <a:latin typeface="+mn-lt"/>
                <a:ea typeface="+mn-ea"/>
                <a:cs typeface="+mn-cs"/>
              </a:defRPr>
            </a:lvl3pPr>
            <a:lvl4pPr marL="542925" indent="-180975" algn="l" defTabSz="914400" rtl="0" eaLnBrk="1" latinLnBrk="0" hangingPunct="1">
              <a:lnSpc>
                <a:spcPct val="100000"/>
              </a:lnSpc>
              <a:spcBef>
                <a:spcPts val="600"/>
              </a:spcBef>
              <a:buFont typeface="Wingdings" panose="05000000000000000000" pitchFamily="2" charset="2"/>
              <a:buChar char="§"/>
              <a:defRPr sz="1400" kern="1200">
                <a:solidFill>
                  <a:schemeClr val="tx1"/>
                </a:solidFill>
                <a:latin typeface="+mn-lt"/>
                <a:ea typeface="+mn-ea"/>
                <a:cs typeface="+mn-cs"/>
              </a:defRPr>
            </a:lvl4pPr>
            <a:lvl5pPr marL="714375" indent="-171450" algn="l" defTabSz="914400" rtl="0" eaLnBrk="1" latinLnBrk="0" hangingPunct="1">
              <a:lnSpc>
                <a:spcPct val="100000"/>
              </a:lnSpc>
              <a:spcBef>
                <a:spcPts val="600"/>
              </a:spcBef>
              <a:buFont typeface="Wingdings" panose="05000000000000000000" pitchFamily="2" charset="2"/>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2000" dirty="0">
                <a:solidFill>
                  <a:srgbClr val="717171"/>
                </a:solidFill>
              </a:rPr>
              <a:t>Shoppers arrive at shelf with different tasks to do – success depends on making the distinction between them</a:t>
            </a:r>
          </a:p>
          <a:p>
            <a:endParaRPr lang="en-GB" sz="2000" dirty="0">
              <a:solidFill>
                <a:srgbClr val="717171"/>
              </a:solidFill>
            </a:endParaRPr>
          </a:p>
        </p:txBody>
      </p:sp>
      <p:sp>
        <p:nvSpPr>
          <p:cNvPr id="2" name="Title 1"/>
          <p:cNvSpPr>
            <a:spLocks noGrp="1"/>
          </p:cNvSpPr>
          <p:nvPr>
            <p:ph type="title"/>
          </p:nvPr>
        </p:nvSpPr>
        <p:spPr/>
        <p:txBody>
          <a:bodyPr/>
          <a:lstStyle/>
          <a:p>
            <a:r>
              <a:rPr lang="en-GB" dirty="0"/>
              <a:t>The point at which the brand decision is made is </a:t>
            </a:r>
            <a:r>
              <a:rPr lang="en-GB" b="1" dirty="0"/>
              <a:t>when</a:t>
            </a:r>
            <a:r>
              <a:rPr lang="en-GB" dirty="0"/>
              <a:t> to influence the shopper </a:t>
            </a:r>
          </a:p>
        </p:txBody>
      </p:sp>
      <p:sp>
        <p:nvSpPr>
          <p:cNvPr id="4" name="Content Placeholder 3"/>
          <p:cNvSpPr>
            <a:spLocks noGrp="1"/>
          </p:cNvSpPr>
          <p:nvPr>
            <p:ph type="body" sz="quarter" idx="17"/>
          </p:nvPr>
        </p:nvSpPr>
        <p:spPr>
          <a:xfrm>
            <a:off x="1803401" y="1806443"/>
            <a:ext cx="11477331" cy="396875"/>
          </a:xfrm>
        </p:spPr>
        <p:txBody>
          <a:bodyPr/>
          <a:lstStyle/>
          <a:p>
            <a:r>
              <a:rPr lang="en-GB" sz="2000" b="1" dirty="0">
                <a:solidFill>
                  <a:schemeClr val="bg2"/>
                </a:solidFill>
              </a:rPr>
              <a:t>Decided</a:t>
            </a:r>
          </a:p>
        </p:txBody>
      </p:sp>
      <p:sp>
        <p:nvSpPr>
          <p:cNvPr id="8" name="Content Placeholder 3"/>
          <p:cNvSpPr txBox="1">
            <a:spLocks/>
          </p:cNvSpPr>
          <p:nvPr/>
        </p:nvSpPr>
        <p:spPr>
          <a:xfrm>
            <a:off x="1809750" y="2281312"/>
            <a:ext cx="4030663" cy="489744"/>
          </a:xfrm>
          <a:prstGeom prst="rect">
            <a:avLst/>
          </a:prstGeom>
        </p:spPr>
        <p:txBody>
          <a:bodyPr vert="horz" lIns="0" tIns="212400" rIns="0" bIns="0" rtlCol="0">
            <a:noAutofit/>
          </a:bodyPr>
          <a:lstStyle>
            <a:lvl1pPr marL="0" indent="0" algn="l" defTabSz="914400" rtl="0" eaLnBrk="1" latinLnBrk="0" hangingPunct="1">
              <a:spcBef>
                <a:spcPct val="20000"/>
              </a:spcBef>
              <a:buFont typeface="Arial" pitchFamily="34" charset="0"/>
              <a:buNone/>
              <a:defRPr lang="en-US" sz="1600" b="0" kern="1200">
                <a:solidFill>
                  <a:srgbClr val="333333"/>
                </a:solidFill>
                <a:latin typeface="+mn-lt"/>
                <a:ea typeface="+mn-ea"/>
                <a:cs typeface="+mn-cs"/>
              </a:defRPr>
            </a:lvl1pPr>
            <a:lvl2pPr marL="0" indent="0" algn="l" defTabSz="914400" rtl="0" eaLnBrk="1" latinLnBrk="0" hangingPunct="1">
              <a:spcBef>
                <a:spcPct val="20000"/>
              </a:spcBef>
              <a:buFont typeface="Arial" pitchFamily="34" charset="0"/>
              <a:buNone/>
              <a:defRPr sz="1600" b="1" kern="1200">
                <a:solidFill>
                  <a:srgbClr val="333333"/>
                </a:solidFill>
                <a:latin typeface="+mn-lt"/>
                <a:ea typeface="+mn-ea"/>
                <a:cs typeface="+mn-cs"/>
              </a:defRPr>
            </a:lvl2pPr>
            <a:lvl3pPr marL="252413" indent="-252413" algn="l" defTabSz="914400" rtl="0" eaLnBrk="1" latinLnBrk="0" hangingPunct="1">
              <a:spcBef>
                <a:spcPct val="20000"/>
              </a:spcBef>
              <a:buFont typeface="Wingdings" pitchFamily="2" charset="2"/>
              <a:buChar char=""/>
              <a:defRPr sz="1600" kern="1200">
                <a:solidFill>
                  <a:srgbClr val="333333"/>
                </a:solidFill>
                <a:latin typeface="+mn-lt"/>
                <a:ea typeface="+mn-ea"/>
                <a:cs typeface="+mn-cs"/>
              </a:defRPr>
            </a:lvl3pPr>
            <a:lvl4pPr marL="508000" indent="-255588" algn="l" defTabSz="914400" rtl="0" eaLnBrk="1" latinLnBrk="0" hangingPunct="1">
              <a:spcBef>
                <a:spcPct val="20000"/>
              </a:spcBef>
              <a:buFont typeface="Wingdings" pitchFamily="2" charset="2"/>
              <a:buChar char="n"/>
              <a:defRPr sz="1600" kern="1200">
                <a:solidFill>
                  <a:srgbClr val="333333"/>
                </a:solidFill>
                <a:latin typeface="+mn-lt"/>
                <a:ea typeface="+mn-ea"/>
                <a:cs typeface="+mn-cs"/>
              </a:defRPr>
            </a:lvl4pPr>
            <a:lvl5pPr marL="760413" indent="-252413" algn="l" defTabSz="914400" rtl="0" eaLnBrk="1" latinLnBrk="0" hangingPunct="1">
              <a:spcBef>
                <a:spcPct val="20000"/>
              </a:spcBef>
              <a:buFont typeface="Wingdings" pitchFamily="2" charset="2"/>
              <a:buChar char="n"/>
              <a:defRPr sz="1600" kern="1200">
                <a:solidFill>
                  <a:srgbClr val="333333"/>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sz="1800" dirty="0">
                <a:solidFill>
                  <a:srgbClr val="717171"/>
                </a:solidFill>
              </a:rPr>
              <a:t>…know what product they will buy</a:t>
            </a:r>
          </a:p>
        </p:txBody>
      </p:sp>
      <p:pic>
        <p:nvPicPr>
          <p:cNvPr id="13" name="Picture 12" descr="86488238.jpg"/>
          <p:cNvPicPr>
            <a:picLocks noChangeAspect="1"/>
          </p:cNvPicPr>
          <p:nvPr/>
        </p:nvPicPr>
        <p:blipFill rotWithShape="1">
          <a:blip r:embed="rId3" cstate="screen">
            <a:extLst>
              <a:ext uri="{28A0092B-C50C-407E-A947-70E740481C1C}">
                <a14:useLocalDpi xmlns:a14="http://schemas.microsoft.com/office/drawing/2010/main" val="0"/>
              </a:ext>
            </a:extLst>
          </a:blip>
          <a:srcRect b="965"/>
          <a:stretch/>
        </p:blipFill>
        <p:spPr>
          <a:xfrm>
            <a:off x="2277329" y="3071209"/>
            <a:ext cx="3089155" cy="2035401"/>
          </a:xfrm>
          <a:prstGeom prst="rect">
            <a:avLst/>
          </a:prstGeom>
        </p:spPr>
      </p:pic>
      <p:sp>
        <p:nvSpPr>
          <p:cNvPr id="14" name="Content Placeholder 3"/>
          <p:cNvSpPr txBox="1">
            <a:spLocks/>
          </p:cNvSpPr>
          <p:nvPr/>
        </p:nvSpPr>
        <p:spPr>
          <a:xfrm>
            <a:off x="2306920" y="5155773"/>
            <a:ext cx="3059564" cy="606461"/>
          </a:xfrm>
          <a:prstGeom prst="rect">
            <a:avLst/>
          </a:prstGeom>
        </p:spPr>
        <p:txBody>
          <a:bodyPr vert="horz" lIns="0" tIns="212400" rIns="0" bIns="0" rtlCol="0">
            <a:noAutofit/>
          </a:bodyPr>
          <a:lstStyle>
            <a:lvl1pPr marL="0" indent="0" algn="l" defTabSz="914400" rtl="0" eaLnBrk="1" latinLnBrk="0" hangingPunct="1">
              <a:spcBef>
                <a:spcPct val="20000"/>
              </a:spcBef>
              <a:buFont typeface="Arial" pitchFamily="34" charset="0"/>
              <a:buNone/>
              <a:defRPr lang="en-US" sz="1600" b="0" kern="1200">
                <a:solidFill>
                  <a:srgbClr val="333333"/>
                </a:solidFill>
                <a:latin typeface="+mn-lt"/>
                <a:ea typeface="+mn-ea"/>
                <a:cs typeface="+mn-cs"/>
              </a:defRPr>
            </a:lvl1pPr>
            <a:lvl2pPr marL="0" indent="0" algn="l" defTabSz="914400" rtl="0" eaLnBrk="1" latinLnBrk="0" hangingPunct="1">
              <a:spcBef>
                <a:spcPct val="20000"/>
              </a:spcBef>
              <a:buFont typeface="Arial" pitchFamily="34" charset="0"/>
              <a:buNone/>
              <a:defRPr sz="1600" b="1" kern="1200">
                <a:solidFill>
                  <a:srgbClr val="333333"/>
                </a:solidFill>
                <a:latin typeface="+mn-lt"/>
                <a:ea typeface="+mn-ea"/>
                <a:cs typeface="+mn-cs"/>
              </a:defRPr>
            </a:lvl2pPr>
            <a:lvl3pPr marL="252413" indent="-252413" algn="l" defTabSz="914400" rtl="0" eaLnBrk="1" latinLnBrk="0" hangingPunct="1">
              <a:spcBef>
                <a:spcPct val="20000"/>
              </a:spcBef>
              <a:buFont typeface="Wingdings" pitchFamily="2" charset="2"/>
              <a:buChar char=""/>
              <a:defRPr sz="1600" kern="1200">
                <a:solidFill>
                  <a:srgbClr val="333333"/>
                </a:solidFill>
                <a:latin typeface="+mn-lt"/>
                <a:ea typeface="+mn-ea"/>
                <a:cs typeface="+mn-cs"/>
              </a:defRPr>
            </a:lvl3pPr>
            <a:lvl4pPr marL="508000" indent="-255588" algn="l" defTabSz="914400" rtl="0" eaLnBrk="1" latinLnBrk="0" hangingPunct="1">
              <a:spcBef>
                <a:spcPct val="20000"/>
              </a:spcBef>
              <a:buFont typeface="Wingdings" pitchFamily="2" charset="2"/>
              <a:buChar char="n"/>
              <a:defRPr sz="1600" kern="1200">
                <a:solidFill>
                  <a:srgbClr val="333333"/>
                </a:solidFill>
                <a:latin typeface="+mn-lt"/>
                <a:ea typeface="+mn-ea"/>
                <a:cs typeface="+mn-cs"/>
              </a:defRPr>
            </a:lvl4pPr>
            <a:lvl5pPr marL="760413" indent="-252413" algn="l" defTabSz="914400" rtl="0" eaLnBrk="1" latinLnBrk="0" hangingPunct="1">
              <a:spcBef>
                <a:spcPct val="20000"/>
              </a:spcBef>
              <a:buFont typeface="Wingdings" pitchFamily="2" charset="2"/>
              <a:buChar char="n"/>
              <a:defRPr sz="1600" kern="1200">
                <a:solidFill>
                  <a:srgbClr val="333333"/>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GB" b="1" dirty="0">
                <a:solidFill>
                  <a:srgbClr val="E5007E"/>
                </a:solidFill>
              </a:rPr>
              <a:t>Decision Point Pre-store:</a:t>
            </a:r>
          </a:p>
          <a:p>
            <a:pPr algn="ctr"/>
            <a:r>
              <a:rPr lang="en-GB" b="1" dirty="0">
                <a:solidFill>
                  <a:srgbClr val="E5007E"/>
                </a:solidFill>
              </a:rPr>
              <a:t>SEARCH</a:t>
            </a:r>
          </a:p>
        </p:txBody>
      </p:sp>
      <p:sp>
        <p:nvSpPr>
          <p:cNvPr id="6" name="Slide Number Placeholder 5"/>
          <p:cNvSpPr>
            <a:spLocks noGrp="1"/>
          </p:cNvSpPr>
          <p:nvPr>
            <p:ph type="sldNum" sz="quarter" idx="4"/>
          </p:nvPr>
        </p:nvSpPr>
        <p:spPr/>
        <p:txBody>
          <a:bodyPr/>
          <a:lstStyle/>
          <a:p>
            <a:r>
              <a:rPr lang="en-GB">
                <a:solidFill>
                  <a:srgbClr val="717171"/>
                </a:solidFill>
              </a:rPr>
              <a:t>18</a:t>
            </a:r>
            <a:endParaRPr lang="en-GB" dirty="0">
              <a:solidFill>
                <a:srgbClr val="717171"/>
              </a:solidFill>
            </a:endParaRPr>
          </a:p>
        </p:txBody>
      </p:sp>
      <p:sp>
        <p:nvSpPr>
          <p:cNvPr id="3" name="Text Placeholder 2"/>
          <p:cNvSpPr>
            <a:spLocks noGrp="1"/>
          </p:cNvSpPr>
          <p:nvPr>
            <p:ph type="body" sz="quarter" idx="18"/>
          </p:nvPr>
        </p:nvSpPr>
        <p:spPr/>
        <p:txBody>
          <a:bodyPr/>
          <a:lstStyle/>
          <a:p>
            <a:endParaRPr lang="en-ZA"/>
          </a:p>
        </p:txBody>
      </p:sp>
    </p:spTree>
    <p:extLst>
      <p:ext uri="{BB962C8B-B14F-4D97-AF65-F5344CB8AC3E}">
        <p14:creationId xmlns:p14="http://schemas.microsoft.com/office/powerpoint/2010/main" val="1043945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Content Placeholder 1"/>
          <p:cNvSpPr txBox="1">
            <a:spLocks/>
          </p:cNvSpPr>
          <p:nvPr/>
        </p:nvSpPr>
        <p:spPr>
          <a:xfrm>
            <a:off x="357188" y="909635"/>
            <a:ext cx="11477331" cy="663869"/>
          </a:xfrm>
          <a:prstGeom prst="rect">
            <a:avLst/>
          </a:prstGeom>
        </p:spPr>
        <p:txBody>
          <a:bodyPr vert="horz" lIns="0" tIns="0" rIns="0" bIns="0" rtlCol="0">
            <a:noAutofit/>
          </a:bodyPr>
          <a:lstStyle>
            <a:lvl1pPr marL="0" indent="0" algn="l" defTabSz="914400" rtl="0" eaLnBrk="1" latinLnBrk="0" hangingPunct="1">
              <a:lnSpc>
                <a:spcPct val="100000"/>
              </a:lnSpc>
              <a:spcBef>
                <a:spcPts val="1200"/>
              </a:spcBef>
              <a:buFont typeface="Arial" panose="020B0604020202020204" pitchFamily="34" charset="0"/>
              <a:buNone/>
              <a:defRPr sz="1800" kern="1200">
                <a:solidFill>
                  <a:schemeClr val="tx1"/>
                </a:solidFill>
                <a:latin typeface="+mn-lt"/>
                <a:ea typeface="+mn-ea"/>
                <a:cs typeface="+mn-cs"/>
              </a:defRPr>
            </a:lvl1pPr>
            <a:lvl2pPr marL="180975" indent="-180975" algn="l" defTabSz="914400" rtl="0" eaLnBrk="1" latinLnBrk="0" hangingPunct="1">
              <a:lnSpc>
                <a:spcPct val="100000"/>
              </a:lnSpc>
              <a:spcBef>
                <a:spcPts val="600"/>
              </a:spcBef>
              <a:buFont typeface="Wingdings" panose="05000000000000000000" pitchFamily="2" charset="2"/>
              <a:buChar char="§"/>
              <a:defRPr sz="1400" kern="1200">
                <a:solidFill>
                  <a:schemeClr val="tx1"/>
                </a:solidFill>
                <a:latin typeface="+mn-lt"/>
                <a:ea typeface="+mn-ea"/>
                <a:cs typeface="+mn-cs"/>
              </a:defRPr>
            </a:lvl2pPr>
            <a:lvl3pPr marL="361950" indent="-180975" algn="l" defTabSz="914400" rtl="0" eaLnBrk="1" latinLnBrk="0" hangingPunct="1">
              <a:lnSpc>
                <a:spcPct val="100000"/>
              </a:lnSpc>
              <a:spcBef>
                <a:spcPts val="600"/>
              </a:spcBef>
              <a:buFont typeface="Wingdings" panose="05000000000000000000" pitchFamily="2" charset="2"/>
              <a:buChar char="§"/>
              <a:defRPr sz="1400" kern="1200">
                <a:solidFill>
                  <a:schemeClr val="tx1"/>
                </a:solidFill>
                <a:latin typeface="+mn-lt"/>
                <a:ea typeface="+mn-ea"/>
                <a:cs typeface="+mn-cs"/>
              </a:defRPr>
            </a:lvl3pPr>
            <a:lvl4pPr marL="542925" indent="-180975" algn="l" defTabSz="914400" rtl="0" eaLnBrk="1" latinLnBrk="0" hangingPunct="1">
              <a:lnSpc>
                <a:spcPct val="100000"/>
              </a:lnSpc>
              <a:spcBef>
                <a:spcPts val="600"/>
              </a:spcBef>
              <a:buFont typeface="Wingdings" panose="05000000000000000000" pitchFamily="2" charset="2"/>
              <a:buChar char="§"/>
              <a:defRPr sz="1400" kern="1200">
                <a:solidFill>
                  <a:schemeClr val="tx1"/>
                </a:solidFill>
                <a:latin typeface="+mn-lt"/>
                <a:ea typeface="+mn-ea"/>
                <a:cs typeface="+mn-cs"/>
              </a:defRPr>
            </a:lvl4pPr>
            <a:lvl5pPr marL="714375" indent="-171450" algn="l" defTabSz="914400" rtl="0" eaLnBrk="1" latinLnBrk="0" hangingPunct="1">
              <a:lnSpc>
                <a:spcPct val="100000"/>
              </a:lnSpc>
              <a:spcBef>
                <a:spcPts val="600"/>
              </a:spcBef>
              <a:buFont typeface="Wingdings" panose="05000000000000000000" pitchFamily="2" charset="2"/>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2000" dirty="0">
                <a:solidFill>
                  <a:srgbClr val="717171"/>
                </a:solidFill>
              </a:rPr>
              <a:t>Shoppers arrive at shelf with different tasks to do – success depends on making the distinction between them</a:t>
            </a:r>
          </a:p>
          <a:p>
            <a:endParaRPr lang="en-GB" sz="2000" dirty="0">
              <a:solidFill>
                <a:srgbClr val="717171"/>
              </a:solidFill>
            </a:endParaRPr>
          </a:p>
        </p:txBody>
      </p:sp>
      <p:sp>
        <p:nvSpPr>
          <p:cNvPr id="2" name="Title 1"/>
          <p:cNvSpPr>
            <a:spLocks noGrp="1"/>
          </p:cNvSpPr>
          <p:nvPr>
            <p:ph type="title"/>
          </p:nvPr>
        </p:nvSpPr>
        <p:spPr/>
        <p:txBody>
          <a:bodyPr/>
          <a:lstStyle/>
          <a:p>
            <a:r>
              <a:rPr lang="en-GB" dirty="0"/>
              <a:t>The point at which the brand decision is made is </a:t>
            </a:r>
            <a:r>
              <a:rPr lang="en-GB" b="1" dirty="0"/>
              <a:t>when</a:t>
            </a:r>
            <a:r>
              <a:rPr lang="en-GB" dirty="0"/>
              <a:t> to influence the shopper </a:t>
            </a:r>
          </a:p>
        </p:txBody>
      </p:sp>
      <p:sp>
        <p:nvSpPr>
          <p:cNvPr id="4" name="Content Placeholder 3"/>
          <p:cNvSpPr>
            <a:spLocks noGrp="1"/>
          </p:cNvSpPr>
          <p:nvPr>
            <p:ph type="body" sz="quarter" idx="17"/>
          </p:nvPr>
        </p:nvSpPr>
        <p:spPr>
          <a:xfrm>
            <a:off x="1803401" y="1806443"/>
            <a:ext cx="11477331" cy="396875"/>
          </a:xfrm>
        </p:spPr>
        <p:txBody>
          <a:bodyPr/>
          <a:lstStyle/>
          <a:p>
            <a:r>
              <a:rPr lang="en-GB" sz="2000" b="1" dirty="0">
                <a:solidFill>
                  <a:schemeClr val="bg2"/>
                </a:solidFill>
              </a:rPr>
              <a:t>Decided</a:t>
            </a:r>
          </a:p>
        </p:txBody>
      </p:sp>
      <p:sp>
        <p:nvSpPr>
          <p:cNvPr id="5" name="Content Placeholder 4"/>
          <p:cNvSpPr>
            <a:spLocks noGrp="1"/>
          </p:cNvSpPr>
          <p:nvPr>
            <p:ph type="body" sz="quarter" idx="18"/>
          </p:nvPr>
        </p:nvSpPr>
        <p:spPr>
          <a:xfrm>
            <a:off x="6350001" y="1824595"/>
            <a:ext cx="4670778" cy="197792"/>
          </a:xfrm>
        </p:spPr>
        <p:txBody>
          <a:bodyPr/>
          <a:lstStyle/>
          <a:p>
            <a:r>
              <a:rPr lang="en-GB" sz="2000" b="1" dirty="0">
                <a:solidFill>
                  <a:schemeClr val="bg2"/>
                </a:solidFill>
              </a:rPr>
              <a:t>Open</a:t>
            </a:r>
          </a:p>
        </p:txBody>
      </p:sp>
      <p:sp>
        <p:nvSpPr>
          <p:cNvPr id="8" name="Content Placeholder 3"/>
          <p:cNvSpPr txBox="1">
            <a:spLocks/>
          </p:cNvSpPr>
          <p:nvPr/>
        </p:nvSpPr>
        <p:spPr>
          <a:xfrm>
            <a:off x="1809750" y="2281312"/>
            <a:ext cx="4030663" cy="489744"/>
          </a:xfrm>
          <a:prstGeom prst="rect">
            <a:avLst/>
          </a:prstGeom>
        </p:spPr>
        <p:txBody>
          <a:bodyPr vert="horz" lIns="0" tIns="212400" rIns="0" bIns="0" rtlCol="0">
            <a:noAutofit/>
          </a:bodyPr>
          <a:lstStyle>
            <a:lvl1pPr marL="0" indent="0" algn="l" defTabSz="914400" rtl="0" eaLnBrk="1" latinLnBrk="0" hangingPunct="1">
              <a:spcBef>
                <a:spcPct val="20000"/>
              </a:spcBef>
              <a:buFont typeface="Arial" pitchFamily="34" charset="0"/>
              <a:buNone/>
              <a:defRPr lang="en-US" sz="1600" b="0" kern="1200">
                <a:solidFill>
                  <a:srgbClr val="333333"/>
                </a:solidFill>
                <a:latin typeface="+mn-lt"/>
                <a:ea typeface="+mn-ea"/>
                <a:cs typeface="+mn-cs"/>
              </a:defRPr>
            </a:lvl1pPr>
            <a:lvl2pPr marL="0" indent="0" algn="l" defTabSz="914400" rtl="0" eaLnBrk="1" latinLnBrk="0" hangingPunct="1">
              <a:spcBef>
                <a:spcPct val="20000"/>
              </a:spcBef>
              <a:buFont typeface="Arial" pitchFamily="34" charset="0"/>
              <a:buNone/>
              <a:defRPr sz="1600" b="1" kern="1200">
                <a:solidFill>
                  <a:srgbClr val="333333"/>
                </a:solidFill>
                <a:latin typeface="+mn-lt"/>
                <a:ea typeface="+mn-ea"/>
                <a:cs typeface="+mn-cs"/>
              </a:defRPr>
            </a:lvl2pPr>
            <a:lvl3pPr marL="252413" indent="-252413" algn="l" defTabSz="914400" rtl="0" eaLnBrk="1" latinLnBrk="0" hangingPunct="1">
              <a:spcBef>
                <a:spcPct val="20000"/>
              </a:spcBef>
              <a:buFont typeface="Wingdings" pitchFamily="2" charset="2"/>
              <a:buChar char=""/>
              <a:defRPr sz="1600" kern="1200">
                <a:solidFill>
                  <a:srgbClr val="333333"/>
                </a:solidFill>
                <a:latin typeface="+mn-lt"/>
                <a:ea typeface="+mn-ea"/>
                <a:cs typeface="+mn-cs"/>
              </a:defRPr>
            </a:lvl3pPr>
            <a:lvl4pPr marL="508000" indent="-255588" algn="l" defTabSz="914400" rtl="0" eaLnBrk="1" latinLnBrk="0" hangingPunct="1">
              <a:spcBef>
                <a:spcPct val="20000"/>
              </a:spcBef>
              <a:buFont typeface="Wingdings" pitchFamily="2" charset="2"/>
              <a:buChar char="n"/>
              <a:defRPr sz="1600" kern="1200">
                <a:solidFill>
                  <a:srgbClr val="333333"/>
                </a:solidFill>
                <a:latin typeface="+mn-lt"/>
                <a:ea typeface="+mn-ea"/>
                <a:cs typeface="+mn-cs"/>
              </a:defRPr>
            </a:lvl4pPr>
            <a:lvl5pPr marL="760413" indent="-252413" algn="l" defTabSz="914400" rtl="0" eaLnBrk="1" latinLnBrk="0" hangingPunct="1">
              <a:spcBef>
                <a:spcPct val="20000"/>
              </a:spcBef>
              <a:buFont typeface="Wingdings" pitchFamily="2" charset="2"/>
              <a:buChar char="n"/>
              <a:defRPr sz="1600" kern="1200">
                <a:solidFill>
                  <a:srgbClr val="333333"/>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sz="1800" dirty="0">
                <a:solidFill>
                  <a:srgbClr val="717171"/>
                </a:solidFill>
              </a:rPr>
              <a:t>…know what product they will buy</a:t>
            </a:r>
          </a:p>
        </p:txBody>
      </p:sp>
      <p:sp>
        <p:nvSpPr>
          <p:cNvPr id="9" name="Content Placeholder 4"/>
          <p:cNvSpPr txBox="1">
            <a:spLocks/>
          </p:cNvSpPr>
          <p:nvPr/>
        </p:nvSpPr>
        <p:spPr>
          <a:xfrm>
            <a:off x="6350001" y="2281312"/>
            <a:ext cx="4029075" cy="489744"/>
          </a:xfrm>
          <a:prstGeom prst="rect">
            <a:avLst/>
          </a:prstGeom>
        </p:spPr>
        <p:txBody>
          <a:bodyPr vert="horz" lIns="0" tIns="212400" rIns="0" bIns="0" rtlCol="0">
            <a:noAutofit/>
          </a:bodyPr>
          <a:lstStyle>
            <a:lvl1pPr marL="0" indent="0" algn="l" defTabSz="914400" rtl="0" eaLnBrk="1" latinLnBrk="0" hangingPunct="1">
              <a:spcBef>
                <a:spcPct val="20000"/>
              </a:spcBef>
              <a:buFont typeface="Arial" pitchFamily="34" charset="0"/>
              <a:buNone/>
              <a:defRPr lang="en-US" sz="1600" b="0" kern="1200">
                <a:solidFill>
                  <a:srgbClr val="333333"/>
                </a:solidFill>
                <a:latin typeface="+mn-lt"/>
                <a:ea typeface="+mn-ea"/>
                <a:cs typeface="+mn-cs"/>
              </a:defRPr>
            </a:lvl1pPr>
            <a:lvl2pPr marL="0" indent="0" algn="l" defTabSz="914400" rtl="0" eaLnBrk="1" latinLnBrk="0" hangingPunct="1">
              <a:spcBef>
                <a:spcPct val="20000"/>
              </a:spcBef>
              <a:buFont typeface="Arial" pitchFamily="34" charset="0"/>
              <a:buNone/>
              <a:defRPr sz="1600" b="1" kern="1200">
                <a:solidFill>
                  <a:srgbClr val="333333"/>
                </a:solidFill>
                <a:latin typeface="+mn-lt"/>
                <a:ea typeface="+mn-ea"/>
                <a:cs typeface="+mn-cs"/>
              </a:defRPr>
            </a:lvl2pPr>
            <a:lvl3pPr marL="252413" indent="-252413" algn="l" defTabSz="914400" rtl="0" eaLnBrk="1" latinLnBrk="0" hangingPunct="1">
              <a:spcBef>
                <a:spcPct val="20000"/>
              </a:spcBef>
              <a:buFont typeface="Wingdings" pitchFamily="2" charset="2"/>
              <a:buChar char=""/>
              <a:defRPr sz="1600" kern="1200">
                <a:solidFill>
                  <a:srgbClr val="333333"/>
                </a:solidFill>
                <a:latin typeface="+mn-lt"/>
                <a:ea typeface="+mn-ea"/>
                <a:cs typeface="+mn-cs"/>
              </a:defRPr>
            </a:lvl3pPr>
            <a:lvl4pPr marL="508000" indent="-255588" algn="l" defTabSz="914400" rtl="0" eaLnBrk="1" latinLnBrk="0" hangingPunct="1">
              <a:spcBef>
                <a:spcPct val="20000"/>
              </a:spcBef>
              <a:buFont typeface="Wingdings" pitchFamily="2" charset="2"/>
              <a:buChar char="n"/>
              <a:defRPr sz="1600" kern="1200">
                <a:solidFill>
                  <a:srgbClr val="333333"/>
                </a:solidFill>
                <a:latin typeface="+mn-lt"/>
                <a:ea typeface="+mn-ea"/>
                <a:cs typeface="+mn-cs"/>
              </a:defRPr>
            </a:lvl4pPr>
            <a:lvl5pPr marL="760413" indent="-252413" algn="l" defTabSz="914400" rtl="0" eaLnBrk="1" latinLnBrk="0" hangingPunct="1">
              <a:spcBef>
                <a:spcPct val="20000"/>
              </a:spcBef>
              <a:buFont typeface="Wingdings" pitchFamily="2" charset="2"/>
              <a:buChar char="n"/>
              <a:defRPr sz="1600" kern="1200">
                <a:solidFill>
                  <a:srgbClr val="333333"/>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sz="1800" dirty="0">
                <a:solidFill>
                  <a:srgbClr val="717171"/>
                </a:solidFill>
              </a:rPr>
              <a:t>…make some kind of decision at shelf</a:t>
            </a:r>
          </a:p>
          <a:p>
            <a:endParaRPr lang="en-GB" sz="1800" dirty="0">
              <a:solidFill>
                <a:srgbClr val="717171"/>
              </a:solidFill>
            </a:endParaRPr>
          </a:p>
          <a:p>
            <a:endParaRPr lang="en-GB" sz="1800" dirty="0">
              <a:solidFill>
                <a:srgbClr val="717171"/>
              </a:solidFill>
            </a:endParaRPr>
          </a:p>
        </p:txBody>
      </p:sp>
      <p:pic>
        <p:nvPicPr>
          <p:cNvPr id="12" name="Picture 1" descr="C:\Users\jay.roxas\Desktop\M Drive Images\200464106-001.jpg"/>
          <p:cNvPicPr>
            <a:picLocks noChangeAspect="1" noChangeArrowheads="1"/>
          </p:cNvPicPr>
          <p:nvPr/>
        </p:nvPicPr>
        <p:blipFill rotWithShape="1">
          <a:blip r:embed="rId3" cstate="screen"/>
          <a:srcRect/>
          <a:stretch/>
        </p:blipFill>
        <p:spPr bwMode="auto">
          <a:xfrm>
            <a:off x="6819960" y="3071209"/>
            <a:ext cx="3089155" cy="2035401"/>
          </a:xfrm>
          <a:prstGeom prst="rect">
            <a:avLst/>
          </a:prstGeom>
          <a:ln>
            <a:noFill/>
          </a:ln>
          <a:effectLst/>
        </p:spPr>
        <p:style>
          <a:lnRef idx="2">
            <a:schemeClr val="dk1"/>
          </a:lnRef>
          <a:fillRef idx="1">
            <a:schemeClr val="lt1"/>
          </a:fillRef>
          <a:effectRef idx="0">
            <a:schemeClr val="dk1"/>
          </a:effectRef>
          <a:fontRef idx="minor">
            <a:schemeClr val="dk1"/>
          </a:fontRef>
        </p:style>
      </p:pic>
      <p:pic>
        <p:nvPicPr>
          <p:cNvPr id="13" name="Picture 12" descr="86488238.jpg"/>
          <p:cNvPicPr>
            <a:picLocks noChangeAspect="1"/>
          </p:cNvPicPr>
          <p:nvPr/>
        </p:nvPicPr>
        <p:blipFill rotWithShape="1">
          <a:blip r:embed="rId4" cstate="screen">
            <a:extLst>
              <a:ext uri="{28A0092B-C50C-407E-A947-70E740481C1C}">
                <a14:useLocalDpi xmlns:a14="http://schemas.microsoft.com/office/drawing/2010/main" val="0"/>
              </a:ext>
            </a:extLst>
          </a:blip>
          <a:srcRect b="965"/>
          <a:stretch/>
        </p:blipFill>
        <p:spPr>
          <a:xfrm>
            <a:off x="2277329" y="3071209"/>
            <a:ext cx="3089155" cy="2035401"/>
          </a:xfrm>
          <a:prstGeom prst="rect">
            <a:avLst/>
          </a:prstGeom>
        </p:spPr>
      </p:pic>
      <p:sp>
        <p:nvSpPr>
          <p:cNvPr id="14" name="Content Placeholder 3"/>
          <p:cNvSpPr txBox="1">
            <a:spLocks/>
          </p:cNvSpPr>
          <p:nvPr/>
        </p:nvSpPr>
        <p:spPr>
          <a:xfrm>
            <a:off x="2306920" y="5155773"/>
            <a:ext cx="3059564" cy="606461"/>
          </a:xfrm>
          <a:prstGeom prst="rect">
            <a:avLst/>
          </a:prstGeom>
        </p:spPr>
        <p:txBody>
          <a:bodyPr vert="horz" lIns="0" tIns="212400" rIns="0" bIns="0" rtlCol="0">
            <a:noAutofit/>
          </a:bodyPr>
          <a:lstStyle>
            <a:lvl1pPr marL="0" indent="0" algn="l" defTabSz="914400" rtl="0" eaLnBrk="1" latinLnBrk="0" hangingPunct="1">
              <a:spcBef>
                <a:spcPct val="20000"/>
              </a:spcBef>
              <a:buFont typeface="Arial" pitchFamily="34" charset="0"/>
              <a:buNone/>
              <a:defRPr lang="en-US" sz="1600" b="0" kern="1200">
                <a:solidFill>
                  <a:srgbClr val="333333"/>
                </a:solidFill>
                <a:latin typeface="+mn-lt"/>
                <a:ea typeface="+mn-ea"/>
                <a:cs typeface="+mn-cs"/>
              </a:defRPr>
            </a:lvl1pPr>
            <a:lvl2pPr marL="0" indent="0" algn="l" defTabSz="914400" rtl="0" eaLnBrk="1" latinLnBrk="0" hangingPunct="1">
              <a:spcBef>
                <a:spcPct val="20000"/>
              </a:spcBef>
              <a:buFont typeface="Arial" pitchFamily="34" charset="0"/>
              <a:buNone/>
              <a:defRPr sz="1600" b="1" kern="1200">
                <a:solidFill>
                  <a:srgbClr val="333333"/>
                </a:solidFill>
                <a:latin typeface="+mn-lt"/>
                <a:ea typeface="+mn-ea"/>
                <a:cs typeface="+mn-cs"/>
              </a:defRPr>
            </a:lvl2pPr>
            <a:lvl3pPr marL="252413" indent="-252413" algn="l" defTabSz="914400" rtl="0" eaLnBrk="1" latinLnBrk="0" hangingPunct="1">
              <a:spcBef>
                <a:spcPct val="20000"/>
              </a:spcBef>
              <a:buFont typeface="Wingdings" pitchFamily="2" charset="2"/>
              <a:buChar char=""/>
              <a:defRPr sz="1600" kern="1200">
                <a:solidFill>
                  <a:srgbClr val="333333"/>
                </a:solidFill>
                <a:latin typeface="+mn-lt"/>
                <a:ea typeface="+mn-ea"/>
                <a:cs typeface="+mn-cs"/>
              </a:defRPr>
            </a:lvl3pPr>
            <a:lvl4pPr marL="508000" indent="-255588" algn="l" defTabSz="914400" rtl="0" eaLnBrk="1" latinLnBrk="0" hangingPunct="1">
              <a:spcBef>
                <a:spcPct val="20000"/>
              </a:spcBef>
              <a:buFont typeface="Wingdings" pitchFamily="2" charset="2"/>
              <a:buChar char="n"/>
              <a:defRPr sz="1600" kern="1200">
                <a:solidFill>
                  <a:srgbClr val="333333"/>
                </a:solidFill>
                <a:latin typeface="+mn-lt"/>
                <a:ea typeface="+mn-ea"/>
                <a:cs typeface="+mn-cs"/>
              </a:defRPr>
            </a:lvl4pPr>
            <a:lvl5pPr marL="760413" indent="-252413" algn="l" defTabSz="914400" rtl="0" eaLnBrk="1" latinLnBrk="0" hangingPunct="1">
              <a:spcBef>
                <a:spcPct val="20000"/>
              </a:spcBef>
              <a:buFont typeface="Wingdings" pitchFamily="2" charset="2"/>
              <a:buChar char="n"/>
              <a:defRPr sz="1600" kern="1200">
                <a:solidFill>
                  <a:srgbClr val="333333"/>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GB" b="1" dirty="0">
                <a:solidFill>
                  <a:srgbClr val="E5007E"/>
                </a:solidFill>
              </a:rPr>
              <a:t>Decision Point Pre-store:</a:t>
            </a:r>
          </a:p>
          <a:p>
            <a:pPr algn="ctr"/>
            <a:r>
              <a:rPr lang="en-GB" b="1" dirty="0">
                <a:solidFill>
                  <a:srgbClr val="E5007E"/>
                </a:solidFill>
              </a:rPr>
              <a:t>SEARCH</a:t>
            </a:r>
          </a:p>
        </p:txBody>
      </p:sp>
      <p:sp>
        <p:nvSpPr>
          <p:cNvPr id="15" name="Content Placeholder 4"/>
          <p:cNvSpPr txBox="1">
            <a:spLocks/>
          </p:cNvSpPr>
          <p:nvPr/>
        </p:nvSpPr>
        <p:spPr>
          <a:xfrm>
            <a:off x="6847171" y="5155773"/>
            <a:ext cx="3061944" cy="606461"/>
          </a:xfrm>
          <a:prstGeom prst="rect">
            <a:avLst/>
          </a:prstGeom>
        </p:spPr>
        <p:txBody>
          <a:bodyPr vert="horz" lIns="0" tIns="212400" rIns="0" bIns="0" rtlCol="0">
            <a:noAutofit/>
          </a:bodyPr>
          <a:lstStyle>
            <a:lvl1pPr marL="0" indent="0" algn="l" defTabSz="914400" rtl="0" eaLnBrk="1" latinLnBrk="0" hangingPunct="1">
              <a:spcBef>
                <a:spcPct val="20000"/>
              </a:spcBef>
              <a:buFont typeface="Arial" pitchFamily="34" charset="0"/>
              <a:buNone/>
              <a:defRPr lang="en-US" sz="1600" b="0" kern="1200">
                <a:solidFill>
                  <a:srgbClr val="333333"/>
                </a:solidFill>
                <a:latin typeface="+mn-lt"/>
                <a:ea typeface="+mn-ea"/>
                <a:cs typeface="+mn-cs"/>
              </a:defRPr>
            </a:lvl1pPr>
            <a:lvl2pPr marL="0" indent="0" algn="l" defTabSz="914400" rtl="0" eaLnBrk="1" latinLnBrk="0" hangingPunct="1">
              <a:spcBef>
                <a:spcPct val="20000"/>
              </a:spcBef>
              <a:buFont typeface="Arial" pitchFamily="34" charset="0"/>
              <a:buNone/>
              <a:defRPr sz="1600" b="1" kern="1200">
                <a:solidFill>
                  <a:srgbClr val="333333"/>
                </a:solidFill>
                <a:latin typeface="+mn-lt"/>
                <a:ea typeface="+mn-ea"/>
                <a:cs typeface="+mn-cs"/>
              </a:defRPr>
            </a:lvl2pPr>
            <a:lvl3pPr marL="252413" indent="-252413" algn="l" defTabSz="914400" rtl="0" eaLnBrk="1" latinLnBrk="0" hangingPunct="1">
              <a:spcBef>
                <a:spcPct val="20000"/>
              </a:spcBef>
              <a:buFont typeface="Wingdings" pitchFamily="2" charset="2"/>
              <a:buChar char=""/>
              <a:defRPr sz="1600" kern="1200">
                <a:solidFill>
                  <a:srgbClr val="333333"/>
                </a:solidFill>
                <a:latin typeface="+mn-lt"/>
                <a:ea typeface="+mn-ea"/>
                <a:cs typeface="+mn-cs"/>
              </a:defRPr>
            </a:lvl3pPr>
            <a:lvl4pPr marL="508000" indent="-255588" algn="l" defTabSz="914400" rtl="0" eaLnBrk="1" latinLnBrk="0" hangingPunct="1">
              <a:spcBef>
                <a:spcPct val="20000"/>
              </a:spcBef>
              <a:buFont typeface="Wingdings" pitchFamily="2" charset="2"/>
              <a:buChar char="n"/>
              <a:defRPr sz="1600" kern="1200">
                <a:solidFill>
                  <a:srgbClr val="333333"/>
                </a:solidFill>
                <a:latin typeface="+mn-lt"/>
                <a:ea typeface="+mn-ea"/>
                <a:cs typeface="+mn-cs"/>
              </a:defRPr>
            </a:lvl4pPr>
            <a:lvl5pPr marL="760413" indent="-252413" algn="l" defTabSz="914400" rtl="0" eaLnBrk="1" latinLnBrk="0" hangingPunct="1">
              <a:spcBef>
                <a:spcPct val="20000"/>
              </a:spcBef>
              <a:buFont typeface="Wingdings" pitchFamily="2" charset="2"/>
              <a:buChar char="n"/>
              <a:defRPr sz="1600" kern="1200">
                <a:solidFill>
                  <a:srgbClr val="333333"/>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GB" b="1" dirty="0">
                <a:solidFill>
                  <a:srgbClr val="E5007E"/>
                </a:solidFill>
              </a:rPr>
              <a:t>Decision Point In-Store:</a:t>
            </a:r>
          </a:p>
          <a:p>
            <a:pPr algn="ctr"/>
            <a:r>
              <a:rPr lang="en-GB" b="1" dirty="0">
                <a:solidFill>
                  <a:srgbClr val="E5007E"/>
                </a:solidFill>
              </a:rPr>
              <a:t>SELECT</a:t>
            </a:r>
          </a:p>
        </p:txBody>
      </p:sp>
      <p:sp>
        <p:nvSpPr>
          <p:cNvPr id="6" name="Slide Number Placeholder 5"/>
          <p:cNvSpPr>
            <a:spLocks noGrp="1"/>
          </p:cNvSpPr>
          <p:nvPr>
            <p:ph type="sldNum" sz="quarter" idx="4"/>
          </p:nvPr>
        </p:nvSpPr>
        <p:spPr/>
        <p:txBody>
          <a:bodyPr/>
          <a:lstStyle/>
          <a:p>
            <a:r>
              <a:rPr lang="en-GB">
                <a:solidFill>
                  <a:srgbClr val="717171"/>
                </a:solidFill>
              </a:rPr>
              <a:t>18</a:t>
            </a:r>
            <a:endParaRPr lang="en-GB" dirty="0">
              <a:solidFill>
                <a:srgbClr val="717171"/>
              </a:solidFill>
            </a:endParaRPr>
          </a:p>
        </p:txBody>
      </p:sp>
    </p:spTree>
    <p:extLst>
      <p:ext uri="{BB962C8B-B14F-4D97-AF65-F5344CB8AC3E}">
        <p14:creationId xmlns:p14="http://schemas.microsoft.com/office/powerpoint/2010/main" val="3933919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9999" y="185058"/>
            <a:ext cx="11466875" cy="704346"/>
          </a:xfrm>
        </p:spPr>
        <p:txBody>
          <a:bodyPr/>
          <a:lstStyle/>
          <a:p>
            <a:r>
              <a:rPr lang="en-GB" dirty="0"/>
              <a:t>Majority of shoppers have a specific brand in their mind before entering the store and hence influencing shoppers is not just a store issue. Brand marketing cannot be separate from shopper marketing</a:t>
            </a:r>
            <a:br>
              <a:rPr lang="en-GB" sz="2400" b="0" dirty="0"/>
            </a:br>
            <a:endParaRPr lang="en-GB" sz="2400" b="0" dirty="0"/>
          </a:p>
        </p:txBody>
      </p:sp>
      <p:graphicFrame>
        <p:nvGraphicFramePr>
          <p:cNvPr id="6" name="Chart 5"/>
          <p:cNvGraphicFramePr/>
          <p:nvPr>
            <p:extLst>
              <p:ext uri="{D42A27DB-BD31-4B8C-83A1-F6EECF244321}">
                <p14:modId xmlns:p14="http://schemas.microsoft.com/office/powerpoint/2010/main" val="2459773615"/>
              </p:ext>
            </p:extLst>
          </p:nvPr>
        </p:nvGraphicFramePr>
        <p:xfrm>
          <a:off x="806363" y="2346944"/>
          <a:ext cx="4923973" cy="3643471"/>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Box 6"/>
          <p:cNvSpPr txBox="1"/>
          <p:nvPr/>
        </p:nvSpPr>
        <p:spPr>
          <a:xfrm>
            <a:off x="359999" y="1479674"/>
            <a:ext cx="4937125" cy="276999"/>
          </a:xfrm>
          <a:prstGeom prst="rect">
            <a:avLst/>
          </a:prstGeom>
          <a:noFill/>
        </p:spPr>
        <p:txBody>
          <a:bodyPr wrap="square" lIns="0" tIns="0" rIns="0" bIns="0" rtlCol="0">
            <a:spAutoFit/>
          </a:bodyPr>
          <a:lstStyle/>
          <a:p>
            <a:r>
              <a:rPr lang="en-GB" b="1" dirty="0">
                <a:solidFill>
                  <a:srgbClr val="717171"/>
                </a:solidFill>
              </a:rPr>
              <a:t>Decided on brand pre-store and bought it %</a:t>
            </a:r>
          </a:p>
        </p:txBody>
      </p:sp>
      <p:sp>
        <p:nvSpPr>
          <p:cNvPr id="4" name="Slide Number Placeholder 3"/>
          <p:cNvSpPr>
            <a:spLocks noGrp="1"/>
          </p:cNvSpPr>
          <p:nvPr>
            <p:ph type="sldNum" sz="quarter" idx="10"/>
          </p:nvPr>
        </p:nvSpPr>
        <p:spPr/>
        <p:txBody>
          <a:bodyPr/>
          <a:lstStyle/>
          <a:p>
            <a:r>
              <a:rPr lang="en-AU">
                <a:solidFill>
                  <a:srgbClr val="717171"/>
                </a:solidFill>
              </a:rPr>
              <a:t>9</a:t>
            </a:r>
            <a:endParaRPr lang="en-AU" dirty="0">
              <a:solidFill>
                <a:srgbClr val="717171"/>
              </a:solidFill>
            </a:endParaRPr>
          </a:p>
        </p:txBody>
      </p:sp>
      <p:graphicFrame>
        <p:nvGraphicFramePr>
          <p:cNvPr id="8" name="Chart 7"/>
          <p:cNvGraphicFramePr/>
          <p:nvPr>
            <p:extLst>
              <p:ext uri="{D42A27DB-BD31-4B8C-83A1-F6EECF244321}">
                <p14:modId xmlns:p14="http://schemas.microsoft.com/office/powerpoint/2010/main" val="3588083273"/>
              </p:ext>
            </p:extLst>
          </p:nvPr>
        </p:nvGraphicFramePr>
        <p:xfrm>
          <a:off x="6818146" y="2346944"/>
          <a:ext cx="5008728" cy="3643471"/>
        </p:xfrm>
        <a:graphic>
          <a:graphicData uri="http://schemas.openxmlformats.org/drawingml/2006/chart">
            <c:chart xmlns:c="http://schemas.openxmlformats.org/drawingml/2006/chart" xmlns:r="http://schemas.openxmlformats.org/officeDocument/2006/relationships" r:id="rId4"/>
          </a:graphicData>
        </a:graphic>
      </p:graphicFrame>
      <p:sp>
        <p:nvSpPr>
          <p:cNvPr id="3" name="Rectangle 2"/>
          <p:cNvSpPr/>
          <p:nvPr/>
        </p:nvSpPr>
        <p:spPr bwMode="ltGray">
          <a:xfrm>
            <a:off x="264465" y="2039044"/>
            <a:ext cx="4075523" cy="280604"/>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r>
              <a:rPr lang="en-ZA" sz="1600" b="1" dirty="0">
                <a:solidFill>
                  <a:schemeClr val="tx1"/>
                </a:solidFill>
              </a:rPr>
              <a:t>Global market norms</a:t>
            </a:r>
          </a:p>
        </p:txBody>
      </p:sp>
      <p:sp>
        <p:nvSpPr>
          <p:cNvPr id="9" name="Rectangle 8"/>
          <p:cNvSpPr/>
          <p:nvPr/>
        </p:nvSpPr>
        <p:spPr bwMode="ltGray">
          <a:xfrm>
            <a:off x="6503767" y="2039044"/>
            <a:ext cx="4075523" cy="280604"/>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r>
              <a:rPr lang="en-ZA" sz="1600" b="1" dirty="0">
                <a:solidFill>
                  <a:schemeClr val="tx1"/>
                </a:solidFill>
              </a:rPr>
              <a:t>Young, low income women in SA</a:t>
            </a:r>
          </a:p>
        </p:txBody>
      </p:sp>
    </p:spTree>
    <p:extLst>
      <p:ext uri="{BB962C8B-B14F-4D97-AF65-F5344CB8AC3E}">
        <p14:creationId xmlns:p14="http://schemas.microsoft.com/office/powerpoint/2010/main" val="3387996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The marketing task is to influence conversion along the complete shopper journey </a:t>
            </a:r>
            <a:br>
              <a:rPr lang="en-GB" dirty="0"/>
            </a:br>
            <a:r>
              <a:rPr lang="en-GB" dirty="0"/>
              <a:t> </a:t>
            </a:r>
            <a:br>
              <a:rPr lang="en-GB" dirty="0"/>
            </a:br>
            <a:endParaRPr lang="en-GB" dirty="0"/>
          </a:p>
        </p:txBody>
      </p:sp>
      <p:sp>
        <p:nvSpPr>
          <p:cNvPr id="4" name="Content Placeholder 3"/>
          <p:cNvSpPr>
            <a:spLocks noGrp="1"/>
          </p:cNvSpPr>
          <p:nvPr>
            <p:ph type="body" sz="quarter" idx="17"/>
          </p:nvPr>
        </p:nvSpPr>
        <p:spPr/>
        <p:txBody>
          <a:bodyPr/>
          <a:lstStyle/>
          <a:p>
            <a:r>
              <a:rPr lang="en-US" dirty="0"/>
              <a:t>And since </a:t>
            </a:r>
            <a:r>
              <a:rPr lang="en-GB" dirty="0"/>
              <a:t>shoppers are ‘connected’ in digital terms, the context </a:t>
            </a:r>
            <a:r>
              <a:rPr lang="en-US" dirty="0"/>
              <a:t>is </a:t>
            </a:r>
            <a:r>
              <a:rPr lang="en-US" dirty="0" err="1"/>
              <a:t>omnichannel</a:t>
            </a:r>
            <a:r>
              <a:rPr lang="en-US" dirty="0"/>
              <a:t>, including </a:t>
            </a:r>
            <a:r>
              <a:rPr lang="en-US" dirty="0" err="1"/>
              <a:t>eCommerce</a:t>
            </a:r>
            <a:endParaRPr lang="en-US" dirty="0"/>
          </a:p>
          <a:p>
            <a:endParaRPr lang="en-GB" dirty="0"/>
          </a:p>
        </p:txBody>
      </p:sp>
      <p:sp>
        <p:nvSpPr>
          <p:cNvPr id="3" name="Text Placeholder 2"/>
          <p:cNvSpPr>
            <a:spLocks noGrp="1"/>
          </p:cNvSpPr>
          <p:nvPr>
            <p:ph type="body" sz="quarter" idx="18"/>
          </p:nvPr>
        </p:nvSpPr>
        <p:spPr/>
        <p:txBody>
          <a:bodyPr/>
          <a:lstStyle/>
          <a:p>
            <a:endParaRPr lang="en-ZA"/>
          </a:p>
        </p:txBody>
      </p:sp>
      <p:grpSp>
        <p:nvGrpSpPr>
          <p:cNvPr id="17" name="Group 16"/>
          <p:cNvGrpSpPr/>
          <p:nvPr/>
        </p:nvGrpSpPr>
        <p:grpSpPr>
          <a:xfrm>
            <a:off x="8349094" y="2739579"/>
            <a:ext cx="1649387" cy="1541888"/>
            <a:chOff x="6876256" y="2532112"/>
            <a:chExt cx="1649387" cy="1541888"/>
          </a:xfrm>
        </p:grpSpPr>
        <p:sp>
          <p:nvSpPr>
            <p:cNvPr id="5" name="Rectangle 4"/>
            <p:cNvSpPr/>
            <p:nvPr/>
          </p:nvSpPr>
          <p:spPr bwMode="ltGray">
            <a:xfrm>
              <a:off x="6876256" y="2532112"/>
              <a:ext cx="1649387" cy="1541888"/>
            </a:xfrm>
            <a:prstGeom prst="rect">
              <a:avLst/>
            </a:pr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91440" bIns="45720" numCol="1" spcCol="0" rtlCol="0" fromWordArt="0" anchor="t" anchorCtr="0" forceAA="0" compatLnSpc="1">
              <a:prstTxWarp prst="textNoShape">
                <a:avLst/>
              </a:prstTxWarp>
              <a:noAutofit/>
            </a:bodyPr>
            <a:lstStyle/>
            <a:p>
              <a:r>
                <a:rPr lang="en-GB" sz="1400" dirty="0">
                  <a:solidFill>
                    <a:srgbClr val="FFFFFF"/>
                  </a:solidFill>
                </a:rPr>
                <a:t>Brand </a:t>
              </a:r>
            </a:p>
            <a:p>
              <a:r>
                <a:rPr lang="en-GB" sz="1400" dirty="0">
                  <a:solidFill>
                    <a:srgbClr val="FFFFFF"/>
                  </a:solidFill>
                </a:rPr>
                <a:t>purchase</a:t>
              </a:r>
            </a:p>
          </p:txBody>
        </p:sp>
        <p:sp>
          <p:nvSpPr>
            <p:cNvPr id="9" name="Freeform 6"/>
            <p:cNvSpPr>
              <a:spLocks noEditPoints="1"/>
            </p:cNvSpPr>
            <p:nvPr/>
          </p:nvSpPr>
          <p:spPr bwMode="auto">
            <a:xfrm>
              <a:off x="7386351" y="3304591"/>
              <a:ext cx="629196" cy="535620"/>
            </a:xfrm>
            <a:custGeom>
              <a:avLst/>
              <a:gdLst>
                <a:gd name="T0" fmla="*/ 224 w 448"/>
                <a:gd name="T1" fmla="*/ 0 h 408"/>
                <a:gd name="T2" fmla="*/ 0 w 448"/>
                <a:gd name="T3" fmla="*/ 187 h 408"/>
                <a:gd name="T4" fmla="*/ 448 w 448"/>
                <a:gd name="T5" fmla="*/ 187 h 408"/>
                <a:gd name="T6" fmla="*/ 164 w 448"/>
                <a:gd name="T7" fmla="*/ 306 h 408"/>
                <a:gd name="T8" fmla="*/ 130 w 448"/>
                <a:gd name="T9" fmla="*/ 306 h 408"/>
                <a:gd name="T10" fmla="*/ 79 w 448"/>
                <a:gd name="T11" fmla="*/ 306 h 408"/>
                <a:gd name="T12" fmla="*/ 266 w 448"/>
                <a:gd name="T13" fmla="*/ 289 h 408"/>
                <a:gd name="T14" fmla="*/ 266 w 448"/>
                <a:gd name="T15" fmla="*/ 255 h 408"/>
                <a:gd name="T16" fmla="*/ 317 w 448"/>
                <a:gd name="T17" fmla="*/ 255 h 408"/>
                <a:gd name="T18" fmla="*/ 283 w 448"/>
                <a:gd name="T19" fmla="*/ 255 h 408"/>
                <a:gd name="T20" fmla="*/ 181 w 448"/>
                <a:gd name="T21" fmla="*/ 255 h 408"/>
                <a:gd name="T22" fmla="*/ 164 w 448"/>
                <a:gd name="T23" fmla="*/ 289 h 408"/>
                <a:gd name="T24" fmla="*/ 164 w 448"/>
                <a:gd name="T25" fmla="*/ 255 h 408"/>
                <a:gd name="T26" fmla="*/ 215 w 448"/>
                <a:gd name="T27" fmla="*/ 306 h 408"/>
                <a:gd name="T28" fmla="*/ 181 w 448"/>
                <a:gd name="T29" fmla="*/ 306 h 408"/>
                <a:gd name="T30" fmla="*/ 266 w 448"/>
                <a:gd name="T31" fmla="*/ 340 h 408"/>
                <a:gd name="T32" fmla="*/ 283 w 448"/>
                <a:gd name="T33" fmla="*/ 306 h 408"/>
                <a:gd name="T34" fmla="*/ 283 w 448"/>
                <a:gd name="T35" fmla="*/ 340 h 408"/>
                <a:gd name="T36" fmla="*/ 368 w 448"/>
                <a:gd name="T37" fmla="*/ 306 h 408"/>
                <a:gd name="T38" fmla="*/ 334 w 448"/>
                <a:gd name="T39" fmla="*/ 306 h 408"/>
                <a:gd name="T40" fmla="*/ 368 w 448"/>
                <a:gd name="T41" fmla="*/ 289 h 408"/>
                <a:gd name="T42" fmla="*/ 334 w 448"/>
                <a:gd name="T43" fmla="*/ 204 h 408"/>
                <a:gd name="T44" fmla="*/ 334 w 448"/>
                <a:gd name="T45" fmla="*/ 238 h 408"/>
                <a:gd name="T46" fmla="*/ 283 w 448"/>
                <a:gd name="T47" fmla="*/ 238 h 408"/>
                <a:gd name="T48" fmla="*/ 317 w 448"/>
                <a:gd name="T49" fmla="*/ 238 h 408"/>
                <a:gd name="T50" fmla="*/ 232 w 448"/>
                <a:gd name="T51" fmla="*/ 204 h 408"/>
                <a:gd name="T52" fmla="*/ 215 w 448"/>
                <a:gd name="T53" fmla="*/ 238 h 408"/>
                <a:gd name="T54" fmla="*/ 215 w 448"/>
                <a:gd name="T55" fmla="*/ 204 h 408"/>
                <a:gd name="T56" fmla="*/ 130 w 448"/>
                <a:gd name="T57" fmla="*/ 238 h 408"/>
                <a:gd name="T58" fmla="*/ 164 w 448"/>
                <a:gd name="T59" fmla="*/ 238 h 408"/>
                <a:gd name="T60" fmla="*/ 79 w 448"/>
                <a:gd name="T61" fmla="*/ 204 h 408"/>
                <a:gd name="T62" fmla="*/ 113 w 448"/>
                <a:gd name="T63" fmla="*/ 289 h 408"/>
                <a:gd name="T64" fmla="*/ 113 w 448"/>
                <a:gd name="T65" fmla="*/ 255 h 408"/>
                <a:gd name="T66" fmla="*/ 47 w 448"/>
                <a:gd name="T67" fmla="*/ 289 h 408"/>
                <a:gd name="T68" fmla="*/ 62 w 448"/>
                <a:gd name="T69" fmla="*/ 289 h 408"/>
                <a:gd name="T70" fmla="*/ 52 w 448"/>
                <a:gd name="T71" fmla="*/ 306 h 408"/>
                <a:gd name="T72" fmla="*/ 113 w 448"/>
                <a:gd name="T73" fmla="*/ 357 h 408"/>
                <a:gd name="T74" fmla="*/ 79 w 448"/>
                <a:gd name="T75" fmla="*/ 357 h 408"/>
                <a:gd name="T76" fmla="*/ 164 w 448"/>
                <a:gd name="T77" fmla="*/ 391 h 408"/>
                <a:gd name="T78" fmla="*/ 181 w 448"/>
                <a:gd name="T79" fmla="*/ 357 h 408"/>
                <a:gd name="T80" fmla="*/ 181 w 448"/>
                <a:gd name="T81" fmla="*/ 391 h 408"/>
                <a:gd name="T82" fmla="*/ 266 w 448"/>
                <a:gd name="T83" fmla="*/ 357 h 408"/>
                <a:gd name="T84" fmla="*/ 232 w 448"/>
                <a:gd name="T85" fmla="*/ 357 h 408"/>
                <a:gd name="T86" fmla="*/ 317 w 448"/>
                <a:gd name="T87" fmla="*/ 391 h 408"/>
                <a:gd name="T88" fmla="*/ 334 w 448"/>
                <a:gd name="T89" fmla="*/ 357 h 408"/>
                <a:gd name="T90" fmla="*/ 334 w 448"/>
                <a:gd name="T91" fmla="*/ 391 h 408"/>
                <a:gd name="T92" fmla="*/ 395 w 448"/>
                <a:gd name="T93" fmla="*/ 306 h 408"/>
                <a:gd name="T94" fmla="*/ 385 w 448"/>
                <a:gd name="T95" fmla="*/ 289 h 408"/>
                <a:gd name="T96" fmla="*/ 400 w 448"/>
                <a:gd name="T97" fmla="*/ 289 h 408"/>
                <a:gd name="T98" fmla="*/ 385 w 448"/>
                <a:gd name="T99" fmla="*/ 204 h 408"/>
                <a:gd name="T100" fmla="*/ 385 w 448"/>
                <a:gd name="T101" fmla="*/ 238 h 408"/>
                <a:gd name="T102" fmla="*/ 112 w 448"/>
                <a:gd name="T103" fmla="*/ 187 h 408"/>
                <a:gd name="T104" fmla="*/ 62 w 448"/>
                <a:gd name="T105" fmla="*/ 238 h 408"/>
                <a:gd name="T106" fmla="*/ 62 w 448"/>
                <a:gd name="T107" fmla="*/ 204 h 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48" h="408">
                  <a:moveTo>
                    <a:pt x="356" y="187"/>
                  </a:moveTo>
                  <a:cubicBezTo>
                    <a:pt x="231" y="3"/>
                    <a:pt x="231" y="3"/>
                    <a:pt x="231" y="3"/>
                  </a:cubicBezTo>
                  <a:cubicBezTo>
                    <a:pt x="229" y="1"/>
                    <a:pt x="227" y="0"/>
                    <a:pt x="224" y="0"/>
                  </a:cubicBezTo>
                  <a:cubicBezTo>
                    <a:pt x="221" y="0"/>
                    <a:pt x="218" y="1"/>
                    <a:pt x="217" y="3"/>
                  </a:cubicBezTo>
                  <a:cubicBezTo>
                    <a:pt x="92" y="187"/>
                    <a:pt x="92" y="187"/>
                    <a:pt x="92" y="187"/>
                  </a:cubicBezTo>
                  <a:cubicBezTo>
                    <a:pt x="0" y="187"/>
                    <a:pt x="0" y="187"/>
                    <a:pt x="0" y="187"/>
                  </a:cubicBezTo>
                  <a:cubicBezTo>
                    <a:pt x="64" y="408"/>
                    <a:pt x="64" y="408"/>
                    <a:pt x="64" y="408"/>
                  </a:cubicBezTo>
                  <a:cubicBezTo>
                    <a:pt x="383" y="408"/>
                    <a:pt x="383" y="408"/>
                    <a:pt x="383" y="408"/>
                  </a:cubicBezTo>
                  <a:cubicBezTo>
                    <a:pt x="448" y="187"/>
                    <a:pt x="448" y="187"/>
                    <a:pt x="448" y="187"/>
                  </a:cubicBezTo>
                  <a:lnTo>
                    <a:pt x="356" y="187"/>
                  </a:lnTo>
                  <a:close/>
                  <a:moveTo>
                    <a:pt x="130" y="306"/>
                  </a:moveTo>
                  <a:cubicBezTo>
                    <a:pt x="164" y="306"/>
                    <a:pt x="164" y="306"/>
                    <a:pt x="164" y="306"/>
                  </a:cubicBezTo>
                  <a:cubicBezTo>
                    <a:pt x="164" y="340"/>
                    <a:pt x="164" y="340"/>
                    <a:pt x="164" y="340"/>
                  </a:cubicBezTo>
                  <a:cubicBezTo>
                    <a:pt x="130" y="340"/>
                    <a:pt x="130" y="340"/>
                    <a:pt x="130" y="340"/>
                  </a:cubicBezTo>
                  <a:lnTo>
                    <a:pt x="130" y="306"/>
                  </a:lnTo>
                  <a:close/>
                  <a:moveTo>
                    <a:pt x="113" y="340"/>
                  </a:moveTo>
                  <a:cubicBezTo>
                    <a:pt x="79" y="340"/>
                    <a:pt x="79" y="340"/>
                    <a:pt x="79" y="340"/>
                  </a:cubicBezTo>
                  <a:cubicBezTo>
                    <a:pt x="79" y="306"/>
                    <a:pt x="79" y="306"/>
                    <a:pt x="79" y="306"/>
                  </a:cubicBezTo>
                  <a:cubicBezTo>
                    <a:pt x="113" y="306"/>
                    <a:pt x="113" y="306"/>
                    <a:pt x="113" y="306"/>
                  </a:cubicBezTo>
                  <a:lnTo>
                    <a:pt x="113" y="340"/>
                  </a:lnTo>
                  <a:close/>
                  <a:moveTo>
                    <a:pt x="266" y="289"/>
                  </a:moveTo>
                  <a:cubicBezTo>
                    <a:pt x="232" y="289"/>
                    <a:pt x="232" y="289"/>
                    <a:pt x="232" y="289"/>
                  </a:cubicBezTo>
                  <a:cubicBezTo>
                    <a:pt x="232" y="255"/>
                    <a:pt x="232" y="255"/>
                    <a:pt x="232" y="255"/>
                  </a:cubicBezTo>
                  <a:cubicBezTo>
                    <a:pt x="266" y="255"/>
                    <a:pt x="266" y="255"/>
                    <a:pt x="266" y="255"/>
                  </a:cubicBezTo>
                  <a:lnTo>
                    <a:pt x="266" y="289"/>
                  </a:lnTo>
                  <a:close/>
                  <a:moveTo>
                    <a:pt x="283" y="255"/>
                  </a:moveTo>
                  <a:cubicBezTo>
                    <a:pt x="317" y="255"/>
                    <a:pt x="317" y="255"/>
                    <a:pt x="317" y="255"/>
                  </a:cubicBezTo>
                  <a:cubicBezTo>
                    <a:pt x="317" y="289"/>
                    <a:pt x="317" y="289"/>
                    <a:pt x="317" y="289"/>
                  </a:cubicBezTo>
                  <a:cubicBezTo>
                    <a:pt x="283" y="289"/>
                    <a:pt x="283" y="289"/>
                    <a:pt x="283" y="289"/>
                  </a:cubicBezTo>
                  <a:lnTo>
                    <a:pt x="283" y="255"/>
                  </a:lnTo>
                  <a:close/>
                  <a:moveTo>
                    <a:pt x="215" y="289"/>
                  </a:moveTo>
                  <a:cubicBezTo>
                    <a:pt x="181" y="289"/>
                    <a:pt x="181" y="289"/>
                    <a:pt x="181" y="289"/>
                  </a:cubicBezTo>
                  <a:cubicBezTo>
                    <a:pt x="181" y="255"/>
                    <a:pt x="181" y="255"/>
                    <a:pt x="181" y="255"/>
                  </a:cubicBezTo>
                  <a:cubicBezTo>
                    <a:pt x="215" y="255"/>
                    <a:pt x="215" y="255"/>
                    <a:pt x="215" y="255"/>
                  </a:cubicBezTo>
                  <a:lnTo>
                    <a:pt x="215" y="289"/>
                  </a:lnTo>
                  <a:close/>
                  <a:moveTo>
                    <a:pt x="164" y="289"/>
                  </a:moveTo>
                  <a:cubicBezTo>
                    <a:pt x="130" y="289"/>
                    <a:pt x="130" y="289"/>
                    <a:pt x="130" y="289"/>
                  </a:cubicBezTo>
                  <a:cubicBezTo>
                    <a:pt x="130" y="255"/>
                    <a:pt x="130" y="255"/>
                    <a:pt x="130" y="255"/>
                  </a:cubicBezTo>
                  <a:cubicBezTo>
                    <a:pt x="164" y="255"/>
                    <a:pt x="164" y="255"/>
                    <a:pt x="164" y="255"/>
                  </a:cubicBezTo>
                  <a:lnTo>
                    <a:pt x="164" y="289"/>
                  </a:lnTo>
                  <a:close/>
                  <a:moveTo>
                    <a:pt x="181" y="306"/>
                  </a:moveTo>
                  <a:cubicBezTo>
                    <a:pt x="215" y="306"/>
                    <a:pt x="215" y="306"/>
                    <a:pt x="215" y="306"/>
                  </a:cubicBezTo>
                  <a:cubicBezTo>
                    <a:pt x="215" y="340"/>
                    <a:pt x="215" y="340"/>
                    <a:pt x="215" y="340"/>
                  </a:cubicBezTo>
                  <a:cubicBezTo>
                    <a:pt x="181" y="340"/>
                    <a:pt x="181" y="340"/>
                    <a:pt x="181" y="340"/>
                  </a:cubicBezTo>
                  <a:lnTo>
                    <a:pt x="181" y="306"/>
                  </a:lnTo>
                  <a:close/>
                  <a:moveTo>
                    <a:pt x="232" y="306"/>
                  </a:moveTo>
                  <a:cubicBezTo>
                    <a:pt x="266" y="306"/>
                    <a:pt x="266" y="306"/>
                    <a:pt x="266" y="306"/>
                  </a:cubicBezTo>
                  <a:cubicBezTo>
                    <a:pt x="266" y="340"/>
                    <a:pt x="266" y="340"/>
                    <a:pt x="266" y="340"/>
                  </a:cubicBezTo>
                  <a:cubicBezTo>
                    <a:pt x="232" y="340"/>
                    <a:pt x="232" y="340"/>
                    <a:pt x="232" y="340"/>
                  </a:cubicBezTo>
                  <a:lnTo>
                    <a:pt x="232" y="306"/>
                  </a:lnTo>
                  <a:close/>
                  <a:moveTo>
                    <a:pt x="283" y="306"/>
                  </a:moveTo>
                  <a:cubicBezTo>
                    <a:pt x="317" y="306"/>
                    <a:pt x="317" y="306"/>
                    <a:pt x="317" y="306"/>
                  </a:cubicBezTo>
                  <a:cubicBezTo>
                    <a:pt x="317" y="340"/>
                    <a:pt x="317" y="340"/>
                    <a:pt x="317" y="340"/>
                  </a:cubicBezTo>
                  <a:cubicBezTo>
                    <a:pt x="283" y="340"/>
                    <a:pt x="283" y="340"/>
                    <a:pt x="283" y="340"/>
                  </a:cubicBezTo>
                  <a:lnTo>
                    <a:pt x="283" y="306"/>
                  </a:lnTo>
                  <a:close/>
                  <a:moveTo>
                    <a:pt x="334" y="306"/>
                  </a:moveTo>
                  <a:cubicBezTo>
                    <a:pt x="368" y="306"/>
                    <a:pt x="368" y="306"/>
                    <a:pt x="368" y="306"/>
                  </a:cubicBezTo>
                  <a:cubicBezTo>
                    <a:pt x="368" y="340"/>
                    <a:pt x="368" y="340"/>
                    <a:pt x="368" y="340"/>
                  </a:cubicBezTo>
                  <a:cubicBezTo>
                    <a:pt x="334" y="340"/>
                    <a:pt x="334" y="340"/>
                    <a:pt x="334" y="340"/>
                  </a:cubicBezTo>
                  <a:lnTo>
                    <a:pt x="334" y="306"/>
                  </a:lnTo>
                  <a:close/>
                  <a:moveTo>
                    <a:pt x="334" y="255"/>
                  </a:moveTo>
                  <a:cubicBezTo>
                    <a:pt x="368" y="255"/>
                    <a:pt x="368" y="255"/>
                    <a:pt x="368" y="255"/>
                  </a:cubicBezTo>
                  <a:cubicBezTo>
                    <a:pt x="368" y="289"/>
                    <a:pt x="368" y="289"/>
                    <a:pt x="368" y="289"/>
                  </a:cubicBezTo>
                  <a:cubicBezTo>
                    <a:pt x="334" y="289"/>
                    <a:pt x="334" y="289"/>
                    <a:pt x="334" y="289"/>
                  </a:cubicBezTo>
                  <a:lnTo>
                    <a:pt x="334" y="255"/>
                  </a:lnTo>
                  <a:close/>
                  <a:moveTo>
                    <a:pt x="334" y="204"/>
                  </a:moveTo>
                  <a:cubicBezTo>
                    <a:pt x="368" y="204"/>
                    <a:pt x="368" y="204"/>
                    <a:pt x="368" y="204"/>
                  </a:cubicBezTo>
                  <a:cubicBezTo>
                    <a:pt x="368" y="238"/>
                    <a:pt x="368" y="238"/>
                    <a:pt x="368" y="238"/>
                  </a:cubicBezTo>
                  <a:cubicBezTo>
                    <a:pt x="334" y="238"/>
                    <a:pt x="334" y="238"/>
                    <a:pt x="334" y="238"/>
                  </a:cubicBezTo>
                  <a:lnTo>
                    <a:pt x="334" y="204"/>
                  </a:lnTo>
                  <a:close/>
                  <a:moveTo>
                    <a:pt x="317" y="238"/>
                  </a:moveTo>
                  <a:cubicBezTo>
                    <a:pt x="283" y="238"/>
                    <a:pt x="283" y="238"/>
                    <a:pt x="283" y="238"/>
                  </a:cubicBezTo>
                  <a:cubicBezTo>
                    <a:pt x="283" y="204"/>
                    <a:pt x="283" y="204"/>
                    <a:pt x="283" y="204"/>
                  </a:cubicBezTo>
                  <a:cubicBezTo>
                    <a:pt x="317" y="204"/>
                    <a:pt x="317" y="204"/>
                    <a:pt x="317" y="204"/>
                  </a:cubicBezTo>
                  <a:lnTo>
                    <a:pt x="317" y="238"/>
                  </a:lnTo>
                  <a:close/>
                  <a:moveTo>
                    <a:pt x="266" y="238"/>
                  </a:moveTo>
                  <a:cubicBezTo>
                    <a:pt x="232" y="238"/>
                    <a:pt x="232" y="238"/>
                    <a:pt x="232" y="238"/>
                  </a:cubicBezTo>
                  <a:cubicBezTo>
                    <a:pt x="232" y="204"/>
                    <a:pt x="232" y="204"/>
                    <a:pt x="232" y="204"/>
                  </a:cubicBezTo>
                  <a:cubicBezTo>
                    <a:pt x="266" y="204"/>
                    <a:pt x="266" y="204"/>
                    <a:pt x="266" y="204"/>
                  </a:cubicBezTo>
                  <a:lnTo>
                    <a:pt x="266" y="238"/>
                  </a:lnTo>
                  <a:close/>
                  <a:moveTo>
                    <a:pt x="215" y="238"/>
                  </a:moveTo>
                  <a:cubicBezTo>
                    <a:pt x="181" y="238"/>
                    <a:pt x="181" y="238"/>
                    <a:pt x="181" y="238"/>
                  </a:cubicBezTo>
                  <a:cubicBezTo>
                    <a:pt x="181" y="204"/>
                    <a:pt x="181" y="204"/>
                    <a:pt x="181" y="204"/>
                  </a:cubicBezTo>
                  <a:cubicBezTo>
                    <a:pt x="215" y="204"/>
                    <a:pt x="215" y="204"/>
                    <a:pt x="215" y="204"/>
                  </a:cubicBezTo>
                  <a:lnTo>
                    <a:pt x="215" y="238"/>
                  </a:lnTo>
                  <a:close/>
                  <a:moveTo>
                    <a:pt x="164" y="238"/>
                  </a:moveTo>
                  <a:cubicBezTo>
                    <a:pt x="130" y="238"/>
                    <a:pt x="130" y="238"/>
                    <a:pt x="130" y="238"/>
                  </a:cubicBezTo>
                  <a:cubicBezTo>
                    <a:pt x="130" y="204"/>
                    <a:pt x="130" y="204"/>
                    <a:pt x="130" y="204"/>
                  </a:cubicBezTo>
                  <a:cubicBezTo>
                    <a:pt x="164" y="204"/>
                    <a:pt x="164" y="204"/>
                    <a:pt x="164" y="204"/>
                  </a:cubicBezTo>
                  <a:lnTo>
                    <a:pt x="164" y="238"/>
                  </a:lnTo>
                  <a:close/>
                  <a:moveTo>
                    <a:pt x="113" y="238"/>
                  </a:moveTo>
                  <a:cubicBezTo>
                    <a:pt x="79" y="238"/>
                    <a:pt x="79" y="238"/>
                    <a:pt x="79" y="238"/>
                  </a:cubicBezTo>
                  <a:cubicBezTo>
                    <a:pt x="79" y="204"/>
                    <a:pt x="79" y="204"/>
                    <a:pt x="79" y="204"/>
                  </a:cubicBezTo>
                  <a:cubicBezTo>
                    <a:pt x="113" y="204"/>
                    <a:pt x="113" y="204"/>
                    <a:pt x="113" y="204"/>
                  </a:cubicBezTo>
                  <a:lnTo>
                    <a:pt x="113" y="238"/>
                  </a:lnTo>
                  <a:close/>
                  <a:moveTo>
                    <a:pt x="113" y="289"/>
                  </a:moveTo>
                  <a:cubicBezTo>
                    <a:pt x="79" y="289"/>
                    <a:pt x="79" y="289"/>
                    <a:pt x="79" y="289"/>
                  </a:cubicBezTo>
                  <a:cubicBezTo>
                    <a:pt x="79" y="255"/>
                    <a:pt x="79" y="255"/>
                    <a:pt x="79" y="255"/>
                  </a:cubicBezTo>
                  <a:cubicBezTo>
                    <a:pt x="113" y="255"/>
                    <a:pt x="113" y="255"/>
                    <a:pt x="113" y="255"/>
                  </a:cubicBezTo>
                  <a:lnTo>
                    <a:pt x="113" y="289"/>
                  </a:lnTo>
                  <a:close/>
                  <a:moveTo>
                    <a:pt x="62" y="289"/>
                  </a:moveTo>
                  <a:cubicBezTo>
                    <a:pt x="47" y="289"/>
                    <a:pt x="47" y="289"/>
                    <a:pt x="47" y="289"/>
                  </a:cubicBezTo>
                  <a:cubicBezTo>
                    <a:pt x="37" y="255"/>
                    <a:pt x="37" y="255"/>
                    <a:pt x="37" y="255"/>
                  </a:cubicBezTo>
                  <a:cubicBezTo>
                    <a:pt x="62" y="255"/>
                    <a:pt x="62" y="255"/>
                    <a:pt x="62" y="255"/>
                  </a:cubicBezTo>
                  <a:lnTo>
                    <a:pt x="62" y="289"/>
                  </a:lnTo>
                  <a:close/>
                  <a:moveTo>
                    <a:pt x="62" y="306"/>
                  </a:moveTo>
                  <a:cubicBezTo>
                    <a:pt x="62" y="340"/>
                    <a:pt x="62" y="340"/>
                    <a:pt x="62" y="340"/>
                  </a:cubicBezTo>
                  <a:cubicBezTo>
                    <a:pt x="52" y="306"/>
                    <a:pt x="52" y="306"/>
                    <a:pt x="52" y="306"/>
                  </a:cubicBezTo>
                  <a:lnTo>
                    <a:pt x="62" y="306"/>
                  </a:lnTo>
                  <a:close/>
                  <a:moveTo>
                    <a:pt x="79" y="357"/>
                  </a:moveTo>
                  <a:cubicBezTo>
                    <a:pt x="113" y="357"/>
                    <a:pt x="113" y="357"/>
                    <a:pt x="113" y="357"/>
                  </a:cubicBezTo>
                  <a:cubicBezTo>
                    <a:pt x="113" y="391"/>
                    <a:pt x="113" y="391"/>
                    <a:pt x="113" y="391"/>
                  </a:cubicBezTo>
                  <a:cubicBezTo>
                    <a:pt x="79" y="391"/>
                    <a:pt x="79" y="391"/>
                    <a:pt x="79" y="391"/>
                  </a:cubicBezTo>
                  <a:lnTo>
                    <a:pt x="79" y="357"/>
                  </a:lnTo>
                  <a:close/>
                  <a:moveTo>
                    <a:pt x="130" y="357"/>
                  </a:moveTo>
                  <a:cubicBezTo>
                    <a:pt x="164" y="357"/>
                    <a:pt x="164" y="357"/>
                    <a:pt x="164" y="357"/>
                  </a:cubicBezTo>
                  <a:cubicBezTo>
                    <a:pt x="164" y="391"/>
                    <a:pt x="164" y="391"/>
                    <a:pt x="164" y="391"/>
                  </a:cubicBezTo>
                  <a:cubicBezTo>
                    <a:pt x="130" y="391"/>
                    <a:pt x="130" y="391"/>
                    <a:pt x="130" y="391"/>
                  </a:cubicBezTo>
                  <a:lnTo>
                    <a:pt x="130" y="357"/>
                  </a:lnTo>
                  <a:close/>
                  <a:moveTo>
                    <a:pt x="181" y="357"/>
                  </a:moveTo>
                  <a:cubicBezTo>
                    <a:pt x="215" y="357"/>
                    <a:pt x="215" y="357"/>
                    <a:pt x="215" y="357"/>
                  </a:cubicBezTo>
                  <a:cubicBezTo>
                    <a:pt x="215" y="391"/>
                    <a:pt x="215" y="391"/>
                    <a:pt x="215" y="391"/>
                  </a:cubicBezTo>
                  <a:cubicBezTo>
                    <a:pt x="181" y="391"/>
                    <a:pt x="181" y="391"/>
                    <a:pt x="181" y="391"/>
                  </a:cubicBezTo>
                  <a:lnTo>
                    <a:pt x="181" y="357"/>
                  </a:lnTo>
                  <a:close/>
                  <a:moveTo>
                    <a:pt x="232" y="357"/>
                  </a:moveTo>
                  <a:cubicBezTo>
                    <a:pt x="266" y="357"/>
                    <a:pt x="266" y="357"/>
                    <a:pt x="266" y="357"/>
                  </a:cubicBezTo>
                  <a:cubicBezTo>
                    <a:pt x="266" y="391"/>
                    <a:pt x="266" y="391"/>
                    <a:pt x="266" y="391"/>
                  </a:cubicBezTo>
                  <a:cubicBezTo>
                    <a:pt x="232" y="391"/>
                    <a:pt x="232" y="391"/>
                    <a:pt x="232" y="391"/>
                  </a:cubicBezTo>
                  <a:lnTo>
                    <a:pt x="232" y="357"/>
                  </a:lnTo>
                  <a:close/>
                  <a:moveTo>
                    <a:pt x="283" y="357"/>
                  </a:moveTo>
                  <a:cubicBezTo>
                    <a:pt x="317" y="357"/>
                    <a:pt x="317" y="357"/>
                    <a:pt x="317" y="357"/>
                  </a:cubicBezTo>
                  <a:cubicBezTo>
                    <a:pt x="317" y="391"/>
                    <a:pt x="317" y="391"/>
                    <a:pt x="317" y="391"/>
                  </a:cubicBezTo>
                  <a:cubicBezTo>
                    <a:pt x="283" y="391"/>
                    <a:pt x="283" y="391"/>
                    <a:pt x="283" y="391"/>
                  </a:cubicBezTo>
                  <a:lnTo>
                    <a:pt x="283" y="357"/>
                  </a:lnTo>
                  <a:close/>
                  <a:moveTo>
                    <a:pt x="334" y="357"/>
                  </a:moveTo>
                  <a:cubicBezTo>
                    <a:pt x="368" y="357"/>
                    <a:pt x="368" y="357"/>
                    <a:pt x="368" y="357"/>
                  </a:cubicBezTo>
                  <a:cubicBezTo>
                    <a:pt x="368" y="391"/>
                    <a:pt x="368" y="391"/>
                    <a:pt x="368" y="391"/>
                  </a:cubicBezTo>
                  <a:cubicBezTo>
                    <a:pt x="334" y="391"/>
                    <a:pt x="334" y="391"/>
                    <a:pt x="334" y="391"/>
                  </a:cubicBezTo>
                  <a:lnTo>
                    <a:pt x="334" y="357"/>
                  </a:lnTo>
                  <a:close/>
                  <a:moveTo>
                    <a:pt x="385" y="306"/>
                  </a:moveTo>
                  <a:cubicBezTo>
                    <a:pt x="395" y="306"/>
                    <a:pt x="395" y="306"/>
                    <a:pt x="395" y="306"/>
                  </a:cubicBezTo>
                  <a:cubicBezTo>
                    <a:pt x="385" y="340"/>
                    <a:pt x="385" y="340"/>
                    <a:pt x="385" y="340"/>
                  </a:cubicBezTo>
                  <a:lnTo>
                    <a:pt x="385" y="306"/>
                  </a:lnTo>
                  <a:close/>
                  <a:moveTo>
                    <a:pt x="385" y="289"/>
                  </a:moveTo>
                  <a:cubicBezTo>
                    <a:pt x="385" y="255"/>
                    <a:pt x="385" y="255"/>
                    <a:pt x="385" y="255"/>
                  </a:cubicBezTo>
                  <a:cubicBezTo>
                    <a:pt x="410" y="255"/>
                    <a:pt x="410" y="255"/>
                    <a:pt x="410" y="255"/>
                  </a:cubicBezTo>
                  <a:cubicBezTo>
                    <a:pt x="400" y="289"/>
                    <a:pt x="400" y="289"/>
                    <a:pt x="400" y="289"/>
                  </a:cubicBezTo>
                  <a:lnTo>
                    <a:pt x="385" y="289"/>
                  </a:lnTo>
                  <a:close/>
                  <a:moveTo>
                    <a:pt x="385" y="238"/>
                  </a:moveTo>
                  <a:cubicBezTo>
                    <a:pt x="385" y="204"/>
                    <a:pt x="385" y="204"/>
                    <a:pt x="385" y="204"/>
                  </a:cubicBezTo>
                  <a:cubicBezTo>
                    <a:pt x="425" y="204"/>
                    <a:pt x="425" y="204"/>
                    <a:pt x="425" y="204"/>
                  </a:cubicBezTo>
                  <a:cubicBezTo>
                    <a:pt x="415" y="238"/>
                    <a:pt x="415" y="238"/>
                    <a:pt x="415" y="238"/>
                  </a:cubicBezTo>
                  <a:lnTo>
                    <a:pt x="385" y="238"/>
                  </a:lnTo>
                  <a:close/>
                  <a:moveTo>
                    <a:pt x="224" y="23"/>
                  </a:moveTo>
                  <a:cubicBezTo>
                    <a:pt x="335" y="187"/>
                    <a:pt x="335" y="187"/>
                    <a:pt x="335" y="187"/>
                  </a:cubicBezTo>
                  <a:cubicBezTo>
                    <a:pt x="112" y="187"/>
                    <a:pt x="112" y="187"/>
                    <a:pt x="112" y="187"/>
                  </a:cubicBezTo>
                  <a:lnTo>
                    <a:pt x="224" y="23"/>
                  </a:lnTo>
                  <a:close/>
                  <a:moveTo>
                    <a:pt x="62" y="204"/>
                  </a:moveTo>
                  <a:cubicBezTo>
                    <a:pt x="62" y="238"/>
                    <a:pt x="62" y="238"/>
                    <a:pt x="62" y="238"/>
                  </a:cubicBezTo>
                  <a:cubicBezTo>
                    <a:pt x="32" y="238"/>
                    <a:pt x="32" y="238"/>
                    <a:pt x="32" y="238"/>
                  </a:cubicBezTo>
                  <a:cubicBezTo>
                    <a:pt x="23" y="204"/>
                    <a:pt x="23" y="204"/>
                    <a:pt x="23" y="204"/>
                  </a:cubicBezTo>
                  <a:lnTo>
                    <a:pt x="62" y="204"/>
                  </a:lnTo>
                  <a:close/>
                </a:path>
              </a:pathLst>
            </a:custGeom>
            <a:solidFill>
              <a:schemeClr val="bg1"/>
            </a:solidFill>
            <a:ln w="9525">
              <a:noFill/>
              <a:round/>
              <a:headEnd/>
              <a:tailEnd/>
            </a:ln>
          </p:spPr>
          <p:txBody>
            <a:bodyPr vert="horz" wrap="square" lIns="108000" tIns="108000" rIns="91440" bIns="45720" numCol="1" anchor="t" anchorCtr="0" compatLnSpc="1">
              <a:prstTxWarp prst="textNoShape">
                <a:avLst/>
              </a:prstTxWarp>
            </a:bodyPr>
            <a:lstStyle/>
            <a:p>
              <a:endParaRPr lang="en-GB" dirty="0">
                <a:solidFill>
                  <a:srgbClr val="333333"/>
                </a:solidFill>
                <a:latin typeface="Verdana"/>
              </a:endParaRPr>
            </a:p>
          </p:txBody>
        </p:sp>
      </p:grpSp>
      <p:grpSp>
        <p:nvGrpSpPr>
          <p:cNvPr id="15" name="Group 14"/>
          <p:cNvGrpSpPr/>
          <p:nvPr/>
        </p:nvGrpSpPr>
        <p:grpSpPr>
          <a:xfrm>
            <a:off x="4225167" y="2739579"/>
            <a:ext cx="4123927" cy="1541888"/>
            <a:chOff x="2804866" y="2532112"/>
            <a:chExt cx="4123927" cy="1541888"/>
          </a:xfrm>
        </p:grpSpPr>
        <p:cxnSp>
          <p:nvCxnSpPr>
            <p:cNvPr id="10" name="Straight Arrow Connector 9"/>
            <p:cNvCxnSpPr>
              <a:stCxn id="11" idx="3"/>
              <a:endCxn id="12" idx="1"/>
            </p:cNvCxnSpPr>
            <p:nvPr/>
          </p:nvCxnSpPr>
          <p:spPr>
            <a:xfrm>
              <a:off x="4454253" y="3303056"/>
              <a:ext cx="412577" cy="0"/>
            </a:xfrm>
            <a:prstGeom prst="straightConnector1">
              <a:avLst/>
            </a:prstGeom>
            <a:ln w="28575">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bwMode="ltGray">
            <a:xfrm>
              <a:off x="2804866" y="2532112"/>
              <a:ext cx="1649387" cy="1541888"/>
            </a:xfrm>
            <a:prstGeom prst="rect">
              <a:avLst/>
            </a:prstGeom>
            <a:solidFill>
              <a:schemeClr val="bg2">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91440" bIns="45720" numCol="1" spcCol="0" rtlCol="0" fromWordArt="0" anchor="t" anchorCtr="0" forceAA="0" compatLnSpc="1">
              <a:prstTxWarp prst="textNoShape">
                <a:avLst/>
              </a:prstTxWarp>
              <a:noAutofit/>
            </a:bodyPr>
            <a:lstStyle/>
            <a:p>
              <a:r>
                <a:rPr lang="en-US" sz="1400" dirty="0">
                  <a:solidFill>
                    <a:srgbClr val="FFFFFF"/>
                  </a:solidFill>
                </a:rPr>
                <a:t>Brand equity</a:t>
              </a:r>
              <a:endParaRPr lang="en-GB" sz="1400" dirty="0">
                <a:solidFill>
                  <a:srgbClr val="FFFFFF"/>
                </a:solidFill>
              </a:endParaRPr>
            </a:p>
          </p:txBody>
        </p:sp>
        <p:cxnSp>
          <p:nvCxnSpPr>
            <p:cNvPr id="19" name="Straight Arrow Connector 18"/>
            <p:cNvCxnSpPr/>
            <p:nvPr/>
          </p:nvCxnSpPr>
          <p:spPr>
            <a:xfrm>
              <a:off x="6516216" y="3303056"/>
              <a:ext cx="412577" cy="0"/>
            </a:xfrm>
            <a:prstGeom prst="straightConnector1">
              <a:avLst/>
            </a:prstGeom>
            <a:ln w="28575">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grpSp>
      <p:sp>
        <p:nvSpPr>
          <p:cNvPr id="12" name="Rectangle 11"/>
          <p:cNvSpPr/>
          <p:nvPr/>
        </p:nvSpPr>
        <p:spPr bwMode="ltGray">
          <a:xfrm>
            <a:off x="6287131" y="2739579"/>
            <a:ext cx="1649387" cy="1541888"/>
          </a:xfrm>
          <a:prstGeom prst="rect">
            <a:avLst/>
          </a:prstGeom>
          <a:solidFill>
            <a:schemeClr val="bg2">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91440" bIns="45720" numCol="1" spcCol="0" rtlCol="0" fromWordArt="0" anchor="t" anchorCtr="0" forceAA="0" compatLnSpc="1">
            <a:prstTxWarp prst="textNoShape">
              <a:avLst/>
            </a:prstTxWarp>
            <a:noAutofit/>
          </a:bodyPr>
          <a:lstStyle/>
          <a:p>
            <a:r>
              <a:rPr lang="en-GB" sz="1400" dirty="0">
                <a:solidFill>
                  <a:srgbClr val="FFFFFF"/>
                </a:solidFill>
              </a:rPr>
              <a:t>Brand     </a:t>
            </a:r>
          </a:p>
          <a:p>
            <a:r>
              <a:rPr lang="en-GB" sz="1400" dirty="0">
                <a:solidFill>
                  <a:srgbClr val="FFFFFF"/>
                </a:solidFill>
              </a:rPr>
              <a:t>In-store</a:t>
            </a:r>
          </a:p>
        </p:txBody>
      </p:sp>
      <p:grpSp>
        <p:nvGrpSpPr>
          <p:cNvPr id="14" name="Group 13"/>
          <p:cNvGrpSpPr/>
          <p:nvPr/>
        </p:nvGrpSpPr>
        <p:grpSpPr>
          <a:xfrm>
            <a:off x="2189329" y="2739579"/>
            <a:ext cx="2035695" cy="1544961"/>
            <a:chOff x="690365" y="2532111"/>
            <a:chExt cx="2035695" cy="1544961"/>
          </a:xfrm>
        </p:grpSpPr>
        <p:sp>
          <p:nvSpPr>
            <p:cNvPr id="7" name="Rectangle 6"/>
            <p:cNvSpPr/>
            <p:nvPr/>
          </p:nvSpPr>
          <p:spPr bwMode="ltGray">
            <a:xfrm>
              <a:off x="690365" y="2532111"/>
              <a:ext cx="1649387" cy="1544961"/>
            </a:xfrm>
            <a:prstGeom prst="rect">
              <a:avLst/>
            </a:prstGeom>
            <a:solidFill>
              <a:schemeClr val="bg2">
                <a:lumMod val="5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91440" bIns="45720" numCol="1" spcCol="0" rtlCol="0" fromWordArt="0" anchor="t" anchorCtr="0" forceAA="0" compatLnSpc="1">
              <a:prstTxWarp prst="textNoShape">
                <a:avLst/>
              </a:prstTxWarp>
              <a:noAutofit/>
            </a:bodyPr>
            <a:lstStyle/>
            <a:p>
              <a:r>
                <a:rPr lang="en-US" sz="1400" dirty="0">
                  <a:solidFill>
                    <a:srgbClr val="FFFFFF"/>
                  </a:solidFill>
                </a:rPr>
                <a:t>Previous brand experience and communication</a:t>
              </a:r>
              <a:endParaRPr lang="en-GB" sz="1400" dirty="0">
                <a:solidFill>
                  <a:srgbClr val="FFFFFF"/>
                </a:solidFill>
              </a:endParaRPr>
            </a:p>
          </p:txBody>
        </p:sp>
        <p:cxnSp>
          <p:nvCxnSpPr>
            <p:cNvPr id="13" name="Straight Arrow Connector 12"/>
            <p:cNvCxnSpPr/>
            <p:nvPr/>
          </p:nvCxnSpPr>
          <p:spPr>
            <a:xfrm>
              <a:off x="2339752" y="3303056"/>
              <a:ext cx="386308" cy="0"/>
            </a:xfrm>
            <a:prstGeom prst="straightConnector1">
              <a:avLst/>
            </a:prstGeom>
            <a:ln w="28575">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grpSp>
      <p:sp>
        <p:nvSpPr>
          <p:cNvPr id="8" name="Slide Number Placeholder 7"/>
          <p:cNvSpPr>
            <a:spLocks noGrp="1"/>
          </p:cNvSpPr>
          <p:nvPr>
            <p:ph type="sldNum" sz="quarter" idx="4"/>
          </p:nvPr>
        </p:nvSpPr>
        <p:spPr/>
        <p:txBody>
          <a:bodyPr/>
          <a:lstStyle/>
          <a:p>
            <a:r>
              <a:rPr lang="en-GB">
                <a:solidFill>
                  <a:srgbClr val="717171"/>
                </a:solidFill>
              </a:rPr>
              <a:t>10</a:t>
            </a:r>
            <a:endParaRPr lang="en-GB" dirty="0">
              <a:solidFill>
                <a:srgbClr val="717171"/>
              </a:solidFill>
            </a:endParaRPr>
          </a:p>
        </p:txBody>
      </p:sp>
    </p:spTree>
    <p:extLst>
      <p:ext uri="{BB962C8B-B14F-4D97-AF65-F5344CB8AC3E}">
        <p14:creationId xmlns:p14="http://schemas.microsoft.com/office/powerpoint/2010/main" val="1959131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AU" dirty="0"/>
              <a:t>Integrated marketing plans are tricky</a:t>
            </a:r>
          </a:p>
        </p:txBody>
      </p:sp>
      <p:sp>
        <p:nvSpPr>
          <p:cNvPr id="5" name="Text Placeholder 4"/>
          <p:cNvSpPr>
            <a:spLocks noGrp="1"/>
          </p:cNvSpPr>
          <p:nvPr>
            <p:ph type="body" sz="quarter" idx="17"/>
          </p:nvPr>
        </p:nvSpPr>
        <p:spPr/>
        <p:txBody>
          <a:bodyPr/>
          <a:lstStyle/>
          <a:p>
            <a:r>
              <a:rPr lang="en-AU" dirty="0"/>
              <a:t>Ensure a common language and focus on customers across all silo’s</a:t>
            </a:r>
          </a:p>
        </p:txBody>
      </p:sp>
      <p:sp>
        <p:nvSpPr>
          <p:cNvPr id="6" name="Text Placeholder 5"/>
          <p:cNvSpPr>
            <a:spLocks noGrp="1"/>
          </p:cNvSpPr>
          <p:nvPr>
            <p:ph type="body" sz="quarter" idx="18"/>
          </p:nvPr>
        </p:nvSpPr>
        <p:spPr>
          <a:xfrm>
            <a:off x="7521222" y="6438304"/>
            <a:ext cx="4670778" cy="197792"/>
          </a:xfrm>
        </p:spPr>
        <p:txBody>
          <a:bodyPr/>
          <a:lstStyle/>
          <a:p>
            <a:r>
              <a:rPr lang="en-AU" dirty="0">
                <a:solidFill>
                  <a:schemeClr val="bg1"/>
                </a:solidFill>
              </a:rPr>
              <a:t>Source: Kantar TNS Connect study: Automotive </a:t>
            </a:r>
          </a:p>
        </p:txBody>
      </p:sp>
      <p:sp>
        <p:nvSpPr>
          <p:cNvPr id="7" name="TextBox 6"/>
          <p:cNvSpPr txBox="1"/>
          <p:nvPr/>
        </p:nvSpPr>
        <p:spPr>
          <a:xfrm>
            <a:off x="726895" y="4642908"/>
            <a:ext cx="2002190" cy="276999"/>
          </a:xfrm>
          <a:prstGeom prst="rect">
            <a:avLst/>
          </a:prstGeom>
          <a:noFill/>
        </p:spPr>
        <p:txBody>
          <a:bodyPr wrap="square" lIns="0" tIns="0" rIns="0" bIns="0" rtlCol="0" anchor="ctr">
            <a:spAutoFit/>
          </a:bodyPr>
          <a:lstStyle/>
          <a:p>
            <a:pPr algn="ctr"/>
            <a:r>
              <a:rPr lang="en-AU" dirty="0">
                <a:solidFill>
                  <a:srgbClr val="717171"/>
                </a:solidFill>
              </a:rPr>
              <a:t>Trade marketing</a:t>
            </a:r>
          </a:p>
        </p:txBody>
      </p:sp>
      <p:sp>
        <p:nvSpPr>
          <p:cNvPr id="11" name="TextBox 10"/>
          <p:cNvSpPr txBox="1"/>
          <p:nvPr/>
        </p:nvSpPr>
        <p:spPr>
          <a:xfrm>
            <a:off x="3358310" y="4642909"/>
            <a:ext cx="2511902" cy="276999"/>
          </a:xfrm>
          <a:prstGeom prst="rect">
            <a:avLst/>
          </a:prstGeom>
          <a:noFill/>
        </p:spPr>
        <p:txBody>
          <a:bodyPr wrap="square" lIns="0" tIns="0" rIns="0" bIns="0" rtlCol="0" anchor="ctr">
            <a:spAutoFit/>
          </a:bodyPr>
          <a:lstStyle/>
          <a:p>
            <a:pPr algn="ctr"/>
            <a:r>
              <a:rPr lang="en-AU" dirty="0">
                <a:solidFill>
                  <a:srgbClr val="717171"/>
                </a:solidFill>
              </a:rPr>
              <a:t>Brand marketing</a:t>
            </a:r>
          </a:p>
        </p:txBody>
      </p:sp>
      <p:sp>
        <p:nvSpPr>
          <p:cNvPr id="13" name="TextBox 12"/>
          <p:cNvSpPr txBox="1"/>
          <p:nvPr/>
        </p:nvSpPr>
        <p:spPr>
          <a:xfrm>
            <a:off x="6411381" y="4504409"/>
            <a:ext cx="2511902" cy="553998"/>
          </a:xfrm>
          <a:prstGeom prst="rect">
            <a:avLst/>
          </a:prstGeom>
          <a:noFill/>
        </p:spPr>
        <p:txBody>
          <a:bodyPr wrap="square" lIns="0" tIns="0" rIns="0" bIns="0" rtlCol="0" anchor="ctr">
            <a:spAutoFit/>
          </a:bodyPr>
          <a:lstStyle/>
          <a:p>
            <a:pPr algn="ctr"/>
            <a:r>
              <a:rPr lang="en-AU" dirty="0">
                <a:solidFill>
                  <a:srgbClr val="717171"/>
                </a:solidFill>
              </a:rPr>
              <a:t>Customer service / satisfaction</a:t>
            </a:r>
          </a:p>
        </p:txBody>
      </p:sp>
      <p:sp>
        <p:nvSpPr>
          <p:cNvPr id="15" name="TextBox 14"/>
          <p:cNvSpPr txBox="1"/>
          <p:nvPr/>
        </p:nvSpPr>
        <p:spPr>
          <a:xfrm>
            <a:off x="9676656" y="4504409"/>
            <a:ext cx="1828928" cy="553998"/>
          </a:xfrm>
          <a:prstGeom prst="rect">
            <a:avLst/>
          </a:prstGeom>
          <a:noFill/>
        </p:spPr>
        <p:txBody>
          <a:bodyPr wrap="square" lIns="0" tIns="0" rIns="0" bIns="0" rtlCol="0" anchor="ctr">
            <a:spAutoFit/>
          </a:bodyPr>
          <a:lstStyle/>
          <a:p>
            <a:pPr algn="ctr"/>
            <a:r>
              <a:rPr lang="en-AU" dirty="0">
                <a:solidFill>
                  <a:srgbClr val="717171"/>
                </a:solidFill>
              </a:rPr>
              <a:t>Digital and social media</a:t>
            </a:r>
          </a:p>
        </p:txBody>
      </p:sp>
      <p:grpSp>
        <p:nvGrpSpPr>
          <p:cNvPr id="20" name="Group 19"/>
          <p:cNvGrpSpPr/>
          <p:nvPr/>
        </p:nvGrpSpPr>
        <p:grpSpPr>
          <a:xfrm>
            <a:off x="9676656" y="2566060"/>
            <a:ext cx="1828928" cy="1828928"/>
            <a:chOff x="6922990" y="1955080"/>
            <a:chExt cx="1828928" cy="1828928"/>
          </a:xfrm>
        </p:grpSpPr>
        <p:sp>
          <p:nvSpPr>
            <p:cNvPr id="16" name="Oval 15"/>
            <p:cNvSpPr/>
            <p:nvPr/>
          </p:nvSpPr>
          <p:spPr bwMode="ltGray">
            <a:xfrm>
              <a:off x="6922990" y="1955080"/>
              <a:ext cx="1828928" cy="1828928"/>
            </a:xfrm>
            <a:prstGeom prst="ellipse">
              <a:avLst/>
            </a:pr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1600" dirty="0" err="1">
                <a:solidFill>
                  <a:srgbClr val="FFFFFF"/>
                </a:solidFill>
              </a:endParaRPr>
            </a:p>
          </p:txBody>
        </p:sp>
        <p:pic>
          <p:nvPicPr>
            <p:cNvPr id="10" name="Picture 9"/>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922990" y="1955080"/>
              <a:ext cx="1828928" cy="1828928"/>
            </a:xfrm>
            <a:prstGeom prst="rect">
              <a:avLst/>
            </a:prstGeom>
          </p:spPr>
        </p:pic>
      </p:grpSp>
      <p:grpSp>
        <p:nvGrpSpPr>
          <p:cNvPr id="25" name="Group 24"/>
          <p:cNvGrpSpPr/>
          <p:nvPr/>
        </p:nvGrpSpPr>
        <p:grpSpPr>
          <a:xfrm>
            <a:off x="6743655" y="2562139"/>
            <a:ext cx="1832849" cy="1832849"/>
            <a:chOff x="6743655" y="2303885"/>
            <a:chExt cx="1832849" cy="1832849"/>
          </a:xfrm>
        </p:grpSpPr>
        <p:sp>
          <p:nvSpPr>
            <p:cNvPr id="22" name="Oval 21"/>
            <p:cNvSpPr/>
            <p:nvPr/>
          </p:nvSpPr>
          <p:spPr bwMode="ltGray">
            <a:xfrm>
              <a:off x="6743655" y="2307806"/>
              <a:ext cx="1828928" cy="1828928"/>
            </a:xfrm>
            <a:prstGeom prst="ellipse">
              <a:avLst/>
            </a:pr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1600" dirty="0" err="1">
                <a:solidFill>
                  <a:srgbClr val="FFFFFF"/>
                </a:solidFill>
              </a:endParaRPr>
            </a:p>
          </p:txBody>
        </p:sp>
        <p:pic>
          <p:nvPicPr>
            <p:cNvPr id="24" name="Picture 23"/>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743655" y="2303885"/>
              <a:ext cx="1832849" cy="1832849"/>
            </a:xfrm>
            <a:prstGeom prst="rect">
              <a:avLst/>
            </a:prstGeom>
          </p:spPr>
        </p:pic>
      </p:grpSp>
      <p:sp>
        <p:nvSpPr>
          <p:cNvPr id="27" name="Oval 26"/>
          <p:cNvSpPr/>
          <p:nvPr/>
        </p:nvSpPr>
        <p:spPr bwMode="ltGray">
          <a:xfrm>
            <a:off x="3717048" y="2566060"/>
            <a:ext cx="1828928" cy="1828928"/>
          </a:xfrm>
          <a:prstGeom prst="ellipse">
            <a:avLst/>
          </a:pr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1600" dirty="0" err="1">
              <a:solidFill>
                <a:srgbClr val="FFFFFF"/>
              </a:solidFill>
            </a:endParaRPr>
          </a:p>
        </p:txBody>
      </p:sp>
      <p:pic>
        <p:nvPicPr>
          <p:cNvPr id="28" name="Picture 27"/>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717048" y="2608924"/>
            <a:ext cx="1828928" cy="1828928"/>
          </a:xfrm>
          <a:prstGeom prst="rect">
            <a:avLst/>
          </a:prstGeom>
        </p:spPr>
      </p:pic>
      <p:sp>
        <p:nvSpPr>
          <p:cNvPr id="30" name="Oval 29"/>
          <p:cNvSpPr/>
          <p:nvPr/>
        </p:nvSpPr>
        <p:spPr bwMode="ltGray">
          <a:xfrm>
            <a:off x="784047" y="2566060"/>
            <a:ext cx="1828928" cy="1828928"/>
          </a:xfrm>
          <a:prstGeom prst="ellipse">
            <a:avLst/>
          </a:pr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1600" dirty="0" err="1">
              <a:solidFill>
                <a:srgbClr val="FFFFFF"/>
              </a:solidFill>
            </a:endParaRPr>
          </a:p>
        </p:txBody>
      </p:sp>
      <p:pic>
        <p:nvPicPr>
          <p:cNvPr id="31" name="Picture 30"/>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26895" y="2562139"/>
            <a:ext cx="1973048" cy="1973048"/>
          </a:xfrm>
          <a:prstGeom prst="rect">
            <a:avLst/>
          </a:prstGeom>
        </p:spPr>
      </p:pic>
      <p:sp>
        <p:nvSpPr>
          <p:cNvPr id="4" name="Slide Number Placeholder 3"/>
          <p:cNvSpPr>
            <a:spLocks noGrp="1"/>
          </p:cNvSpPr>
          <p:nvPr>
            <p:ph type="sldNum" sz="quarter" idx="4"/>
          </p:nvPr>
        </p:nvSpPr>
        <p:spPr/>
        <p:txBody>
          <a:bodyPr/>
          <a:lstStyle/>
          <a:p>
            <a:r>
              <a:rPr lang="en-GB">
                <a:solidFill>
                  <a:srgbClr val="717171"/>
                </a:solidFill>
              </a:rPr>
              <a:t>11</a:t>
            </a:r>
            <a:endParaRPr lang="en-GB" dirty="0">
              <a:solidFill>
                <a:srgbClr val="717171"/>
              </a:solidFill>
            </a:endParaRPr>
          </a:p>
        </p:txBody>
      </p:sp>
    </p:spTree>
    <p:extLst>
      <p:ext uri="{BB962C8B-B14F-4D97-AF65-F5344CB8AC3E}">
        <p14:creationId xmlns:p14="http://schemas.microsoft.com/office/powerpoint/2010/main" val="2541141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59998" y="4034762"/>
            <a:ext cx="2160000" cy="3308823"/>
          </a:xfrm>
        </p:spPr>
        <p:txBody>
          <a:bodyPr/>
          <a:lstStyle/>
          <a:p>
            <a:r>
              <a:rPr lang="en-GB" sz="1800" dirty="0"/>
              <a:t>Consistency is key</a:t>
            </a:r>
          </a:p>
        </p:txBody>
      </p:sp>
      <p:sp>
        <p:nvSpPr>
          <p:cNvPr id="4" name="Content Placeholder 3"/>
          <p:cNvSpPr>
            <a:spLocks noGrp="1"/>
          </p:cNvSpPr>
          <p:nvPr>
            <p:ph idx="14"/>
          </p:nvPr>
        </p:nvSpPr>
        <p:spPr>
          <a:xfrm>
            <a:off x="2692659" y="4034762"/>
            <a:ext cx="2160000" cy="3308823"/>
          </a:xfrm>
        </p:spPr>
        <p:txBody>
          <a:bodyPr/>
          <a:lstStyle/>
          <a:p>
            <a:r>
              <a:rPr lang="en-GB" sz="1800" dirty="0"/>
              <a:t>Messaging when it matters</a:t>
            </a:r>
          </a:p>
        </p:txBody>
      </p:sp>
      <p:sp>
        <p:nvSpPr>
          <p:cNvPr id="8" name="Content Placeholder 7"/>
          <p:cNvSpPr>
            <a:spLocks noGrp="1"/>
          </p:cNvSpPr>
          <p:nvPr>
            <p:ph idx="15"/>
          </p:nvPr>
        </p:nvSpPr>
        <p:spPr>
          <a:xfrm>
            <a:off x="5025320" y="4034762"/>
            <a:ext cx="2160000" cy="3308823"/>
          </a:xfrm>
        </p:spPr>
        <p:txBody>
          <a:bodyPr/>
          <a:lstStyle/>
          <a:p>
            <a:r>
              <a:rPr lang="en-GB" sz="1800" dirty="0"/>
              <a:t>Match the channel to the need</a:t>
            </a:r>
          </a:p>
        </p:txBody>
      </p:sp>
      <p:sp>
        <p:nvSpPr>
          <p:cNvPr id="14" name="Content Placeholder 13"/>
          <p:cNvSpPr>
            <a:spLocks noGrp="1"/>
          </p:cNvSpPr>
          <p:nvPr>
            <p:ph idx="16"/>
          </p:nvPr>
        </p:nvSpPr>
        <p:spPr>
          <a:xfrm>
            <a:off x="7357981" y="4034762"/>
            <a:ext cx="2160000" cy="3308823"/>
          </a:xfrm>
        </p:spPr>
        <p:txBody>
          <a:bodyPr/>
          <a:lstStyle/>
          <a:p>
            <a:r>
              <a:rPr lang="en-GB" sz="1800" dirty="0"/>
              <a:t>Find the right mix</a:t>
            </a:r>
          </a:p>
        </p:txBody>
      </p:sp>
      <p:sp>
        <p:nvSpPr>
          <p:cNvPr id="3" name="Title 2"/>
          <p:cNvSpPr>
            <a:spLocks noGrp="1"/>
          </p:cNvSpPr>
          <p:nvPr>
            <p:ph type="title"/>
          </p:nvPr>
        </p:nvSpPr>
        <p:spPr/>
        <p:txBody>
          <a:bodyPr/>
          <a:lstStyle/>
          <a:p>
            <a:r>
              <a:rPr lang="en-GB" dirty="0"/>
              <a:t>Five key tips for marketing through the customer journey</a:t>
            </a:r>
          </a:p>
        </p:txBody>
      </p:sp>
      <p:sp>
        <p:nvSpPr>
          <p:cNvPr id="33" name="Content Placeholder 13"/>
          <p:cNvSpPr txBox="1">
            <a:spLocks/>
          </p:cNvSpPr>
          <p:nvPr/>
        </p:nvSpPr>
        <p:spPr>
          <a:xfrm>
            <a:off x="9690641" y="4034762"/>
            <a:ext cx="2160000" cy="3308823"/>
          </a:xfrm>
          <a:prstGeom prst="rect">
            <a:avLst/>
          </a:prstGeom>
        </p:spPr>
        <p:txBody>
          <a:bodyPr vert="horz" lIns="0" tIns="0" rIns="0" bIns="0" rtlCol="0">
            <a:noAutofit/>
          </a:bodyPr>
          <a:lstStyle>
            <a:lvl1pPr marL="0" indent="0" algn="l" defTabSz="914400" rtl="0" eaLnBrk="1" latinLnBrk="0" hangingPunct="1">
              <a:lnSpc>
                <a:spcPct val="100000"/>
              </a:lnSpc>
              <a:spcBef>
                <a:spcPts val="1200"/>
              </a:spcBef>
              <a:buFont typeface="Arial" panose="020B0604020202020204" pitchFamily="34" charset="0"/>
              <a:buNone/>
              <a:defRPr sz="1600" b="0" kern="1200">
                <a:solidFill>
                  <a:schemeClr val="tx1"/>
                </a:solidFill>
                <a:latin typeface="+mn-lt"/>
                <a:ea typeface="+mn-ea"/>
                <a:cs typeface="+mn-cs"/>
              </a:defRPr>
            </a:lvl1pPr>
            <a:lvl2pPr marL="180975" indent="-180975" algn="l" defTabSz="914400" rtl="0" eaLnBrk="1" latinLnBrk="0" hangingPunct="1">
              <a:lnSpc>
                <a:spcPct val="100000"/>
              </a:lnSpc>
              <a:spcBef>
                <a:spcPts val="600"/>
              </a:spcBef>
              <a:buFont typeface="Wingdings" panose="05000000000000000000" pitchFamily="2" charset="2"/>
              <a:buChar char="§"/>
              <a:defRPr sz="1600" kern="1200">
                <a:solidFill>
                  <a:schemeClr val="tx1"/>
                </a:solidFill>
                <a:latin typeface="+mn-lt"/>
                <a:ea typeface="+mn-ea"/>
                <a:cs typeface="+mn-cs"/>
              </a:defRPr>
            </a:lvl2pPr>
            <a:lvl3pPr marL="361950" indent="-180975" algn="l" defTabSz="914400" rtl="0" eaLnBrk="1" latinLnBrk="0" hangingPunct="1">
              <a:lnSpc>
                <a:spcPct val="100000"/>
              </a:lnSpc>
              <a:spcBef>
                <a:spcPts val="600"/>
              </a:spcBef>
              <a:buFont typeface="Wingdings" panose="05000000000000000000" pitchFamily="2" charset="2"/>
              <a:buChar char="§"/>
              <a:defRPr sz="1600" kern="1200">
                <a:solidFill>
                  <a:schemeClr val="tx1"/>
                </a:solidFill>
                <a:latin typeface="+mn-lt"/>
                <a:ea typeface="+mn-ea"/>
                <a:cs typeface="+mn-cs"/>
              </a:defRPr>
            </a:lvl3pPr>
            <a:lvl4pPr marL="542925" indent="-180975" algn="l" defTabSz="914400" rtl="0" eaLnBrk="1" latinLnBrk="0" hangingPunct="1">
              <a:lnSpc>
                <a:spcPct val="100000"/>
              </a:lnSpc>
              <a:spcBef>
                <a:spcPts val="600"/>
              </a:spcBef>
              <a:buFont typeface="Wingdings" panose="05000000000000000000" pitchFamily="2" charset="2"/>
              <a:buChar char="§"/>
              <a:defRPr sz="1600" kern="1200">
                <a:solidFill>
                  <a:schemeClr val="tx1"/>
                </a:solidFill>
                <a:latin typeface="+mn-lt"/>
                <a:ea typeface="+mn-ea"/>
                <a:cs typeface="+mn-cs"/>
              </a:defRPr>
            </a:lvl4pPr>
            <a:lvl5pPr marL="714375" indent="-171450" algn="l" defTabSz="914400" rtl="0" eaLnBrk="1" latinLnBrk="0" hangingPunct="1">
              <a:lnSpc>
                <a:spcPct val="100000"/>
              </a:lnSpc>
              <a:spcBef>
                <a:spcPts val="600"/>
              </a:spcBef>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800" dirty="0">
                <a:solidFill>
                  <a:srgbClr val="717171"/>
                </a:solidFill>
              </a:rPr>
              <a:t>Remember to seal the deal</a:t>
            </a:r>
          </a:p>
        </p:txBody>
      </p:sp>
      <p:grpSp>
        <p:nvGrpSpPr>
          <p:cNvPr id="34" name="Group 33"/>
          <p:cNvGrpSpPr/>
          <p:nvPr/>
        </p:nvGrpSpPr>
        <p:grpSpPr>
          <a:xfrm>
            <a:off x="5025320" y="2048611"/>
            <a:ext cx="704697" cy="779907"/>
            <a:chOff x="3352800" y="393700"/>
            <a:chExt cx="5473700" cy="6057900"/>
          </a:xfrm>
          <a:solidFill>
            <a:schemeClr val="bg2"/>
          </a:solidFill>
        </p:grpSpPr>
        <p:sp>
          <p:nvSpPr>
            <p:cNvPr id="35" name="Freeform 34"/>
            <p:cNvSpPr>
              <a:spLocks/>
            </p:cNvSpPr>
            <p:nvPr/>
          </p:nvSpPr>
          <p:spPr bwMode="auto">
            <a:xfrm>
              <a:off x="5203825" y="393700"/>
              <a:ext cx="3622675" cy="3063875"/>
            </a:xfrm>
            <a:custGeom>
              <a:avLst/>
              <a:gdLst>
                <a:gd name="T0" fmla="*/ 1356 w 2282"/>
                <a:gd name="T1" fmla="*/ 32 h 1930"/>
                <a:gd name="T2" fmla="*/ 1338 w 2282"/>
                <a:gd name="T3" fmla="*/ 18 h 1930"/>
                <a:gd name="T4" fmla="*/ 1296 w 2282"/>
                <a:gd name="T5" fmla="*/ 2 h 1930"/>
                <a:gd name="T6" fmla="*/ 1252 w 2282"/>
                <a:gd name="T7" fmla="*/ 2 h 1930"/>
                <a:gd name="T8" fmla="*/ 1212 w 2282"/>
                <a:gd name="T9" fmla="*/ 18 h 1930"/>
                <a:gd name="T10" fmla="*/ 1194 w 2282"/>
                <a:gd name="T11" fmla="*/ 34 h 1930"/>
                <a:gd name="T12" fmla="*/ 1170 w 2282"/>
                <a:gd name="T13" fmla="*/ 70 h 1930"/>
                <a:gd name="T14" fmla="*/ 1162 w 2282"/>
                <a:gd name="T15" fmla="*/ 114 h 1930"/>
                <a:gd name="T16" fmla="*/ 1170 w 2282"/>
                <a:gd name="T17" fmla="*/ 156 h 1930"/>
                <a:gd name="T18" fmla="*/ 1196 w 2282"/>
                <a:gd name="T19" fmla="*/ 194 h 1930"/>
                <a:gd name="T20" fmla="*/ 114 w 2282"/>
                <a:gd name="T21" fmla="*/ 875 h 1930"/>
                <a:gd name="T22" fmla="*/ 90 w 2282"/>
                <a:gd name="T23" fmla="*/ 877 h 1930"/>
                <a:gd name="T24" fmla="*/ 50 w 2282"/>
                <a:gd name="T25" fmla="*/ 893 h 1930"/>
                <a:gd name="T26" fmla="*/ 20 w 2282"/>
                <a:gd name="T27" fmla="*/ 925 h 1930"/>
                <a:gd name="T28" fmla="*/ 2 w 2282"/>
                <a:gd name="T29" fmla="*/ 965 h 1930"/>
                <a:gd name="T30" fmla="*/ 0 w 2282"/>
                <a:gd name="T31" fmla="*/ 989 h 1930"/>
                <a:gd name="T32" fmla="*/ 8 w 2282"/>
                <a:gd name="T33" fmla="*/ 1033 h 1930"/>
                <a:gd name="T34" fmla="*/ 34 w 2282"/>
                <a:gd name="T35" fmla="*/ 1069 h 1930"/>
                <a:gd name="T36" fmla="*/ 70 w 2282"/>
                <a:gd name="T37" fmla="*/ 1093 h 1930"/>
                <a:gd name="T38" fmla="*/ 114 w 2282"/>
                <a:gd name="T39" fmla="*/ 1101 h 1930"/>
                <a:gd name="T40" fmla="*/ 1198 w 2282"/>
                <a:gd name="T41" fmla="*/ 1732 h 1930"/>
                <a:gd name="T42" fmla="*/ 1184 w 2282"/>
                <a:gd name="T43" fmla="*/ 1750 h 1930"/>
                <a:gd name="T44" fmla="*/ 1166 w 2282"/>
                <a:gd name="T45" fmla="*/ 1790 h 1930"/>
                <a:gd name="T46" fmla="*/ 1164 w 2282"/>
                <a:gd name="T47" fmla="*/ 1834 h 1930"/>
                <a:gd name="T48" fmla="*/ 1178 w 2282"/>
                <a:gd name="T49" fmla="*/ 1874 h 1930"/>
                <a:gd name="T50" fmla="*/ 1192 w 2282"/>
                <a:gd name="T51" fmla="*/ 1894 h 1930"/>
                <a:gd name="T52" fmla="*/ 1210 w 2282"/>
                <a:gd name="T53" fmla="*/ 1910 h 1930"/>
                <a:gd name="T54" fmla="*/ 1232 w 2282"/>
                <a:gd name="T55" fmla="*/ 1920 h 1930"/>
                <a:gd name="T56" fmla="*/ 1276 w 2282"/>
                <a:gd name="T57" fmla="*/ 1930 h 1930"/>
                <a:gd name="T58" fmla="*/ 1296 w 2282"/>
                <a:gd name="T59" fmla="*/ 1928 h 1930"/>
                <a:gd name="T60" fmla="*/ 1336 w 2282"/>
                <a:gd name="T61" fmla="*/ 1912 h 1930"/>
                <a:gd name="T62" fmla="*/ 2246 w 2282"/>
                <a:gd name="T63" fmla="*/ 1071 h 1930"/>
                <a:gd name="T64" fmla="*/ 2262 w 2282"/>
                <a:gd name="T65" fmla="*/ 1055 h 1930"/>
                <a:gd name="T66" fmla="*/ 2280 w 2282"/>
                <a:gd name="T67" fmla="*/ 1013 h 1930"/>
                <a:gd name="T68" fmla="*/ 2282 w 2282"/>
                <a:gd name="T69" fmla="*/ 989 h 1930"/>
                <a:gd name="T70" fmla="*/ 2274 w 2282"/>
                <a:gd name="T71" fmla="*/ 945 h 1930"/>
                <a:gd name="T72" fmla="*/ 2248 w 2282"/>
                <a:gd name="T73" fmla="*/ 907 h 19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282" h="1930">
                  <a:moveTo>
                    <a:pt x="2248" y="907"/>
                  </a:moveTo>
                  <a:lnTo>
                    <a:pt x="1356" y="32"/>
                  </a:lnTo>
                  <a:lnTo>
                    <a:pt x="1356" y="32"/>
                  </a:lnTo>
                  <a:lnTo>
                    <a:pt x="1338" y="18"/>
                  </a:lnTo>
                  <a:lnTo>
                    <a:pt x="1318" y="8"/>
                  </a:lnTo>
                  <a:lnTo>
                    <a:pt x="1296" y="2"/>
                  </a:lnTo>
                  <a:lnTo>
                    <a:pt x="1274" y="0"/>
                  </a:lnTo>
                  <a:lnTo>
                    <a:pt x="1252" y="2"/>
                  </a:lnTo>
                  <a:lnTo>
                    <a:pt x="1232" y="8"/>
                  </a:lnTo>
                  <a:lnTo>
                    <a:pt x="1212" y="18"/>
                  </a:lnTo>
                  <a:lnTo>
                    <a:pt x="1194" y="34"/>
                  </a:lnTo>
                  <a:lnTo>
                    <a:pt x="1194" y="34"/>
                  </a:lnTo>
                  <a:lnTo>
                    <a:pt x="1180" y="52"/>
                  </a:lnTo>
                  <a:lnTo>
                    <a:pt x="1170" y="70"/>
                  </a:lnTo>
                  <a:lnTo>
                    <a:pt x="1164" y="92"/>
                  </a:lnTo>
                  <a:lnTo>
                    <a:pt x="1162" y="114"/>
                  </a:lnTo>
                  <a:lnTo>
                    <a:pt x="1164" y="136"/>
                  </a:lnTo>
                  <a:lnTo>
                    <a:pt x="1170" y="156"/>
                  </a:lnTo>
                  <a:lnTo>
                    <a:pt x="1182" y="176"/>
                  </a:lnTo>
                  <a:lnTo>
                    <a:pt x="1196" y="194"/>
                  </a:lnTo>
                  <a:lnTo>
                    <a:pt x="1891" y="875"/>
                  </a:lnTo>
                  <a:lnTo>
                    <a:pt x="114" y="875"/>
                  </a:lnTo>
                  <a:lnTo>
                    <a:pt x="114" y="875"/>
                  </a:lnTo>
                  <a:lnTo>
                    <a:pt x="90" y="877"/>
                  </a:lnTo>
                  <a:lnTo>
                    <a:pt x="70" y="883"/>
                  </a:lnTo>
                  <a:lnTo>
                    <a:pt x="50" y="893"/>
                  </a:lnTo>
                  <a:lnTo>
                    <a:pt x="34" y="907"/>
                  </a:lnTo>
                  <a:lnTo>
                    <a:pt x="20" y="925"/>
                  </a:lnTo>
                  <a:lnTo>
                    <a:pt x="8" y="943"/>
                  </a:lnTo>
                  <a:lnTo>
                    <a:pt x="2" y="965"/>
                  </a:lnTo>
                  <a:lnTo>
                    <a:pt x="0" y="989"/>
                  </a:lnTo>
                  <a:lnTo>
                    <a:pt x="0" y="989"/>
                  </a:lnTo>
                  <a:lnTo>
                    <a:pt x="2" y="1011"/>
                  </a:lnTo>
                  <a:lnTo>
                    <a:pt x="8" y="1033"/>
                  </a:lnTo>
                  <a:lnTo>
                    <a:pt x="20" y="1051"/>
                  </a:lnTo>
                  <a:lnTo>
                    <a:pt x="34" y="1069"/>
                  </a:lnTo>
                  <a:lnTo>
                    <a:pt x="50" y="1083"/>
                  </a:lnTo>
                  <a:lnTo>
                    <a:pt x="70" y="1093"/>
                  </a:lnTo>
                  <a:lnTo>
                    <a:pt x="90" y="1099"/>
                  </a:lnTo>
                  <a:lnTo>
                    <a:pt x="114" y="1101"/>
                  </a:lnTo>
                  <a:lnTo>
                    <a:pt x="1879" y="1101"/>
                  </a:lnTo>
                  <a:lnTo>
                    <a:pt x="1198" y="1732"/>
                  </a:lnTo>
                  <a:lnTo>
                    <a:pt x="1198" y="1732"/>
                  </a:lnTo>
                  <a:lnTo>
                    <a:pt x="1184" y="1750"/>
                  </a:lnTo>
                  <a:lnTo>
                    <a:pt x="1172" y="1770"/>
                  </a:lnTo>
                  <a:lnTo>
                    <a:pt x="1166" y="1790"/>
                  </a:lnTo>
                  <a:lnTo>
                    <a:pt x="1162" y="1812"/>
                  </a:lnTo>
                  <a:lnTo>
                    <a:pt x="1164" y="1834"/>
                  </a:lnTo>
                  <a:lnTo>
                    <a:pt x="1170" y="1854"/>
                  </a:lnTo>
                  <a:lnTo>
                    <a:pt x="1178" y="1874"/>
                  </a:lnTo>
                  <a:lnTo>
                    <a:pt x="1192" y="1894"/>
                  </a:lnTo>
                  <a:lnTo>
                    <a:pt x="1192" y="1894"/>
                  </a:lnTo>
                  <a:lnTo>
                    <a:pt x="1202" y="1902"/>
                  </a:lnTo>
                  <a:lnTo>
                    <a:pt x="1210" y="1910"/>
                  </a:lnTo>
                  <a:lnTo>
                    <a:pt x="1220" y="1916"/>
                  </a:lnTo>
                  <a:lnTo>
                    <a:pt x="1232" y="1920"/>
                  </a:lnTo>
                  <a:lnTo>
                    <a:pt x="1254" y="1928"/>
                  </a:lnTo>
                  <a:lnTo>
                    <a:pt x="1276" y="1930"/>
                  </a:lnTo>
                  <a:lnTo>
                    <a:pt x="1276" y="1930"/>
                  </a:lnTo>
                  <a:lnTo>
                    <a:pt x="1296" y="1928"/>
                  </a:lnTo>
                  <a:lnTo>
                    <a:pt x="1316" y="1922"/>
                  </a:lnTo>
                  <a:lnTo>
                    <a:pt x="1336" y="1912"/>
                  </a:lnTo>
                  <a:lnTo>
                    <a:pt x="1352" y="1900"/>
                  </a:lnTo>
                  <a:lnTo>
                    <a:pt x="2246" y="1071"/>
                  </a:lnTo>
                  <a:lnTo>
                    <a:pt x="2246" y="1071"/>
                  </a:lnTo>
                  <a:lnTo>
                    <a:pt x="2262" y="1055"/>
                  </a:lnTo>
                  <a:lnTo>
                    <a:pt x="2272" y="1035"/>
                  </a:lnTo>
                  <a:lnTo>
                    <a:pt x="2280" y="1013"/>
                  </a:lnTo>
                  <a:lnTo>
                    <a:pt x="2282" y="989"/>
                  </a:lnTo>
                  <a:lnTo>
                    <a:pt x="2282" y="989"/>
                  </a:lnTo>
                  <a:lnTo>
                    <a:pt x="2280" y="967"/>
                  </a:lnTo>
                  <a:lnTo>
                    <a:pt x="2274" y="945"/>
                  </a:lnTo>
                  <a:lnTo>
                    <a:pt x="2262" y="925"/>
                  </a:lnTo>
                  <a:lnTo>
                    <a:pt x="2248" y="907"/>
                  </a:lnTo>
                  <a:lnTo>
                    <a:pt x="2248" y="90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solidFill>
                  <a:srgbClr val="717171"/>
                </a:solidFill>
              </a:endParaRPr>
            </a:p>
          </p:txBody>
        </p:sp>
        <p:sp>
          <p:nvSpPr>
            <p:cNvPr id="36" name="Freeform 35"/>
            <p:cNvSpPr>
              <a:spLocks/>
            </p:cNvSpPr>
            <p:nvPr/>
          </p:nvSpPr>
          <p:spPr bwMode="auto">
            <a:xfrm>
              <a:off x="3352800" y="3387725"/>
              <a:ext cx="3622675" cy="3063875"/>
            </a:xfrm>
            <a:custGeom>
              <a:avLst/>
              <a:gdLst>
                <a:gd name="T0" fmla="*/ 393 w 2282"/>
                <a:gd name="T1" fmla="*/ 875 h 1930"/>
                <a:gd name="T2" fmla="*/ 1088 w 2282"/>
                <a:gd name="T3" fmla="*/ 194 h 1930"/>
                <a:gd name="T4" fmla="*/ 1114 w 2282"/>
                <a:gd name="T5" fmla="*/ 156 h 1930"/>
                <a:gd name="T6" fmla="*/ 1122 w 2282"/>
                <a:gd name="T7" fmla="*/ 114 h 1930"/>
                <a:gd name="T8" fmla="*/ 1114 w 2282"/>
                <a:gd name="T9" fmla="*/ 72 h 1930"/>
                <a:gd name="T10" fmla="*/ 1090 w 2282"/>
                <a:gd name="T11" fmla="*/ 34 h 1930"/>
                <a:gd name="T12" fmla="*/ 1072 w 2282"/>
                <a:gd name="T13" fmla="*/ 18 h 1930"/>
                <a:gd name="T14" fmla="*/ 1032 w 2282"/>
                <a:gd name="T15" fmla="*/ 2 h 1930"/>
                <a:gd name="T16" fmla="*/ 988 w 2282"/>
                <a:gd name="T17" fmla="*/ 2 h 1930"/>
                <a:gd name="T18" fmla="*/ 946 w 2282"/>
                <a:gd name="T19" fmla="*/ 18 h 1930"/>
                <a:gd name="T20" fmla="*/ 40 w 2282"/>
                <a:gd name="T21" fmla="*/ 903 h 1930"/>
                <a:gd name="T22" fmla="*/ 24 w 2282"/>
                <a:gd name="T23" fmla="*/ 921 h 1930"/>
                <a:gd name="T24" fmla="*/ 12 w 2282"/>
                <a:gd name="T25" fmla="*/ 941 h 1930"/>
                <a:gd name="T26" fmla="*/ 2 w 2282"/>
                <a:gd name="T27" fmla="*/ 963 h 1930"/>
                <a:gd name="T28" fmla="*/ 0 w 2282"/>
                <a:gd name="T29" fmla="*/ 989 h 1930"/>
                <a:gd name="T30" fmla="*/ 0 w 2282"/>
                <a:gd name="T31" fmla="*/ 1001 h 1930"/>
                <a:gd name="T32" fmla="*/ 6 w 2282"/>
                <a:gd name="T33" fmla="*/ 1025 h 1930"/>
                <a:gd name="T34" fmla="*/ 16 w 2282"/>
                <a:gd name="T35" fmla="*/ 1045 h 1930"/>
                <a:gd name="T36" fmla="*/ 38 w 2282"/>
                <a:gd name="T37" fmla="*/ 1073 h 1930"/>
                <a:gd name="T38" fmla="*/ 932 w 2282"/>
                <a:gd name="T39" fmla="*/ 1900 h 1930"/>
                <a:gd name="T40" fmla="*/ 968 w 2282"/>
                <a:gd name="T41" fmla="*/ 1922 h 1930"/>
                <a:gd name="T42" fmla="*/ 1008 w 2282"/>
                <a:gd name="T43" fmla="*/ 1930 h 1930"/>
                <a:gd name="T44" fmla="*/ 1032 w 2282"/>
                <a:gd name="T45" fmla="*/ 1928 h 1930"/>
                <a:gd name="T46" fmla="*/ 1064 w 2282"/>
                <a:gd name="T47" fmla="*/ 1916 h 1930"/>
                <a:gd name="T48" fmla="*/ 1082 w 2282"/>
                <a:gd name="T49" fmla="*/ 1902 h 1930"/>
                <a:gd name="T50" fmla="*/ 1092 w 2282"/>
                <a:gd name="T51" fmla="*/ 1894 h 1930"/>
                <a:gd name="T52" fmla="*/ 1116 w 2282"/>
                <a:gd name="T53" fmla="*/ 1856 h 1930"/>
                <a:gd name="T54" fmla="*/ 1122 w 2282"/>
                <a:gd name="T55" fmla="*/ 1812 h 1930"/>
                <a:gd name="T56" fmla="*/ 1112 w 2282"/>
                <a:gd name="T57" fmla="*/ 1770 h 1930"/>
                <a:gd name="T58" fmla="*/ 1086 w 2282"/>
                <a:gd name="T59" fmla="*/ 1734 h 1930"/>
                <a:gd name="T60" fmla="*/ 2168 w 2282"/>
                <a:gd name="T61" fmla="*/ 1101 h 1930"/>
                <a:gd name="T62" fmla="*/ 2192 w 2282"/>
                <a:gd name="T63" fmla="*/ 1099 h 1930"/>
                <a:gd name="T64" fmla="*/ 2232 w 2282"/>
                <a:gd name="T65" fmla="*/ 1083 h 1930"/>
                <a:gd name="T66" fmla="*/ 2262 w 2282"/>
                <a:gd name="T67" fmla="*/ 1051 h 1930"/>
                <a:gd name="T68" fmla="*/ 2280 w 2282"/>
                <a:gd name="T69" fmla="*/ 1011 h 1930"/>
                <a:gd name="T70" fmla="*/ 2282 w 2282"/>
                <a:gd name="T71" fmla="*/ 989 h 1930"/>
                <a:gd name="T72" fmla="*/ 2272 w 2282"/>
                <a:gd name="T73" fmla="*/ 945 h 1930"/>
                <a:gd name="T74" fmla="*/ 2248 w 2282"/>
                <a:gd name="T75" fmla="*/ 907 h 1930"/>
                <a:gd name="T76" fmla="*/ 2212 w 2282"/>
                <a:gd name="T77" fmla="*/ 883 h 1930"/>
                <a:gd name="T78" fmla="*/ 2168 w 2282"/>
                <a:gd name="T79" fmla="*/ 875 h 19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282" h="1930">
                  <a:moveTo>
                    <a:pt x="2168" y="875"/>
                  </a:moveTo>
                  <a:lnTo>
                    <a:pt x="393" y="875"/>
                  </a:lnTo>
                  <a:lnTo>
                    <a:pt x="1088" y="194"/>
                  </a:lnTo>
                  <a:lnTo>
                    <a:pt x="1088" y="194"/>
                  </a:lnTo>
                  <a:lnTo>
                    <a:pt x="1102" y="176"/>
                  </a:lnTo>
                  <a:lnTo>
                    <a:pt x="1114" y="156"/>
                  </a:lnTo>
                  <a:lnTo>
                    <a:pt x="1120" y="136"/>
                  </a:lnTo>
                  <a:lnTo>
                    <a:pt x="1122" y="114"/>
                  </a:lnTo>
                  <a:lnTo>
                    <a:pt x="1120" y="92"/>
                  </a:lnTo>
                  <a:lnTo>
                    <a:pt x="1114" y="72"/>
                  </a:lnTo>
                  <a:lnTo>
                    <a:pt x="1104" y="52"/>
                  </a:lnTo>
                  <a:lnTo>
                    <a:pt x="1090" y="34"/>
                  </a:lnTo>
                  <a:lnTo>
                    <a:pt x="1090" y="34"/>
                  </a:lnTo>
                  <a:lnTo>
                    <a:pt x="1072" y="18"/>
                  </a:lnTo>
                  <a:lnTo>
                    <a:pt x="1052" y="8"/>
                  </a:lnTo>
                  <a:lnTo>
                    <a:pt x="1032" y="2"/>
                  </a:lnTo>
                  <a:lnTo>
                    <a:pt x="1010" y="0"/>
                  </a:lnTo>
                  <a:lnTo>
                    <a:pt x="988" y="2"/>
                  </a:lnTo>
                  <a:lnTo>
                    <a:pt x="966" y="8"/>
                  </a:lnTo>
                  <a:lnTo>
                    <a:pt x="946" y="18"/>
                  </a:lnTo>
                  <a:lnTo>
                    <a:pt x="930" y="32"/>
                  </a:lnTo>
                  <a:lnTo>
                    <a:pt x="40" y="903"/>
                  </a:lnTo>
                  <a:lnTo>
                    <a:pt x="40" y="903"/>
                  </a:lnTo>
                  <a:lnTo>
                    <a:pt x="24" y="921"/>
                  </a:lnTo>
                  <a:lnTo>
                    <a:pt x="18" y="929"/>
                  </a:lnTo>
                  <a:lnTo>
                    <a:pt x="12" y="941"/>
                  </a:lnTo>
                  <a:lnTo>
                    <a:pt x="6" y="951"/>
                  </a:lnTo>
                  <a:lnTo>
                    <a:pt x="2" y="963"/>
                  </a:lnTo>
                  <a:lnTo>
                    <a:pt x="0" y="975"/>
                  </a:lnTo>
                  <a:lnTo>
                    <a:pt x="0" y="989"/>
                  </a:lnTo>
                  <a:lnTo>
                    <a:pt x="0" y="989"/>
                  </a:lnTo>
                  <a:lnTo>
                    <a:pt x="0" y="1001"/>
                  </a:lnTo>
                  <a:lnTo>
                    <a:pt x="2" y="1013"/>
                  </a:lnTo>
                  <a:lnTo>
                    <a:pt x="6" y="1025"/>
                  </a:lnTo>
                  <a:lnTo>
                    <a:pt x="10" y="1035"/>
                  </a:lnTo>
                  <a:lnTo>
                    <a:pt x="16" y="1045"/>
                  </a:lnTo>
                  <a:lnTo>
                    <a:pt x="22" y="1055"/>
                  </a:lnTo>
                  <a:lnTo>
                    <a:pt x="38" y="1073"/>
                  </a:lnTo>
                  <a:lnTo>
                    <a:pt x="932" y="1900"/>
                  </a:lnTo>
                  <a:lnTo>
                    <a:pt x="932" y="1900"/>
                  </a:lnTo>
                  <a:lnTo>
                    <a:pt x="948" y="1912"/>
                  </a:lnTo>
                  <a:lnTo>
                    <a:pt x="968" y="1922"/>
                  </a:lnTo>
                  <a:lnTo>
                    <a:pt x="988" y="1928"/>
                  </a:lnTo>
                  <a:lnTo>
                    <a:pt x="1008" y="1930"/>
                  </a:lnTo>
                  <a:lnTo>
                    <a:pt x="1008" y="1930"/>
                  </a:lnTo>
                  <a:lnTo>
                    <a:pt x="1032" y="1928"/>
                  </a:lnTo>
                  <a:lnTo>
                    <a:pt x="1054" y="1920"/>
                  </a:lnTo>
                  <a:lnTo>
                    <a:pt x="1064" y="1916"/>
                  </a:lnTo>
                  <a:lnTo>
                    <a:pt x="1074" y="1910"/>
                  </a:lnTo>
                  <a:lnTo>
                    <a:pt x="1082" y="1902"/>
                  </a:lnTo>
                  <a:lnTo>
                    <a:pt x="1092" y="1894"/>
                  </a:lnTo>
                  <a:lnTo>
                    <a:pt x="1092" y="1894"/>
                  </a:lnTo>
                  <a:lnTo>
                    <a:pt x="1106" y="1876"/>
                  </a:lnTo>
                  <a:lnTo>
                    <a:pt x="1116" y="1856"/>
                  </a:lnTo>
                  <a:lnTo>
                    <a:pt x="1120" y="1834"/>
                  </a:lnTo>
                  <a:lnTo>
                    <a:pt x="1122" y="1812"/>
                  </a:lnTo>
                  <a:lnTo>
                    <a:pt x="1120" y="1790"/>
                  </a:lnTo>
                  <a:lnTo>
                    <a:pt x="1112" y="1770"/>
                  </a:lnTo>
                  <a:lnTo>
                    <a:pt x="1100" y="1750"/>
                  </a:lnTo>
                  <a:lnTo>
                    <a:pt x="1086" y="1734"/>
                  </a:lnTo>
                  <a:lnTo>
                    <a:pt x="405" y="1101"/>
                  </a:lnTo>
                  <a:lnTo>
                    <a:pt x="2168" y="1101"/>
                  </a:lnTo>
                  <a:lnTo>
                    <a:pt x="2168" y="1101"/>
                  </a:lnTo>
                  <a:lnTo>
                    <a:pt x="2192" y="1099"/>
                  </a:lnTo>
                  <a:lnTo>
                    <a:pt x="2212" y="1093"/>
                  </a:lnTo>
                  <a:lnTo>
                    <a:pt x="2232" y="1083"/>
                  </a:lnTo>
                  <a:lnTo>
                    <a:pt x="2248" y="1069"/>
                  </a:lnTo>
                  <a:lnTo>
                    <a:pt x="2262" y="1051"/>
                  </a:lnTo>
                  <a:lnTo>
                    <a:pt x="2272" y="1033"/>
                  </a:lnTo>
                  <a:lnTo>
                    <a:pt x="2280" y="1011"/>
                  </a:lnTo>
                  <a:lnTo>
                    <a:pt x="2282" y="989"/>
                  </a:lnTo>
                  <a:lnTo>
                    <a:pt x="2282" y="989"/>
                  </a:lnTo>
                  <a:lnTo>
                    <a:pt x="2280" y="965"/>
                  </a:lnTo>
                  <a:lnTo>
                    <a:pt x="2272" y="945"/>
                  </a:lnTo>
                  <a:lnTo>
                    <a:pt x="2262" y="925"/>
                  </a:lnTo>
                  <a:lnTo>
                    <a:pt x="2248" y="907"/>
                  </a:lnTo>
                  <a:lnTo>
                    <a:pt x="2232" y="895"/>
                  </a:lnTo>
                  <a:lnTo>
                    <a:pt x="2212" y="883"/>
                  </a:lnTo>
                  <a:lnTo>
                    <a:pt x="2192" y="877"/>
                  </a:lnTo>
                  <a:lnTo>
                    <a:pt x="2168" y="875"/>
                  </a:lnTo>
                  <a:lnTo>
                    <a:pt x="2168" y="8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solidFill>
                  <a:srgbClr val="717171"/>
                </a:solidFill>
              </a:endParaRPr>
            </a:p>
          </p:txBody>
        </p:sp>
      </p:grpSp>
      <p:sp>
        <p:nvSpPr>
          <p:cNvPr id="44" name="Freeform 21"/>
          <p:cNvSpPr>
            <a:spLocks noEditPoints="1"/>
          </p:cNvSpPr>
          <p:nvPr/>
        </p:nvSpPr>
        <p:spPr bwMode="auto">
          <a:xfrm>
            <a:off x="2692659" y="2048611"/>
            <a:ext cx="680718" cy="599730"/>
          </a:xfrm>
          <a:custGeom>
            <a:avLst/>
            <a:gdLst>
              <a:gd name="T0" fmla="*/ 2301 w 3194"/>
              <a:gd name="T1" fmla="*/ 959 h 2814"/>
              <a:gd name="T2" fmla="*/ 2374 w 3194"/>
              <a:gd name="T3" fmla="*/ 1046 h 2814"/>
              <a:gd name="T4" fmla="*/ 2374 w 3194"/>
              <a:gd name="T5" fmla="*/ 1163 h 2814"/>
              <a:gd name="T6" fmla="*/ 2301 w 3194"/>
              <a:gd name="T7" fmla="*/ 1250 h 2814"/>
              <a:gd name="T8" fmla="*/ 2187 w 3194"/>
              <a:gd name="T9" fmla="*/ 1269 h 2814"/>
              <a:gd name="T10" fmla="*/ 2088 w 3194"/>
              <a:gd name="T11" fmla="*/ 1213 h 2814"/>
              <a:gd name="T12" fmla="*/ 2049 w 3194"/>
              <a:gd name="T13" fmla="*/ 1104 h 2814"/>
              <a:gd name="T14" fmla="*/ 2088 w 3194"/>
              <a:gd name="T15" fmla="*/ 996 h 2814"/>
              <a:gd name="T16" fmla="*/ 2187 w 3194"/>
              <a:gd name="T17" fmla="*/ 939 h 2814"/>
              <a:gd name="T18" fmla="*/ 872 w 3194"/>
              <a:gd name="T19" fmla="*/ 517 h 2814"/>
              <a:gd name="T20" fmla="*/ 1451 w 3194"/>
              <a:gd name="T21" fmla="*/ 1091 h 2814"/>
              <a:gd name="T22" fmla="*/ 1450 w 3194"/>
              <a:gd name="T23" fmla="*/ 1158 h 2814"/>
              <a:gd name="T24" fmla="*/ 868 w 3194"/>
              <a:gd name="T25" fmla="*/ 1704 h 2814"/>
              <a:gd name="T26" fmla="*/ 795 w 3194"/>
              <a:gd name="T27" fmla="*/ 1707 h 2814"/>
              <a:gd name="T28" fmla="*/ 747 w 3194"/>
              <a:gd name="T29" fmla="*/ 1654 h 2814"/>
              <a:gd name="T30" fmla="*/ 757 w 3194"/>
              <a:gd name="T31" fmla="*/ 1582 h 2814"/>
              <a:gd name="T32" fmla="*/ 63 w 3194"/>
              <a:gd name="T33" fmla="*/ 1207 h 2814"/>
              <a:gd name="T34" fmla="*/ 3 w 3194"/>
              <a:gd name="T35" fmla="*/ 1147 h 2814"/>
              <a:gd name="T36" fmla="*/ 25 w 3194"/>
              <a:gd name="T37" fmla="*/ 1064 h 2814"/>
              <a:gd name="T38" fmla="*/ 1164 w 3194"/>
              <a:gd name="T39" fmla="*/ 1039 h 2814"/>
              <a:gd name="T40" fmla="*/ 744 w 3194"/>
              <a:gd name="T41" fmla="*/ 600 h 2814"/>
              <a:gd name="T42" fmla="*/ 768 w 3194"/>
              <a:gd name="T43" fmla="*/ 531 h 2814"/>
              <a:gd name="T44" fmla="*/ 837 w 3194"/>
              <a:gd name="T45" fmla="*/ 506 h 2814"/>
              <a:gd name="T46" fmla="*/ 1886 w 3194"/>
              <a:gd name="T47" fmla="*/ 25 h 2814"/>
              <a:gd name="T48" fmla="*/ 2196 w 3194"/>
              <a:gd name="T49" fmla="*/ 132 h 2814"/>
              <a:gd name="T50" fmla="*/ 2465 w 3194"/>
              <a:gd name="T51" fmla="*/ 313 h 2814"/>
              <a:gd name="T52" fmla="*/ 2678 w 3194"/>
              <a:gd name="T53" fmla="*/ 560 h 2814"/>
              <a:gd name="T54" fmla="*/ 3178 w 3194"/>
              <a:gd name="T55" fmla="*/ 1441 h 2814"/>
              <a:gd name="T56" fmla="*/ 3190 w 3194"/>
              <a:gd name="T57" fmla="*/ 1514 h 2814"/>
              <a:gd name="T58" fmla="*/ 3131 w 3194"/>
              <a:gd name="T59" fmla="*/ 1573 h 2814"/>
              <a:gd name="T60" fmla="*/ 2880 w 3194"/>
              <a:gd name="T61" fmla="*/ 2430 h 2814"/>
              <a:gd name="T62" fmla="*/ 2821 w 3194"/>
              <a:gd name="T63" fmla="*/ 2490 h 2814"/>
              <a:gd name="T64" fmla="*/ 2308 w 3194"/>
              <a:gd name="T65" fmla="*/ 2752 h 2814"/>
              <a:gd name="T66" fmla="*/ 2249 w 3194"/>
              <a:gd name="T67" fmla="*/ 2810 h 2814"/>
              <a:gd name="T68" fmla="*/ 1124 w 3194"/>
              <a:gd name="T69" fmla="*/ 2802 h 2814"/>
              <a:gd name="T70" fmla="*/ 1082 w 3194"/>
              <a:gd name="T71" fmla="*/ 2729 h 2814"/>
              <a:gd name="T72" fmla="*/ 900 w 3194"/>
              <a:gd name="T73" fmla="*/ 2253 h 2814"/>
              <a:gd name="T74" fmla="*/ 968 w 3194"/>
              <a:gd name="T75" fmla="*/ 2091 h 2814"/>
              <a:gd name="T76" fmla="*/ 1201 w 3194"/>
              <a:gd name="T77" fmla="*/ 2231 h 2814"/>
              <a:gd name="T78" fmla="*/ 1251 w 3194"/>
              <a:gd name="T79" fmla="*/ 2289 h 2814"/>
              <a:gd name="T80" fmla="*/ 2141 w 3194"/>
              <a:gd name="T81" fmla="*/ 2407 h 2814"/>
              <a:gd name="T82" fmla="*/ 2184 w 3194"/>
              <a:gd name="T83" fmla="*/ 2334 h 2814"/>
              <a:gd name="T84" fmla="*/ 2713 w 3194"/>
              <a:gd name="T85" fmla="*/ 1492 h 2814"/>
              <a:gd name="T86" fmla="*/ 2755 w 3194"/>
              <a:gd name="T87" fmla="*/ 1418 h 2814"/>
              <a:gd name="T88" fmla="*/ 2644 w 3194"/>
              <a:gd name="T89" fmla="*/ 865 h 2814"/>
              <a:gd name="T90" fmla="*/ 2571 w 3194"/>
              <a:gd name="T91" fmla="*/ 713 h 2814"/>
              <a:gd name="T92" fmla="*/ 2387 w 3194"/>
              <a:gd name="T93" fmla="*/ 474 h 2814"/>
              <a:gd name="T94" fmla="*/ 2147 w 3194"/>
              <a:gd name="T95" fmla="*/ 298 h 2814"/>
              <a:gd name="T96" fmla="*/ 1865 w 3194"/>
              <a:gd name="T97" fmla="*/ 195 h 2814"/>
              <a:gd name="T98" fmla="*/ 1557 w 3194"/>
              <a:gd name="T99" fmla="*/ 174 h 2814"/>
              <a:gd name="T100" fmla="*/ 1262 w 3194"/>
              <a:gd name="T101" fmla="*/ 238 h 2814"/>
              <a:gd name="T102" fmla="*/ 938 w 3194"/>
              <a:gd name="T103" fmla="*/ 213 h 2814"/>
              <a:gd name="T104" fmla="*/ 1226 w 3194"/>
              <a:gd name="T105" fmla="*/ 69 h 2814"/>
              <a:gd name="T106" fmla="*/ 1550 w 3194"/>
              <a:gd name="T107" fmla="*/ 3 h 28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194" h="2814">
                <a:moveTo>
                  <a:pt x="2217" y="936"/>
                </a:moveTo>
                <a:lnTo>
                  <a:pt x="2247" y="939"/>
                </a:lnTo>
                <a:lnTo>
                  <a:pt x="2275" y="947"/>
                </a:lnTo>
                <a:lnTo>
                  <a:pt x="2301" y="959"/>
                </a:lnTo>
                <a:lnTo>
                  <a:pt x="2325" y="976"/>
                </a:lnTo>
                <a:lnTo>
                  <a:pt x="2345" y="996"/>
                </a:lnTo>
                <a:lnTo>
                  <a:pt x="2362" y="1020"/>
                </a:lnTo>
                <a:lnTo>
                  <a:pt x="2374" y="1046"/>
                </a:lnTo>
                <a:lnTo>
                  <a:pt x="2382" y="1075"/>
                </a:lnTo>
                <a:lnTo>
                  <a:pt x="2385" y="1104"/>
                </a:lnTo>
                <a:lnTo>
                  <a:pt x="2382" y="1134"/>
                </a:lnTo>
                <a:lnTo>
                  <a:pt x="2374" y="1163"/>
                </a:lnTo>
                <a:lnTo>
                  <a:pt x="2362" y="1189"/>
                </a:lnTo>
                <a:lnTo>
                  <a:pt x="2345" y="1213"/>
                </a:lnTo>
                <a:lnTo>
                  <a:pt x="2325" y="1233"/>
                </a:lnTo>
                <a:lnTo>
                  <a:pt x="2301" y="1250"/>
                </a:lnTo>
                <a:lnTo>
                  <a:pt x="2275" y="1262"/>
                </a:lnTo>
                <a:lnTo>
                  <a:pt x="2247" y="1269"/>
                </a:lnTo>
                <a:lnTo>
                  <a:pt x="2217" y="1273"/>
                </a:lnTo>
                <a:lnTo>
                  <a:pt x="2187" y="1269"/>
                </a:lnTo>
                <a:lnTo>
                  <a:pt x="2159" y="1262"/>
                </a:lnTo>
                <a:lnTo>
                  <a:pt x="2132" y="1250"/>
                </a:lnTo>
                <a:lnTo>
                  <a:pt x="2108" y="1233"/>
                </a:lnTo>
                <a:lnTo>
                  <a:pt x="2088" y="1213"/>
                </a:lnTo>
                <a:lnTo>
                  <a:pt x="2072" y="1189"/>
                </a:lnTo>
                <a:lnTo>
                  <a:pt x="2059" y="1163"/>
                </a:lnTo>
                <a:lnTo>
                  <a:pt x="2052" y="1134"/>
                </a:lnTo>
                <a:lnTo>
                  <a:pt x="2049" y="1104"/>
                </a:lnTo>
                <a:lnTo>
                  <a:pt x="2052" y="1075"/>
                </a:lnTo>
                <a:lnTo>
                  <a:pt x="2059" y="1046"/>
                </a:lnTo>
                <a:lnTo>
                  <a:pt x="2072" y="1020"/>
                </a:lnTo>
                <a:lnTo>
                  <a:pt x="2088" y="996"/>
                </a:lnTo>
                <a:lnTo>
                  <a:pt x="2108" y="976"/>
                </a:lnTo>
                <a:lnTo>
                  <a:pt x="2132" y="959"/>
                </a:lnTo>
                <a:lnTo>
                  <a:pt x="2159" y="947"/>
                </a:lnTo>
                <a:lnTo>
                  <a:pt x="2187" y="939"/>
                </a:lnTo>
                <a:lnTo>
                  <a:pt x="2217" y="936"/>
                </a:lnTo>
                <a:close/>
                <a:moveTo>
                  <a:pt x="837" y="506"/>
                </a:moveTo>
                <a:lnTo>
                  <a:pt x="856" y="509"/>
                </a:lnTo>
                <a:lnTo>
                  <a:pt x="872" y="517"/>
                </a:lnTo>
                <a:lnTo>
                  <a:pt x="888" y="530"/>
                </a:lnTo>
                <a:lnTo>
                  <a:pt x="1432" y="1063"/>
                </a:lnTo>
                <a:lnTo>
                  <a:pt x="1442" y="1077"/>
                </a:lnTo>
                <a:lnTo>
                  <a:pt x="1451" y="1091"/>
                </a:lnTo>
                <a:lnTo>
                  <a:pt x="1456" y="1108"/>
                </a:lnTo>
                <a:lnTo>
                  <a:pt x="1457" y="1125"/>
                </a:lnTo>
                <a:lnTo>
                  <a:pt x="1455" y="1143"/>
                </a:lnTo>
                <a:lnTo>
                  <a:pt x="1450" y="1158"/>
                </a:lnTo>
                <a:lnTo>
                  <a:pt x="1441" y="1173"/>
                </a:lnTo>
                <a:lnTo>
                  <a:pt x="1430" y="1187"/>
                </a:lnTo>
                <a:lnTo>
                  <a:pt x="886" y="1692"/>
                </a:lnTo>
                <a:lnTo>
                  <a:pt x="868" y="1704"/>
                </a:lnTo>
                <a:lnTo>
                  <a:pt x="849" y="1712"/>
                </a:lnTo>
                <a:lnTo>
                  <a:pt x="828" y="1715"/>
                </a:lnTo>
                <a:lnTo>
                  <a:pt x="812" y="1713"/>
                </a:lnTo>
                <a:lnTo>
                  <a:pt x="795" y="1707"/>
                </a:lnTo>
                <a:lnTo>
                  <a:pt x="779" y="1699"/>
                </a:lnTo>
                <a:lnTo>
                  <a:pt x="766" y="1687"/>
                </a:lnTo>
                <a:lnTo>
                  <a:pt x="754" y="1671"/>
                </a:lnTo>
                <a:lnTo>
                  <a:pt x="747" y="1654"/>
                </a:lnTo>
                <a:lnTo>
                  <a:pt x="744" y="1635"/>
                </a:lnTo>
                <a:lnTo>
                  <a:pt x="744" y="1616"/>
                </a:lnTo>
                <a:lnTo>
                  <a:pt x="749" y="1598"/>
                </a:lnTo>
                <a:lnTo>
                  <a:pt x="757" y="1582"/>
                </a:lnTo>
                <a:lnTo>
                  <a:pt x="771" y="1567"/>
                </a:lnTo>
                <a:lnTo>
                  <a:pt x="1155" y="1210"/>
                </a:lnTo>
                <a:lnTo>
                  <a:pt x="85" y="1210"/>
                </a:lnTo>
                <a:lnTo>
                  <a:pt x="63" y="1207"/>
                </a:lnTo>
                <a:lnTo>
                  <a:pt x="42" y="1198"/>
                </a:lnTo>
                <a:lnTo>
                  <a:pt x="25" y="1185"/>
                </a:lnTo>
                <a:lnTo>
                  <a:pt x="11" y="1167"/>
                </a:lnTo>
                <a:lnTo>
                  <a:pt x="3" y="1147"/>
                </a:lnTo>
                <a:lnTo>
                  <a:pt x="0" y="1124"/>
                </a:lnTo>
                <a:lnTo>
                  <a:pt x="3" y="1102"/>
                </a:lnTo>
                <a:lnTo>
                  <a:pt x="11" y="1081"/>
                </a:lnTo>
                <a:lnTo>
                  <a:pt x="25" y="1064"/>
                </a:lnTo>
                <a:lnTo>
                  <a:pt x="42" y="1050"/>
                </a:lnTo>
                <a:lnTo>
                  <a:pt x="63" y="1042"/>
                </a:lnTo>
                <a:lnTo>
                  <a:pt x="85" y="1039"/>
                </a:lnTo>
                <a:lnTo>
                  <a:pt x="1164" y="1039"/>
                </a:lnTo>
                <a:lnTo>
                  <a:pt x="769" y="651"/>
                </a:lnTo>
                <a:lnTo>
                  <a:pt x="756" y="636"/>
                </a:lnTo>
                <a:lnTo>
                  <a:pt x="748" y="619"/>
                </a:lnTo>
                <a:lnTo>
                  <a:pt x="744" y="600"/>
                </a:lnTo>
                <a:lnTo>
                  <a:pt x="744" y="581"/>
                </a:lnTo>
                <a:lnTo>
                  <a:pt x="748" y="563"/>
                </a:lnTo>
                <a:lnTo>
                  <a:pt x="755" y="546"/>
                </a:lnTo>
                <a:lnTo>
                  <a:pt x="768" y="531"/>
                </a:lnTo>
                <a:lnTo>
                  <a:pt x="783" y="518"/>
                </a:lnTo>
                <a:lnTo>
                  <a:pt x="800" y="510"/>
                </a:lnTo>
                <a:lnTo>
                  <a:pt x="818" y="506"/>
                </a:lnTo>
                <a:lnTo>
                  <a:pt x="837" y="506"/>
                </a:lnTo>
                <a:close/>
                <a:moveTo>
                  <a:pt x="1636" y="0"/>
                </a:moveTo>
                <a:lnTo>
                  <a:pt x="1721" y="3"/>
                </a:lnTo>
                <a:lnTo>
                  <a:pt x="1805" y="11"/>
                </a:lnTo>
                <a:lnTo>
                  <a:pt x="1886" y="25"/>
                </a:lnTo>
                <a:lnTo>
                  <a:pt x="1967" y="44"/>
                </a:lnTo>
                <a:lnTo>
                  <a:pt x="2046" y="68"/>
                </a:lnTo>
                <a:lnTo>
                  <a:pt x="2122" y="97"/>
                </a:lnTo>
                <a:lnTo>
                  <a:pt x="2196" y="132"/>
                </a:lnTo>
                <a:lnTo>
                  <a:pt x="2268" y="171"/>
                </a:lnTo>
                <a:lnTo>
                  <a:pt x="2336" y="213"/>
                </a:lnTo>
                <a:lnTo>
                  <a:pt x="2402" y="261"/>
                </a:lnTo>
                <a:lnTo>
                  <a:pt x="2465" y="313"/>
                </a:lnTo>
                <a:lnTo>
                  <a:pt x="2523" y="370"/>
                </a:lnTo>
                <a:lnTo>
                  <a:pt x="2579" y="429"/>
                </a:lnTo>
                <a:lnTo>
                  <a:pt x="2630" y="493"/>
                </a:lnTo>
                <a:lnTo>
                  <a:pt x="2678" y="560"/>
                </a:lnTo>
                <a:lnTo>
                  <a:pt x="2721" y="631"/>
                </a:lnTo>
                <a:lnTo>
                  <a:pt x="2760" y="707"/>
                </a:lnTo>
                <a:lnTo>
                  <a:pt x="2794" y="784"/>
                </a:lnTo>
                <a:lnTo>
                  <a:pt x="3178" y="1441"/>
                </a:lnTo>
                <a:lnTo>
                  <a:pt x="3186" y="1457"/>
                </a:lnTo>
                <a:lnTo>
                  <a:pt x="3191" y="1474"/>
                </a:lnTo>
                <a:lnTo>
                  <a:pt x="3194" y="1492"/>
                </a:lnTo>
                <a:lnTo>
                  <a:pt x="3190" y="1514"/>
                </a:lnTo>
                <a:lnTo>
                  <a:pt x="3182" y="1534"/>
                </a:lnTo>
                <a:lnTo>
                  <a:pt x="3168" y="1551"/>
                </a:lnTo>
                <a:lnTo>
                  <a:pt x="3152" y="1565"/>
                </a:lnTo>
                <a:lnTo>
                  <a:pt x="3131" y="1573"/>
                </a:lnTo>
                <a:lnTo>
                  <a:pt x="3109" y="1576"/>
                </a:lnTo>
                <a:lnTo>
                  <a:pt x="2883" y="1576"/>
                </a:lnTo>
                <a:lnTo>
                  <a:pt x="2883" y="2407"/>
                </a:lnTo>
                <a:lnTo>
                  <a:pt x="2880" y="2430"/>
                </a:lnTo>
                <a:lnTo>
                  <a:pt x="2872" y="2450"/>
                </a:lnTo>
                <a:lnTo>
                  <a:pt x="2858" y="2468"/>
                </a:lnTo>
                <a:lnTo>
                  <a:pt x="2842" y="2480"/>
                </a:lnTo>
                <a:lnTo>
                  <a:pt x="2821" y="2490"/>
                </a:lnTo>
                <a:lnTo>
                  <a:pt x="2798" y="2493"/>
                </a:lnTo>
                <a:lnTo>
                  <a:pt x="2312" y="2493"/>
                </a:lnTo>
                <a:lnTo>
                  <a:pt x="2312" y="2729"/>
                </a:lnTo>
                <a:lnTo>
                  <a:pt x="2308" y="2752"/>
                </a:lnTo>
                <a:lnTo>
                  <a:pt x="2300" y="2772"/>
                </a:lnTo>
                <a:lnTo>
                  <a:pt x="2286" y="2788"/>
                </a:lnTo>
                <a:lnTo>
                  <a:pt x="2270" y="2802"/>
                </a:lnTo>
                <a:lnTo>
                  <a:pt x="2249" y="2810"/>
                </a:lnTo>
                <a:lnTo>
                  <a:pt x="2227" y="2814"/>
                </a:lnTo>
                <a:lnTo>
                  <a:pt x="1167" y="2814"/>
                </a:lnTo>
                <a:lnTo>
                  <a:pt x="1145" y="2810"/>
                </a:lnTo>
                <a:lnTo>
                  <a:pt x="1124" y="2802"/>
                </a:lnTo>
                <a:lnTo>
                  <a:pt x="1107" y="2788"/>
                </a:lnTo>
                <a:lnTo>
                  <a:pt x="1093" y="2772"/>
                </a:lnTo>
                <a:lnTo>
                  <a:pt x="1085" y="2752"/>
                </a:lnTo>
                <a:lnTo>
                  <a:pt x="1082" y="2729"/>
                </a:lnTo>
                <a:lnTo>
                  <a:pt x="1082" y="2363"/>
                </a:lnTo>
                <a:lnTo>
                  <a:pt x="1019" y="2330"/>
                </a:lnTo>
                <a:lnTo>
                  <a:pt x="958" y="2293"/>
                </a:lnTo>
                <a:lnTo>
                  <a:pt x="900" y="2253"/>
                </a:lnTo>
                <a:lnTo>
                  <a:pt x="844" y="2209"/>
                </a:lnTo>
                <a:lnTo>
                  <a:pt x="791" y="2164"/>
                </a:lnTo>
                <a:lnTo>
                  <a:pt x="916" y="2047"/>
                </a:lnTo>
                <a:lnTo>
                  <a:pt x="968" y="2091"/>
                </a:lnTo>
                <a:lnTo>
                  <a:pt x="1022" y="2131"/>
                </a:lnTo>
                <a:lnTo>
                  <a:pt x="1080" y="2167"/>
                </a:lnTo>
                <a:lnTo>
                  <a:pt x="1140" y="2201"/>
                </a:lnTo>
                <a:lnTo>
                  <a:pt x="1201" y="2231"/>
                </a:lnTo>
                <a:lnTo>
                  <a:pt x="1219" y="2241"/>
                </a:lnTo>
                <a:lnTo>
                  <a:pt x="1233" y="2254"/>
                </a:lnTo>
                <a:lnTo>
                  <a:pt x="1243" y="2271"/>
                </a:lnTo>
                <a:lnTo>
                  <a:pt x="1251" y="2289"/>
                </a:lnTo>
                <a:lnTo>
                  <a:pt x="1253" y="2309"/>
                </a:lnTo>
                <a:lnTo>
                  <a:pt x="1253" y="2644"/>
                </a:lnTo>
                <a:lnTo>
                  <a:pt x="2141" y="2644"/>
                </a:lnTo>
                <a:lnTo>
                  <a:pt x="2141" y="2407"/>
                </a:lnTo>
                <a:lnTo>
                  <a:pt x="2144" y="2385"/>
                </a:lnTo>
                <a:lnTo>
                  <a:pt x="2152" y="2364"/>
                </a:lnTo>
                <a:lnTo>
                  <a:pt x="2166" y="2347"/>
                </a:lnTo>
                <a:lnTo>
                  <a:pt x="2184" y="2334"/>
                </a:lnTo>
                <a:lnTo>
                  <a:pt x="2204" y="2325"/>
                </a:lnTo>
                <a:lnTo>
                  <a:pt x="2227" y="2322"/>
                </a:lnTo>
                <a:lnTo>
                  <a:pt x="2713" y="2322"/>
                </a:lnTo>
                <a:lnTo>
                  <a:pt x="2713" y="1492"/>
                </a:lnTo>
                <a:lnTo>
                  <a:pt x="2716" y="1468"/>
                </a:lnTo>
                <a:lnTo>
                  <a:pt x="2724" y="1449"/>
                </a:lnTo>
                <a:lnTo>
                  <a:pt x="2738" y="1431"/>
                </a:lnTo>
                <a:lnTo>
                  <a:pt x="2755" y="1418"/>
                </a:lnTo>
                <a:lnTo>
                  <a:pt x="2776" y="1409"/>
                </a:lnTo>
                <a:lnTo>
                  <a:pt x="2798" y="1406"/>
                </a:lnTo>
                <a:lnTo>
                  <a:pt x="2960" y="1406"/>
                </a:lnTo>
                <a:lnTo>
                  <a:pt x="2644" y="865"/>
                </a:lnTo>
                <a:lnTo>
                  <a:pt x="2640" y="859"/>
                </a:lnTo>
                <a:lnTo>
                  <a:pt x="2638" y="852"/>
                </a:lnTo>
                <a:lnTo>
                  <a:pt x="2607" y="781"/>
                </a:lnTo>
                <a:lnTo>
                  <a:pt x="2571" y="713"/>
                </a:lnTo>
                <a:lnTo>
                  <a:pt x="2532" y="648"/>
                </a:lnTo>
                <a:lnTo>
                  <a:pt x="2487" y="586"/>
                </a:lnTo>
                <a:lnTo>
                  <a:pt x="2438" y="529"/>
                </a:lnTo>
                <a:lnTo>
                  <a:pt x="2387" y="474"/>
                </a:lnTo>
                <a:lnTo>
                  <a:pt x="2331" y="424"/>
                </a:lnTo>
                <a:lnTo>
                  <a:pt x="2273" y="378"/>
                </a:lnTo>
                <a:lnTo>
                  <a:pt x="2212" y="336"/>
                </a:lnTo>
                <a:lnTo>
                  <a:pt x="2147" y="298"/>
                </a:lnTo>
                <a:lnTo>
                  <a:pt x="2080" y="266"/>
                </a:lnTo>
                <a:lnTo>
                  <a:pt x="2011" y="238"/>
                </a:lnTo>
                <a:lnTo>
                  <a:pt x="1939" y="213"/>
                </a:lnTo>
                <a:lnTo>
                  <a:pt x="1865" y="195"/>
                </a:lnTo>
                <a:lnTo>
                  <a:pt x="1790" y="182"/>
                </a:lnTo>
                <a:lnTo>
                  <a:pt x="1714" y="174"/>
                </a:lnTo>
                <a:lnTo>
                  <a:pt x="1636" y="171"/>
                </a:lnTo>
                <a:lnTo>
                  <a:pt x="1557" y="174"/>
                </a:lnTo>
                <a:lnTo>
                  <a:pt x="1481" y="182"/>
                </a:lnTo>
                <a:lnTo>
                  <a:pt x="1406" y="196"/>
                </a:lnTo>
                <a:lnTo>
                  <a:pt x="1333" y="215"/>
                </a:lnTo>
                <a:lnTo>
                  <a:pt x="1262" y="238"/>
                </a:lnTo>
                <a:lnTo>
                  <a:pt x="1193" y="266"/>
                </a:lnTo>
                <a:lnTo>
                  <a:pt x="1127" y="298"/>
                </a:lnTo>
                <a:lnTo>
                  <a:pt x="1063" y="336"/>
                </a:lnTo>
                <a:lnTo>
                  <a:pt x="938" y="213"/>
                </a:lnTo>
                <a:lnTo>
                  <a:pt x="1006" y="171"/>
                </a:lnTo>
                <a:lnTo>
                  <a:pt x="1077" y="132"/>
                </a:lnTo>
                <a:lnTo>
                  <a:pt x="1150" y="98"/>
                </a:lnTo>
                <a:lnTo>
                  <a:pt x="1226" y="69"/>
                </a:lnTo>
                <a:lnTo>
                  <a:pt x="1304" y="45"/>
                </a:lnTo>
                <a:lnTo>
                  <a:pt x="1385" y="26"/>
                </a:lnTo>
                <a:lnTo>
                  <a:pt x="1466" y="11"/>
                </a:lnTo>
                <a:lnTo>
                  <a:pt x="1550" y="3"/>
                </a:lnTo>
                <a:lnTo>
                  <a:pt x="1636" y="0"/>
                </a:ln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solidFill>
                <a:srgbClr val="717171"/>
              </a:solidFill>
            </a:endParaRPr>
          </a:p>
        </p:txBody>
      </p:sp>
      <p:sp>
        <p:nvSpPr>
          <p:cNvPr id="45" name="Freeform 93"/>
          <p:cNvSpPr>
            <a:spLocks noEditPoints="1"/>
          </p:cNvSpPr>
          <p:nvPr/>
        </p:nvSpPr>
        <p:spPr bwMode="auto">
          <a:xfrm>
            <a:off x="9690641" y="2048611"/>
            <a:ext cx="905694" cy="669220"/>
          </a:xfrm>
          <a:custGeom>
            <a:avLst/>
            <a:gdLst>
              <a:gd name="T0" fmla="*/ 842 w 2296"/>
              <a:gd name="T1" fmla="*/ 1490 h 1698"/>
              <a:gd name="T2" fmla="*/ 813 w 2296"/>
              <a:gd name="T3" fmla="*/ 1565 h 1698"/>
              <a:gd name="T4" fmla="*/ 884 w 2296"/>
              <a:gd name="T5" fmla="*/ 1565 h 1698"/>
              <a:gd name="T6" fmla="*/ 972 w 2296"/>
              <a:gd name="T7" fmla="*/ 1454 h 1698"/>
              <a:gd name="T8" fmla="*/ 956 w 2296"/>
              <a:gd name="T9" fmla="*/ 1433 h 1698"/>
              <a:gd name="T10" fmla="*/ 700 w 2296"/>
              <a:gd name="T11" fmla="*/ 1301 h 1698"/>
              <a:gd name="T12" fmla="*/ 585 w 2296"/>
              <a:gd name="T13" fmla="*/ 1454 h 1698"/>
              <a:gd name="T14" fmla="*/ 653 w 2296"/>
              <a:gd name="T15" fmla="*/ 1446 h 1698"/>
              <a:gd name="T16" fmla="*/ 812 w 2296"/>
              <a:gd name="T17" fmla="*/ 1293 h 1698"/>
              <a:gd name="T18" fmla="*/ 669 w 2296"/>
              <a:gd name="T19" fmla="*/ 1032 h 1698"/>
              <a:gd name="T20" fmla="*/ 504 w 2296"/>
              <a:gd name="T21" fmla="*/ 1118 h 1698"/>
              <a:gd name="T22" fmla="*/ 402 w 2296"/>
              <a:gd name="T23" fmla="*/ 1268 h 1698"/>
              <a:gd name="T24" fmla="*/ 541 w 2296"/>
              <a:gd name="T25" fmla="*/ 1205 h 1698"/>
              <a:gd name="T26" fmla="*/ 670 w 2296"/>
              <a:gd name="T27" fmla="*/ 1044 h 1698"/>
              <a:gd name="T28" fmla="*/ 349 w 2296"/>
              <a:gd name="T29" fmla="*/ 941 h 1698"/>
              <a:gd name="T30" fmla="*/ 374 w 2296"/>
              <a:gd name="T31" fmla="*/ 1012 h 1698"/>
              <a:gd name="T32" fmla="*/ 452 w 2296"/>
              <a:gd name="T33" fmla="*/ 941 h 1698"/>
              <a:gd name="T34" fmla="*/ 1750 w 2296"/>
              <a:gd name="T35" fmla="*/ 208 h 1698"/>
              <a:gd name="T36" fmla="*/ 1423 w 2296"/>
              <a:gd name="T37" fmla="*/ 345 h 1698"/>
              <a:gd name="T38" fmla="*/ 1278 w 2296"/>
              <a:gd name="T39" fmla="*/ 366 h 1698"/>
              <a:gd name="T40" fmla="*/ 930 w 2296"/>
              <a:gd name="T41" fmla="*/ 783 h 1698"/>
              <a:gd name="T42" fmla="*/ 1263 w 2296"/>
              <a:gd name="T43" fmla="*/ 600 h 1698"/>
              <a:gd name="T44" fmla="*/ 1747 w 2296"/>
              <a:gd name="T45" fmla="*/ 933 h 1698"/>
              <a:gd name="T46" fmla="*/ 317 w 2296"/>
              <a:gd name="T47" fmla="*/ 810 h 1698"/>
              <a:gd name="T48" fmla="*/ 512 w 2296"/>
              <a:gd name="T49" fmla="*/ 813 h 1698"/>
              <a:gd name="T50" fmla="*/ 639 w 2296"/>
              <a:gd name="T51" fmla="*/ 912 h 1698"/>
              <a:gd name="T52" fmla="*/ 762 w 2296"/>
              <a:gd name="T53" fmla="*/ 947 h 1698"/>
              <a:gd name="T54" fmla="*/ 790 w 2296"/>
              <a:gd name="T55" fmla="*/ 1067 h 1698"/>
              <a:gd name="T56" fmla="*/ 879 w 2296"/>
              <a:gd name="T57" fmla="*/ 1141 h 1698"/>
              <a:gd name="T58" fmla="*/ 946 w 2296"/>
              <a:gd name="T59" fmla="*/ 1258 h 1698"/>
              <a:gd name="T60" fmla="*/ 1057 w 2296"/>
              <a:gd name="T61" fmla="*/ 1354 h 1698"/>
              <a:gd name="T62" fmla="*/ 1103 w 2296"/>
              <a:gd name="T63" fmla="*/ 1527 h 1698"/>
              <a:gd name="T64" fmla="*/ 1287 w 2296"/>
              <a:gd name="T65" fmla="*/ 1549 h 1698"/>
              <a:gd name="T66" fmla="*/ 1170 w 2296"/>
              <a:gd name="T67" fmla="*/ 1301 h 1698"/>
              <a:gd name="T68" fmla="*/ 1255 w 2296"/>
              <a:gd name="T69" fmla="*/ 1256 h 1698"/>
              <a:gd name="T70" fmla="*/ 1380 w 2296"/>
              <a:gd name="T71" fmla="*/ 1165 h 1698"/>
              <a:gd name="T72" fmla="*/ 1452 w 2296"/>
              <a:gd name="T73" fmla="*/ 1099 h 1698"/>
              <a:gd name="T74" fmla="*/ 1800 w 2296"/>
              <a:gd name="T75" fmla="*/ 1197 h 1698"/>
              <a:gd name="T76" fmla="*/ 1658 w 2296"/>
              <a:gd name="T77" fmla="*/ 1037 h 1698"/>
              <a:gd name="T78" fmla="*/ 1263 w 2296"/>
              <a:gd name="T79" fmla="*/ 733 h 1698"/>
              <a:gd name="T80" fmla="*/ 913 w 2296"/>
              <a:gd name="T81" fmla="*/ 903 h 1698"/>
              <a:gd name="T82" fmla="*/ 705 w 2296"/>
              <a:gd name="T83" fmla="*/ 714 h 1698"/>
              <a:gd name="T84" fmla="*/ 1111 w 2296"/>
              <a:gd name="T85" fmla="*/ 341 h 1698"/>
              <a:gd name="T86" fmla="*/ 924 w 2296"/>
              <a:gd name="T87" fmla="*/ 371 h 1698"/>
              <a:gd name="T88" fmla="*/ 612 w 2296"/>
              <a:gd name="T89" fmla="*/ 1 h 1698"/>
              <a:gd name="T90" fmla="*/ 1044 w 2296"/>
              <a:gd name="T91" fmla="*/ 210 h 1698"/>
              <a:gd name="T92" fmla="*/ 1333 w 2296"/>
              <a:gd name="T93" fmla="*/ 215 h 1698"/>
              <a:gd name="T94" fmla="*/ 1741 w 2296"/>
              <a:gd name="T95" fmla="*/ 68 h 1698"/>
              <a:gd name="T96" fmla="*/ 2292 w 2296"/>
              <a:gd name="T97" fmla="*/ 688 h 1698"/>
              <a:gd name="T98" fmla="*/ 1902 w 2296"/>
              <a:gd name="T99" fmla="*/ 1096 h 1698"/>
              <a:gd name="T100" fmla="*/ 1882 w 2296"/>
              <a:gd name="T101" fmla="*/ 1295 h 1698"/>
              <a:gd name="T102" fmla="*/ 1251 w 2296"/>
              <a:gd name="T103" fmla="*/ 1682 h 1698"/>
              <a:gd name="T104" fmla="*/ 1027 w 2296"/>
              <a:gd name="T105" fmla="*/ 1621 h 1698"/>
              <a:gd name="T106" fmla="*/ 907 w 2296"/>
              <a:gd name="T107" fmla="*/ 1687 h 1698"/>
              <a:gd name="T108" fmla="*/ 728 w 2296"/>
              <a:gd name="T109" fmla="*/ 1654 h 1698"/>
              <a:gd name="T110" fmla="*/ 591 w 2296"/>
              <a:gd name="T111" fmla="*/ 1587 h 1698"/>
              <a:gd name="T112" fmla="*/ 479 w 2296"/>
              <a:gd name="T113" fmla="*/ 1529 h 1698"/>
              <a:gd name="T114" fmla="*/ 455 w 2296"/>
              <a:gd name="T115" fmla="*/ 1384 h 1698"/>
              <a:gd name="T116" fmla="*/ 319 w 2296"/>
              <a:gd name="T117" fmla="*/ 1361 h 1698"/>
              <a:gd name="T118" fmla="*/ 279 w 2296"/>
              <a:gd name="T119" fmla="*/ 1265 h 1698"/>
              <a:gd name="T120" fmla="*/ 277 w 2296"/>
              <a:gd name="T121" fmla="*/ 1104 h 1698"/>
              <a:gd name="T122" fmla="*/ 216 w 2296"/>
              <a:gd name="T123" fmla="*/ 949 h 1698"/>
              <a:gd name="T124" fmla="*/ 5 w 2296"/>
              <a:gd name="T125" fmla="*/ 683 h 16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296" h="1698">
                <a:moveTo>
                  <a:pt x="948" y="1432"/>
                </a:moveTo>
                <a:lnTo>
                  <a:pt x="933" y="1433"/>
                </a:lnTo>
                <a:lnTo>
                  <a:pt x="917" y="1438"/>
                </a:lnTo>
                <a:lnTo>
                  <a:pt x="899" y="1446"/>
                </a:lnTo>
                <a:lnTo>
                  <a:pt x="879" y="1456"/>
                </a:lnTo>
                <a:lnTo>
                  <a:pt x="860" y="1472"/>
                </a:lnTo>
                <a:lnTo>
                  <a:pt x="842" y="1490"/>
                </a:lnTo>
                <a:lnTo>
                  <a:pt x="829" y="1509"/>
                </a:lnTo>
                <a:lnTo>
                  <a:pt x="820" y="1526"/>
                </a:lnTo>
                <a:lnTo>
                  <a:pt x="815" y="1541"/>
                </a:lnTo>
                <a:lnTo>
                  <a:pt x="813" y="1554"/>
                </a:lnTo>
                <a:lnTo>
                  <a:pt x="813" y="1557"/>
                </a:lnTo>
                <a:lnTo>
                  <a:pt x="813" y="1560"/>
                </a:lnTo>
                <a:lnTo>
                  <a:pt x="813" y="1565"/>
                </a:lnTo>
                <a:lnTo>
                  <a:pt x="815" y="1568"/>
                </a:lnTo>
                <a:lnTo>
                  <a:pt x="816" y="1570"/>
                </a:lnTo>
                <a:lnTo>
                  <a:pt x="823" y="1575"/>
                </a:lnTo>
                <a:lnTo>
                  <a:pt x="835" y="1576"/>
                </a:lnTo>
                <a:lnTo>
                  <a:pt x="849" y="1576"/>
                </a:lnTo>
                <a:lnTo>
                  <a:pt x="866" y="1572"/>
                </a:lnTo>
                <a:lnTo>
                  <a:pt x="884" y="1565"/>
                </a:lnTo>
                <a:lnTo>
                  <a:pt x="904" y="1553"/>
                </a:lnTo>
                <a:lnTo>
                  <a:pt x="924" y="1536"/>
                </a:lnTo>
                <a:lnTo>
                  <a:pt x="942" y="1518"/>
                </a:lnTo>
                <a:lnTo>
                  <a:pt x="955" y="1500"/>
                </a:lnTo>
                <a:lnTo>
                  <a:pt x="964" y="1482"/>
                </a:lnTo>
                <a:lnTo>
                  <a:pt x="970" y="1467"/>
                </a:lnTo>
                <a:lnTo>
                  <a:pt x="972" y="1454"/>
                </a:lnTo>
                <a:lnTo>
                  <a:pt x="972" y="1451"/>
                </a:lnTo>
                <a:lnTo>
                  <a:pt x="972" y="1448"/>
                </a:lnTo>
                <a:lnTo>
                  <a:pt x="971" y="1444"/>
                </a:lnTo>
                <a:lnTo>
                  <a:pt x="970" y="1440"/>
                </a:lnTo>
                <a:lnTo>
                  <a:pt x="968" y="1438"/>
                </a:lnTo>
                <a:lnTo>
                  <a:pt x="963" y="1435"/>
                </a:lnTo>
                <a:lnTo>
                  <a:pt x="956" y="1433"/>
                </a:lnTo>
                <a:lnTo>
                  <a:pt x="948" y="1432"/>
                </a:lnTo>
                <a:close/>
                <a:moveTo>
                  <a:pt x="818" y="1250"/>
                </a:moveTo>
                <a:lnTo>
                  <a:pt x="800" y="1252"/>
                </a:lnTo>
                <a:lnTo>
                  <a:pt x="779" y="1257"/>
                </a:lnTo>
                <a:lnTo>
                  <a:pt x="755" y="1268"/>
                </a:lnTo>
                <a:lnTo>
                  <a:pt x="729" y="1283"/>
                </a:lnTo>
                <a:lnTo>
                  <a:pt x="700" y="1301"/>
                </a:lnTo>
                <a:lnTo>
                  <a:pt x="672" y="1325"/>
                </a:lnTo>
                <a:lnTo>
                  <a:pt x="645" y="1351"/>
                </a:lnTo>
                <a:lnTo>
                  <a:pt x="624" y="1376"/>
                </a:lnTo>
                <a:lnTo>
                  <a:pt x="608" y="1400"/>
                </a:lnTo>
                <a:lnTo>
                  <a:pt x="596" y="1421"/>
                </a:lnTo>
                <a:lnTo>
                  <a:pt x="588" y="1439"/>
                </a:lnTo>
                <a:lnTo>
                  <a:pt x="585" y="1454"/>
                </a:lnTo>
                <a:lnTo>
                  <a:pt x="584" y="1464"/>
                </a:lnTo>
                <a:lnTo>
                  <a:pt x="585" y="1464"/>
                </a:lnTo>
                <a:lnTo>
                  <a:pt x="587" y="1465"/>
                </a:lnTo>
                <a:lnTo>
                  <a:pt x="591" y="1465"/>
                </a:lnTo>
                <a:lnTo>
                  <a:pt x="608" y="1462"/>
                </a:lnTo>
                <a:lnTo>
                  <a:pt x="630" y="1456"/>
                </a:lnTo>
                <a:lnTo>
                  <a:pt x="653" y="1446"/>
                </a:lnTo>
                <a:lnTo>
                  <a:pt x="679" y="1432"/>
                </a:lnTo>
                <a:lnTo>
                  <a:pt x="708" y="1413"/>
                </a:lnTo>
                <a:lnTo>
                  <a:pt x="736" y="1390"/>
                </a:lnTo>
                <a:lnTo>
                  <a:pt x="762" y="1364"/>
                </a:lnTo>
                <a:lnTo>
                  <a:pt x="783" y="1337"/>
                </a:lnTo>
                <a:lnTo>
                  <a:pt x="800" y="1314"/>
                </a:lnTo>
                <a:lnTo>
                  <a:pt x="812" y="1293"/>
                </a:lnTo>
                <a:lnTo>
                  <a:pt x="819" y="1274"/>
                </a:lnTo>
                <a:lnTo>
                  <a:pt x="823" y="1260"/>
                </a:lnTo>
                <a:lnTo>
                  <a:pt x="825" y="1250"/>
                </a:lnTo>
                <a:lnTo>
                  <a:pt x="822" y="1250"/>
                </a:lnTo>
                <a:lnTo>
                  <a:pt x="820" y="1250"/>
                </a:lnTo>
                <a:lnTo>
                  <a:pt x="818" y="1250"/>
                </a:lnTo>
                <a:close/>
                <a:moveTo>
                  <a:pt x="669" y="1032"/>
                </a:moveTo>
                <a:lnTo>
                  <a:pt x="653" y="1034"/>
                </a:lnTo>
                <a:lnTo>
                  <a:pt x="634" y="1038"/>
                </a:lnTo>
                <a:lnTo>
                  <a:pt x="611" y="1047"/>
                </a:lnTo>
                <a:lnTo>
                  <a:pt x="587" y="1059"/>
                </a:lnTo>
                <a:lnTo>
                  <a:pt x="559" y="1075"/>
                </a:lnTo>
                <a:lnTo>
                  <a:pt x="532" y="1095"/>
                </a:lnTo>
                <a:lnTo>
                  <a:pt x="504" y="1118"/>
                </a:lnTo>
                <a:lnTo>
                  <a:pt x="474" y="1147"/>
                </a:lnTo>
                <a:lnTo>
                  <a:pt x="451" y="1173"/>
                </a:lnTo>
                <a:lnTo>
                  <a:pt x="432" y="1197"/>
                </a:lnTo>
                <a:lnTo>
                  <a:pt x="418" y="1220"/>
                </a:lnTo>
                <a:lnTo>
                  <a:pt x="409" y="1239"/>
                </a:lnTo>
                <a:lnTo>
                  <a:pt x="404" y="1256"/>
                </a:lnTo>
                <a:lnTo>
                  <a:pt x="402" y="1268"/>
                </a:lnTo>
                <a:lnTo>
                  <a:pt x="405" y="1268"/>
                </a:lnTo>
                <a:lnTo>
                  <a:pt x="420" y="1266"/>
                </a:lnTo>
                <a:lnTo>
                  <a:pt x="439" y="1261"/>
                </a:lnTo>
                <a:lnTo>
                  <a:pt x="463" y="1252"/>
                </a:lnTo>
                <a:lnTo>
                  <a:pt x="487" y="1240"/>
                </a:lnTo>
                <a:lnTo>
                  <a:pt x="514" y="1225"/>
                </a:lnTo>
                <a:lnTo>
                  <a:pt x="541" y="1205"/>
                </a:lnTo>
                <a:lnTo>
                  <a:pt x="570" y="1182"/>
                </a:lnTo>
                <a:lnTo>
                  <a:pt x="599" y="1153"/>
                </a:lnTo>
                <a:lnTo>
                  <a:pt x="623" y="1127"/>
                </a:lnTo>
                <a:lnTo>
                  <a:pt x="640" y="1103"/>
                </a:lnTo>
                <a:lnTo>
                  <a:pt x="654" y="1079"/>
                </a:lnTo>
                <a:lnTo>
                  <a:pt x="664" y="1061"/>
                </a:lnTo>
                <a:lnTo>
                  <a:pt x="670" y="1044"/>
                </a:lnTo>
                <a:lnTo>
                  <a:pt x="672" y="1032"/>
                </a:lnTo>
                <a:lnTo>
                  <a:pt x="669" y="1032"/>
                </a:lnTo>
                <a:close/>
                <a:moveTo>
                  <a:pt x="414" y="904"/>
                </a:moveTo>
                <a:lnTo>
                  <a:pt x="396" y="907"/>
                </a:lnTo>
                <a:lnTo>
                  <a:pt x="378" y="914"/>
                </a:lnTo>
                <a:lnTo>
                  <a:pt x="362" y="926"/>
                </a:lnTo>
                <a:lnTo>
                  <a:pt x="349" y="941"/>
                </a:lnTo>
                <a:lnTo>
                  <a:pt x="339" y="958"/>
                </a:lnTo>
                <a:lnTo>
                  <a:pt x="336" y="975"/>
                </a:lnTo>
                <a:lnTo>
                  <a:pt x="337" y="990"/>
                </a:lnTo>
                <a:lnTo>
                  <a:pt x="345" y="1001"/>
                </a:lnTo>
                <a:lnTo>
                  <a:pt x="354" y="1008"/>
                </a:lnTo>
                <a:lnTo>
                  <a:pt x="365" y="1011"/>
                </a:lnTo>
                <a:lnTo>
                  <a:pt x="374" y="1012"/>
                </a:lnTo>
                <a:lnTo>
                  <a:pt x="374" y="1012"/>
                </a:lnTo>
                <a:lnTo>
                  <a:pt x="392" y="1009"/>
                </a:lnTo>
                <a:lnTo>
                  <a:pt x="410" y="1002"/>
                </a:lnTo>
                <a:lnTo>
                  <a:pt x="426" y="990"/>
                </a:lnTo>
                <a:lnTo>
                  <a:pt x="439" y="975"/>
                </a:lnTo>
                <a:lnTo>
                  <a:pt x="449" y="958"/>
                </a:lnTo>
                <a:lnTo>
                  <a:pt x="452" y="941"/>
                </a:lnTo>
                <a:lnTo>
                  <a:pt x="452" y="932"/>
                </a:lnTo>
                <a:lnTo>
                  <a:pt x="449" y="924"/>
                </a:lnTo>
                <a:lnTo>
                  <a:pt x="444" y="915"/>
                </a:lnTo>
                <a:lnTo>
                  <a:pt x="434" y="908"/>
                </a:lnTo>
                <a:lnTo>
                  <a:pt x="423" y="905"/>
                </a:lnTo>
                <a:lnTo>
                  <a:pt x="414" y="904"/>
                </a:lnTo>
                <a:close/>
                <a:moveTo>
                  <a:pt x="1750" y="208"/>
                </a:moveTo>
                <a:lnTo>
                  <a:pt x="1610" y="306"/>
                </a:lnTo>
                <a:lnTo>
                  <a:pt x="1612" y="307"/>
                </a:lnTo>
                <a:lnTo>
                  <a:pt x="1613" y="307"/>
                </a:lnTo>
                <a:lnTo>
                  <a:pt x="1487" y="397"/>
                </a:lnTo>
                <a:lnTo>
                  <a:pt x="1468" y="375"/>
                </a:lnTo>
                <a:lnTo>
                  <a:pt x="1447" y="358"/>
                </a:lnTo>
                <a:lnTo>
                  <a:pt x="1423" y="345"/>
                </a:lnTo>
                <a:lnTo>
                  <a:pt x="1397" y="337"/>
                </a:lnTo>
                <a:lnTo>
                  <a:pt x="1368" y="334"/>
                </a:lnTo>
                <a:lnTo>
                  <a:pt x="1345" y="336"/>
                </a:lnTo>
                <a:lnTo>
                  <a:pt x="1324" y="341"/>
                </a:lnTo>
                <a:lnTo>
                  <a:pt x="1306" y="348"/>
                </a:lnTo>
                <a:lnTo>
                  <a:pt x="1291" y="357"/>
                </a:lnTo>
                <a:lnTo>
                  <a:pt x="1278" y="366"/>
                </a:lnTo>
                <a:lnTo>
                  <a:pt x="1272" y="370"/>
                </a:lnTo>
                <a:lnTo>
                  <a:pt x="1264" y="375"/>
                </a:lnTo>
                <a:lnTo>
                  <a:pt x="847" y="704"/>
                </a:lnTo>
                <a:lnTo>
                  <a:pt x="884" y="753"/>
                </a:lnTo>
                <a:lnTo>
                  <a:pt x="898" y="768"/>
                </a:lnTo>
                <a:lnTo>
                  <a:pt x="913" y="778"/>
                </a:lnTo>
                <a:lnTo>
                  <a:pt x="930" y="783"/>
                </a:lnTo>
                <a:lnTo>
                  <a:pt x="944" y="783"/>
                </a:lnTo>
                <a:lnTo>
                  <a:pt x="958" y="780"/>
                </a:lnTo>
                <a:lnTo>
                  <a:pt x="972" y="773"/>
                </a:lnTo>
                <a:lnTo>
                  <a:pt x="978" y="771"/>
                </a:lnTo>
                <a:lnTo>
                  <a:pt x="1232" y="609"/>
                </a:lnTo>
                <a:lnTo>
                  <a:pt x="1246" y="602"/>
                </a:lnTo>
                <a:lnTo>
                  <a:pt x="1263" y="600"/>
                </a:lnTo>
                <a:lnTo>
                  <a:pt x="1279" y="601"/>
                </a:lnTo>
                <a:lnTo>
                  <a:pt x="1295" y="607"/>
                </a:lnTo>
                <a:lnTo>
                  <a:pt x="1300" y="610"/>
                </a:lnTo>
                <a:lnTo>
                  <a:pt x="1305" y="613"/>
                </a:lnTo>
                <a:lnTo>
                  <a:pt x="1317" y="620"/>
                </a:lnTo>
                <a:lnTo>
                  <a:pt x="1326" y="629"/>
                </a:lnTo>
                <a:lnTo>
                  <a:pt x="1747" y="933"/>
                </a:lnTo>
                <a:lnTo>
                  <a:pt x="1801" y="978"/>
                </a:lnTo>
                <a:lnTo>
                  <a:pt x="2150" y="703"/>
                </a:lnTo>
                <a:lnTo>
                  <a:pt x="1750" y="208"/>
                </a:lnTo>
                <a:close/>
                <a:moveTo>
                  <a:pt x="609" y="147"/>
                </a:moveTo>
                <a:lnTo>
                  <a:pt x="146" y="702"/>
                </a:lnTo>
                <a:lnTo>
                  <a:pt x="291" y="827"/>
                </a:lnTo>
                <a:lnTo>
                  <a:pt x="317" y="810"/>
                </a:lnTo>
                <a:lnTo>
                  <a:pt x="345" y="798"/>
                </a:lnTo>
                <a:lnTo>
                  <a:pt x="374" y="789"/>
                </a:lnTo>
                <a:lnTo>
                  <a:pt x="404" y="785"/>
                </a:lnTo>
                <a:lnTo>
                  <a:pt x="433" y="785"/>
                </a:lnTo>
                <a:lnTo>
                  <a:pt x="460" y="790"/>
                </a:lnTo>
                <a:lnTo>
                  <a:pt x="488" y="800"/>
                </a:lnTo>
                <a:lnTo>
                  <a:pt x="512" y="813"/>
                </a:lnTo>
                <a:lnTo>
                  <a:pt x="533" y="832"/>
                </a:lnTo>
                <a:lnTo>
                  <a:pt x="550" y="853"/>
                </a:lnTo>
                <a:lnTo>
                  <a:pt x="563" y="877"/>
                </a:lnTo>
                <a:lnTo>
                  <a:pt x="570" y="903"/>
                </a:lnTo>
                <a:lnTo>
                  <a:pt x="574" y="930"/>
                </a:lnTo>
                <a:lnTo>
                  <a:pt x="607" y="920"/>
                </a:lnTo>
                <a:lnTo>
                  <a:pt x="639" y="912"/>
                </a:lnTo>
                <a:lnTo>
                  <a:pt x="669" y="910"/>
                </a:lnTo>
                <a:lnTo>
                  <a:pt x="692" y="911"/>
                </a:lnTo>
                <a:lnTo>
                  <a:pt x="711" y="915"/>
                </a:lnTo>
                <a:lnTo>
                  <a:pt x="728" y="922"/>
                </a:lnTo>
                <a:lnTo>
                  <a:pt x="742" y="930"/>
                </a:lnTo>
                <a:lnTo>
                  <a:pt x="754" y="937"/>
                </a:lnTo>
                <a:lnTo>
                  <a:pt x="762" y="947"/>
                </a:lnTo>
                <a:lnTo>
                  <a:pt x="770" y="955"/>
                </a:lnTo>
                <a:lnTo>
                  <a:pt x="778" y="967"/>
                </a:lnTo>
                <a:lnTo>
                  <a:pt x="785" y="980"/>
                </a:lnTo>
                <a:lnTo>
                  <a:pt x="790" y="995"/>
                </a:lnTo>
                <a:lnTo>
                  <a:pt x="793" y="1014"/>
                </a:lnTo>
                <a:lnTo>
                  <a:pt x="794" y="1035"/>
                </a:lnTo>
                <a:lnTo>
                  <a:pt x="790" y="1067"/>
                </a:lnTo>
                <a:lnTo>
                  <a:pt x="779" y="1101"/>
                </a:lnTo>
                <a:lnTo>
                  <a:pt x="763" y="1135"/>
                </a:lnTo>
                <a:lnTo>
                  <a:pt x="791" y="1130"/>
                </a:lnTo>
                <a:lnTo>
                  <a:pt x="818" y="1128"/>
                </a:lnTo>
                <a:lnTo>
                  <a:pt x="841" y="1129"/>
                </a:lnTo>
                <a:lnTo>
                  <a:pt x="861" y="1134"/>
                </a:lnTo>
                <a:lnTo>
                  <a:pt x="879" y="1141"/>
                </a:lnTo>
                <a:lnTo>
                  <a:pt x="893" y="1148"/>
                </a:lnTo>
                <a:lnTo>
                  <a:pt x="904" y="1157"/>
                </a:lnTo>
                <a:lnTo>
                  <a:pt x="914" y="1166"/>
                </a:lnTo>
                <a:lnTo>
                  <a:pt x="929" y="1186"/>
                </a:lnTo>
                <a:lnTo>
                  <a:pt x="939" y="1208"/>
                </a:lnTo>
                <a:lnTo>
                  <a:pt x="944" y="1232"/>
                </a:lnTo>
                <a:lnTo>
                  <a:pt x="946" y="1258"/>
                </a:lnTo>
                <a:lnTo>
                  <a:pt x="943" y="1284"/>
                </a:lnTo>
                <a:lnTo>
                  <a:pt x="936" y="1311"/>
                </a:lnTo>
                <a:lnTo>
                  <a:pt x="964" y="1311"/>
                </a:lnTo>
                <a:lnTo>
                  <a:pt x="991" y="1316"/>
                </a:lnTo>
                <a:lnTo>
                  <a:pt x="1015" y="1325"/>
                </a:lnTo>
                <a:lnTo>
                  <a:pt x="1037" y="1337"/>
                </a:lnTo>
                <a:lnTo>
                  <a:pt x="1057" y="1354"/>
                </a:lnTo>
                <a:lnTo>
                  <a:pt x="1074" y="1376"/>
                </a:lnTo>
                <a:lnTo>
                  <a:pt x="1085" y="1401"/>
                </a:lnTo>
                <a:lnTo>
                  <a:pt x="1092" y="1430"/>
                </a:lnTo>
                <a:lnTo>
                  <a:pt x="1094" y="1459"/>
                </a:lnTo>
                <a:lnTo>
                  <a:pt x="1091" y="1485"/>
                </a:lnTo>
                <a:lnTo>
                  <a:pt x="1083" y="1511"/>
                </a:lnTo>
                <a:lnTo>
                  <a:pt x="1103" y="1527"/>
                </a:lnTo>
                <a:lnTo>
                  <a:pt x="1124" y="1540"/>
                </a:lnTo>
                <a:lnTo>
                  <a:pt x="1150" y="1551"/>
                </a:lnTo>
                <a:lnTo>
                  <a:pt x="1176" y="1557"/>
                </a:lnTo>
                <a:lnTo>
                  <a:pt x="1205" y="1560"/>
                </a:lnTo>
                <a:lnTo>
                  <a:pt x="1234" y="1560"/>
                </a:lnTo>
                <a:lnTo>
                  <a:pt x="1261" y="1556"/>
                </a:lnTo>
                <a:lnTo>
                  <a:pt x="1287" y="1549"/>
                </a:lnTo>
                <a:lnTo>
                  <a:pt x="1310" y="1536"/>
                </a:lnTo>
                <a:lnTo>
                  <a:pt x="1361" y="1503"/>
                </a:lnTo>
                <a:lnTo>
                  <a:pt x="1190" y="1358"/>
                </a:lnTo>
                <a:lnTo>
                  <a:pt x="1179" y="1347"/>
                </a:lnTo>
                <a:lnTo>
                  <a:pt x="1172" y="1332"/>
                </a:lnTo>
                <a:lnTo>
                  <a:pt x="1169" y="1317"/>
                </a:lnTo>
                <a:lnTo>
                  <a:pt x="1170" y="1301"/>
                </a:lnTo>
                <a:lnTo>
                  <a:pt x="1174" y="1287"/>
                </a:lnTo>
                <a:lnTo>
                  <a:pt x="1182" y="1273"/>
                </a:lnTo>
                <a:lnTo>
                  <a:pt x="1195" y="1261"/>
                </a:lnTo>
                <a:lnTo>
                  <a:pt x="1209" y="1254"/>
                </a:lnTo>
                <a:lnTo>
                  <a:pt x="1224" y="1251"/>
                </a:lnTo>
                <a:lnTo>
                  <a:pt x="1240" y="1252"/>
                </a:lnTo>
                <a:lnTo>
                  <a:pt x="1255" y="1256"/>
                </a:lnTo>
                <a:lnTo>
                  <a:pt x="1269" y="1266"/>
                </a:lnTo>
                <a:lnTo>
                  <a:pt x="1467" y="1433"/>
                </a:lnTo>
                <a:lnTo>
                  <a:pt x="1582" y="1357"/>
                </a:lnTo>
                <a:lnTo>
                  <a:pt x="1402" y="1206"/>
                </a:lnTo>
                <a:lnTo>
                  <a:pt x="1391" y="1194"/>
                </a:lnTo>
                <a:lnTo>
                  <a:pt x="1383" y="1179"/>
                </a:lnTo>
                <a:lnTo>
                  <a:pt x="1380" y="1165"/>
                </a:lnTo>
                <a:lnTo>
                  <a:pt x="1381" y="1149"/>
                </a:lnTo>
                <a:lnTo>
                  <a:pt x="1385" y="1134"/>
                </a:lnTo>
                <a:lnTo>
                  <a:pt x="1395" y="1119"/>
                </a:lnTo>
                <a:lnTo>
                  <a:pt x="1406" y="1109"/>
                </a:lnTo>
                <a:lnTo>
                  <a:pt x="1421" y="1102"/>
                </a:lnTo>
                <a:lnTo>
                  <a:pt x="1436" y="1098"/>
                </a:lnTo>
                <a:lnTo>
                  <a:pt x="1452" y="1099"/>
                </a:lnTo>
                <a:lnTo>
                  <a:pt x="1466" y="1104"/>
                </a:lnTo>
                <a:lnTo>
                  <a:pt x="1480" y="1113"/>
                </a:lnTo>
                <a:lnTo>
                  <a:pt x="1688" y="1288"/>
                </a:lnTo>
                <a:lnTo>
                  <a:pt x="1768" y="1235"/>
                </a:lnTo>
                <a:lnTo>
                  <a:pt x="1783" y="1224"/>
                </a:lnTo>
                <a:lnTo>
                  <a:pt x="1794" y="1211"/>
                </a:lnTo>
                <a:lnTo>
                  <a:pt x="1800" y="1197"/>
                </a:lnTo>
                <a:lnTo>
                  <a:pt x="1803" y="1184"/>
                </a:lnTo>
                <a:lnTo>
                  <a:pt x="1800" y="1166"/>
                </a:lnTo>
                <a:lnTo>
                  <a:pt x="1790" y="1147"/>
                </a:lnTo>
                <a:lnTo>
                  <a:pt x="1774" y="1130"/>
                </a:lnTo>
                <a:lnTo>
                  <a:pt x="1717" y="1085"/>
                </a:lnTo>
                <a:lnTo>
                  <a:pt x="1718" y="1084"/>
                </a:lnTo>
                <a:lnTo>
                  <a:pt x="1658" y="1037"/>
                </a:lnTo>
                <a:lnTo>
                  <a:pt x="1527" y="932"/>
                </a:lnTo>
                <a:lnTo>
                  <a:pt x="1522" y="929"/>
                </a:lnTo>
                <a:lnTo>
                  <a:pt x="1518" y="927"/>
                </a:lnTo>
                <a:lnTo>
                  <a:pt x="1513" y="924"/>
                </a:lnTo>
                <a:lnTo>
                  <a:pt x="1360" y="806"/>
                </a:lnTo>
                <a:lnTo>
                  <a:pt x="1362" y="805"/>
                </a:lnTo>
                <a:lnTo>
                  <a:pt x="1263" y="733"/>
                </a:lnTo>
                <a:lnTo>
                  <a:pt x="1035" y="879"/>
                </a:lnTo>
                <a:lnTo>
                  <a:pt x="1029" y="883"/>
                </a:lnTo>
                <a:lnTo>
                  <a:pt x="1022" y="885"/>
                </a:lnTo>
                <a:lnTo>
                  <a:pt x="996" y="895"/>
                </a:lnTo>
                <a:lnTo>
                  <a:pt x="969" y="903"/>
                </a:lnTo>
                <a:lnTo>
                  <a:pt x="941" y="905"/>
                </a:lnTo>
                <a:lnTo>
                  <a:pt x="913" y="903"/>
                </a:lnTo>
                <a:lnTo>
                  <a:pt x="883" y="896"/>
                </a:lnTo>
                <a:lnTo>
                  <a:pt x="855" y="885"/>
                </a:lnTo>
                <a:lnTo>
                  <a:pt x="829" y="869"/>
                </a:lnTo>
                <a:lnTo>
                  <a:pt x="806" y="849"/>
                </a:lnTo>
                <a:lnTo>
                  <a:pt x="786" y="825"/>
                </a:lnTo>
                <a:lnTo>
                  <a:pt x="713" y="728"/>
                </a:lnTo>
                <a:lnTo>
                  <a:pt x="705" y="714"/>
                </a:lnTo>
                <a:lnTo>
                  <a:pt x="701" y="699"/>
                </a:lnTo>
                <a:lnTo>
                  <a:pt x="701" y="683"/>
                </a:lnTo>
                <a:lnTo>
                  <a:pt x="706" y="668"/>
                </a:lnTo>
                <a:lnTo>
                  <a:pt x="714" y="654"/>
                </a:lnTo>
                <a:lnTo>
                  <a:pt x="725" y="643"/>
                </a:lnTo>
                <a:lnTo>
                  <a:pt x="825" y="568"/>
                </a:lnTo>
                <a:lnTo>
                  <a:pt x="1111" y="341"/>
                </a:lnTo>
                <a:lnTo>
                  <a:pt x="1077" y="335"/>
                </a:lnTo>
                <a:lnTo>
                  <a:pt x="1044" y="332"/>
                </a:lnTo>
                <a:lnTo>
                  <a:pt x="1014" y="335"/>
                </a:lnTo>
                <a:lnTo>
                  <a:pt x="986" y="340"/>
                </a:lnTo>
                <a:lnTo>
                  <a:pt x="960" y="350"/>
                </a:lnTo>
                <a:lnTo>
                  <a:pt x="939" y="363"/>
                </a:lnTo>
                <a:lnTo>
                  <a:pt x="924" y="371"/>
                </a:lnTo>
                <a:lnTo>
                  <a:pt x="909" y="376"/>
                </a:lnTo>
                <a:lnTo>
                  <a:pt x="893" y="375"/>
                </a:lnTo>
                <a:lnTo>
                  <a:pt x="877" y="370"/>
                </a:lnTo>
                <a:lnTo>
                  <a:pt x="862" y="361"/>
                </a:lnTo>
                <a:lnTo>
                  <a:pt x="609" y="147"/>
                </a:lnTo>
                <a:close/>
                <a:moveTo>
                  <a:pt x="595" y="0"/>
                </a:moveTo>
                <a:lnTo>
                  <a:pt x="612" y="1"/>
                </a:lnTo>
                <a:lnTo>
                  <a:pt x="627" y="5"/>
                </a:lnTo>
                <a:lnTo>
                  <a:pt x="640" y="14"/>
                </a:lnTo>
                <a:lnTo>
                  <a:pt x="908" y="240"/>
                </a:lnTo>
                <a:lnTo>
                  <a:pt x="938" y="227"/>
                </a:lnTo>
                <a:lnTo>
                  <a:pt x="972" y="218"/>
                </a:lnTo>
                <a:lnTo>
                  <a:pt x="1008" y="213"/>
                </a:lnTo>
                <a:lnTo>
                  <a:pt x="1044" y="210"/>
                </a:lnTo>
                <a:lnTo>
                  <a:pt x="1090" y="214"/>
                </a:lnTo>
                <a:lnTo>
                  <a:pt x="1137" y="221"/>
                </a:lnTo>
                <a:lnTo>
                  <a:pt x="1183" y="234"/>
                </a:lnTo>
                <a:lnTo>
                  <a:pt x="1231" y="251"/>
                </a:lnTo>
                <a:lnTo>
                  <a:pt x="1263" y="235"/>
                </a:lnTo>
                <a:lnTo>
                  <a:pt x="1297" y="222"/>
                </a:lnTo>
                <a:lnTo>
                  <a:pt x="1333" y="215"/>
                </a:lnTo>
                <a:lnTo>
                  <a:pt x="1368" y="211"/>
                </a:lnTo>
                <a:lnTo>
                  <a:pt x="1400" y="214"/>
                </a:lnTo>
                <a:lnTo>
                  <a:pt x="1432" y="220"/>
                </a:lnTo>
                <a:lnTo>
                  <a:pt x="1461" y="229"/>
                </a:lnTo>
                <a:lnTo>
                  <a:pt x="1489" y="242"/>
                </a:lnTo>
                <a:lnTo>
                  <a:pt x="1727" y="76"/>
                </a:lnTo>
                <a:lnTo>
                  <a:pt x="1741" y="68"/>
                </a:lnTo>
                <a:lnTo>
                  <a:pt x="1756" y="65"/>
                </a:lnTo>
                <a:lnTo>
                  <a:pt x="1770" y="65"/>
                </a:lnTo>
                <a:lnTo>
                  <a:pt x="1785" y="68"/>
                </a:lnTo>
                <a:lnTo>
                  <a:pt x="1799" y="76"/>
                </a:lnTo>
                <a:lnTo>
                  <a:pt x="1809" y="87"/>
                </a:lnTo>
                <a:lnTo>
                  <a:pt x="2284" y="674"/>
                </a:lnTo>
                <a:lnTo>
                  <a:pt x="2292" y="688"/>
                </a:lnTo>
                <a:lnTo>
                  <a:pt x="2296" y="704"/>
                </a:lnTo>
                <a:lnTo>
                  <a:pt x="2296" y="720"/>
                </a:lnTo>
                <a:lnTo>
                  <a:pt x="2292" y="735"/>
                </a:lnTo>
                <a:lnTo>
                  <a:pt x="2285" y="749"/>
                </a:lnTo>
                <a:lnTo>
                  <a:pt x="2273" y="761"/>
                </a:lnTo>
                <a:lnTo>
                  <a:pt x="1883" y="1069"/>
                </a:lnTo>
                <a:lnTo>
                  <a:pt x="1902" y="1096"/>
                </a:lnTo>
                <a:lnTo>
                  <a:pt x="1916" y="1127"/>
                </a:lnTo>
                <a:lnTo>
                  <a:pt x="1923" y="1157"/>
                </a:lnTo>
                <a:lnTo>
                  <a:pt x="1925" y="1190"/>
                </a:lnTo>
                <a:lnTo>
                  <a:pt x="1921" y="1218"/>
                </a:lnTo>
                <a:lnTo>
                  <a:pt x="1912" y="1246"/>
                </a:lnTo>
                <a:lnTo>
                  <a:pt x="1900" y="1272"/>
                </a:lnTo>
                <a:lnTo>
                  <a:pt x="1882" y="1295"/>
                </a:lnTo>
                <a:lnTo>
                  <a:pt x="1861" y="1317"/>
                </a:lnTo>
                <a:lnTo>
                  <a:pt x="1836" y="1337"/>
                </a:lnTo>
                <a:lnTo>
                  <a:pt x="1377" y="1638"/>
                </a:lnTo>
                <a:lnTo>
                  <a:pt x="1348" y="1655"/>
                </a:lnTo>
                <a:lnTo>
                  <a:pt x="1318" y="1668"/>
                </a:lnTo>
                <a:lnTo>
                  <a:pt x="1285" y="1676"/>
                </a:lnTo>
                <a:lnTo>
                  <a:pt x="1251" y="1682"/>
                </a:lnTo>
                <a:lnTo>
                  <a:pt x="1216" y="1684"/>
                </a:lnTo>
                <a:lnTo>
                  <a:pt x="1180" y="1682"/>
                </a:lnTo>
                <a:lnTo>
                  <a:pt x="1145" y="1677"/>
                </a:lnTo>
                <a:lnTo>
                  <a:pt x="1113" y="1668"/>
                </a:lnTo>
                <a:lnTo>
                  <a:pt x="1081" y="1655"/>
                </a:lnTo>
                <a:lnTo>
                  <a:pt x="1053" y="1639"/>
                </a:lnTo>
                <a:lnTo>
                  <a:pt x="1027" y="1621"/>
                </a:lnTo>
                <a:lnTo>
                  <a:pt x="1018" y="1614"/>
                </a:lnTo>
                <a:lnTo>
                  <a:pt x="1014" y="1619"/>
                </a:lnTo>
                <a:lnTo>
                  <a:pt x="1011" y="1623"/>
                </a:lnTo>
                <a:lnTo>
                  <a:pt x="1007" y="1628"/>
                </a:lnTo>
                <a:lnTo>
                  <a:pt x="975" y="1652"/>
                </a:lnTo>
                <a:lnTo>
                  <a:pt x="941" y="1672"/>
                </a:lnTo>
                <a:lnTo>
                  <a:pt x="907" y="1687"/>
                </a:lnTo>
                <a:lnTo>
                  <a:pt x="872" y="1695"/>
                </a:lnTo>
                <a:lnTo>
                  <a:pt x="837" y="1698"/>
                </a:lnTo>
                <a:lnTo>
                  <a:pt x="812" y="1696"/>
                </a:lnTo>
                <a:lnTo>
                  <a:pt x="788" y="1691"/>
                </a:lnTo>
                <a:lnTo>
                  <a:pt x="766" y="1682"/>
                </a:lnTo>
                <a:lnTo>
                  <a:pt x="746" y="1670"/>
                </a:lnTo>
                <a:lnTo>
                  <a:pt x="728" y="1654"/>
                </a:lnTo>
                <a:lnTo>
                  <a:pt x="713" y="1635"/>
                </a:lnTo>
                <a:lnTo>
                  <a:pt x="701" y="1613"/>
                </a:lnTo>
                <a:lnTo>
                  <a:pt x="694" y="1589"/>
                </a:lnTo>
                <a:lnTo>
                  <a:pt x="691" y="1563"/>
                </a:lnTo>
                <a:lnTo>
                  <a:pt x="656" y="1576"/>
                </a:lnTo>
                <a:lnTo>
                  <a:pt x="623" y="1583"/>
                </a:lnTo>
                <a:lnTo>
                  <a:pt x="591" y="1587"/>
                </a:lnTo>
                <a:lnTo>
                  <a:pt x="567" y="1584"/>
                </a:lnTo>
                <a:lnTo>
                  <a:pt x="547" y="1580"/>
                </a:lnTo>
                <a:lnTo>
                  <a:pt x="529" y="1574"/>
                </a:lnTo>
                <a:lnTo>
                  <a:pt x="515" y="1566"/>
                </a:lnTo>
                <a:lnTo>
                  <a:pt x="503" y="1556"/>
                </a:lnTo>
                <a:lnTo>
                  <a:pt x="493" y="1548"/>
                </a:lnTo>
                <a:lnTo>
                  <a:pt x="479" y="1529"/>
                </a:lnTo>
                <a:lnTo>
                  <a:pt x="469" y="1507"/>
                </a:lnTo>
                <a:lnTo>
                  <a:pt x="463" y="1482"/>
                </a:lnTo>
                <a:lnTo>
                  <a:pt x="462" y="1456"/>
                </a:lnTo>
                <a:lnTo>
                  <a:pt x="465" y="1430"/>
                </a:lnTo>
                <a:lnTo>
                  <a:pt x="472" y="1404"/>
                </a:lnTo>
                <a:lnTo>
                  <a:pt x="483" y="1375"/>
                </a:lnTo>
                <a:lnTo>
                  <a:pt x="455" y="1384"/>
                </a:lnTo>
                <a:lnTo>
                  <a:pt x="429" y="1388"/>
                </a:lnTo>
                <a:lnTo>
                  <a:pt x="405" y="1390"/>
                </a:lnTo>
                <a:lnTo>
                  <a:pt x="382" y="1388"/>
                </a:lnTo>
                <a:lnTo>
                  <a:pt x="362" y="1384"/>
                </a:lnTo>
                <a:lnTo>
                  <a:pt x="345" y="1378"/>
                </a:lnTo>
                <a:lnTo>
                  <a:pt x="331" y="1370"/>
                </a:lnTo>
                <a:lnTo>
                  <a:pt x="319" y="1361"/>
                </a:lnTo>
                <a:lnTo>
                  <a:pt x="311" y="1353"/>
                </a:lnTo>
                <a:lnTo>
                  <a:pt x="303" y="1345"/>
                </a:lnTo>
                <a:lnTo>
                  <a:pt x="295" y="1333"/>
                </a:lnTo>
                <a:lnTo>
                  <a:pt x="289" y="1319"/>
                </a:lnTo>
                <a:lnTo>
                  <a:pt x="284" y="1304"/>
                </a:lnTo>
                <a:lnTo>
                  <a:pt x="281" y="1286"/>
                </a:lnTo>
                <a:lnTo>
                  <a:pt x="279" y="1265"/>
                </a:lnTo>
                <a:lnTo>
                  <a:pt x="283" y="1238"/>
                </a:lnTo>
                <a:lnTo>
                  <a:pt x="290" y="1212"/>
                </a:lnTo>
                <a:lnTo>
                  <a:pt x="301" y="1185"/>
                </a:lnTo>
                <a:lnTo>
                  <a:pt x="314" y="1157"/>
                </a:lnTo>
                <a:lnTo>
                  <a:pt x="332" y="1129"/>
                </a:lnTo>
                <a:lnTo>
                  <a:pt x="304" y="1118"/>
                </a:lnTo>
                <a:lnTo>
                  <a:pt x="277" y="1104"/>
                </a:lnTo>
                <a:lnTo>
                  <a:pt x="255" y="1085"/>
                </a:lnTo>
                <a:lnTo>
                  <a:pt x="241" y="1065"/>
                </a:lnTo>
                <a:lnTo>
                  <a:pt x="228" y="1044"/>
                </a:lnTo>
                <a:lnTo>
                  <a:pt x="220" y="1021"/>
                </a:lnTo>
                <a:lnTo>
                  <a:pt x="215" y="996"/>
                </a:lnTo>
                <a:lnTo>
                  <a:pt x="214" y="970"/>
                </a:lnTo>
                <a:lnTo>
                  <a:pt x="216" y="949"/>
                </a:lnTo>
                <a:lnTo>
                  <a:pt x="222" y="928"/>
                </a:lnTo>
                <a:lnTo>
                  <a:pt x="21" y="754"/>
                </a:lnTo>
                <a:lnTo>
                  <a:pt x="10" y="743"/>
                </a:lnTo>
                <a:lnTo>
                  <a:pt x="3" y="728"/>
                </a:lnTo>
                <a:lnTo>
                  <a:pt x="0" y="713"/>
                </a:lnTo>
                <a:lnTo>
                  <a:pt x="0" y="698"/>
                </a:lnTo>
                <a:lnTo>
                  <a:pt x="5" y="683"/>
                </a:lnTo>
                <a:lnTo>
                  <a:pt x="13" y="669"/>
                </a:lnTo>
                <a:lnTo>
                  <a:pt x="554" y="22"/>
                </a:lnTo>
                <a:lnTo>
                  <a:pt x="566" y="11"/>
                </a:lnTo>
                <a:lnTo>
                  <a:pt x="580" y="3"/>
                </a:lnTo>
                <a:lnTo>
                  <a:pt x="595" y="0"/>
                </a:ln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solidFill>
                <a:srgbClr val="717171"/>
              </a:solidFill>
            </a:endParaRPr>
          </a:p>
        </p:txBody>
      </p:sp>
      <p:grpSp>
        <p:nvGrpSpPr>
          <p:cNvPr id="47" name="Group 46"/>
          <p:cNvGrpSpPr/>
          <p:nvPr/>
        </p:nvGrpSpPr>
        <p:grpSpPr>
          <a:xfrm>
            <a:off x="7357981" y="2048611"/>
            <a:ext cx="750152" cy="699706"/>
            <a:chOff x="3162300" y="698500"/>
            <a:chExt cx="5854700" cy="5461000"/>
          </a:xfrm>
          <a:solidFill>
            <a:schemeClr val="bg2"/>
          </a:solidFill>
        </p:grpSpPr>
        <p:sp>
          <p:nvSpPr>
            <p:cNvPr id="48" name="Freeform 47"/>
            <p:cNvSpPr>
              <a:spLocks noEditPoints="1"/>
            </p:cNvSpPr>
            <p:nvPr/>
          </p:nvSpPr>
          <p:spPr bwMode="auto">
            <a:xfrm>
              <a:off x="3162300" y="3152775"/>
              <a:ext cx="2355850" cy="3006725"/>
            </a:xfrm>
            <a:custGeom>
              <a:avLst/>
              <a:gdLst>
                <a:gd name="T0" fmla="*/ 1152 w 1484"/>
                <a:gd name="T1" fmla="*/ 687 h 1894"/>
                <a:gd name="T2" fmla="*/ 1184 w 1484"/>
                <a:gd name="T3" fmla="*/ 488 h 1894"/>
                <a:gd name="T4" fmla="*/ 1150 w 1484"/>
                <a:gd name="T5" fmla="*/ 292 h 1894"/>
                <a:gd name="T6" fmla="*/ 1028 w 1484"/>
                <a:gd name="T7" fmla="*/ 108 h 1894"/>
                <a:gd name="T8" fmla="*/ 834 w 1484"/>
                <a:gd name="T9" fmla="*/ 10 h 1894"/>
                <a:gd name="T10" fmla="*/ 718 w 1484"/>
                <a:gd name="T11" fmla="*/ 2 h 1894"/>
                <a:gd name="T12" fmla="*/ 526 w 1484"/>
                <a:gd name="T13" fmla="*/ 58 h 1894"/>
                <a:gd name="T14" fmla="*/ 374 w 1484"/>
                <a:gd name="T15" fmla="*/ 210 h 1894"/>
                <a:gd name="T16" fmla="*/ 304 w 1484"/>
                <a:gd name="T17" fmla="*/ 436 h 1894"/>
                <a:gd name="T18" fmla="*/ 312 w 1484"/>
                <a:gd name="T19" fmla="*/ 609 h 1894"/>
                <a:gd name="T20" fmla="*/ 378 w 1484"/>
                <a:gd name="T21" fmla="*/ 793 h 1894"/>
                <a:gd name="T22" fmla="*/ 224 w 1484"/>
                <a:gd name="T23" fmla="*/ 933 h 1894"/>
                <a:gd name="T24" fmla="*/ 82 w 1484"/>
                <a:gd name="T25" fmla="*/ 1169 h 1894"/>
                <a:gd name="T26" fmla="*/ 8 w 1484"/>
                <a:gd name="T27" fmla="*/ 1449 h 1894"/>
                <a:gd name="T28" fmla="*/ 4 w 1484"/>
                <a:gd name="T29" fmla="*/ 1650 h 1894"/>
                <a:gd name="T30" fmla="*/ 22 w 1484"/>
                <a:gd name="T31" fmla="*/ 1756 h 1894"/>
                <a:gd name="T32" fmla="*/ 70 w 1484"/>
                <a:gd name="T33" fmla="*/ 1802 h 1894"/>
                <a:gd name="T34" fmla="*/ 320 w 1484"/>
                <a:gd name="T35" fmla="*/ 1860 h 1894"/>
                <a:gd name="T36" fmla="*/ 742 w 1484"/>
                <a:gd name="T37" fmla="*/ 1894 h 1894"/>
                <a:gd name="T38" fmla="*/ 1082 w 1484"/>
                <a:gd name="T39" fmla="*/ 1872 h 1894"/>
                <a:gd name="T40" fmla="*/ 1402 w 1484"/>
                <a:gd name="T41" fmla="*/ 1806 h 1894"/>
                <a:gd name="T42" fmla="*/ 1456 w 1484"/>
                <a:gd name="T43" fmla="*/ 1768 h 1894"/>
                <a:gd name="T44" fmla="*/ 1476 w 1484"/>
                <a:gd name="T45" fmla="*/ 1690 h 1894"/>
                <a:gd name="T46" fmla="*/ 1482 w 1484"/>
                <a:gd name="T47" fmla="*/ 1508 h 1894"/>
                <a:gd name="T48" fmla="*/ 1424 w 1484"/>
                <a:gd name="T49" fmla="*/ 1223 h 1894"/>
                <a:gd name="T50" fmla="*/ 1294 w 1484"/>
                <a:gd name="T51" fmla="*/ 975 h 1894"/>
                <a:gd name="T52" fmla="*/ 1106 w 1484"/>
                <a:gd name="T53" fmla="*/ 793 h 1894"/>
                <a:gd name="T54" fmla="*/ 1154 w 1484"/>
                <a:gd name="T55" fmla="*/ 1662 h 1894"/>
                <a:gd name="T56" fmla="*/ 812 w 1484"/>
                <a:gd name="T57" fmla="*/ 1696 h 1894"/>
                <a:gd name="T58" fmla="*/ 532 w 1484"/>
                <a:gd name="T59" fmla="*/ 1688 h 1894"/>
                <a:gd name="T60" fmla="*/ 200 w 1484"/>
                <a:gd name="T61" fmla="*/ 1634 h 1894"/>
                <a:gd name="T62" fmla="*/ 200 w 1484"/>
                <a:gd name="T63" fmla="*/ 1522 h 1894"/>
                <a:gd name="T64" fmla="*/ 244 w 1484"/>
                <a:gd name="T65" fmla="*/ 1295 h 1894"/>
                <a:gd name="T66" fmla="*/ 344 w 1484"/>
                <a:gd name="T67" fmla="*/ 1099 h 1894"/>
                <a:gd name="T68" fmla="*/ 488 w 1484"/>
                <a:gd name="T69" fmla="*/ 957 h 1894"/>
                <a:gd name="T70" fmla="*/ 542 w 1484"/>
                <a:gd name="T71" fmla="*/ 903 h 1894"/>
                <a:gd name="T72" fmla="*/ 574 w 1484"/>
                <a:gd name="T73" fmla="*/ 819 h 1894"/>
                <a:gd name="T74" fmla="*/ 566 w 1484"/>
                <a:gd name="T75" fmla="*/ 729 h 1894"/>
                <a:gd name="T76" fmla="*/ 528 w 1484"/>
                <a:gd name="T77" fmla="*/ 649 h 1894"/>
                <a:gd name="T78" fmla="*/ 500 w 1484"/>
                <a:gd name="T79" fmla="*/ 516 h 1894"/>
                <a:gd name="T80" fmla="*/ 508 w 1484"/>
                <a:gd name="T81" fmla="*/ 398 h 1894"/>
                <a:gd name="T82" fmla="*/ 566 w 1484"/>
                <a:gd name="T83" fmla="*/ 278 h 1894"/>
                <a:gd name="T84" fmla="*/ 666 w 1484"/>
                <a:gd name="T85" fmla="*/ 210 h 1894"/>
                <a:gd name="T86" fmla="*/ 768 w 1484"/>
                <a:gd name="T87" fmla="*/ 200 h 1894"/>
                <a:gd name="T88" fmla="*/ 884 w 1484"/>
                <a:gd name="T89" fmla="*/ 244 h 1894"/>
                <a:gd name="T90" fmla="*/ 958 w 1484"/>
                <a:gd name="T91" fmla="*/ 344 h 1894"/>
                <a:gd name="T92" fmla="*/ 986 w 1484"/>
                <a:gd name="T93" fmla="*/ 488 h 1894"/>
                <a:gd name="T94" fmla="*/ 972 w 1484"/>
                <a:gd name="T95" fmla="*/ 596 h 1894"/>
                <a:gd name="T96" fmla="*/ 934 w 1484"/>
                <a:gd name="T97" fmla="*/ 695 h 1894"/>
                <a:gd name="T98" fmla="*/ 908 w 1484"/>
                <a:gd name="T99" fmla="*/ 783 h 1894"/>
                <a:gd name="T100" fmla="*/ 926 w 1484"/>
                <a:gd name="T101" fmla="*/ 871 h 1894"/>
                <a:gd name="T102" fmla="*/ 980 w 1484"/>
                <a:gd name="T103" fmla="*/ 945 h 1894"/>
                <a:gd name="T104" fmla="*/ 1088 w 1484"/>
                <a:gd name="T105" fmla="*/ 1035 h 1894"/>
                <a:gd name="T106" fmla="*/ 1206 w 1484"/>
                <a:gd name="T107" fmla="*/ 1213 h 1894"/>
                <a:gd name="T108" fmla="*/ 1274 w 1484"/>
                <a:gd name="T109" fmla="*/ 1429 h 1894"/>
                <a:gd name="T110" fmla="*/ 1286 w 1484"/>
                <a:gd name="T111" fmla="*/ 1600 h 18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484" h="1894">
                  <a:moveTo>
                    <a:pt x="1106" y="793"/>
                  </a:moveTo>
                  <a:lnTo>
                    <a:pt x="1106" y="793"/>
                  </a:lnTo>
                  <a:lnTo>
                    <a:pt x="1124" y="759"/>
                  </a:lnTo>
                  <a:lnTo>
                    <a:pt x="1140" y="723"/>
                  </a:lnTo>
                  <a:lnTo>
                    <a:pt x="1152" y="687"/>
                  </a:lnTo>
                  <a:lnTo>
                    <a:pt x="1164" y="649"/>
                  </a:lnTo>
                  <a:lnTo>
                    <a:pt x="1172" y="609"/>
                  </a:lnTo>
                  <a:lnTo>
                    <a:pt x="1178" y="570"/>
                  </a:lnTo>
                  <a:lnTo>
                    <a:pt x="1182" y="528"/>
                  </a:lnTo>
                  <a:lnTo>
                    <a:pt x="1184" y="488"/>
                  </a:lnTo>
                  <a:lnTo>
                    <a:pt x="1184" y="488"/>
                  </a:lnTo>
                  <a:lnTo>
                    <a:pt x="1182" y="436"/>
                  </a:lnTo>
                  <a:lnTo>
                    <a:pt x="1176" y="386"/>
                  </a:lnTo>
                  <a:lnTo>
                    <a:pt x="1164" y="338"/>
                  </a:lnTo>
                  <a:lnTo>
                    <a:pt x="1150" y="292"/>
                  </a:lnTo>
                  <a:lnTo>
                    <a:pt x="1132" y="250"/>
                  </a:lnTo>
                  <a:lnTo>
                    <a:pt x="1112" y="210"/>
                  </a:lnTo>
                  <a:lnTo>
                    <a:pt x="1086" y="172"/>
                  </a:lnTo>
                  <a:lnTo>
                    <a:pt x="1058" y="138"/>
                  </a:lnTo>
                  <a:lnTo>
                    <a:pt x="1028" y="108"/>
                  </a:lnTo>
                  <a:lnTo>
                    <a:pt x="994" y="80"/>
                  </a:lnTo>
                  <a:lnTo>
                    <a:pt x="958" y="58"/>
                  </a:lnTo>
                  <a:lnTo>
                    <a:pt x="920" y="38"/>
                  </a:lnTo>
                  <a:lnTo>
                    <a:pt x="878" y="22"/>
                  </a:lnTo>
                  <a:lnTo>
                    <a:pt x="834" y="10"/>
                  </a:lnTo>
                  <a:lnTo>
                    <a:pt x="790" y="4"/>
                  </a:lnTo>
                  <a:lnTo>
                    <a:pt x="766" y="2"/>
                  </a:lnTo>
                  <a:lnTo>
                    <a:pt x="742" y="0"/>
                  </a:lnTo>
                  <a:lnTo>
                    <a:pt x="742" y="0"/>
                  </a:lnTo>
                  <a:lnTo>
                    <a:pt x="718" y="2"/>
                  </a:lnTo>
                  <a:lnTo>
                    <a:pt x="696" y="4"/>
                  </a:lnTo>
                  <a:lnTo>
                    <a:pt x="650" y="10"/>
                  </a:lnTo>
                  <a:lnTo>
                    <a:pt x="606" y="22"/>
                  </a:lnTo>
                  <a:lnTo>
                    <a:pt x="566" y="38"/>
                  </a:lnTo>
                  <a:lnTo>
                    <a:pt x="526" y="58"/>
                  </a:lnTo>
                  <a:lnTo>
                    <a:pt x="490" y="80"/>
                  </a:lnTo>
                  <a:lnTo>
                    <a:pt x="456" y="108"/>
                  </a:lnTo>
                  <a:lnTo>
                    <a:pt x="426" y="138"/>
                  </a:lnTo>
                  <a:lnTo>
                    <a:pt x="398" y="172"/>
                  </a:lnTo>
                  <a:lnTo>
                    <a:pt x="374" y="210"/>
                  </a:lnTo>
                  <a:lnTo>
                    <a:pt x="352" y="250"/>
                  </a:lnTo>
                  <a:lnTo>
                    <a:pt x="334" y="292"/>
                  </a:lnTo>
                  <a:lnTo>
                    <a:pt x="320" y="338"/>
                  </a:lnTo>
                  <a:lnTo>
                    <a:pt x="310" y="386"/>
                  </a:lnTo>
                  <a:lnTo>
                    <a:pt x="304" y="436"/>
                  </a:lnTo>
                  <a:lnTo>
                    <a:pt x="302" y="488"/>
                  </a:lnTo>
                  <a:lnTo>
                    <a:pt x="302" y="488"/>
                  </a:lnTo>
                  <a:lnTo>
                    <a:pt x="302" y="528"/>
                  </a:lnTo>
                  <a:lnTo>
                    <a:pt x="306" y="570"/>
                  </a:lnTo>
                  <a:lnTo>
                    <a:pt x="312" y="609"/>
                  </a:lnTo>
                  <a:lnTo>
                    <a:pt x="320" y="649"/>
                  </a:lnTo>
                  <a:lnTo>
                    <a:pt x="332" y="687"/>
                  </a:lnTo>
                  <a:lnTo>
                    <a:pt x="346" y="723"/>
                  </a:lnTo>
                  <a:lnTo>
                    <a:pt x="360" y="759"/>
                  </a:lnTo>
                  <a:lnTo>
                    <a:pt x="378" y="793"/>
                  </a:lnTo>
                  <a:lnTo>
                    <a:pt x="378" y="793"/>
                  </a:lnTo>
                  <a:lnTo>
                    <a:pt x="338" y="823"/>
                  </a:lnTo>
                  <a:lnTo>
                    <a:pt x="298" y="855"/>
                  </a:lnTo>
                  <a:lnTo>
                    <a:pt x="260" y="893"/>
                  </a:lnTo>
                  <a:lnTo>
                    <a:pt x="224" y="933"/>
                  </a:lnTo>
                  <a:lnTo>
                    <a:pt x="192" y="975"/>
                  </a:lnTo>
                  <a:lnTo>
                    <a:pt x="160" y="1021"/>
                  </a:lnTo>
                  <a:lnTo>
                    <a:pt x="132" y="1067"/>
                  </a:lnTo>
                  <a:lnTo>
                    <a:pt x="106" y="1117"/>
                  </a:lnTo>
                  <a:lnTo>
                    <a:pt x="82" y="1169"/>
                  </a:lnTo>
                  <a:lnTo>
                    <a:pt x="60" y="1223"/>
                  </a:lnTo>
                  <a:lnTo>
                    <a:pt x="42" y="1277"/>
                  </a:lnTo>
                  <a:lnTo>
                    <a:pt x="28" y="1333"/>
                  </a:lnTo>
                  <a:lnTo>
                    <a:pt x="16" y="1391"/>
                  </a:lnTo>
                  <a:lnTo>
                    <a:pt x="8" y="1449"/>
                  </a:lnTo>
                  <a:lnTo>
                    <a:pt x="2" y="1508"/>
                  </a:lnTo>
                  <a:lnTo>
                    <a:pt x="0" y="1568"/>
                  </a:lnTo>
                  <a:lnTo>
                    <a:pt x="0" y="1568"/>
                  </a:lnTo>
                  <a:lnTo>
                    <a:pt x="2" y="1608"/>
                  </a:lnTo>
                  <a:lnTo>
                    <a:pt x="4" y="1650"/>
                  </a:lnTo>
                  <a:lnTo>
                    <a:pt x="8" y="1690"/>
                  </a:lnTo>
                  <a:lnTo>
                    <a:pt x="14" y="1730"/>
                  </a:lnTo>
                  <a:lnTo>
                    <a:pt x="14" y="1730"/>
                  </a:lnTo>
                  <a:lnTo>
                    <a:pt x="18" y="1744"/>
                  </a:lnTo>
                  <a:lnTo>
                    <a:pt x="22" y="1756"/>
                  </a:lnTo>
                  <a:lnTo>
                    <a:pt x="30" y="1768"/>
                  </a:lnTo>
                  <a:lnTo>
                    <a:pt x="38" y="1778"/>
                  </a:lnTo>
                  <a:lnTo>
                    <a:pt x="48" y="1788"/>
                  </a:lnTo>
                  <a:lnTo>
                    <a:pt x="58" y="1796"/>
                  </a:lnTo>
                  <a:lnTo>
                    <a:pt x="70" y="1802"/>
                  </a:lnTo>
                  <a:lnTo>
                    <a:pt x="82" y="1806"/>
                  </a:lnTo>
                  <a:lnTo>
                    <a:pt x="82" y="1806"/>
                  </a:lnTo>
                  <a:lnTo>
                    <a:pt x="160" y="1826"/>
                  </a:lnTo>
                  <a:lnTo>
                    <a:pt x="240" y="1844"/>
                  </a:lnTo>
                  <a:lnTo>
                    <a:pt x="320" y="1860"/>
                  </a:lnTo>
                  <a:lnTo>
                    <a:pt x="402" y="1872"/>
                  </a:lnTo>
                  <a:lnTo>
                    <a:pt x="486" y="1882"/>
                  </a:lnTo>
                  <a:lnTo>
                    <a:pt x="570" y="1890"/>
                  </a:lnTo>
                  <a:lnTo>
                    <a:pt x="656" y="1894"/>
                  </a:lnTo>
                  <a:lnTo>
                    <a:pt x="742" y="1894"/>
                  </a:lnTo>
                  <a:lnTo>
                    <a:pt x="742" y="1894"/>
                  </a:lnTo>
                  <a:lnTo>
                    <a:pt x="828" y="1894"/>
                  </a:lnTo>
                  <a:lnTo>
                    <a:pt x="914" y="1890"/>
                  </a:lnTo>
                  <a:lnTo>
                    <a:pt x="998" y="1882"/>
                  </a:lnTo>
                  <a:lnTo>
                    <a:pt x="1082" y="1872"/>
                  </a:lnTo>
                  <a:lnTo>
                    <a:pt x="1164" y="1860"/>
                  </a:lnTo>
                  <a:lnTo>
                    <a:pt x="1244" y="1844"/>
                  </a:lnTo>
                  <a:lnTo>
                    <a:pt x="1324" y="1826"/>
                  </a:lnTo>
                  <a:lnTo>
                    <a:pt x="1402" y="1806"/>
                  </a:lnTo>
                  <a:lnTo>
                    <a:pt x="1402" y="1806"/>
                  </a:lnTo>
                  <a:lnTo>
                    <a:pt x="1416" y="1802"/>
                  </a:lnTo>
                  <a:lnTo>
                    <a:pt x="1426" y="1796"/>
                  </a:lnTo>
                  <a:lnTo>
                    <a:pt x="1438" y="1788"/>
                  </a:lnTo>
                  <a:lnTo>
                    <a:pt x="1448" y="1778"/>
                  </a:lnTo>
                  <a:lnTo>
                    <a:pt x="1456" y="1768"/>
                  </a:lnTo>
                  <a:lnTo>
                    <a:pt x="1462" y="1756"/>
                  </a:lnTo>
                  <a:lnTo>
                    <a:pt x="1466" y="1744"/>
                  </a:lnTo>
                  <a:lnTo>
                    <a:pt x="1470" y="1730"/>
                  </a:lnTo>
                  <a:lnTo>
                    <a:pt x="1470" y="1730"/>
                  </a:lnTo>
                  <a:lnTo>
                    <a:pt x="1476" y="1690"/>
                  </a:lnTo>
                  <a:lnTo>
                    <a:pt x="1480" y="1650"/>
                  </a:lnTo>
                  <a:lnTo>
                    <a:pt x="1484" y="1608"/>
                  </a:lnTo>
                  <a:lnTo>
                    <a:pt x="1484" y="1568"/>
                  </a:lnTo>
                  <a:lnTo>
                    <a:pt x="1484" y="1568"/>
                  </a:lnTo>
                  <a:lnTo>
                    <a:pt x="1482" y="1508"/>
                  </a:lnTo>
                  <a:lnTo>
                    <a:pt x="1478" y="1449"/>
                  </a:lnTo>
                  <a:lnTo>
                    <a:pt x="1468" y="1391"/>
                  </a:lnTo>
                  <a:lnTo>
                    <a:pt x="1456" y="1333"/>
                  </a:lnTo>
                  <a:lnTo>
                    <a:pt x="1442" y="1277"/>
                  </a:lnTo>
                  <a:lnTo>
                    <a:pt x="1424" y="1223"/>
                  </a:lnTo>
                  <a:lnTo>
                    <a:pt x="1404" y="1169"/>
                  </a:lnTo>
                  <a:lnTo>
                    <a:pt x="1380" y="1117"/>
                  </a:lnTo>
                  <a:lnTo>
                    <a:pt x="1354" y="1067"/>
                  </a:lnTo>
                  <a:lnTo>
                    <a:pt x="1324" y="1021"/>
                  </a:lnTo>
                  <a:lnTo>
                    <a:pt x="1294" y="975"/>
                  </a:lnTo>
                  <a:lnTo>
                    <a:pt x="1260" y="933"/>
                  </a:lnTo>
                  <a:lnTo>
                    <a:pt x="1224" y="893"/>
                  </a:lnTo>
                  <a:lnTo>
                    <a:pt x="1188" y="855"/>
                  </a:lnTo>
                  <a:lnTo>
                    <a:pt x="1148" y="823"/>
                  </a:lnTo>
                  <a:lnTo>
                    <a:pt x="1106" y="793"/>
                  </a:lnTo>
                  <a:lnTo>
                    <a:pt x="1106" y="793"/>
                  </a:lnTo>
                  <a:close/>
                  <a:moveTo>
                    <a:pt x="1284" y="1634"/>
                  </a:moveTo>
                  <a:lnTo>
                    <a:pt x="1284" y="1634"/>
                  </a:lnTo>
                  <a:lnTo>
                    <a:pt x="1220" y="1648"/>
                  </a:lnTo>
                  <a:lnTo>
                    <a:pt x="1154" y="1662"/>
                  </a:lnTo>
                  <a:lnTo>
                    <a:pt x="1088" y="1672"/>
                  </a:lnTo>
                  <a:lnTo>
                    <a:pt x="1020" y="1680"/>
                  </a:lnTo>
                  <a:lnTo>
                    <a:pt x="952" y="1688"/>
                  </a:lnTo>
                  <a:lnTo>
                    <a:pt x="882" y="1692"/>
                  </a:lnTo>
                  <a:lnTo>
                    <a:pt x="812" y="1696"/>
                  </a:lnTo>
                  <a:lnTo>
                    <a:pt x="742" y="1698"/>
                  </a:lnTo>
                  <a:lnTo>
                    <a:pt x="742" y="1698"/>
                  </a:lnTo>
                  <a:lnTo>
                    <a:pt x="672" y="1696"/>
                  </a:lnTo>
                  <a:lnTo>
                    <a:pt x="602" y="1694"/>
                  </a:lnTo>
                  <a:lnTo>
                    <a:pt x="532" y="1688"/>
                  </a:lnTo>
                  <a:lnTo>
                    <a:pt x="464" y="1682"/>
                  </a:lnTo>
                  <a:lnTo>
                    <a:pt x="398" y="1672"/>
                  </a:lnTo>
                  <a:lnTo>
                    <a:pt x="330" y="1662"/>
                  </a:lnTo>
                  <a:lnTo>
                    <a:pt x="266" y="1648"/>
                  </a:lnTo>
                  <a:lnTo>
                    <a:pt x="200" y="1634"/>
                  </a:lnTo>
                  <a:lnTo>
                    <a:pt x="200" y="1634"/>
                  </a:lnTo>
                  <a:lnTo>
                    <a:pt x="198" y="1600"/>
                  </a:lnTo>
                  <a:lnTo>
                    <a:pt x="198" y="1568"/>
                  </a:lnTo>
                  <a:lnTo>
                    <a:pt x="198" y="1568"/>
                  </a:lnTo>
                  <a:lnTo>
                    <a:pt x="200" y="1522"/>
                  </a:lnTo>
                  <a:lnTo>
                    <a:pt x="204" y="1476"/>
                  </a:lnTo>
                  <a:lnTo>
                    <a:pt x="210" y="1429"/>
                  </a:lnTo>
                  <a:lnTo>
                    <a:pt x="218" y="1383"/>
                  </a:lnTo>
                  <a:lnTo>
                    <a:pt x="230" y="1339"/>
                  </a:lnTo>
                  <a:lnTo>
                    <a:pt x="244" y="1295"/>
                  </a:lnTo>
                  <a:lnTo>
                    <a:pt x="260" y="1253"/>
                  </a:lnTo>
                  <a:lnTo>
                    <a:pt x="278" y="1213"/>
                  </a:lnTo>
                  <a:lnTo>
                    <a:pt x="298" y="1173"/>
                  </a:lnTo>
                  <a:lnTo>
                    <a:pt x="320" y="1135"/>
                  </a:lnTo>
                  <a:lnTo>
                    <a:pt x="344" y="1099"/>
                  </a:lnTo>
                  <a:lnTo>
                    <a:pt x="370" y="1067"/>
                  </a:lnTo>
                  <a:lnTo>
                    <a:pt x="398" y="1035"/>
                  </a:lnTo>
                  <a:lnTo>
                    <a:pt x="426" y="1005"/>
                  </a:lnTo>
                  <a:lnTo>
                    <a:pt x="458" y="979"/>
                  </a:lnTo>
                  <a:lnTo>
                    <a:pt x="488" y="957"/>
                  </a:lnTo>
                  <a:lnTo>
                    <a:pt x="488" y="957"/>
                  </a:lnTo>
                  <a:lnTo>
                    <a:pt x="504" y="945"/>
                  </a:lnTo>
                  <a:lnTo>
                    <a:pt x="518" y="931"/>
                  </a:lnTo>
                  <a:lnTo>
                    <a:pt x="530" y="919"/>
                  </a:lnTo>
                  <a:lnTo>
                    <a:pt x="542" y="903"/>
                  </a:lnTo>
                  <a:lnTo>
                    <a:pt x="552" y="887"/>
                  </a:lnTo>
                  <a:lnTo>
                    <a:pt x="560" y="871"/>
                  </a:lnTo>
                  <a:lnTo>
                    <a:pt x="566" y="855"/>
                  </a:lnTo>
                  <a:lnTo>
                    <a:pt x="570" y="837"/>
                  </a:lnTo>
                  <a:lnTo>
                    <a:pt x="574" y="819"/>
                  </a:lnTo>
                  <a:lnTo>
                    <a:pt x="576" y="801"/>
                  </a:lnTo>
                  <a:lnTo>
                    <a:pt x="576" y="783"/>
                  </a:lnTo>
                  <a:lnTo>
                    <a:pt x="574" y="765"/>
                  </a:lnTo>
                  <a:lnTo>
                    <a:pt x="572" y="747"/>
                  </a:lnTo>
                  <a:lnTo>
                    <a:pt x="566" y="729"/>
                  </a:lnTo>
                  <a:lnTo>
                    <a:pt x="560" y="711"/>
                  </a:lnTo>
                  <a:lnTo>
                    <a:pt x="550" y="695"/>
                  </a:lnTo>
                  <a:lnTo>
                    <a:pt x="550" y="695"/>
                  </a:lnTo>
                  <a:lnTo>
                    <a:pt x="538" y="673"/>
                  </a:lnTo>
                  <a:lnTo>
                    <a:pt x="528" y="649"/>
                  </a:lnTo>
                  <a:lnTo>
                    <a:pt x="520" y="623"/>
                  </a:lnTo>
                  <a:lnTo>
                    <a:pt x="512" y="596"/>
                  </a:lnTo>
                  <a:lnTo>
                    <a:pt x="506" y="570"/>
                  </a:lnTo>
                  <a:lnTo>
                    <a:pt x="502" y="544"/>
                  </a:lnTo>
                  <a:lnTo>
                    <a:pt x="500" y="516"/>
                  </a:lnTo>
                  <a:lnTo>
                    <a:pt x="498" y="488"/>
                  </a:lnTo>
                  <a:lnTo>
                    <a:pt x="498" y="488"/>
                  </a:lnTo>
                  <a:lnTo>
                    <a:pt x="500" y="456"/>
                  </a:lnTo>
                  <a:lnTo>
                    <a:pt x="504" y="426"/>
                  </a:lnTo>
                  <a:lnTo>
                    <a:pt x="508" y="398"/>
                  </a:lnTo>
                  <a:lnTo>
                    <a:pt x="516" y="370"/>
                  </a:lnTo>
                  <a:lnTo>
                    <a:pt x="526" y="344"/>
                  </a:lnTo>
                  <a:lnTo>
                    <a:pt x="538" y="320"/>
                  </a:lnTo>
                  <a:lnTo>
                    <a:pt x="550" y="298"/>
                  </a:lnTo>
                  <a:lnTo>
                    <a:pt x="566" y="278"/>
                  </a:lnTo>
                  <a:lnTo>
                    <a:pt x="582" y="260"/>
                  </a:lnTo>
                  <a:lnTo>
                    <a:pt x="602" y="244"/>
                  </a:lnTo>
                  <a:lnTo>
                    <a:pt x="622" y="230"/>
                  </a:lnTo>
                  <a:lnTo>
                    <a:pt x="642" y="220"/>
                  </a:lnTo>
                  <a:lnTo>
                    <a:pt x="666" y="210"/>
                  </a:lnTo>
                  <a:lnTo>
                    <a:pt x="690" y="204"/>
                  </a:lnTo>
                  <a:lnTo>
                    <a:pt x="716" y="200"/>
                  </a:lnTo>
                  <a:lnTo>
                    <a:pt x="742" y="198"/>
                  </a:lnTo>
                  <a:lnTo>
                    <a:pt x="742" y="198"/>
                  </a:lnTo>
                  <a:lnTo>
                    <a:pt x="768" y="200"/>
                  </a:lnTo>
                  <a:lnTo>
                    <a:pt x="794" y="204"/>
                  </a:lnTo>
                  <a:lnTo>
                    <a:pt x="818" y="210"/>
                  </a:lnTo>
                  <a:lnTo>
                    <a:pt x="842" y="220"/>
                  </a:lnTo>
                  <a:lnTo>
                    <a:pt x="864" y="230"/>
                  </a:lnTo>
                  <a:lnTo>
                    <a:pt x="884" y="244"/>
                  </a:lnTo>
                  <a:lnTo>
                    <a:pt x="902" y="260"/>
                  </a:lnTo>
                  <a:lnTo>
                    <a:pt x="918" y="278"/>
                  </a:lnTo>
                  <a:lnTo>
                    <a:pt x="934" y="298"/>
                  </a:lnTo>
                  <a:lnTo>
                    <a:pt x="948" y="320"/>
                  </a:lnTo>
                  <a:lnTo>
                    <a:pt x="958" y="344"/>
                  </a:lnTo>
                  <a:lnTo>
                    <a:pt x="968" y="370"/>
                  </a:lnTo>
                  <a:lnTo>
                    <a:pt x="976" y="398"/>
                  </a:lnTo>
                  <a:lnTo>
                    <a:pt x="982" y="426"/>
                  </a:lnTo>
                  <a:lnTo>
                    <a:pt x="984" y="456"/>
                  </a:lnTo>
                  <a:lnTo>
                    <a:pt x="986" y="488"/>
                  </a:lnTo>
                  <a:lnTo>
                    <a:pt x="986" y="488"/>
                  </a:lnTo>
                  <a:lnTo>
                    <a:pt x="984" y="516"/>
                  </a:lnTo>
                  <a:lnTo>
                    <a:pt x="982" y="542"/>
                  </a:lnTo>
                  <a:lnTo>
                    <a:pt x="978" y="570"/>
                  </a:lnTo>
                  <a:lnTo>
                    <a:pt x="972" y="596"/>
                  </a:lnTo>
                  <a:lnTo>
                    <a:pt x="966" y="623"/>
                  </a:lnTo>
                  <a:lnTo>
                    <a:pt x="956" y="649"/>
                  </a:lnTo>
                  <a:lnTo>
                    <a:pt x="946" y="673"/>
                  </a:lnTo>
                  <a:lnTo>
                    <a:pt x="934" y="695"/>
                  </a:lnTo>
                  <a:lnTo>
                    <a:pt x="934" y="695"/>
                  </a:lnTo>
                  <a:lnTo>
                    <a:pt x="926" y="713"/>
                  </a:lnTo>
                  <a:lnTo>
                    <a:pt x="918" y="729"/>
                  </a:lnTo>
                  <a:lnTo>
                    <a:pt x="914" y="747"/>
                  </a:lnTo>
                  <a:lnTo>
                    <a:pt x="910" y="765"/>
                  </a:lnTo>
                  <a:lnTo>
                    <a:pt x="908" y="783"/>
                  </a:lnTo>
                  <a:lnTo>
                    <a:pt x="908" y="803"/>
                  </a:lnTo>
                  <a:lnTo>
                    <a:pt x="910" y="821"/>
                  </a:lnTo>
                  <a:lnTo>
                    <a:pt x="914" y="837"/>
                  </a:lnTo>
                  <a:lnTo>
                    <a:pt x="918" y="855"/>
                  </a:lnTo>
                  <a:lnTo>
                    <a:pt x="926" y="871"/>
                  </a:lnTo>
                  <a:lnTo>
                    <a:pt x="934" y="889"/>
                  </a:lnTo>
                  <a:lnTo>
                    <a:pt x="944" y="903"/>
                  </a:lnTo>
                  <a:lnTo>
                    <a:pt x="954" y="919"/>
                  </a:lnTo>
                  <a:lnTo>
                    <a:pt x="966" y="931"/>
                  </a:lnTo>
                  <a:lnTo>
                    <a:pt x="980" y="945"/>
                  </a:lnTo>
                  <a:lnTo>
                    <a:pt x="996" y="957"/>
                  </a:lnTo>
                  <a:lnTo>
                    <a:pt x="996" y="957"/>
                  </a:lnTo>
                  <a:lnTo>
                    <a:pt x="1028" y="979"/>
                  </a:lnTo>
                  <a:lnTo>
                    <a:pt x="1058" y="1005"/>
                  </a:lnTo>
                  <a:lnTo>
                    <a:pt x="1088" y="1035"/>
                  </a:lnTo>
                  <a:lnTo>
                    <a:pt x="1114" y="1067"/>
                  </a:lnTo>
                  <a:lnTo>
                    <a:pt x="1140" y="1099"/>
                  </a:lnTo>
                  <a:lnTo>
                    <a:pt x="1164" y="1135"/>
                  </a:lnTo>
                  <a:lnTo>
                    <a:pt x="1186" y="1173"/>
                  </a:lnTo>
                  <a:lnTo>
                    <a:pt x="1206" y="1213"/>
                  </a:lnTo>
                  <a:lnTo>
                    <a:pt x="1224" y="1253"/>
                  </a:lnTo>
                  <a:lnTo>
                    <a:pt x="1240" y="1295"/>
                  </a:lnTo>
                  <a:lnTo>
                    <a:pt x="1254" y="1339"/>
                  </a:lnTo>
                  <a:lnTo>
                    <a:pt x="1266" y="1383"/>
                  </a:lnTo>
                  <a:lnTo>
                    <a:pt x="1274" y="1429"/>
                  </a:lnTo>
                  <a:lnTo>
                    <a:pt x="1282" y="1476"/>
                  </a:lnTo>
                  <a:lnTo>
                    <a:pt x="1286" y="1522"/>
                  </a:lnTo>
                  <a:lnTo>
                    <a:pt x="1286" y="1568"/>
                  </a:lnTo>
                  <a:lnTo>
                    <a:pt x="1286" y="1568"/>
                  </a:lnTo>
                  <a:lnTo>
                    <a:pt x="1286" y="1600"/>
                  </a:lnTo>
                  <a:lnTo>
                    <a:pt x="1284" y="1634"/>
                  </a:lnTo>
                  <a:lnTo>
                    <a:pt x="1284" y="16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dirty="0">
                <a:solidFill>
                  <a:srgbClr val="717171"/>
                </a:solidFill>
              </a:endParaRPr>
            </a:p>
          </p:txBody>
        </p:sp>
        <p:sp>
          <p:nvSpPr>
            <p:cNvPr id="49" name="Freeform 48"/>
            <p:cNvSpPr>
              <a:spLocks noEditPoints="1"/>
            </p:cNvSpPr>
            <p:nvPr/>
          </p:nvSpPr>
          <p:spPr bwMode="auto">
            <a:xfrm>
              <a:off x="6661150" y="3152775"/>
              <a:ext cx="2355850" cy="3006725"/>
            </a:xfrm>
            <a:custGeom>
              <a:avLst/>
              <a:gdLst>
                <a:gd name="T0" fmla="*/ 1152 w 1484"/>
                <a:gd name="T1" fmla="*/ 687 h 1894"/>
                <a:gd name="T2" fmla="*/ 1184 w 1484"/>
                <a:gd name="T3" fmla="*/ 488 h 1894"/>
                <a:gd name="T4" fmla="*/ 1150 w 1484"/>
                <a:gd name="T5" fmla="*/ 292 h 1894"/>
                <a:gd name="T6" fmla="*/ 1028 w 1484"/>
                <a:gd name="T7" fmla="*/ 108 h 1894"/>
                <a:gd name="T8" fmla="*/ 834 w 1484"/>
                <a:gd name="T9" fmla="*/ 10 h 1894"/>
                <a:gd name="T10" fmla="*/ 718 w 1484"/>
                <a:gd name="T11" fmla="*/ 2 h 1894"/>
                <a:gd name="T12" fmla="*/ 526 w 1484"/>
                <a:gd name="T13" fmla="*/ 58 h 1894"/>
                <a:gd name="T14" fmla="*/ 374 w 1484"/>
                <a:gd name="T15" fmla="*/ 210 h 1894"/>
                <a:gd name="T16" fmla="*/ 304 w 1484"/>
                <a:gd name="T17" fmla="*/ 436 h 1894"/>
                <a:gd name="T18" fmla="*/ 312 w 1484"/>
                <a:gd name="T19" fmla="*/ 609 h 1894"/>
                <a:gd name="T20" fmla="*/ 378 w 1484"/>
                <a:gd name="T21" fmla="*/ 793 h 1894"/>
                <a:gd name="T22" fmla="*/ 224 w 1484"/>
                <a:gd name="T23" fmla="*/ 933 h 1894"/>
                <a:gd name="T24" fmla="*/ 82 w 1484"/>
                <a:gd name="T25" fmla="*/ 1169 h 1894"/>
                <a:gd name="T26" fmla="*/ 8 w 1484"/>
                <a:gd name="T27" fmla="*/ 1449 h 1894"/>
                <a:gd name="T28" fmla="*/ 4 w 1484"/>
                <a:gd name="T29" fmla="*/ 1650 h 1894"/>
                <a:gd name="T30" fmla="*/ 22 w 1484"/>
                <a:gd name="T31" fmla="*/ 1756 h 1894"/>
                <a:gd name="T32" fmla="*/ 70 w 1484"/>
                <a:gd name="T33" fmla="*/ 1802 h 1894"/>
                <a:gd name="T34" fmla="*/ 320 w 1484"/>
                <a:gd name="T35" fmla="*/ 1860 h 1894"/>
                <a:gd name="T36" fmla="*/ 742 w 1484"/>
                <a:gd name="T37" fmla="*/ 1894 h 1894"/>
                <a:gd name="T38" fmla="*/ 1082 w 1484"/>
                <a:gd name="T39" fmla="*/ 1872 h 1894"/>
                <a:gd name="T40" fmla="*/ 1402 w 1484"/>
                <a:gd name="T41" fmla="*/ 1806 h 1894"/>
                <a:gd name="T42" fmla="*/ 1456 w 1484"/>
                <a:gd name="T43" fmla="*/ 1768 h 1894"/>
                <a:gd name="T44" fmla="*/ 1476 w 1484"/>
                <a:gd name="T45" fmla="*/ 1690 h 1894"/>
                <a:gd name="T46" fmla="*/ 1482 w 1484"/>
                <a:gd name="T47" fmla="*/ 1508 h 1894"/>
                <a:gd name="T48" fmla="*/ 1424 w 1484"/>
                <a:gd name="T49" fmla="*/ 1223 h 1894"/>
                <a:gd name="T50" fmla="*/ 1294 w 1484"/>
                <a:gd name="T51" fmla="*/ 975 h 1894"/>
                <a:gd name="T52" fmla="*/ 1106 w 1484"/>
                <a:gd name="T53" fmla="*/ 793 h 1894"/>
                <a:gd name="T54" fmla="*/ 1154 w 1484"/>
                <a:gd name="T55" fmla="*/ 1662 h 1894"/>
                <a:gd name="T56" fmla="*/ 812 w 1484"/>
                <a:gd name="T57" fmla="*/ 1696 h 1894"/>
                <a:gd name="T58" fmla="*/ 532 w 1484"/>
                <a:gd name="T59" fmla="*/ 1688 h 1894"/>
                <a:gd name="T60" fmla="*/ 200 w 1484"/>
                <a:gd name="T61" fmla="*/ 1634 h 1894"/>
                <a:gd name="T62" fmla="*/ 200 w 1484"/>
                <a:gd name="T63" fmla="*/ 1522 h 1894"/>
                <a:gd name="T64" fmla="*/ 244 w 1484"/>
                <a:gd name="T65" fmla="*/ 1295 h 1894"/>
                <a:gd name="T66" fmla="*/ 344 w 1484"/>
                <a:gd name="T67" fmla="*/ 1099 h 1894"/>
                <a:gd name="T68" fmla="*/ 488 w 1484"/>
                <a:gd name="T69" fmla="*/ 957 h 1894"/>
                <a:gd name="T70" fmla="*/ 542 w 1484"/>
                <a:gd name="T71" fmla="*/ 903 h 1894"/>
                <a:gd name="T72" fmla="*/ 574 w 1484"/>
                <a:gd name="T73" fmla="*/ 819 h 1894"/>
                <a:gd name="T74" fmla="*/ 566 w 1484"/>
                <a:gd name="T75" fmla="*/ 729 h 1894"/>
                <a:gd name="T76" fmla="*/ 528 w 1484"/>
                <a:gd name="T77" fmla="*/ 649 h 1894"/>
                <a:gd name="T78" fmla="*/ 500 w 1484"/>
                <a:gd name="T79" fmla="*/ 516 h 1894"/>
                <a:gd name="T80" fmla="*/ 508 w 1484"/>
                <a:gd name="T81" fmla="*/ 398 h 1894"/>
                <a:gd name="T82" fmla="*/ 566 w 1484"/>
                <a:gd name="T83" fmla="*/ 278 h 1894"/>
                <a:gd name="T84" fmla="*/ 666 w 1484"/>
                <a:gd name="T85" fmla="*/ 210 h 1894"/>
                <a:gd name="T86" fmla="*/ 768 w 1484"/>
                <a:gd name="T87" fmla="*/ 200 h 1894"/>
                <a:gd name="T88" fmla="*/ 884 w 1484"/>
                <a:gd name="T89" fmla="*/ 244 h 1894"/>
                <a:gd name="T90" fmla="*/ 958 w 1484"/>
                <a:gd name="T91" fmla="*/ 344 h 1894"/>
                <a:gd name="T92" fmla="*/ 986 w 1484"/>
                <a:gd name="T93" fmla="*/ 488 h 1894"/>
                <a:gd name="T94" fmla="*/ 972 w 1484"/>
                <a:gd name="T95" fmla="*/ 596 h 1894"/>
                <a:gd name="T96" fmla="*/ 934 w 1484"/>
                <a:gd name="T97" fmla="*/ 695 h 1894"/>
                <a:gd name="T98" fmla="*/ 908 w 1484"/>
                <a:gd name="T99" fmla="*/ 783 h 1894"/>
                <a:gd name="T100" fmla="*/ 926 w 1484"/>
                <a:gd name="T101" fmla="*/ 871 h 1894"/>
                <a:gd name="T102" fmla="*/ 980 w 1484"/>
                <a:gd name="T103" fmla="*/ 945 h 1894"/>
                <a:gd name="T104" fmla="*/ 1088 w 1484"/>
                <a:gd name="T105" fmla="*/ 1035 h 1894"/>
                <a:gd name="T106" fmla="*/ 1206 w 1484"/>
                <a:gd name="T107" fmla="*/ 1213 h 1894"/>
                <a:gd name="T108" fmla="*/ 1274 w 1484"/>
                <a:gd name="T109" fmla="*/ 1429 h 1894"/>
                <a:gd name="T110" fmla="*/ 1286 w 1484"/>
                <a:gd name="T111" fmla="*/ 1600 h 18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484" h="1894">
                  <a:moveTo>
                    <a:pt x="1106" y="793"/>
                  </a:moveTo>
                  <a:lnTo>
                    <a:pt x="1106" y="793"/>
                  </a:lnTo>
                  <a:lnTo>
                    <a:pt x="1124" y="759"/>
                  </a:lnTo>
                  <a:lnTo>
                    <a:pt x="1140" y="723"/>
                  </a:lnTo>
                  <a:lnTo>
                    <a:pt x="1152" y="687"/>
                  </a:lnTo>
                  <a:lnTo>
                    <a:pt x="1164" y="649"/>
                  </a:lnTo>
                  <a:lnTo>
                    <a:pt x="1172" y="609"/>
                  </a:lnTo>
                  <a:lnTo>
                    <a:pt x="1178" y="570"/>
                  </a:lnTo>
                  <a:lnTo>
                    <a:pt x="1182" y="528"/>
                  </a:lnTo>
                  <a:lnTo>
                    <a:pt x="1184" y="488"/>
                  </a:lnTo>
                  <a:lnTo>
                    <a:pt x="1184" y="488"/>
                  </a:lnTo>
                  <a:lnTo>
                    <a:pt x="1182" y="436"/>
                  </a:lnTo>
                  <a:lnTo>
                    <a:pt x="1174" y="386"/>
                  </a:lnTo>
                  <a:lnTo>
                    <a:pt x="1164" y="338"/>
                  </a:lnTo>
                  <a:lnTo>
                    <a:pt x="1150" y="292"/>
                  </a:lnTo>
                  <a:lnTo>
                    <a:pt x="1132" y="250"/>
                  </a:lnTo>
                  <a:lnTo>
                    <a:pt x="1112" y="210"/>
                  </a:lnTo>
                  <a:lnTo>
                    <a:pt x="1086" y="172"/>
                  </a:lnTo>
                  <a:lnTo>
                    <a:pt x="1058" y="138"/>
                  </a:lnTo>
                  <a:lnTo>
                    <a:pt x="1028" y="108"/>
                  </a:lnTo>
                  <a:lnTo>
                    <a:pt x="994" y="80"/>
                  </a:lnTo>
                  <a:lnTo>
                    <a:pt x="958" y="58"/>
                  </a:lnTo>
                  <a:lnTo>
                    <a:pt x="920" y="38"/>
                  </a:lnTo>
                  <a:lnTo>
                    <a:pt x="878" y="22"/>
                  </a:lnTo>
                  <a:lnTo>
                    <a:pt x="834" y="10"/>
                  </a:lnTo>
                  <a:lnTo>
                    <a:pt x="790" y="4"/>
                  </a:lnTo>
                  <a:lnTo>
                    <a:pt x="766" y="2"/>
                  </a:lnTo>
                  <a:lnTo>
                    <a:pt x="742" y="0"/>
                  </a:lnTo>
                  <a:lnTo>
                    <a:pt x="742" y="0"/>
                  </a:lnTo>
                  <a:lnTo>
                    <a:pt x="718" y="2"/>
                  </a:lnTo>
                  <a:lnTo>
                    <a:pt x="696" y="4"/>
                  </a:lnTo>
                  <a:lnTo>
                    <a:pt x="650" y="10"/>
                  </a:lnTo>
                  <a:lnTo>
                    <a:pt x="606" y="22"/>
                  </a:lnTo>
                  <a:lnTo>
                    <a:pt x="566" y="38"/>
                  </a:lnTo>
                  <a:lnTo>
                    <a:pt x="526" y="58"/>
                  </a:lnTo>
                  <a:lnTo>
                    <a:pt x="490" y="80"/>
                  </a:lnTo>
                  <a:lnTo>
                    <a:pt x="456" y="108"/>
                  </a:lnTo>
                  <a:lnTo>
                    <a:pt x="426" y="138"/>
                  </a:lnTo>
                  <a:lnTo>
                    <a:pt x="398" y="172"/>
                  </a:lnTo>
                  <a:lnTo>
                    <a:pt x="374" y="210"/>
                  </a:lnTo>
                  <a:lnTo>
                    <a:pt x="352" y="250"/>
                  </a:lnTo>
                  <a:lnTo>
                    <a:pt x="334" y="292"/>
                  </a:lnTo>
                  <a:lnTo>
                    <a:pt x="320" y="338"/>
                  </a:lnTo>
                  <a:lnTo>
                    <a:pt x="310" y="386"/>
                  </a:lnTo>
                  <a:lnTo>
                    <a:pt x="304" y="436"/>
                  </a:lnTo>
                  <a:lnTo>
                    <a:pt x="300" y="488"/>
                  </a:lnTo>
                  <a:lnTo>
                    <a:pt x="300" y="488"/>
                  </a:lnTo>
                  <a:lnTo>
                    <a:pt x="302" y="528"/>
                  </a:lnTo>
                  <a:lnTo>
                    <a:pt x="306" y="570"/>
                  </a:lnTo>
                  <a:lnTo>
                    <a:pt x="312" y="609"/>
                  </a:lnTo>
                  <a:lnTo>
                    <a:pt x="320" y="649"/>
                  </a:lnTo>
                  <a:lnTo>
                    <a:pt x="332" y="687"/>
                  </a:lnTo>
                  <a:lnTo>
                    <a:pt x="346" y="723"/>
                  </a:lnTo>
                  <a:lnTo>
                    <a:pt x="360" y="759"/>
                  </a:lnTo>
                  <a:lnTo>
                    <a:pt x="378" y="793"/>
                  </a:lnTo>
                  <a:lnTo>
                    <a:pt x="378" y="793"/>
                  </a:lnTo>
                  <a:lnTo>
                    <a:pt x="338" y="823"/>
                  </a:lnTo>
                  <a:lnTo>
                    <a:pt x="298" y="855"/>
                  </a:lnTo>
                  <a:lnTo>
                    <a:pt x="260" y="893"/>
                  </a:lnTo>
                  <a:lnTo>
                    <a:pt x="224" y="933"/>
                  </a:lnTo>
                  <a:lnTo>
                    <a:pt x="192" y="975"/>
                  </a:lnTo>
                  <a:lnTo>
                    <a:pt x="160" y="1021"/>
                  </a:lnTo>
                  <a:lnTo>
                    <a:pt x="132" y="1067"/>
                  </a:lnTo>
                  <a:lnTo>
                    <a:pt x="106" y="1117"/>
                  </a:lnTo>
                  <a:lnTo>
                    <a:pt x="82" y="1169"/>
                  </a:lnTo>
                  <a:lnTo>
                    <a:pt x="60" y="1223"/>
                  </a:lnTo>
                  <a:lnTo>
                    <a:pt x="42" y="1277"/>
                  </a:lnTo>
                  <a:lnTo>
                    <a:pt x="28" y="1333"/>
                  </a:lnTo>
                  <a:lnTo>
                    <a:pt x="16" y="1391"/>
                  </a:lnTo>
                  <a:lnTo>
                    <a:pt x="8" y="1449"/>
                  </a:lnTo>
                  <a:lnTo>
                    <a:pt x="2" y="1508"/>
                  </a:lnTo>
                  <a:lnTo>
                    <a:pt x="0" y="1568"/>
                  </a:lnTo>
                  <a:lnTo>
                    <a:pt x="0" y="1568"/>
                  </a:lnTo>
                  <a:lnTo>
                    <a:pt x="2" y="1608"/>
                  </a:lnTo>
                  <a:lnTo>
                    <a:pt x="4" y="1650"/>
                  </a:lnTo>
                  <a:lnTo>
                    <a:pt x="8" y="1690"/>
                  </a:lnTo>
                  <a:lnTo>
                    <a:pt x="14" y="1730"/>
                  </a:lnTo>
                  <a:lnTo>
                    <a:pt x="14" y="1730"/>
                  </a:lnTo>
                  <a:lnTo>
                    <a:pt x="18" y="1744"/>
                  </a:lnTo>
                  <a:lnTo>
                    <a:pt x="22" y="1756"/>
                  </a:lnTo>
                  <a:lnTo>
                    <a:pt x="30" y="1768"/>
                  </a:lnTo>
                  <a:lnTo>
                    <a:pt x="38" y="1778"/>
                  </a:lnTo>
                  <a:lnTo>
                    <a:pt x="46" y="1788"/>
                  </a:lnTo>
                  <a:lnTo>
                    <a:pt x="58" y="1796"/>
                  </a:lnTo>
                  <a:lnTo>
                    <a:pt x="70" y="1802"/>
                  </a:lnTo>
                  <a:lnTo>
                    <a:pt x="82" y="1806"/>
                  </a:lnTo>
                  <a:lnTo>
                    <a:pt x="82" y="1806"/>
                  </a:lnTo>
                  <a:lnTo>
                    <a:pt x="160" y="1826"/>
                  </a:lnTo>
                  <a:lnTo>
                    <a:pt x="240" y="1844"/>
                  </a:lnTo>
                  <a:lnTo>
                    <a:pt x="320" y="1860"/>
                  </a:lnTo>
                  <a:lnTo>
                    <a:pt x="402" y="1872"/>
                  </a:lnTo>
                  <a:lnTo>
                    <a:pt x="486" y="1882"/>
                  </a:lnTo>
                  <a:lnTo>
                    <a:pt x="570" y="1890"/>
                  </a:lnTo>
                  <a:lnTo>
                    <a:pt x="656" y="1894"/>
                  </a:lnTo>
                  <a:lnTo>
                    <a:pt x="742" y="1894"/>
                  </a:lnTo>
                  <a:lnTo>
                    <a:pt x="742" y="1894"/>
                  </a:lnTo>
                  <a:lnTo>
                    <a:pt x="828" y="1894"/>
                  </a:lnTo>
                  <a:lnTo>
                    <a:pt x="914" y="1890"/>
                  </a:lnTo>
                  <a:lnTo>
                    <a:pt x="998" y="1882"/>
                  </a:lnTo>
                  <a:lnTo>
                    <a:pt x="1082" y="1872"/>
                  </a:lnTo>
                  <a:lnTo>
                    <a:pt x="1164" y="1860"/>
                  </a:lnTo>
                  <a:lnTo>
                    <a:pt x="1244" y="1844"/>
                  </a:lnTo>
                  <a:lnTo>
                    <a:pt x="1324" y="1826"/>
                  </a:lnTo>
                  <a:lnTo>
                    <a:pt x="1402" y="1806"/>
                  </a:lnTo>
                  <a:lnTo>
                    <a:pt x="1402" y="1806"/>
                  </a:lnTo>
                  <a:lnTo>
                    <a:pt x="1414" y="1802"/>
                  </a:lnTo>
                  <a:lnTo>
                    <a:pt x="1426" y="1796"/>
                  </a:lnTo>
                  <a:lnTo>
                    <a:pt x="1438" y="1788"/>
                  </a:lnTo>
                  <a:lnTo>
                    <a:pt x="1446" y="1778"/>
                  </a:lnTo>
                  <a:lnTo>
                    <a:pt x="1456" y="1768"/>
                  </a:lnTo>
                  <a:lnTo>
                    <a:pt x="1462" y="1756"/>
                  </a:lnTo>
                  <a:lnTo>
                    <a:pt x="1466" y="1744"/>
                  </a:lnTo>
                  <a:lnTo>
                    <a:pt x="1470" y="1730"/>
                  </a:lnTo>
                  <a:lnTo>
                    <a:pt x="1470" y="1730"/>
                  </a:lnTo>
                  <a:lnTo>
                    <a:pt x="1476" y="1690"/>
                  </a:lnTo>
                  <a:lnTo>
                    <a:pt x="1480" y="1650"/>
                  </a:lnTo>
                  <a:lnTo>
                    <a:pt x="1484" y="1608"/>
                  </a:lnTo>
                  <a:lnTo>
                    <a:pt x="1484" y="1568"/>
                  </a:lnTo>
                  <a:lnTo>
                    <a:pt x="1484" y="1568"/>
                  </a:lnTo>
                  <a:lnTo>
                    <a:pt x="1482" y="1508"/>
                  </a:lnTo>
                  <a:lnTo>
                    <a:pt x="1478" y="1449"/>
                  </a:lnTo>
                  <a:lnTo>
                    <a:pt x="1468" y="1391"/>
                  </a:lnTo>
                  <a:lnTo>
                    <a:pt x="1456" y="1333"/>
                  </a:lnTo>
                  <a:lnTo>
                    <a:pt x="1442" y="1277"/>
                  </a:lnTo>
                  <a:lnTo>
                    <a:pt x="1424" y="1223"/>
                  </a:lnTo>
                  <a:lnTo>
                    <a:pt x="1402" y="1169"/>
                  </a:lnTo>
                  <a:lnTo>
                    <a:pt x="1380" y="1117"/>
                  </a:lnTo>
                  <a:lnTo>
                    <a:pt x="1354" y="1067"/>
                  </a:lnTo>
                  <a:lnTo>
                    <a:pt x="1324" y="1021"/>
                  </a:lnTo>
                  <a:lnTo>
                    <a:pt x="1294" y="975"/>
                  </a:lnTo>
                  <a:lnTo>
                    <a:pt x="1260" y="933"/>
                  </a:lnTo>
                  <a:lnTo>
                    <a:pt x="1224" y="893"/>
                  </a:lnTo>
                  <a:lnTo>
                    <a:pt x="1186" y="855"/>
                  </a:lnTo>
                  <a:lnTo>
                    <a:pt x="1148" y="823"/>
                  </a:lnTo>
                  <a:lnTo>
                    <a:pt x="1106" y="793"/>
                  </a:lnTo>
                  <a:lnTo>
                    <a:pt x="1106" y="793"/>
                  </a:lnTo>
                  <a:close/>
                  <a:moveTo>
                    <a:pt x="1284" y="1634"/>
                  </a:moveTo>
                  <a:lnTo>
                    <a:pt x="1284" y="1634"/>
                  </a:lnTo>
                  <a:lnTo>
                    <a:pt x="1220" y="1648"/>
                  </a:lnTo>
                  <a:lnTo>
                    <a:pt x="1154" y="1662"/>
                  </a:lnTo>
                  <a:lnTo>
                    <a:pt x="1088" y="1672"/>
                  </a:lnTo>
                  <a:lnTo>
                    <a:pt x="1020" y="1680"/>
                  </a:lnTo>
                  <a:lnTo>
                    <a:pt x="952" y="1688"/>
                  </a:lnTo>
                  <a:lnTo>
                    <a:pt x="882" y="1692"/>
                  </a:lnTo>
                  <a:lnTo>
                    <a:pt x="812" y="1696"/>
                  </a:lnTo>
                  <a:lnTo>
                    <a:pt x="742" y="1698"/>
                  </a:lnTo>
                  <a:lnTo>
                    <a:pt x="742" y="1698"/>
                  </a:lnTo>
                  <a:lnTo>
                    <a:pt x="672" y="1696"/>
                  </a:lnTo>
                  <a:lnTo>
                    <a:pt x="602" y="1694"/>
                  </a:lnTo>
                  <a:lnTo>
                    <a:pt x="532" y="1688"/>
                  </a:lnTo>
                  <a:lnTo>
                    <a:pt x="464" y="1682"/>
                  </a:lnTo>
                  <a:lnTo>
                    <a:pt x="398" y="1672"/>
                  </a:lnTo>
                  <a:lnTo>
                    <a:pt x="330" y="1662"/>
                  </a:lnTo>
                  <a:lnTo>
                    <a:pt x="266" y="1648"/>
                  </a:lnTo>
                  <a:lnTo>
                    <a:pt x="200" y="1634"/>
                  </a:lnTo>
                  <a:lnTo>
                    <a:pt x="200" y="1634"/>
                  </a:lnTo>
                  <a:lnTo>
                    <a:pt x="198" y="1600"/>
                  </a:lnTo>
                  <a:lnTo>
                    <a:pt x="198" y="1568"/>
                  </a:lnTo>
                  <a:lnTo>
                    <a:pt x="198" y="1568"/>
                  </a:lnTo>
                  <a:lnTo>
                    <a:pt x="200" y="1522"/>
                  </a:lnTo>
                  <a:lnTo>
                    <a:pt x="204" y="1476"/>
                  </a:lnTo>
                  <a:lnTo>
                    <a:pt x="210" y="1429"/>
                  </a:lnTo>
                  <a:lnTo>
                    <a:pt x="220" y="1383"/>
                  </a:lnTo>
                  <a:lnTo>
                    <a:pt x="230" y="1339"/>
                  </a:lnTo>
                  <a:lnTo>
                    <a:pt x="244" y="1295"/>
                  </a:lnTo>
                  <a:lnTo>
                    <a:pt x="260" y="1253"/>
                  </a:lnTo>
                  <a:lnTo>
                    <a:pt x="278" y="1213"/>
                  </a:lnTo>
                  <a:lnTo>
                    <a:pt x="298" y="1173"/>
                  </a:lnTo>
                  <a:lnTo>
                    <a:pt x="320" y="1135"/>
                  </a:lnTo>
                  <a:lnTo>
                    <a:pt x="344" y="1099"/>
                  </a:lnTo>
                  <a:lnTo>
                    <a:pt x="370" y="1067"/>
                  </a:lnTo>
                  <a:lnTo>
                    <a:pt x="398" y="1035"/>
                  </a:lnTo>
                  <a:lnTo>
                    <a:pt x="426" y="1005"/>
                  </a:lnTo>
                  <a:lnTo>
                    <a:pt x="456" y="979"/>
                  </a:lnTo>
                  <a:lnTo>
                    <a:pt x="488" y="957"/>
                  </a:lnTo>
                  <a:lnTo>
                    <a:pt x="488" y="957"/>
                  </a:lnTo>
                  <a:lnTo>
                    <a:pt x="504" y="945"/>
                  </a:lnTo>
                  <a:lnTo>
                    <a:pt x="518" y="931"/>
                  </a:lnTo>
                  <a:lnTo>
                    <a:pt x="530" y="919"/>
                  </a:lnTo>
                  <a:lnTo>
                    <a:pt x="542" y="903"/>
                  </a:lnTo>
                  <a:lnTo>
                    <a:pt x="552" y="887"/>
                  </a:lnTo>
                  <a:lnTo>
                    <a:pt x="560" y="871"/>
                  </a:lnTo>
                  <a:lnTo>
                    <a:pt x="566" y="855"/>
                  </a:lnTo>
                  <a:lnTo>
                    <a:pt x="570" y="837"/>
                  </a:lnTo>
                  <a:lnTo>
                    <a:pt x="574" y="819"/>
                  </a:lnTo>
                  <a:lnTo>
                    <a:pt x="576" y="801"/>
                  </a:lnTo>
                  <a:lnTo>
                    <a:pt x="576" y="783"/>
                  </a:lnTo>
                  <a:lnTo>
                    <a:pt x="574" y="765"/>
                  </a:lnTo>
                  <a:lnTo>
                    <a:pt x="570" y="747"/>
                  </a:lnTo>
                  <a:lnTo>
                    <a:pt x="566" y="729"/>
                  </a:lnTo>
                  <a:lnTo>
                    <a:pt x="558" y="711"/>
                  </a:lnTo>
                  <a:lnTo>
                    <a:pt x="550" y="695"/>
                  </a:lnTo>
                  <a:lnTo>
                    <a:pt x="550" y="695"/>
                  </a:lnTo>
                  <a:lnTo>
                    <a:pt x="538" y="671"/>
                  </a:lnTo>
                  <a:lnTo>
                    <a:pt x="528" y="649"/>
                  </a:lnTo>
                  <a:lnTo>
                    <a:pt x="520" y="623"/>
                  </a:lnTo>
                  <a:lnTo>
                    <a:pt x="512" y="596"/>
                  </a:lnTo>
                  <a:lnTo>
                    <a:pt x="506" y="570"/>
                  </a:lnTo>
                  <a:lnTo>
                    <a:pt x="502" y="544"/>
                  </a:lnTo>
                  <a:lnTo>
                    <a:pt x="500" y="516"/>
                  </a:lnTo>
                  <a:lnTo>
                    <a:pt x="498" y="488"/>
                  </a:lnTo>
                  <a:lnTo>
                    <a:pt x="498" y="488"/>
                  </a:lnTo>
                  <a:lnTo>
                    <a:pt x="500" y="456"/>
                  </a:lnTo>
                  <a:lnTo>
                    <a:pt x="504" y="426"/>
                  </a:lnTo>
                  <a:lnTo>
                    <a:pt x="508" y="398"/>
                  </a:lnTo>
                  <a:lnTo>
                    <a:pt x="516" y="370"/>
                  </a:lnTo>
                  <a:lnTo>
                    <a:pt x="526" y="344"/>
                  </a:lnTo>
                  <a:lnTo>
                    <a:pt x="538" y="320"/>
                  </a:lnTo>
                  <a:lnTo>
                    <a:pt x="550" y="298"/>
                  </a:lnTo>
                  <a:lnTo>
                    <a:pt x="566" y="278"/>
                  </a:lnTo>
                  <a:lnTo>
                    <a:pt x="582" y="260"/>
                  </a:lnTo>
                  <a:lnTo>
                    <a:pt x="602" y="244"/>
                  </a:lnTo>
                  <a:lnTo>
                    <a:pt x="622" y="230"/>
                  </a:lnTo>
                  <a:lnTo>
                    <a:pt x="642" y="220"/>
                  </a:lnTo>
                  <a:lnTo>
                    <a:pt x="666" y="210"/>
                  </a:lnTo>
                  <a:lnTo>
                    <a:pt x="690" y="204"/>
                  </a:lnTo>
                  <a:lnTo>
                    <a:pt x="716" y="200"/>
                  </a:lnTo>
                  <a:lnTo>
                    <a:pt x="742" y="198"/>
                  </a:lnTo>
                  <a:lnTo>
                    <a:pt x="742" y="198"/>
                  </a:lnTo>
                  <a:lnTo>
                    <a:pt x="768" y="200"/>
                  </a:lnTo>
                  <a:lnTo>
                    <a:pt x="794" y="204"/>
                  </a:lnTo>
                  <a:lnTo>
                    <a:pt x="818" y="210"/>
                  </a:lnTo>
                  <a:lnTo>
                    <a:pt x="842" y="220"/>
                  </a:lnTo>
                  <a:lnTo>
                    <a:pt x="864" y="230"/>
                  </a:lnTo>
                  <a:lnTo>
                    <a:pt x="884" y="244"/>
                  </a:lnTo>
                  <a:lnTo>
                    <a:pt x="902" y="260"/>
                  </a:lnTo>
                  <a:lnTo>
                    <a:pt x="918" y="278"/>
                  </a:lnTo>
                  <a:lnTo>
                    <a:pt x="934" y="298"/>
                  </a:lnTo>
                  <a:lnTo>
                    <a:pt x="946" y="320"/>
                  </a:lnTo>
                  <a:lnTo>
                    <a:pt x="958" y="344"/>
                  </a:lnTo>
                  <a:lnTo>
                    <a:pt x="968" y="370"/>
                  </a:lnTo>
                  <a:lnTo>
                    <a:pt x="976" y="398"/>
                  </a:lnTo>
                  <a:lnTo>
                    <a:pt x="982" y="426"/>
                  </a:lnTo>
                  <a:lnTo>
                    <a:pt x="984" y="456"/>
                  </a:lnTo>
                  <a:lnTo>
                    <a:pt x="986" y="488"/>
                  </a:lnTo>
                  <a:lnTo>
                    <a:pt x="986" y="488"/>
                  </a:lnTo>
                  <a:lnTo>
                    <a:pt x="984" y="516"/>
                  </a:lnTo>
                  <a:lnTo>
                    <a:pt x="982" y="544"/>
                  </a:lnTo>
                  <a:lnTo>
                    <a:pt x="978" y="570"/>
                  </a:lnTo>
                  <a:lnTo>
                    <a:pt x="972" y="596"/>
                  </a:lnTo>
                  <a:lnTo>
                    <a:pt x="964" y="623"/>
                  </a:lnTo>
                  <a:lnTo>
                    <a:pt x="956" y="649"/>
                  </a:lnTo>
                  <a:lnTo>
                    <a:pt x="946" y="673"/>
                  </a:lnTo>
                  <a:lnTo>
                    <a:pt x="934" y="695"/>
                  </a:lnTo>
                  <a:lnTo>
                    <a:pt x="934" y="695"/>
                  </a:lnTo>
                  <a:lnTo>
                    <a:pt x="926" y="711"/>
                  </a:lnTo>
                  <a:lnTo>
                    <a:pt x="918" y="729"/>
                  </a:lnTo>
                  <a:lnTo>
                    <a:pt x="914" y="747"/>
                  </a:lnTo>
                  <a:lnTo>
                    <a:pt x="910" y="765"/>
                  </a:lnTo>
                  <a:lnTo>
                    <a:pt x="908" y="783"/>
                  </a:lnTo>
                  <a:lnTo>
                    <a:pt x="908" y="801"/>
                  </a:lnTo>
                  <a:lnTo>
                    <a:pt x="910" y="819"/>
                  </a:lnTo>
                  <a:lnTo>
                    <a:pt x="914" y="837"/>
                  </a:lnTo>
                  <a:lnTo>
                    <a:pt x="918" y="855"/>
                  </a:lnTo>
                  <a:lnTo>
                    <a:pt x="926" y="871"/>
                  </a:lnTo>
                  <a:lnTo>
                    <a:pt x="934" y="887"/>
                  </a:lnTo>
                  <a:lnTo>
                    <a:pt x="942" y="903"/>
                  </a:lnTo>
                  <a:lnTo>
                    <a:pt x="954" y="919"/>
                  </a:lnTo>
                  <a:lnTo>
                    <a:pt x="966" y="931"/>
                  </a:lnTo>
                  <a:lnTo>
                    <a:pt x="980" y="945"/>
                  </a:lnTo>
                  <a:lnTo>
                    <a:pt x="996" y="957"/>
                  </a:lnTo>
                  <a:lnTo>
                    <a:pt x="996" y="957"/>
                  </a:lnTo>
                  <a:lnTo>
                    <a:pt x="1028" y="979"/>
                  </a:lnTo>
                  <a:lnTo>
                    <a:pt x="1058" y="1005"/>
                  </a:lnTo>
                  <a:lnTo>
                    <a:pt x="1088" y="1035"/>
                  </a:lnTo>
                  <a:lnTo>
                    <a:pt x="1114" y="1067"/>
                  </a:lnTo>
                  <a:lnTo>
                    <a:pt x="1140" y="1099"/>
                  </a:lnTo>
                  <a:lnTo>
                    <a:pt x="1164" y="1135"/>
                  </a:lnTo>
                  <a:lnTo>
                    <a:pt x="1186" y="1173"/>
                  </a:lnTo>
                  <a:lnTo>
                    <a:pt x="1206" y="1213"/>
                  </a:lnTo>
                  <a:lnTo>
                    <a:pt x="1224" y="1253"/>
                  </a:lnTo>
                  <a:lnTo>
                    <a:pt x="1240" y="1295"/>
                  </a:lnTo>
                  <a:lnTo>
                    <a:pt x="1254" y="1339"/>
                  </a:lnTo>
                  <a:lnTo>
                    <a:pt x="1266" y="1383"/>
                  </a:lnTo>
                  <a:lnTo>
                    <a:pt x="1274" y="1429"/>
                  </a:lnTo>
                  <a:lnTo>
                    <a:pt x="1282" y="1476"/>
                  </a:lnTo>
                  <a:lnTo>
                    <a:pt x="1286" y="1522"/>
                  </a:lnTo>
                  <a:lnTo>
                    <a:pt x="1286" y="1568"/>
                  </a:lnTo>
                  <a:lnTo>
                    <a:pt x="1286" y="1568"/>
                  </a:lnTo>
                  <a:lnTo>
                    <a:pt x="1286" y="1600"/>
                  </a:lnTo>
                  <a:lnTo>
                    <a:pt x="1284" y="1634"/>
                  </a:lnTo>
                  <a:lnTo>
                    <a:pt x="1284" y="16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dirty="0">
                <a:solidFill>
                  <a:srgbClr val="717171"/>
                </a:solidFill>
              </a:endParaRPr>
            </a:p>
          </p:txBody>
        </p:sp>
        <p:sp>
          <p:nvSpPr>
            <p:cNvPr id="50" name="Freeform 49"/>
            <p:cNvSpPr>
              <a:spLocks noEditPoints="1"/>
            </p:cNvSpPr>
            <p:nvPr/>
          </p:nvSpPr>
          <p:spPr bwMode="auto">
            <a:xfrm>
              <a:off x="4479925" y="698500"/>
              <a:ext cx="3219450" cy="2908300"/>
            </a:xfrm>
            <a:custGeom>
              <a:avLst/>
              <a:gdLst>
                <a:gd name="T0" fmla="*/ 1434 w 2028"/>
                <a:gd name="T1" fmla="*/ 1832 h 1832"/>
                <a:gd name="T2" fmla="*/ 1492 w 2028"/>
                <a:gd name="T3" fmla="*/ 1814 h 1832"/>
                <a:gd name="T4" fmla="*/ 1532 w 2028"/>
                <a:gd name="T5" fmla="*/ 1748 h 1832"/>
                <a:gd name="T6" fmla="*/ 1488 w 2028"/>
                <a:gd name="T7" fmla="*/ 1650 h 1832"/>
                <a:gd name="T8" fmla="*/ 1392 w 2028"/>
                <a:gd name="T9" fmla="*/ 1542 h 1832"/>
                <a:gd name="T10" fmla="*/ 1344 w 2028"/>
                <a:gd name="T11" fmla="*/ 1420 h 1832"/>
                <a:gd name="T12" fmla="*/ 1736 w 2028"/>
                <a:gd name="T13" fmla="*/ 1243 h 1832"/>
                <a:gd name="T14" fmla="*/ 1878 w 2028"/>
                <a:gd name="T15" fmla="*/ 1111 h 1832"/>
                <a:gd name="T16" fmla="*/ 1976 w 2028"/>
                <a:gd name="T17" fmla="*/ 959 h 1832"/>
                <a:gd name="T18" fmla="*/ 2024 w 2028"/>
                <a:gd name="T19" fmla="*/ 789 h 1832"/>
                <a:gd name="T20" fmla="*/ 2016 w 2028"/>
                <a:gd name="T21" fmla="*/ 619 h 1832"/>
                <a:gd name="T22" fmla="*/ 1928 w 2028"/>
                <a:gd name="T23" fmla="*/ 414 h 1832"/>
                <a:gd name="T24" fmla="*/ 1764 w 2028"/>
                <a:gd name="T25" fmla="*/ 240 h 1832"/>
                <a:gd name="T26" fmla="*/ 1540 w 2028"/>
                <a:gd name="T27" fmla="*/ 106 h 1832"/>
                <a:gd name="T28" fmla="*/ 1268 w 2028"/>
                <a:gd name="T29" fmla="*/ 22 h 1832"/>
                <a:gd name="T30" fmla="*/ 1014 w 2028"/>
                <a:gd name="T31" fmla="*/ 0 h 1832"/>
                <a:gd name="T32" fmla="*/ 714 w 2028"/>
                <a:gd name="T33" fmla="*/ 32 h 1832"/>
                <a:gd name="T34" fmla="*/ 448 w 2028"/>
                <a:gd name="T35" fmla="*/ 124 h 1832"/>
                <a:gd name="T36" fmla="*/ 232 w 2028"/>
                <a:gd name="T37" fmla="*/ 266 h 1832"/>
                <a:gd name="T38" fmla="*/ 80 w 2028"/>
                <a:gd name="T39" fmla="*/ 447 h 1832"/>
                <a:gd name="T40" fmla="*/ 6 w 2028"/>
                <a:gd name="T41" fmla="*/ 655 h 1832"/>
                <a:gd name="T42" fmla="*/ 8 w 2028"/>
                <a:gd name="T43" fmla="*/ 821 h 1832"/>
                <a:gd name="T44" fmla="*/ 68 w 2028"/>
                <a:gd name="T45" fmla="*/ 991 h 1832"/>
                <a:gd name="T46" fmla="*/ 178 w 2028"/>
                <a:gd name="T47" fmla="*/ 1141 h 1832"/>
                <a:gd name="T48" fmla="*/ 332 w 2028"/>
                <a:gd name="T49" fmla="*/ 1269 h 1832"/>
                <a:gd name="T50" fmla="*/ 632 w 2028"/>
                <a:gd name="T51" fmla="*/ 1406 h 1832"/>
                <a:gd name="T52" fmla="*/ 672 w 2028"/>
                <a:gd name="T53" fmla="*/ 1524 h 1832"/>
                <a:gd name="T54" fmla="*/ 566 w 2028"/>
                <a:gd name="T55" fmla="*/ 1650 h 1832"/>
                <a:gd name="T56" fmla="*/ 520 w 2028"/>
                <a:gd name="T57" fmla="*/ 1730 h 1832"/>
                <a:gd name="T58" fmla="*/ 552 w 2028"/>
                <a:gd name="T59" fmla="*/ 1806 h 1832"/>
                <a:gd name="T60" fmla="*/ 618 w 2028"/>
                <a:gd name="T61" fmla="*/ 1832 h 1832"/>
                <a:gd name="T62" fmla="*/ 672 w 2028"/>
                <a:gd name="T63" fmla="*/ 1816 h 1832"/>
                <a:gd name="T64" fmla="*/ 792 w 2028"/>
                <a:gd name="T65" fmla="*/ 1700 h 1832"/>
                <a:gd name="T66" fmla="*/ 892 w 2028"/>
                <a:gd name="T67" fmla="*/ 1500 h 1832"/>
                <a:gd name="T68" fmla="*/ 1082 w 2028"/>
                <a:gd name="T69" fmla="*/ 1458 h 1832"/>
                <a:gd name="T70" fmla="*/ 1204 w 2028"/>
                <a:gd name="T71" fmla="*/ 1612 h 1832"/>
                <a:gd name="T72" fmla="*/ 1318 w 2028"/>
                <a:gd name="T73" fmla="*/ 1762 h 1832"/>
                <a:gd name="T74" fmla="*/ 198 w 2028"/>
                <a:gd name="T75" fmla="*/ 731 h 1832"/>
                <a:gd name="T76" fmla="*/ 236 w 2028"/>
                <a:gd name="T77" fmla="*/ 573 h 1832"/>
                <a:gd name="T78" fmla="*/ 338 w 2028"/>
                <a:gd name="T79" fmla="*/ 433 h 1832"/>
                <a:gd name="T80" fmla="*/ 496 w 2028"/>
                <a:gd name="T81" fmla="*/ 320 h 1832"/>
                <a:gd name="T82" fmla="*/ 698 w 2028"/>
                <a:gd name="T83" fmla="*/ 240 h 1832"/>
                <a:gd name="T84" fmla="*/ 930 w 2028"/>
                <a:gd name="T85" fmla="*/ 200 h 1832"/>
                <a:gd name="T86" fmla="*/ 1136 w 2028"/>
                <a:gd name="T87" fmla="*/ 204 h 1832"/>
                <a:gd name="T88" fmla="*/ 1364 w 2028"/>
                <a:gd name="T89" fmla="*/ 252 h 1832"/>
                <a:gd name="T90" fmla="*/ 1560 w 2028"/>
                <a:gd name="T91" fmla="*/ 338 h 1832"/>
                <a:gd name="T92" fmla="*/ 1710 w 2028"/>
                <a:gd name="T93" fmla="*/ 457 h 1832"/>
                <a:gd name="T94" fmla="*/ 1804 w 2028"/>
                <a:gd name="T95" fmla="*/ 599 h 1832"/>
                <a:gd name="T96" fmla="*/ 1830 w 2028"/>
                <a:gd name="T97" fmla="*/ 731 h 1832"/>
                <a:gd name="T98" fmla="*/ 1792 w 2028"/>
                <a:gd name="T99" fmla="*/ 887 h 1832"/>
                <a:gd name="T100" fmla="*/ 1688 w 2028"/>
                <a:gd name="T101" fmla="*/ 1025 h 1832"/>
                <a:gd name="T102" fmla="*/ 1530 w 2028"/>
                <a:gd name="T103" fmla="*/ 1139 h 1832"/>
                <a:gd name="T104" fmla="*/ 1328 w 2028"/>
                <a:gd name="T105" fmla="*/ 1219 h 1832"/>
                <a:gd name="T106" fmla="*/ 1096 w 2028"/>
                <a:gd name="T107" fmla="*/ 1259 h 1832"/>
                <a:gd name="T108" fmla="*/ 890 w 2028"/>
                <a:gd name="T109" fmla="*/ 1255 h 1832"/>
                <a:gd name="T110" fmla="*/ 660 w 2028"/>
                <a:gd name="T111" fmla="*/ 1209 h 1832"/>
                <a:gd name="T112" fmla="*/ 466 w 2028"/>
                <a:gd name="T113" fmla="*/ 1123 h 1832"/>
                <a:gd name="T114" fmla="*/ 316 w 2028"/>
                <a:gd name="T115" fmla="*/ 1005 h 1832"/>
                <a:gd name="T116" fmla="*/ 224 w 2028"/>
                <a:gd name="T117" fmla="*/ 863 h 1832"/>
                <a:gd name="T118" fmla="*/ 198 w 2028"/>
                <a:gd name="T119" fmla="*/ 731 h 1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028" h="1832">
                  <a:moveTo>
                    <a:pt x="1382" y="1816"/>
                  </a:moveTo>
                  <a:lnTo>
                    <a:pt x="1382" y="1816"/>
                  </a:lnTo>
                  <a:lnTo>
                    <a:pt x="1394" y="1824"/>
                  </a:lnTo>
                  <a:lnTo>
                    <a:pt x="1408" y="1828"/>
                  </a:lnTo>
                  <a:lnTo>
                    <a:pt x="1420" y="1830"/>
                  </a:lnTo>
                  <a:lnTo>
                    <a:pt x="1434" y="1832"/>
                  </a:lnTo>
                  <a:lnTo>
                    <a:pt x="1434" y="1832"/>
                  </a:lnTo>
                  <a:lnTo>
                    <a:pt x="1446" y="1830"/>
                  </a:lnTo>
                  <a:lnTo>
                    <a:pt x="1458" y="1828"/>
                  </a:lnTo>
                  <a:lnTo>
                    <a:pt x="1470" y="1824"/>
                  </a:lnTo>
                  <a:lnTo>
                    <a:pt x="1482" y="1820"/>
                  </a:lnTo>
                  <a:lnTo>
                    <a:pt x="1492" y="1814"/>
                  </a:lnTo>
                  <a:lnTo>
                    <a:pt x="1502" y="1806"/>
                  </a:lnTo>
                  <a:lnTo>
                    <a:pt x="1510" y="1796"/>
                  </a:lnTo>
                  <a:lnTo>
                    <a:pt x="1518" y="1786"/>
                  </a:lnTo>
                  <a:lnTo>
                    <a:pt x="1518" y="1786"/>
                  </a:lnTo>
                  <a:lnTo>
                    <a:pt x="1528" y="1768"/>
                  </a:lnTo>
                  <a:lnTo>
                    <a:pt x="1532" y="1748"/>
                  </a:lnTo>
                  <a:lnTo>
                    <a:pt x="1534" y="1730"/>
                  </a:lnTo>
                  <a:lnTo>
                    <a:pt x="1532" y="1712"/>
                  </a:lnTo>
                  <a:lnTo>
                    <a:pt x="1526" y="1694"/>
                  </a:lnTo>
                  <a:lnTo>
                    <a:pt x="1516" y="1676"/>
                  </a:lnTo>
                  <a:lnTo>
                    <a:pt x="1504" y="1662"/>
                  </a:lnTo>
                  <a:lnTo>
                    <a:pt x="1488" y="1650"/>
                  </a:lnTo>
                  <a:lnTo>
                    <a:pt x="1488" y="1650"/>
                  </a:lnTo>
                  <a:lnTo>
                    <a:pt x="1470" y="1634"/>
                  </a:lnTo>
                  <a:lnTo>
                    <a:pt x="1450" y="1616"/>
                  </a:lnTo>
                  <a:lnTo>
                    <a:pt x="1428" y="1592"/>
                  </a:lnTo>
                  <a:lnTo>
                    <a:pt x="1404" y="1560"/>
                  </a:lnTo>
                  <a:lnTo>
                    <a:pt x="1392" y="1542"/>
                  </a:lnTo>
                  <a:lnTo>
                    <a:pt x="1380" y="1520"/>
                  </a:lnTo>
                  <a:lnTo>
                    <a:pt x="1370" y="1498"/>
                  </a:lnTo>
                  <a:lnTo>
                    <a:pt x="1360" y="1474"/>
                  </a:lnTo>
                  <a:lnTo>
                    <a:pt x="1350" y="1448"/>
                  </a:lnTo>
                  <a:lnTo>
                    <a:pt x="1344" y="1420"/>
                  </a:lnTo>
                  <a:lnTo>
                    <a:pt x="1344" y="1420"/>
                  </a:lnTo>
                  <a:lnTo>
                    <a:pt x="1418" y="1400"/>
                  </a:lnTo>
                  <a:lnTo>
                    <a:pt x="1488" y="1376"/>
                  </a:lnTo>
                  <a:lnTo>
                    <a:pt x="1554" y="1348"/>
                  </a:lnTo>
                  <a:lnTo>
                    <a:pt x="1618" y="1316"/>
                  </a:lnTo>
                  <a:lnTo>
                    <a:pt x="1678" y="1281"/>
                  </a:lnTo>
                  <a:lnTo>
                    <a:pt x="1736" y="1243"/>
                  </a:lnTo>
                  <a:lnTo>
                    <a:pt x="1762" y="1221"/>
                  </a:lnTo>
                  <a:lnTo>
                    <a:pt x="1788" y="1201"/>
                  </a:lnTo>
                  <a:lnTo>
                    <a:pt x="1812" y="1179"/>
                  </a:lnTo>
                  <a:lnTo>
                    <a:pt x="1836" y="1157"/>
                  </a:lnTo>
                  <a:lnTo>
                    <a:pt x="1858" y="1135"/>
                  </a:lnTo>
                  <a:lnTo>
                    <a:pt x="1878" y="1111"/>
                  </a:lnTo>
                  <a:lnTo>
                    <a:pt x="1898" y="1087"/>
                  </a:lnTo>
                  <a:lnTo>
                    <a:pt x="1916" y="1063"/>
                  </a:lnTo>
                  <a:lnTo>
                    <a:pt x="1934" y="1037"/>
                  </a:lnTo>
                  <a:lnTo>
                    <a:pt x="1950" y="1011"/>
                  </a:lnTo>
                  <a:lnTo>
                    <a:pt x="1964" y="985"/>
                  </a:lnTo>
                  <a:lnTo>
                    <a:pt x="1976" y="959"/>
                  </a:lnTo>
                  <a:lnTo>
                    <a:pt x="1988" y="931"/>
                  </a:lnTo>
                  <a:lnTo>
                    <a:pt x="1998" y="903"/>
                  </a:lnTo>
                  <a:lnTo>
                    <a:pt x="2008" y="875"/>
                  </a:lnTo>
                  <a:lnTo>
                    <a:pt x="2014" y="847"/>
                  </a:lnTo>
                  <a:lnTo>
                    <a:pt x="2020" y="819"/>
                  </a:lnTo>
                  <a:lnTo>
                    <a:pt x="2024" y="789"/>
                  </a:lnTo>
                  <a:lnTo>
                    <a:pt x="2028" y="761"/>
                  </a:lnTo>
                  <a:lnTo>
                    <a:pt x="2028" y="731"/>
                  </a:lnTo>
                  <a:lnTo>
                    <a:pt x="2028" y="731"/>
                  </a:lnTo>
                  <a:lnTo>
                    <a:pt x="2026" y="693"/>
                  </a:lnTo>
                  <a:lnTo>
                    <a:pt x="2022" y="655"/>
                  </a:lnTo>
                  <a:lnTo>
                    <a:pt x="2016" y="619"/>
                  </a:lnTo>
                  <a:lnTo>
                    <a:pt x="2008" y="583"/>
                  </a:lnTo>
                  <a:lnTo>
                    <a:pt x="1996" y="549"/>
                  </a:lnTo>
                  <a:lnTo>
                    <a:pt x="1982" y="513"/>
                  </a:lnTo>
                  <a:lnTo>
                    <a:pt x="1966" y="479"/>
                  </a:lnTo>
                  <a:lnTo>
                    <a:pt x="1948" y="447"/>
                  </a:lnTo>
                  <a:lnTo>
                    <a:pt x="1928" y="414"/>
                  </a:lnTo>
                  <a:lnTo>
                    <a:pt x="1906" y="382"/>
                  </a:lnTo>
                  <a:lnTo>
                    <a:pt x="1882" y="352"/>
                  </a:lnTo>
                  <a:lnTo>
                    <a:pt x="1854" y="322"/>
                  </a:lnTo>
                  <a:lnTo>
                    <a:pt x="1826" y="294"/>
                  </a:lnTo>
                  <a:lnTo>
                    <a:pt x="1796" y="266"/>
                  </a:lnTo>
                  <a:lnTo>
                    <a:pt x="1764" y="240"/>
                  </a:lnTo>
                  <a:lnTo>
                    <a:pt x="1730" y="214"/>
                  </a:lnTo>
                  <a:lnTo>
                    <a:pt x="1696" y="190"/>
                  </a:lnTo>
                  <a:lnTo>
                    <a:pt x="1658" y="166"/>
                  </a:lnTo>
                  <a:lnTo>
                    <a:pt x="1620" y="146"/>
                  </a:lnTo>
                  <a:lnTo>
                    <a:pt x="1580" y="124"/>
                  </a:lnTo>
                  <a:lnTo>
                    <a:pt x="1540" y="106"/>
                  </a:lnTo>
                  <a:lnTo>
                    <a:pt x="1498" y="88"/>
                  </a:lnTo>
                  <a:lnTo>
                    <a:pt x="1454" y="72"/>
                  </a:lnTo>
                  <a:lnTo>
                    <a:pt x="1408" y="58"/>
                  </a:lnTo>
                  <a:lnTo>
                    <a:pt x="1362" y="44"/>
                  </a:lnTo>
                  <a:lnTo>
                    <a:pt x="1316" y="32"/>
                  </a:lnTo>
                  <a:lnTo>
                    <a:pt x="1268" y="22"/>
                  </a:lnTo>
                  <a:lnTo>
                    <a:pt x="1218" y="14"/>
                  </a:lnTo>
                  <a:lnTo>
                    <a:pt x="1168" y="8"/>
                  </a:lnTo>
                  <a:lnTo>
                    <a:pt x="1118" y="4"/>
                  </a:lnTo>
                  <a:lnTo>
                    <a:pt x="1066" y="0"/>
                  </a:lnTo>
                  <a:lnTo>
                    <a:pt x="1014" y="0"/>
                  </a:lnTo>
                  <a:lnTo>
                    <a:pt x="1014" y="0"/>
                  </a:lnTo>
                  <a:lnTo>
                    <a:pt x="962" y="0"/>
                  </a:lnTo>
                  <a:lnTo>
                    <a:pt x="910" y="4"/>
                  </a:lnTo>
                  <a:lnTo>
                    <a:pt x="860" y="8"/>
                  </a:lnTo>
                  <a:lnTo>
                    <a:pt x="810" y="14"/>
                  </a:lnTo>
                  <a:lnTo>
                    <a:pt x="762" y="22"/>
                  </a:lnTo>
                  <a:lnTo>
                    <a:pt x="714" y="32"/>
                  </a:lnTo>
                  <a:lnTo>
                    <a:pt x="666" y="44"/>
                  </a:lnTo>
                  <a:lnTo>
                    <a:pt x="620" y="58"/>
                  </a:lnTo>
                  <a:lnTo>
                    <a:pt x="576" y="72"/>
                  </a:lnTo>
                  <a:lnTo>
                    <a:pt x="532" y="88"/>
                  </a:lnTo>
                  <a:lnTo>
                    <a:pt x="490" y="106"/>
                  </a:lnTo>
                  <a:lnTo>
                    <a:pt x="448" y="124"/>
                  </a:lnTo>
                  <a:lnTo>
                    <a:pt x="408" y="146"/>
                  </a:lnTo>
                  <a:lnTo>
                    <a:pt x="370" y="166"/>
                  </a:lnTo>
                  <a:lnTo>
                    <a:pt x="334" y="190"/>
                  </a:lnTo>
                  <a:lnTo>
                    <a:pt x="298" y="214"/>
                  </a:lnTo>
                  <a:lnTo>
                    <a:pt x="264" y="240"/>
                  </a:lnTo>
                  <a:lnTo>
                    <a:pt x="232" y="266"/>
                  </a:lnTo>
                  <a:lnTo>
                    <a:pt x="202" y="294"/>
                  </a:lnTo>
                  <a:lnTo>
                    <a:pt x="174" y="322"/>
                  </a:lnTo>
                  <a:lnTo>
                    <a:pt x="148" y="352"/>
                  </a:lnTo>
                  <a:lnTo>
                    <a:pt x="124" y="382"/>
                  </a:lnTo>
                  <a:lnTo>
                    <a:pt x="100" y="414"/>
                  </a:lnTo>
                  <a:lnTo>
                    <a:pt x="80" y="447"/>
                  </a:lnTo>
                  <a:lnTo>
                    <a:pt x="62" y="479"/>
                  </a:lnTo>
                  <a:lnTo>
                    <a:pt x="46" y="513"/>
                  </a:lnTo>
                  <a:lnTo>
                    <a:pt x="32" y="549"/>
                  </a:lnTo>
                  <a:lnTo>
                    <a:pt x="22" y="583"/>
                  </a:lnTo>
                  <a:lnTo>
                    <a:pt x="12" y="619"/>
                  </a:lnTo>
                  <a:lnTo>
                    <a:pt x="6" y="655"/>
                  </a:lnTo>
                  <a:lnTo>
                    <a:pt x="2" y="693"/>
                  </a:lnTo>
                  <a:lnTo>
                    <a:pt x="0" y="731"/>
                  </a:lnTo>
                  <a:lnTo>
                    <a:pt x="0" y="731"/>
                  </a:lnTo>
                  <a:lnTo>
                    <a:pt x="2" y="761"/>
                  </a:lnTo>
                  <a:lnTo>
                    <a:pt x="4" y="791"/>
                  </a:lnTo>
                  <a:lnTo>
                    <a:pt x="8" y="821"/>
                  </a:lnTo>
                  <a:lnTo>
                    <a:pt x="14" y="849"/>
                  </a:lnTo>
                  <a:lnTo>
                    <a:pt x="22" y="879"/>
                  </a:lnTo>
                  <a:lnTo>
                    <a:pt x="30" y="907"/>
                  </a:lnTo>
                  <a:lnTo>
                    <a:pt x="42" y="935"/>
                  </a:lnTo>
                  <a:lnTo>
                    <a:pt x="54" y="963"/>
                  </a:lnTo>
                  <a:lnTo>
                    <a:pt x="68" y="991"/>
                  </a:lnTo>
                  <a:lnTo>
                    <a:pt x="82" y="1017"/>
                  </a:lnTo>
                  <a:lnTo>
                    <a:pt x="98" y="1043"/>
                  </a:lnTo>
                  <a:lnTo>
                    <a:pt x="116" y="1069"/>
                  </a:lnTo>
                  <a:lnTo>
                    <a:pt x="136" y="1093"/>
                  </a:lnTo>
                  <a:lnTo>
                    <a:pt x="156" y="1119"/>
                  </a:lnTo>
                  <a:lnTo>
                    <a:pt x="178" y="1141"/>
                  </a:lnTo>
                  <a:lnTo>
                    <a:pt x="200" y="1165"/>
                  </a:lnTo>
                  <a:lnTo>
                    <a:pt x="224" y="1187"/>
                  </a:lnTo>
                  <a:lnTo>
                    <a:pt x="250" y="1209"/>
                  </a:lnTo>
                  <a:lnTo>
                    <a:pt x="276" y="1231"/>
                  </a:lnTo>
                  <a:lnTo>
                    <a:pt x="304" y="1251"/>
                  </a:lnTo>
                  <a:lnTo>
                    <a:pt x="332" y="1269"/>
                  </a:lnTo>
                  <a:lnTo>
                    <a:pt x="362" y="1289"/>
                  </a:lnTo>
                  <a:lnTo>
                    <a:pt x="394" y="1308"/>
                  </a:lnTo>
                  <a:lnTo>
                    <a:pt x="424" y="1324"/>
                  </a:lnTo>
                  <a:lnTo>
                    <a:pt x="490" y="1356"/>
                  </a:lnTo>
                  <a:lnTo>
                    <a:pt x="560" y="1384"/>
                  </a:lnTo>
                  <a:lnTo>
                    <a:pt x="632" y="1406"/>
                  </a:lnTo>
                  <a:lnTo>
                    <a:pt x="708" y="1426"/>
                  </a:lnTo>
                  <a:lnTo>
                    <a:pt x="708" y="1426"/>
                  </a:lnTo>
                  <a:lnTo>
                    <a:pt x="702" y="1454"/>
                  </a:lnTo>
                  <a:lnTo>
                    <a:pt x="692" y="1478"/>
                  </a:lnTo>
                  <a:lnTo>
                    <a:pt x="684" y="1502"/>
                  </a:lnTo>
                  <a:lnTo>
                    <a:pt x="672" y="1524"/>
                  </a:lnTo>
                  <a:lnTo>
                    <a:pt x="662" y="1542"/>
                  </a:lnTo>
                  <a:lnTo>
                    <a:pt x="650" y="1560"/>
                  </a:lnTo>
                  <a:lnTo>
                    <a:pt x="626" y="1592"/>
                  </a:lnTo>
                  <a:lnTo>
                    <a:pt x="604" y="1616"/>
                  </a:lnTo>
                  <a:lnTo>
                    <a:pt x="586" y="1634"/>
                  </a:lnTo>
                  <a:lnTo>
                    <a:pt x="566" y="1650"/>
                  </a:lnTo>
                  <a:lnTo>
                    <a:pt x="566" y="1650"/>
                  </a:lnTo>
                  <a:lnTo>
                    <a:pt x="550" y="1662"/>
                  </a:lnTo>
                  <a:lnTo>
                    <a:pt x="538" y="1676"/>
                  </a:lnTo>
                  <a:lnTo>
                    <a:pt x="528" y="1694"/>
                  </a:lnTo>
                  <a:lnTo>
                    <a:pt x="522" y="1712"/>
                  </a:lnTo>
                  <a:lnTo>
                    <a:pt x="520" y="1730"/>
                  </a:lnTo>
                  <a:lnTo>
                    <a:pt x="522" y="1750"/>
                  </a:lnTo>
                  <a:lnTo>
                    <a:pt x="526" y="1768"/>
                  </a:lnTo>
                  <a:lnTo>
                    <a:pt x="536" y="1786"/>
                  </a:lnTo>
                  <a:lnTo>
                    <a:pt x="536" y="1786"/>
                  </a:lnTo>
                  <a:lnTo>
                    <a:pt x="542" y="1796"/>
                  </a:lnTo>
                  <a:lnTo>
                    <a:pt x="552" y="1806"/>
                  </a:lnTo>
                  <a:lnTo>
                    <a:pt x="562" y="1814"/>
                  </a:lnTo>
                  <a:lnTo>
                    <a:pt x="572" y="1820"/>
                  </a:lnTo>
                  <a:lnTo>
                    <a:pt x="582" y="1824"/>
                  </a:lnTo>
                  <a:lnTo>
                    <a:pt x="594" y="1828"/>
                  </a:lnTo>
                  <a:lnTo>
                    <a:pt x="606" y="1830"/>
                  </a:lnTo>
                  <a:lnTo>
                    <a:pt x="618" y="1832"/>
                  </a:lnTo>
                  <a:lnTo>
                    <a:pt x="618" y="1832"/>
                  </a:lnTo>
                  <a:lnTo>
                    <a:pt x="632" y="1830"/>
                  </a:lnTo>
                  <a:lnTo>
                    <a:pt x="646" y="1828"/>
                  </a:lnTo>
                  <a:lnTo>
                    <a:pt x="658" y="1824"/>
                  </a:lnTo>
                  <a:lnTo>
                    <a:pt x="672" y="1816"/>
                  </a:lnTo>
                  <a:lnTo>
                    <a:pt x="672" y="1816"/>
                  </a:lnTo>
                  <a:lnTo>
                    <a:pt x="682" y="1810"/>
                  </a:lnTo>
                  <a:lnTo>
                    <a:pt x="704" y="1792"/>
                  </a:lnTo>
                  <a:lnTo>
                    <a:pt x="736" y="1764"/>
                  </a:lnTo>
                  <a:lnTo>
                    <a:pt x="754" y="1744"/>
                  </a:lnTo>
                  <a:lnTo>
                    <a:pt x="772" y="1724"/>
                  </a:lnTo>
                  <a:lnTo>
                    <a:pt x="792" y="1700"/>
                  </a:lnTo>
                  <a:lnTo>
                    <a:pt x="812" y="1674"/>
                  </a:lnTo>
                  <a:lnTo>
                    <a:pt x="830" y="1644"/>
                  </a:lnTo>
                  <a:lnTo>
                    <a:pt x="848" y="1612"/>
                  </a:lnTo>
                  <a:lnTo>
                    <a:pt x="864" y="1578"/>
                  </a:lnTo>
                  <a:lnTo>
                    <a:pt x="880" y="1540"/>
                  </a:lnTo>
                  <a:lnTo>
                    <a:pt x="892" y="1500"/>
                  </a:lnTo>
                  <a:lnTo>
                    <a:pt x="904" y="1456"/>
                  </a:lnTo>
                  <a:lnTo>
                    <a:pt x="904" y="1456"/>
                  </a:lnTo>
                  <a:lnTo>
                    <a:pt x="958" y="1460"/>
                  </a:lnTo>
                  <a:lnTo>
                    <a:pt x="1014" y="1460"/>
                  </a:lnTo>
                  <a:lnTo>
                    <a:pt x="1014" y="1460"/>
                  </a:lnTo>
                  <a:lnTo>
                    <a:pt x="1082" y="1458"/>
                  </a:lnTo>
                  <a:lnTo>
                    <a:pt x="1150" y="1454"/>
                  </a:lnTo>
                  <a:lnTo>
                    <a:pt x="1150" y="1454"/>
                  </a:lnTo>
                  <a:lnTo>
                    <a:pt x="1160" y="1498"/>
                  </a:lnTo>
                  <a:lnTo>
                    <a:pt x="1172" y="1538"/>
                  </a:lnTo>
                  <a:lnTo>
                    <a:pt x="1188" y="1576"/>
                  </a:lnTo>
                  <a:lnTo>
                    <a:pt x="1204" y="1612"/>
                  </a:lnTo>
                  <a:lnTo>
                    <a:pt x="1222" y="1644"/>
                  </a:lnTo>
                  <a:lnTo>
                    <a:pt x="1242" y="1672"/>
                  </a:lnTo>
                  <a:lnTo>
                    <a:pt x="1260" y="1700"/>
                  </a:lnTo>
                  <a:lnTo>
                    <a:pt x="1280" y="1724"/>
                  </a:lnTo>
                  <a:lnTo>
                    <a:pt x="1300" y="1744"/>
                  </a:lnTo>
                  <a:lnTo>
                    <a:pt x="1318" y="1762"/>
                  </a:lnTo>
                  <a:lnTo>
                    <a:pt x="1348" y="1792"/>
                  </a:lnTo>
                  <a:lnTo>
                    <a:pt x="1372" y="1810"/>
                  </a:lnTo>
                  <a:lnTo>
                    <a:pt x="1382" y="1816"/>
                  </a:lnTo>
                  <a:lnTo>
                    <a:pt x="1382" y="1816"/>
                  </a:lnTo>
                  <a:close/>
                  <a:moveTo>
                    <a:pt x="198" y="731"/>
                  </a:moveTo>
                  <a:lnTo>
                    <a:pt x="198" y="731"/>
                  </a:lnTo>
                  <a:lnTo>
                    <a:pt x="200" y="703"/>
                  </a:lnTo>
                  <a:lnTo>
                    <a:pt x="202" y="677"/>
                  </a:lnTo>
                  <a:lnTo>
                    <a:pt x="208" y="649"/>
                  </a:lnTo>
                  <a:lnTo>
                    <a:pt x="214" y="623"/>
                  </a:lnTo>
                  <a:lnTo>
                    <a:pt x="224" y="597"/>
                  </a:lnTo>
                  <a:lnTo>
                    <a:pt x="236" y="573"/>
                  </a:lnTo>
                  <a:lnTo>
                    <a:pt x="248" y="547"/>
                  </a:lnTo>
                  <a:lnTo>
                    <a:pt x="262" y="523"/>
                  </a:lnTo>
                  <a:lnTo>
                    <a:pt x="278" y="501"/>
                  </a:lnTo>
                  <a:lnTo>
                    <a:pt x="296" y="477"/>
                  </a:lnTo>
                  <a:lnTo>
                    <a:pt x="316" y="455"/>
                  </a:lnTo>
                  <a:lnTo>
                    <a:pt x="338" y="433"/>
                  </a:lnTo>
                  <a:lnTo>
                    <a:pt x="360" y="412"/>
                  </a:lnTo>
                  <a:lnTo>
                    <a:pt x="384" y="392"/>
                  </a:lnTo>
                  <a:lnTo>
                    <a:pt x="410" y="372"/>
                  </a:lnTo>
                  <a:lnTo>
                    <a:pt x="438" y="354"/>
                  </a:lnTo>
                  <a:lnTo>
                    <a:pt x="466" y="336"/>
                  </a:lnTo>
                  <a:lnTo>
                    <a:pt x="496" y="320"/>
                  </a:lnTo>
                  <a:lnTo>
                    <a:pt x="526" y="304"/>
                  </a:lnTo>
                  <a:lnTo>
                    <a:pt x="558" y="288"/>
                  </a:lnTo>
                  <a:lnTo>
                    <a:pt x="592" y="274"/>
                  </a:lnTo>
                  <a:lnTo>
                    <a:pt x="626" y="262"/>
                  </a:lnTo>
                  <a:lnTo>
                    <a:pt x="660" y="250"/>
                  </a:lnTo>
                  <a:lnTo>
                    <a:pt x="698" y="240"/>
                  </a:lnTo>
                  <a:lnTo>
                    <a:pt x="734" y="230"/>
                  </a:lnTo>
                  <a:lnTo>
                    <a:pt x="772" y="222"/>
                  </a:lnTo>
                  <a:lnTo>
                    <a:pt x="810" y="214"/>
                  </a:lnTo>
                  <a:lnTo>
                    <a:pt x="850" y="208"/>
                  </a:lnTo>
                  <a:lnTo>
                    <a:pt x="890" y="204"/>
                  </a:lnTo>
                  <a:lnTo>
                    <a:pt x="930" y="200"/>
                  </a:lnTo>
                  <a:lnTo>
                    <a:pt x="972" y="198"/>
                  </a:lnTo>
                  <a:lnTo>
                    <a:pt x="1014" y="198"/>
                  </a:lnTo>
                  <a:lnTo>
                    <a:pt x="1014" y="198"/>
                  </a:lnTo>
                  <a:lnTo>
                    <a:pt x="1056" y="198"/>
                  </a:lnTo>
                  <a:lnTo>
                    <a:pt x="1096" y="200"/>
                  </a:lnTo>
                  <a:lnTo>
                    <a:pt x="1136" y="204"/>
                  </a:lnTo>
                  <a:lnTo>
                    <a:pt x="1176" y="208"/>
                  </a:lnTo>
                  <a:lnTo>
                    <a:pt x="1216" y="214"/>
                  </a:lnTo>
                  <a:lnTo>
                    <a:pt x="1254" y="222"/>
                  </a:lnTo>
                  <a:lnTo>
                    <a:pt x="1292" y="230"/>
                  </a:lnTo>
                  <a:lnTo>
                    <a:pt x="1328" y="240"/>
                  </a:lnTo>
                  <a:lnTo>
                    <a:pt x="1364" y="252"/>
                  </a:lnTo>
                  <a:lnTo>
                    <a:pt x="1400" y="264"/>
                  </a:lnTo>
                  <a:lnTo>
                    <a:pt x="1434" y="276"/>
                  </a:lnTo>
                  <a:lnTo>
                    <a:pt x="1466" y="290"/>
                  </a:lnTo>
                  <a:lnTo>
                    <a:pt x="1498" y="304"/>
                  </a:lnTo>
                  <a:lnTo>
                    <a:pt x="1530" y="320"/>
                  </a:lnTo>
                  <a:lnTo>
                    <a:pt x="1560" y="338"/>
                  </a:lnTo>
                  <a:lnTo>
                    <a:pt x="1588" y="356"/>
                  </a:lnTo>
                  <a:lnTo>
                    <a:pt x="1616" y="374"/>
                  </a:lnTo>
                  <a:lnTo>
                    <a:pt x="1642" y="394"/>
                  </a:lnTo>
                  <a:lnTo>
                    <a:pt x="1666" y="414"/>
                  </a:lnTo>
                  <a:lnTo>
                    <a:pt x="1688" y="435"/>
                  </a:lnTo>
                  <a:lnTo>
                    <a:pt x="1710" y="457"/>
                  </a:lnTo>
                  <a:lnTo>
                    <a:pt x="1730" y="479"/>
                  </a:lnTo>
                  <a:lnTo>
                    <a:pt x="1748" y="503"/>
                  </a:lnTo>
                  <a:lnTo>
                    <a:pt x="1764" y="525"/>
                  </a:lnTo>
                  <a:lnTo>
                    <a:pt x="1780" y="549"/>
                  </a:lnTo>
                  <a:lnTo>
                    <a:pt x="1792" y="575"/>
                  </a:lnTo>
                  <a:lnTo>
                    <a:pt x="1804" y="599"/>
                  </a:lnTo>
                  <a:lnTo>
                    <a:pt x="1814" y="625"/>
                  </a:lnTo>
                  <a:lnTo>
                    <a:pt x="1820" y="651"/>
                  </a:lnTo>
                  <a:lnTo>
                    <a:pt x="1826" y="677"/>
                  </a:lnTo>
                  <a:lnTo>
                    <a:pt x="1830" y="703"/>
                  </a:lnTo>
                  <a:lnTo>
                    <a:pt x="1830" y="731"/>
                  </a:lnTo>
                  <a:lnTo>
                    <a:pt x="1830" y="731"/>
                  </a:lnTo>
                  <a:lnTo>
                    <a:pt x="1830" y="757"/>
                  </a:lnTo>
                  <a:lnTo>
                    <a:pt x="1826" y="783"/>
                  </a:lnTo>
                  <a:lnTo>
                    <a:pt x="1820" y="811"/>
                  </a:lnTo>
                  <a:lnTo>
                    <a:pt x="1814" y="835"/>
                  </a:lnTo>
                  <a:lnTo>
                    <a:pt x="1804" y="861"/>
                  </a:lnTo>
                  <a:lnTo>
                    <a:pt x="1792" y="887"/>
                  </a:lnTo>
                  <a:lnTo>
                    <a:pt x="1780" y="911"/>
                  </a:lnTo>
                  <a:lnTo>
                    <a:pt x="1764" y="935"/>
                  </a:lnTo>
                  <a:lnTo>
                    <a:pt x="1748" y="959"/>
                  </a:lnTo>
                  <a:lnTo>
                    <a:pt x="1730" y="981"/>
                  </a:lnTo>
                  <a:lnTo>
                    <a:pt x="1710" y="1003"/>
                  </a:lnTo>
                  <a:lnTo>
                    <a:pt x="1688" y="1025"/>
                  </a:lnTo>
                  <a:lnTo>
                    <a:pt x="1666" y="1047"/>
                  </a:lnTo>
                  <a:lnTo>
                    <a:pt x="1642" y="1067"/>
                  </a:lnTo>
                  <a:lnTo>
                    <a:pt x="1616" y="1085"/>
                  </a:lnTo>
                  <a:lnTo>
                    <a:pt x="1588" y="1105"/>
                  </a:lnTo>
                  <a:lnTo>
                    <a:pt x="1560" y="1121"/>
                  </a:lnTo>
                  <a:lnTo>
                    <a:pt x="1530" y="1139"/>
                  </a:lnTo>
                  <a:lnTo>
                    <a:pt x="1498" y="1155"/>
                  </a:lnTo>
                  <a:lnTo>
                    <a:pt x="1466" y="1169"/>
                  </a:lnTo>
                  <a:lnTo>
                    <a:pt x="1434" y="1183"/>
                  </a:lnTo>
                  <a:lnTo>
                    <a:pt x="1400" y="1197"/>
                  </a:lnTo>
                  <a:lnTo>
                    <a:pt x="1364" y="1209"/>
                  </a:lnTo>
                  <a:lnTo>
                    <a:pt x="1328" y="1219"/>
                  </a:lnTo>
                  <a:lnTo>
                    <a:pt x="1292" y="1229"/>
                  </a:lnTo>
                  <a:lnTo>
                    <a:pt x="1254" y="1237"/>
                  </a:lnTo>
                  <a:lnTo>
                    <a:pt x="1216" y="1245"/>
                  </a:lnTo>
                  <a:lnTo>
                    <a:pt x="1176" y="1251"/>
                  </a:lnTo>
                  <a:lnTo>
                    <a:pt x="1136" y="1255"/>
                  </a:lnTo>
                  <a:lnTo>
                    <a:pt x="1096" y="1259"/>
                  </a:lnTo>
                  <a:lnTo>
                    <a:pt x="1056" y="1261"/>
                  </a:lnTo>
                  <a:lnTo>
                    <a:pt x="1014" y="1261"/>
                  </a:lnTo>
                  <a:lnTo>
                    <a:pt x="1014" y="1261"/>
                  </a:lnTo>
                  <a:lnTo>
                    <a:pt x="972" y="1261"/>
                  </a:lnTo>
                  <a:lnTo>
                    <a:pt x="930" y="1259"/>
                  </a:lnTo>
                  <a:lnTo>
                    <a:pt x="890" y="1255"/>
                  </a:lnTo>
                  <a:lnTo>
                    <a:pt x="850" y="1251"/>
                  </a:lnTo>
                  <a:lnTo>
                    <a:pt x="810" y="1245"/>
                  </a:lnTo>
                  <a:lnTo>
                    <a:pt x="772" y="1239"/>
                  </a:lnTo>
                  <a:lnTo>
                    <a:pt x="734" y="1229"/>
                  </a:lnTo>
                  <a:lnTo>
                    <a:pt x="698" y="1221"/>
                  </a:lnTo>
                  <a:lnTo>
                    <a:pt x="660" y="1209"/>
                  </a:lnTo>
                  <a:lnTo>
                    <a:pt x="626" y="1197"/>
                  </a:lnTo>
                  <a:lnTo>
                    <a:pt x="592" y="1185"/>
                  </a:lnTo>
                  <a:lnTo>
                    <a:pt x="558" y="1171"/>
                  </a:lnTo>
                  <a:lnTo>
                    <a:pt x="526" y="1157"/>
                  </a:lnTo>
                  <a:lnTo>
                    <a:pt x="496" y="1141"/>
                  </a:lnTo>
                  <a:lnTo>
                    <a:pt x="466" y="1123"/>
                  </a:lnTo>
                  <a:lnTo>
                    <a:pt x="438" y="1107"/>
                  </a:lnTo>
                  <a:lnTo>
                    <a:pt x="410" y="1087"/>
                  </a:lnTo>
                  <a:lnTo>
                    <a:pt x="384" y="1069"/>
                  </a:lnTo>
                  <a:lnTo>
                    <a:pt x="360" y="1049"/>
                  </a:lnTo>
                  <a:lnTo>
                    <a:pt x="338" y="1027"/>
                  </a:lnTo>
                  <a:lnTo>
                    <a:pt x="316" y="1005"/>
                  </a:lnTo>
                  <a:lnTo>
                    <a:pt x="296" y="983"/>
                  </a:lnTo>
                  <a:lnTo>
                    <a:pt x="278" y="961"/>
                  </a:lnTo>
                  <a:lnTo>
                    <a:pt x="262" y="937"/>
                  </a:lnTo>
                  <a:lnTo>
                    <a:pt x="248" y="913"/>
                  </a:lnTo>
                  <a:lnTo>
                    <a:pt x="236" y="889"/>
                  </a:lnTo>
                  <a:lnTo>
                    <a:pt x="224" y="863"/>
                  </a:lnTo>
                  <a:lnTo>
                    <a:pt x="214" y="837"/>
                  </a:lnTo>
                  <a:lnTo>
                    <a:pt x="208" y="811"/>
                  </a:lnTo>
                  <a:lnTo>
                    <a:pt x="202" y="785"/>
                  </a:lnTo>
                  <a:lnTo>
                    <a:pt x="200" y="757"/>
                  </a:lnTo>
                  <a:lnTo>
                    <a:pt x="198" y="731"/>
                  </a:lnTo>
                  <a:lnTo>
                    <a:pt x="198" y="7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dirty="0">
                <a:solidFill>
                  <a:srgbClr val="717171"/>
                </a:solidFill>
              </a:endParaRPr>
            </a:p>
          </p:txBody>
        </p:sp>
      </p:grpSp>
      <p:sp>
        <p:nvSpPr>
          <p:cNvPr id="51" name="Freeform 50"/>
          <p:cNvSpPr>
            <a:spLocks noEditPoints="1"/>
          </p:cNvSpPr>
          <p:nvPr/>
        </p:nvSpPr>
        <p:spPr bwMode="auto">
          <a:xfrm>
            <a:off x="359998" y="2048611"/>
            <a:ext cx="712704" cy="730337"/>
          </a:xfrm>
          <a:custGeom>
            <a:avLst/>
            <a:gdLst>
              <a:gd name="T0" fmla="*/ 3150 w 3880"/>
              <a:gd name="T1" fmla="*/ 3898 h 3976"/>
              <a:gd name="T2" fmla="*/ 3590 w 3880"/>
              <a:gd name="T3" fmla="*/ 3940 h 3976"/>
              <a:gd name="T4" fmla="*/ 3870 w 3880"/>
              <a:gd name="T5" fmla="*/ 3598 h 3976"/>
              <a:gd name="T6" fmla="*/ 3742 w 3880"/>
              <a:gd name="T7" fmla="*/ 3173 h 3976"/>
              <a:gd name="T8" fmla="*/ 2717 w 3880"/>
              <a:gd name="T9" fmla="*/ 1904 h 3976"/>
              <a:gd name="T10" fmla="*/ 2803 w 3880"/>
              <a:gd name="T11" fmla="*/ 1263 h 3976"/>
              <a:gd name="T12" fmla="*/ 2595 w 3880"/>
              <a:gd name="T13" fmla="*/ 659 h 3976"/>
              <a:gd name="T14" fmla="*/ 2169 w 3880"/>
              <a:gd name="T15" fmla="*/ 226 h 3976"/>
              <a:gd name="T16" fmla="*/ 1529 w 3880"/>
              <a:gd name="T17" fmla="*/ 4 h 3976"/>
              <a:gd name="T18" fmla="*/ 910 w 3880"/>
              <a:gd name="T19" fmla="*/ 88 h 3976"/>
              <a:gd name="T20" fmla="*/ 374 w 3880"/>
              <a:gd name="T21" fmla="*/ 448 h 3976"/>
              <a:gd name="T22" fmla="*/ 24 w 3880"/>
              <a:gd name="T23" fmla="*/ 1141 h 3976"/>
              <a:gd name="T24" fmla="*/ 76 w 3880"/>
              <a:gd name="T25" fmla="*/ 1854 h 3976"/>
              <a:gd name="T26" fmla="*/ 450 w 3880"/>
              <a:gd name="T27" fmla="*/ 2434 h 3976"/>
              <a:gd name="T28" fmla="*/ 924 w 3880"/>
              <a:gd name="T29" fmla="*/ 2725 h 3976"/>
              <a:gd name="T30" fmla="*/ 1465 w 3880"/>
              <a:gd name="T31" fmla="*/ 2809 h 3976"/>
              <a:gd name="T32" fmla="*/ 620 w 3880"/>
              <a:gd name="T33" fmla="*/ 505 h 3976"/>
              <a:gd name="T34" fmla="*/ 1087 w 3880"/>
              <a:gd name="T35" fmla="*/ 252 h 3976"/>
              <a:gd name="T36" fmla="*/ 1659 w 3880"/>
              <a:gd name="T37" fmla="*/ 238 h 3976"/>
              <a:gd name="T38" fmla="*/ 2181 w 3880"/>
              <a:gd name="T39" fmla="*/ 499 h 3976"/>
              <a:gd name="T40" fmla="*/ 2489 w 3880"/>
              <a:gd name="T41" fmla="*/ 903 h 3976"/>
              <a:gd name="T42" fmla="*/ 2597 w 3880"/>
              <a:gd name="T43" fmla="*/ 1433 h 3976"/>
              <a:gd name="T44" fmla="*/ 2453 w 3880"/>
              <a:gd name="T45" fmla="*/ 1970 h 3976"/>
              <a:gd name="T46" fmla="*/ 2435 w 3880"/>
              <a:gd name="T47" fmla="*/ 2172 h 3976"/>
              <a:gd name="T48" fmla="*/ 3638 w 3880"/>
              <a:gd name="T49" fmla="*/ 3383 h 3976"/>
              <a:gd name="T50" fmla="*/ 3638 w 3880"/>
              <a:gd name="T51" fmla="*/ 3628 h 3976"/>
              <a:gd name="T52" fmla="*/ 3436 w 3880"/>
              <a:gd name="T53" fmla="*/ 3764 h 3976"/>
              <a:gd name="T54" fmla="*/ 3214 w 3880"/>
              <a:gd name="T55" fmla="*/ 3676 h 3976"/>
              <a:gd name="T56" fmla="*/ 1937 w 3880"/>
              <a:gd name="T57" fmla="*/ 2493 h 3976"/>
              <a:gd name="T58" fmla="*/ 1461 w 3880"/>
              <a:gd name="T59" fmla="*/ 2597 h 3976"/>
              <a:gd name="T60" fmla="*/ 896 w 3880"/>
              <a:gd name="T61" fmla="*/ 2484 h 3976"/>
              <a:gd name="T62" fmla="*/ 440 w 3880"/>
              <a:gd name="T63" fmla="*/ 2108 h 3976"/>
              <a:gd name="T64" fmla="*/ 214 w 3880"/>
              <a:gd name="T65" fmla="*/ 1489 h 3976"/>
              <a:gd name="T66" fmla="*/ 326 w 3880"/>
              <a:gd name="T67" fmla="*/ 893 h 3976"/>
              <a:gd name="T68" fmla="*/ 1397 w 3880"/>
              <a:gd name="T69" fmla="*/ 462 h 3976"/>
              <a:gd name="T70" fmla="*/ 910 w 3880"/>
              <a:gd name="T71" fmla="*/ 599 h 3976"/>
              <a:gd name="T72" fmla="*/ 568 w 3880"/>
              <a:gd name="T73" fmla="*/ 955 h 3976"/>
              <a:gd name="T74" fmla="*/ 454 w 3880"/>
              <a:gd name="T75" fmla="*/ 1405 h 3976"/>
              <a:gd name="T76" fmla="*/ 592 w 3880"/>
              <a:gd name="T77" fmla="*/ 1894 h 3976"/>
              <a:gd name="T78" fmla="*/ 948 w 3880"/>
              <a:gd name="T79" fmla="*/ 2234 h 3976"/>
              <a:gd name="T80" fmla="*/ 1397 w 3880"/>
              <a:gd name="T81" fmla="*/ 2348 h 3976"/>
              <a:gd name="T82" fmla="*/ 1885 w 3880"/>
              <a:gd name="T83" fmla="*/ 2212 h 3976"/>
              <a:gd name="T84" fmla="*/ 2225 w 3880"/>
              <a:gd name="T85" fmla="*/ 1854 h 3976"/>
              <a:gd name="T86" fmla="*/ 2339 w 3880"/>
              <a:gd name="T87" fmla="*/ 1405 h 3976"/>
              <a:gd name="T88" fmla="*/ 2203 w 3880"/>
              <a:gd name="T89" fmla="*/ 917 h 3976"/>
              <a:gd name="T90" fmla="*/ 1845 w 3880"/>
              <a:gd name="T91" fmla="*/ 577 h 3976"/>
              <a:gd name="T92" fmla="*/ 1397 w 3880"/>
              <a:gd name="T93" fmla="*/ 462 h 3976"/>
              <a:gd name="T94" fmla="*/ 1081 w 3880"/>
              <a:gd name="T95" fmla="*/ 2062 h 3976"/>
              <a:gd name="T96" fmla="*/ 792 w 3880"/>
              <a:gd name="T97" fmla="*/ 1814 h 3976"/>
              <a:gd name="T98" fmla="*/ 670 w 3880"/>
              <a:gd name="T99" fmla="*/ 1443 h 3976"/>
              <a:gd name="T100" fmla="*/ 740 w 3880"/>
              <a:gd name="T101" fmla="*/ 1089 h 3976"/>
              <a:gd name="T102" fmla="*/ 989 w 3880"/>
              <a:gd name="T103" fmla="*/ 801 h 3976"/>
              <a:gd name="T104" fmla="*/ 1359 w 3880"/>
              <a:gd name="T105" fmla="*/ 677 h 3976"/>
              <a:gd name="T106" fmla="*/ 1713 w 3880"/>
              <a:gd name="T107" fmla="*/ 747 h 3976"/>
              <a:gd name="T108" fmla="*/ 2001 w 3880"/>
              <a:gd name="T109" fmla="*/ 997 h 3976"/>
              <a:gd name="T110" fmla="*/ 2125 w 3880"/>
              <a:gd name="T111" fmla="*/ 1367 h 3976"/>
              <a:gd name="T112" fmla="*/ 2053 w 3880"/>
              <a:gd name="T113" fmla="*/ 1722 h 3976"/>
              <a:gd name="T114" fmla="*/ 1803 w 3880"/>
              <a:gd name="T115" fmla="*/ 2010 h 3976"/>
              <a:gd name="T116" fmla="*/ 1433 w 3880"/>
              <a:gd name="T117" fmla="*/ 2134 h 39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880" h="3976">
                <a:moveTo>
                  <a:pt x="1913" y="2713"/>
                </a:moveTo>
                <a:lnTo>
                  <a:pt x="1919" y="2711"/>
                </a:lnTo>
                <a:lnTo>
                  <a:pt x="1923" y="2717"/>
                </a:lnTo>
                <a:lnTo>
                  <a:pt x="1923" y="2717"/>
                </a:lnTo>
                <a:lnTo>
                  <a:pt x="2041" y="2833"/>
                </a:lnTo>
                <a:lnTo>
                  <a:pt x="2203" y="2991"/>
                </a:lnTo>
                <a:lnTo>
                  <a:pt x="2587" y="3363"/>
                </a:lnTo>
                <a:lnTo>
                  <a:pt x="3078" y="3838"/>
                </a:lnTo>
                <a:lnTo>
                  <a:pt x="3078" y="3838"/>
                </a:lnTo>
                <a:lnTo>
                  <a:pt x="3112" y="3870"/>
                </a:lnTo>
                <a:lnTo>
                  <a:pt x="3150" y="3898"/>
                </a:lnTo>
                <a:lnTo>
                  <a:pt x="3188" y="3922"/>
                </a:lnTo>
                <a:lnTo>
                  <a:pt x="3230" y="3940"/>
                </a:lnTo>
                <a:lnTo>
                  <a:pt x="3274" y="3956"/>
                </a:lnTo>
                <a:lnTo>
                  <a:pt x="3318" y="3968"/>
                </a:lnTo>
                <a:lnTo>
                  <a:pt x="3364" y="3974"/>
                </a:lnTo>
                <a:lnTo>
                  <a:pt x="3410" y="3976"/>
                </a:lnTo>
                <a:lnTo>
                  <a:pt x="3410" y="3976"/>
                </a:lnTo>
                <a:lnTo>
                  <a:pt x="3458" y="3974"/>
                </a:lnTo>
                <a:lnTo>
                  <a:pt x="3502" y="3968"/>
                </a:lnTo>
                <a:lnTo>
                  <a:pt x="3548" y="3956"/>
                </a:lnTo>
                <a:lnTo>
                  <a:pt x="3590" y="3940"/>
                </a:lnTo>
                <a:lnTo>
                  <a:pt x="3632" y="3922"/>
                </a:lnTo>
                <a:lnTo>
                  <a:pt x="3670" y="3898"/>
                </a:lnTo>
                <a:lnTo>
                  <a:pt x="3708" y="3870"/>
                </a:lnTo>
                <a:lnTo>
                  <a:pt x="3742" y="3838"/>
                </a:lnTo>
                <a:lnTo>
                  <a:pt x="3742" y="3838"/>
                </a:lnTo>
                <a:lnTo>
                  <a:pt x="3774" y="3804"/>
                </a:lnTo>
                <a:lnTo>
                  <a:pt x="3802" y="3766"/>
                </a:lnTo>
                <a:lnTo>
                  <a:pt x="3826" y="3728"/>
                </a:lnTo>
                <a:lnTo>
                  <a:pt x="3844" y="3686"/>
                </a:lnTo>
                <a:lnTo>
                  <a:pt x="3860" y="3644"/>
                </a:lnTo>
                <a:lnTo>
                  <a:pt x="3870" y="3598"/>
                </a:lnTo>
                <a:lnTo>
                  <a:pt x="3878" y="3554"/>
                </a:lnTo>
                <a:lnTo>
                  <a:pt x="3880" y="3506"/>
                </a:lnTo>
                <a:lnTo>
                  <a:pt x="3880" y="3506"/>
                </a:lnTo>
                <a:lnTo>
                  <a:pt x="3878" y="3459"/>
                </a:lnTo>
                <a:lnTo>
                  <a:pt x="3870" y="3413"/>
                </a:lnTo>
                <a:lnTo>
                  <a:pt x="3860" y="3369"/>
                </a:lnTo>
                <a:lnTo>
                  <a:pt x="3844" y="3325"/>
                </a:lnTo>
                <a:lnTo>
                  <a:pt x="3826" y="3283"/>
                </a:lnTo>
                <a:lnTo>
                  <a:pt x="3802" y="3245"/>
                </a:lnTo>
                <a:lnTo>
                  <a:pt x="3774" y="3207"/>
                </a:lnTo>
                <a:lnTo>
                  <a:pt x="3742" y="3173"/>
                </a:lnTo>
                <a:lnTo>
                  <a:pt x="2647" y="2124"/>
                </a:lnTo>
                <a:lnTo>
                  <a:pt x="2647" y="2124"/>
                </a:lnTo>
                <a:lnTo>
                  <a:pt x="2641" y="2118"/>
                </a:lnTo>
                <a:lnTo>
                  <a:pt x="2639" y="2112"/>
                </a:lnTo>
                <a:lnTo>
                  <a:pt x="2635" y="2100"/>
                </a:lnTo>
                <a:lnTo>
                  <a:pt x="2635" y="2084"/>
                </a:lnTo>
                <a:lnTo>
                  <a:pt x="2639" y="2070"/>
                </a:lnTo>
                <a:lnTo>
                  <a:pt x="2639" y="2070"/>
                </a:lnTo>
                <a:lnTo>
                  <a:pt x="2669" y="2016"/>
                </a:lnTo>
                <a:lnTo>
                  <a:pt x="2693" y="1960"/>
                </a:lnTo>
                <a:lnTo>
                  <a:pt x="2717" y="1904"/>
                </a:lnTo>
                <a:lnTo>
                  <a:pt x="2737" y="1846"/>
                </a:lnTo>
                <a:lnTo>
                  <a:pt x="2755" y="1790"/>
                </a:lnTo>
                <a:lnTo>
                  <a:pt x="2771" y="1732"/>
                </a:lnTo>
                <a:lnTo>
                  <a:pt x="2783" y="1674"/>
                </a:lnTo>
                <a:lnTo>
                  <a:pt x="2793" y="1616"/>
                </a:lnTo>
                <a:lnTo>
                  <a:pt x="2801" y="1556"/>
                </a:lnTo>
                <a:lnTo>
                  <a:pt x="2807" y="1498"/>
                </a:lnTo>
                <a:lnTo>
                  <a:pt x="2809" y="1439"/>
                </a:lnTo>
                <a:lnTo>
                  <a:pt x="2809" y="1381"/>
                </a:lnTo>
                <a:lnTo>
                  <a:pt x="2807" y="1321"/>
                </a:lnTo>
                <a:lnTo>
                  <a:pt x="2803" y="1263"/>
                </a:lnTo>
                <a:lnTo>
                  <a:pt x="2797" y="1207"/>
                </a:lnTo>
                <a:lnTo>
                  <a:pt x="2787" y="1149"/>
                </a:lnTo>
                <a:lnTo>
                  <a:pt x="2775" y="1091"/>
                </a:lnTo>
                <a:lnTo>
                  <a:pt x="2761" y="1035"/>
                </a:lnTo>
                <a:lnTo>
                  <a:pt x="2745" y="979"/>
                </a:lnTo>
                <a:lnTo>
                  <a:pt x="2725" y="923"/>
                </a:lnTo>
                <a:lnTo>
                  <a:pt x="2705" y="869"/>
                </a:lnTo>
                <a:lnTo>
                  <a:pt x="2681" y="815"/>
                </a:lnTo>
                <a:lnTo>
                  <a:pt x="2655" y="763"/>
                </a:lnTo>
                <a:lnTo>
                  <a:pt x="2627" y="711"/>
                </a:lnTo>
                <a:lnTo>
                  <a:pt x="2595" y="659"/>
                </a:lnTo>
                <a:lnTo>
                  <a:pt x="2563" y="611"/>
                </a:lnTo>
                <a:lnTo>
                  <a:pt x="2527" y="561"/>
                </a:lnTo>
                <a:lnTo>
                  <a:pt x="2491" y="515"/>
                </a:lnTo>
                <a:lnTo>
                  <a:pt x="2451" y="468"/>
                </a:lnTo>
                <a:lnTo>
                  <a:pt x="2409" y="422"/>
                </a:lnTo>
                <a:lnTo>
                  <a:pt x="2365" y="380"/>
                </a:lnTo>
                <a:lnTo>
                  <a:pt x="2319" y="338"/>
                </a:lnTo>
                <a:lnTo>
                  <a:pt x="2319" y="338"/>
                </a:lnTo>
                <a:lnTo>
                  <a:pt x="2271" y="298"/>
                </a:lnTo>
                <a:lnTo>
                  <a:pt x="2221" y="260"/>
                </a:lnTo>
                <a:lnTo>
                  <a:pt x="2169" y="226"/>
                </a:lnTo>
                <a:lnTo>
                  <a:pt x="2117" y="192"/>
                </a:lnTo>
                <a:lnTo>
                  <a:pt x="2063" y="162"/>
                </a:lnTo>
                <a:lnTo>
                  <a:pt x="2007" y="134"/>
                </a:lnTo>
                <a:lnTo>
                  <a:pt x="1951" y="110"/>
                </a:lnTo>
                <a:lnTo>
                  <a:pt x="1893" y="86"/>
                </a:lnTo>
                <a:lnTo>
                  <a:pt x="1835" y="66"/>
                </a:lnTo>
                <a:lnTo>
                  <a:pt x="1775" y="48"/>
                </a:lnTo>
                <a:lnTo>
                  <a:pt x="1715" y="34"/>
                </a:lnTo>
                <a:lnTo>
                  <a:pt x="1653" y="22"/>
                </a:lnTo>
                <a:lnTo>
                  <a:pt x="1593" y="12"/>
                </a:lnTo>
                <a:lnTo>
                  <a:pt x="1529" y="4"/>
                </a:lnTo>
                <a:lnTo>
                  <a:pt x="1467" y="0"/>
                </a:lnTo>
                <a:lnTo>
                  <a:pt x="1403" y="0"/>
                </a:lnTo>
                <a:lnTo>
                  <a:pt x="1403" y="0"/>
                </a:lnTo>
                <a:lnTo>
                  <a:pt x="1341" y="0"/>
                </a:lnTo>
                <a:lnTo>
                  <a:pt x="1277" y="4"/>
                </a:lnTo>
                <a:lnTo>
                  <a:pt x="1213" y="12"/>
                </a:lnTo>
                <a:lnTo>
                  <a:pt x="1151" y="22"/>
                </a:lnTo>
                <a:lnTo>
                  <a:pt x="1089" y="34"/>
                </a:lnTo>
                <a:lnTo>
                  <a:pt x="1029" y="50"/>
                </a:lnTo>
                <a:lnTo>
                  <a:pt x="968" y="68"/>
                </a:lnTo>
                <a:lnTo>
                  <a:pt x="910" y="88"/>
                </a:lnTo>
                <a:lnTo>
                  <a:pt x="852" y="112"/>
                </a:lnTo>
                <a:lnTo>
                  <a:pt x="794" y="138"/>
                </a:lnTo>
                <a:lnTo>
                  <a:pt x="738" y="166"/>
                </a:lnTo>
                <a:lnTo>
                  <a:pt x="684" y="198"/>
                </a:lnTo>
                <a:lnTo>
                  <a:pt x="630" y="230"/>
                </a:lnTo>
                <a:lnTo>
                  <a:pt x="578" y="266"/>
                </a:lnTo>
                <a:lnTo>
                  <a:pt x="528" y="306"/>
                </a:lnTo>
                <a:lnTo>
                  <a:pt x="480" y="346"/>
                </a:lnTo>
                <a:lnTo>
                  <a:pt x="480" y="346"/>
                </a:lnTo>
                <a:lnTo>
                  <a:pt x="426" y="396"/>
                </a:lnTo>
                <a:lnTo>
                  <a:pt x="374" y="448"/>
                </a:lnTo>
                <a:lnTo>
                  <a:pt x="326" y="503"/>
                </a:lnTo>
                <a:lnTo>
                  <a:pt x="282" y="559"/>
                </a:lnTo>
                <a:lnTo>
                  <a:pt x="240" y="617"/>
                </a:lnTo>
                <a:lnTo>
                  <a:pt x="202" y="677"/>
                </a:lnTo>
                <a:lnTo>
                  <a:pt x="166" y="739"/>
                </a:lnTo>
                <a:lnTo>
                  <a:pt x="134" y="803"/>
                </a:lnTo>
                <a:lnTo>
                  <a:pt x="106" y="867"/>
                </a:lnTo>
                <a:lnTo>
                  <a:pt x="80" y="935"/>
                </a:lnTo>
                <a:lnTo>
                  <a:pt x="58" y="1003"/>
                </a:lnTo>
                <a:lnTo>
                  <a:pt x="40" y="1071"/>
                </a:lnTo>
                <a:lnTo>
                  <a:pt x="24" y="1141"/>
                </a:lnTo>
                <a:lnTo>
                  <a:pt x="14" y="1213"/>
                </a:lnTo>
                <a:lnTo>
                  <a:pt x="6" y="1285"/>
                </a:lnTo>
                <a:lnTo>
                  <a:pt x="2" y="1357"/>
                </a:lnTo>
                <a:lnTo>
                  <a:pt x="2" y="1357"/>
                </a:lnTo>
                <a:lnTo>
                  <a:pt x="0" y="1431"/>
                </a:lnTo>
                <a:lnTo>
                  <a:pt x="4" y="1504"/>
                </a:lnTo>
                <a:lnTo>
                  <a:pt x="12" y="1574"/>
                </a:lnTo>
                <a:lnTo>
                  <a:pt x="22" y="1646"/>
                </a:lnTo>
                <a:lnTo>
                  <a:pt x="36" y="1716"/>
                </a:lnTo>
                <a:lnTo>
                  <a:pt x="54" y="1784"/>
                </a:lnTo>
                <a:lnTo>
                  <a:pt x="76" y="1854"/>
                </a:lnTo>
                <a:lnTo>
                  <a:pt x="100" y="1920"/>
                </a:lnTo>
                <a:lnTo>
                  <a:pt x="128" y="1986"/>
                </a:lnTo>
                <a:lnTo>
                  <a:pt x="158" y="2050"/>
                </a:lnTo>
                <a:lnTo>
                  <a:pt x="194" y="2112"/>
                </a:lnTo>
                <a:lnTo>
                  <a:pt x="230" y="2174"/>
                </a:lnTo>
                <a:lnTo>
                  <a:pt x="272" y="2232"/>
                </a:lnTo>
                <a:lnTo>
                  <a:pt x="316" y="2290"/>
                </a:lnTo>
                <a:lnTo>
                  <a:pt x="362" y="2344"/>
                </a:lnTo>
                <a:lnTo>
                  <a:pt x="412" y="2396"/>
                </a:lnTo>
                <a:lnTo>
                  <a:pt x="412" y="2396"/>
                </a:lnTo>
                <a:lnTo>
                  <a:pt x="450" y="2434"/>
                </a:lnTo>
                <a:lnTo>
                  <a:pt x="488" y="2468"/>
                </a:lnTo>
                <a:lnTo>
                  <a:pt x="528" y="2501"/>
                </a:lnTo>
                <a:lnTo>
                  <a:pt x="568" y="2533"/>
                </a:lnTo>
                <a:lnTo>
                  <a:pt x="610" y="2563"/>
                </a:lnTo>
                <a:lnTo>
                  <a:pt x="652" y="2591"/>
                </a:lnTo>
                <a:lnTo>
                  <a:pt x="696" y="2617"/>
                </a:lnTo>
                <a:lnTo>
                  <a:pt x="740" y="2641"/>
                </a:lnTo>
                <a:lnTo>
                  <a:pt x="784" y="2665"/>
                </a:lnTo>
                <a:lnTo>
                  <a:pt x="830" y="2687"/>
                </a:lnTo>
                <a:lnTo>
                  <a:pt x="876" y="2707"/>
                </a:lnTo>
                <a:lnTo>
                  <a:pt x="924" y="2725"/>
                </a:lnTo>
                <a:lnTo>
                  <a:pt x="970" y="2741"/>
                </a:lnTo>
                <a:lnTo>
                  <a:pt x="1017" y="2755"/>
                </a:lnTo>
                <a:lnTo>
                  <a:pt x="1067" y="2769"/>
                </a:lnTo>
                <a:lnTo>
                  <a:pt x="1115" y="2779"/>
                </a:lnTo>
                <a:lnTo>
                  <a:pt x="1163" y="2789"/>
                </a:lnTo>
                <a:lnTo>
                  <a:pt x="1213" y="2797"/>
                </a:lnTo>
                <a:lnTo>
                  <a:pt x="1263" y="2803"/>
                </a:lnTo>
                <a:lnTo>
                  <a:pt x="1313" y="2807"/>
                </a:lnTo>
                <a:lnTo>
                  <a:pt x="1363" y="2809"/>
                </a:lnTo>
                <a:lnTo>
                  <a:pt x="1413" y="2809"/>
                </a:lnTo>
                <a:lnTo>
                  <a:pt x="1465" y="2809"/>
                </a:lnTo>
                <a:lnTo>
                  <a:pt x="1515" y="2805"/>
                </a:lnTo>
                <a:lnTo>
                  <a:pt x="1565" y="2801"/>
                </a:lnTo>
                <a:lnTo>
                  <a:pt x="1615" y="2793"/>
                </a:lnTo>
                <a:lnTo>
                  <a:pt x="1665" y="2785"/>
                </a:lnTo>
                <a:lnTo>
                  <a:pt x="1715" y="2775"/>
                </a:lnTo>
                <a:lnTo>
                  <a:pt x="1765" y="2763"/>
                </a:lnTo>
                <a:lnTo>
                  <a:pt x="1815" y="2747"/>
                </a:lnTo>
                <a:lnTo>
                  <a:pt x="1863" y="2731"/>
                </a:lnTo>
                <a:lnTo>
                  <a:pt x="1913" y="2713"/>
                </a:lnTo>
                <a:lnTo>
                  <a:pt x="1913" y="2713"/>
                </a:lnTo>
                <a:close/>
                <a:moveTo>
                  <a:pt x="620" y="505"/>
                </a:moveTo>
                <a:lnTo>
                  <a:pt x="620" y="505"/>
                </a:lnTo>
                <a:lnTo>
                  <a:pt x="662" y="470"/>
                </a:lnTo>
                <a:lnTo>
                  <a:pt x="706" y="436"/>
                </a:lnTo>
                <a:lnTo>
                  <a:pt x="750" y="406"/>
                </a:lnTo>
                <a:lnTo>
                  <a:pt x="796" y="376"/>
                </a:lnTo>
                <a:lnTo>
                  <a:pt x="842" y="350"/>
                </a:lnTo>
                <a:lnTo>
                  <a:pt x="890" y="326"/>
                </a:lnTo>
                <a:lnTo>
                  <a:pt x="938" y="304"/>
                </a:lnTo>
                <a:lnTo>
                  <a:pt x="987" y="284"/>
                </a:lnTo>
                <a:lnTo>
                  <a:pt x="1037" y="268"/>
                </a:lnTo>
                <a:lnTo>
                  <a:pt x="1087" y="252"/>
                </a:lnTo>
                <a:lnTo>
                  <a:pt x="1139" y="240"/>
                </a:lnTo>
                <a:lnTo>
                  <a:pt x="1191" y="230"/>
                </a:lnTo>
                <a:lnTo>
                  <a:pt x="1241" y="222"/>
                </a:lnTo>
                <a:lnTo>
                  <a:pt x="1293" y="216"/>
                </a:lnTo>
                <a:lnTo>
                  <a:pt x="1347" y="212"/>
                </a:lnTo>
                <a:lnTo>
                  <a:pt x="1399" y="210"/>
                </a:lnTo>
                <a:lnTo>
                  <a:pt x="1451" y="212"/>
                </a:lnTo>
                <a:lnTo>
                  <a:pt x="1503" y="214"/>
                </a:lnTo>
                <a:lnTo>
                  <a:pt x="1555" y="220"/>
                </a:lnTo>
                <a:lnTo>
                  <a:pt x="1607" y="228"/>
                </a:lnTo>
                <a:lnTo>
                  <a:pt x="1659" y="238"/>
                </a:lnTo>
                <a:lnTo>
                  <a:pt x="1709" y="250"/>
                </a:lnTo>
                <a:lnTo>
                  <a:pt x="1761" y="264"/>
                </a:lnTo>
                <a:lnTo>
                  <a:pt x="1811" y="282"/>
                </a:lnTo>
                <a:lnTo>
                  <a:pt x="1861" y="300"/>
                </a:lnTo>
                <a:lnTo>
                  <a:pt x="1909" y="322"/>
                </a:lnTo>
                <a:lnTo>
                  <a:pt x="1957" y="346"/>
                </a:lnTo>
                <a:lnTo>
                  <a:pt x="2003" y="372"/>
                </a:lnTo>
                <a:lnTo>
                  <a:pt x="2049" y="400"/>
                </a:lnTo>
                <a:lnTo>
                  <a:pt x="2095" y="430"/>
                </a:lnTo>
                <a:lnTo>
                  <a:pt x="2139" y="462"/>
                </a:lnTo>
                <a:lnTo>
                  <a:pt x="2181" y="499"/>
                </a:lnTo>
                <a:lnTo>
                  <a:pt x="2181" y="499"/>
                </a:lnTo>
                <a:lnTo>
                  <a:pt x="2221" y="533"/>
                </a:lnTo>
                <a:lnTo>
                  <a:pt x="2257" y="571"/>
                </a:lnTo>
                <a:lnTo>
                  <a:pt x="2293" y="609"/>
                </a:lnTo>
                <a:lnTo>
                  <a:pt x="2327" y="647"/>
                </a:lnTo>
                <a:lnTo>
                  <a:pt x="2359" y="687"/>
                </a:lnTo>
                <a:lnTo>
                  <a:pt x="2389" y="729"/>
                </a:lnTo>
                <a:lnTo>
                  <a:pt x="2417" y="771"/>
                </a:lnTo>
                <a:lnTo>
                  <a:pt x="2443" y="815"/>
                </a:lnTo>
                <a:lnTo>
                  <a:pt x="2467" y="859"/>
                </a:lnTo>
                <a:lnTo>
                  <a:pt x="2489" y="903"/>
                </a:lnTo>
                <a:lnTo>
                  <a:pt x="2509" y="949"/>
                </a:lnTo>
                <a:lnTo>
                  <a:pt x="2527" y="995"/>
                </a:lnTo>
                <a:lnTo>
                  <a:pt x="2543" y="1043"/>
                </a:lnTo>
                <a:lnTo>
                  <a:pt x="2557" y="1091"/>
                </a:lnTo>
                <a:lnTo>
                  <a:pt x="2569" y="1139"/>
                </a:lnTo>
                <a:lnTo>
                  <a:pt x="2579" y="1187"/>
                </a:lnTo>
                <a:lnTo>
                  <a:pt x="2587" y="1235"/>
                </a:lnTo>
                <a:lnTo>
                  <a:pt x="2593" y="1285"/>
                </a:lnTo>
                <a:lnTo>
                  <a:pt x="2597" y="1335"/>
                </a:lnTo>
                <a:lnTo>
                  <a:pt x="2599" y="1383"/>
                </a:lnTo>
                <a:lnTo>
                  <a:pt x="2597" y="1433"/>
                </a:lnTo>
                <a:lnTo>
                  <a:pt x="2595" y="1483"/>
                </a:lnTo>
                <a:lnTo>
                  <a:pt x="2591" y="1534"/>
                </a:lnTo>
                <a:lnTo>
                  <a:pt x="2585" y="1584"/>
                </a:lnTo>
                <a:lnTo>
                  <a:pt x="2575" y="1632"/>
                </a:lnTo>
                <a:lnTo>
                  <a:pt x="2565" y="1682"/>
                </a:lnTo>
                <a:lnTo>
                  <a:pt x="2551" y="1732"/>
                </a:lnTo>
                <a:lnTo>
                  <a:pt x="2537" y="1780"/>
                </a:lnTo>
                <a:lnTo>
                  <a:pt x="2519" y="1828"/>
                </a:lnTo>
                <a:lnTo>
                  <a:pt x="2499" y="1876"/>
                </a:lnTo>
                <a:lnTo>
                  <a:pt x="2477" y="1924"/>
                </a:lnTo>
                <a:lnTo>
                  <a:pt x="2453" y="1970"/>
                </a:lnTo>
                <a:lnTo>
                  <a:pt x="2453" y="1970"/>
                </a:lnTo>
                <a:lnTo>
                  <a:pt x="2445" y="1990"/>
                </a:lnTo>
                <a:lnTo>
                  <a:pt x="2437" y="2010"/>
                </a:lnTo>
                <a:lnTo>
                  <a:pt x="2431" y="2030"/>
                </a:lnTo>
                <a:lnTo>
                  <a:pt x="2427" y="2050"/>
                </a:lnTo>
                <a:lnTo>
                  <a:pt x="2423" y="2070"/>
                </a:lnTo>
                <a:lnTo>
                  <a:pt x="2423" y="2092"/>
                </a:lnTo>
                <a:lnTo>
                  <a:pt x="2423" y="2112"/>
                </a:lnTo>
                <a:lnTo>
                  <a:pt x="2425" y="2132"/>
                </a:lnTo>
                <a:lnTo>
                  <a:pt x="2429" y="2152"/>
                </a:lnTo>
                <a:lnTo>
                  <a:pt x="2435" y="2172"/>
                </a:lnTo>
                <a:lnTo>
                  <a:pt x="2443" y="2192"/>
                </a:lnTo>
                <a:lnTo>
                  <a:pt x="2451" y="2210"/>
                </a:lnTo>
                <a:lnTo>
                  <a:pt x="2461" y="2228"/>
                </a:lnTo>
                <a:lnTo>
                  <a:pt x="2473" y="2244"/>
                </a:lnTo>
                <a:lnTo>
                  <a:pt x="2485" y="2262"/>
                </a:lnTo>
                <a:lnTo>
                  <a:pt x="2501" y="2276"/>
                </a:lnTo>
                <a:lnTo>
                  <a:pt x="3594" y="3323"/>
                </a:lnTo>
                <a:lnTo>
                  <a:pt x="3594" y="3323"/>
                </a:lnTo>
                <a:lnTo>
                  <a:pt x="3610" y="3343"/>
                </a:lnTo>
                <a:lnTo>
                  <a:pt x="3626" y="3363"/>
                </a:lnTo>
                <a:lnTo>
                  <a:pt x="3638" y="3383"/>
                </a:lnTo>
                <a:lnTo>
                  <a:pt x="3650" y="3407"/>
                </a:lnTo>
                <a:lnTo>
                  <a:pt x="3658" y="3431"/>
                </a:lnTo>
                <a:lnTo>
                  <a:pt x="3664" y="3455"/>
                </a:lnTo>
                <a:lnTo>
                  <a:pt x="3668" y="3480"/>
                </a:lnTo>
                <a:lnTo>
                  <a:pt x="3668" y="3506"/>
                </a:lnTo>
                <a:lnTo>
                  <a:pt x="3668" y="3506"/>
                </a:lnTo>
                <a:lnTo>
                  <a:pt x="3668" y="3532"/>
                </a:lnTo>
                <a:lnTo>
                  <a:pt x="3664" y="3558"/>
                </a:lnTo>
                <a:lnTo>
                  <a:pt x="3658" y="3582"/>
                </a:lnTo>
                <a:lnTo>
                  <a:pt x="3648" y="3606"/>
                </a:lnTo>
                <a:lnTo>
                  <a:pt x="3638" y="3628"/>
                </a:lnTo>
                <a:lnTo>
                  <a:pt x="3626" y="3650"/>
                </a:lnTo>
                <a:lnTo>
                  <a:pt x="3610" y="3670"/>
                </a:lnTo>
                <a:lnTo>
                  <a:pt x="3594" y="3690"/>
                </a:lnTo>
                <a:lnTo>
                  <a:pt x="3594" y="3690"/>
                </a:lnTo>
                <a:lnTo>
                  <a:pt x="3574" y="3706"/>
                </a:lnTo>
                <a:lnTo>
                  <a:pt x="3554" y="3722"/>
                </a:lnTo>
                <a:lnTo>
                  <a:pt x="3532" y="3734"/>
                </a:lnTo>
                <a:lnTo>
                  <a:pt x="3510" y="3746"/>
                </a:lnTo>
                <a:lnTo>
                  <a:pt x="3486" y="3754"/>
                </a:lnTo>
                <a:lnTo>
                  <a:pt x="3462" y="3760"/>
                </a:lnTo>
                <a:lnTo>
                  <a:pt x="3436" y="3764"/>
                </a:lnTo>
                <a:lnTo>
                  <a:pt x="3410" y="3764"/>
                </a:lnTo>
                <a:lnTo>
                  <a:pt x="3410" y="3764"/>
                </a:lnTo>
                <a:lnTo>
                  <a:pt x="3384" y="3764"/>
                </a:lnTo>
                <a:lnTo>
                  <a:pt x="3360" y="3760"/>
                </a:lnTo>
                <a:lnTo>
                  <a:pt x="3334" y="3754"/>
                </a:lnTo>
                <a:lnTo>
                  <a:pt x="3310" y="3744"/>
                </a:lnTo>
                <a:lnTo>
                  <a:pt x="3288" y="3734"/>
                </a:lnTo>
                <a:lnTo>
                  <a:pt x="3266" y="3720"/>
                </a:lnTo>
                <a:lnTo>
                  <a:pt x="3246" y="3706"/>
                </a:lnTo>
                <a:lnTo>
                  <a:pt x="3226" y="3688"/>
                </a:lnTo>
                <a:lnTo>
                  <a:pt x="3214" y="3676"/>
                </a:lnTo>
                <a:lnTo>
                  <a:pt x="3214" y="3676"/>
                </a:lnTo>
                <a:lnTo>
                  <a:pt x="2605" y="3087"/>
                </a:lnTo>
                <a:lnTo>
                  <a:pt x="2267" y="2757"/>
                </a:lnTo>
                <a:lnTo>
                  <a:pt x="2137" y="2629"/>
                </a:lnTo>
                <a:lnTo>
                  <a:pt x="2051" y="2543"/>
                </a:lnTo>
                <a:lnTo>
                  <a:pt x="2051" y="2543"/>
                </a:lnTo>
                <a:lnTo>
                  <a:pt x="2031" y="2527"/>
                </a:lnTo>
                <a:lnTo>
                  <a:pt x="2009" y="2513"/>
                </a:lnTo>
                <a:lnTo>
                  <a:pt x="1987" y="2503"/>
                </a:lnTo>
                <a:lnTo>
                  <a:pt x="1963" y="2497"/>
                </a:lnTo>
                <a:lnTo>
                  <a:pt x="1937" y="2493"/>
                </a:lnTo>
                <a:lnTo>
                  <a:pt x="1911" y="2495"/>
                </a:lnTo>
                <a:lnTo>
                  <a:pt x="1887" y="2499"/>
                </a:lnTo>
                <a:lnTo>
                  <a:pt x="1863" y="2507"/>
                </a:lnTo>
                <a:lnTo>
                  <a:pt x="1863" y="2507"/>
                </a:lnTo>
                <a:lnTo>
                  <a:pt x="1807" y="2527"/>
                </a:lnTo>
                <a:lnTo>
                  <a:pt x="1751" y="2547"/>
                </a:lnTo>
                <a:lnTo>
                  <a:pt x="1693" y="2563"/>
                </a:lnTo>
                <a:lnTo>
                  <a:pt x="1637" y="2575"/>
                </a:lnTo>
                <a:lnTo>
                  <a:pt x="1579" y="2585"/>
                </a:lnTo>
                <a:lnTo>
                  <a:pt x="1521" y="2593"/>
                </a:lnTo>
                <a:lnTo>
                  <a:pt x="1461" y="2597"/>
                </a:lnTo>
                <a:lnTo>
                  <a:pt x="1403" y="2599"/>
                </a:lnTo>
                <a:lnTo>
                  <a:pt x="1403" y="2599"/>
                </a:lnTo>
                <a:lnTo>
                  <a:pt x="1343" y="2597"/>
                </a:lnTo>
                <a:lnTo>
                  <a:pt x="1285" y="2593"/>
                </a:lnTo>
                <a:lnTo>
                  <a:pt x="1227" y="2585"/>
                </a:lnTo>
                <a:lnTo>
                  <a:pt x="1169" y="2575"/>
                </a:lnTo>
                <a:lnTo>
                  <a:pt x="1113" y="2563"/>
                </a:lnTo>
                <a:lnTo>
                  <a:pt x="1057" y="2547"/>
                </a:lnTo>
                <a:lnTo>
                  <a:pt x="1001" y="2529"/>
                </a:lnTo>
                <a:lnTo>
                  <a:pt x="948" y="2509"/>
                </a:lnTo>
                <a:lnTo>
                  <a:pt x="896" y="2484"/>
                </a:lnTo>
                <a:lnTo>
                  <a:pt x="844" y="2458"/>
                </a:lnTo>
                <a:lnTo>
                  <a:pt x="792" y="2428"/>
                </a:lnTo>
                <a:lnTo>
                  <a:pt x="744" y="2398"/>
                </a:lnTo>
                <a:lnTo>
                  <a:pt x="696" y="2364"/>
                </a:lnTo>
                <a:lnTo>
                  <a:pt x="650" y="2328"/>
                </a:lnTo>
                <a:lnTo>
                  <a:pt x="604" y="2288"/>
                </a:lnTo>
                <a:lnTo>
                  <a:pt x="562" y="2248"/>
                </a:lnTo>
                <a:lnTo>
                  <a:pt x="562" y="2248"/>
                </a:lnTo>
                <a:lnTo>
                  <a:pt x="518" y="2202"/>
                </a:lnTo>
                <a:lnTo>
                  <a:pt x="478" y="2156"/>
                </a:lnTo>
                <a:lnTo>
                  <a:pt x="440" y="2108"/>
                </a:lnTo>
                <a:lnTo>
                  <a:pt x="406" y="2058"/>
                </a:lnTo>
                <a:lnTo>
                  <a:pt x="374" y="2006"/>
                </a:lnTo>
                <a:lnTo>
                  <a:pt x="344" y="1952"/>
                </a:lnTo>
                <a:lnTo>
                  <a:pt x="318" y="1898"/>
                </a:lnTo>
                <a:lnTo>
                  <a:pt x="294" y="1844"/>
                </a:lnTo>
                <a:lnTo>
                  <a:pt x="274" y="1786"/>
                </a:lnTo>
                <a:lnTo>
                  <a:pt x="256" y="1728"/>
                </a:lnTo>
                <a:lnTo>
                  <a:pt x="242" y="1670"/>
                </a:lnTo>
                <a:lnTo>
                  <a:pt x="230" y="1610"/>
                </a:lnTo>
                <a:lnTo>
                  <a:pt x="220" y="1550"/>
                </a:lnTo>
                <a:lnTo>
                  <a:pt x="214" y="1489"/>
                </a:lnTo>
                <a:lnTo>
                  <a:pt x="212" y="1427"/>
                </a:lnTo>
                <a:lnTo>
                  <a:pt x="212" y="1365"/>
                </a:lnTo>
                <a:lnTo>
                  <a:pt x="212" y="1365"/>
                </a:lnTo>
                <a:lnTo>
                  <a:pt x="216" y="1303"/>
                </a:lnTo>
                <a:lnTo>
                  <a:pt x="222" y="1241"/>
                </a:lnTo>
                <a:lnTo>
                  <a:pt x="232" y="1181"/>
                </a:lnTo>
                <a:lnTo>
                  <a:pt x="246" y="1121"/>
                </a:lnTo>
                <a:lnTo>
                  <a:pt x="262" y="1063"/>
                </a:lnTo>
                <a:lnTo>
                  <a:pt x="280" y="1005"/>
                </a:lnTo>
                <a:lnTo>
                  <a:pt x="302" y="949"/>
                </a:lnTo>
                <a:lnTo>
                  <a:pt x="326" y="893"/>
                </a:lnTo>
                <a:lnTo>
                  <a:pt x="354" y="839"/>
                </a:lnTo>
                <a:lnTo>
                  <a:pt x="384" y="787"/>
                </a:lnTo>
                <a:lnTo>
                  <a:pt x="416" y="735"/>
                </a:lnTo>
                <a:lnTo>
                  <a:pt x="452" y="687"/>
                </a:lnTo>
                <a:lnTo>
                  <a:pt x="490" y="639"/>
                </a:lnTo>
                <a:lnTo>
                  <a:pt x="530" y="593"/>
                </a:lnTo>
                <a:lnTo>
                  <a:pt x="574" y="547"/>
                </a:lnTo>
                <a:lnTo>
                  <a:pt x="620" y="505"/>
                </a:lnTo>
                <a:lnTo>
                  <a:pt x="620" y="505"/>
                </a:lnTo>
                <a:close/>
                <a:moveTo>
                  <a:pt x="1397" y="462"/>
                </a:moveTo>
                <a:lnTo>
                  <a:pt x="1397" y="462"/>
                </a:lnTo>
                <a:lnTo>
                  <a:pt x="1347" y="462"/>
                </a:lnTo>
                <a:lnTo>
                  <a:pt x="1301" y="466"/>
                </a:lnTo>
                <a:lnTo>
                  <a:pt x="1253" y="472"/>
                </a:lnTo>
                <a:lnTo>
                  <a:pt x="1207" y="480"/>
                </a:lnTo>
                <a:lnTo>
                  <a:pt x="1161" y="492"/>
                </a:lnTo>
                <a:lnTo>
                  <a:pt x="1117" y="505"/>
                </a:lnTo>
                <a:lnTo>
                  <a:pt x="1073" y="519"/>
                </a:lnTo>
                <a:lnTo>
                  <a:pt x="1029" y="537"/>
                </a:lnTo>
                <a:lnTo>
                  <a:pt x="989" y="555"/>
                </a:lnTo>
                <a:lnTo>
                  <a:pt x="948" y="577"/>
                </a:lnTo>
                <a:lnTo>
                  <a:pt x="910" y="599"/>
                </a:lnTo>
                <a:lnTo>
                  <a:pt x="870" y="623"/>
                </a:lnTo>
                <a:lnTo>
                  <a:pt x="834" y="649"/>
                </a:lnTo>
                <a:lnTo>
                  <a:pt x="798" y="677"/>
                </a:lnTo>
                <a:lnTo>
                  <a:pt x="764" y="707"/>
                </a:lnTo>
                <a:lnTo>
                  <a:pt x="732" y="739"/>
                </a:lnTo>
                <a:lnTo>
                  <a:pt x="700" y="771"/>
                </a:lnTo>
                <a:lnTo>
                  <a:pt x="670" y="805"/>
                </a:lnTo>
                <a:lnTo>
                  <a:pt x="642" y="841"/>
                </a:lnTo>
                <a:lnTo>
                  <a:pt x="616" y="879"/>
                </a:lnTo>
                <a:lnTo>
                  <a:pt x="592" y="917"/>
                </a:lnTo>
                <a:lnTo>
                  <a:pt x="568" y="955"/>
                </a:lnTo>
                <a:lnTo>
                  <a:pt x="548" y="997"/>
                </a:lnTo>
                <a:lnTo>
                  <a:pt x="530" y="1039"/>
                </a:lnTo>
                <a:lnTo>
                  <a:pt x="512" y="1081"/>
                </a:lnTo>
                <a:lnTo>
                  <a:pt x="498" y="1125"/>
                </a:lnTo>
                <a:lnTo>
                  <a:pt x="484" y="1169"/>
                </a:lnTo>
                <a:lnTo>
                  <a:pt x="474" y="1215"/>
                </a:lnTo>
                <a:lnTo>
                  <a:pt x="466" y="1261"/>
                </a:lnTo>
                <a:lnTo>
                  <a:pt x="460" y="1309"/>
                </a:lnTo>
                <a:lnTo>
                  <a:pt x="456" y="1357"/>
                </a:lnTo>
                <a:lnTo>
                  <a:pt x="454" y="1405"/>
                </a:lnTo>
                <a:lnTo>
                  <a:pt x="454" y="1405"/>
                </a:lnTo>
                <a:lnTo>
                  <a:pt x="456" y="1453"/>
                </a:lnTo>
                <a:lnTo>
                  <a:pt x="460" y="1502"/>
                </a:lnTo>
                <a:lnTo>
                  <a:pt x="466" y="1548"/>
                </a:lnTo>
                <a:lnTo>
                  <a:pt x="474" y="1596"/>
                </a:lnTo>
                <a:lnTo>
                  <a:pt x="484" y="1640"/>
                </a:lnTo>
                <a:lnTo>
                  <a:pt x="498" y="1686"/>
                </a:lnTo>
                <a:lnTo>
                  <a:pt x="512" y="1730"/>
                </a:lnTo>
                <a:lnTo>
                  <a:pt x="530" y="1772"/>
                </a:lnTo>
                <a:lnTo>
                  <a:pt x="548" y="1814"/>
                </a:lnTo>
                <a:lnTo>
                  <a:pt x="568" y="1854"/>
                </a:lnTo>
                <a:lnTo>
                  <a:pt x="592" y="1894"/>
                </a:lnTo>
                <a:lnTo>
                  <a:pt x="616" y="1932"/>
                </a:lnTo>
                <a:lnTo>
                  <a:pt x="642" y="1970"/>
                </a:lnTo>
                <a:lnTo>
                  <a:pt x="670" y="2004"/>
                </a:lnTo>
                <a:lnTo>
                  <a:pt x="700" y="2040"/>
                </a:lnTo>
                <a:lnTo>
                  <a:pt x="732" y="2072"/>
                </a:lnTo>
                <a:lnTo>
                  <a:pt x="764" y="2104"/>
                </a:lnTo>
                <a:lnTo>
                  <a:pt x="798" y="2132"/>
                </a:lnTo>
                <a:lnTo>
                  <a:pt x="834" y="2160"/>
                </a:lnTo>
                <a:lnTo>
                  <a:pt x="870" y="2188"/>
                </a:lnTo>
                <a:lnTo>
                  <a:pt x="910" y="2212"/>
                </a:lnTo>
                <a:lnTo>
                  <a:pt x="948" y="2234"/>
                </a:lnTo>
                <a:lnTo>
                  <a:pt x="989" y="2256"/>
                </a:lnTo>
                <a:lnTo>
                  <a:pt x="1029" y="2274"/>
                </a:lnTo>
                <a:lnTo>
                  <a:pt x="1073" y="2290"/>
                </a:lnTo>
                <a:lnTo>
                  <a:pt x="1117" y="2306"/>
                </a:lnTo>
                <a:lnTo>
                  <a:pt x="1161" y="2318"/>
                </a:lnTo>
                <a:lnTo>
                  <a:pt x="1207" y="2330"/>
                </a:lnTo>
                <a:lnTo>
                  <a:pt x="1253" y="2338"/>
                </a:lnTo>
                <a:lnTo>
                  <a:pt x="1301" y="2344"/>
                </a:lnTo>
                <a:lnTo>
                  <a:pt x="1347" y="2348"/>
                </a:lnTo>
                <a:lnTo>
                  <a:pt x="1397" y="2348"/>
                </a:lnTo>
                <a:lnTo>
                  <a:pt x="1397" y="2348"/>
                </a:lnTo>
                <a:lnTo>
                  <a:pt x="1445" y="2348"/>
                </a:lnTo>
                <a:lnTo>
                  <a:pt x="1493" y="2344"/>
                </a:lnTo>
                <a:lnTo>
                  <a:pt x="1539" y="2338"/>
                </a:lnTo>
                <a:lnTo>
                  <a:pt x="1587" y="2330"/>
                </a:lnTo>
                <a:lnTo>
                  <a:pt x="1631" y="2318"/>
                </a:lnTo>
                <a:lnTo>
                  <a:pt x="1677" y="2306"/>
                </a:lnTo>
                <a:lnTo>
                  <a:pt x="1721" y="2290"/>
                </a:lnTo>
                <a:lnTo>
                  <a:pt x="1763" y="2274"/>
                </a:lnTo>
                <a:lnTo>
                  <a:pt x="1805" y="2256"/>
                </a:lnTo>
                <a:lnTo>
                  <a:pt x="1845" y="2234"/>
                </a:lnTo>
                <a:lnTo>
                  <a:pt x="1885" y="2212"/>
                </a:lnTo>
                <a:lnTo>
                  <a:pt x="1923" y="2188"/>
                </a:lnTo>
                <a:lnTo>
                  <a:pt x="1959" y="2160"/>
                </a:lnTo>
                <a:lnTo>
                  <a:pt x="1995" y="2132"/>
                </a:lnTo>
                <a:lnTo>
                  <a:pt x="2029" y="2104"/>
                </a:lnTo>
                <a:lnTo>
                  <a:pt x="2063" y="2072"/>
                </a:lnTo>
                <a:lnTo>
                  <a:pt x="2093" y="2040"/>
                </a:lnTo>
                <a:lnTo>
                  <a:pt x="2123" y="2004"/>
                </a:lnTo>
                <a:lnTo>
                  <a:pt x="2151" y="1970"/>
                </a:lnTo>
                <a:lnTo>
                  <a:pt x="2177" y="1932"/>
                </a:lnTo>
                <a:lnTo>
                  <a:pt x="2203" y="1894"/>
                </a:lnTo>
                <a:lnTo>
                  <a:pt x="2225" y="1854"/>
                </a:lnTo>
                <a:lnTo>
                  <a:pt x="2245" y="1814"/>
                </a:lnTo>
                <a:lnTo>
                  <a:pt x="2265" y="1772"/>
                </a:lnTo>
                <a:lnTo>
                  <a:pt x="2281" y="1730"/>
                </a:lnTo>
                <a:lnTo>
                  <a:pt x="2297" y="1686"/>
                </a:lnTo>
                <a:lnTo>
                  <a:pt x="2309" y="1640"/>
                </a:lnTo>
                <a:lnTo>
                  <a:pt x="2319" y="1596"/>
                </a:lnTo>
                <a:lnTo>
                  <a:pt x="2327" y="1548"/>
                </a:lnTo>
                <a:lnTo>
                  <a:pt x="2333" y="1502"/>
                </a:lnTo>
                <a:lnTo>
                  <a:pt x="2337" y="1453"/>
                </a:lnTo>
                <a:lnTo>
                  <a:pt x="2339" y="1405"/>
                </a:lnTo>
                <a:lnTo>
                  <a:pt x="2339" y="1405"/>
                </a:lnTo>
                <a:lnTo>
                  <a:pt x="2337" y="1357"/>
                </a:lnTo>
                <a:lnTo>
                  <a:pt x="2333" y="1309"/>
                </a:lnTo>
                <a:lnTo>
                  <a:pt x="2327" y="1261"/>
                </a:lnTo>
                <a:lnTo>
                  <a:pt x="2319" y="1215"/>
                </a:lnTo>
                <a:lnTo>
                  <a:pt x="2309" y="1169"/>
                </a:lnTo>
                <a:lnTo>
                  <a:pt x="2297" y="1125"/>
                </a:lnTo>
                <a:lnTo>
                  <a:pt x="2281" y="1081"/>
                </a:lnTo>
                <a:lnTo>
                  <a:pt x="2265" y="1039"/>
                </a:lnTo>
                <a:lnTo>
                  <a:pt x="2245" y="997"/>
                </a:lnTo>
                <a:lnTo>
                  <a:pt x="2225" y="955"/>
                </a:lnTo>
                <a:lnTo>
                  <a:pt x="2203" y="917"/>
                </a:lnTo>
                <a:lnTo>
                  <a:pt x="2177" y="879"/>
                </a:lnTo>
                <a:lnTo>
                  <a:pt x="2151" y="841"/>
                </a:lnTo>
                <a:lnTo>
                  <a:pt x="2123" y="805"/>
                </a:lnTo>
                <a:lnTo>
                  <a:pt x="2093" y="771"/>
                </a:lnTo>
                <a:lnTo>
                  <a:pt x="2063" y="739"/>
                </a:lnTo>
                <a:lnTo>
                  <a:pt x="2029" y="707"/>
                </a:lnTo>
                <a:lnTo>
                  <a:pt x="1995" y="677"/>
                </a:lnTo>
                <a:lnTo>
                  <a:pt x="1959" y="649"/>
                </a:lnTo>
                <a:lnTo>
                  <a:pt x="1923" y="623"/>
                </a:lnTo>
                <a:lnTo>
                  <a:pt x="1885" y="599"/>
                </a:lnTo>
                <a:lnTo>
                  <a:pt x="1845" y="577"/>
                </a:lnTo>
                <a:lnTo>
                  <a:pt x="1805" y="555"/>
                </a:lnTo>
                <a:lnTo>
                  <a:pt x="1763" y="537"/>
                </a:lnTo>
                <a:lnTo>
                  <a:pt x="1721" y="519"/>
                </a:lnTo>
                <a:lnTo>
                  <a:pt x="1677" y="505"/>
                </a:lnTo>
                <a:lnTo>
                  <a:pt x="1631" y="492"/>
                </a:lnTo>
                <a:lnTo>
                  <a:pt x="1587" y="480"/>
                </a:lnTo>
                <a:lnTo>
                  <a:pt x="1539" y="472"/>
                </a:lnTo>
                <a:lnTo>
                  <a:pt x="1493" y="466"/>
                </a:lnTo>
                <a:lnTo>
                  <a:pt x="1445" y="462"/>
                </a:lnTo>
                <a:lnTo>
                  <a:pt x="1397" y="462"/>
                </a:lnTo>
                <a:lnTo>
                  <a:pt x="1397" y="462"/>
                </a:lnTo>
                <a:close/>
                <a:moveTo>
                  <a:pt x="1397" y="2134"/>
                </a:moveTo>
                <a:lnTo>
                  <a:pt x="1397" y="2134"/>
                </a:lnTo>
                <a:lnTo>
                  <a:pt x="1359" y="2134"/>
                </a:lnTo>
                <a:lnTo>
                  <a:pt x="1321" y="2132"/>
                </a:lnTo>
                <a:lnTo>
                  <a:pt x="1285" y="2126"/>
                </a:lnTo>
                <a:lnTo>
                  <a:pt x="1249" y="2120"/>
                </a:lnTo>
                <a:lnTo>
                  <a:pt x="1215" y="2112"/>
                </a:lnTo>
                <a:lnTo>
                  <a:pt x="1179" y="2102"/>
                </a:lnTo>
                <a:lnTo>
                  <a:pt x="1145" y="2090"/>
                </a:lnTo>
                <a:lnTo>
                  <a:pt x="1113" y="2078"/>
                </a:lnTo>
                <a:lnTo>
                  <a:pt x="1081" y="2062"/>
                </a:lnTo>
                <a:lnTo>
                  <a:pt x="1049" y="2046"/>
                </a:lnTo>
                <a:lnTo>
                  <a:pt x="1019" y="2030"/>
                </a:lnTo>
                <a:lnTo>
                  <a:pt x="989" y="2010"/>
                </a:lnTo>
                <a:lnTo>
                  <a:pt x="962" y="1990"/>
                </a:lnTo>
                <a:lnTo>
                  <a:pt x="934" y="1968"/>
                </a:lnTo>
                <a:lnTo>
                  <a:pt x="908" y="1946"/>
                </a:lnTo>
                <a:lnTo>
                  <a:pt x="882" y="1922"/>
                </a:lnTo>
                <a:lnTo>
                  <a:pt x="858" y="1896"/>
                </a:lnTo>
                <a:lnTo>
                  <a:pt x="834" y="1870"/>
                </a:lnTo>
                <a:lnTo>
                  <a:pt x="814" y="1842"/>
                </a:lnTo>
                <a:lnTo>
                  <a:pt x="792" y="1814"/>
                </a:lnTo>
                <a:lnTo>
                  <a:pt x="774" y="1784"/>
                </a:lnTo>
                <a:lnTo>
                  <a:pt x="756" y="1752"/>
                </a:lnTo>
                <a:lnTo>
                  <a:pt x="740" y="1722"/>
                </a:lnTo>
                <a:lnTo>
                  <a:pt x="726" y="1690"/>
                </a:lnTo>
                <a:lnTo>
                  <a:pt x="712" y="1656"/>
                </a:lnTo>
                <a:lnTo>
                  <a:pt x="702" y="1622"/>
                </a:lnTo>
                <a:lnTo>
                  <a:pt x="692" y="1588"/>
                </a:lnTo>
                <a:lnTo>
                  <a:pt x="684" y="1552"/>
                </a:lnTo>
                <a:lnTo>
                  <a:pt x="676" y="1516"/>
                </a:lnTo>
                <a:lnTo>
                  <a:pt x="672" y="1479"/>
                </a:lnTo>
                <a:lnTo>
                  <a:pt x="670" y="1443"/>
                </a:lnTo>
                <a:lnTo>
                  <a:pt x="668" y="1405"/>
                </a:lnTo>
                <a:lnTo>
                  <a:pt x="668" y="1405"/>
                </a:lnTo>
                <a:lnTo>
                  <a:pt x="670" y="1367"/>
                </a:lnTo>
                <a:lnTo>
                  <a:pt x="672" y="1331"/>
                </a:lnTo>
                <a:lnTo>
                  <a:pt x="676" y="1293"/>
                </a:lnTo>
                <a:lnTo>
                  <a:pt x="684" y="1257"/>
                </a:lnTo>
                <a:lnTo>
                  <a:pt x="692" y="1223"/>
                </a:lnTo>
                <a:lnTo>
                  <a:pt x="702" y="1189"/>
                </a:lnTo>
                <a:lnTo>
                  <a:pt x="712" y="1155"/>
                </a:lnTo>
                <a:lnTo>
                  <a:pt x="726" y="1121"/>
                </a:lnTo>
                <a:lnTo>
                  <a:pt x="740" y="1089"/>
                </a:lnTo>
                <a:lnTo>
                  <a:pt x="756" y="1057"/>
                </a:lnTo>
                <a:lnTo>
                  <a:pt x="774" y="1027"/>
                </a:lnTo>
                <a:lnTo>
                  <a:pt x="792" y="997"/>
                </a:lnTo>
                <a:lnTo>
                  <a:pt x="814" y="969"/>
                </a:lnTo>
                <a:lnTo>
                  <a:pt x="834" y="941"/>
                </a:lnTo>
                <a:lnTo>
                  <a:pt x="858" y="915"/>
                </a:lnTo>
                <a:lnTo>
                  <a:pt x="882" y="889"/>
                </a:lnTo>
                <a:lnTo>
                  <a:pt x="908" y="865"/>
                </a:lnTo>
                <a:lnTo>
                  <a:pt x="934" y="843"/>
                </a:lnTo>
                <a:lnTo>
                  <a:pt x="962" y="821"/>
                </a:lnTo>
                <a:lnTo>
                  <a:pt x="989" y="801"/>
                </a:lnTo>
                <a:lnTo>
                  <a:pt x="1019" y="781"/>
                </a:lnTo>
                <a:lnTo>
                  <a:pt x="1049" y="763"/>
                </a:lnTo>
                <a:lnTo>
                  <a:pt x="1081" y="747"/>
                </a:lnTo>
                <a:lnTo>
                  <a:pt x="1113" y="733"/>
                </a:lnTo>
                <a:lnTo>
                  <a:pt x="1145" y="719"/>
                </a:lnTo>
                <a:lnTo>
                  <a:pt x="1179" y="709"/>
                </a:lnTo>
                <a:lnTo>
                  <a:pt x="1215" y="699"/>
                </a:lnTo>
                <a:lnTo>
                  <a:pt x="1249" y="691"/>
                </a:lnTo>
                <a:lnTo>
                  <a:pt x="1285" y="683"/>
                </a:lnTo>
                <a:lnTo>
                  <a:pt x="1321" y="679"/>
                </a:lnTo>
                <a:lnTo>
                  <a:pt x="1359" y="677"/>
                </a:lnTo>
                <a:lnTo>
                  <a:pt x="1397" y="675"/>
                </a:lnTo>
                <a:lnTo>
                  <a:pt x="1397" y="675"/>
                </a:lnTo>
                <a:lnTo>
                  <a:pt x="1433" y="677"/>
                </a:lnTo>
                <a:lnTo>
                  <a:pt x="1471" y="679"/>
                </a:lnTo>
                <a:lnTo>
                  <a:pt x="1507" y="683"/>
                </a:lnTo>
                <a:lnTo>
                  <a:pt x="1543" y="691"/>
                </a:lnTo>
                <a:lnTo>
                  <a:pt x="1579" y="699"/>
                </a:lnTo>
                <a:lnTo>
                  <a:pt x="1613" y="709"/>
                </a:lnTo>
                <a:lnTo>
                  <a:pt x="1647" y="719"/>
                </a:lnTo>
                <a:lnTo>
                  <a:pt x="1679" y="733"/>
                </a:lnTo>
                <a:lnTo>
                  <a:pt x="1713" y="747"/>
                </a:lnTo>
                <a:lnTo>
                  <a:pt x="1743" y="763"/>
                </a:lnTo>
                <a:lnTo>
                  <a:pt x="1775" y="781"/>
                </a:lnTo>
                <a:lnTo>
                  <a:pt x="1803" y="801"/>
                </a:lnTo>
                <a:lnTo>
                  <a:pt x="1833" y="821"/>
                </a:lnTo>
                <a:lnTo>
                  <a:pt x="1859" y="843"/>
                </a:lnTo>
                <a:lnTo>
                  <a:pt x="1887" y="865"/>
                </a:lnTo>
                <a:lnTo>
                  <a:pt x="1911" y="889"/>
                </a:lnTo>
                <a:lnTo>
                  <a:pt x="1935" y="915"/>
                </a:lnTo>
                <a:lnTo>
                  <a:pt x="1959" y="941"/>
                </a:lnTo>
                <a:lnTo>
                  <a:pt x="1981" y="969"/>
                </a:lnTo>
                <a:lnTo>
                  <a:pt x="2001" y="997"/>
                </a:lnTo>
                <a:lnTo>
                  <a:pt x="2019" y="1027"/>
                </a:lnTo>
                <a:lnTo>
                  <a:pt x="2037" y="1057"/>
                </a:lnTo>
                <a:lnTo>
                  <a:pt x="2053" y="1089"/>
                </a:lnTo>
                <a:lnTo>
                  <a:pt x="2069" y="1121"/>
                </a:lnTo>
                <a:lnTo>
                  <a:pt x="2081" y="1155"/>
                </a:lnTo>
                <a:lnTo>
                  <a:pt x="2093" y="1189"/>
                </a:lnTo>
                <a:lnTo>
                  <a:pt x="2103" y="1223"/>
                </a:lnTo>
                <a:lnTo>
                  <a:pt x="2111" y="1257"/>
                </a:lnTo>
                <a:lnTo>
                  <a:pt x="2117" y="1293"/>
                </a:lnTo>
                <a:lnTo>
                  <a:pt x="2121" y="1331"/>
                </a:lnTo>
                <a:lnTo>
                  <a:pt x="2125" y="1367"/>
                </a:lnTo>
                <a:lnTo>
                  <a:pt x="2125" y="1405"/>
                </a:lnTo>
                <a:lnTo>
                  <a:pt x="2125" y="1405"/>
                </a:lnTo>
                <a:lnTo>
                  <a:pt x="2125" y="1443"/>
                </a:lnTo>
                <a:lnTo>
                  <a:pt x="2121" y="1479"/>
                </a:lnTo>
                <a:lnTo>
                  <a:pt x="2117" y="1516"/>
                </a:lnTo>
                <a:lnTo>
                  <a:pt x="2111" y="1552"/>
                </a:lnTo>
                <a:lnTo>
                  <a:pt x="2103" y="1588"/>
                </a:lnTo>
                <a:lnTo>
                  <a:pt x="2093" y="1622"/>
                </a:lnTo>
                <a:lnTo>
                  <a:pt x="2081" y="1656"/>
                </a:lnTo>
                <a:lnTo>
                  <a:pt x="2069" y="1690"/>
                </a:lnTo>
                <a:lnTo>
                  <a:pt x="2053" y="1722"/>
                </a:lnTo>
                <a:lnTo>
                  <a:pt x="2037" y="1752"/>
                </a:lnTo>
                <a:lnTo>
                  <a:pt x="2019" y="1784"/>
                </a:lnTo>
                <a:lnTo>
                  <a:pt x="2001" y="1814"/>
                </a:lnTo>
                <a:lnTo>
                  <a:pt x="1981" y="1842"/>
                </a:lnTo>
                <a:lnTo>
                  <a:pt x="1959" y="1870"/>
                </a:lnTo>
                <a:lnTo>
                  <a:pt x="1935" y="1896"/>
                </a:lnTo>
                <a:lnTo>
                  <a:pt x="1911" y="1922"/>
                </a:lnTo>
                <a:lnTo>
                  <a:pt x="1887" y="1946"/>
                </a:lnTo>
                <a:lnTo>
                  <a:pt x="1859" y="1968"/>
                </a:lnTo>
                <a:lnTo>
                  <a:pt x="1833" y="1990"/>
                </a:lnTo>
                <a:lnTo>
                  <a:pt x="1803" y="2010"/>
                </a:lnTo>
                <a:lnTo>
                  <a:pt x="1775" y="2030"/>
                </a:lnTo>
                <a:lnTo>
                  <a:pt x="1743" y="2046"/>
                </a:lnTo>
                <a:lnTo>
                  <a:pt x="1713" y="2062"/>
                </a:lnTo>
                <a:lnTo>
                  <a:pt x="1679" y="2078"/>
                </a:lnTo>
                <a:lnTo>
                  <a:pt x="1647" y="2090"/>
                </a:lnTo>
                <a:lnTo>
                  <a:pt x="1613" y="2102"/>
                </a:lnTo>
                <a:lnTo>
                  <a:pt x="1579" y="2112"/>
                </a:lnTo>
                <a:lnTo>
                  <a:pt x="1543" y="2120"/>
                </a:lnTo>
                <a:lnTo>
                  <a:pt x="1507" y="2126"/>
                </a:lnTo>
                <a:lnTo>
                  <a:pt x="1471" y="2132"/>
                </a:lnTo>
                <a:lnTo>
                  <a:pt x="1433" y="2134"/>
                </a:lnTo>
                <a:lnTo>
                  <a:pt x="1397" y="2134"/>
                </a:lnTo>
                <a:lnTo>
                  <a:pt x="1397" y="2134"/>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solidFill>
                <a:srgbClr val="717171"/>
              </a:solidFill>
            </a:endParaRPr>
          </a:p>
        </p:txBody>
      </p:sp>
      <p:sp>
        <p:nvSpPr>
          <p:cNvPr id="52" name="Content Placeholder 1"/>
          <p:cNvSpPr txBox="1">
            <a:spLocks/>
          </p:cNvSpPr>
          <p:nvPr/>
        </p:nvSpPr>
        <p:spPr>
          <a:xfrm>
            <a:off x="359998" y="3290341"/>
            <a:ext cx="2160000" cy="3308823"/>
          </a:xfrm>
          <a:prstGeom prst="rect">
            <a:avLst/>
          </a:prstGeom>
        </p:spPr>
        <p:txBody>
          <a:bodyPr vert="horz" lIns="0" tIns="0" rIns="0" bIns="0" rtlCol="0">
            <a:noAutofit/>
          </a:bodyPr>
          <a:lstStyle>
            <a:lvl1pPr marL="0" indent="0" algn="l" defTabSz="914400" rtl="0" eaLnBrk="1" latinLnBrk="0" hangingPunct="1">
              <a:lnSpc>
                <a:spcPct val="100000"/>
              </a:lnSpc>
              <a:spcBef>
                <a:spcPts val="1200"/>
              </a:spcBef>
              <a:buFont typeface="Arial" panose="020B0604020202020204" pitchFamily="34" charset="0"/>
              <a:buNone/>
              <a:defRPr sz="1600" b="0" kern="1200">
                <a:solidFill>
                  <a:schemeClr val="tx1"/>
                </a:solidFill>
                <a:latin typeface="+mn-lt"/>
                <a:ea typeface="+mn-ea"/>
                <a:cs typeface="+mn-cs"/>
              </a:defRPr>
            </a:lvl1pPr>
            <a:lvl2pPr marL="180975" indent="-180975" algn="l" defTabSz="914400" rtl="0" eaLnBrk="1" latinLnBrk="0" hangingPunct="1">
              <a:lnSpc>
                <a:spcPct val="100000"/>
              </a:lnSpc>
              <a:spcBef>
                <a:spcPts val="600"/>
              </a:spcBef>
              <a:buFont typeface="Wingdings" panose="05000000000000000000" pitchFamily="2" charset="2"/>
              <a:buChar char="§"/>
              <a:defRPr sz="1600" kern="1200">
                <a:solidFill>
                  <a:schemeClr val="tx1"/>
                </a:solidFill>
                <a:latin typeface="+mn-lt"/>
                <a:ea typeface="+mn-ea"/>
                <a:cs typeface="+mn-cs"/>
              </a:defRPr>
            </a:lvl2pPr>
            <a:lvl3pPr marL="361950" indent="-180975" algn="l" defTabSz="914400" rtl="0" eaLnBrk="1" latinLnBrk="0" hangingPunct="1">
              <a:lnSpc>
                <a:spcPct val="100000"/>
              </a:lnSpc>
              <a:spcBef>
                <a:spcPts val="600"/>
              </a:spcBef>
              <a:buFont typeface="Wingdings" panose="05000000000000000000" pitchFamily="2" charset="2"/>
              <a:buChar char="§"/>
              <a:defRPr sz="1600" kern="1200">
                <a:solidFill>
                  <a:schemeClr val="tx1"/>
                </a:solidFill>
                <a:latin typeface="+mn-lt"/>
                <a:ea typeface="+mn-ea"/>
                <a:cs typeface="+mn-cs"/>
              </a:defRPr>
            </a:lvl3pPr>
            <a:lvl4pPr marL="542925" indent="-180975" algn="l" defTabSz="914400" rtl="0" eaLnBrk="1" latinLnBrk="0" hangingPunct="1">
              <a:lnSpc>
                <a:spcPct val="100000"/>
              </a:lnSpc>
              <a:spcBef>
                <a:spcPts val="600"/>
              </a:spcBef>
              <a:buFont typeface="Wingdings" panose="05000000000000000000" pitchFamily="2" charset="2"/>
              <a:buChar char="§"/>
              <a:defRPr sz="1600" kern="1200">
                <a:solidFill>
                  <a:schemeClr val="tx1"/>
                </a:solidFill>
                <a:latin typeface="+mn-lt"/>
                <a:ea typeface="+mn-ea"/>
                <a:cs typeface="+mn-cs"/>
              </a:defRPr>
            </a:lvl4pPr>
            <a:lvl5pPr marL="714375" indent="-171450" algn="l" defTabSz="914400" rtl="0" eaLnBrk="1" latinLnBrk="0" hangingPunct="1">
              <a:lnSpc>
                <a:spcPct val="100000"/>
              </a:lnSpc>
              <a:spcBef>
                <a:spcPts val="600"/>
              </a:spcBef>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4000" dirty="0">
                <a:solidFill>
                  <a:srgbClr val="E5007E"/>
                </a:solidFill>
              </a:rPr>
              <a:t>1</a:t>
            </a:r>
          </a:p>
        </p:txBody>
      </p:sp>
      <p:sp>
        <p:nvSpPr>
          <p:cNvPr id="53" name="Content Placeholder 3"/>
          <p:cNvSpPr txBox="1">
            <a:spLocks/>
          </p:cNvSpPr>
          <p:nvPr/>
        </p:nvSpPr>
        <p:spPr>
          <a:xfrm>
            <a:off x="2692659" y="3290341"/>
            <a:ext cx="2160000" cy="3308823"/>
          </a:xfrm>
          <a:prstGeom prst="rect">
            <a:avLst/>
          </a:prstGeom>
        </p:spPr>
        <p:txBody>
          <a:bodyPr vert="horz" lIns="0" tIns="0" rIns="0" bIns="0" rtlCol="0">
            <a:noAutofit/>
          </a:bodyPr>
          <a:lstStyle>
            <a:lvl1pPr marL="0" indent="0" algn="l" defTabSz="914400" rtl="0" eaLnBrk="1" latinLnBrk="0" hangingPunct="1">
              <a:lnSpc>
                <a:spcPct val="100000"/>
              </a:lnSpc>
              <a:spcBef>
                <a:spcPts val="1200"/>
              </a:spcBef>
              <a:buFont typeface="Arial" panose="020B0604020202020204" pitchFamily="34" charset="0"/>
              <a:buNone/>
              <a:defRPr sz="1600" b="0" kern="1200">
                <a:solidFill>
                  <a:schemeClr val="tx1"/>
                </a:solidFill>
                <a:latin typeface="+mn-lt"/>
                <a:ea typeface="+mn-ea"/>
                <a:cs typeface="+mn-cs"/>
              </a:defRPr>
            </a:lvl1pPr>
            <a:lvl2pPr marL="180975" indent="-180975" algn="l" defTabSz="914400" rtl="0" eaLnBrk="1" latinLnBrk="0" hangingPunct="1">
              <a:lnSpc>
                <a:spcPct val="100000"/>
              </a:lnSpc>
              <a:spcBef>
                <a:spcPts val="600"/>
              </a:spcBef>
              <a:buFont typeface="Wingdings" panose="05000000000000000000" pitchFamily="2" charset="2"/>
              <a:buChar char="§"/>
              <a:defRPr sz="1600" kern="1200">
                <a:solidFill>
                  <a:schemeClr val="tx1"/>
                </a:solidFill>
                <a:latin typeface="+mn-lt"/>
                <a:ea typeface="+mn-ea"/>
                <a:cs typeface="+mn-cs"/>
              </a:defRPr>
            </a:lvl2pPr>
            <a:lvl3pPr marL="361950" indent="-180975" algn="l" defTabSz="914400" rtl="0" eaLnBrk="1" latinLnBrk="0" hangingPunct="1">
              <a:lnSpc>
                <a:spcPct val="100000"/>
              </a:lnSpc>
              <a:spcBef>
                <a:spcPts val="600"/>
              </a:spcBef>
              <a:buFont typeface="Wingdings" panose="05000000000000000000" pitchFamily="2" charset="2"/>
              <a:buChar char="§"/>
              <a:defRPr sz="1600" kern="1200">
                <a:solidFill>
                  <a:schemeClr val="tx1"/>
                </a:solidFill>
                <a:latin typeface="+mn-lt"/>
                <a:ea typeface="+mn-ea"/>
                <a:cs typeface="+mn-cs"/>
              </a:defRPr>
            </a:lvl3pPr>
            <a:lvl4pPr marL="542925" indent="-180975" algn="l" defTabSz="914400" rtl="0" eaLnBrk="1" latinLnBrk="0" hangingPunct="1">
              <a:lnSpc>
                <a:spcPct val="100000"/>
              </a:lnSpc>
              <a:spcBef>
                <a:spcPts val="600"/>
              </a:spcBef>
              <a:buFont typeface="Wingdings" panose="05000000000000000000" pitchFamily="2" charset="2"/>
              <a:buChar char="§"/>
              <a:defRPr sz="1600" kern="1200">
                <a:solidFill>
                  <a:schemeClr val="tx1"/>
                </a:solidFill>
                <a:latin typeface="+mn-lt"/>
                <a:ea typeface="+mn-ea"/>
                <a:cs typeface="+mn-cs"/>
              </a:defRPr>
            </a:lvl4pPr>
            <a:lvl5pPr marL="714375" indent="-171450" algn="l" defTabSz="914400" rtl="0" eaLnBrk="1" latinLnBrk="0" hangingPunct="1">
              <a:lnSpc>
                <a:spcPct val="100000"/>
              </a:lnSpc>
              <a:spcBef>
                <a:spcPts val="600"/>
              </a:spcBef>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4000" dirty="0">
                <a:solidFill>
                  <a:srgbClr val="E5007E"/>
                </a:solidFill>
              </a:rPr>
              <a:t>2</a:t>
            </a:r>
          </a:p>
        </p:txBody>
      </p:sp>
      <p:sp>
        <p:nvSpPr>
          <p:cNvPr id="54" name="Content Placeholder 7"/>
          <p:cNvSpPr txBox="1">
            <a:spLocks/>
          </p:cNvSpPr>
          <p:nvPr/>
        </p:nvSpPr>
        <p:spPr>
          <a:xfrm>
            <a:off x="5025320" y="3290341"/>
            <a:ext cx="2160000" cy="3308823"/>
          </a:xfrm>
          <a:prstGeom prst="rect">
            <a:avLst/>
          </a:prstGeom>
        </p:spPr>
        <p:txBody>
          <a:bodyPr vert="horz" lIns="0" tIns="0" rIns="0" bIns="0" rtlCol="0">
            <a:noAutofit/>
          </a:bodyPr>
          <a:lstStyle>
            <a:lvl1pPr marL="0" indent="0" algn="l" defTabSz="914400" rtl="0" eaLnBrk="1" latinLnBrk="0" hangingPunct="1">
              <a:lnSpc>
                <a:spcPct val="100000"/>
              </a:lnSpc>
              <a:spcBef>
                <a:spcPts val="1200"/>
              </a:spcBef>
              <a:buFont typeface="Arial" panose="020B0604020202020204" pitchFamily="34" charset="0"/>
              <a:buNone/>
              <a:defRPr sz="1600" b="0" kern="1200">
                <a:solidFill>
                  <a:schemeClr val="tx1"/>
                </a:solidFill>
                <a:latin typeface="+mn-lt"/>
                <a:ea typeface="+mn-ea"/>
                <a:cs typeface="+mn-cs"/>
              </a:defRPr>
            </a:lvl1pPr>
            <a:lvl2pPr marL="180975" indent="-180975" algn="l" defTabSz="914400" rtl="0" eaLnBrk="1" latinLnBrk="0" hangingPunct="1">
              <a:lnSpc>
                <a:spcPct val="100000"/>
              </a:lnSpc>
              <a:spcBef>
                <a:spcPts val="600"/>
              </a:spcBef>
              <a:buFont typeface="Wingdings" panose="05000000000000000000" pitchFamily="2" charset="2"/>
              <a:buChar char="§"/>
              <a:defRPr sz="1600" kern="1200">
                <a:solidFill>
                  <a:schemeClr val="tx1"/>
                </a:solidFill>
                <a:latin typeface="+mn-lt"/>
                <a:ea typeface="+mn-ea"/>
                <a:cs typeface="+mn-cs"/>
              </a:defRPr>
            </a:lvl2pPr>
            <a:lvl3pPr marL="361950" indent="-180975" algn="l" defTabSz="914400" rtl="0" eaLnBrk="1" latinLnBrk="0" hangingPunct="1">
              <a:lnSpc>
                <a:spcPct val="100000"/>
              </a:lnSpc>
              <a:spcBef>
                <a:spcPts val="600"/>
              </a:spcBef>
              <a:buFont typeface="Wingdings" panose="05000000000000000000" pitchFamily="2" charset="2"/>
              <a:buChar char="§"/>
              <a:defRPr sz="1600" kern="1200">
                <a:solidFill>
                  <a:schemeClr val="tx1"/>
                </a:solidFill>
                <a:latin typeface="+mn-lt"/>
                <a:ea typeface="+mn-ea"/>
                <a:cs typeface="+mn-cs"/>
              </a:defRPr>
            </a:lvl3pPr>
            <a:lvl4pPr marL="542925" indent="-180975" algn="l" defTabSz="914400" rtl="0" eaLnBrk="1" latinLnBrk="0" hangingPunct="1">
              <a:lnSpc>
                <a:spcPct val="100000"/>
              </a:lnSpc>
              <a:spcBef>
                <a:spcPts val="600"/>
              </a:spcBef>
              <a:buFont typeface="Wingdings" panose="05000000000000000000" pitchFamily="2" charset="2"/>
              <a:buChar char="§"/>
              <a:defRPr sz="1600" kern="1200">
                <a:solidFill>
                  <a:schemeClr val="tx1"/>
                </a:solidFill>
                <a:latin typeface="+mn-lt"/>
                <a:ea typeface="+mn-ea"/>
                <a:cs typeface="+mn-cs"/>
              </a:defRPr>
            </a:lvl4pPr>
            <a:lvl5pPr marL="714375" indent="-171450" algn="l" defTabSz="914400" rtl="0" eaLnBrk="1" latinLnBrk="0" hangingPunct="1">
              <a:lnSpc>
                <a:spcPct val="100000"/>
              </a:lnSpc>
              <a:spcBef>
                <a:spcPts val="600"/>
              </a:spcBef>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4000" dirty="0">
                <a:solidFill>
                  <a:srgbClr val="E5007E"/>
                </a:solidFill>
              </a:rPr>
              <a:t>3</a:t>
            </a:r>
          </a:p>
        </p:txBody>
      </p:sp>
      <p:sp>
        <p:nvSpPr>
          <p:cNvPr id="55" name="Content Placeholder 13"/>
          <p:cNvSpPr txBox="1">
            <a:spLocks/>
          </p:cNvSpPr>
          <p:nvPr/>
        </p:nvSpPr>
        <p:spPr>
          <a:xfrm>
            <a:off x="7357981" y="3290341"/>
            <a:ext cx="2160000" cy="3308823"/>
          </a:xfrm>
          <a:prstGeom prst="rect">
            <a:avLst/>
          </a:prstGeom>
        </p:spPr>
        <p:txBody>
          <a:bodyPr vert="horz" lIns="0" tIns="0" rIns="0" bIns="0" rtlCol="0">
            <a:noAutofit/>
          </a:bodyPr>
          <a:lstStyle>
            <a:lvl1pPr marL="0" indent="0" algn="l" defTabSz="914400" rtl="0" eaLnBrk="1" latinLnBrk="0" hangingPunct="1">
              <a:lnSpc>
                <a:spcPct val="100000"/>
              </a:lnSpc>
              <a:spcBef>
                <a:spcPts val="1200"/>
              </a:spcBef>
              <a:buFont typeface="Arial" panose="020B0604020202020204" pitchFamily="34" charset="0"/>
              <a:buNone/>
              <a:defRPr sz="1600" b="0" kern="1200">
                <a:solidFill>
                  <a:schemeClr val="tx1"/>
                </a:solidFill>
                <a:latin typeface="+mn-lt"/>
                <a:ea typeface="+mn-ea"/>
                <a:cs typeface="+mn-cs"/>
              </a:defRPr>
            </a:lvl1pPr>
            <a:lvl2pPr marL="180975" indent="-180975" algn="l" defTabSz="914400" rtl="0" eaLnBrk="1" latinLnBrk="0" hangingPunct="1">
              <a:lnSpc>
                <a:spcPct val="100000"/>
              </a:lnSpc>
              <a:spcBef>
                <a:spcPts val="600"/>
              </a:spcBef>
              <a:buFont typeface="Wingdings" panose="05000000000000000000" pitchFamily="2" charset="2"/>
              <a:buChar char="§"/>
              <a:defRPr sz="1600" kern="1200">
                <a:solidFill>
                  <a:schemeClr val="tx1"/>
                </a:solidFill>
                <a:latin typeface="+mn-lt"/>
                <a:ea typeface="+mn-ea"/>
                <a:cs typeface="+mn-cs"/>
              </a:defRPr>
            </a:lvl2pPr>
            <a:lvl3pPr marL="361950" indent="-180975" algn="l" defTabSz="914400" rtl="0" eaLnBrk="1" latinLnBrk="0" hangingPunct="1">
              <a:lnSpc>
                <a:spcPct val="100000"/>
              </a:lnSpc>
              <a:spcBef>
                <a:spcPts val="600"/>
              </a:spcBef>
              <a:buFont typeface="Wingdings" panose="05000000000000000000" pitchFamily="2" charset="2"/>
              <a:buChar char="§"/>
              <a:defRPr sz="1600" kern="1200">
                <a:solidFill>
                  <a:schemeClr val="tx1"/>
                </a:solidFill>
                <a:latin typeface="+mn-lt"/>
                <a:ea typeface="+mn-ea"/>
                <a:cs typeface="+mn-cs"/>
              </a:defRPr>
            </a:lvl3pPr>
            <a:lvl4pPr marL="542925" indent="-180975" algn="l" defTabSz="914400" rtl="0" eaLnBrk="1" latinLnBrk="0" hangingPunct="1">
              <a:lnSpc>
                <a:spcPct val="100000"/>
              </a:lnSpc>
              <a:spcBef>
                <a:spcPts val="600"/>
              </a:spcBef>
              <a:buFont typeface="Wingdings" panose="05000000000000000000" pitchFamily="2" charset="2"/>
              <a:buChar char="§"/>
              <a:defRPr sz="1600" kern="1200">
                <a:solidFill>
                  <a:schemeClr val="tx1"/>
                </a:solidFill>
                <a:latin typeface="+mn-lt"/>
                <a:ea typeface="+mn-ea"/>
                <a:cs typeface="+mn-cs"/>
              </a:defRPr>
            </a:lvl4pPr>
            <a:lvl5pPr marL="714375" indent="-171450" algn="l" defTabSz="914400" rtl="0" eaLnBrk="1" latinLnBrk="0" hangingPunct="1">
              <a:lnSpc>
                <a:spcPct val="100000"/>
              </a:lnSpc>
              <a:spcBef>
                <a:spcPts val="600"/>
              </a:spcBef>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4000" dirty="0">
                <a:solidFill>
                  <a:srgbClr val="E5007E"/>
                </a:solidFill>
              </a:rPr>
              <a:t>4</a:t>
            </a:r>
          </a:p>
        </p:txBody>
      </p:sp>
      <p:sp>
        <p:nvSpPr>
          <p:cNvPr id="56" name="Content Placeholder 13"/>
          <p:cNvSpPr txBox="1">
            <a:spLocks/>
          </p:cNvSpPr>
          <p:nvPr/>
        </p:nvSpPr>
        <p:spPr>
          <a:xfrm>
            <a:off x="9690641" y="3290341"/>
            <a:ext cx="2160000" cy="3308823"/>
          </a:xfrm>
          <a:prstGeom prst="rect">
            <a:avLst/>
          </a:prstGeom>
        </p:spPr>
        <p:txBody>
          <a:bodyPr vert="horz" lIns="0" tIns="0" rIns="0" bIns="0" rtlCol="0">
            <a:noAutofit/>
          </a:bodyPr>
          <a:lstStyle>
            <a:lvl1pPr marL="0" indent="0" algn="l" defTabSz="914400" rtl="0" eaLnBrk="1" latinLnBrk="0" hangingPunct="1">
              <a:lnSpc>
                <a:spcPct val="100000"/>
              </a:lnSpc>
              <a:spcBef>
                <a:spcPts val="1200"/>
              </a:spcBef>
              <a:buFont typeface="Arial" panose="020B0604020202020204" pitchFamily="34" charset="0"/>
              <a:buNone/>
              <a:defRPr sz="1600" b="0" kern="1200">
                <a:solidFill>
                  <a:schemeClr val="tx1"/>
                </a:solidFill>
                <a:latin typeface="+mn-lt"/>
                <a:ea typeface="+mn-ea"/>
                <a:cs typeface="+mn-cs"/>
              </a:defRPr>
            </a:lvl1pPr>
            <a:lvl2pPr marL="180975" indent="-180975" algn="l" defTabSz="914400" rtl="0" eaLnBrk="1" latinLnBrk="0" hangingPunct="1">
              <a:lnSpc>
                <a:spcPct val="100000"/>
              </a:lnSpc>
              <a:spcBef>
                <a:spcPts val="600"/>
              </a:spcBef>
              <a:buFont typeface="Wingdings" panose="05000000000000000000" pitchFamily="2" charset="2"/>
              <a:buChar char="§"/>
              <a:defRPr sz="1600" kern="1200">
                <a:solidFill>
                  <a:schemeClr val="tx1"/>
                </a:solidFill>
                <a:latin typeface="+mn-lt"/>
                <a:ea typeface="+mn-ea"/>
                <a:cs typeface="+mn-cs"/>
              </a:defRPr>
            </a:lvl2pPr>
            <a:lvl3pPr marL="361950" indent="-180975" algn="l" defTabSz="914400" rtl="0" eaLnBrk="1" latinLnBrk="0" hangingPunct="1">
              <a:lnSpc>
                <a:spcPct val="100000"/>
              </a:lnSpc>
              <a:spcBef>
                <a:spcPts val="600"/>
              </a:spcBef>
              <a:buFont typeface="Wingdings" panose="05000000000000000000" pitchFamily="2" charset="2"/>
              <a:buChar char="§"/>
              <a:defRPr sz="1600" kern="1200">
                <a:solidFill>
                  <a:schemeClr val="tx1"/>
                </a:solidFill>
                <a:latin typeface="+mn-lt"/>
                <a:ea typeface="+mn-ea"/>
                <a:cs typeface="+mn-cs"/>
              </a:defRPr>
            </a:lvl3pPr>
            <a:lvl4pPr marL="542925" indent="-180975" algn="l" defTabSz="914400" rtl="0" eaLnBrk="1" latinLnBrk="0" hangingPunct="1">
              <a:lnSpc>
                <a:spcPct val="100000"/>
              </a:lnSpc>
              <a:spcBef>
                <a:spcPts val="600"/>
              </a:spcBef>
              <a:buFont typeface="Wingdings" panose="05000000000000000000" pitchFamily="2" charset="2"/>
              <a:buChar char="§"/>
              <a:defRPr sz="1600" kern="1200">
                <a:solidFill>
                  <a:schemeClr val="tx1"/>
                </a:solidFill>
                <a:latin typeface="+mn-lt"/>
                <a:ea typeface="+mn-ea"/>
                <a:cs typeface="+mn-cs"/>
              </a:defRPr>
            </a:lvl4pPr>
            <a:lvl5pPr marL="714375" indent="-171450" algn="l" defTabSz="914400" rtl="0" eaLnBrk="1" latinLnBrk="0" hangingPunct="1">
              <a:lnSpc>
                <a:spcPct val="100000"/>
              </a:lnSpc>
              <a:spcBef>
                <a:spcPts val="600"/>
              </a:spcBef>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4000" dirty="0">
                <a:solidFill>
                  <a:srgbClr val="E5007E"/>
                </a:solidFill>
              </a:rPr>
              <a:t>5</a:t>
            </a:r>
          </a:p>
        </p:txBody>
      </p:sp>
      <p:cxnSp>
        <p:nvCxnSpPr>
          <p:cNvPr id="21" name="Straight Connector 20"/>
          <p:cNvCxnSpPr/>
          <p:nvPr/>
        </p:nvCxnSpPr>
        <p:spPr>
          <a:xfrm>
            <a:off x="359998" y="3114491"/>
            <a:ext cx="2160000" cy="0"/>
          </a:xfrm>
          <a:prstGeom prst="line">
            <a:avLst/>
          </a:prstGeom>
          <a:ln w="12700">
            <a:solidFill>
              <a:schemeClr val="bg2"/>
            </a:solidFill>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2692659" y="3108628"/>
            <a:ext cx="2160000" cy="0"/>
          </a:xfrm>
          <a:prstGeom prst="line">
            <a:avLst/>
          </a:prstGeom>
          <a:ln w="12700">
            <a:solidFill>
              <a:schemeClr val="bg2"/>
            </a:solidFill>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5025320" y="3120348"/>
            <a:ext cx="2160000" cy="0"/>
          </a:xfrm>
          <a:prstGeom prst="line">
            <a:avLst/>
          </a:prstGeom>
          <a:ln w="12700">
            <a:solidFill>
              <a:schemeClr val="bg2"/>
            </a:solidFill>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7357981" y="3114483"/>
            <a:ext cx="2160000" cy="0"/>
          </a:xfrm>
          <a:prstGeom prst="line">
            <a:avLst/>
          </a:prstGeom>
          <a:ln w="12700">
            <a:solidFill>
              <a:schemeClr val="bg2"/>
            </a:solidFill>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a:off x="9690641" y="3104773"/>
            <a:ext cx="2160000" cy="0"/>
          </a:xfrm>
          <a:prstGeom prst="line">
            <a:avLst/>
          </a:prstGeom>
          <a:ln w="12700">
            <a:solidFill>
              <a:schemeClr val="bg2"/>
            </a:solidFill>
            <a:tailEnd type="none"/>
          </a:ln>
        </p:spPr>
        <p:style>
          <a:lnRef idx="1">
            <a:schemeClr val="accent1"/>
          </a:lnRef>
          <a:fillRef idx="0">
            <a:schemeClr val="accent1"/>
          </a:fillRef>
          <a:effectRef idx="0">
            <a:schemeClr val="accent1"/>
          </a:effectRef>
          <a:fontRef idx="minor">
            <a:schemeClr val="tx1"/>
          </a:fontRef>
        </p:style>
      </p:cxnSp>
      <p:sp>
        <p:nvSpPr>
          <p:cNvPr id="6" name="Slide Number Placeholder 5"/>
          <p:cNvSpPr>
            <a:spLocks noGrp="1"/>
          </p:cNvSpPr>
          <p:nvPr>
            <p:ph type="sldNum" sz="quarter" idx="4"/>
          </p:nvPr>
        </p:nvSpPr>
        <p:spPr/>
        <p:txBody>
          <a:bodyPr/>
          <a:lstStyle/>
          <a:p>
            <a:r>
              <a:rPr lang="en-GB">
                <a:solidFill>
                  <a:srgbClr val="717171"/>
                </a:solidFill>
              </a:rPr>
              <a:t>13</a:t>
            </a:r>
            <a:endParaRPr lang="en-GB" dirty="0">
              <a:solidFill>
                <a:srgbClr val="717171"/>
              </a:solidFill>
            </a:endParaRPr>
          </a:p>
        </p:txBody>
      </p:sp>
    </p:spTree>
    <p:extLst>
      <p:ext uri="{BB962C8B-B14F-4D97-AF65-F5344CB8AC3E}">
        <p14:creationId xmlns:p14="http://schemas.microsoft.com/office/powerpoint/2010/main" val="6772787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ZA" dirty="0"/>
              <a:t>Quantitative segmentation approach</a:t>
            </a:r>
            <a:endParaRPr lang="en-US" dirty="0"/>
          </a:p>
        </p:txBody>
      </p:sp>
      <p:sp>
        <p:nvSpPr>
          <p:cNvPr id="4" name="Slide Number Placeholder 3"/>
          <p:cNvSpPr>
            <a:spLocks noGrp="1"/>
          </p:cNvSpPr>
          <p:nvPr>
            <p:ph type="sldNum" sz="quarter" idx="4"/>
          </p:nvPr>
        </p:nvSpPr>
        <p:spPr/>
        <p:txBody>
          <a:bodyPr/>
          <a:lstStyle/>
          <a:p>
            <a:fld id="{4034BEE3-566C-4068-A777-C3A4762E861B}" type="slidenum">
              <a:rPr lang="en-GB" smtClean="0">
                <a:solidFill>
                  <a:srgbClr val="717171"/>
                </a:solidFill>
              </a:rPr>
              <a:pPr/>
              <a:t>7</a:t>
            </a:fld>
            <a:endParaRPr lang="en-GB" dirty="0">
              <a:solidFill>
                <a:srgbClr val="717171"/>
              </a:solidFill>
            </a:endParaRPr>
          </a:p>
        </p:txBody>
      </p:sp>
      <p:sp>
        <p:nvSpPr>
          <p:cNvPr id="7" name="TextBox 6"/>
          <p:cNvSpPr txBox="1"/>
          <p:nvPr/>
        </p:nvSpPr>
        <p:spPr>
          <a:xfrm>
            <a:off x="290937" y="1328122"/>
            <a:ext cx="1900052" cy="742208"/>
          </a:xfrm>
          <a:prstGeom prst="rect">
            <a:avLst/>
          </a:prstGeom>
          <a:noFill/>
        </p:spPr>
        <p:txBody>
          <a:bodyPr wrap="square" lIns="0" tIns="0" rIns="0" bIns="0" rtlCol="0">
            <a:noAutofit/>
          </a:bodyPr>
          <a:lstStyle/>
          <a:p>
            <a:pPr algn="ctr"/>
            <a:r>
              <a:rPr lang="en-GB" sz="1200" b="1" dirty="0">
                <a:solidFill>
                  <a:srgbClr val="717171"/>
                </a:solidFill>
              </a:rPr>
              <a:t>Preparing the data: </a:t>
            </a:r>
            <a:r>
              <a:rPr lang="en-GB" sz="1200" dirty="0">
                <a:solidFill>
                  <a:srgbClr val="717171"/>
                </a:solidFill>
              </a:rPr>
              <a:t>Cleaning and editing of data, deriving new variables and combining variables </a:t>
            </a:r>
          </a:p>
        </p:txBody>
      </p:sp>
      <p:sp>
        <p:nvSpPr>
          <p:cNvPr id="8" name="Freeform 11"/>
          <p:cNvSpPr>
            <a:spLocks/>
          </p:cNvSpPr>
          <p:nvPr/>
        </p:nvSpPr>
        <p:spPr bwMode="auto">
          <a:xfrm>
            <a:off x="2565339" y="3731487"/>
            <a:ext cx="1126185" cy="704705"/>
          </a:xfrm>
          <a:custGeom>
            <a:avLst/>
            <a:gdLst>
              <a:gd name="T0" fmla="*/ 0 w 839"/>
              <a:gd name="T1" fmla="*/ 525 h 525"/>
              <a:gd name="T2" fmla="*/ 419 w 839"/>
              <a:gd name="T3" fmla="*/ 0 h 525"/>
              <a:gd name="T4" fmla="*/ 839 w 839"/>
              <a:gd name="T5" fmla="*/ 525 h 525"/>
              <a:gd name="T6" fmla="*/ 0 w 839"/>
              <a:gd name="T7" fmla="*/ 525 h 525"/>
            </a:gdLst>
            <a:ahLst/>
            <a:cxnLst>
              <a:cxn ang="0">
                <a:pos x="T0" y="T1"/>
              </a:cxn>
              <a:cxn ang="0">
                <a:pos x="T2" y="T3"/>
              </a:cxn>
              <a:cxn ang="0">
                <a:pos x="T4" y="T5"/>
              </a:cxn>
              <a:cxn ang="0">
                <a:pos x="T6" y="T7"/>
              </a:cxn>
            </a:cxnLst>
            <a:rect l="0" t="0" r="r" b="b"/>
            <a:pathLst>
              <a:path w="839" h="525">
                <a:moveTo>
                  <a:pt x="0" y="525"/>
                </a:moveTo>
                <a:lnTo>
                  <a:pt x="419" y="0"/>
                </a:lnTo>
                <a:lnTo>
                  <a:pt x="839" y="525"/>
                </a:lnTo>
                <a:lnTo>
                  <a:pt x="0" y="525"/>
                </a:lnTo>
                <a:close/>
              </a:path>
            </a:pathLst>
          </a:custGeom>
          <a:solidFill>
            <a:srgbClr val="3B0541"/>
          </a:solidFill>
          <a:ln w="9525">
            <a:noFill/>
            <a:round/>
            <a:headEnd/>
            <a:tailEnd/>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ZA" sz="2400" dirty="0">
              <a:solidFill>
                <a:srgbClr val="717171"/>
              </a:solidFill>
            </a:endParaRPr>
          </a:p>
        </p:txBody>
      </p:sp>
      <p:sp>
        <p:nvSpPr>
          <p:cNvPr id="9" name="Oval 12"/>
          <p:cNvSpPr>
            <a:spLocks noChangeArrowheads="1"/>
          </p:cNvSpPr>
          <p:nvPr/>
        </p:nvSpPr>
        <p:spPr bwMode="auto">
          <a:xfrm>
            <a:off x="2798899" y="4095248"/>
            <a:ext cx="665777" cy="669805"/>
          </a:xfrm>
          <a:prstGeom prst="ellipse">
            <a:avLst/>
          </a:prstGeom>
          <a:solidFill>
            <a:srgbClr val="7A2D91"/>
          </a:solidFill>
          <a:ln w="9525">
            <a:noFill/>
            <a:round/>
            <a:headEnd/>
            <a:tailEnd/>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ZA" sz="2400" dirty="0">
              <a:solidFill>
                <a:srgbClr val="717171"/>
              </a:solidFill>
            </a:endParaRPr>
          </a:p>
        </p:txBody>
      </p:sp>
      <p:sp>
        <p:nvSpPr>
          <p:cNvPr id="10" name="Oval 13"/>
          <p:cNvSpPr>
            <a:spLocks noChangeArrowheads="1"/>
          </p:cNvSpPr>
          <p:nvPr/>
        </p:nvSpPr>
        <p:spPr bwMode="auto">
          <a:xfrm>
            <a:off x="2798899" y="4095248"/>
            <a:ext cx="665777" cy="669805"/>
          </a:xfrm>
          <a:prstGeom prst="ellipse">
            <a:avLst/>
          </a:prstGeom>
          <a:solidFill>
            <a:srgbClr val="7A2280"/>
          </a:solidFill>
          <a:ln w="9525">
            <a:noFill/>
            <a:round/>
            <a:headEnd/>
            <a:tailEnd/>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ZA" sz="2400" dirty="0">
              <a:solidFill>
                <a:srgbClr val="717171"/>
              </a:solidFill>
            </a:endParaRPr>
          </a:p>
        </p:txBody>
      </p:sp>
      <p:sp>
        <p:nvSpPr>
          <p:cNvPr id="13" name="Freeform 16"/>
          <p:cNvSpPr>
            <a:spLocks/>
          </p:cNvSpPr>
          <p:nvPr/>
        </p:nvSpPr>
        <p:spPr bwMode="auto">
          <a:xfrm>
            <a:off x="551300" y="2503126"/>
            <a:ext cx="1126185" cy="703361"/>
          </a:xfrm>
          <a:custGeom>
            <a:avLst/>
            <a:gdLst>
              <a:gd name="T0" fmla="*/ 839 w 839"/>
              <a:gd name="T1" fmla="*/ 0 h 524"/>
              <a:gd name="T2" fmla="*/ 420 w 839"/>
              <a:gd name="T3" fmla="*/ 524 h 524"/>
              <a:gd name="T4" fmla="*/ 0 w 839"/>
              <a:gd name="T5" fmla="*/ 0 h 524"/>
              <a:gd name="T6" fmla="*/ 839 w 839"/>
              <a:gd name="T7" fmla="*/ 0 h 524"/>
            </a:gdLst>
            <a:ahLst/>
            <a:cxnLst>
              <a:cxn ang="0">
                <a:pos x="T0" y="T1"/>
              </a:cxn>
              <a:cxn ang="0">
                <a:pos x="T2" y="T3"/>
              </a:cxn>
              <a:cxn ang="0">
                <a:pos x="T4" y="T5"/>
              </a:cxn>
              <a:cxn ang="0">
                <a:pos x="T6" y="T7"/>
              </a:cxn>
            </a:cxnLst>
            <a:rect l="0" t="0" r="r" b="b"/>
            <a:pathLst>
              <a:path w="839" h="524">
                <a:moveTo>
                  <a:pt x="839" y="0"/>
                </a:moveTo>
                <a:lnTo>
                  <a:pt x="420" y="524"/>
                </a:lnTo>
                <a:lnTo>
                  <a:pt x="0" y="0"/>
                </a:lnTo>
                <a:lnTo>
                  <a:pt x="839" y="0"/>
                </a:lnTo>
                <a:close/>
              </a:path>
            </a:pathLst>
          </a:custGeom>
          <a:solidFill>
            <a:srgbClr val="131C80"/>
          </a:solidFill>
          <a:ln w="9525">
            <a:noFill/>
            <a:round/>
            <a:headEnd/>
            <a:tailEnd/>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ZA" sz="2400" dirty="0">
              <a:solidFill>
                <a:srgbClr val="717171"/>
              </a:solidFill>
            </a:endParaRPr>
          </a:p>
        </p:txBody>
      </p:sp>
      <p:sp>
        <p:nvSpPr>
          <p:cNvPr id="14" name="Oval 17"/>
          <p:cNvSpPr>
            <a:spLocks noChangeArrowheads="1"/>
          </p:cNvSpPr>
          <p:nvPr/>
        </p:nvSpPr>
        <p:spPr bwMode="auto">
          <a:xfrm>
            <a:off x="786201" y="2168894"/>
            <a:ext cx="665777" cy="668463"/>
          </a:xfrm>
          <a:prstGeom prst="ellipse">
            <a:avLst/>
          </a:prstGeom>
          <a:solidFill>
            <a:srgbClr val="2675BC"/>
          </a:solidFill>
          <a:ln w="9525">
            <a:noFill/>
            <a:round/>
            <a:headEnd/>
            <a:tailEnd/>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ZA" sz="2400" dirty="0">
              <a:solidFill>
                <a:srgbClr val="717171"/>
              </a:solidFill>
            </a:endParaRPr>
          </a:p>
        </p:txBody>
      </p:sp>
      <p:sp>
        <p:nvSpPr>
          <p:cNvPr id="15" name="Oval 18"/>
          <p:cNvSpPr>
            <a:spLocks noChangeArrowheads="1"/>
          </p:cNvSpPr>
          <p:nvPr/>
        </p:nvSpPr>
        <p:spPr bwMode="auto">
          <a:xfrm>
            <a:off x="786201" y="2168894"/>
            <a:ext cx="665777" cy="668463"/>
          </a:xfrm>
          <a:prstGeom prst="ellipse">
            <a:avLst/>
          </a:prstGeom>
          <a:solidFill>
            <a:srgbClr val="4655A5"/>
          </a:solidFill>
          <a:ln w="9525">
            <a:noFill/>
            <a:round/>
            <a:headEnd/>
            <a:tailEnd/>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ZA" sz="2400" dirty="0">
              <a:solidFill>
                <a:srgbClr val="717171"/>
              </a:solidFill>
            </a:endParaRPr>
          </a:p>
        </p:txBody>
      </p:sp>
      <p:sp>
        <p:nvSpPr>
          <p:cNvPr id="16" name="Freeform 19"/>
          <p:cNvSpPr>
            <a:spLocks/>
          </p:cNvSpPr>
          <p:nvPr/>
        </p:nvSpPr>
        <p:spPr bwMode="auto">
          <a:xfrm>
            <a:off x="5184008" y="2503798"/>
            <a:ext cx="1124843" cy="704705"/>
          </a:xfrm>
          <a:custGeom>
            <a:avLst/>
            <a:gdLst>
              <a:gd name="T0" fmla="*/ 838 w 838"/>
              <a:gd name="T1" fmla="*/ 0 h 525"/>
              <a:gd name="T2" fmla="*/ 419 w 838"/>
              <a:gd name="T3" fmla="*/ 525 h 525"/>
              <a:gd name="T4" fmla="*/ 0 w 838"/>
              <a:gd name="T5" fmla="*/ 0 h 525"/>
              <a:gd name="T6" fmla="*/ 838 w 838"/>
              <a:gd name="T7" fmla="*/ 0 h 525"/>
            </a:gdLst>
            <a:ahLst/>
            <a:cxnLst>
              <a:cxn ang="0">
                <a:pos x="T0" y="T1"/>
              </a:cxn>
              <a:cxn ang="0">
                <a:pos x="T2" y="T3"/>
              </a:cxn>
              <a:cxn ang="0">
                <a:pos x="T4" y="T5"/>
              </a:cxn>
              <a:cxn ang="0">
                <a:pos x="T6" y="T7"/>
              </a:cxn>
            </a:cxnLst>
            <a:rect l="0" t="0" r="r" b="b"/>
            <a:pathLst>
              <a:path w="838" h="525">
                <a:moveTo>
                  <a:pt x="838" y="0"/>
                </a:moveTo>
                <a:lnTo>
                  <a:pt x="419" y="525"/>
                </a:lnTo>
                <a:lnTo>
                  <a:pt x="0" y="0"/>
                </a:lnTo>
                <a:lnTo>
                  <a:pt x="838" y="0"/>
                </a:lnTo>
                <a:close/>
              </a:path>
            </a:pathLst>
          </a:custGeom>
          <a:solidFill>
            <a:srgbClr val="489A1E"/>
          </a:solidFill>
          <a:ln w="9525">
            <a:noFill/>
            <a:round/>
            <a:headEnd/>
            <a:tailEnd/>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ZA" sz="2400" dirty="0">
              <a:solidFill>
                <a:srgbClr val="717171"/>
              </a:solidFill>
            </a:endParaRPr>
          </a:p>
        </p:txBody>
      </p:sp>
      <p:sp>
        <p:nvSpPr>
          <p:cNvPr id="17" name="Oval 21"/>
          <p:cNvSpPr>
            <a:spLocks noChangeArrowheads="1"/>
          </p:cNvSpPr>
          <p:nvPr/>
        </p:nvSpPr>
        <p:spPr bwMode="auto">
          <a:xfrm>
            <a:off x="5421596" y="2203532"/>
            <a:ext cx="654231" cy="642551"/>
          </a:xfrm>
          <a:prstGeom prst="ellipse">
            <a:avLst/>
          </a:prstGeom>
          <a:solidFill>
            <a:srgbClr val="79D738"/>
          </a:solidFill>
          <a:ln w="9525">
            <a:noFill/>
            <a:round/>
            <a:headEnd/>
            <a:tailEnd/>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ZA" sz="2400" dirty="0">
              <a:solidFill>
                <a:srgbClr val="717171"/>
              </a:solidFill>
            </a:endParaRPr>
          </a:p>
        </p:txBody>
      </p:sp>
      <p:sp>
        <p:nvSpPr>
          <p:cNvPr id="21" name="Rectangle 25"/>
          <p:cNvSpPr>
            <a:spLocks noChangeArrowheads="1"/>
          </p:cNvSpPr>
          <p:nvPr/>
        </p:nvSpPr>
        <p:spPr bwMode="auto">
          <a:xfrm>
            <a:off x="1016000" y="3356456"/>
            <a:ext cx="10001333" cy="194431"/>
          </a:xfrm>
          <a:prstGeom prst="rect">
            <a:avLst/>
          </a:prstGeom>
          <a:solidFill>
            <a:schemeClr val="bg1">
              <a:lumMod val="65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ZA" sz="2400" dirty="0">
              <a:solidFill>
                <a:srgbClr val="717171"/>
              </a:solidFill>
            </a:endParaRPr>
          </a:p>
        </p:txBody>
      </p:sp>
      <p:sp>
        <p:nvSpPr>
          <p:cNvPr id="22" name="Oval 26"/>
          <p:cNvSpPr>
            <a:spLocks noChangeArrowheads="1"/>
          </p:cNvSpPr>
          <p:nvPr/>
        </p:nvSpPr>
        <p:spPr bwMode="auto">
          <a:xfrm>
            <a:off x="5555824" y="3257335"/>
            <a:ext cx="383896" cy="383896"/>
          </a:xfrm>
          <a:prstGeom prst="ellipse">
            <a:avLst/>
          </a:prstGeom>
          <a:solidFill>
            <a:srgbClr val="489A1E"/>
          </a:solidFill>
          <a:ln w="9525">
            <a:noFill/>
            <a:round/>
            <a:headEnd/>
            <a:tailEnd/>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ZA" sz="2400" dirty="0">
              <a:solidFill>
                <a:srgbClr val="717171"/>
              </a:solidFill>
            </a:endParaRPr>
          </a:p>
        </p:txBody>
      </p:sp>
      <p:sp>
        <p:nvSpPr>
          <p:cNvPr id="23" name="Oval 27"/>
          <p:cNvSpPr>
            <a:spLocks noChangeArrowheads="1"/>
          </p:cNvSpPr>
          <p:nvPr/>
        </p:nvSpPr>
        <p:spPr bwMode="auto">
          <a:xfrm>
            <a:off x="2935812" y="3257335"/>
            <a:ext cx="382555" cy="383896"/>
          </a:xfrm>
          <a:prstGeom prst="ellipse">
            <a:avLst/>
          </a:prstGeom>
          <a:solidFill>
            <a:srgbClr val="7A2280"/>
          </a:solidFill>
          <a:ln w="9525">
            <a:noFill/>
            <a:round/>
            <a:headEnd/>
            <a:tailEnd/>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ZA" sz="2400" dirty="0">
              <a:solidFill>
                <a:srgbClr val="717171"/>
              </a:solidFill>
            </a:endParaRPr>
          </a:p>
        </p:txBody>
      </p:sp>
      <p:sp>
        <p:nvSpPr>
          <p:cNvPr id="26" name="Oval 30"/>
          <p:cNvSpPr>
            <a:spLocks noChangeArrowheads="1"/>
          </p:cNvSpPr>
          <p:nvPr/>
        </p:nvSpPr>
        <p:spPr bwMode="auto">
          <a:xfrm>
            <a:off x="923115" y="3248609"/>
            <a:ext cx="382555" cy="383896"/>
          </a:xfrm>
          <a:prstGeom prst="ellipse">
            <a:avLst/>
          </a:prstGeom>
          <a:solidFill>
            <a:srgbClr val="4655A5"/>
          </a:solidFill>
          <a:ln w="9525">
            <a:noFill/>
            <a:round/>
            <a:headEnd/>
            <a:tailEnd/>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ZA" sz="2400" dirty="0">
              <a:solidFill>
                <a:srgbClr val="717171"/>
              </a:solidFill>
            </a:endParaRPr>
          </a:p>
        </p:txBody>
      </p:sp>
      <p:sp>
        <p:nvSpPr>
          <p:cNvPr id="27" name="TextBox 26"/>
          <p:cNvSpPr txBox="1"/>
          <p:nvPr/>
        </p:nvSpPr>
        <p:spPr>
          <a:xfrm>
            <a:off x="983528" y="2335079"/>
            <a:ext cx="831273" cy="356260"/>
          </a:xfrm>
          <a:prstGeom prst="rect">
            <a:avLst/>
          </a:prstGeom>
          <a:noFill/>
        </p:spPr>
        <p:txBody>
          <a:bodyPr wrap="square" lIns="0" tIns="0" rIns="0" bIns="0" rtlCol="0">
            <a:noAutofit/>
          </a:bodyPr>
          <a:lstStyle/>
          <a:p>
            <a:r>
              <a:rPr lang="en-ZA" sz="2000" dirty="0">
                <a:solidFill>
                  <a:srgbClr val="FFFFFF"/>
                </a:solidFill>
              </a:rPr>
              <a:t>01</a:t>
            </a:r>
          </a:p>
        </p:txBody>
      </p:sp>
      <p:sp>
        <p:nvSpPr>
          <p:cNvPr id="28" name="TextBox 27"/>
          <p:cNvSpPr txBox="1"/>
          <p:nvPr/>
        </p:nvSpPr>
        <p:spPr>
          <a:xfrm>
            <a:off x="5598948" y="2365576"/>
            <a:ext cx="831273" cy="356260"/>
          </a:xfrm>
          <a:prstGeom prst="rect">
            <a:avLst/>
          </a:prstGeom>
          <a:noFill/>
        </p:spPr>
        <p:txBody>
          <a:bodyPr wrap="square" lIns="0" tIns="0" rIns="0" bIns="0" rtlCol="0">
            <a:noAutofit/>
          </a:bodyPr>
          <a:lstStyle/>
          <a:p>
            <a:r>
              <a:rPr lang="en-ZA" sz="2000" dirty="0">
                <a:solidFill>
                  <a:srgbClr val="FFFFFF"/>
                </a:solidFill>
              </a:rPr>
              <a:t>03</a:t>
            </a:r>
          </a:p>
        </p:txBody>
      </p:sp>
      <p:sp>
        <p:nvSpPr>
          <p:cNvPr id="31" name="TextBox 30"/>
          <p:cNvSpPr txBox="1"/>
          <p:nvPr/>
        </p:nvSpPr>
        <p:spPr>
          <a:xfrm>
            <a:off x="2977307" y="4307721"/>
            <a:ext cx="831273" cy="348339"/>
          </a:xfrm>
          <a:prstGeom prst="rect">
            <a:avLst/>
          </a:prstGeom>
          <a:noFill/>
        </p:spPr>
        <p:txBody>
          <a:bodyPr wrap="square" lIns="0" tIns="0" rIns="0" bIns="0" rtlCol="0">
            <a:noAutofit/>
          </a:bodyPr>
          <a:lstStyle/>
          <a:p>
            <a:r>
              <a:rPr lang="en-ZA" sz="2000" dirty="0">
                <a:solidFill>
                  <a:srgbClr val="FFFFFF"/>
                </a:solidFill>
              </a:rPr>
              <a:t>02</a:t>
            </a:r>
          </a:p>
        </p:txBody>
      </p:sp>
      <p:sp>
        <p:nvSpPr>
          <p:cNvPr id="34" name="TextBox 33"/>
          <p:cNvSpPr txBox="1"/>
          <p:nvPr/>
        </p:nvSpPr>
        <p:spPr>
          <a:xfrm>
            <a:off x="4789756" y="1569445"/>
            <a:ext cx="1830930" cy="742208"/>
          </a:xfrm>
          <a:prstGeom prst="rect">
            <a:avLst/>
          </a:prstGeom>
          <a:noFill/>
        </p:spPr>
        <p:txBody>
          <a:bodyPr wrap="square" lIns="0" tIns="0" rIns="0" bIns="0" rtlCol="0">
            <a:noAutofit/>
          </a:bodyPr>
          <a:lstStyle/>
          <a:p>
            <a:pPr algn="ctr"/>
            <a:r>
              <a:rPr lang="en-GB" sz="1200" dirty="0">
                <a:solidFill>
                  <a:srgbClr val="717171"/>
                </a:solidFill>
              </a:rPr>
              <a:t>Segmentation using </a:t>
            </a:r>
            <a:r>
              <a:rPr lang="en-GB" sz="1200" b="1" dirty="0">
                <a:solidFill>
                  <a:srgbClr val="717171"/>
                </a:solidFill>
              </a:rPr>
              <a:t>Two Step Cluster Analysis</a:t>
            </a:r>
          </a:p>
        </p:txBody>
      </p:sp>
      <p:sp>
        <p:nvSpPr>
          <p:cNvPr id="35" name="TextBox 34"/>
          <p:cNvSpPr txBox="1"/>
          <p:nvPr/>
        </p:nvSpPr>
        <p:spPr>
          <a:xfrm>
            <a:off x="2368341" y="4790433"/>
            <a:ext cx="1900052" cy="397772"/>
          </a:xfrm>
          <a:prstGeom prst="rect">
            <a:avLst/>
          </a:prstGeom>
          <a:noFill/>
        </p:spPr>
        <p:txBody>
          <a:bodyPr wrap="square" lIns="0" tIns="0" rIns="0" bIns="0" rtlCol="0">
            <a:noAutofit/>
          </a:bodyPr>
          <a:lstStyle/>
          <a:p>
            <a:pPr algn="ctr"/>
            <a:r>
              <a:rPr lang="en-GB" sz="1200" b="1" dirty="0">
                <a:solidFill>
                  <a:srgbClr val="717171"/>
                </a:solidFill>
              </a:rPr>
              <a:t>Selection of variables </a:t>
            </a:r>
            <a:r>
              <a:rPr lang="en-GB" sz="1200" dirty="0">
                <a:solidFill>
                  <a:srgbClr val="717171"/>
                </a:solidFill>
              </a:rPr>
              <a:t>to use for segmentation</a:t>
            </a:r>
          </a:p>
        </p:txBody>
      </p:sp>
      <p:sp>
        <p:nvSpPr>
          <p:cNvPr id="36" name="Freeform 11"/>
          <p:cNvSpPr>
            <a:spLocks/>
          </p:cNvSpPr>
          <p:nvPr/>
        </p:nvSpPr>
        <p:spPr bwMode="auto">
          <a:xfrm>
            <a:off x="7613811" y="3656499"/>
            <a:ext cx="1126185" cy="704705"/>
          </a:xfrm>
          <a:custGeom>
            <a:avLst/>
            <a:gdLst>
              <a:gd name="T0" fmla="*/ 0 w 839"/>
              <a:gd name="T1" fmla="*/ 525 h 525"/>
              <a:gd name="T2" fmla="*/ 419 w 839"/>
              <a:gd name="T3" fmla="*/ 0 h 525"/>
              <a:gd name="T4" fmla="*/ 839 w 839"/>
              <a:gd name="T5" fmla="*/ 525 h 525"/>
              <a:gd name="T6" fmla="*/ 0 w 839"/>
              <a:gd name="T7" fmla="*/ 525 h 525"/>
            </a:gdLst>
            <a:ahLst/>
            <a:cxnLst>
              <a:cxn ang="0">
                <a:pos x="T0" y="T1"/>
              </a:cxn>
              <a:cxn ang="0">
                <a:pos x="T2" y="T3"/>
              </a:cxn>
              <a:cxn ang="0">
                <a:pos x="T4" y="T5"/>
              </a:cxn>
              <a:cxn ang="0">
                <a:pos x="T6" y="T7"/>
              </a:cxn>
            </a:cxnLst>
            <a:rect l="0" t="0" r="r" b="b"/>
            <a:pathLst>
              <a:path w="839" h="525">
                <a:moveTo>
                  <a:pt x="0" y="525"/>
                </a:moveTo>
                <a:lnTo>
                  <a:pt x="419" y="0"/>
                </a:lnTo>
                <a:lnTo>
                  <a:pt x="839" y="525"/>
                </a:lnTo>
                <a:lnTo>
                  <a:pt x="0" y="525"/>
                </a:lnTo>
                <a:close/>
              </a:path>
            </a:pathLst>
          </a:custGeom>
          <a:solidFill>
            <a:srgbClr val="990000"/>
          </a:solidFill>
          <a:ln w="9525">
            <a:noFill/>
            <a:round/>
            <a:headEnd/>
            <a:tailEnd/>
          </a:ln>
        </p:spPr>
        <p:txBody>
          <a:bodyPr vert="horz" wrap="square" lIns="91440" tIns="45720" rIns="91440" bIns="45720" numCol="1" anchor="t" anchorCtr="0" compatLnSpc="1">
            <a:prstTxWarp prst="textNoShape">
              <a:avLst/>
            </a:prstTxWarp>
          </a:bodyPr>
          <a:lstStyle/>
          <a:p>
            <a:endParaRPr lang="en-ZA" sz="2400" dirty="0">
              <a:solidFill>
                <a:srgbClr val="717171"/>
              </a:solidFill>
            </a:endParaRPr>
          </a:p>
        </p:txBody>
      </p:sp>
      <p:sp>
        <p:nvSpPr>
          <p:cNvPr id="37" name="Oval 12"/>
          <p:cNvSpPr>
            <a:spLocks noChangeArrowheads="1"/>
          </p:cNvSpPr>
          <p:nvPr/>
        </p:nvSpPr>
        <p:spPr bwMode="auto">
          <a:xfrm>
            <a:off x="7846106" y="4061038"/>
            <a:ext cx="665777" cy="669805"/>
          </a:xfrm>
          <a:prstGeom prst="ellipse">
            <a:avLst/>
          </a:prstGeom>
          <a:solidFill>
            <a:srgbClr val="CC0000"/>
          </a:solidFill>
          <a:ln w="9525">
            <a:noFill/>
            <a:round/>
            <a:headEnd/>
            <a:tailEnd/>
          </a:ln>
        </p:spPr>
        <p:txBody>
          <a:bodyPr vert="horz" wrap="square" lIns="91440" tIns="45720" rIns="91440" bIns="45720" numCol="1" anchor="t" anchorCtr="0" compatLnSpc="1">
            <a:prstTxWarp prst="textNoShape">
              <a:avLst/>
            </a:prstTxWarp>
          </a:bodyPr>
          <a:lstStyle/>
          <a:p>
            <a:endParaRPr lang="en-ZA" sz="2400" dirty="0">
              <a:solidFill>
                <a:srgbClr val="717171"/>
              </a:solidFill>
            </a:endParaRPr>
          </a:p>
        </p:txBody>
      </p:sp>
      <p:sp>
        <p:nvSpPr>
          <p:cNvPr id="38" name="TextBox 37"/>
          <p:cNvSpPr txBox="1"/>
          <p:nvPr/>
        </p:nvSpPr>
        <p:spPr>
          <a:xfrm>
            <a:off x="8037443" y="4255980"/>
            <a:ext cx="831273" cy="348339"/>
          </a:xfrm>
          <a:prstGeom prst="rect">
            <a:avLst/>
          </a:prstGeom>
          <a:noFill/>
        </p:spPr>
        <p:txBody>
          <a:bodyPr wrap="square" lIns="0" tIns="0" rIns="0" bIns="0" rtlCol="0">
            <a:noAutofit/>
          </a:bodyPr>
          <a:lstStyle/>
          <a:p>
            <a:r>
              <a:rPr lang="en-ZA" sz="2000" dirty="0">
                <a:solidFill>
                  <a:srgbClr val="FFFFFF"/>
                </a:solidFill>
              </a:rPr>
              <a:t>04</a:t>
            </a:r>
          </a:p>
        </p:txBody>
      </p:sp>
      <p:sp>
        <p:nvSpPr>
          <p:cNvPr id="39" name="TextBox 38"/>
          <p:cNvSpPr txBox="1"/>
          <p:nvPr/>
        </p:nvSpPr>
        <p:spPr>
          <a:xfrm>
            <a:off x="7201753" y="4790433"/>
            <a:ext cx="1900052" cy="397772"/>
          </a:xfrm>
          <a:prstGeom prst="rect">
            <a:avLst/>
          </a:prstGeom>
          <a:noFill/>
        </p:spPr>
        <p:txBody>
          <a:bodyPr wrap="square" lIns="0" tIns="0" rIns="0" bIns="0" rtlCol="0">
            <a:noAutofit/>
          </a:bodyPr>
          <a:lstStyle/>
          <a:p>
            <a:pPr algn="ctr"/>
            <a:r>
              <a:rPr lang="en-GB" sz="1200" b="1" dirty="0">
                <a:solidFill>
                  <a:srgbClr val="717171"/>
                </a:solidFill>
              </a:rPr>
              <a:t>Profiling and analysis of segments</a:t>
            </a:r>
            <a:endParaRPr lang="en-GB" sz="1200" dirty="0">
              <a:solidFill>
                <a:srgbClr val="717171"/>
              </a:solidFill>
            </a:endParaRPr>
          </a:p>
        </p:txBody>
      </p:sp>
      <p:sp>
        <p:nvSpPr>
          <p:cNvPr id="40" name="Oval 27"/>
          <p:cNvSpPr>
            <a:spLocks noChangeArrowheads="1"/>
          </p:cNvSpPr>
          <p:nvPr/>
        </p:nvSpPr>
        <p:spPr bwMode="auto">
          <a:xfrm>
            <a:off x="7985627" y="3257335"/>
            <a:ext cx="382555" cy="383896"/>
          </a:xfrm>
          <a:prstGeom prst="ellipse">
            <a:avLst/>
          </a:pr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ZA" sz="2400" dirty="0">
              <a:solidFill>
                <a:srgbClr val="717171"/>
              </a:solidFill>
            </a:endParaRPr>
          </a:p>
        </p:txBody>
      </p:sp>
      <p:sp>
        <p:nvSpPr>
          <p:cNvPr id="41" name="TextBox 40"/>
          <p:cNvSpPr txBox="1"/>
          <p:nvPr/>
        </p:nvSpPr>
        <p:spPr>
          <a:xfrm>
            <a:off x="9809924" y="1373003"/>
            <a:ext cx="1900052" cy="742208"/>
          </a:xfrm>
          <a:prstGeom prst="rect">
            <a:avLst/>
          </a:prstGeom>
          <a:noFill/>
        </p:spPr>
        <p:txBody>
          <a:bodyPr wrap="square" lIns="0" tIns="0" rIns="0" bIns="0" rtlCol="0">
            <a:noAutofit/>
          </a:bodyPr>
          <a:lstStyle/>
          <a:p>
            <a:pPr algn="ctr"/>
            <a:r>
              <a:rPr lang="en-GB" sz="1200" b="1" dirty="0">
                <a:solidFill>
                  <a:srgbClr val="717171"/>
                </a:solidFill>
              </a:rPr>
              <a:t>Decision on most useful segmentation solution </a:t>
            </a:r>
            <a:r>
              <a:rPr lang="en-GB" sz="1200" dirty="0">
                <a:solidFill>
                  <a:srgbClr val="717171"/>
                </a:solidFill>
              </a:rPr>
              <a:t>based on analysis of each solution</a:t>
            </a:r>
          </a:p>
        </p:txBody>
      </p:sp>
      <p:sp>
        <p:nvSpPr>
          <p:cNvPr id="42" name="Freeform 19"/>
          <p:cNvSpPr>
            <a:spLocks/>
          </p:cNvSpPr>
          <p:nvPr/>
        </p:nvSpPr>
        <p:spPr bwMode="auto">
          <a:xfrm>
            <a:off x="10270281" y="2493326"/>
            <a:ext cx="1124843" cy="704705"/>
          </a:xfrm>
          <a:custGeom>
            <a:avLst/>
            <a:gdLst>
              <a:gd name="T0" fmla="*/ 838 w 838"/>
              <a:gd name="T1" fmla="*/ 0 h 525"/>
              <a:gd name="T2" fmla="*/ 419 w 838"/>
              <a:gd name="T3" fmla="*/ 525 h 525"/>
              <a:gd name="T4" fmla="*/ 0 w 838"/>
              <a:gd name="T5" fmla="*/ 0 h 525"/>
              <a:gd name="T6" fmla="*/ 838 w 838"/>
              <a:gd name="T7" fmla="*/ 0 h 525"/>
            </a:gdLst>
            <a:ahLst/>
            <a:cxnLst>
              <a:cxn ang="0">
                <a:pos x="T0" y="T1"/>
              </a:cxn>
              <a:cxn ang="0">
                <a:pos x="T2" y="T3"/>
              </a:cxn>
              <a:cxn ang="0">
                <a:pos x="T4" y="T5"/>
              </a:cxn>
              <a:cxn ang="0">
                <a:pos x="T6" y="T7"/>
              </a:cxn>
            </a:cxnLst>
            <a:rect l="0" t="0" r="r" b="b"/>
            <a:pathLst>
              <a:path w="838" h="525">
                <a:moveTo>
                  <a:pt x="838" y="0"/>
                </a:moveTo>
                <a:lnTo>
                  <a:pt x="419" y="525"/>
                </a:lnTo>
                <a:lnTo>
                  <a:pt x="0" y="0"/>
                </a:lnTo>
                <a:lnTo>
                  <a:pt x="838" y="0"/>
                </a:lnTo>
                <a:close/>
              </a:path>
            </a:pathLst>
          </a:custGeom>
          <a:solidFill>
            <a:srgbClr val="FFCC00"/>
          </a:solidFill>
          <a:ln w="9525">
            <a:noFill/>
            <a:round/>
            <a:headEnd/>
            <a:tailEnd/>
          </a:ln>
        </p:spPr>
        <p:txBody>
          <a:bodyPr vert="horz" wrap="square" lIns="91440" tIns="45720" rIns="91440" bIns="45720" numCol="1" anchor="t" anchorCtr="0" compatLnSpc="1">
            <a:prstTxWarp prst="textNoShape">
              <a:avLst/>
            </a:prstTxWarp>
          </a:bodyPr>
          <a:lstStyle/>
          <a:p>
            <a:endParaRPr lang="en-ZA" sz="2400" dirty="0">
              <a:solidFill>
                <a:srgbClr val="717171"/>
              </a:solidFill>
            </a:endParaRPr>
          </a:p>
        </p:txBody>
      </p:sp>
      <p:sp>
        <p:nvSpPr>
          <p:cNvPr id="43" name="Oval 21"/>
          <p:cNvSpPr>
            <a:spLocks noChangeArrowheads="1"/>
          </p:cNvSpPr>
          <p:nvPr/>
        </p:nvSpPr>
        <p:spPr bwMode="auto">
          <a:xfrm>
            <a:off x="10507869" y="2193060"/>
            <a:ext cx="654231" cy="642551"/>
          </a:xfrm>
          <a:prstGeom prst="ellipse">
            <a:avLst/>
          </a:prstGeom>
          <a:solidFill>
            <a:srgbClr val="FFE161"/>
          </a:solidFill>
          <a:ln w="9525">
            <a:noFill/>
            <a:round/>
            <a:headEnd/>
            <a:tailEnd/>
          </a:ln>
        </p:spPr>
        <p:txBody>
          <a:bodyPr vert="horz" wrap="square" lIns="91440" tIns="45720" rIns="91440" bIns="45720" numCol="1" anchor="t" anchorCtr="0" compatLnSpc="1">
            <a:prstTxWarp prst="textNoShape">
              <a:avLst/>
            </a:prstTxWarp>
          </a:bodyPr>
          <a:lstStyle/>
          <a:p>
            <a:endParaRPr lang="en-ZA" sz="2400" dirty="0">
              <a:solidFill>
                <a:srgbClr val="717171"/>
              </a:solidFill>
            </a:endParaRPr>
          </a:p>
        </p:txBody>
      </p:sp>
      <p:sp>
        <p:nvSpPr>
          <p:cNvPr id="44" name="TextBox 43"/>
          <p:cNvSpPr txBox="1"/>
          <p:nvPr/>
        </p:nvSpPr>
        <p:spPr>
          <a:xfrm>
            <a:off x="10685221" y="2355104"/>
            <a:ext cx="831273" cy="356260"/>
          </a:xfrm>
          <a:prstGeom prst="rect">
            <a:avLst/>
          </a:prstGeom>
          <a:noFill/>
        </p:spPr>
        <p:txBody>
          <a:bodyPr wrap="square" lIns="0" tIns="0" rIns="0" bIns="0" rtlCol="0">
            <a:noAutofit/>
          </a:bodyPr>
          <a:lstStyle/>
          <a:p>
            <a:r>
              <a:rPr lang="en-ZA" sz="2000" dirty="0">
                <a:solidFill>
                  <a:srgbClr val="FFFFFF"/>
                </a:solidFill>
              </a:rPr>
              <a:t>05</a:t>
            </a:r>
          </a:p>
        </p:txBody>
      </p:sp>
      <p:sp>
        <p:nvSpPr>
          <p:cNvPr id="45" name="Oval 27"/>
          <p:cNvSpPr>
            <a:spLocks noChangeArrowheads="1"/>
          </p:cNvSpPr>
          <p:nvPr/>
        </p:nvSpPr>
        <p:spPr bwMode="auto">
          <a:xfrm>
            <a:off x="10655935" y="3248609"/>
            <a:ext cx="382555" cy="383896"/>
          </a:xfrm>
          <a:prstGeom prst="ellipse">
            <a:avLst/>
          </a:prstGeom>
          <a:solidFill>
            <a:srgbClr val="FFCC00"/>
          </a:solidFill>
          <a:ln w="9525">
            <a:noFill/>
            <a:round/>
            <a:headEnd/>
            <a:tailEnd/>
          </a:ln>
        </p:spPr>
        <p:txBody>
          <a:bodyPr vert="horz" wrap="square" lIns="91440" tIns="45720" rIns="91440" bIns="45720" numCol="1" anchor="t" anchorCtr="0" compatLnSpc="1">
            <a:prstTxWarp prst="textNoShape">
              <a:avLst/>
            </a:prstTxWarp>
          </a:bodyPr>
          <a:lstStyle/>
          <a:p>
            <a:endParaRPr lang="en-ZA" sz="2400" dirty="0">
              <a:solidFill>
                <a:srgbClr val="717171"/>
              </a:solidFill>
            </a:endParaRPr>
          </a:p>
        </p:txBody>
      </p:sp>
    </p:spTree>
    <p:extLst>
      <p:ext uri="{BB962C8B-B14F-4D97-AF65-F5344CB8AC3E}">
        <p14:creationId xmlns:p14="http://schemas.microsoft.com/office/powerpoint/2010/main" val="269284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t="15363"/>
          <a:stretch/>
        </p:blipFill>
        <p:spPr>
          <a:xfrm>
            <a:off x="0" y="-24714"/>
            <a:ext cx="12192000" cy="6882714"/>
          </a:xfrm>
          <a:prstGeom prst="rect">
            <a:avLst/>
          </a:prstGeom>
        </p:spPr>
      </p:pic>
      <p:sp>
        <p:nvSpPr>
          <p:cNvPr id="6" name="Rectangle 5"/>
          <p:cNvSpPr/>
          <p:nvPr/>
        </p:nvSpPr>
        <p:spPr bwMode="ltGray">
          <a:xfrm>
            <a:off x="0" y="-12192"/>
            <a:ext cx="12192000" cy="2316480"/>
          </a:xfrm>
          <a:prstGeom prst="rect">
            <a:avLst/>
          </a:prstGeom>
          <a:solidFill>
            <a:schemeClr val="bg1">
              <a:alpha val="56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en-ZA" sz="1400" b="0" dirty="0" err="1"/>
          </a:p>
        </p:txBody>
      </p:sp>
      <p:sp>
        <p:nvSpPr>
          <p:cNvPr id="2" name="Text Placeholder 1"/>
          <p:cNvSpPr>
            <a:spLocks noGrp="1"/>
          </p:cNvSpPr>
          <p:nvPr>
            <p:ph type="body" sz="quarter" idx="15"/>
          </p:nvPr>
        </p:nvSpPr>
        <p:spPr>
          <a:xfrm>
            <a:off x="603838" y="205079"/>
            <a:ext cx="10515266" cy="1585557"/>
          </a:xfrm>
        </p:spPr>
        <p:txBody>
          <a:bodyPr/>
          <a:lstStyle/>
          <a:p>
            <a:r>
              <a:rPr lang="en-GB" sz="4000" dirty="0">
                <a:solidFill>
                  <a:srgbClr val="333333"/>
                </a:solidFill>
              </a:rPr>
              <a:t>When deciding where to invest, focus on the elements of the shopper journey which drive behaviour</a:t>
            </a:r>
          </a:p>
        </p:txBody>
      </p:sp>
    </p:spTree>
    <p:extLst>
      <p:ext uri="{BB962C8B-B14F-4D97-AF65-F5344CB8AC3E}">
        <p14:creationId xmlns:p14="http://schemas.microsoft.com/office/powerpoint/2010/main" val="355916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Content Placeholder 8"/>
          <p:cNvSpPr txBox="1">
            <a:spLocks/>
          </p:cNvSpPr>
          <p:nvPr/>
        </p:nvSpPr>
        <p:spPr>
          <a:xfrm>
            <a:off x="3051143" y="3223931"/>
            <a:ext cx="2942214" cy="1518196"/>
          </a:xfrm>
          <a:prstGeom prst="rect">
            <a:avLst/>
          </a:prstGeom>
        </p:spPr>
        <p:txBody>
          <a:bodyPr/>
          <a:lstStyle>
            <a:lvl1pPr marL="0" indent="0" algn="l" defTabSz="914400" rtl="0" eaLnBrk="1" latinLnBrk="0" hangingPunct="1">
              <a:spcBef>
                <a:spcPct val="20000"/>
              </a:spcBef>
              <a:buFont typeface="Arial" pitchFamily="34" charset="0"/>
              <a:buNone/>
              <a:defRPr lang="en-US" sz="1600" b="0" kern="1200" dirty="0" smtClean="0">
                <a:solidFill>
                  <a:srgbClr val="333333"/>
                </a:solidFill>
                <a:latin typeface="+mn-lt"/>
                <a:ea typeface="+mn-ea"/>
                <a:cs typeface="+mn-cs"/>
              </a:defRPr>
            </a:lvl1pPr>
            <a:lvl2pPr marL="0" indent="0" algn="l" defTabSz="914400" rtl="0" eaLnBrk="1" latinLnBrk="0" hangingPunct="1">
              <a:spcBef>
                <a:spcPct val="20000"/>
              </a:spcBef>
              <a:buFont typeface="Arial" pitchFamily="34" charset="0"/>
              <a:buNone/>
              <a:defRPr sz="1600" b="1" kern="1200">
                <a:solidFill>
                  <a:srgbClr val="333333"/>
                </a:solidFill>
                <a:latin typeface="+mn-lt"/>
                <a:ea typeface="+mn-ea"/>
                <a:cs typeface="+mn-cs"/>
              </a:defRPr>
            </a:lvl2pPr>
            <a:lvl3pPr marL="252413" indent="-252413" algn="l" defTabSz="914400" rtl="0" eaLnBrk="1" latinLnBrk="0" hangingPunct="1">
              <a:spcBef>
                <a:spcPct val="20000"/>
              </a:spcBef>
              <a:buFont typeface="Wingdings" pitchFamily="2" charset="2"/>
              <a:buChar char=""/>
              <a:defRPr sz="1600" kern="1200">
                <a:solidFill>
                  <a:srgbClr val="333333"/>
                </a:solidFill>
                <a:latin typeface="+mn-lt"/>
                <a:ea typeface="+mn-ea"/>
                <a:cs typeface="+mn-cs"/>
              </a:defRPr>
            </a:lvl3pPr>
            <a:lvl4pPr marL="508000" indent="-255588" algn="l" defTabSz="914400" rtl="0" eaLnBrk="1" latinLnBrk="0" hangingPunct="1">
              <a:spcBef>
                <a:spcPct val="20000"/>
              </a:spcBef>
              <a:buFont typeface="Wingdings" pitchFamily="2" charset="2"/>
              <a:buChar char="n"/>
              <a:defRPr sz="1600" kern="1200">
                <a:solidFill>
                  <a:srgbClr val="333333"/>
                </a:solidFill>
                <a:latin typeface="+mn-lt"/>
                <a:ea typeface="+mn-ea"/>
                <a:cs typeface="+mn-cs"/>
              </a:defRPr>
            </a:lvl4pPr>
            <a:lvl5pPr marL="760413" indent="-252413" algn="l" defTabSz="914400" rtl="0" eaLnBrk="1" latinLnBrk="0" hangingPunct="1">
              <a:spcBef>
                <a:spcPct val="20000"/>
              </a:spcBef>
              <a:buFont typeface="Wingdings" pitchFamily="2" charset="2"/>
              <a:buChar char="n"/>
              <a:defRPr sz="1600" kern="1200">
                <a:solidFill>
                  <a:srgbClr val="333333"/>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GB" sz="1800" b="1" dirty="0">
                <a:solidFill>
                  <a:srgbClr val="E5007E"/>
                </a:solidFill>
                <a:cs typeface="Arial" charset="0"/>
              </a:rPr>
              <a:t>Routine</a:t>
            </a:r>
          </a:p>
          <a:p>
            <a:pPr algn="ctr"/>
            <a:endParaRPr lang="en-GB" sz="800" dirty="0">
              <a:cs typeface="Arial" charset="0"/>
            </a:endParaRPr>
          </a:p>
          <a:p>
            <a:pPr algn="ctr"/>
            <a:r>
              <a:rPr lang="en-GB" dirty="0">
                <a:solidFill>
                  <a:srgbClr val="717171"/>
                </a:solidFill>
                <a:cs typeface="Arial" charset="0"/>
              </a:rPr>
              <a:t>I was buying category products as </a:t>
            </a:r>
            <a:r>
              <a:rPr lang="en-GB" b="1" dirty="0">
                <a:solidFill>
                  <a:srgbClr val="717171"/>
                </a:solidFill>
                <a:cs typeface="Arial" charset="0"/>
              </a:rPr>
              <a:t>usual / regular shop of this category</a:t>
            </a:r>
          </a:p>
          <a:p>
            <a:pPr algn="ctr"/>
            <a:endParaRPr lang="en-GB" dirty="0">
              <a:solidFill>
                <a:srgbClr val="717171"/>
              </a:solidFill>
            </a:endParaRPr>
          </a:p>
          <a:p>
            <a:pPr algn="ctr"/>
            <a:endParaRPr lang="en-GB" dirty="0">
              <a:solidFill>
                <a:srgbClr val="717171"/>
              </a:solidFill>
            </a:endParaRPr>
          </a:p>
        </p:txBody>
      </p:sp>
      <p:graphicFrame>
        <p:nvGraphicFramePr>
          <p:cNvPr id="10" name="Chart 9"/>
          <p:cNvGraphicFramePr/>
          <p:nvPr>
            <p:extLst>
              <p:ext uri="{D42A27DB-BD31-4B8C-83A1-F6EECF244321}">
                <p14:modId xmlns:p14="http://schemas.microsoft.com/office/powerpoint/2010/main" val="1044032727"/>
              </p:ext>
            </p:extLst>
          </p:nvPr>
        </p:nvGraphicFramePr>
        <p:xfrm>
          <a:off x="44" y="4468669"/>
          <a:ext cx="12192000" cy="2106363"/>
        </p:xfrm>
        <a:graphic>
          <a:graphicData uri="http://schemas.openxmlformats.org/drawingml/2006/chart">
            <c:chart xmlns:c="http://schemas.openxmlformats.org/drawingml/2006/chart" xmlns:r="http://schemas.openxmlformats.org/officeDocument/2006/relationships" r:id="rId3"/>
          </a:graphicData>
        </a:graphic>
      </p:graphicFrame>
      <p:sp>
        <p:nvSpPr>
          <p:cNvPr id="4" name="Title 3"/>
          <p:cNvSpPr>
            <a:spLocks noGrp="1"/>
          </p:cNvSpPr>
          <p:nvPr>
            <p:ph type="title"/>
          </p:nvPr>
        </p:nvSpPr>
        <p:spPr>
          <a:xfrm>
            <a:off x="367835" y="198918"/>
            <a:ext cx="11466875" cy="404119"/>
          </a:xfrm>
        </p:spPr>
        <p:txBody>
          <a:bodyPr/>
          <a:lstStyle/>
          <a:p>
            <a:r>
              <a:rPr lang="en-US" dirty="0"/>
              <a:t>The ‘journey mindset’ impacts shopper behaviour pre-store presenting different opportunities and challenges to influence. </a:t>
            </a:r>
            <a:br>
              <a:rPr lang="en-US" dirty="0"/>
            </a:br>
            <a:r>
              <a:rPr lang="en-ZA" sz="1800" b="0" dirty="0"/>
              <a:t>Sanitary ware is characterised by a higher level of pressured shopper mindsets, whilst deodorant is more routine. Exploration does not strongly feature across both categories which is where brands have the greatest potential for influence. </a:t>
            </a:r>
            <a:br>
              <a:rPr lang="en-ZA" sz="2400" dirty="0"/>
            </a:br>
            <a:br>
              <a:rPr lang="en-US" sz="2400" dirty="0"/>
            </a:br>
            <a:endParaRPr lang="en-GB" sz="1600" dirty="0"/>
          </a:p>
        </p:txBody>
      </p:sp>
      <p:sp>
        <p:nvSpPr>
          <p:cNvPr id="5" name="Slide Number Placeholder 4"/>
          <p:cNvSpPr>
            <a:spLocks noGrp="1"/>
          </p:cNvSpPr>
          <p:nvPr>
            <p:ph type="sldNum" sz="quarter" idx="4"/>
          </p:nvPr>
        </p:nvSpPr>
        <p:spPr/>
        <p:txBody>
          <a:bodyPr/>
          <a:lstStyle/>
          <a:p>
            <a:r>
              <a:rPr lang="en-GB">
                <a:solidFill>
                  <a:srgbClr val="717171"/>
                </a:solidFill>
              </a:rPr>
              <a:t>19</a:t>
            </a:r>
            <a:endParaRPr lang="en-GB" dirty="0">
              <a:solidFill>
                <a:srgbClr val="717171"/>
              </a:solidFill>
            </a:endParaRPr>
          </a:p>
        </p:txBody>
      </p:sp>
      <p:sp>
        <p:nvSpPr>
          <p:cNvPr id="3" name="Rectangle 2"/>
          <p:cNvSpPr/>
          <p:nvPr/>
        </p:nvSpPr>
        <p:spPr bwMode="ltGray">
          <a:xfrm>
            <a:off x="2247813" y="6183781"/>
            <a:ext cx="5029200" cy="308919"/>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ZA" sz="1100" dirty="0">
                <a:solidFill>
                  <a:srgbClr val="717171"/>
                </a:solidFill>
              </a:rPr>
              <a:t>Why did you shop for the product the last time?</a:t>
            </a:r>
          </a:p>
        </p:txBody>
      </p:sp>
      <p:sp>
        <p:nvSpPr>
          <p:cNvPr id="28" name="Content Placeholder 8"/>
          <p:cNvSpPr txBox="1">
            <a:spLocks/>
          </p:cNvSpPr>
          <p:nvPr/>
        </p:nvSpPr>
        <p:spPr>
          <a:xfrm>
            <a:off x="5977245" y="3223931"/>
            <a:ext cx="3115455" cy="1518196"/>
          </a:xfrm>
          <a:prstGeom prst="rect">
            <a:avLst/>
          </a:prstGeom>
        </p:spPr>
        <p:txBody>
          <a:bodyPr/>
          <a:lstStyle>
            <a:lvl1pPr marL="0" indent="0" algn="l" defTabSz="914400" rtl="0" eaLnBrk="1" latinLnBrk="0" hangingPunct="1">
              <a:spcBef>
                <a:spcPct val="20000"/>
              </a:spcBef>
              <a:buFont typeface="Arial" pitchFamily="34" charset="0"/>
              <a:buNone/>
              <a:defRPr lang="en-US" sz="1600" b="0" kern="1200" dirty="0" smtClean="0">
                <a:solidFill>
                  <a:srgbClr val="333333"/>
                </a:solidFill>
                <a:latin typeface="+mn-lt"/>
                <a:ea typeface="+mn-ea"/>
                <a:cs typeface="+mn-cs"/>
              </a:defRPr>
            </a:lvl1pPr>
            <a:lvl2pPr marL="0" indent="0" algn="l" defTabSz="914400" rtl="0" eaLnBrk="1" latinLnBrk="0" hangingPunct="1">
              <a:spcBef>
                <a:spcPct val="20000"/>
              </a:spcBef>
              <a:buFont typeface="Arial" pitchFamily="34" charset="0"/>
              <a:buNone/>
              <a:defRPr sz="1600" b="1" kern="1200">
                <a:solidFill>
                  <a:srgbClr val="333333"/>
                </a:solidFill>
                <a:latin typeface="+mn-lt"/>
                <a:ea typeface="+mn-ea"/>
                <a:cs typeface="+mn-cs"/>
              </a:defRPr>
            </a:lvl2pPr>
            <a:lvl3pPr marL="252413" indent="-252413" algn="l" defTabSz="914400" rtl="0" eaLnBrk="1" latinLnBrk="0" hangingPunct="1">
              <a:spcBef>
                <a:spcPct val="20000"/>
              </a:spcBef>
              <a:buFont typeface="Wingdings" pitchFamily="2" charset="2"/>
              <a:buChar char=""/>
              <a:defRPr sz="1600" kern="1200">
                <a:solidFill>
                  <a:srgbClr val="333333"/>
                </a:solidFill>
                <a:latin typeface="+mn-lt"/>
                <a:ea typeface="+mn-ea"/>
                <a:cs typeface="+mn-cs"/>
              </a:defRPr>
            </a:lvl3pPr>
            <a:lvl4pPr marL="508000" indent="-255588" algn="l" defTabSz="914400" rtl="0" eaLnBrk="1" latinLnBrk="0" hangingPunct="1">
              <a:spcBef>
                <a:spcPct val="20000"/>
              </a:spcBef>
              <a:buFont typeface="Wingdings" pitchFamily="2" charset="2"/>
              <a:buChar char="n"/>
              <a:defRPr sz="1600" kern="1200">
                <a:solidFill>
                  <a:srgbClr val="333333"/>
                </a:solidFill>
                <a:latin typeface="+mn-lt"/>
                <a:ea typeface="+mn-ea"/>
                <a:cs typeface="+mn-cs"/>
              </a:defRPr>
            </a:lvl4pPr>
            <a:lvl5pPr marL="760413" indent="-252413" algn="l" defTabSz="914400" rtl="0" eaLnBrk="1" latinLnBrk="0" hangingPunct="1">
              <a:spcBef>
                <a:spcPct val="20000"/>
              </a:spcBef>
              <a:buFont typeface="Wingdings" pitchFamily="2" charset="2"/>
              <a:buChar char="n"/>
              <a:defRPr sz="1600" kern="1200">
                <a:solidFill>
                  <a:srgbClr val="333333"/>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GB" sz="1800" b="1" dirty="0">
                <a:solidFill>
                  <a:srgbClr val="E5007E"/>
                </a:solidFill>
                <a:cs typeface="Arial" charset="0"/>
              </a:rPr>
              <a:t>Pressured</a:t>
            </a:r>
          </a:p>
          <a:p>
            <a:pPr algn="ctr"/>
            <a:endParaRPr lang="en-GB" sz="800" dirty="0">
              <a:cs typeface="Arial" charset="0"/>
            </a:endParaRPr>
          </a:p>
          <a:p>
            <a:pPr algn="ctr"/>
            <a:r>
              <a:rPr lang="en-GB" dirty="0">
                <a:solidFill>
                  <a:srgbClr val="717171"/>
                </a:solidFill>
                <a:cs typeface="Arial" charset="0"/>
              </a:rPr>
              <a:t>I had an </a:t>
            </a:r>
            <a:r>
              <a:rPr lang="en-GB" b="1" dirty="0">
                <a:solidFill>
                  <a:srgbClr val="717171"/>
                </a:solidFill>
                <a:cs typeface="Arial" charset="0"/>
              </a:rPr>
              <a:t>immediate requirement </a:t>
            </a:r>
            <a:r>
              <a:rPr lang="en-GB" dirty="0">
                <a:solidFill>
                  <a:srgbClr val="717171"/>
                </a:solidFill>
                <a:cs typeface="Arial" charset="0"/>
              </a:rPr>
              <a:t>and needed to buy something from that category</a:t>
            </a:r>
          </a:p>
          <a:p>
            <a:pPr algn="ctr"/>
            <a:endParaRPr lang="en-GB" dirty="0"/>
          </a:p>
        </p:txBody>
      </p:sp>
      <p:sp>
        <p:nvSpPr>
          <p:cNvPr id="29" name="Content Placeholder 9"/>
          <p:cNvSpPr txBox="1">
            <a:spLocks/>
          </p:cNvSpPr>
          <p:nvPr/>
        </p:nvSpPr>
        <p:spPr>
          <a:xfrm>
            <a:off x="9144722" y="3224676"/>
            <a:ext cx="2664000" cy="1516910"/>
          </a:xfrm>
          <a:prstGeom prst="rect">
            <a:avLst/>
          </a:prstGeom>
        </p:spPr>
        <p:txBody>
          <a:bodyPr/>
          <a:lstStyle>
            <a:lvl1pPr marL="0" indent="0" algn="l" defTabSz="914400" rtl="0" eaLnBrk="1" latinLnBrk="0" hangingPunct="1">
              <a:spcBef>
                <a:spcPct val="20000"/>
              </a:spcBef>
              <a:buFont typeface="Arial" pitchFamily="34" charset="0"/>
              <a:buNone/>
              <a:defRPr lang="en-US" sz="1600" b="0" kern="1200" dirty="0" smtClean="0">
                <a:solidFill>
                  <a:srgbClr val="333333"/>
                </a:solidFill>
                <a:latin typeface="+mn-lt"/>
                <a:ea typeface="+mn-ea"/>
                <a:cs typeface="+mn-cs"/>
              </a:defRPr>
            </a:lvl1pPr>
            <a:lvl2pPr marL="0" indent="0" algn="l" defTabSz="914400" rtl="0" eaLnBrk="1" latinLnBrk="0" hangingPunct="1">
              <a:spcBef>
                <a:spcPct val="20000"/>
              </a:spcBef>
              <a:buFont typeface="Arial" pitchFamily="34" charset="0"/>
              <a:buNone/>
              <a:defRPr sz="1600" b="1" kern="1200">
                <a:solidFill>
                  <a:srgbClr val="333333"/>
                </a:solidFill>
                <a:latin typeface="+mn-lt"/>
                <a:ea typeface="+mn-ea"/>
                <a:cs typeface="+mn-cs"/>
              </a:defRPr>
            </a:lvl2pPr>
            <a:lvl3pPr marL="252413" indent="-252413" algn="l" defTabSz="914400" rtl="0" eaLnBrk="1" latinLnBrk="0" hangingPunct="1">
              <a:spcBef>
                <a:spcPct val="20000"/>
              </a:spcBef>
              <a:buFont typeface="Wingdings" pitchFamily="2" charset="2"/>
              <a:buChar char=""/>
              <a:defRPr sz="1600" kern="1200">
                <a:solidFill>
                  <a:srgbClr val="333333"/>
                </a:solidFill>
                <a:latin typeface="+mn-lt"/>
                <a:ea typeface="+mn-ea"/>
                <a:cs typeface="+mn-cs"/>
              </a:defRPr>
            </a:lvl3pPr>
            <a:lvl4pPr marL="508000" indent="-255588" algn="l" defTabSz="914400" rtl="0" eaLnBrk="1" latinLnBrk="0" hangingPunct="1">
              <a:spcBef>
                <a:spcPct val="20000"/>
              </a:spcBef>
              <a:buFont typeface="Wingdings" pitchFamily="2" charset="2"/>
              <a:buChar char="n"/>
              <a:defRPr sz="1600" kern="1200">
                <a:solidFill>
                  <a:srgbClr val="333333"/>
                </a:solidFill>
                <a:latin typeface="+mn-lt"/>
                <a:ea typeface="+mn-ea"/>
                <a:cs typeface="+mn-cs"/>
              </a:defRPr>
            </a:lvl4pPr>
            <a:lvl5pPr marL="760413" indent="-252413" algn="l" defTabSz="914400" rtl="0" eaLnBrk="1" latinLnBrk="0" hangingPunct="1">
              <a:spcBef>
                <a:spcPct val="20000"/>
              </a:spcBef>
              <a:buFont typeface="Wingdings" pitchFamily="2" charset="2"/>
              <a:buChar char="n"/>
              <a:defRPr sz="1600" kern="1200">
                <a:solidFill>
                  <a:srgbClr val="333333"/>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GB" sz="1800" b="1" dirty="0">
                <a:solidFill>
                  <a:srgbClr val="E5007E"/>
                </a:solidFill>
                <a:cs typeface="Arial" charset="0"/>
              </a:rPr>
              <a:t>Exploration</a:t>
            </a:r>
          </a:p>
          <a:p>
            <a:pPr algn="ctr"/>
            <a:endParaRPr lang="en-GB" sz="800" dirty="0">
              <a:solidFill>
                <a:srgbClr val="595959"/>
              </a:solidFill>
              <a:cs typeface="Arial" charset="0"/>
            </a:endParaRPr>
          </a:p>
          <a:p>
            <a:pPr algn="ctr"/>
            <a:r>
              <a:rPr lang="en-GB" dirty="0">
                <a:solidFill>
                  <a:srgbClr val="717171"/>
                </a:solidFill>
                <a:cs typeface="Arial" charset="0"/>
              </a:rPr>
              <a:t>I wanted to </a:t>
            </a:r>
            <a:r>
              <a:rPr lang="en-GB" b="1" dirty="0">
                <a:solidFill>
                  <a:srgbClr val="717171"/>
                </a:solidFill>
                <a:cs typeface="Arial" charset="0"/>
              </a:rPr>
              <a:t>explore</a:t>
            </a:r>
            <a:r>
              <a:rPr lang="en-GB" dirty="0">
                <a:solidFill>
                  <a:srgbClr val="717171"/>
                </a:solidFill>
                <a:cs typeface="Arial" charset="0"/>
              </a:rPr>
              <a:t> </a:t>
            </a:r>
            <a:r>
              <a:rPr lang="en-GB" b="1" dirty="0">
                <a:solidFill>
                  <a:srgbClr val="717171"/>
                </a:solidFill>
                <a:cs typeface="Arial" charset="0"/>
              </a:rPr>
              <a:t>products</a:t>
            </a:r>
            <a:r>
              <a:rPr lang="en-GB" dirty="0">
                <a:solidFill>
                  <a:srgbClr val="717171"/>
                </a:solidFill>
                <a:cs typeface="Arial" charset="0"/>
              </a:rPr>
              <a:t> available which would best meet my needs</a:t>
            </a:r>
          </a:p>
          <a:p>
            <a:pPr algn="ctr"/>
            <a:endParaRPr lang="en-GB" dirty="0"/>
          </a:p>
        </p:txBody>
      </p:sp>
      <p:grpSp>
        <p:nvGrpSpPr>
          <p:cNvPr id="31" name="Group 30"/>
          <p:cNvGrpSpPr/>
          <p:nvPr/>
        </p:nvGrpSpPr>
        <p:grpSpPr>
          <a:xfrm>
            <a:off x="4118531" y="2095039"/>
            <a:ext cx="732734" cy="878331"/>
            <a:chOff x="624233" y="1741593"/>
            <a:chExt cx="732734" cy="878331"/>
          </a:xfrm>
          <a:solidFill>
            <a:schemeClr val="bg2"/>
          </a:solidFill>
        </p:grpSpPr>
        <p:sp>
          <p:nvSpPr>
            <p:cNvPr id="32" name="Freeform 6"/>
            <p:cNvSpPr>
              <a:spLocks/>
            </p:cNvSpPr>
            <p:nvPr/>
          </p:nvSpPr>
          <p:spPr bwMode="auto">
            <a:xfrm>
              <a:off x="624233" y="1741593"/>
              <a:ext cx="732734" cy="240552"/>
            </a:xfrm>
            <a:custGeom>
              <a:avLst/>
              <a:gdLst>
                <a:gd name="T0" fmla="*/ 390 w 390"/>
                <a:gd name="T1" fmla="*/ 52 h 128"/>
                <a:gd name="T2" fmla="*/ 374 w 390"/>
                <a:gd name="T3" fmla="*/ 35 h 128"/>
                <a:gd name="T4" fmla="*/ 340 w 390"/>
                <a:gd name="T5" fmla="*/ 35 h 128"/>
                <a:gd name="T6" fmla="*/ 340 w 390"/>
                <a:gd name="T7" fmla="*/ 77 h 128"/>
                <a:gd name="T8" fmla="*/ 323 w 390"/>
                <a:gd name="T9" fmla="*/ 77 h 128"/>
                <a:gd name="T10" fmla="*/ 323 w 390"/>
                <a:gd name="T11" fmla="*/ 0 h 128"/>
                <a:gd name="T12" fmla="*/ 306 w 390"/>
                <a:gd name="T13" fmla="*/ 0 h 128"/>
                <a:gd name="T14" fmla="*/ 306 w 390"/>
                <a:gd name="T15" fmla="*/ 77 h 128"/>
                <a:gd name="T16" fmla="*/ 289 w 390"/>
                <a:gd name="T17" fmla="*/ 77 h 128"/>
                <a:gd name="T18" fmla="*/ 289 w 390"/>
                <a:gd name="T19" fmla="*/ 35 h 128"/>
                <a:gd name="T20" fmla="*/ 101 w 390"/>
                <a:gd name="T21" fmla="*/ 35 h 128"/>
                <a:gd name="T22" fmla="*/ 101 w 390"/>
                <a:gd name="T23" fmla="*/ 77 h 128"/>
                <a:gd name="T24" fmla="*/ 84 w 390"/>
                <a:gd name="T25" fmla="*/ 77 h 128"/>
                <a:gd name="T26" fmla="*/ 84 w 390"/>
                <a:gd name="T27" fmla="*/ 0 h 128"/>
                <a:gd name="T28" fmla="*/ 67 w 390"/>
                <a:gd name="T29" fmla="*/ 0 h 128"/>
                <a:gd name="T30" fmla="*/ 67 w 390"/>
                <a:gd name="T31" fmla="*/ 77 h 128"/>
                <a:gd name="T32" fmla="*/ 50 w 390"/>
                <a:gd name="T33" fmla="*/ 77 h 128"/>
                <a:gd name="T34" fmla="*/ 50 w 390"/>
                <a:gd name="T35" fmla="*/ 35 h 128"/>
                <a:gd name="T36" fmla="*/ 17 w 390"/>
                <a:gd name="T37" fmla="*/ 35 h 128"/>
                <a:gd name="T38" fmla="*/ 0 w 390"/>
                <a:gd name="T39" fmla="*/ 52 h 128"/>
                <a:gd name="T40" fmla="*/ 0 w 390"/>
                <a:gd name="T41" fmla="*/ 128 h 128"/>
                <a:gd name="T42" fmla="*/ 390 w 390"/>
                <a:gd name="T43" fmla="*/ 128 h 128"/>
                <a:gd name="T44" fmla="*/ 390 w 390"/>
                <a:gd name="T45" fmla="*/ 52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90" h="128">
                  <a:moveTo>
                    <a:pt x="390" y="52"/>
                  </a:moveTo>
                  <a:cubicBezTo>
                    <a:pt x="390" y="52"/>
                    <a:pt x="390" y="35"/>
                    <a:pt x="374" y="35"/>
                  </a:cubicBezTo>
                  <a:cubicBezTo>
                    <a:pt x="340" y="35"/>
                    <a:pt x="340" y="35"/>
                    <a:pt x="340" y="35"/>
                  </a:cubicBezTo>
                  <a:cubicBezTo>
                    <a:pt x="340" y="77"/>
                    <a:pt x="340" y="77"/>
                    <a:pt x="340" y="77"/>
                  </a:cubicBezTo>
                  <a:cubicBezTo>
                    <a:pt x="323" y="77"/>
                    <a:pt x="323" y="77"/>
                    <a:pt x="323" y="77"/>
                  </a:cubicBezTo>
                  <a:cubicBezTo>
                    <a:pt x="323" y="0"/>
                    <a:pt x="323" y="0"/>
                    <a:pt x="323" y="0"/>
                  </a:cubicBezTo>
                  <a:cubicBezTo>
                    <a:pt x="306" y="0"/>
                    <a:pt x="306" y="0"/>
                    <a:pt x="306" y="0"/>
                  </a:cubicBezTo>
                  <a:cubicBezTo>
                    <a:pt x="306" y="77"/>
                    <a:pt x="306" y="77"/>
                    <a:pt x="306" y="77"/>
                  </a:cubicBezTo>
                  <a:cubicBezTo>
                    <a:pt x="289" y="77"/>
                    <a:pt x="289" y="77"/>
                    <a:pt x="289" y="77"/>
                  </a:cubicBezTo>
                  <a:cubicBezTo>
                    <a:pt x="289" y="35"/>
                    <a:pt x="289" y="35"/>
                    <a:pt x="289" y="35"/>
                  </a:cubicBezTo>
                  <a:cubicBezTo>
                    <a:pt x="101" y="35"/>
                    <a:pt x="101" y="35"/>
                    <a:pt x="101" y="35"/>
                  </a:cubicBezTo>
                  <a:cubicBezTo>
                    <a:pt x="101" y="77"/>
                    <a:pt x="101" y="77"/>
                    <a:pt x="101" y="77"/>
                  </a:cubicBezTo>
                  <a:cubicBezTo>
                    <a:pt x="84" y="77"/>
                    <a:pt x="84" y="77"/>
                    <a:pt x="84" y="77"/>
                  </a:cubicBezTo>
                  <a:cubicBezTo>
                    <a:pt x="84" y="0"/>
                    <a:pt x="84" y="0"/>
                    <a:pt x="84" y="0"/>
                  </a:cubicBezTo>
                  <a:cubicBezTo>
                    <a:pt x="67" y="0"/>
                    <a:pt x="67" y="0"/>
                    <a:pt x="67" y="0"/>
                  </a:cubicBezTo>
                  <a:cubicBezTo>
                    <a:pt x="67" y="77"/>
                    <a:pt x="67" y="77"/>
                    <a:pt x="67" y="77"/>
                  </a:cubicBezTo>
                  <a:cubicBezTo>
                    <a:pt x="50" y="77"/>
                    <a:pt x="50" y="77"/>
                    <a:pt x="50" y="77"/>
                  </a:cubicBezTo>
                  <a:cubicBezTo>
                    <a:pt x="50" y="35"/>
                    <a:pt x="50" y="35"/>
                    <a:pt x="50" y="35"/>
                  </a:cubicBezTo>
                  <a:cubicBezTo>
                    <a:pt x="17" y="35"/>
                    <a:pt x="17" y="35"/>
                    <a:pt x="17" y="35"/>
                  </a:cubicBezTo>
                  <a:cubicBezTo>
                    <a:pt x="0" y="35"/>
                    <a:pt x="0" y="52"/>
                    <a:pt x="0" y="52"/>
                  </a:cubicBezTo>
                  <a:cubicBezTo>
                    <a:pt x="0" y="128"/>
                    <a:pt x="0" y="128"/>
                    <a:pt x="0" y="128"/>
                  </a:cubicBezTo>
                  <a:cubicBezTo>
                    <a:pt x="390" y="128"/>
                    <a:pt x="390" y="128"/>
                    <a:pt x="390" y="128"/>
                  </a:cubicBezTo>
                  <a:lnTo>
                    <a:pt x="390" y="5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solidFill>
                  <a:srgbClr val="FFFFFF"/>
                </a:solidFill>
              </a:endParaRPr>
            </a:p>
          </p:txBody>
        </p:sp>
        <p:sp>
          <p:nvSpPr>
            <p:cNvPr id="33" name="Freeform 7"/>
            <p:cNvSpPr>
              <a:spLocks/>
            </p:cNvSpPr>
            <p:nvPr/>
          </p:nvSpPr>
          <p:spPr bwMode="auto">
            <a:xfrm>
              <a:off x="639267" y="2430806"/>
              <a:ext cx="174875" cy="174084"/>
            </a:xfrm>
            <a:custGeom>
              <a:avLst/>
              <a:gdLst>
                <a:gd name="T0" fmla="*/ 0 w 221"/>
                <a:gd name="T1" fmla="*/ 0 h 220"/>
                <a:gd name="T2" fmla="*/ 221 w 221"/>
                <a:gd name="T3" fmla="*/ 220 h 220"/>
                <a:gd name="T4" fmla="*/ 221 w 221"/>
                <a:gd name="T5" fmla="*/ 0 h 220"/>
                <a:gd name="T6" fmla="*/ 0 w 221"/>
                <a:gd name="T7" fmla="*/ 0 h 220"/>
                <a:gd name="T8" fmla="*/ 0 w 221"/>
                <a:gd name="T9" fmla="*/ 0 h 220"/>
              </a:gdLst>
              <a:ahLst/>
              <a:cxnLst>
                <a:cxn ang="0">
                  <a:pos x="T0" y="T1"/>
                </a:cxn>
                <a:cxn ang="0">
                  <a:pos x="T2" y="T3"/>
                </a:cxn>
                <a:cxn ang="0">
                  <a:pos x="T4" y="T5"/>
                </a:cxn>
                <a:cxn ang="0">
                  <a:pos x="T6" y="T7"/>
                </a:cxn>
                <a:cxn ang="0">
                  <a:pos x="T8" y="T9"/>
                </a:cxn>
              </a:cxnLst>
              <a:rect l="0" t="0" r="r" b="b"/>
              <a:pathLst>
                <a:path w="221" h="220">
                  <a:moveTo>
                    <a:pt x="0" y="0"/>
                  </a:moveTo>
                  <a:lnTo>
                    <a:pt x="221" y="220"/>
                  </a:lnTo>
                  <a:lnTo>
                    <a:pt x="221" y="0"/>
                  </a:lnTo>
                  <a:lnTo>
                    <a:pt x="0" y="0"/>
                  </a:lnTo>
                  <a:lnTo>
                    <a:pt x="0"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solidFill>
                  <a:srgbClr val="FFFFFF"/>
                </a:solidFill>
              </a:endParaRPr>
            </a:p>
          </p:txBody>
        </p:sp>
        <p:sp>
          <p:nvSpPr>
            <p:cNvPr id="34" name="Freeform 8"/>
            <p:cNvSpPr>
              <a:spLocks/>
            </p:cNvSpPr>
            <p:nvPr/>
          </p:nvSpPr>
          <p:spPr bwMode="auto">
            <a:xfrm>
              <a:off x="624233" y="2013796"/>
              <a:ext cx="732734" cy="606128"/>
            </a:xfrm>
            <a:custGeom>
              <a:avLst/>
              <a:gdLst>
                <a:gd name="T0" fmla="*/ 0 w 926"/>
                <a:gd name="T1" fmla="*/ 0 h 766"/>
                <a:gd name="T2" fmla="*/ 0 w 926"/>
                <a:gd name="T3" fmla="*/ 486 h 766"/>
                <a:gd name="T4" fmla="*/ 282 w 926"/>
                <a:gd name="T5" fmla="*/ 486 h 766"/>
                <a:gd name="T6" fmla="*/ 282 w 926"/>
                <a:gd name="T7" fmla="*/ 766 h 766"/>
                <a:gd name="T8" fmla="*/ 926 w 926"/>
                <a:gd name="T9" fmla="*/ 766 h 766"/>
                <a:gd name="T10" fmla="*/ 926 w 926"/>
                <a:gd name="T11" fmla="*/ 0 h 766"/>
                <a:gd name="T12" fmla="*/ 0 w 926"/>
                <a:gd name="T13" fmla="*/ 0 h 766"/>
                <a:gd name="T14" fmla="*/ 0 w 926"/>
                <a:gd name="T15" fmla="*/ 0 h 7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26" h="766">
                  <a:moveTo>
                    <a:pt x="0" y="0"/>
                  </a:moveTo>
                  <a:lnTo>
                    <a:pt x="0" y="486"/>
                  </a:lnTo>
                  <a:lnTo>
                    <a:pt x="282" y="486"/>
                  </a:lnTo>
                  <a:lnTo>
                    <a:pt x="282" y="766"/>
                  </a:lnTo>
                  <a:lnTo>
                    <a:pt x="926" y="766"/>
                  </a:lnTo>
                  <a:lnTo>
                    <a:pt x="926" y="0"/>
                  </a:lnTo>
                  <a:lnTo>
                    <a:pt x="0" y="0"/>
                  </a:lnTo>
                  <a:lnTo>
                    <a:pt x="0"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solidFill>
                  <a:srgbClr val="FFFFFF"/>
                </a:solidFill>
              </a:endParaRPr>
            </a:p>
          </p:txBody>
        </p:sp>
      </p:grpSp>
      <p:sp>
        <p:nvSpPr>
          <p:cNvPr id="35" name="Freeform 34"/>
          <p:cNvSpPr>
            <a:spLocks noEditPoints="1"/>
          </p:cNvSpPr>
          <p:nvPr/>
        </p:nvSpPr>
        <p:spPr bwMode="auto">
          <a:xfrm>
            <a:off x="7089223" y="2106940"/>
            <a:ext cx="869673" cy="871330"/>
          </a:xfrm>
          <a:custGeom>
            <a:avLst/>
            <a:gdLst>
              <a:gd name="T0" fmla="*/ 378 w 442"/>
              <a:gd name="T1" fmla="*/ 65 h 443"/>
              <a:gd name="T2" fmla="*/ 221 w 442"/>
              <a:gd name="T3" fmla="*/ 0 h 443"/>
              <a:gd name="T4" fmla="*/ 0 w 442"/>
              <a:gd name="T5" fmla="*/ 222 h 443"/>
              <a:gd name="T6" fmla="*/ 64 w 442"/>
              <a:gd name="T7" fmla="*/ 378 h 443"/>
              <a:gd name="T8" fmla="*/ 221 w 442"/>
              <a:gd name="T9" fmla="*/ 443 h 443"/>
              <a:gd name="T10" fmla="*/ 378 w 442"/>
              <a:gd name="T11" fmla="*/ 378 h 443"/>
              <a:gd name="T12" fmla="*/ 442 w 442"/>
              <a:gd name="T13" fmla="*/ 222 h 443"/>
              <a:gd name="T14" fmla="*/ 378 w 442"/>
              <a:gd name="T15" fmla="*/ 65 h 443"/>
              <a:gd name="T16" fmla="*/ 262 w 442"/>
              <a:gd name="T17" fmla="*/ 162 h 443"/>
              <a:gd name="T18" fmla="*/ 331 w 442"/>
              <a:gd name="T19" fmla="*/ 162 h 443"/>
              <a:gd name="T20" fmla="*/ 331 w 442"/>
              <a:gd name="T21" fmla="*/ 162 h 443"/>
              <a:gd name="T22" fmla="*/ 297 w 442"/>
              <a:gd name="T23" fmla="*/ 196 h 443"/>
              <a:gd name="T24" fmla="*/ 262 w 442"/>
              <a:gd name="T25" fmla="*/ 162 h 443"/>
              <a:gd name="T26" fmla="*/ 262 w 442"/>
              <a:gd name="T27" fmla="*/ 162 h 443"/>
              <a:gd name="T28" fmla="*/ 109 w 442"/>
              <a:gd name="T29" fmla="*/ 162 h 443"/>
              <a:gd name="T30" fmla="*/ 178 w 442"/>
              <a:gd name="T31" fmla="*/ 162 h 443"/>
              <a:gd name="T32" fmla="*/ 178 w 442"/>
              <a:gd name="T33" fmla="*/ 162 h 443"/>
              <a:gd name="T34" fmla="*/ 144 w 442"/>
              <a:gd name="T35" fmla="*/ 196 h 443"/>
              <a:gd name="T36" fmla="*/ 109 w 442"/>
              <a:gd name="T37" fmla="*/ 162 h 443"/>
              <a:gd name="T38" fmla="*/ 109 w 442"/>
              <a:gd name="T39" fmla="*/ 162 h 443"/>
              <a:gd name="T40" fmla="*/ 331 w 442"/>
              <a:gd name="T41" fmla="*/ 315 h 443"/>
              <a:gd name="T42" fmla="*/ 109 w 442"/>
              <a:gd name="T43" fmla="*/ 315 h 443"/>
              <a:gd name="T44" fmla="*/ 109 w 442"/>
              <a:gd name="T45" fmla="*/ 297 h 443"/>
              <a:gd name="T46" fmla="*/ 331 w 442"/>
              <a:gd name="T47" fmla="*/ 297 h 443"/>
              <a:gd name="T48" fmla="*/ 331 w 442"/>
              <a:gd name="T49" fmla="*/ 315 h 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42" h="443">
                <a:moveTo>
                  <a:pt x="378" y="65"/>
                </a:moveTo>
                <a:cubicBezTo>
                  <a:pt x="336" y="23"/>
                  <a:pt x="280" y="0"/>
                  <a:pt x="221" y="0"/>
                </a:cubicBezTo>
                <a:cubicBezTo>
                  <a:pt x="99" y="0"/>
                  <a:pt x="0" y="99"/>
                  <a:pt x="0" y="222"/>
                </a:cubicBezTo>
                <a:cubicBezTo>
                  <a:pt x="0" y="281"/>
                  <a:pt x="22" y="336"/>
                  <a:pt x="64" y="378"/>
                </a:cubicBezTo>
                <a:cubicBezTo>
                  <a:pt x="106" y="420"/>
                  <a:pt x="162" y="443"/>
                  <a:pt x="221" y="443"/>
                </a:cubicBezTo>
                <a:cubicBezTo>
                  <a:pt x="280" y="443"/>
                  <a:pt x="336" y="420"/>
                  <a:pt x="378" y="378"/>
                </a:cubicBezTo>
                <a:cubicBezTo>
                  <a:pt x="420" y="336"/>
                  <a:pt x="442" y="281"/>
                  <a:pt x="442" y="222"/>
                </a:cubicBezTo>
                <a:cubicBezTo>
                  <a:pt x="442" y="162"/>
                  <a:pt x="420" y="107"/>
                  <a:pt x="378" y="65"/>
                </a:cubicBezTo>
                <a:close/>
                <a:moveTo>
                  <a:pt x="262" y="162"/>
                </a:moveTo>
                <a:cubicBezTo>
                  <a:pt x="331" y="162"/>
                  <a:pt x="331" y="162"/>
                  <a:pt x="331" y="162"/>
                </a:cubicBezTo>
                <a:cubicBezTo>
                  <a:pt x="331" y="162"/>
                  <a:pt x="331" y="162"/>
                  <a:pt x="331" y="162"/>
                </a:cubicBezTo>
                <a:cubicBezTo>
                  <a:pt x="331" y="180"/>
                  <a:pt x="315" y="196"/>
                  <a:pt x="297" y="196"/>
                </a:cubicBezTo>
                <a:cubicBezTo>
                  <a:pt x="278" y="196"/>
                  <a:pt x="262" y="180"/>
                  <a:pt x="262" y="162"/>
                </a:cubicBezTo>
                <a:cubicBezTo>
                  <a:pt x="262" y="162"/>
                  <a:pt x="262" y="162"/>
                  <a:pt x="262" y="162"/>
                </a:cubicBezTo>
                <a:close/>
                <a:moveTo>
                  <a:pt x="109" y="162"/>
                </a:moveTo>
                <a:cubicBezTo>
                  <a:pt x="178" y="162"/>
                  <a:pt x="178" y="162"/>
                  <a:pt x="178" y="162"/>
                </a:cubicBezTo>
                <a:cubicBezTo>
                  <a:pt x="178" y="162"/>
                  <a:pt x="178" y="162"/>
                  <a:pt x="178" y="162"/>
                </a:cubicBezTo>
                <a:cubicBezTo>
                  <a:pt x="178" y="180"/>
                  <a:pt x="162" y="196"/>
                  <a:pt x="144" y="196"/>
                </a:cubicBezTo>
                <a:cubicBezTo>
                  <a:pt x="125" y="196"/>
                  <a:pt x="109" y="180"/>
                  <a:pt x="109" y="162"/>
                </a:cubicBezTo>
                <a:cubicBezTo>
                  <a:pt x="109" y="162"/>
                  <a:pt x="109" y="162"/>
                  <a:pt x="109" y="162"/>
                </a:cubicBezTo>
                <a:close/>
                <a:moveTo>
                  <a:pt x="331" y="315"/>
                </a:moveTo>
                <a:cubicBezTo>
                  <a:pt x="109" y="315"/>
                  <a:pt x="109" y="315"/>
                  <a:pt x="109" y="315"/>
                </a:cubicBezTo>
                <a:cubicBezTo>
                  <a:pt x="109" y="297"/>
                  <a:pt x="109" y="297"/>
                  <a:pt x="109" y="297"/>
                </a:cubicBezTo>
                <a:cubicBezTo>
                  <a:pt x="331" y="297"/>
                  <a:pt x="331" y="297"/>
                  <a:pt x="331" y="297"/>
                </a:cubicBezTo>
                <a:lnTo>
                  <a:pt x="331" y="315"/>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rgbClr val="FFFFFF"/>
              </a:solidFill>
            </a:endParaRPr>
          </a:p>
        </p:txBody>
      </p:sp>
      <p:grpSp>
        <p:nvGrpSpPr>
          <p:cNvPr id="36" name="Group 35"/>
          <p:cNvGrpSpPr/>
          <p:nvPr/>
        </p:nvGrpSpPr>
        <p:grpSpPr>
          <a:xfrm>
            <a:off x="10030320" y="2106940"/>
            <a:ext cx="892805" cy="890439"/>
            <a:chOff x="4582910" y="2634456"/>
            <a:chExt cx="895740" cy="893366"/>
          </a:xfrm>
        </p:grpSpPr>
        <p:sp>
          <p:nvSpPr>
            <p:cNvPr id="37" name="Oval 19"/>
            <p:cNvSpPr>
              <a:spLocks noChangeArrowheads="1"/>
            </p:cNvSpPr>
            <p:nvPr/>
          </p:nvSpPr>
          <p:spPr bwMode="auto">
            <a:xfrm>
              <a:off x="4582910" y="2634456"/>
              <a:ext cx="895740" cy="893366"/>
            </a:xfrm>
            <a:prstGeom prst="ellipse">
              <a:avLst/>
            </a:prstGeom>
            <a:solidFill>
              <a:schemeClr val="bg2"/>
            </a:solidFill>
            <a:ln w="9525">
              <a:noFill/>
              <a:round/>
              <a:headEnd/>
              <a:tailEnd/>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FFFFFF"/>
                </a:solidFill>
              </a:endParaRPr>
            </a:p>
          </p:txBody>
        </p:sp>
        <p:sp>
          <p:nvSpPr>
            <p:cNvPr id="38" name="Freeform 20"/>
            <p:cNvSpPr>
              <a:spLocks noEditPoints="1"/>
            </p:cNvSpPr>
            <p:nvPr/>
          </p:nvSpPr>
          <p:spPr bwMode="auto">
            <a:xfrm>
              <a:off x="4764906" y="2816453"/>
              <a:ext cx="531746" cy="529373"/>
            </a:xfrm>
            <a:custGeom>
              <a:avLst/>
              <a:gdLst>
                <a:gd name="T0" fmla="*/ 235 w 672"/>
                <a:gd name="T1" fmla="*/ 235 h 669"/>
                <a:gd name="T2" fmla="*/ 0 w 672"/>
                <a:gd name="T3" fmla="*/ 669 h 669"/>
                <a:gd name="T4" fmla="*/ 437 w 672"/>
                <a:gd name="T5" fmla="*/ 434 h 669"/>
                <a:gd name="T6" fmla="*/ 672 w 672"/>
                <a:gd name="T7" fmla="*/ 0 h 669"/>
                <a:gd name="T8" fmla="*/ 235 w 672"/>
                <a:gd name="T9" fmla="*/ 235 h 669"/>
                <a:gd name="T10" fmla="*/ 100 w 672"/>
                <a:gd name="T11" fmla="*/ 570 h 669"/>
                <a:gd name="T12" fmla="*/ 266 w 672"/>
                <a:gd name="T13" fmla="*/ 263 h 669"/>
                <a:gd name="T14" fmla="*/ 266 w 672"/>
                <a:gd name="T15" fmla="*/ 263 h 669"/>
                <a:gd name="T16" fmla="*/ 406 w 672"/>
                <a:gd name="T17" fmla="*/ 406 h 669"/>
                <a:gd name="T18" fmla="*/ 100 w 672"/>
                <a:gd name="T19" fmla="*/ 570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72" h="669">
                  <a:moveTo>
                    <a:pt x="235" y="235"/>
                  </a:moveTo>
                  <a:lnTo>
                    <a:pt x="0" y="669"/>
                  </a:lnTo>
                  <a:lnTo>
                    <a:pt x="437" y="434"/>
                  </a:lnTo>
                  <a:lnTo>
                    <a:pt x="672" y="0"/>
                  </a:lnTo>
                  <a:lnTo>
                    <a:pt x="235" y="235"/>
                  </a:lnTo>
                  <a:close/>
                  <a:moveTo>
                    <a:pt x="100" y="570"/>
                  </a:moveTo>
                  <a:lnTo>
                    <a:pt x="266" y="263"/>
                  </a:lnTo>
                  <a:lnTo>
                    <a:pt x="266" y="263"/>
                  </a:lnTo>
                  <a:lnTo>
                    <a:pt x="406" y="406"/>
                  </a:lnTo>
                  <a:lnTo>
                    <a:pt x="100" y="570"/>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rgbClr val="333333"/>
                </a:solidFill>
              </a:endParaRPr>
            </a:p>
          </p:txBody>
        </p:sp>
      </p:grpSp>
      <p:sp>
        <p:nvSpPr>
          <p:cNvPr id="42" name="Pentagon 41"/>
          <p:cNvSpPr/>
          <p:nvPr/>
        </p:nvSpPr>
        <p:spPr bwMode="ltGray">
          <a:xfrm flipH="1">
            <a:off x="9307515" y="-2076210"/>
            <a:ext cx="1304527" cy="619555"/>
          </a:xfrm>
          <a:prstGeom prst="homePlate">
            <a:avLst>
              <a:gd name="adj" fmla="val 45946"/>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ZA" sz="1400" dirty="0">
                <a:solidFill>
                  <a:schemeClr val="tx1"/>
                </a:solidFill>
              </a:rPr>
              <a:t>Run out of product </a:t>
            </a:r>
          </a:p>
        </p:txBody>
      </p:sp>
      <p:sp>
        <p:nvSpPr>
          <p:cNvPr id="44" name="Rectangle 43"/>
          <p:cNvSpPr/>
          <p:nvPr/>
        </p:nvSpPr>
        <p:spPr>
          <a:xfrm>
            <a:off x="8406033" y="-1997266"/>
            <a:ext cx="801823" cy="461665"/>
          </a:xfrm>
          <a:prstGeom prst="rect">
            <a:avLst/>
          </a:prstGeom>
          <a:solidFill>
            <a:schemeClr val="tx1"/>
          </a:solidFill>
        </p:spPr>
        <p:txBody>
          <a:bodyPr wrap="none">
            <a:spAutoFit/>
          </a:bodyPr>
          <a:lstStyle/>
          <a:p>
            <a:r>
              <a:rPr lang="en-ZA" sz="2400" dirty="0">
                <a:solidFill>
                  <a:schemeClr val="bg1"/>
                </a:solidFill>
              </a:rPr>
              <a:t>79%</a:t>
            </a:r>
          </a:p>
        </p:txBody>
      </p:sp>
    </p:spTree>
    <p:extLst>
      <p:ext uri="{BB962C8B-B14F-4D97-AF65-F5344CB8AC3E}">
        <p14:creationId xmlns:p14="http://schemas.microsoft.com/office/powerpoint/2010/main" val="90949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60000" y="348312"/>
            <a:ext cx="11466875" cy="404119"/>
          </a:xfrm>
        </p:spPr>
        <p:txBody>
          <a:bodyPr/>
          <a:lstStyle/>
          <a:p>
            <a:r>
              <a:rPr lang="en-ZA" dirty="0"/>
              <a:t>Journey mindsets across consumer groups</a:t>
            </a:r>
            <a:br>
              <a:rPr lang="en-ZA" dirty="0"/>
            </a:br>
            <a:br>
              <a:rPr lang="en-ZA" dirty="0"/>
            </a:br>
            <a:br>
              <a:rPr lang="en-ZA" dirty="0"/>
            </a:br>
            <a:br>
              <a:rPr lang="en-ZA" sz="2400" dirty="0"/>
            </a:br>
            <a:br>
              <a:rPr lang="en-US" sz="2400" dirty="0"/>
            </a:br>
            <a:endParaRPr lang="en-GB" sz="1600" dirty="0"/>
          </a:p>
        </p:txBody>
      </p:sp>
      <p:sp>
        <p:nvSpPr>
          <p:cNvPr id="5" name="Slide Number Placeholder 4"/>
          <p:cNvSpPr>
            <a:spLocks noGrp="1"/>
          </p:cNvSpPr>
          <p:nvPr>
            <p:ph type="sldNum" sz="quarter" idx="4"/>
          </p:nvPr>
        </p:nvSpPr>
        <p:spPr/>
        <p:txBody>
          <a:bodyPr/>
          <a:lstStyle/>
          <a:p>
            <a:r>
              <a:rPr lang="en-GB">
                <a:solidFill>
                  <a:srgbClr val="717171"/>
                </a:solidFill>
              </a:rPr>
              <a:t>19</a:t>
            </a:r>
            <a:endParaRPr lang="en-GB" dirty="0">
              <a:solidFill>
                <a:srgbClr val="717171"/>
              </a:solidFill>
            </a:endParaRPr>
          </a:p>
        </p:txBody>
      </p:sp>
      <p:sp>
        <p:nvSpPr>
          <p:cNvPr id="3" name="Rectangle 2"/>
          <p:cNvSpPr/>
          <p:nvPr/>
        </p:nvSpPr>
        <p:spPr bwMode="ltGray">
          <a:xfrm>
            <a:off x="2247813" y="6183781"/>
            <a:ext cx="5029200" cy="308919"/>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ZA" sz="1100" dirty="0">
                <a:solidFill>
                  <a:srgbClr val="717171"/>
                </a:solidFill>
              </a:rPr>
              <a:t>Why did you shop for the product the last time?</a:t>
            </a:r>
          </a:p>
        </p:txBody>
      </p:sp>
      <p:grpSp>
        <p:nvGrpSpPr>
          <p:cNvPr id="31" name="Group 30"/>
          <p:cNvGrpSpPr/>
          <p:nvPr/>
        </p:nvGrpSpPr>
        <p:grpSpPr>
          <a:xfrm>
            <a:off x="610168" y="2672353"/>
            <a:ext cx="732734" cy="878331"/>
            <a:chOff x="624233" y="1741593"/>
            <a:chExt cx="732734" cy="878331"/>
          </a:xfrm>
          <a:solidFill>
            <a:schemeClr val="bg2"/>
          </a:solidFill>
        </p:grpSpPr>
        <p:sp>
          <p:nvSpPr>
            <p:cNvPr id="32" name="Freeform 6"/>
            <p:cNvSpPr>
              <a:spLocks/>
            </p:cNvSpPr>
            <p:nvPr/>
          </p:nvSpPr>
          <p:spPr bwMode="auto">
            <a:xfrm>
              <a:off x="624233" y="1741593"/>
              <a:ext cx="732734" cy="240552"/>
            </a:xfrm>
            <a:custGeom>
              <a:avLst/>
              <a:gdLst>
                <a:gd name="T0" fmla="*/ 390 w 390"/>
                <a:gd name="T1" fmla="*/ 52 h 128"/>
                <a:gd name="T2" fmla="*/ 374 w 390"/>
                <a:gd name="T3" fmla="*/ 35 h 128"/>
                <a:gd name="T4" fmla="*/ 340 w 390"/>
                <a:gd name="T5" fmla="*/ 35 h 128"/>
                <a:gd name="T6" fmla="*/ 340 w 390"/>
                <a:gd name="T7" fmla="*/ 77 h 128"/>
                <a:gd name="T8" fmla="*/ 323 w 390"/>
                <a:gd name="T9" fmla="*/ 77 h 128"/>
                <a:gd name="T10" fmla="*/ 323 w 390"/>
                <a:gd name="T11" fmla="*/ 0 h 128"/>
                <a:gd name="T12" fmla="*/ 306 w 390"/>
                <a:gd name="T13" fmla="*/ 0 h 128"/>
                <a:gd name="T14" fmla="*/ 306 w 390"/>
                <a:gd name="T15" fmla="*/ 77 h 128"/>
                <a:gd name="T16" fmla="*/ 289 w 390"/>
                <a:gd name="T17" fmla="*/ 77 h 128"/>
                <a:gd name="T18" fmla="*/ 289 w 390"/>
                <a:gd name="T19" fmla="*/ 35 h 128"/>
                <a:gd name="T20" fmla="*/ 101 w 390"/>
                <a:gd name="T21" fmla="*/ 35 h 128"/>
                <a:gd name="T22" fmla="*/ 101 w 390"/>
                <a:gd name="T23" fmla="*/ 77 h 128"/>
                <a:gd name="T24" fmla="*/ 84 w 390"/>
                <a:gd name="T25" fmla="*/ 77 h 128"/>
                <a:gd name="T26" fmla="*/ 84 w 390"/>
                <a:gd name="T27" fmla="*/ 0 h 128"/>
                <a:gd name="T28" fmla="*/ 67 w 390"/>
                <a:gd name="T29" fmla="*/ 0 h 128"/>
                <a:gd name="T30" fmla="*/ 67 w 390"/>
                <a:gd name="T31" fmla="*/ 77 h 128"/>
                <a:gd name="T32" fmla="*/ 50 w 390"/>
                <a:gd name="T33" fmla="*/ 77 h 128"/>
                <a:gd name="T34" fmla="*/ 50 w 390"/>
                <a:gd name="T35" fmla="*/ 35 h 128"/>
                <a:gd name="T36" fmla="*/ 17 w 390"/>
                <a:gd name="T37" fmla="*/ 35 h 128"/>
                <a:gd name="T38" fmla="*/ 0 w 390"/>
                <a:gd name="T39" fmla="*/ 52 h 128"/>
                <a:gd name="T40" fmla="*/ 0 w 390"/>
                <a:gd name="T41" fmla="*/ 128 h 128"/>
                <a:gd name="T42" fmla="*/ 390 w 390"/>
                <a:gd name="T43" fmla="*/ 128 h 128"/>
                <a:gd name="T44" fmla="*/ 390 w 390"/>
                <a:gd name="T45" fmla="*/ 52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90" h="128">
                  <a:moveTo>
                    <a:pt x="390" y="52"/>
                  </a:moveTo>
                  <a:cubicBezTo>
                    <a:pt x="390" y="52"/>
                    <a:pt x="390" y="35"/>
                    <a:pt x="374" y="35"/>
                  </a:cubicBezTo>
                  <a:cubicBezTo>
                    <a:pt x="340" y="35"/>
                    <a:pt x="340" y="35"/>
                    <a:pt x="340" y="35"/>
                  </a:cubicBezTo>
                  <a:cubicBezTo>
                    <a:pt x="340" y="77"/>
                    <a:pt x="340" y="77"/>
                    <a:pt x="340" y="77"/>
                  </a:cubicBezTo>
                  <a:cubicBezTo>
                    <a:pt x="323" y="77"/>
                    <a:pt x="323" y="77"/>
                    <a:pt x="323" y="77"/>
                  </a:cubicBezTo>
                  <a:cubicBezTo>
                    <a:pt x="323" y="0"/>
                    <a:pt x="323" y="0"/>
                    <a:pt x="323" y="0"/>
                  </a:cubicBezTo>
                  <a:cubicBezTo>
                    <a:pt x="306" y="0"/>
                    <a:pt x="306" y="0"/>
                    <a:pt x="306" y="0"/>
                  </a:cubicBezTo>
                  <a:cubicBezTo>
                    <a:pt x="306" y="77"/>
                    <a:pt x="306" y="77"/>
                    <a:pt x="306" y="77"/>
                  </a:cubicBezTo>
                  <a:cubicBezTo>
                    <a:pt x="289" y="77"/>
                    <a:pt x="289" y="77"/>
                    <a:pt x="289" y="77"/>
                  </a:cubicBezTo>
                  <a:cubicBezTo>
                    <a:pt x="289" y="35"/>
                    <a:pt x="289" y="35"/>
                    <a:pt x="289" y="35"/>
                  </a:cubicBezTo>
                  <a:cubicBezTo>
                    <a:pt x="101" y="35"/>
                    <a:pt x="101" y="35"/>
                    <a:pt x="101" y="35"/>
                  </a:cubicBezTo>
                  <a:cubicBezTo>
                    <a:pt x="101" y="77"/>
                    <a:pt x="101" y="77"/>
                    <a:pt x="101" y="77"/>
                  </a:cubicBezTo>
                  <a:cubicBezTo>
                    <a:pt x="84" y="77"/>
                    <a:pt x="84" y="77"/>
                    <a:pt x="84" y="77"/>
                  </a:cubicBezTo>
                  <a:cubicBezTo>
                    <a:pt x="84" y="0"/>
                    <a:pt x="84" y="0"/>
                    <a:pt x="84" y="0"/>
                  </a:cubicBezTo>
                  <a:cubicBezTo>
                    <a:pt x="67" y="0"/>
                    <a:pt x="67" y="0"/>
                    <a:pt x="67" y="0"/>
                  </a:cubicBezTo>
                  <a:cubicBezTo>
                    <a:pt x="67" y="77"/>
                    <a:pt x="67" y="77"/>
                    <a:pt x="67" y="77"/>
                  </a:cubicBezTo>
                  <a:cubicBezTo>
                    <a:pt x="50" y="77"/>
                    <a:pt x="50" y="77"/>
                    <a:pt x="50" y="77"/>
                  </a:cubicBezTo>
                  <a:cubicBezTo>
                    <a:pt x="50" y="35"/>
                    <a:pt x="50" y="35"/>
                    <a:pt x="50" y="35"/>
                  </a:cubicBezTo>
                  <a:cubicBezTo>
                    <a:pt x="17" y="35"/>
                    <a:pt x="17" y="35"/>
                    <a:pt x="17" y="35"/>
                  </a:cubicBezTo>
                  <a:cubicBezTo>
                    <a:pt x="0" y="35"/>
                    <a:pt x="0" y="52"/>
                    <a:pt x="0" y="52"/>
                  </a:cubicBezTo>
                  <a:cubicBezTo>
                    <a:pt x="0" y="128"/>
                    <a:pt x="0" y="128"/>
                    <a:pt x="0" y="128"/>
                  </a:cubicBezTo>
                  <a:cubicBezTo>
                    <a:pt x="390" y="128"/>
                    <a:pt x="390" y="128"/>
                    <a:pt x="390" y="128"/>
                  </a:cubicBezTo>
                  <a:lnTo>
                    <a:pt x="390" y="5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solidFill>
                  <a:srgbClr val="FFFFFF"/>
                </a:solidFill>
              </a:endParaRPr>
            </a:p>
          </p:txBody>
        </p:sp>
        <p:sp>
          <p:nvSpPr>
            <p:cNvPr id="33" name="Freeform 7"/>
            <p:cNvSpPr>
              <a:spLocks/>
            </p:cNvSpPr>
            <p:nvPr/>
          </p:nvSpPr>
          <p:spPr bwMode="auto">
            <a:xfrm>
              <a:off x="639267" y="2430806"/>
              <a:ext cx="174875" cy="174084"/>
            </a:xfrm>
            <a:custGeom>
              <a:avLst/>
              <a:gdLst>
                <a:gd name="T0" fmla="*/ 0 w 221"/>
                <a:gd name="T1" fmla="*/ 0 h 220"/>
                <a:gd name="T2" fmla="*/ 221 w 221"/>
                <a:gd name="T3" fmla="*/ 220 h 220"/>
                <a:gd name="T4" fmla="*/ 221 w 221"/>
                <a:gd name="T5" fmla="*/ 0 h 220"/>
                <a:gd name="T6" fmla="*/ 0 w 221"/>
                <a:gd name="T7" fmla="*/ 0 h 220"/>
                <a:gd name="T8" fmla="*/ 0 w 221"/>
                <a:gd name="T9" fmla="*/ 0 h 220"/>
              </a:gdLst>
              <a:ahLst/>
              <a:cxnLst>
                <a:cxn ang="0">
                  <a:pos x="T0" y="T1"/>
                </a:cxn>
                <a:cxn ang="0">
                  <a:pos x="T2" y="T3"/>
                </a:cxn>
                <a:cxn ang="0">
                  <a:pos x="T4" y="T5"/>
                </a:cxn>
                <a:cxn ang="0">
                  <a:pos x="T6" y="T7"/>
                </a:cxn>
                <a:cxn ang="0">
                  <a:pos x="T8" y="T9"/>
                </a:cxn>
              </a:cxnLst>
              <a:rect l="0" t="0" r="r" b="b"/>
              <a:pathLst>
                <a:path w="221" h="220">
                  <a:moveTo>
                    <a:pt x="0" y="0"/>
                  </a:moveTo>
                  <a:lnTo>
                    <a:pt x="221" y="220"/>
                  </a:lnTo>
                  <a:lnTo>
                    <a:pt x="221" y="0"/>
                  </a:lnTo>
                  <a:lnTo>
                    <a:pt x="0" y="0"/>
                  </a:lnTo>
                  <a:lnTo>
                    <a:pt x="0"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solidFill>
                  <a:srgbClr val="FFFFFF"/>
                </a:solidFill>
              </a:endParaRPr>
            </a:p>
          </p:txBody>
        </p:sp>
        <p:sp>
          <p:nvSpPr>
            <p:cNvPr id="34" name="Freeform 8"/>
            <p:cNvSpPr>
              <a:spLocks/>
            </p:cNvSpPr>
            <p:nvPr/>
          </p:nvSpPr>
          <p:spPr bwMode="auto">
            <a:xfrm>
              <a:off x="624233" y="2013796"/>
              <a:ext cx="732734" cy="606128"/>
            </a:xfrm>
            <a:custGeom>
              <a:avLst/>
              <a:gdLst>
                <a:gd name="T0" fmla="*/ 0 w 926"/>
                <a:gd name="T1" fmla="*/ 0 h 766"/>
                <a:gd name="T2" fmla="*/ 0 w 926"/>
                <a:gd name="T3" fmla="*/ 486 h 766"/>
                <a:gd name="T4" fmla="*/ 282 w 926"/>
                <a:gd name="T5" fmla="*/ 486 h 766"/>
                <a:gd name="T6" fmla="*/ 282 w 926"/>
                <a:gd name="T7" fmla="*/ 766 h 766"/>
                <a:gd name="T8" fmla="*/ 926 w 926"/>
                <a:gd name="T9" fmla="*/ 766 h 766"/>
                <a:gd name="T10" fmla="*/ 926 w 926"/>
                <a:gd name="T11" fmla="*/ 0 h 766"/>
                <a:gd name="T12" fmla="*/ 0 w 926"/>
                <a:gd name="T13" fmla="*/ 0 h 766"/>
                <a:gd name="T14" fmla="*/ 0 w 926"/>
                <a:gd name="T15" fmla="*/ 0 h 7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26" h="766">
                  <a:moveTo>
                    <a:pt x="0" y="0"/>
                  </a:moveTo>
                  <a:lnTo>
                    <a:pt x="0" y="486"/>
                  </a:lnTo>
                  <a:lnTo>
                    <a:pt x="282" y="486"/>
                  </a:lnTo>
                  <a:lnTo>
                    <a:pt x="282" y="766"/>
                  </a:lnTo>
                  <a:lnTo>
                    <a:pt x="926" y="766"/>
                  </a:lnTo>
                  <a:lnTo>
                    <a:pt x="926" y="0"/>
                  </a:lnTo>
                  <a:lnTo>
                    <a:pt x="0" y="0"/>
                  </a:lnTo>
                  <a:lnTo>
                    <a:pt x="0"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solidFill>
                  <a:srgbClr val="FFFFFF"/>
                </a:solidFill>
              </a:endParaRPr>
            </a:p>
          </p:txBody>
        </p:sp>
      </p:grpSp>
      <p:sp>
        <p:nvSpPr>
          <p:cNvPr id="35" name="Freeform 34"/>
          <p:cNvSpPr>
            <a:spLocks noEditPoints="1"/>
          </p:cNvSpPr>
          <p:nvPr/>
        </p:nvSpPr>
        <p:spPr bwMode="auto">
          <a:xfrm>
            <a:off x="541698" y="3774166"/>
            <a:ext cx="869673" cy="871330"/>
          </a:xfrm>
          <a:custGeom>
            <a:avLst/>
            <a:gdLst>
              <a:gd name="T0" fmla="*/ 378 w 442"/>
              <a:gd name="T1" fmla="*/ 65 h 443"/>
              <a:gd name="T2" fmla="*/ 221 w 442"/>
              <a:gd name="T3" fmla="*/ 0 h 443"/>
              <a:gd name="T4" fmla="*/ 0 w 442"/>
              <a:gd name="T5" fmla="*/ 222 h 443"/>
              <a:gd name="T6" fmla="*/ 64 w 442"/>
              <a:gd name="T7" fmla="*/ 378 h 443"/>
              <a:gd name="T8" fmla="*/ 221 w 442"/>
              <a:gd name="T9" fmla="*/ 443 h 443"/>
              <a:gd name="T10" fmla="*/ 378 w 442"/>
              <a:gd name="T11" fmla="*/ 378 h 443"/>
              <a:gd name="T12" fmla="*/ 442 w 442"/>
              <a:gd name="T13" fmla="*/ 222 h 443"/>
              <a:gd name="T14" fmla="*/ 378 w 442"/>
              <a:gd name="T15" fmla="*/ 65 h 443"/>
              <a:gd name="T16" fmla="*/ 262 w 442"/>
              <a:gd name="T17" fmla="*/ 162 h 443"/>
              <a:gd name="T18" fmla="*/ 331 w 442"/>
              <a:gd name="T19" fmla="*/ 162 h 443"/>
              <a:gd name="T20" fmla="*/ 331 w 442"/>
              <a:gd name="T21" fmla="*/ 162 h 443"/>
              <a:gd name="T22" fmla="*/ 297 w 442"/>
              <a:gd name="T23" fmla="*/ 196 h 443"/>
              <a:gd name="T24" fmla="*/ 262 w 442"/>
              <a:gd name="T25" fmla="*/ 162 h 443"/>
              <a:gd name="T26" fmla="*/ 262 w 442"/>
              <a:gd name="T27" fmla="*/ 162 h 443"/>
              <a:gd name="T28" fmla="*/ 109 w 442"/>
              <a:gd name="T29" fmla="*/ 162 h 443"/>
              <a:gd name="T30" fmla="*/ 178 w 442"/>
              <a:gd name="T31" fmla="*/ 162 h 443"/>
              <a:gd name="T32" fmla="*/ 178 w 442"/>
              <a:gd name="T33" fmla="*/ 162 h 443"/>
              <a:gd name="T34" fmla="*/ 144 w 442"/>
              <a:gd name="T35" fmla="*/ 196 h 443"/>
              <a:gd name="T36" fmla="*/ 109 w 442"/>
              <a:gd name="T37" fmla="*/ 162 h 443"/>
              <a:gd name="T38" fmla="*/ 109 w 442"/>
              <a:gd name="T39" fmla="*/ 162 h 443"/>
              <a:gd name="T40" fmla="*/ 331 w 442"/>
              <a:gd name="T41" fmla="*/ 315 h 443"/>
              <a:gd name="T42" fmla="*/ 109 w 442"/>
              <a:gd name="T43" fmla="*/ 315 h 443"/>
              <a:gd name="T44" fmla="*/ 109 w 442"/>
              <a:gd name="T45" fmla="*/ 297 h 443"/>
              <a:gd name="T46" fmla="*/ 331 w 442"/>
              <a:gd name="T47" fmla="*/ 297 h 443"/>
              <a:gd name="T48" fmla="*/ 331 w 442"/>
              <a:gd name="T49" fmla="*/ 315 h 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42" h="443">
                <a:moveTo>
                  <a:pt x="378" y="65"/>
                </a:moveTo>
                <a:cubicBezTo>
                  <a:pt x="336" y="23"/>
                  <a:pt x="280" y="0"/>
                  <a:pt x="221" y="0"/>
                </a:cubicBezTo>
                <a:cubicBezTo>
                  <a:pt x="99" y="0"/>
                  <a:pt x="0" y="99"/>
                  <a:pt x="0" y="222"/>
                </a:cubicBezTo>
                <a:cubicBezTo>
                  <a:pt x="0" y="281"/>
                  <a:pt x="22" y="336"/>
                  <a:pt x="64" y="378"/>
                </a:cubicBezTo>
                <a:cubicBezTo>
                  <a:pt x="106" y="420"/>
                  <a:pt x="162" y="443"/>
                  <a:pt x="221" y="443"/>
                </a:cubicBezTo>
                <a:cubicBezTo>
                  <a:pt x="280" y="443"/>
                  <a:pt x="336" y="420"/>
                  <a:pt x="378" y="378"/>
                </a:cubicBezTo>
                <a:cubicBezTo>
                  <a:pt x="420" y="336"/>
                  <a:pt x="442" y="281"/>
                  <a:pt x="442" y="222"/>
                </a:cubicBezTo>
                <a:cubicBezTo>
                  <a:pt x="442" y="162"/>
                  <a:pt x="420" y="107"/>
                  <a:pt x="378" y="65"/>
                </a:cubicBezTo>
                <a:close/>
                <a:moveTo>
                  <a:pt x="262" y="162"/>
                </a:moveTo>
                <a:cubicBezTo>
                  <a:pt x="331" y="162"/>
                  <a:pt x="331" y="162"/>
                  <a:pt x="331" y="162"/>
                </a:cubicBezTo>
                <a:cubicBezTo>
                  <a:pt x="331" y="162"/>
                  <a:pt x="331" y="162"/>
                  <a:pt x="331" y="162"/>
                </a:cubicBezTo>
                <a:cubicBezTo>
                  <a:pt x="331" y="180"/>
                  <a:pt x="315" y="196"/>
                  <a:pt x="297" y="196"/>
                </a:cubicBezTo>
                <a:cubicBezTo>
                  <a:pt x="278" y="196"/>
                  <a:pt x="262" y="180"/>
                  <a:pt x="262" y="162"/>
                </a:cubicBezTo>
                <a:cubicBezTo>
                  <a:pt x="262" y="162"/>
                  <a:pt x="262" y="162"/>
                  <a:pt x="262" y="162"/>
                </a:cubicBezTo>
                <a:close/>
                <a:moveTo>
                  <a:pt x="109" y="162"/>
                </a:moveTo>
                <a:cubicBezTo>
                  <a:pt x="178" y="162"/>
                  <a:pt x="178" y="162"/>
                  <a:pt x="178" y="162"/>
                </a:cubicBezTo>
                <a:cubicBezTo>
                  <a:pt x="178" y="162"/>
                  <a:pt x="178" y="162"/>
                  <a:pt x="178" y="162"/>
                </a:cubicBezTo>
                <a:cubicBezTo>
                  <a:pt x="178" y="180"/>
                  <a:pt x="162" y="196"/>
                  <a:pt x="144" y="196"/>
                </a:cubicBezTo>
                <a:cubicBezTo>
                  <a:pt x="125" y="196"/>
                  <a:pt x="109" y="180"/>
                  <a:pt x="109" y="162"/>
                </a:cubicBezTo>
                <a:cubicBezTo>
                  <a:pt x="109" y="162"/>
                  <a:pt x="109" y="162"/>
                  <a:pt x="109" y="162"/>
                </a:cubicBezTo>
                <a:close/>
                <a:moveTo>
                  <a:pt x="331" y="315"/>
                </a:moveTo>
                <a:cubicBezTo>
                  <a:pt x="109" y="315"/>
                  <a:pt x="109" y="315"/>
                  <a:pt x="109" y="315"/>
                </a:cubicBezTo>
                <a:cubicBezTo>
                  <a:pt x="109" y="297"/>
                  <a:pt x="109" y="297"/>
                  <a:pt x="109" y="297"/>
                </a:cubicBezTo>
                <a:cubicBezTo>
                  <a:pt x="331" y="297"/>
                  <a:pt x="331" y="297"/>
                  <a:pt x="331" y="297"/>
                </a:cubicBezTo>
                <a:lnTo>
                  <a:pt x="331" y="315"/>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rgbClr val="FFFFFF"/>
              </a:solidFill>
            </a:endParaRPr>
          </a:p>
        </p:txBody>
      </p:sp>
      <p:grpSp>
        <p:nvGrpSpPr>
          <p:cNvPr id="36" name="Group 35"/>
          <p:cNvGrpSpPr/>
          <p:nvPr/>
        </p:nvGrpSpPr>
        <p:grpSpPr>
          <a:xfrm>
            <a:off x="530131" y="4844831"/>
            <a:ext cx="892805" cy="890439"/>
            <a:chOff x="4582910" y="2634456"/>
            <a:chExt cx="895740" cy="893366"/>
          </a:xfrm>
        </p:grpSpPr>
        <p:sp>
          <p:nvSpPr>
            <p:cNvPr id="37" name="Oval 19"/>
            <p:cNvSpPr>
              <a:spLocks noChangeArrowheads="1"/>
            </p:cNvSpPr>
            <p:nvPr/>
          </p:nvSpPr>
          <p:spPr bwMode="auto">
            <a:xfrm>
              <a:off x="4582910" y="2634456"/>
              <a:ext cx="895740" cy="893366"/>
            </a:xfrm>
            <a:prstGeom prst="ellipse">
              <a:avLst/>
            </a:prstGeom>
            <a:solidFill>
              <a:schemeClr val="bg2"/>
            </a:solidFill>
            <a:ln w="9525">
              <a:noFill/>
              <a:round/>
              <a:headEnd/>
              <a:tailEnd/>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FFFFFF"/>
                </a:solidFill>
              </a:endParaRPr>
            </a:p>
          </p:txBody>
        </p:sp>
        <p:sp>
          <p:nvSpPr>
            <p:cNvPr id="38" name="Freeform 20"/>
            <p:cNvSpPr>
              <a:spLocks noEditPoints="1"/>
            </p:cNvSpPr>
            <p:nvPr/>
          </p:nvSpPr>
          <p:spPr bwMode="auto">
            <a:xfrm>
              <a:off x="4764906" y="2816453"/>
              <a:ext cx="531746" cy="529373"/>
            </a:xfrm>
            <a:custGeom>
              <a:avLst/>
              <a:gdLst>
                <a:gd name="T0" fmla="*/ 235 w 672"/>
                <a:gd name="T1" fmla="*/ 235 h 669"/>
                <a:gd name="T2" fmla="*/ 0 w 672"/>
                <a:gd name="T3" fmla="*/ 669 h 669"/>
                <a:gd name="T4" fmla="*/ 437 w 672"/>
                <a:gd name="T5" fmla="*/ 434 h 669"/>
                <a:gd name="T6" fmla="*/ 672 w 672"/>
                <a:gd name="T7" fmla="*/ 0 h 669"/>
                <a:gd name="T8" fmla="*/ 235 w 672"/>
                <a:gd name="T9" fmla="*/ 235 h 669"/>
                <a:gd name="T10" fmla="*/ 100 w 672"/>
                <a:gd name="T11" fmla="*/ 570 h 669"/>
                <a:gd name="T12" fmla="*/ 266 w 672"/>
                <a:gd name="T13" fmla="*/ 263 h 669"/>
                <a:gd name="T14" fmla="*/ 266 w 672"/>
                <a:gd name="T15" fmla="*/ 263 h 669"/>
                <a:gd name="T16" fmla="*/ 406 w 672"/>
                <a:gd name="T17" fmla="*/ 406 h 669"/>
                <a:gd name="T18" fmla="*/ 100 w 672"/>
                <a:gd name="T19" fmla="*/ 570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72" h="669">
                  <a:moveTo>
                    <a:pt x="235" y="235"/>
                  </a:moveTo>
                  <a:lnTo>
                    <a:pt x="0" y="669"/>
                  </a:lnTo>
                  <a:lnTo>
                    <a:pt x="437" y="434"/>
                  </a:lnTo>
                  <a:lnTo>
                    <a:pt x="672" y="0"/>
                  </a:lnTo>
                  <a:lnTo>
                    <a:pt x="235" y="235"/>
                  </a:lnTo>
                  <a:close/>
                  <a:moveTo>
                    <a:pt x="100" y="570"/>
                  </a:moveTo>
                  <a:lnTo>
                    <a:pt x="266" y="263"/>
                  </a:lnTo>
                  <a:lnTo>
                    <a:pt x="266" y="263"/>
                  </a:lnTo>
                  <a:lnTo>
                    <a:pt x="406" y="406"/>
                  </a:lnTo>
                  <a:lnTo>
                    <a:pt x="100" y="570"/>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rgbClr val="333333"/>
                </a:solidFill>
              </a:endParaRPr>
            </a:p>
          </p:txBody>
        </p:sp>
      </p:grpSp>
      <p:graphicFrame>
        <p:nvGraphicFramePr>
          <p:cNvPr id="19" name="Table 18"/>
          <p:cNvGraphicFramePr>
            <a:graphicFrameLocks noGrp="1"/>
          </p:cNvGraphicFramePr>
          <p:nvPr>
            <p:custDataLst>
              <p:tags r:id="rId1"/>
            </p:custDataLst>
            <p:extLst>
              <p:ext uri="{D42A27DB-BD31-4B8C-83A1-F6EECF244321}">
                <p14:modId xmlns:p14="http://schemas.microsoft.com/office/powerpoint/2010/main" val="2397655048"/>
              </p:ext>
            </p:extLst>
          </p:nvPr>
        </p:nvGraphicFramePr>
        <p:xfrm>
          <a:off x="866728" y="1672795"/>
          <a:ext cx="10874168" cy="664761"/>
        </p:xfrm>
        <a:graphic>
          <a:graphicData uri="http://schemas.openxmlformats.org/drawingml/2006/table">
            <a:tbl>
              <a:tblPr bandRow="1">
                <a:tableStyleId>{5C22544A-7EE6-4342-B048-85BDC9FD1C3A}</a:tableStyleId>
              </a:tblPr>
              <a:tblGrid>
                <a:gridCol w="1760562">
                  <a:extLst>
                    <a:ext uri="{9D8B030D-6E8A-4147-A177-3AD203B41FA5}">
                      <a16:colId xmlns:a16="http://schemas.microsoft.com/office/drawing/2014/main" val="20000"/>
                    </a:ext>
                  </a:extLst>
                </a:gridCol>
                <a:gridCol w="1326524">
                  <a:extLst>
                    <a:ext uri="{9D8B030D-6E8A-4147-A177-3AD203B41FA5}">
                      <a16:colId xmlns:a16="http://schemas.microsoft.com/office/drawing/2014/main" val="20001"/>
                    </a:ext>
                  </a:extLst>
                </a:gridCol>
                <a:gridCol w="1223493">
                  <a:extLst>
                    <a:ext uri="{9D8B030D-6E8A-4147-A177-3AD203B41FA5}">
                      <a16:colId xmlns:a16="http://schemas.microsoft.com/office/drawing/2014/main" val="20002"/>
                    </a:ext>
                  </a:extLst>
                </a:gridCol>
                <a:gridCol w="1446357">
                  <a:extLst>
                    <a:ext uri="{9D8B030D-6E8A-4147-A177-3AD203B41FA5}">
                      <a16:colId xmlns:a16="http://schemas.microsoft.com/office/drawing/2014/main" val="20003"/>
                    </a:ext>
                  </a:extLst>
                </a:gridCol>
                <a:gridCol w="1214666">
                  <a:extLst>
                    <a:ext uri="{9D8B030D-6E8A-4147-A177-3AD203B41FA5}">
                      <a16:colId xmlns:a16="http://schemas.microsoft.com/office/drawing/2014/main" val="20004"/>
                    </a:ext>
                  </a:extLst>
                </a:gridCol>
                <a:gridCol w="1214666">
                  <a:extLst>
                    <a:ext uri="{9D8B030D-6E8A-4147-A177-3AD203B41FA5}">
                      <a16:colId xmlns:a16="http://schemas.microsoft.com/office/drawing/2014/main" val="20005"/>
                    </a:ext>
                  </a:extLst>
                </a:gridCol>
                <a:gridCol w="1285820">
                  <a:extLst>
                    <a:ext uri="{9D8B030D-6E8A-4147-A177-3AD203B41FA5}">
                      <a16:colId xmlns:a16="http://schemas.microsoft.com/office/drawing/2014/main" val="20006"/>
                    </a:ext>
                  </a:extLst>
                </a:gridCol>
                <a:gridCol w="1402080">
                  <a:extLst>
                    <a:ext uri="{9D8B030D-6E8A-4147-A177-3AD203B41FA5}">
                      <a16:colId xmlns:a16="http://schemas.microsoft.com/office/drawing/2014/main" val="20007"/>
                    </a:ext>
                  </a:extLst>
                </a:gridCol>
              </a:tblGrid>
              <a:tr h="664761">
                <a:tc>
                  <a:txBody>
                    <a:bodyPr/>
                    <a:lstStyle/>
                    <a:p>
                      <a:pPr algn="l"/>
                      <a:endParaRPr lang="en-GB" sz="1600" b="1" dirty="0">
                        <a:solidFill>
                          <a:srgbClr val="FFFFFF"/>
                        </a:solidFill>
                        <a:latin typeface="Arial" panose="020B0604020202020204" pitchFamily="34" charset="0"/>
                      </a:endParaRPr>
                    </a:p>
                  </a:txBody>
                  <a:tcPr marL="129616" marR="129616" marT="64808" marB="64808">
                    <a:lnL w="0" cmpd="sng">
                      <a:solidFill>
                        <a:schemeClr val="tx1"/>
                      </a:solidFill>
                    </a:lnL>
                    <a:lnR w="0" cap="flat" cmpd="sng" algn="ctr">
                      <a:solidFill>
                        <a:schemeClr val="tx1"/>
                      </a:solidFill>
                      <a:prstDash val="solid"/>
                      <a:round/>
                      <a:headEnd type="none" w="med" len="med"/>
                      <a:tailEnd type="none" w="med" len="med"/>
                    </a:lnR>
                    <a:lnT w="0" cmpd="sng">
                      <a:solidFill>
                        <a:schemeClr val="tx1"/>
                      </a:solidFill>
                    </a:lnT>
                    <a:lnB w="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ZA" sz="1600" b="1" kern="1200" dirty="0">
                          <a:solidFill>
                            <a:schemeClr val="bg1"/>
                          </a:solidFill>
                          <a:latin typeface="Arial" panose="020B0604020202020204" pitchFamily="34" charset="0"/>
                          <a:ea typeface="+mn-ea"/>
                          <a:cs typeface="+mn-cs"/>
                        </a:rPr>
                        <a:t>Total</a:t>
                      </a:r>
                    </a:p>
                  </a:txBody>
                  <a:tcPr marL="9525" marR="9525" marT="9525" marB="0" anchor="ctr">
                    <a:lnL w="0" cmpd="sng">
                      <a:solidFill>
                        <a:schemeClr val="tx1"/>
                      </a:solidFill>
                    </a:lnL>
                    <a:lnR w="0" cmpd="sng">
                      <a:solidFill>
                        <a:schemeClr val="tx1"/>
                      </a:solidFill>
                    </a:lnR>
                    <a:lnT w="0" cmpd="sng">
                      <a:solidFill>
                        <a:schemeClr val="tx1"/>
                      </a:solidFill>
                    </a:lnT>
                    <a:lnB w="0" cmpd="sng">
                      <a:solidFill>
                        <a:schemeClr val="tx1"/>
                      </a:solidFill>
                    </a:lnB>
                    <a:lnTlToBr w="12700" cmpd="sng">
                      <a:noFill/>
                      <a:prstDash val="solid"/>
                    </a:lnTlToBr>
                    <a:lnBlToTr w="12700" cmpd="sng">
                      <a:noFill/>
                      <a:prstDash val="solid"/>
                    </a:lnBlToTr>
                    <a:solidFill>
                      <a:schemeClr val="tx1"/>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ZA" sz="1600" b="1" kern="1200" dirty="0">
                          <a:solidFill>
                            <a:schemeClr val="bg1"/>
                          </a:solidFill>
                          <a:latin typeface="Arial" panose="020B0604020202020204" pitchFamily="34" charset="0"/>
                          <a:ea typeface="+mn-ea"/>
                          <a:cs typeface="+mn-cs"/>
                        </a:rPr>
                        <a:t>The Good Girl</a:t>
                      </a:r>
                    </a:p>
                  </a:txBody>
                  <a:tcPr marL="9525" marR="9525" marT="9525" marB="0" anchor="ctr">
                    <a:lnL w="0" cmpd="sng">
                      <a:solidFill>
                        <a:schemeClr val="tx1"/>
                      </a:solidFill>
                    </a:lnL>
                    <a:lnR w="0" cmpd="sng">
                      <a:solidFill>
                        <a:schemeClr val="tx1"/>
                      </a:solidFill>
                    </a:lnR>
                    <a:lnT w="0" cmpd="sng">
                      <a:solidFill>
                        <a:schemeClr val="tx1"/>
                      </a:solidFill>
                    </a:lnT>
                    <a:lnB w="0" cmpd="sng">
                      <a:solidFill>
                        <a:schemeClr val="tx1"/>
                      </a:solidFill>
                    </a:lnB>
                    <a:lnTlToBr w="12700" cmpd="sng">
                      <a:noFill/>
                      <a:prstDash val="solid"/>
                    </a:lnTlToBr>
                    <a:lnBlToTr w="12700" cmpd="sng">
                      <a:noFill/>
                      <a:prstDash val="solid"/>
                    </a:lnBlToTr>
                    <a:solidFill>
                      <a:srgbClr val="E5007E"/>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ZA" sz="1600" b="1" kern="1200" dirty="0">
                          <a:solidFill>
                            <a:schemeClr val="bg1"/>
                          </a:solidFill>
                          <a:latin typeface="Arial" panose="020B0604020202020204" pitchFamily="34" charset="0"/>
                          <a:ea typeface="+mn-ea"/>
                          <a:cs typeface="+mn-cs"/>
                        </a:rPr>
                        <a:t>Conservative Survivalists</a:t>
                      </a:r>
                    </a:p>
                  </a:txBody>
                  <a:tcPr marL="9525" marR="9525" marT="9525" marB="0" anchor="ctr">
                    <a:lnL w="0" cmpd="sng">
                      <a:solidFill>
                        <a:schemeClr val="tx1"/>
                      </a:solidFill>
                    </a:lnL>
                    <a:lnR w="0" cap="flat" cmpd="sng" algn="ctr">
                      <a:solidFill>
                        <a:schemeClr val="tx1"/>
                      </a:solidFill>
                      <a:prstDash val="solid"/>
                      <a:round/>
                      <a:headEnd type="none" w="med" len="med"/>
                      <a:tailEnd type="none" w="med" len="med"/>
                    </a:lnR>
                    <a:lnT w="0" cmpd="sng">
                      <a:solidFill>
                        <a:schemeClr val="tx1"/>
                      </a:solidFill>
                    </a:lnT>
                    <a:lnB w="0" cmpd="sng">
                      <a:solidFill>
                        <a:schemeClr val="tx1"/>
                      </a:solidFill>
                    </a:lnB>
                    <a:lnTlToBr w="12700" cmpd="sng">
                      <a:noFill/>
                      <a:prstDash val="solid"/>
                    </a:lnTlToBr>
                    <a:lnBlToTr w="12700" cmpd="sng">
                      <a:noFill/>
                      <a:prstDash val="solid"/>
                    </a:lnBlToTr>
                    <a:solidFill>
                      <a:schemeClr val="tx2"/>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ZA" sz="1600" b="1" kern="1200" dirty="0">
                          <a:solidFill>
                            <a:schemeClr val="bg1"/>
                          </a:solidFill>
                          <a:latin typeface="Arial" panose="020B0604020202020204" pitchFamily="34" charset="0"/>
                          <a:ea typeface="+mn-ea"/>
                          <a:cs typeface="+mn-cs"/>
                        </a:rPr>
                        <a:t>Liberated Survivalists</a:t>
                      </a:r>
                    </a:p>
                  </a:txBody>
                  <a:tcPr marL="9525" marR="9525" marT="9525" marB="0" anchor="ctr">
                    <a:lnL w="0" cmpd="sng">
                      <a:solidFill>
                        <a:schemeClr val="tx1"/>
                      </a:solidFill>
                    </a:lnL>
                    <a:lnR w="0" cap="flat" cmpd="sng" algn="ctr">
                      <a:solidFill>
                        <a:schemeClr val="tx1"/>
                      </a:solidFill>
                      <a:prstDash val="solid"/>
                      <a:round/>
                      <a:headEnd type="none" w="med" len="med"/>
                      <a:tailEnd type="none" w="med" len="med"/>
                    </a:lnR>
                    <a:lnT w="0" cmpd="sng">
                      <a:solidFill>
                        <a:schemeClr val="tx1"/>
                      </a:solidFill>
                    </a:lnT>
                    <a:lnB w="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ZA" sz="1600" b="1" kern="1200" dirty="0">
                          <a:solidFill>
                            <a:schemeClr val="bg1"/>
                          </a:solidFill>
                          <a:latin typeface="Arial" panose="020B0604020202020204" pitchFamily="34" charset="0"/>
                          <a:ea typeface="+mn-ea"/>
                          <a:cs typeface="+mn-cs"/>
                        </a:rPr>
                        <a:t>Gender Prisoners</a:t>
                      </a:r>
                    </a:p>
                  </a:txBody>
                  <a:tcPr marL="9525" marR="9525" marT="9525" marB="0" anchor="ctr">
                    <a:lnL w="0" cmpd="sng">
                      <a:solidFill>
                        <a:schemeClr val="tx1"/>
                      </a:solidFill>
                    </a:lnL>
                    <a:lnR w="0" cap="flat" cmpd="sng" algn="ctr">
                      <a:solidFill>
                        <a:schemeClr val="tx1"/>
                      </a:solidFill>
                      <a:prstDash val="solid"/>
                      <a:round/>
                      <a:headEnd type="none" w="med" len="med"/>
                      <a:tailEnd type="none" w="med" len="med"/>
                    </a:lnR>
                    <a:lnT w="0" cmpd="sng">
                      <a:solidFill>
                        <a:schemeClr val="tx1"/>
                      </a:solidFill>
                    </a:lnT>
                    <a:lnB w="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ZA" sz="1600" b="1" kern="1200" dirty="0">
                          <a:solidFill>
                            <a:schemeClr val="bg1"/>
                          </a:solidFill>
                          <a:latin typeface="Arial" panose="020B0604020202020204" pitchFamily="34" charset="0"/>
                          <a:ea typeface="+mn-ea"/>
                          <a:cs typeface="+mn-cs"/>
                        </a:rPr>
                        <a:t>Protection Savvy</a:t>
                      </a:r>
                    </a:p>
                  </a:txBody>
                  <a:tcPr marL="9525" marR="9525" marT="9525" marB="0" anchor="ctr">
                    <a:lnL w="0" cmpd="sng">
                      <a:solidFill>
                        <a:schemeClr val="tx1"/>
                      </a:solidFill>
                    </a:lnL>
                    <a:lnR w="0" cap="flat" cmpd="sng" algn="ctr">
                      <a:solidFill>
                        <a:schemeClr val="tx1"/>
                      </a:solidFill>
                      <a:prstDash val="solid"/>
                      <a:round/>
                      <a:headEnd type="none" w="med" len="med"/>
                      <a:tailEnd type="none" w="med" len="med"/>
                    </a:lnR>
                    <a:lnT w="0" cmpd="sng">
                      <a:solidFill>
                        <a:schemeClr val="tx1"/>
                      </a:solidFill>
                    </a:lnT>
                    <a:lnB w="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ZA" sz="1600" b="1" kern="1200" dirty="0">
                          <a:solidFill>
                            <a:schemeClr val="bg1"/>
                          </a:solidFill>
                          <a:latin typeface="Arial" panose="020B0604020202020204" pitchFamily="34" charset="0"/>
                          <a:ea typeface="+mn-ea"/>
                          <a:cs typeface="+mn-cs"/>
                        </a:rPr>
                        <a:t>Responsible mom</a:t>
                      </a:r>
                    </a:p>
                  </a:txBody>
                  <a:tcPr marL="9525" marR="9525" marT="9525" marB="0" anchor="ctr">
                    <a:lnL w="0" cmpd="sng">
                      <a:solidFill>
                        <a:schemeClr val="tx1"/>
                      </a:solidFill>
                    </a:lnL>
                    <a:lnR w="0" cmpd="sng">
                      <a:solidFill>
                        <a:schemeClr val="tx1"/>
                      </a:solidFill>
                    </a:lnR>
                    <a:lnT w="0" cmpd="sng">
                      <a:solidFill>
                        <a:schemeClr val="tx1"/>
                      </a:solidFill>
                    </a:lnT>
                    <a:lnB w="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10000"/>
                  </a:ext>
                </a:extLst>
              </a:tr>
            </a:tbl>
          </a:graphicData>
        </a:graphic>
      </p:graphicFrame>
      <p:graphicFrame>
        <p:nvGraphicFramePr>
          <p:cNvPr id="20" name="Chart 19"/>
          <p:cNvGraphicFramePr/>
          <p:nvPr>
            <p:extLst>
              <p:ext uri="{D42A27DB-BD31-4B8C-83A1-F6EECF244321}">
                <p14:modId xmlns:p14="http://schemas.microsoft.com/office/powerpoint/2010/main" val="2405070799"/>
              </p:ext>
            </p:extLst>
          </p:nvPr>
        </p:nvGraphicFramePr>
        <p:xfrm>
          <a:off x="2146613" y="2222571"/>
          <a:ext cx="2292441" cy="4083651"/>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21" name="Chart 20"/>
          <p:cNvGraphicFramePr/>
          <p:nvPr>
            <p:extLst>
              <p:ext uri="{D42A27DB-BD31-4B8C-83A1-F6EECF244321}">
                <p14:modId xmlns:p14="http://schemas.microsoft.com/office/powerpoint/2010/main" val="2799313149"/>
              </p:ext>
            </p:extLst>
          </p:nvPr>
        </p:nvGraphicFramePr>
        <p:xfrm>
          <a:off x="4823343" y="2222571"/>
          <a:ext cx="2292441" cy="4083651"/>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22" name="Chart 21"/>
          <p:cNvGraphicFramePr/>
          <p:nvPr>
            <p:extLst>
              <p:ext uri="{D42A27DB-BD31-4B8C-83A1-F6EECF244321}">
                <p14:modId xmlns:p14="http://schemas.microsoft.com/office/powerpoint/2010/main" val="537586416"/>
              </p:ext>
            </p:extLst>
          </p:nvPr>
        </p:nvGraphicFramePr>
        <p:xfrm>
          <a:off x="3426498" y="2222571"/>
          <a:ext cx="2292441" cy="408365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23" name="Chart 22"/>
          <p:cNvGraphicFramePr/>
          <p:nvPr>
            <p:extLst>
              <p:ext uri="{D42A27DB-BD31-4B8C-83A1-F6EECF244321}">
                <p14:modId xmlns:p14="http://schemas.microsoft.com/office/powerpoint/2010/main" val="2390262591"/>
              </p:ext>
            </p:extLst>
          </p:nvPr>
        </p:nvGraphicFramePr>
        <p:xfrm>
          <a:off x="6085350" y="2222571"/>
          <a:ext cx="2292441" cy="4083651"/>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24" name="Chart 23"/>
          <p:cNvGraphicFramePr/>
          <p:nvPr>
            <p:extLst>
              <p:ext uri="{D42A27DB-BD31-4B8C-83A1-F6EECF244321}">
                <p14:modId xmlns:p14="http://schemas.microsoft.com/office/powerpoint/2010/main" val="208458317"/>
              </p:ext>
            </p:extLst>
          </p:nvPr>
        </p:nvGraphicFramePr>
        <p:xfrm>
          <a:off x="7347357" y="2222571"/>
          <a:ext cx="2292441" cy="4083651"/>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25" name="Chart 24"/>
          <p:cNvGraphicFramePr/>
          <p:nvPr>
            <p:extLst>
              <p:ext uri="{D42A27DB-BD31-4B8C-83A1-F6EECF244321}">
                <p14:modId xmlns:p14="http://schemas.microsoft.com/office/powerpoint/2010/main" val="3119643204"/>
              </p:ext>
            </p:extLst>
          </p:nvPr>
        </p:nvGraphicFramePr>
        <p:xfrm>
          <a:off x="8702446" y="2222571"/>
          <a:ext cx="2292441" cy="4083651"/>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6" name="Chart 25"/>
          <p:cNvGraphicFramePr/>
          <p:nvPr>
            <p:extLst>
              <p:ext uri="{D42A27DB-BD31-4B8C-83A1-F6EECF244321}">
                <p14:modId xmlns:p14="http://schemas.microsoft.com/office/powerpoint/2010/main" val="2357692682"/>
              </p:ext>
            </p:extLst>
          </p:nvPr>
        </p:nvGraphicFramePr>
        <p:xfrm>
          <a:off x="9714857" y="2222571"/>
          <a:ext cx="2292441" cy="4083651"/>
        </p:xfrm>
        <a:graphic>
          <a:graphicData uri="http://schemas.openxmlformats.org/drawingml/2006/chart">
            <c:chart xmlns:c="http://schemas.openxmlformats.org/drawingml/2006/chart" xmlns:r="http://schemas.openxmlformats.org/officeDocument/2006/relationships" r:id="rId10"/>
          </a:graphicData>
        </a:graphic>
      </p:graphicFrame>
      <p:sp>
        <p:nvSpPr>
          <p:cNvPr id="2" name="Rectangle 1"/>
          <p:cNvSpPr/>
          <p:nvPr/>
        </p:nvSpPr>
        <p:spPr bwMode="ltGray">
          <a:xfrm>
            <a:off x="1435569" y="2912905"/>
            <a:ext cx="1180028" cy="448661"/>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ZA" sz="1400" b="1" dirty="0">
                <a:solidFill>
                  <a:srgbClr val="E5007E"/>
                </a:solidFill>
              </a:rPr>
              <a:t>Routine</a:t>
            </a:r>
          </a:p>
        </p:txBody>
      </p:sp>
      <p:sp>
        <p:nvSpPr>
          <p:cNvPr id="30" name="Rectangle 29"/>
          <p:cNvSpPr/>
          <p:nvPr/>
        </p:nvSpPr>
        <p:spPr bwMode="ltGray">
          <a:xfrm>
            <a:off x="1435569" y="4040067"/>
            <a:ext cx="1180028" cy="448661"/>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ZA" sz="1400" b="1" dirty="0">
                <a:solidFill>
                  <a:srgbClr val="E5007E"/>
                </a:solidFill>
              </a:rPr>
              <a:t>Pressured</a:t>
            </a:r>
          </a:p>
        </p:txBody>
      </p:sp>
      <p:sp>
        <p:nvSpPr>
          <p:cNvPr id="39" name="Rectangle 38"/>
          <p:cNvSpPr/>
          <p:nvPr/>
        </p:nvSpPr>
        <p:spPr bwMode="ltGray">
          <a:xfrm>
            <a:off x="1435569" y="5065721"/>
            <a:ext cx="1180028" cy="448661"/>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ZA" sz="1400" b="1" dirty="0">
                <a:solidFill>
                  <a:srgbClr val="E5007E"/>
                </a:solidFill>
              </a:rPr>
              <a:t>Exploration</a:t>
            </a:r>
          </a:p>
        </p:txBody>
      </p:sp>
      <p:sp>
        <p:nvSpPr>
          <p:cNvPr id="27" name="Oval 26"/>
          <p:cNvSpPr/>
          <p:nvPr/>
        </p:nvSpPr>
        <p:spPr>
          <a:xfrm>
            <a:off x="8146332" y="6484424"/>
            <a:ext cx="293333" cy="244528"/>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ZA" sz="1600" dirty="0"/>
          </a:p>
        </p:txBody>
      </p:sp>
      <p:sp>
        <p:nvSpPr>
          <p:cNvPr id="28" name="Oval 27"/>
          <p:cNvSpPr/>
          <p:nvPr/>
        </p:nvSpPr>
        <p:spPr>
          <a:xfrm>
            <a:off x="8131981" y="6222583"/>
            <a:ext cx="293333" cy="244528"/>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ZA" sz="1600" dirty="0"/>
          </a:p>
        </p:txBody>
      </p:sp>
      <p:sp>
        <p:nvSpPr>
          <p:cNvPr id="29" name="Rectangle 28"/>
          <p:cNvSpPr/>
          <p:nvPr/>
        </p:nvSpPr>
        <p:spPr>
          <a:xfrm>
            <a:off x="8514564" y="6302555"/>
            <a:ext cx="1766258" cy="3841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ZA" sz="1200" dirty="0">
                <a:solidFill>
                  <a:schemeClr val="tx1"/>
                </a:solidFill>
              </a:rPr>
              <a:t>Significantly higher/ lower than total market</a:t>
            </a:r>
          </a:p>
        </p:txBody>
      </p:sp>
      <p:sp>
        <p:nvSpPr>
          <p:cNvPr id="43" name="Oval 42"/>
          <p:cNvSpPr/>
          <p:nvPr/>
        </p:nvSpPr>
        <p:spPr>
          <a:xfrm>
            <a:off x="8702446" y="4116169"/>
            <a:ext cx="489159" cy="407773"/>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ZA" sz="1600" dirty="0"/>
          </a:p>
        </p:txBody>
      </p:sp>
      <p:sp>
        <p:nvSpPr>
          <p:cNvPr id="40" name="Oval 39"/>
          <p:cNvSpPr/>
          <p:nvPr/>
        </p:nvSpPr>
        <p:spPr>
          <a:xfrm>
            <a:off x="8682219" y="3708396"/>
            <a:ext cx="489159" cy="407773"/>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ZA" sz="1600" dirty="0"/>
          </a:p>
        </p:txBody>
      </p:sp>
      <p:sp>
        <p:nvSpPr>
          <p:cNvPr id="45" name="Oval 44"/>
          <p:cNvSpPr/>
          <p:nvPr/>
        </p:nvSpPr>
        <p:spPr>
          <a:xfrm>
            <a:off x="11123312" y="2600001"/>
            <a:ext cx="489159" cy="407773"/>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ZA" sz="1600" dirty="0"/>
          </a:p>
        </p:txBody>
      </p:sp>
      <p:sp>
        <p:nvSpPr>
          <p:cNvPr id="46" name="Oval 45"/>
          <p:cNvSpPr/>
          <p:nvPr/>
        </p:nvSpPr>
        <p:spPr>
          <a:xfrm>
            <a:off x="4660939" y="2615203"/>
            <a:ext cx="489159" cy="407773"/>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ZA" sz="1600" dirty="0"/>
          </a:p>
        </p:txBody>
      </p:sp>
      <p:sp>
        <p:nvSpPr>
          <p:cNvPr id="47" name="Oval 46"/>
          <p:cNvSpPr/>
          <p:nvPr/>
        </p:nvSpPr>
        <p:spPr>
          <a:xfrm>
            <a:off x="7023419" y="3708396"/>
            <a:ext cx="489159" cy="407773"/>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ZA" sz="1600" dirty="0"/>
          </a:p>
        </p:txBody>
      </p:sp>
      <p:sp>
        <p:nvSpPr>
          <p:cNvPr id="48" name="Oval 47"/>
          <p:cNvSpPr/>
          <p:nvPr/>
        </p:nvSpPr>
        <p:spPr>
          <a:xfrm>
            <a:off x="9626791" y="5209362"/>
            <a:ext cx="489159" cy="407773"/>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ZA" sz="1600" dirty="0"/>
          </a:p>
        </p:txBody>
      </p:sp>
      <p:sp>
        <p:nvSpPr>
          <p:cNvPr id="49" name="Oval 48"/>
          <p:cNvSpPr/>
          <p:nvPr/>
        </p:nvSpPr>
        <p:spPr>
          <a:xfrm>
            <a:off x="6969234" y="4844831"/>
            <a:ext cx="489159" cy="407773"/>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ZA" sz="1600" dirty="0"/>
          </a:p>
        </p:txBody>
      </p:sp>
      <p:sp>
        <p:nvSpPr>
          <p:cNvPr id="50" name="Oval 49"/>
          <p:cNvSpPr/>
          <p:nvPr/>
        </p:nvSpPr>
        <p:spPr>
          <a:xfrm>
            <a:off x="4416359" y="3043733"/>
            <a:ext cx="489159" cy="407773"/>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ZA" sz="1600" dirty="0"/>
          </a:p>
        </p:txBody>
      </p:sp>
      <p:sp>
        <p:nvSpPr>
          <p:cNvPr id="51" name="Oval 50"/>
          <p:cNvSpPr/>
          <p:nvPr/>
        </p:nvSpPr>
        <p:spPr>
          <a:xfrm>
            <a:off x="10580787" y="3043733"/>
            <a:ext cx="489159" cy="407773"/>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ZA" sz="1600" dirty="0"/>
          </a:p>
        </p:txBody>
      </p:sp>
      <p:sp>
        <p:nvSpPr>
          <p:cNvPr id="52" name="Oval 51"/>
          <p:cNvSpPr/>
          <p:nvPr/>
        </p:nvSpPr>
        <p:spPr>
          <a:xfrm>
            <a:off x="10500504" y="4157683"/>
            <a:ext cx="489159" cy="407773"/>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ZA" sz="1600" dirty="0"/>
          </a:p>
        </p:txBody>
      </p:sp>
      <p:sp>
        <p:nvSpPr>
          <p:cNvPr id="53" name="Oval 52"/>
          <p:cNvSpPr/>
          <p:nvPr/>
        </p:nvSpPr>
        <p:spPr>
          <a:xfrm>
            <a:off x="8119346" y="2588742"/>
            <a:ext cx="489159" cy="407773"/>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ZA" sz="1600" dirty="0"/>
          </a:p>
        </p:txBody>
      </p:sp>
      <p:sp>
        <p:nvSpPr>
          <p:cNvPr id="54" name="Oval 53"/>
          <p:cNvSpPr/>
          <p:nvPr/>
        </p:nvSpPr>
        <p:spPr>
          <a:xfrm>
            <a:off x="8227152" y="3022976"/>
            <a:ext cx="489159" cy="407773"/>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ZA" sz="1600" dirty="0"/>
          </a:p>
        </p:txBody>
      </p:sp>
    </p:spTree>
    <p:extLst>
      <p:ext uri="{BB962C8B-B14F-4D97-AF65-F5344CB8AC3E}">
        <p14:creationId xmlns:p14="http://schemas.microsoft.com/office/powerpoint/2010/main" val="2147447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67645" y="226599"/>
            <a:ext cx="9840880" cy="404119"/>
          </a:xfrm>
        </p:spPr>
        <p:txBody>
          <a:bodyPr/>
          <a:lstStyle/>
          <a:p>
            <a:r>
              <a:rPr lang="en-ZA" dirty="0"/>
              <a:t>On an exploration journey, shoppers are exploring which products would best meet their needs. </a:t>
            </a:r>
            <a:br>
              <a:rPr lang="en-ZA" dirty="0"/>
            </a:br>
            <a:r>
              <a:rPr lang="en-ZA" sz="1800" b="0" dirty="0"/>
              <a:t>For sanitary protection, merchandising plays a key role influencing purchase decisions. Promotional activity is a key trigger for shopping deodorant.</a:t>
            </a:r>
          </a:p>
        </p:txBody>
      </p:sp>
      <p:sp>
        <p:nvSpPr>
          <p:cNvPr id="3" name="Slide Number Placeholder 2"/>
          <p:cNvSpPr>
            <a:spLocks noGrp="1"/>
          </p:cNvSpPr>
          <p:nvPr>
            <p:ph type="sldNum" sz="quarter" idx="4"/>
          </p:nvPr>
        </p:nvSpPr>
        <p:spPr/>
        <p:txBody>
          <a:bodyPr/>
          <a:lstStyle/>
          <a:p>
            <a:fld id="{4034BEE3-566C-4068-A777-C3A4762E861B}" type="slidenum">
              <a:rPr lang="en-GB" smtClean="0">
                <a:solidFill>
                  <a:srgbClr val="717171"/>
                </a:solidFill>
              </a:rPr>
              <a:pPr/>
              <a:t>73</a:t>
            </a:fld>
            <a:endParaRPr lang="en-GB" dirty="0">
              <a:solidFill>
                <a:srgbClr val="717171"/>
              </a:solidFill>
            </a:endParaRPr>
          </a:p>
        </p:txBody>
      </p:sp>
      <p:sp>
        <p:nvSpPr>
          <p:cNvPr id="4" name="Text Placeholder 3"/>
          <p:cNvSpPr>
            <a:spLocks noGrp="1"/>
          </p:cNvSpPr>
          <p:nvPr>
            <p:ph type="body" sz="quarter" idx="17"/>
          </p:nvPr>
        </p:nvSpPr>
        <p:spPr>
          <a:xfrm>
            <a:off x="367644" y="1724024"/>
            <a:ext cx="11477331" cy="396875"/>
          </a:xfrm>
        </p:spPr>
        <p:txBody>
          <a:bodyPr/>
          <a:lstStyle/>
          <a:p>
            <a:r>
              <a:rPr lang="en-GB" b="1" dirty="0">
                <a:cs typeface="Arial" charset="0"/>
              </a:rPr>
              <a:t>Triggers for Exploration Mindset</a:t>
            </a:r>
          </a:p>
        </p:txBody>
      </p:sp>
      <p:grpSp>
        <p:nvGrpSpPr>
          <p:cNvPr id="13" name="Group 12"/>
          <p:cNvGrpSpPr/>
          <p:nvPr/>
        </p:nvGrpSpPr>
        <p:grpSpPr>
          <a:xfrm>
            <a:off x="11066249" y="93820"/>
            <a:ext cx="892805" cy="890439"/>
            <a:chOff x="4582910" y="2634456"/>
            <a:chExt cx="895740" cy="893366"/>
          </a:xfrm>
        </p:grpSpPr>
        <p:sp>
          <p:nvSpPr>
            <p:cNvPr id="14" name="Oval 19"/>
            <p:cNvSpPr>
              <a:spLocks noChangeArrowheads="1"/>
            </p:cNvSpPr>
            <p:nvPr/>
          </p:nvSpPr>
          <p:spPr bwMode="auto">
            <a:xfrm>
              <a:off x="4582910" y="2634456"/>
              <a:ext cx="895740" cy="893366"/>
            </a:xfrm>
            <a:prstGeom prst="ellipse">
              <a:avLst/>
            </a:prstGeom>
            <a:solidFill>
              <a:schemeClr val="bg2"/>
            </a:solidFill>
            <a:ln w="9525">
              <a:noFill/>
              <a:round/>
              <a:headEnd/>
              <a:tailEnd/>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FFFFFF"/>
                </a:solidFill>
              </a:endParaRPr>
            </a:p>
          </p:txBody>
        </p:sp>
        <p:sp>
          <p:nvSpPr>
            <p:cNvPr id="15" name="Freeform 20"/>
            <p:cNvSpPr>
              <a:spLocks noEditPoints="1"/>
            </p:cNvSpPr>
            <p:nvPr/>
          </p:nvSpPr>
          <p:spPr bwMode="auto">
            <a:xfrm>
              <a:off x="4764906" y="2816453"/>
              <a:ext cx="531746" cy="529373"/>
            </a:xfrm>
            <a:custGeom>
              <a:avLst/>
              <a:gdLst>
                <a:gd name="T0" fmla="*/ 235 w 672"/>
                <a:gd name="T1" fmla="*/ 235 h 669"/>
                <a:gd name="T2" fmla="*/ 0 w 672"/>
                <a:gd name="T3" fmla="*/ 669 h 669"/>
                <a:gd name="T4" fmla="*/ 437 w 672"/>
                <a:gd name="T5" fmla="*/ 434 h 669"/>
                <a:gd name="T6" fmla="*/ 672 w 672"/>
                <a:gd name="T7" fmla="*/ 0 h 669"/>
                <a:gd name="T8" fmla="*/ 235 w 672"/>
                <a:gd name="T9" fmla="*/ 235 h 669"/>
                <a:gd name="T10" fmla="*/ 100 w 672"/>
                <a:gd name="T11" fmla="*/ 570 h 669"/>
                <a:gd name="T12" fmla="*/ 266 w 672"/>
                <a:gd name="T13" fmla="*/ 263 h 669"/>
                <a:gd name="T14" fmla="*/ 266 w 672"/>
                <a:gd name="T15" fmla="*/ 263 h 669"/>
                <a:gd name="T16" fmla="*/ 406 w 672"/>
                <a:gd name="T17" fmla="*/ 406 h 669"/>
                <a:gd name="T18" fmla="*/ 100 w 672"/>
                <a:gd name="T19" fmla="*/ 570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72" h="669">
                  <a:moveTo>
                    <a:pt x="235" y="235"/>
                  </a:moveTo>
                  <a:lnTo>
                    <a:pt x="0" y="669"/>
                  </a:lnTo>
                  <a:lnTo>
                    <a:pt x="437" y="434"/>
                  </a:lnTo>
                  <a:lnTo>
                    <a:pt x="672" y="0"/>
                  </a:lnTo>
                  <a:lnTo>
                    <a:pt x="235" y="235"/>
                  </a:lnTo>
                  <a:close/>
                  <a:moveTo>
                    <a:pt x="100" y="570"/>
                  </a:moveTo>
                  <a:lnTo>
                    <a:pt x="266" y="263"/>
                  </a:lnTo>
                  <a:lnTo>
                    <a:pt x="266" y="263"/>
                  </a:lnTo>
                  <a:lnTo>
                    <a:pt x="406" y="406"/>
                  </a:lnTo>
                  <a:lnTo>
                    <a:pt x="100" y="570"/>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rgbClr val="333333"/>
                </a:solidFill>
              </a:endParaRPr>
            </a:p>
          </p:txBody>
        </p:sp>
      </p:grpSp>
      <p:grpSp>
        <p:nvGrpSpPr>
          <p:cNvPr id="19" name="Group 18"/>
          <p:cNvGrpSpPr/>
          <p:nvPr/>
        </p:nvGrpSpPr>
        <p:grpSpPr>
          <a:xfrm>
            <a:off x="674219" y="1737473"/>
            <a:ext cx="10838433" cy="4131064"/>
            <a:chOff x="674219" y="1491814"/>
            <a:chExt cx="10838433" cy="4131064"/>
          </a:xfrm>
        </p:grpSpPr>
        <p:sp>
          <p:nvSpPr>
            <p:cNvPr id="18" name="Rectangle 17"/>
            <p:cNvSpPr/>
            <p:nvPr/>
          </p:nvSpPr>
          <p:spPr bwMode="ltGray">
            <a:xfrm>
              <a:off x="4858604" y="2429332"/>
              <a:ext cx="1397104" cy="3193546"/>
            </a:xfrm>
            <a:prstGeom prst="rect">
              <a:avLst/>
            </a:prstGeom>
            <a:noFill/>
            <a:ln w="12700">
              <a:solidFill>
                <a:schemeClr val="tx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en-ZA" sz="1400" b="0" dirty="0" err="1"/>
            </a:p>
          </p:txBody>
        </p:sp>
        <p:graphicFrame>
          <p:nvGraphicFramePr>
            <p:cNvPr id="27" name="Content Placeholder 4"/>
            <p:cNvGraphicFramePr>
              <a:graphicFrameLocks/>
            </p:cNvGraphicFramePr>
            <p:nvPr>
              <p:extLst>
                <p:ext uri="{D42A27DB-BD31-4B8C-83A1-F6EECF244321}">
                  <p14:modId xmlns:p14="http://schemas.microsoft.com/office/powerpoint/2010/main" val="4156381698"/>
                </p:ext>
              </p:extLst>
            </p:nvPr>
          </p:nvGraphicFramePr>
          <p:xfrm>
            <a:off x="674219" y="1491814"/>
            <a:ext cx="10838433" cy="4012709"/>
          </p:xfrm>
          <a:graphic>
            <a:graphicData uri="http://schemas.openxmlformats.org/drawingml/2006/chart">
              <c:chart xmlns:c="http://schemas.openxmlformats.org/drawingml/2006/chart" xmlns:r="http://schemas.openxmlformats.org/officeDocument/2006/relationships" r:id="rId2"/>
            </a:graphicData>
          </a:graphic>
        </p:graphicFrame>
        <p:sp>
          <p:nvSpPr>
            <p:cNvPr id="35" name="Rectangle 34"/>
            <p:cNvSpPr/>
            <p:nvPr/>
          </p:nvSpPr>
          <p:spPr bwMode="ltGray">
            <a:xfrm>
              <a:off x="7542068" y="2429332"/>
              <a:ext cx="1397104" cy="3193546"/>
            </a:xfrm>
            <a:prstGeom prst="rect">
              <a:avLst/>
            </a:prstGeom>
            <a:noFill/>
            <a:ln w="12700">
              <a:solidFill>
                <a:schemeClr val="tx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en-ZA" sz="1400" b="0" dirty="0" err="1"/>
            </a:p>
          </p:txBody>
        </p:sp>
      </p:grpSp>
    </p:spTree>
    <p:extLst>
      <p:ext uri="{BB962C8B-B14F-4D97-AF65-F5344CB8AC3E}">
        <p14:creationId xmlns:p14="http://schemas.microsoft.com/office/powerpoint/2010/main" val="42815630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t="15541"/>
          <a:stretch/>
        </p:blipFill>
        <p:spPr>
          <a:xfrm>
            <a:off x="0" y="0"/>
            <a:ext cx="12192000" cy="6858000"/>
          </a:xfrm>
          <a:prstGeom prst="rect">
            <a:avLst/>
          </a:prstGeom>
        </p:spPr>
      </p:pic>
      <p:sp>
        <p:nvSpPr>
          <p:cNvPr id="2" name="Text Placeholder 1"/>
          <p:cNvSpPr>
            <a:spLocks noGrp="1"/>
          </p:cNvSpPr>
          <p:nvPr>
            <p:ph type="body" sz="quarter" idx="15"/>
          </p:nvPr>
        </p:nvSpPr>
        <p:spPr>
          <a:xfrm>
            <a:off x="323422" y="2155799"/>
            <a:ext cx="6260258" cy="1585557"/>
          </a:xfrm>
        </p:spPr>
        <p:txBody>
          <a:bodyPr/>
          <a:lstStyle/>
          <a:p>
            <a:r>
              <a:rPr lang="en-GB" sz="4000" dirty="0"/>
              <a:t>Touchpoint evaluation must go beyond ‘reach’ to measure the true impact on purchase </a:t>
            </a:r>
          </a:p>
        </p:txBody>
      </p:sp>
    </p:spTree>
    <p:extLst>
      <p:ext uri="{BB962C8B-B14F-4D97-AF65-F5344CB8AC3E}">
        <p14:creationId xmlns:p14="http://schemas.microsoft.com/office/powerpoint/2010/main" val="17557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094" y="208131"/>
            <a:ext cx="11466875" cy="404119"/>
          </a:xfrm>
        </p:spPr>
        <p:txBody>
          <a:bodyPr/>
          <a:lstStyle/>
          <a:p>
            <a:r>
              <a:rPr lang="en-ZA" dirty="0"/>
              <a:t>Which touchpoints are driving purchase decisions?</a:t>
            </a:r>
          </a:p>
        </p:txBody>
      </p:sp>
      <p:sp>
        <p:nvSpPr>
          <p:cNvPr id="3" name="Slide Number Placeholder 2"/>
          <p:cNvSpPr>
            <a:spLocks noGrp="1"/>
          </p:cNvSpPr>
          <p:nvPr>
            <p:ph type="sldNum" sz="quarter" idx="4"/>
          </p:nvPr>
        </p:nvSpPr>
        <p:spPr/>
        <p:txBody>
          <a:bodyPr/>
          <a:lstStyle/>
          <a:p>
            <a:fld id="{4034BEE3-566C-4068-A777-C3A4762E861B}" type="slidenum">
              <a:rPr lang="en-GB" smtClean="0">
                <a:solidFill>
                  <a:srgbClr val="717171"/>
                </a:solidFill>
              </a:rPr>
              <a:pPr/>
              <a:t>75</a:t>
            </a:fld>
            <a:endParaRPr lang="en-GB" dirty="0">
              <a:solidFill>
                <a:srgbClr val="717171"/>
              </a:solidFill>
            </a:endParaRPr>
          </a:p>
        </p:txBody>
      </p:sp>
      <p:graphicFrame>
        <p:nvGraphicFramePr>
          <p:cNvPr id="6" name="Content Placeholder 4"/>
          <p:cNvGraphicFramePr>
            <a:graphicFrameLocks/>
          </p:cNvGraphicFramePr>
          <p:nvPr>
            <p:extLst>
              <p:ext uri="{D42A27DB-BD31-4B8C-83A1-F6EECF244321}">
                <p14:modId xmlns:p14="http://schemas.microsoft.com/office/powerpoint/2010/main" val="2562460356"/>
              </p:ext>
            </p:extLst>
          </p:nvPr>
        </p:nvGraphicFramePr>
        <p:xfrm>
          <a:off x="0" y="1777289"/>
          <a:ext cx="4394579" cy="4141453"/>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7" name="Content Placeholder 4"/>
          <p:cNvGraphicFramePr>
            <a:graphicFrameLocks/>
          </p:cNvGraphicFramePr>
          <p:nvPr>
            <p:extLst>
              <p:ext uri="{D42A27DB-BD31-4B8C-83A1-F6EECF244321}">
                <p14:modId xmlns:p14="http://schemas.microsoft.com/office/powerpoint/2010/main" val="501725413"/>
              </p:ext>
            </p:extLst>
          </p:nvPr>
        </p:nvGraphicFramePr>
        <p:xfrm>
          <a:off x="4011456" y="1777288"/>
          <a:ext cx="4122609" cy="4141453"/>
        </p:xfrm>
        <a:graphic>
          <a:graphicData uri="http://schemas.openxmlformats.org/drawingml/2006/chart">
            <c:chart xmlns:c="http://schemas.openxmlformats.org/drawingml/2006/chart" xmlns:r="http://schemas.openxmlformats.org/officeDocument/2006/relationships" r:id="rId4"/>
          </a:graphicData>
        </a:graphic>
      </p:graphicFrame>
      <p:sp>
        <p:nvSpPr>
          <p:cNvPr id="8" name="Rectangle 7"/>
          <p:cNvSpPr/>
          <p:nvPr/>
        </p:nvSpPr>
        <p:spPr>
          <a:xfrm>
            <a:off x="0" y="5809557"/>
            <a:ext cx="913799" cy="3399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defRPr/>
            </a:pPr>
            <a:r>
              <a:rPr lang="en-US" sz="1200" kern="0" dirty="0">
                <a:solidFill>
                  <a:srgbClr val="717171">
                    <a:lumMod val="75000"/>
                  </a:srgbClr>
                </a:solidFill>
              </a:rPr>
              <a:t>n= 1500</a:t>
            </a:r>
          </a:p>
        </p:txBody>
      </p:sp>
      <p:graphicFrame>
        <p:nvGraphicFramePr>
          <p:cNvPr id="9" name="Content Placeholder 10"/>
          <p:cNvGraphicFramePr>
            <a:graphicFrameLocks/>
          </p:cNvGraphicFramePr>
          <p:nvPr>
            <p:extLst>
              <p:ext uri="{D42A27DB-BD31-4B8C-83A1-F6EECF244321}">
                <p14:modId xmlns:p14="http://schemas.microsoft.com/office/powerpoint/2010/main" val="3331612324"/>
              </p:ext>
            </p:extLst>
          </p:nvPr>
        </p:nvGraphicFramePr>
        <p:xfrm>
          <a:off x="7492236" y="1733268"/>
          <a:ext cx="4218462" cy="3875964"/>
        </p:xfrm>
        <a:graphic>
          <a:graphicData uri="http://schemas.openxmlformats.org/drawingml/2006/chart">
            <c:chart xmlns:c="http://schemas.openxmlformats.org/drawingml/2006/chart" xmlns:r="http://schemas.openxmlformats.org/officeDocument/2006/relationships" r:id="rId5"/>
          </a:graphicData>
        </a:graphic>
      </p:graphicFrame>
      <p:sp>
        <p:nvSpPr>
          <p:cNvPr id="12" name="Text Placeholder 11"/>
          <p:cNvSpPr>
            <a:spLocks noGrp="1"/>
          </p:cNvSpPr>
          <p:nvPr>
            <p:ph type="body" sz="quarter" idx="17"/>
          </p:nvPr>
        </p:nvSpPr>
        <p:spPr>
          <a:xfrm>
            <a:off x="334094" y="503825"/>
            <a:ext cx="11659096" cy="396875"/>
          </a:xfrm>
        </p:spPr>
        <p:txBody>
          <a:bodyPr/>
          <a:lstStyle/>
          <a:p>
            <a:r>
              <a:rPr lang="en-ZA" dirty="0"/>
              <a:t>Shoppers are more likely to come to the store pre-armed with brand TV ads and recommendations which is also the markets preferred means of finding product information.  Most engagement in-store is taking place at the shelf with the price label, packaging and POS material ultimately influencing their purchase decision. </a:t>
            </a:r>
          </a:p>
        </p:txBody>
      </p:sp>
    </p:spTree>
    <p:extLst>
      <p:ext uri="{BB962C8B-B14F-4D97-AF65-F5344CB8AC3E}">
        <p14:creationId xmlns:p14="http://schemas.microsoft.com/office/powerpoint/2010/main" val="107862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Rectangle 45"/>
          <p:cNvSpPr/>
          <p:nvPr/>
        </p:nvSpPr>
        <p:spPr bwMode="ltGray">
          <a:xfrm>
            <a:off x="4143441" y="1557785"/>
            <a:ext cx="410899" cy="4184779"/>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en-ZA" sz="1400" b="0" dirty="0" err="1"/>
          </a:p>
        </p:txBody>
      </p:sp>
      <p:sp>
        <p:nvSpPr>
          <p:cNvPr id="45" name="Rectangle 44"/>
          <p:cNvSpPr/>
          <p:nvPr/>
        </p:nvSpPr>
        <p:spPr bwMode="ltGray">
          <a:xfrm>
            <a:off x="8074687" y="1573284"/>
            <a:ext cx="451989" cy="4184779"/>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en-ZA" sz="1400" b="0" dirty="0" err="1"/>
          </a:p>
        </p:txBody>
      </p:sp>
      <p:sp>
        <p:nvSpPr>
          <p:cNvPr id="44" name="Rectangle 43"/>
          <p:cNvSpPr/>
          <p:nvPr/>
        </p:nvSpPr>
        <p:spPr bwMode="ltGray">
          <a:xfrm>
            <a:off x="8951564" y="1573671"/>
            <a:ext cx="451989" cy="4184779"/>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en-ZA" sz="1400" b="0" dirty="0" err="1"/>
          </a:p>
        </p:txBody>
      </p:sp>
      <p:sp>
        <p:nvSpPr>
          <p:cNvPr id="43" name="Rectangle 42"/>
          <p:cNvSpPr/>
          <p:nvPr/>
        </p:nvSpPr>
        <p:spPr bwMode="ltGray">
          <a:xfrm>
            <a:off x="10277774" y="1573671"/>
            <a:ext cx="451989" cy="4184779"/>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en-ZA" sz="1400" b="0" dirty="0" err="1"/>
          </a:p>
        </p:txBody>
      </p:sp>
      <p:sp>
        <p:nvSpPr>
          <p:cNvPr id="24" name="Rectangle 23"/>
          <p:cNvSpPr/>
          <p:nvPr/>
        </p:nvSpPr>
        <p:spPr bwMode="ltGray">
          <a:xfrm>
            <a:off x="5447007" y="1558202"/>
            <a:ext cx="451989" cy="4184779"/>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en-ZA" sz="1400" b="0" dirty="0" err="1"/>
          </a:p>
        </p:txBody>
      </p:sp>
      <p:sp>
        <p:nvSpPr>
          <p:cNvPr id="23" name="Rectangle 22"/>
          <p:cNvSpPr/>
          <p:nvPr/>
        </p:nvSpPr>
        <p:spPr bwMode="ltGray">
          <a:xfrm>
            <a:off x="1890793" y="1472940"/>
            <a:ext cx="483917" cy="4270041"/>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en-ZA" sz="1400" b="0" dirty="0" err="1"/>
          </a:p>
        </p:txBody>
      </p:sp>
      <p:graphicFrame>
        <p:nvGraphicFramePr>
          <p:cNvPr id="26" name="Chart 25"/>
          <p:cNvGraphicFramePr/>
          <p:nvPr>
            <p:extLst>
              <p:ext uri="{D42A27DB-BD31-4B8C-83A1-F6EECF244321}">
                <p14:modId xmlns:p14="http://schemas.microsoft.com/office/powerpoint/2010/main" val="891805156"/>
              </p:ext>
            </p:extLst>
          </p:nvPr>
        </p:nvGraphicFramePr>
        <p:xfrm>
          <a:off x="-109184" y="1782309"/>
          <a:ext cx="11828463" cy="3867403"/>
        </p:xfrm>
        <a:graphic>
          <a:graphicData uri="http://schemas.openxmlformats.org/drawingml/2006/chart">
            <c:chart xmlns:c="http://schemas.openxmlformats.org/drawingml/2006/chart" xmlns:r="http://schemas.openxmlformats.org/officeDocument/2006/relationships" r:id="rId3"/>
          </a:graphicData>
        </a:graphic>
      </p:graphicFrame>
      <p:sp>
        <p:nvSpPr>
          <p:cNvPr id="2" name="Title 1"/>
          <p:cNvSpPr>
            <a:spLocks noGrp="1"/>
          </p:cNvSpPr>
          <p:nvPr>
            <p:ph type="title"/>
          </p:nvPr>
        </p:nvSpPr>
        <p:spPr>
          <a:xfrm>
            <a:off x="360000" y="200888"/>
            <a:ext cx="11466875" cy="404119"/>
          </a:xfrm>
        </p:spPr>
        <p:txBody>
          <a:bodyPr/>
          <a:lstStyle/>
          <a:p>
            <a:r>
              <a:rPr lang="en-GB" dirty="0"/>
              <a:t>What are the most impactful touchpoints across the path to purchase for deodorant?</a:t>
            </a:r>
            <a:br>
              <a:rPr lang="en-GB" dirty="0">
                <a:latin typeface="Arial" panose="020B0604020202020204" pitchFamily="34" charset="0"/>
                <a:ea typeface="Malgun Gothic" panose="020B0503020000020004" pitchFamily="34" charset="-127"/>
                <a:cs typeface="Verdana" panose="020B0604030504040204" pitchFamily="34" charset="0"/>
              </a:rPr>
            </a:br>
            <a:r>
              <a:rPr lang="en-GB" sz="1600" b="0" dirty="0">
                <a:latin typeface="Arial" panose="020B0604020202020204" pitchFamily="34" charset="0"/>
                <a:ea typeface="Malgun Gothic" panose="020B0503020000020004" pitchFamily="34" charset="-127"/>
                <a:cs typeface="Verdana" panose="020B0604030504040204" pitchFamily="34" charset="0"/>
              </a:rPr>
              <a:t>The market engages with the two categories differently. A more tangible experience through an event is most impactful for deodorant shoppers whilst the most impact for sanitary is generated through personal engagements online or face to face. </a:t>
            </a:r>
            <a:endParaRPr lang="en-ZA" sz="1600" b="0" dirty="0"/>
          </a:p>
        </p:txBody>
      </p:sp>
      <p:sp>
        <p:nvSpPr>
          <p:cNvPr id="3" name="Slide Number Placeholder 2"/>
          <p:cNvSpPr>
            <a:spLocks noGrp="1"/>
          </p:cNvSpPr>
          <p:nvPr>
            <p:ph type="sldNum" sz="quarter" idx="4"/>
          </p:nvPr>
        </p:nvSpPr>
        <p:spPr/>
        <p:txBody>
          <a:bodyPr/>
          <a:lstStyle/>
          <a:p>
            <a:fld id="{4034BEE3-566C-4068-A777-C3A4762E861B}" type="slidenum">
              <a:rPr lang="en-GB" smtClean="0">
                <a:solidFill>
                  <a:srgbClr val="717171"/>
                </a:solidFill>
              </a:rPr>
              <a:pPr/>
              <a:t>76</a:t>
            </a:fld>
            <a:endParaRPr lang="en-GB" dirty="0">
              <a:solidFill>
                <a:srgbClr val="717171"/>
              </a:solidFill>
            </a:endParaRPr>
          </a:p>
        </p:txBody>
      </p:sp>
      <p:graphicFrame>
        <p:nvGraphicFramePr>
          <p:cNvPr id="6" name="Chart 5"/>
          <p:cNvGraphicFramePr/>
          <p:nvPr>
            <p:extLst>
              <p:ext uri="{D42A27DB-BD31-4B8C-83A1-F6EECF244321}">
                <p14:modId xmlns:p14="http://schemas.microsoft.com/office/powerpoint/2010/main" val="2732294376"/>
              </p:ext>
            </p:extLst>
          </p:nvPr>
        </p:nvGraphicFramePr>
        <p:xfrm>
          <a:off x="-109182" y="1349208"/>
          <a:ext cx="11828463" cy="4300506"/>
        </p:xfrm>
        <a:graphic>
          <a:graphicData uri="http://schemas.openxmlformats.org/drawingml/2006/chart">
            <c:chart xmlns:c="http://schemas.openxmlformats.org/drawingml/2006/chart" xmlns:r="http://schemas.openxmlformats.org/officeDocument/2006/relationships" r:id="rId4"/>
          </a:graphicData>
        </a:graphic>
      </p:graphicFrame>
      <p:grpSp>
        <p:nvGrpSpPr>
          <p:cNvPr id="7" name="Group 6"/>
          <p:cNvGrpSpPr/>
          <p:nvPr/>
        </p:nvGrpSpPr>
        <p:grpSpPr>
          <a:xfrm>
            <a:off x="3253107" y="1472940"/>
            <a:ext cx="3084285" cy="3815396"/>
            <a:chOff x="3638897" y="1880546"/>
            <a:chExt cx="5916866" cy="3832748"/>
          </a:xfrm>
        </p:grpSpPr>
        <p:cxnSp>
          <p:nvCxnSpPr>
            <p:cNvPr id="8" name="Straight Connector 7">
              <a:extLst>
                <a:ext uri="{FF2B5EF4-FFF2-40B4-BE49-F238E27FC236}">
                  <a16:creationId xmlns:a16="http://schemas.microsoft.com/office/drawing/2014/main" id="{85066E65-A861-4647-B8E0-7306BF5382A7}"/>
                </a:ext>
              </a:extLst>
            </p:cNvPr>
            <p:cNvCxnSpPr/>
            <p:nvPr/>
          </p:nvCxnSpPr>
          <p:spPr>
            <a:xfrm flipH="1">
              <a:off x="9555763" y="1880546"/>
              <a:ext cx="0" cy="3832748"/>
            </a:xfrm>
            <a:prstGeom prst="line">
              <a:avLst/>
            </a:prstGeom>
            <a:ln w="9525">
              <a:solidFill>
                <a:schemeClr val="tx1">
                  <a:lumMod val="40000"/>
                  <a:lumOff val="60000"/>
                </a:schemeClr>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85066E65-A861-4647-B8E0-7306BF5382A7}"/>
                </a:ext>
              </a:extLst>
            </p:cNvPr>
            <p:cNvCxnSpPr/>
            <p:nvPr/>
          </p:nvCxnSpPr>
          <p:spPr>
            <a:xfrm flipH="1">
              <a:off x="3638897" y="1880546"/>
              <a:ext cx="0" cy="3832748"/>
            </a:xfrm>
            <a:prstGeom prst="line">
              <a:avLst/>
            </a:prstGeom>
            <a:ln w="9525">
              <a:solidFill>
                <a:schemeClr val="tx1">
                  <a:lumMod val="40000"/>
                  <a:lumOff val="60000"/>
                </a:schemeClr>
              </a:solidFill>
              <a:prstDash val="sysDot"/>
              <a:tailEnd type="none"/>
            </a:ln>
          </p:spPr>
          <p:style>
            <a:lnRef idx="1">
              <a:schemeClr val="accent1"/>
            </a:lnRef>
            <a:fillRef idx="0">
              <a:schemeClr val="accent1"/>
            </a:fillRef>
            <a:effectRef idx="0">
              <a:schemeClr val="accent1"/>
            </a:effectRef>
            <a:fontRef idx="minor">
              <a:schemeClr val="tx1"/>
            </a:fontRef>
          </p:style>
        </p:cxnSp>
      </p:grpSp>
      <p:sp>
        <p:nvSpPr>
          <p:cNvPr id="10" name="Rectangle 9"/>
          <p:cNvSpPr/>
          <p:nvPr/>
        </p:nvSpPr>
        <p:spPr bwMode="ltGray">
          <a:xfrm rot="16200000">
            <a:off x="-877644" y="2874172"/>
            <a:ext cx="2388575" cy="204845"/>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1000" b="1" cap="all" dirty="0">
                <a:solidFill>
                  <a:srgbClr val="E5007E"/>
                </a:solidFill>
                <a:ea typeface="Malgun Gothic" panose="020B0503020000020004" pitchFamily="34" charset="-127"/>
                <a:cs typeface="Verdana" panose="020B0604030504040204" pitchFamily="34" charset="0"/>
              </a:rPr>
              <a:t>Touchpoint Impact</a:t>
            </a:r>
          </a:p>
        </p:txBody>
      </p:sp>
      <p:cxnSp>
        <p:nvCxnSpPr>
          <p:cNvPr id="11" name="Straight Connector 10"/>
          <p:cNvCxnSpPr>
            <a:cxnSpLocks/>
          </p:cNvCxnSpPr>
          <p:nvPr/>
        </p:nvCxnSpPr>
        <p:spPr>
          <a:xfrm flipV="1">
            <a:off x="509240" y="1679718"/>
            <a:ext cx="0" cy="2268948"/>
          </a:xfrm>
          <a:prstGeom prst="line">
            <a:avLst/>
          </a:prstGeom>
          <a:ln w="952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6A71C9E-670D-44FF-B838-B3EFEC138E16}"/>
              </a:ext>
            </a:extLst>
          </p:cNvPr>
          <p:cNvCxnSpPr/>
          <p:nvPr/>
        </p:nvCxnSpPr>
        <p:spPr>
          <a:xfrm>
            <a:off x="509240" y="3946024"/>
            <a:ext cx="11112074" cy="4943"/>
          </a:xfrm>
          <a:prstGeom prst="line">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E7A0C157-D308-4845-88D6-ADA8B2DA0E8A}"/>
              </a:ext>
            </a:extLst>
          </p:cNvPr>
          <p:cNvGrpSpPr/>
          <p:nvPr/>
        </p:nvGrpSpPr>
        <p:grpSpPr>
          <a:xfrm>
            <a:off x="617597" y="1300843"/>
            <a:ext cx="11101686" cy="257359"/>
            <a:chOff x="3624634" y="3578185"/>
            <a:chExt cx="7165851" cy="183828"/>
          </a:xfrm>
          <a:solidFill>
            <a:schemeClr val="tx1"/>
          </a:solidFill>
        </p:grpSpPr>
        <p:sp>
          <p:nvSpPr>
            <p:cNvPr id="14" name="Pentagon 56">
              <a:extLst>
                <a:ext uri="{FF2B5EF4-FFF2-40B4-BE49-F238E27FC236}">
                  <a16:creationId xmlns:a16="http://schemas.microsoft.com/office/drawing/2014/main" id="{C662922C-750B-4E66-A254-A8D326805B72}"/>
                </a:ext>
              </a:extLst>
            </p:cNvPr>
            <p:cNvSpPr/>
            <p:nvPr/>
          </p:nvSpPr>
          <p:spPr bwMode="ltGray">
            <a:xfrm>
              <a:off x="7276109" y="3578185"/>
              <a:ext cx="3514376" cy="183828"/>
            </a:xfrm>
            <a:prstGeom prst="homePlate">
              <a:avLst/>
            </a:prstGeom>
            <a:grp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1600" b="1" dirty="0">
                  <a:solidFill>
                    <a:srgbClr val="FFFFFF"/>
                  </a:solidFill>
                </a:rPr>
                <a:t>Decide &amp; Buy</a:t>
              </a:r>
            </a:p>
          </p:txBody>
        </p:sp>
        <p:sp>
          <p:nvSpPr>
            <p:cNvPr id="15" name="Pentagon 54">
              <a:extLst>
                <a:ext uri="{FF2B5EF4-FFF2-40B4-BE49-F238E27FC236}">
                  <a16:creationId xmlns:a16="http://schemas.microsoft.com/office/drawing/2014/main" id="{3544184B-2779-475D-B436-34CD62E7074E}"/>
                </a:ext>
              </a:extLst>
            </p:cNvPr>
            <p:cNvSpPr/>
            <p:nvPr/>
          </p:nvSpPr>
          <p:spPr bwMode="ltGray">
            <a:xfrm>
              <a:off x="5394948" y="3578185"/>
              <a:ext cx="2101111" cy="183828"/>
            </a:xfrm>
            <a:prstGeom prst="homePlate">
              <a:avLst/>
            </a:prstGeom>
            <a:solidFill>
              <a:srgbClr val="A8A8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1600" b="1" dirty="0">
                  <a:solidFill>
                    <a:srgbClr val="FFFFFF"/>
                  </a:solidFill>
                </a:rPr>
                <a:t>Browse and research </a:t>
              </a:r>
            </a:p>
          </p:txBody>
        </p:sp>
        <p:sp>
          <p:nvSpPr>
            <p:cNvPr id="16" name="Pentagon 53">
              <a:extLst>
                <a:ext uri="{FF2B5EF4-FFF2-40B4-BE49-F238E27FC236}">
                  <a16:creationId xmlns:a16="http://schemas.microsoft.com/office/drawing/2014/main" id="{EE761619-2286-46F1-A269-E999975070C8}"/>
                </a:ext>
              </a:extLst>
            </p:cNvPr>
            <p:cNvSpPr/>
            <p:nvPr/>
          </p:nvSpPr>
          <p:spPr bwMode="ltGray">
            <a:xfrm>
              <a:off x="3624634" y="3582013"/>
              <a:ext cx="1854909" cy="180000"/>
            </a:xfrm>
            <a:prstGeom prst="homePlate">
              <a:avLst/>
            </a:prstGeom>
            <a:solidFill>
              <a:srgbClr val="CBCBCB"/>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1600" b="1" dirty="0">
                  <a:solidFill>
                    <a:srgbClr val="FFFFFF"/>
                  </a:solidFill>
                </a:rPr>
                <a:t>Aware</a:t>
              </a:r>
            </a:p>
          </p:txBody>
        </p:sp>
      </p:grpSp>
      <p:sp>
        <p:nvSpPr>
          <p:cNvPr id="33" name="TextBox 32"/>
          <p:cNvSpPr txBox="1"/>
          <p:nvPr/>
        </p:nvSpPr>
        <p:spPr>
          <a:xfrm>
            <a:off x="2623809" y="6394275"/>
            <a:ext cx="3282287" cy="169277"/>
          </a:xfrm>
          <a:prstGeom prst="rect">
            <a:avLst/>
          </a:prstGeom>
          <a:noFill/>
        </p:spPr>
        <p:txBody>
          <a:bodyPr wrap="square" lIns="0" tIns="0" rIns="0" bIns="0" rtlCol="0">
            <a:spAutoFit/>
          </a:bodyPr>
          <a:lstStyle/>
          <a:p>
            <a:r>
              <a:rPr lang="en-ZA" sz="1100" dirty="0">
                <a:solidFill>
                  <a:srgbClr val="717171"/>
                </a:solidFill>
              </a:rPr>
              <a:t>Traditional Advertising</a:t>
            </a:r>
          </a:p>
        </p:txBody>
      </p:sp>
      <p:sp>
        <p:nvSpPr>
          <p:cNvPr id="34" name="TextBox 33"/>
          <p:cNvSpPr txBox="1"/>
          <p:nvPr/>
        </p:nvSpPr>
        <p:spPr>
          <a:xfrm>
            <a:off x="6771153" y="6394275"/>
            <a:ext cx="3282287" cy="169277"/>
          </a:xfrm>
          <a:prstGeom prst="rect">
            <a:avLst/>
          </a:prstGeom>
          <a:noFill/>
        </p:spPr>
        <p:txBody>
          <a:bodyPr wrap="square" lIns="0" tIns="0" rIns="0" bIns="0" rtlCol="0">
            <a:spAutoFit/>
          </a:bodyPr>
          <a:lstStyle/>
          <a:p>
            <a:r>
              <a:rPr lang="en-ZA" sz="1100" dirty="0">
                <a:solidFill>
                  <a:srgbClr val="717171"/>
                </a:solidFill>
              </a:rPr>
              <a:t>POS</a:t>
            </a:r>
          </a:p>
        </p:txBody>
      </p:sp>
      <p:sp>
        <p:nvSpPr>
          <p:cNvPr id="35" name="TextBox 34"/>
          <p:cNvSpPr txBox="1"/>
          <p:nvPr/>
        </p:nvSpPr>
        <p:spPr>
          <a:xfrm>
            <a:off x="5269543" y="6394275"/>
            <a:ext cx="3282287" cy="169277"/>
          </a:xfrm>
          <a:prstGeom prst="rect">
            <a:avLst/>
          </a:prstGeom>
          <a:noFill/>
        </p:spPr>
        <p:txBody>
          <a:bodyPr wrap="square" lIns="0" tIns="0" rIns="0" bIns="0" rtlCol="0">
            <a:spAutoFit/>
          </a:bodyPr>
          <a:lstStyle/>
          <a:p>
            <a:r>
              <a:rPr lang="en-ZA" sz="1100" dirty="0">
                <a:solidFill>
                  <a:srgbClr val="717171"/>
                </a:solidFill>
              </a:rPr>
              <a:t>Recommendation</a:t>
            </a:r>
          </a:p>
        </p:txBody>
      </p:sp>
      <p:sp>
        <p:nvSpPr>
          <p:cNvPr id="36" name="TextBox 35"/>
          <p:cNvSpPr txBox="1"/>
          <p:nvPr/>
        </p:nvSpPr>
        <p:spPr>
          <a:xfrm>
            <a:off x="4396837" y="6394275"/>
            <a:ext cx="3282287" cy="169277"/>
          </a:xfrm>
          <a:prstGeom prst="rect">
            <a:avLst/>
          </a:prstGeom>
          <a:noFill/>
        </p:spPr>
        <p:txBody>
          <a:bodyPr wrap="square" lIns="0" tIns="0" rIns="0" bIns="0" rtlCol="0">
            <a:spAutoFit/>
          </a:bodyPr>
          <a:lstStyle/>
          <a:p>
            <a:r>
              <a:rPr lang="en-ZA" sz="1100" dirty="0">
                <a:solidFill>
                  <a:srgbClr val="717171"/>
                </a:solidFill>
              </a:rPr>
              <a:t>Digital</a:t>
            </a:r>
          </a:p>
        </p:txBody>
      </p:sp>
      <p:sp>
        <p:nvSpPr>
          <p:cNvPr id="37" name="Oval 36"/>
          <p:cNvSpPr/>
          <p:nvPr/>
        </p:nvSpPr>
        <p:spPr bwMode="ltGray">
          <a:xfrm>
            <a:off x="2374710" y="6394275"/>
            <a:ext cx="191069" cy="196850"/>
          </a:xfrm>
          <a:prstGeom prst="ellipse">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ZA" sz="1600" dirty="0" err="1">
              <a:solidFill>
                <a:srgbClr val="FFFFFF"/>
              </a:solidFill>
            </a:endParaRPr>
          </a:p>
        </p:txBody>
      </p:sp>
      <p:sp>
        <p:nvSpPr>
          <p:cNvPr id="38" name="Oval 37"/>
          <p:cNvSpPr/>
          <p:nvPr/>
        </p:nvSpPr>
        <p:spPr bwMode="ltGray">
          <a:xfrm>
            <a:off x="6472535" y="6394275"/>
            <a:ext cx="191069" cy="196850"/>
          </a:xfrm>
          <a:prstGeom prst="ellipse">
            <a:avLst/>
          </a:prstGeom>
          <a:solidFill>
            <a:schemeClr val="accent5"/>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ZA" sz="1600" dirty="0" err="1">
              <a:solidFill>
                <a:srgbClr val="FFFFFF"/>
              </a:solidFill>
            </a:endParaRPr>
          </a:p>
        </p:txBody>
      </p:sp>
      <p:sp>
        <p:nvSpPr>
          <p:cNvPr id="39" name="Oval 38"/>
          <p:cNvSpPr/>
          <p:nvPr/>
        </p:nvSpPr>
        <p:spPr bwMode="ltGray">
          <a:xfrm>
            <a:off x="4169390" y="6394275"/>
            <a:ext cx="191069" cy="196850"/>
          </a:xfrm>
          <a:prstGeom prst="ellipse">
            <a:avLst/>
          </a:pr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ZA" sz="1600" dirty="0" err="1">
              <a:solidFill>
                <a:srgbClr val="FFFFFF"/>
              </a:solidFill>
            </a:endParaRPr>
          </a:p>
        </p:txBody>
      </p:sp>
      <p:sp>
        <p:nvSpPr>
          <p:cNvPr id="40" name="Oval 39"/>
          <p:cNvSpPr/>
          <p:nvPr/>
        </p:nvSpPr>
        <p:spPr bwMode="ltGray">
          <a:xfrm>
            <a:off x="5022433" y="6394275"/>
            <a:ext cx="191069" cy="196850"/>
          </a:xfrm>
          <a:prstGeom prst="ellipse">
            <a:avLst/>
          </a:prstGeom>
          <a:solidFill>
            <a:schemeClr val="tx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ZA" sz="1600" dirty="0" err="1">
              <a:solidFill>
                <a:srgbClr val="FFFFFF"/>
              </a:solidFill>
            </a:endParaRPr>
          </a:p>
        </p:txBody>
      </p:sp>
      <p:sp>
        <p:nvSpPr>
          <p:cNvPr id="41" name="Oval 40"/>
          <p:cNvSpPr/>
          <p:nvPr/>
        </p:nvSpPr>
        <p:spPr bwMode="ltGray">
          <a:xfrm>
            <a:off x="7225144" y="6394275"/>
            <a:ext cx="191069" cy="196850"/>
          </a:xfrm>
          <a:prstGeom prst="ellipse">
            <a:avLst/>
          </a:prstGeom>
          <a:solidFill>
            <a:schemeClr val="accent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ZA" sz="1600" dirty="0" err="1">
              <a:solidFill>
                <a:srgbClr val="FFFFFF"/>
              </a:solidFill>
            </a:endParaRPr>
          </a:p>
        </p:txBody>
      </p:sp>
      <p:sp>
        <p:nvSpPr>
          <p:cNvPr id="42" name="TextBox 41"/>
          <p:cNvSpPr txBox="1"/>
          <p:nvPr/>
        </p:nvSpPr>
        <p:spPr>
          <a:xfrm>
            <a:off x="7499553" y="6409744"/>
            <a:ext cx="3282287" cy="169277"/>
          </a:xfrm>
          <a:prstGeom prst="rect">
            <a:avLst/>
          </a:prstGeom>
          <a:noFill/>
        </p:spPr>
        <p:txBody>
          <a:bodyPr wrap="square" lIns="0" tIns="0" rIns="0" bIns="0" rtlCol="0">
            <a:spAutoFit/>
          </a:bodyPr>
          <a:lstStyle/>
          <a:p>
            <a:r>
              <a:rPr lang="en-ZA" sz="1100" dirty="0">
                <a:solidFill>
                  <a:srgbClr val="717171"/>
                </a:solidFill>
              </a:rPr>
              <a:t>Promotion</a:t>
            </a:r>
          </a:p>
        </p:txBody>
      </p:sp>
      <p:graphicFrame>
        <p:nvGraphicFramePr>
          <p:cNvPr id="4" name="Table 3"/>
          <p:cNvGraphicFramePr>
            <a:graphicFrameLocks noGrp="1"/>
          </p:cNvGraphicFramePr>
          <p:nvPr>
            <p:extLst>
              <p:ext uri="{D42A27DB-BD31-4B8C-83A1-F6EECF244321}">
                <p14:modId xmlns:p14="http://schemas.microsoft.com/office/powerpoint/2010/main" val="472542288"/>
              </p:ext>
            </p:extLst>
          </p:nvPr>
        </p:nvGraphicFramePr>
        <p:xfrm>
          <a:off x="9113370" y="6164853"/>
          <a:ext cx="2355742" cy="696770"/>
        </p:xfrm>
        <a:graphic>
          <a:graphicData uri="http://schemas.openxmlformats.org/drawingml/2006/table">
            <a:tbl>
              <a:tblPr firstRow="1" bandRow="1">
                <a:tableStyleId>{5C22544A-7EE6-4342-B048-85BDC9FD1C3A}</a:tableStyleId>
              </a:tblPr>
              <a:tblGrid>
                <a:gridCol w="666427">
                  <a:extLst>
                    <a:ext uri="{9D8B030D-6E8A-4147-A177-3AD203B41FA5}">
                      <a16:colId xmlns:a16="http://schemas.microsoft.com/office/drawing/2014/main" val="20000"/>
                    </a:ext>
                  </a:extLst>
                </a:gridCol>
                <a:gridCol w="1689315">
                  <a:extLst>
                    <a:ext uri="{9D8B030D-6E8A-4147-A177-3AD203B41FA5}">
                      <a16:colId xmlns:a16="http://schemas.microsoft.com/office/drawing/2014/main" val="20001"/>
                    </a:ext>
                  </a:extLst>
                </a:gridCol>
              </a:tblGrid>
              <a:tr h="348385">
                <a:tc>
                  <a:txBody>
                    <a:bodyPr/>
                    <a:lstStyle/>
                    <a:p>
                      <a:endParaRPr lang="en-ZA" sz="14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r>
                        <a:rPr lang="en-ZA" sz="1400" b="0" dirty="0">
                          <a:solidFill>
                            <a:schemeClr val="tx1"/>
                          </a:solidFill>
                        </a:rPr>
                        <a:t>Deodorant</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0000"/>
                  </a:ext>
                </a:extLst>
              </a:tr>
              <a:tr h="348385">
                <a:tc>
                  <a:txBody>
                    <a:bodyPr/>
                    <a:lstStyle/>
                    <a:p>
                      <a:endParaRPr lang="en-ZA" sz="14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r>
                        <a:rPr lang="en-ZA" sz="1400" b="0" dirty="0">
                          <a:solidFill>
                            <a:schemeClr val="tx1"/>
                          </a:solidFill>
                        </a:rPr>
                        <a:t>Sanitary Protection</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0001"/>
                  </a:ext>
                </a:extLst>
              </a:tr>
            </a:tbl>
          </a:graphicData>
        </a:graphic>
      </p:graphicFrame>
      <p:grpSp>
        <p:nvGrpSpPr>
          <p:cNvPr id="17" name="Group 16"/>
          <p:cNvGrpSpPr/>
          <p:nvPr/>
        </p:nvGrpSpPr>
        <p:grpSpPr>
          <a:xfrm>
            <a:off x="9299469" y="6219819"/>
            <a:ext cx="257400" cy="530087"/>
            <a:chOff x="5269543" y="819542"/>
            <a:chExt cx="257400" cy="530087"/>
          </a:xfrm>
        </p:grpSpPr>
        <p:sp>
          <p:nvSpPr>
            <p:cNvPr id="5" name="Oval 4"/>
            <p:cNvSpPr/>
            <p:nvPr/>
          </p:nvSpPr>
          <p:spPr bwMode="ltGray">
            <a:xfrm>
              <a:off x="5269543" y="1130580"/>
              <a:ext cx="257400" cy="219049"/>
            </a:xfrm>
            <a:prstGeom prst="ellipse">
              <a:avLst/>
            </a:prstGeom>
            <a:no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en-ZA" sz="1400" b="0" dirty="0" err="1"/>
            </a:p>
          </p:txBody>
        </p:sp>
        <p:sp>
          <p:nvSpPr>
            <p:cNvPr id="29" name="Oval 28"/>
            <p:cNvSpPr/>
            <p:nvPr/>
          </p:nvSpPr>
          <p:spPr bwMode="ltGray">
            <a:xfrm>
              <a:off x="5269543" y="819542"/>
              <a:ext cx="257400" cy="219049"/>
            </a:xfrm>
            <a:prstGeom prst="ellipse">
              <a:avLst/>
            </a:prstGeom>
            <a:solidFill>
              <a:schemeClr val="bg2"/>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en-ZA" sz="1400" b="0" dirty="0" err="1"/>
            </a:p>
          </p:txBody>
        </p:sp>
      </p:grpSp>
      <p:grpSp>
        <p:nvGrpSpPr>
          <p:cNvPr id="21" name="Group 20"/>
          <p:cNvGrpSpPr/>
          <p:nvPr/>
        </p:nvGrpSpPr>
        <p:grpSpPr>
          <a:xfrm>
            <a:off x="790414" y="5820471"/>
            <a:ext cx="10551480" cy="174039"/>
            <a:chOff x="790414" y="5773977"/>
            <a:chExt cx="10551480" cy="174039"/>
          </a:xfrm>
        </p:grpSpPr>
        <p:cxnSp>
          <p:nvCxnSpPr>
            <p:cNvPr id="20" name="Straight Arrow Connector 19"/>
            <p:cNvCxnSpPr/>
            <p:nvPr/>
          </p:nvCxnSpPr>
          <p:spPr>
            <a:xfrm>
              <a:off x="790414" y="5860789"/>
              <a:ext cx="1055148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p:cNvSpPr/>
            <p:nvPr/>
          </p:nvSpPr>
          <p:spPr bwMode="ltGray">
            <a:xfrm>
              <a:off x="4360459" y="5773977"/>
              <a:ext cx="2774121" cy="17403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ZA" sz="1400" dirty="0">
                  <a:solidFill>
                    <a:schemeClr val="tx1"/>
                  </a:solidFill>
                </a:rPr>
                <a:t>*Ranked on level of association* </a:t>
              </a:r>
            </a:p>
          </p:txBody>
        </p:sp>
      </p:grpSp>
    </p:spTree>
    <p:extLst>
      <p:ext uri="{BB962C8B-B14F-4D97-AF65-F5344CB8AC3E}">
        <p14:creationId xmlns:p14="http://schemas.microsoft.com/office/powerpoint/2010/main" val="2147045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show="0">
  <p:cSld>
    <p:bg>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95416" y="3260168"/>
            <a:ext cx="11466513" cy="373062"/>
          </a:xfrm>
        </p:spPr>
        <p:txBody>
          <a:bodyPr/>
          <a:lstStyle/>
          <a:p>
            <a:r>
              <a:rPr lang="en-GB" sz="2400" spc="-50" dirty="0">
                <a:solidFill>
                  <a:schemeClr val="bg1"/>
                </a:solidFill>
                <a:uFill>
                  <a:solidFill>
                    <a:srgbClr val="E5007E"/>
                  </a:solidFill>
                </a:uFill>
                <a:sym typeface="Arial"/>
              </a:rPr>
              <a:t>Branding/ product characteristics</a:t>
            </a:r>
            <a:endParaRPr lang="en-ZA" sz="2400" dirty="0">
              <a:solidFill>
                <a:schemeClr val="bg1"/>
              </a:solidFill>
            </a:endParaRPr>
          </a:p>
        </p:txBody>
      </p:sp>
      <p:sp>
        <p:nvSpPr>
          <p:cNvPr id="4" name="Slide Number Placeholder 3"/>
          <p:cNvSpPr>
            <a:spLocks noGrp="1"/>
          </p:cNvSpPr>
          <p:nvPr>
            <p:ph type="sldNum" sz="quarter" idx="4294967295"/>
          </p:nvPr>
        </p:nvSpPr>
        <p:spPr>
          <a:xfrm>
            <a:off x="11222038" y="6394450"/>
            <a:ext cx="969962" cy="196850"/>
          </a:xfrm>
        </p:spPr>
        <p:txBody>
          <a:bodyPr/>
          <a:lstStyle/>
          <a:p>
            <a:fld id="{4034BEE3-566C-4068-A777-C3A4762E861B}" type="slidenum">
              <a:rPr lang="en-GB" smtClean="0">
                <a:solidFill>
                  <a:srgbClr val="717171"/>
                </a:solidFill>
              </a:rPr>
              <a:pPr/>
              <a:t>77</a:t>
            </a:fld>
            <a:endParaRPr lang="en-GB" dirty="0">
              <a:solidFill>
                <a:srgbClr val="717171"/>
              </a:solidFill>
            </a:endParaRPr>
          </a:p>
        </p:txBody>
      </p:sp>
    </p:spTree>
    <p:extLst>
      <p:ext uri="{BB962C8B-B14F-4D97-AF65-F5344CB8AC3E}">
        <p14:creationId xmlns:p14="http://schemas.microsoft.com/office/powerpoint/2010/main" val="915959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4034BEE3-566C-4068-A777-C3A4762E861B}" type="slidenum">
              <a:rPr lang="en-GB" smtClean="0">
                <a:solidFill>
                  <a:srgbClr val="717171"/>
                </a:solidFill>
              </a:rPr>
              <a:pPr/>
              <a:t>78</a:t>
            </a:fld>
            <a:endParaRPr lang="en-GB" dirty="0">
              <a:solidFill>
                <a:srgbClr val="717171"/>
              </a:solidFill>
            </a:endParaRPr>
          </a:p>
        </p:txBody>
      </p:sp>
      <p:grpSp>
        <p:nvGrpSpPr>
          <p:cNvPr id="9" name="Group 8"/>
          <p:cNvGrpSpPr/>
          <p:nvPr/>
        </p:nvGrpSpPr>
        <p:grpSpPr>
          <a:xfrm>
            <a:off x="3796867" y="1569508"/>
            <a:ext cx="8281857" cy="1243173"/>
            <a:chOff x="405780" y="1479096"/>
            <a:chExt cx="11924443" cy="1789958"/>
          </a:xfrm>
        </p:grpSpPr>
        <p:pic>
          <p:nvPicPr>
            <p:cNvPr id="10" name="Picture 9"/>
            <p:cNvPicPr>
              <a:picLocks noChangeAspect="1"/>
            </p:cNvPicPr>
            <p:nvPr/>
          </p:nvPicPr>
          <p:blipFill rotWithShape="1">
            <a:blip r:embed="rId2" cstate="print">
              <a:extLst>
                <a:ext uri="{28A0092B-C50C-407E-A947-70E740481C1C}">
                  <a14:useLocalDpi xmlns:a14="http://schemas.microsoft.com/office/drawing/2010/main" val="0"/>
                </a:ext>
              </a:extLst>
            </a:blip>
            <a:srcRect l="45679" t="9259" b="9259"/>
            <a:stretch/>
          </p:blipFill>
          <p:spPr>
            <a:xfrm>
              <a:off x="6727677" y="2232326"/>
              <a:ext cx="1177372" cy="1036728"/>
            </a:xfrm>
            <a:prstGeom prst="ellipse">
              <a:avLst/>
            </a:prstGeom>
            <a:ln w="76200">
              <a:solidFill>
                <a:srgbClr val="C50017"/>
              </a:solidFill>
            </a:ln>
          </p:spPr>
        </p:pic>
        <p:grpSp>
          <p:nvGrpSpPr>
            <p:cNvPr id="11" name="Group 10"/>
            <p:cNvGrpSpPr/>
            <p:nvPr/>
          </p:nvGrpSpPr>
          <p:grpSpPr>
            <a:xfrm>
              <a:off x="405780" y="1479096"/>
              <a:ext cx="11924443" cy="1764046"/>
              <a:chOff x="149869" y="1772494"/>
              <a:chExt cx="11924443" cy="1764046"/>
            </a:xfrm>
          </p:grpSpPr>
          <p:sp>
            <p:nvSpPr>
              <p:cNvPr id="13" name="TextBox 12"/>
              <p:cNvSpPr txBox="1"/>
              <p:nvPr/>
            </p:nvSpPr>
            <p:spPr>
              <a:xfrm>
                <a:off x="9716124" y="1774193"/>
                <a:ext cx="2358188" cy="531776"/>
              </a:xfrm>
              <a:prstGeom prst="rect">
                <a:avLst/>
              </a:prstGeom>
              <a:noFill/>
            </p:spPr>
            <p:txBody>
              <a:bodyPr wrap="square" lIns="0" tIns="0" rIns="0" bIns="0" rtlCol="0">
                <a:spAutoFit/>
              </a:bodyPr>
              <a:lstStyle/>
              <a:p>
                <a:pPr algn="ctr">
                  <a:defRPr/>
                </a:pPr>
                <a:r>
                  <a:rPr lang="en-GB" sz="1200" b="1" kern="0" dirty="0">
                    <a:solidFill>
                      <a:srgbClr val="FFFFFF">
                        <a:lumMod val="50000"/>
                      </a:srgbClr>
                    </a:solidFill>
                  </a:rPr>
                  <a:t>Responsible </a:t>
                </a:r>
              </a:p>
              <a:p>
                <a:pPr algn="ctr">
                  <a:defRPr/>
                </a:pPr>
                <a:r>
                  <a:rPr lang="en-GB" sz="1200" b="1" kern="0" dirty="0">
                    <a:solidFill>
                      <a:srgbClr val="FFFFFF">
                        <a:lumMod val="50000"/>
                      </a:srgbClr>
                    </a:solidFill>
                  </a:rPr>
                  <a:t>Mom</a:t>
                </a:r>
              </a:p>
            </p:txBody>
          </p:sp>
          <p:sp>
            <p:nvSpPr>
              <p:cNvPr id="14" name="TextBox 13"/>
              <p:cNvSpPr txBox="1"/>
              <p:nvPr/>
            </p:nvSpPr>
            <p:spPr>
              <a:xfrm>
                <a:off x="4371543" y="1782030"/>
                <a:ext cx="1747420" cy="531776"/>
              </a:xfrm>
              <a:prstGeom prst="rect">
                <a:avLst/>
              </a:prstGeom>
              <a:noFill/>
            </p:spPr>
            <p:txBody>
              <a:bodyPr wrap="square" lIns="0" tIns="0" rIns="0" bIns="0" rtlCol="0">
                <a:spAutoFit/>
              </a:bodyPr>
              <a:lstStyle/>
              <a:p>
                <a:pPr algn="ctr">
                  <a:defRPr/>
                </a:pPr>
                <a:r>
                  <a:rPr lang="en-GB" sz="1200" b="1" kern="0" dirty="0">
                    <a:solidFill>
                      <a:srgbClr val="FFFFFF">
                        <a:lumMod val="50000"/>
                      </a:srgbClr>
                    </a:solidFill>
                  </a:rPr>
                  <a:t>Liberated Survivalist</a:t>
                </a:r>
              </a:p>
            </p:txBody>
          </p:sp>
          <p:sp>
            <p:nvSpPr>
              <p:cNvPr id="15" name="TextBox 14"/>
              <p:cNvSpPr txBox="1"/>
              <p:nvPr/>
            </p:nvSpPr>
            <p:spPr>
              <a:xfrm>
                <a:off x="149869" y="1772494"/>
                <a:ext cx="2184075" cy="531776"/>
              </a:xfrm>
              <a:prstGeom prst="rect">
                <a:avLst/>
              </a:prstGeom>
              <a:noFill/>
            </p:spPr>
            <p:txBody>
              <a:bodyPr wrap="square" lIns="0" tIns="0" rIns="0" bIns="0" rtlCol="0">
                <a:spAutoFit/>
              </a:bodyPr>
              <a:lstStyle/>
              <a:p>
                <a:pPr algn="ctr">
                  <a:defRPr/>
                </a:pPr>
                <a:r>
                  <a:rPr lang="en-GB" sz="1200" b="1" kern="0" dirty="0">
                    <a:solidFill>
                      <a:srgbClr val="FFFFFF">
                        <a:lumMod val="50000"/>
                      </a:srgbClr>
                    </a:solidFill>
                  </a:rPr>
                  <a:t>The Good </a:t>
                </a:r>
              </a:p>
              <a:p>
                <a:pPr algn="ctr">
                  <a:defRPr/>
                </a:pPr>
                <a:r>
                  <a:rPr lang="en-GB" sz="1200" b="1" kern="0" dirty="0">
                    <a:solidFill>
                      <a:srgbClr val="FFFFFF">
                        <a:lumMod val="50000"/>
                      </a:srgbClr>
                    </a:solidFill>
                  </a:rPr>
                  <a:t>Girl </a:t>
                </a:r>
              </a:p>
            </p:txBody>
          </p:sp>
          <p:pic>
            <p:nvPicPr>
              <p:cNvPr id="16" name="Picture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33177" y="2525724"/>
                <a:ext cx="1177372" cy="1010816"/>
              </a:xfrm>
              <a:prstGeom prst="ellipse">
                <a:avLst/>
              </a:prstGeom>
              <a:ln w="76200">
                <a:solidFill>
                  <a:srgbClr val="7A2280"/>
                </a:solidFill>
              </a:ln>
            </p:spPr>
          </p:pic>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46773" y="2525724"/>
                <a:ext cx="1096892" cy="1010816"/>
              </a:xfrm>
              <a:prstGeom prst="ellipse">
                <a:avLst/>
              </a:prstGeom>
              <a:ln w="76200">
                <a:solidFill>
                  <a:srgbClr val="F7911E"/>
                </a:solidFill>
              </a:ln>
            </p:spPr>
          </p:pic>
          <p:pic>
            <p:nvPicPr>
              <p:cNvPr id="19" name="Picture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676308" y="2525724"/>
                <a:ext cx="1096892" cy="980080"/>
              </a:xfrm>
              <a:prstGeom prst="ellipse">
                <a:avLst/>
              </a:prstGeom>
              <a:ln w="76200">
                <a:solidFill>
                  <a:srgbClr val="4655A5"/>
                </a:solidFill>
              </a:ln>
            </p:spPr>
          </p:pic>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8021" y="2525724"/>
                <a:ext cx="1177372" cy="996686"/>
              </a:xfrm>
              <a:prstGeom prst="ellipse">
                <a:avLst/>
              </a:prstGeom>
              <a:ln w="76200">
                <a:solidFill>
                  <a:srgbClr val="E5007E"/>
                </a:solidFill>
              </a:ln>
            </p:spPr>
          </p:pic>
          <p:sp>
            <p:nvSpPr>
              <p:cNvPr id="22" name="TextBox 21"/>
              <p:cNvSpPr txBox="1"/>
              <p:nvPr/>
            </p:nvSpPr>
            <p:spPr>
              <a:xfrm>
                <a:off x="7725010" y="1776171"/>
                <a:ext cx="2358188" cy="531776"/>
              </a:xfrm>
              <a:prstGeom prst="rect">
                <a:avLst/>
              </a:prstGeom>
              <a:noFill/>
            </p:spPr>
            <p:txBody>
              <a:bodyPr wrap="square" lIns="0" tIns="0" rIns="0" bIns="0" rtlCol="0">
                <a:spAutoFit/>
              </a:bodyPr>
              <a:lstStyle/>
              <a:p>
                <a:pPr algn="ctr">
                  <a:defRPr/>
                </a:pPr>
                <a:r>
                  <a:rPr lang="en-GB" sz="1200" b="1" kern="0" dirty="0">
                    <a:solidFill>
                      <a:srgbClr val="FFFFFF">
                        <a:lumMod val="50000"/>
                      </a:srgbClr>
                    </a:solidFill>
                  </a:rPr>
                  <a:t>Protection </a:t>
                </a:r>
              </a:p>
              <a:p>
                <a:pPr algn="ctr">
                  <a:defRPr/>
                </a:pPr>
                <a:r>
                  <a:rPr lang="en-GB" sz="1200" b="1" kern="0" dirty="0">
                    <a:solidFill>
                      <a:srgbClr val="FFFFFF">
                        <a:lumMod val="50000"/>
                      </a:srgbClr>
                    </a:solidFill>
                  </a:rPr>
                  <a:t>Savvy</a:t>
                </a:r>
              </a:p>
            </p:txBody>
          </p:sp>
        </p:grpSp>
        <p:sp>
          <p:nvSpPr>
            <p:cNvPr id="12" name="TextBox 11"/>
            <p:cNvSpPr txBox="1"/>
            <p:nvPr/>
          </p:nvSpPr>
          <p:spPr>
            <a:xfrm>
              <a:off x="6074663" y="1479096"/>
              <a:ext cx="2483400" cy="531775"/>
            </a:xfrm>
            <a:prstGeom prst="rect">
              <a:avLst/>
            </a:prstGeom>
            <a:noFill/>
          </p:spPr>
          <p:txBody>
            <a:bodyPr wrap="square" lIns="0" tIns="0" rIns="0" bIns="0" rtlCol="0">
              <a:spAutoFit/>
            </a:bodyPr>
            <a:lstStyle/>
            <a:p>
              <a:pPr algn="ctr">
                <a:defRPr/>
              </a:pPr>
              <a:r>
                <a:rPr lang="en-GB" sz="1200" b="1" kern="0" dirty="0">
                  <a:solidFill>
                    <a:srgbClr val="FFFFFF">
                      <a:lumMod val="50000"/>
                    </a:srgbClr>
                  </a:solidFill>
                </a:rPr>
                <a:t>Gender </a:t>
              </a:r>
            </a:p>
            <a:p>
              <a:pPr algn="ctr">
                <a:defRPr/>
              </a:pPr>
              <a:r>
                <a:rPr lang="en-GB" sz="1200" b="1" kern="0" dirty="0">
                  <a:solidFill>
                    <a:srgbClr val="FFFFFF">
                      <a:lumMod val="50000"/>
                    </a:srgbClr>
                  </a:solidFill>
                </a:rPr>
                <a:t>Prisoner</a:t>
              </a:r>
            </a:p>
          </p:txBody>
        </p:sp>
      </p:grpSp>
      <p:cxnSp>
        <p:nvCxnSpPr>
          <p:cNvPr id="26" name="Straight Connector 25"/>
          <p:cNvCxnSpPr/>
          <p:nvPr/>
        </p:nvCxnSpPr>
        <p:spPr>
          <a:xfrm flipH="1">
            <a:off x="3744093" y="1593168"/>
            <a:ext cx="0" cy="4218011"/>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7" name="Content Placeholder 7"/>
          <p:cNvSpPr>
            <a:spLocks noGrp="1"/>
          </p:cNvSpPr>
          <p:nvPr>
            <p:ph type="body" sz="quarter" idx="17"/>
          </p:nvPr>
        </p:nvSpPr>
        <p:spPr>
          <a:xfrm>
            <a:off x="150126" y="1620150"/>
            <a:ext cx="3439161" cy="637377"/>
          </a:xfrm>
        </p:spPr>
        <p:txBody>
          <a:bodyPr/>
          <a:lstStyle/>
          <a:p>
            <a:pPr algn="ctr" fontAlgn="auto">
              <a:spcAft>
                <a:spcPts val="0"/>
              </a:spcAft>
              <a:defRPr/>
            </a:pPr>
            <a:r>
              <a:rPr lang="en-GB" b="1" dirty="0"/>
              <a:t>Most important characteristics</a:t>
            </a:r>
            <a:endParaRPr lang="en-GB" b="1" dirty="0">
              <a:latin typeface="Arial" panose="020B0604020202020204" pitchFamily="34" charset="0"/>
              <a:cs typeface="Arial" panose="020B0604020202020204" pitchFamily="34" charset="0"/>
            </a:endParaRPr>
          </a:p>
        </p:txBody>
      </p:sp>
      <p:sp>
        <p:nvSpPr>
          <p:cNvPr id="28" name="Content Placeholder 7"/>
          <p:cNvSpPr>
            <a:spLocks noGrp="1"/>
          </p:cNvSpPr>
          <p:nvPr>
            <p:ph type="body" sz="quarter" idx="17"/>
          </p:nvPr>
        </p:nvSpPr>
        <p:spPr>
          <a:xfrm>
            <a:off x="254000" y="2372523"/>
            <a:ext cx="3352800" cy="3075777"/>
          </a:xfrm>
        </p:spPr>
        <p:txBody>
          <a:bodyPr/>
          <a:lstStyle/>
          <a:p>
            <a:pPr algn="ctr" fontAlgn="auto">
              <a:spcAft>
                <a:spcPts val="0"/>
              </a:spcAft>
              <a:defRPr/>
            </a:pPr>
            <a:r>
              <a:rPr lang="en-GB" sz="2400" dirty="0"/>
              <a:t>Brand familiarity and trustworthiness</a:t>
            </a:r>
          </a:p>
          <a:p>
            <a:pPr algn="ctr" fontAlgn="auto">
              <a:spcAft>
                <a:spcPts val="0"/>
              </a:spcAft>
              <a:defRPr/>
            </a:pPr>
            <a:r>
              <a:rPr lang="en-GB" sz="2000" dirty="0">
                <a:latin typeface="Arial" panose="020B0604020202020204" pitchFamily="34" charset="0"/>
                <a:cs typeface="Arial" panose="020B0604020202020204" pitchFamily="34" charset="0"/>
              </a:rPr>
              <a:t>Quality</a:t>
            </a:r>
          </a:p>
          <a:p>
            <a:pPr algn="ctr" fontAlgn="auto">
              <a:spcAft>
                <a:spcPts val="0"/>
              </a:spcAft>
              <a:defRPr/>
            </a:pPr>
            <a:r>
              <a:rPr lang="en-GB" sz="2000" dirty="0">
                <a:latin typeface="Arial" panose="020B0604020202020204" pitchFamily="34" charset="0"/>
                <a:cs typeface="Arial" panose="020B0604020202020204" pitchFamily="34" charset="0"/>
              </a:rPr>
              <a:t>Comfort (sanitary)</a:t>
            </a:r>
          </a:p>
          <a:p>
            <a:pPr algn="ctr" fontAlgn="auto">
              <a:spcAft>
                <a:spcPts val="0"/>
              </a:spcAft>
              <a:defRPr/>
            </a:pPr>
            <a:r>
              <a:rPr lang="en-GB" sz="2000" dirty="0">
                <a:latin typeface="Arial" panose="020B0604020202020204" pitchFamily="34" charset="0"/>
                <a:cs typeface="Arial" panose="020B0604020202020204" pitchFamily="34" charset="0"/>
              </a:rPr>
              <a:t>Smell (deodorant)</a:t>
            </a:r>
          </a:p>
          <a:p>
            <a:pPr algn="ctr" fontAlgn="auto">
              <a:spcAft>
                <a:spcPts val="0"/>
              </a:spcAft>
              <a:defRPr/>
            </a:pPr>
            <a:r>
              <a:rPr lang="en-GB" sz="1600" dirty="0">
                <a:latin typeface="Arial" panose="020B0604020202020204" pitchFamily="34" charset="0"/>
                <a:cs typeface="Arial" panose="020B0604020202020204" pitchFamily="34" charset="0"/>
              </a:rPr>
              <a:t>Easy to use</a:t>
            </a:r>
          </a:p>
          <a:p>
            <a:pPr algn="ctr" fontAlgn="auto">
              <a:spcAft>
                <a:spcPts val="0"/>
              </a:spcAft>
              <a:defRPr/>
            </a:pPr>
            <a:r>
              <a:rPr lang="en-GB" sz="1600" dirty="0">
                <a:latin typeface="Arial" panose="020B0604020202020204" pitchFamily="34" charset="0"/>
                <a:cs typeface="Arial" panose="020B0604020202020204" pitchFamily="34" charset="0"/>
              </a:rPr>
              <a:t>Price</a:t>
            </a:r>
            <a:endParaRPr lang="en-GB" sz="2000" dirty="0">
              <a:latin typeface="Arial" panose="020B0604020202020204" pitchFamily="34" charset="0"/>
              <a:cs typeface="Arial" panose="020B0604020202020204" pitchFamily="34" charset="0"/>
            </a:endParaRPr>
          </a:p>
        </p:txBody>
      </p:sp>
      <p:graphicFrame>
        <p:nvGraphicFramePr>
          <p:cNvPr id="29" name="Table 28"/>
          <p:cNvGraphicFramePr>
            <a:graphicFrameLocks noGrp="1"/>
          </p:cNvGraphicFramePr>
          <p:nvPr/>
        </p:nvGraphicFramePr>
        <p:xfrm>
          <a:off x="3898900" y="3119966"/>
          <a:ext cx="8128002" cy="2823634"/>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20000"/>
                    </a:ext>
                  </a:extLst>
                </a:gridCol>
                <a:gridCol w="1354667">
                  <a:extLst>
                    <a:ext uri="{9D8B030D-6E8A-4147-A177-3AD203B41FA5}">
                      <a16:colId xmlns:a16="http://schemas.microsoft.com/office/drawing/2014/main" val="20001"/>
                    </a:ext>
                  </a:extLst>
                </a:gridCol>
                <a:gridCol w="1354667">
                  <a:extLst>
                    <a:ext uri="{9D8B030D-6E8A-4147-A177-3AD203B41FA5}">
                      <a16:colId xmlns:a16="http://schemas.microsoft.com/office/drawing/2014/main" val="20002"/>
                    </a:ext>
                  </a:extLst>
                </a:gridCol>
                <a:gridCol w="1354667">
                  <a:extLst>
                    <a:ext uri="{9D8B030D-6E8A-4147-A177-3AD203B41FA5}">
                      <a16:colId xmlns:a16="http://schemas.microsoft.com/office/drawing/2014/main" val="20003"/>
                    </a:ext>
                  </a:extLst>
                </a:gridCol>
                <a:gridCol w="1354667">
                  <a:extLst>
                    <a:ext uri="{9D8B030D-6E8A-4147-A177-3AD203B41FA5}">
                      <a16:colId xmlns:a16="http://schemas.microsoft.com/office/drawing/2014/main" val="20004"/>
                    </a:ext>
                  </a:extLst>
                </a:gridCol>
                <a:gridCol w="1354667">
                  <a:extLst>
                    <a:ext uri="{9D8B030D-6E8A-4147-A177-3AD203B41FA5}">
                      <a16:colId xmlns:a16="http://schemas.microsoft.com/office/drawing/2014/main" val="20005"/>
                    </a:ext>
                  </a:extLst>
                </a:gridCol>
              </a:tblGrid>
              <a:tr h="2823634">
                <a:tc>
                  <a:txBody>
                    <a:bodyPr/>
                    <a:lstStyle/>
                    <a:p>
                      <a:pPr algn="ctr"/>
                      <a:r>
                        <a:rPr lang="en-ZA" sz="1400" b="0" kern="1200" dirty="0">
                          <a:solidFill>
                            <a:schemeClr val="tx1"/>
                          </a:solidFill>
                          <a:latin typeface="Arial" panose="020B0604020202020204" pitchFamily="34" charset="0"/>
                          <a:ea typeface="+mn-ea"/>
                          <a:cs typeface="Arial" panose="020B0604020202020204" pitchFamily="34" charset="0"/>
                        </a:rPr>
                        <a:t>More concerned about </a:t>
                      </a:r>
                      <a:r>
                        <a:rPr lang="en-ZA" sz="1400" b="1" kern="1200" dirty="0">
                          <a:solidFill>
                            <a:schemeClr val="tx1"/>
                          </a:solidFill>
                          <a:latin typeface="Arial" panose="020B0604020202020204" pitchFamily="34" charset="0"/>
                          <a:ea typeface="+mn-ea"/>
                          <a:cs typeface="Arial" panose="020B0604020202020204" pitchFamily="34" charset="0"/>
                        </a:rPr>
                        <a:t>quality, fragrance </a:t>
                      </a:r>
                      <a:r>
                        <a:rPr lang="en-ZA" sz="1400" b="0" kern="1200" dirty="0">
                          <a:solidFill>
                            <a:schemeClr val="tx1"/>
                          </a:solidFill>
                          <a:latin typeface="Arial" panose="020B0604020202020204" pitchFamily="34" charset="0"/>
                          <a:ea typeface="+mn-ea"/>
                          <a:cs typeface="Arial" panose="020B0604020202020204" pitchFamily="34" charset="0"/>
                        </a:rPr>
                        <a:t>(deodorant) and </a:t>
                      </a:r>
                      <a:r>
                        <a:rPr lang="en-ZA" sz="1400" b="1" kern="1200" dirty="0">
                          <a:solidFill>
                            <a:schemeClr val="tx1"/>
                          </a:solidFill>
                          <a:latin typeface="Arial" panose="020B0604020202020204" pitchFamily="34" charset="0"/>
                          <a:ea typeface="+mn-ea"/>
                          <a:cs typeface="Arial" panose="020B0604020202020204" pitchFamily="34" charset="0"/>
                        </a:rPr>
                        <a:t>comfort</a:t>
                      </a:r>
                      <a:r>
                        <a:rPr lang="en-ZA" sz="1400" b="0" kern="1200" dirty="0">
                          <a:solidFill>
                            <a:schemeClr val="tx1"/>
                          </a:solidFill>
                          <a:latin typeface="Arial" panose="020B0604020202020204" pitchFamily="34" charset="0"/>
                          <a:ea typeface="+mn-ea"/>
                          <a:cs typeface="Arial" panose="020B0604020202020204" pitchFamily="34" charset="0"/>
                        </a:rPr>
                        <a:t> (sanitary)</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ZA" sz="1400" b="1" kern="1200" dirty="0">
                        <a:solidFill>
                          <a:schemeClr val="tx1"/>
                        </a:solidFill>
                        <a:latin typeface="Arial" panose="020B0604020202020204" pitchFamily="34" charset="0"/>
                        <a:ea typeface="+mn-ea"/>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ZA" sz="1400" b="0" kern="1200" dirty="0">
                          <a:solidFill>
                            <a:schemeClr val="tx1"/>
                          </a:solidFill>
                          <a:latin typeface="Arial" panose="020B0604020202020204" pitchFamily="34" charset="0"/>
                          <a:ea typeface="+mn-ea"/>
                          <a:cs typeface="Arial" panose="020B0604020202020204" pitchFamily="34" charset="0"/>
                        </a:rPr>
                        <a:t>Less concerned</a:t>
                      </a:r>
                      <a:r>
                        <a:rPr lang="en-ZA" sz="1400" b="0" kern="1200" baseline="0" dirty="0">
                          <a:solidFill>
                            <a:schemeClr val="tx1"/>
                          </a:solidFill>
                          <a:latin typeface="Arial" panose="020B0604020202020204" pitchFamily="34" charset="0"/>
                          <a:ea typeface="+mn-ea"/>
                          <a:cs typeface="Arial" panose="020B0604020202020204" pitchFamily="34" charset="0"/>
                        </a:rPr>
                        <a:t> about </a:t>
                      </a:r>
                      <a:r>
                        <a:rPr lang="en-ZA" sz="1400" b="1" kern="1200" baseline="0" dirty="0">
                          <a:solidFill>
                            <a:schemeClr val="tx1"/>
                          </a:solidFill>
                          <a:latin typeface="Arial" panose="020B0604020202020204" pitchFamily="34" charset="0"/>
                          <a:ea typeface="+mn-ea"/>
                          <a:cs typeface="Arial" panose="020B0604020202020204" pitchFamily="34" charset="0"/>
                        </a:rPr>
                        <a:t>brand familiarity</a:t>
                      </a:r>
                      <a:endParaRPr lang="en-ZA" sz="1400" b="1" kern="1200" dirty="0">
                        <a:solidFill>
                          <a:schemeClr val="tx1"/>
                        </a:solidFill>
                        <a:latin typeface="Arial" panose="020B0604020202020204" pitchFamily="34" charset="0"/>
                        <a:ea typeface="+mn-ea"/>
                        <a:cs typeface="Arial" panose="020B0604020202020204" pitchFamily="34" charset="0"/>
                      </a:endParaRPr>
                    </a:p>
                    <a:p>
                      <a:pPr algn="ctr"/>
                      <a:endParaRPr lang="en-ZA" sz="1400" b="0" kern="1200" dirty="0">
                        <a:solidFill>
                          <a:schemeClr val="tx1"/>
                        </a:solidFill>
                        <a:latin typeface="Arial" panose="020B0604020202020204" pitchFamily="34" charset="0"/>
                        <a:ea typeface="+mn-ea"/>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ZA" sz="1400" b="0" kern="1200" dirty="0">
                          <a:solidFill>
                            <a:schemeClr val="tx1"/>
                          </a:solidFill>
                          <a:latin typeface="Arial" panose="020B0604020202020204" pitchFamily="34" charset="0"/>
                          <a:ea typeface="+mn-ea"/>
                          <a:cs typeface="Arial" panose="020B0604020202020204" pitchFamily="34" charset="0"/>
                        </a:rPr>
                        <a:t>Less concerned about </a:t>
                      </a:r>
                      <a:r>
                        <a:rPr lang="en-ZA" sz="1400" b="1" kern="1200" dirty="0">
                          <a:solidFill>
                            <a:schemeClr val="tx1"/>
                          </a:solidFill>
                          <a:latin typeface="Arial" panose="020B0604020202020204" pitchFamily="34" charset="0"/>
                          <a:ea typeface="+mn-ea"/>
                          <a:cs typeface="Arial" panose="020B0604020202020204" pitchFamily="34" charset="0"/>
                        </a:rPr>
                        <a:t>brand familiarity</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ZA" sz="1400" b="0" kern="1200" dirty="0">
                        <a:solidFill>
                          <a:schemeClr val="tx1"/>
                        </a:solidFill>
                        <a:latin typeface="Arial" panose="020B0604020202020204" pitchFamily="34" charset="0"/>
                        <a:ea typeface="+mn-ea"/>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ZA" sz="1400" b="0" kern="1200" dirty="0">
                          <a:solidFill>
                            <a:schemeClr val="tx1"/>
                          </a:solidFill>
                          <a:latin typeface="Arial" panose="020B0604020202020204" pitchFamily="34" charset="0"/>
                          <a:ea typeface="+mn-ea"/>
                          <a:cs typeface="Arial" panose="020B0604020202020204" pitchFamily="34" charset="0"/>
                        </a:rPr>
                        <a:t>Brand and </a:t>
                      </a:r>
                      <a:r>
                        <a:rPr lang="en-ZA" sz="1400" b="1" kern="1200" dirty="0">
                          <a:solidFill>
                            <a:schemeClr val="tx1"/>
                          </a:solidFill>
                          <a:latin typeface="Arial" panose="020B0604020202020204" pitchFamily="34" charset="0"/>
                          <a:ea typeface="+mn-ea"/>
                          <a:cs typeface="Arial" panose="020B0604020202020204" pitchFamily="34" charset="0"/>
                        </a:rPr>
                        <a:t>familiarity</a:t>
                      </a:r>
                      <a:r>
                        <a:rPr lang="en-ZA" sz="1400" b="0" kern="1200" dirty="0">
                          <a:solidFill>
                            <a:schemeClr val="tx1"/>
                          </a:solidFill>
                          <a:latin typeface="Arial" panose="020B0604020202020204" pitchFamily="34" charset="0"/>
                          <a:ea typeface="+mn-ea"/>
                          <a:cs typeface="Arial" panose="020B0604020202020204" pitchFamily="34" charset="0"/>
                        </a:rPr>
                        <a:t> </a:t>
                      </a:r>
                      <a:r>
                        <a:rPr lang="en-ZA" sz="1400" b="1" kern="1200" dirty="0">
                          <a:solidFill>
                            <a:schemeClr val="tx1"/>
                          </a:solidFill>
                          <a:latin typeface="Arial" panose="020B0604020202020204" pitchFamily="34" charset="0"/>
                          <a:ea typeface="+mn-ea"/>
                          <a:cs typeface="Arial" panose="020B0604020202020204" pitchFamily="34" charset="0"/>
                        </a:rPr>
                        <a:t>quality</a:t>
                      </a:r>
                      <a:r>
                        <a:rPr lang="en-ZA" sz="1400" b="0" kern="1200" dirty="0">
                          <a:solidFill>
                            <a:schemeClr val="tx1"/>
                          </a:solidFill>
                          <a:latin typeface="Arial" panose="020B0604020202020204" pitchFamily="34" charset="0"/>
                          <a:ea typeface="+mn-ea"/>
                          <a:cs typeface="Arial" panose="020B0604020202020204" pitchFamily="34" charset="0"/>
                        </a:rPr>
                        <a:t> are very important, as well as </a:t>
                      </a:r>
                      <a:r>
                        <a:rPr lang="en-ZA" sz="1400" b="1" kern="1200" dirty="0">
                          <a:solidFill>
                            <a:schemeClr val="tx1"/>
                          </a:solidFill>
                          <a:latin typeface="Arial" panose="020B0604020202020204" pitchFamily="34" charset="0"/>
                          <a:ea typeface="+mn-ea"/>
                          <a:cs typeface="Arial" panose="020B0604020202020204" pitchFamily="34" charset="0"/>
                        </a:rPr>
                        <a:t>fragrance</a:t>
                      </a:r>
                      <a:r>
                        <a:rPr lang="en-ZA" sz="1400" b="0" kern="1200" baseline="0" dirty="0">
                          <a:solidFill>
                            <a:schemeClr val="tx1"/>
                          </a:solidFill>
                          <a:latin typeface="Arial" panose="020B0604020202020204" pitchFamily="34" charset="0"/>
                          <a:ea typeface="+mn-ea"/>
                          <a:cs typeface="Arial" panose="020B0604020202020204" pitchFamily="34" charset="0"/>
                        </a:rPr>
                        <a:t> (deodorant)</a:t>
                      </a:r>
                      <a:endParaRPr lang="en-ZA" sz="1400" b="0" kern="1200" dirty="0">
                        <a:solidFill>
                          <a:schemeClr val="tx1"/>
                        </a:solidFill>
                        <a:latin typeface="Arial" panose="020B0604020202020204" pitchFamily="34" charset="0"/>
                        <a:ea typeface="+mn-ea"/>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cxnSp>
        <p:nvCxnSpPr>
          <p:cNvPr id="32" name="Straight Connector 31"/>
          <p:cNvCxnSpPr/>
          <p:nvPr/>
        </p:nvCxnSpPr>
        <p:spPr>
          <a:xfrm flipH="1">
            <a:off x="394575" y="2188866"/>
            <a:ext cx="3060000" cy="0"/>
          </a:xfrm>
          <a:prstGeom prst="line">
            <a:avLst/>
          </a:prstGeom>
          <a:ln w="12700">
            <a:solidFill>
              <a:schemeClr val="bg1">
                <a:lumMod val="85000"/>
              </a:schemeClr>
            </a:solidFill>
            <a:prstDash val="dash"/>
            <a:tailEnd type="none"/>
          </a:ln>
        </p:spPr>
        <p:style>
          <a:lnRef idx="1">
            <a:schemeClr val="accent1"/>
          </a:lnRef>
          <a:fillRef idx="0">
            <a:schemeClr val="accent1"/>
          </a:fillRef>
          <a:effectRef idx="0">
            <a:schemeClr val="accent1"/>
          </a:effectRef>
          <a:fontRef idx="minor">
            <a:schemeClr val="tx1"/>
          </a:fontRef>
        </p:style>
      </p:cxnSp>
      <p:sp>
        <p:nvSpPr>
          <p:cNvPr id="33" name="Title 1"/>
          <p:cNvSpPr txBox="1">
            <a:spLocks/>
          </p:cNvSpPr>
          <p:nvPr/>
        </p:nvSpPr>
        <p:spPr>
          <a:xfrm>
            <a:off x="359568" y="266823"/>
            <a:ext cx="11466875" cy="749177"/>
          </a:xfrm>
          <a:prstGeom prst="rect">
            <a:avLst/>
          </a:prstGeom>
        </p:spPr>
        <p:txBody>
          <a:bodyPr vert="horz" lIns="0" tIns="0" rIns="0" bIns="0" rtlCol="0" anchor="t">
            <a:noAutofit/>
          </a:bodyPr>
          <a:lstStyle>
            <a:lvl1pPr algn="l" defTabSz="914400" rtl="0" eaLnBrk="1" latinLnBrk="0" hangingPunct="1">
              <a:lnSpc>
                <a:spcPct val="100000"/>
              </a:lnSpc>
              <a:spcBef>
                <a:spcPts val="600"/>
              </a:spcBef>
              <a:buNone/>
              <a:defRPr sz="2000" b="1" kern="1200">
                <a:solidFill>
                  <a:schemeClr val="tx1"/>
                </a:solidFill>
                <a:latin typeface="+mj-lt"/>
                <a:ea typeface="+mj-ea"/>
                <a:cs typeface="+mj-cs"/>
              </a:defRPr>
            </a:lvl1pPr>
          </a:lstStyle>
          <a:p>
            <a:pPr>
              <a:defRPr/>
            </a:pPr>
            <a:r>
              <a:rPr lang="en-GB" dirty="0">
                <a:solidFill>
                  <a:srgbClr val="717171"/>
                </a:solidFill>
              </a:rPr>
              <a:t>Which brand/product characteristics are key?</a:t>
            </a:r>
            <a:br>
              <a:rPr lang="en-GB" dirty="0">
                <a:solidFill>
                  <a:srgbClr val="717171"/>
                </a:solidFill>
              </a:rPr>
            </a:br>
            <a:r>
              <a:rPr lang="en-ZA" b="0" dirty="0">
                <a:solidFill>
                  <a:srgbClr val="717171"/>
                </a:solidFill>
              </a:rPr>
              <a:t>Brand familiarity, trust and quality reassurance are key drivers for most consumers in this category</a:t>
            </a:r>
            <a:endParaRPr lang="en-GB" sz="1600" b="0" dirty="0">
              <a:solidFill>
                <a:srgbClr val="717171"/>
              </a:solidFill>
            </a:endParaRPr>
          </a:p>
        </p:txBody>
      </p:sp>
      <p:pic>
        <p:nvPicPr>
          <p:cNvPr id="23" name="Picture 2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552113" y="2110643"/>
            <a:ext cx="803088" cy="702038"/>
          </a:xfrm>
          <a:prstGeom prst="ellipse">
            <a:avLst/>
          </a:prstGeom>
          <a:ln w="76200">
            <a:solidFill>
              <a:srgbClr val="81C341"/>
            </a:solidFill>
          </a:ln>
        </p:spPr>
      </p:pic>
      <p:sp>
        <p:nvSpPr>
          <p:cNvPr id="24" name="TextBox 23"/>
          <p:cNvSpPr txBox="1"/>
          <p:nvPr/>
        </p:nvSpPr>
        <p:spPr>
          <a:xfrm>
            <a:off x="5103359" y="1580467"/>
            <a:ext cx="1637827" cy="369332"/>
          </a:xfrm>
          <a:prstGeom prst="rect">
            <a:avLst/>
          </a:prstGeom>
          <a:noFill/>
        </p:spPr>
        <p:txBody>
          <a:bodyPr wrap="square" lIns="0" tIns="0" rIns="0" bIns="0" rtlCol="0">
            <a:spAutoFit/>
          </a:bodyPr>
          <a:lstStyle/>
          <a:p>
            <a:pPr algn="ctr">
              <a:defRPr/>
            </a:pPr>
            <a:r>
              <a:rPr lang="en-GB" sz="1200" b="1" kern="0" dirty="0">
                <a:solidFill>
                  <a:srgbClr val="FFFFFF">
                    <a:lumMod val="50000"/>
                  </a:srgbClr>
                </a:solidFill>
              </a:rPr>
              <a:t>Conservative Survivalist</a:t>
            </a:r>
          </a:p>
        </p:txBody>
      </p:sp>
    </p:spTree>
    <p:extLst>
      <p:ext uri="{BB962C8B-B14F-4D97-AF65-F5344CB8AC3E}">
        <p14:creationId xmlns:p14="http://schemas.microsoft.com/office/powerpoint/2010/main" val="4199348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4034BEE3-566C-4068-A777-C3A4762E861B}" type="slidenum">
              <a:rPr lang="en-GB" smtClean="0">
                <a:solidFill>
                  <a:srgbClr val="717171"/>
                </a:solidFill>
              </a:rPr>
              <a:pPr/>
              <a:t>79</a:t>
            </a:fld>
            <a:endParaRPr lang="en-GB" dirty="0">
              <a:solidFill>
                <a:srgbClr val="717171"/>
              </a:solidFill>
            </a:endParaRPr>
          </a:p>
        </p:txBody>
      </p:sp>
      <p:grpSp>
        <p:nvGrpSpPr>
          <p:cNvPr id="14" name="Group 13"/>
          <p:cNvGrpSpPr/>
          <p:nvPr/>
        </p:nvGrpSpPr>
        <p:grpSpPr>
          <a:xfrm>
            <a:off x="3492067" y="1276030"/>
            <a:ext cx="8281857" cy="1257249"/>
            <a:chOff x="405780" y="1458828"/>
            <a:chExt cx="11924443" cy="1810226"/>
          </a:xfrm>
        </p:grpSpPr>
        <p:pic>
          <p:nvPicPr>
            <p:cNvPr id="15" name="Picture 14"/>
            <p:cNvPicPr>
              <a:picLocks noChangeAspect="1"/>
            </p:cNvPicPr>
            <p:nvPr/>
          </p:nvPicPr>
          <p:blipFill rotWithShape="1">
            <a:blip r:embed="rId2" cstate="print">
              <a:extLst>
                <a:ext uri="{28A0092B-C50C-407E-A947-70E740481C1C}">
                  <a14:useLocalDpi xmlns:a14="http://schemas.microsoft.com/office/drawing/2010/main" val="0"/>
                </a:ext>
              </a:extLst>
            </a:blip>
            <a:srcRect l="45679" t="9259" b="9259"/>
            <a:stretch/>
          </p:blipFill>
          <p:spPr>
            <a:xfrm>
              <a:off x="6727677" y="2232326"/>
              <a:ext cx="1177372" cy="1036728"/>
            </a:xfrm>
            <a:prstGeom prst="ellipse">
              <a:avLst/>
            </a:prstGeom>
            <a:ln w="76200">
              <a:solidFill>
                <a:srgbClr val="C50017"/>
              </a:solidFill>
            </a:ln>
          </p:spPr>
        </p:pic>
        <p:grpSp>
          <p:nvGrpSpPr>
            <p:cNvPr id="16" name="Group 15"/>
            <p:cNvGrpSpPr/>
            <p:nvPr/>
          </p:nvGrpSpPr>
          <p:grpSpPr>
            <a:xfrm>
              <a:off x="405780" y="1458828"/>
              <a:ext cx="11924443" cy="1784314"/>
              <a:chOff x="149869" y="1752226"/>
              <a:chExt cx="11924443" cy="1784314"/>
            </a:xfrm>
          </p:grpSpPr>
          <p:sp>
            <p:nvSpPr>
              <p:cNvPr id="18" name="TextBox 17"/>
              <p:cNvSpPr txBox="1"/>
              <p:nvPr/>
            </p:nvSpPr>
            <p:spPr>
              <a:xfrm>
                <a:off x="9716124" y="1774193"/>
                <a:ext cx="2358188" cy="531776"/>
              </a:xfrm>
              <a:prstGeom prst="rect">
                <a:avLst/>
              </a:prstGeom>
              <a:noFill/>
            </p:spPr>
            <p:txBody>
              <a:bodyPr wrap="square" lIns="0" tIns="0" rIns="0" bIns="0" rtlCol="0">
                <a:spAutoFit/>
              </a:bodyPr>
              <a:lstStyle/>
              <a:p>
                <a:pPr algn="ctr">
                  <a:defRPr/>
                </a:pPr>
                <a:r>
                  <a:rPr lang="en-GB" sz="1200" b="1" kern="0" dirty="0">
                    <a:solidFill>
                      <a:srgbClr val="FFFFFF">
                        <a:lumMod val="50000"/>
                      </a:srgbClr>
                    </a:solidFill>
                  </a:rPr>
                  <a:t>Responsible </a:t>
                </a:r>
              </a:p>
              <a:p>
                <a:pPr algn="ctr">
                  <a:defRPr/>
                </a:pPr>
                <a:r>
                  <a:rPr lang="en-GB" sz="1200" b="1" kern="0" dirty="0">
                    <a:solidFill>
                      <a:srgbClr val="FFFFFF">
                        <a:lumMod val="50000"/>
                      </a:srgbClr>
                    </a:solidFill>
                  </a:rPr>
                  <a:t>Achiever</a:t>
                </a:r>
              </a:p>
            </p:txBody>
          </p:sp>
          <p:sp>
            <p:nvSpPr>
              <p:cNvPr id="19" name="TextBox 18"/>
              <p:cNvSpPr txBox="1"/>
              <p:nvPr/>
            </p:nvSpPr>
            <p:spPr>
              <a:xfrm>
                <a:off x="4372450" y="1752226"/>
                <a:ext cx="1956398" cy="531776"/>
              </a:xfrm>
              <a:prstGeom prst="rect">
                <a:avLst/>
              </a:prstGeom>
              <a:noFill/>
            </p:spPr>
            <p:txBody>
              <a:bodyPr wrap="square" lIns="0" tIns="0" rIns="0" bIns="0" rtlCol="0">
                <a:spAutoFit/>
              </a:bodyPr>
              <a:lstStyle/>
              <a:p>
                <a:pPr algn="ctr">
                  <a:defRPr/>
                </a:pPr>
                <a:r>
                  <a:rPr lang="en-GB" sz="1200" b="1" kern="0" dirty="0">
                    <a:solidFill>
                      <a:srgbClr val="FFFFFF">
                        <a:lumMod val="50000"/>
                      </a:srgbClr>
                    </a:solidFill>
                  </a:rPr>
                  <a:t>Liberated Survivalist</a:t>
                </a:r>
              </a:p>
            </p:txBody>
          </p:sp>
          <p:sp>
            <p:nvSpPr>
              <p:cNvPr id="20" name="TextBox 19"/>
              <p:cNvSpPr txBox="1"/>
              <p:nvPr/>
            </p:nvSpPr>
            <p:spPr>
              <a:xfrm>
                <a:off x="149869" y="1772494"/>
                <a:ext cx="2184075" cy="531776"/>
              </a:xfrm>
              <a:prstGeom prst="rect">
                <a:avLst/>
              </a:prstGeom>
              <a:noFill/>
            </p:spPr>
            <p:txBody>
              <a:bodyPr wrap="square" lIns="0" tIns="0" rIns="0" bIns="0" rtlCol="0">
                <a:spAutoFit/>
              </a:bodyPr>
              <a:lstStyle/>
              <a:p>
                <a:pPr algn="ctr">
                  <a:defRPr/>
                </a:pPr>
                <a:r>
                  <a:rPr lang="en-GB" sz="1200" b="1" kern="0" dirty="0">
                    <a:solidFill>
                      <a:srgbClr val="FFFFFF">
                        <a:lumMod val="50000"/>
                      </a:srgbClr>
                    </a:solidFill>
                  </a:rPr>
                  <a:t>The Good </a:t>
                </a:r>
              </a:p>
              <a:p>
                <a:pPr algn="ctr">
                  <a:defRPr/>
                </a:pPr>
                <a:r>
                  <a:rPr lang="en-GB" sz="1200" b="1" kern="0" dirty="0">
                    <a:solidFill>
                      <a:srgbClr val="FFFFFF">
                        <a:lumMod val="50000"/>
                      </a:srgbClr>
                    </a:solidFill>
                  </a:rPr>
                  <a:t>Girl </a:t>
                </a:r>
              </a:p>
            </p:txBody>
          </p:sp>
          <p:pic>
            <p:nvPicPr>
              <p:cNvPr id="21" name="Picture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33177" y="2525724"/>
                <a:ext cx="1177372" cy="1010816"/>
              </a:xfrm>
              <a:prstGeom prst="ellipse">
                <a:avLst/>
              </a:prstGeom>
              <a:ln w="76200">
                <a:solidFill>
                  <a:srgbClr val="7A2280"/>
                </a:solidFill>
              </a:ln>
            </p:spPr>
          </p:pic>
          <p:pic>
            <p:nvPicPr>
              <p:cNvPr id="22" name="Picture 2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46773" y="2525724"/>
                <a:ext cx="1096892" cy="1010816"/>
              </a:xfrm>
              <a:prstGeom prst="ellipse">
                <a:avLst/>
              </a:prstGeom>
              <a:ln w="76200">
                <a:solidFill>
                  <a:srgbClr val="F7911E"/>
                </a:solidFill>
              </a:ln>
            </p:spPr>
          </p:pic>
          <p:pic>
            <p:nvPicPr>
              <p:cNvPr id="24" name="Picture 2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853170" y="2525724"/>
                <a:ext cx="1096892" cy="980080"/>
              </a:xfrm>
              <a:prstGeom prst="ellipse">
                <a:avLst/>
              </a:prstGeom>
              <a:ln w="76200">
                <a:solidFill>
                  <a:srgbClr val="4655A5"/>
                </a:solidFill>
              </a:ln>
            </p:spPr>
          </p:pic>
          <p:pic>
            <p:nvPicPr>
              <p:cNvPr id="25" name="Picture 2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8021" y="2525724"/>
                <a:ext cx="1177372" cy="996686"/>
              </a:xfrm>
              <a:prstGeom prst="ellipse">
                <a:avLst/>
              </a:prstGeom>
              <a:ln w="76200">
                <a:solidFill>
                  <a:srgbClr val="E5007E"/>
                </a:solidFill>
              </a:ln>
            </p:spPr>
          </p:pic>
          <p:sp>
            <p:nvSpPr>
              <p:cNvPr id="27" name="TextBox 26"/>
              <p:cNvSpPr txBox="1"/>
              <p:nvPr/>
            </p:nvSpPr>
            <p:spPr>
              <a:xfrm>
                <a:off x="7725010" y="1776171"/>
                <a:ext cx="2358188" cy="531776"/>
              </a:xfrm>
              <a:prstGeom prst="rect">
                <a:avLst/>
              </a:prstGeom>
              <a:noFill/>
            </p:spPr>
            <p:txBody>
              <a:bodyPr wrap="square" lIns="0" tIns="0" rIns="0" bIns="0" rtlCol="0">
                <a:spAutoFit/>
              </a:bodyPr>
              <a:lstStyle/>
              <a:p>
                <a:pPr algn="ctr">
                  <a:defRPr/>
                </a:pPr>
                <a:r>
                  <a:rPr lang="en-GB" sz="1200" b="1" kern="0" dirty="0">
                    <a:solidFill>
                      <a:srgbClr val="FFFFFF">
                        <a:lumMod val="50000"/>
                      </a:srgbClr>
                    </a:solidFill>
                  </a:rPr>
                  <a:t>Protection </a:t>
                </a:r>
              </a:p>
              <a:p>
                <a:pPr algn="ctr">
                  <a:defRPr/>
                </a:pPr>
                <a:r>
                  <a:rPr lang="en-GB" sz="1200" b="1" kern="0" dirty="0">
                    <a:solidFill>
                      <a:srgbClr val="FFFFFF">
                        <a:lumMod val="50000"/>
                      </a:srgbClr>
                    </a:solidFill>
                  </a:rPr>
                  <a:t>Savvy</a:t>
                </a:r>
              </a:p>
            </p:txBody>
          </p:sp>
        </p:grpSp>
        <p:sp>
          <p:nvSpPr>
            <p:cNvPr id="17" name="TextBox 16"/>
            <p:cNvSpPr txBox="1"/>
            <p:nvPr/>
          </p:nvSpPr>
          <p:spPr>
            <a:xfrm>
              <a:off x="6074663" y="1479096"/>
              <a:ext cx="2483400" cy="531775"/>
            </a:xfrm>
            <a:prstGeom prst="rect">
              <a:avLst/>
            </a:prstGeom>
            <a:noFill/>
          </p:spPr>
          <p:txBody>
            <a:bodyPr wrap="square" lIns="0" tIns="0" rIns="0" bIns="0" rtlCol="0">
              <a:spAutoFit/>
            </a:bodyPr>
            <a:lstStyle/>
            <a:p>
              <a:pPr algn="ctr">
                <a:defRPr/>
              </a:pPr>
              <a:r>
                <a:rPr lang="en-GB" sz="1200" b="1" kern="0" dirty="0">
                  <a:solidFill>
                    <a:srgbClr val="FFFFFF">
                      <a:lumMod val="50000"/>
                    </a:srgbClr>
                  </a:solidFill>
                </a:rPr>
                <a:t>Gender </a:t>
              </a:r>
            </a:p>
            <a:p>
              <a:pPr algn="ctr">
                <a:defRPr/>
              </a:pPr>
              <a:r>
                <a:rPr lang="en-GB" sz="1200" b="1" kern="0" dirty="0">
                  <a:solidFill>
                    <a:srgbClr val="FFFFFF">
                      <a:lumMod val="50000"/>
                    </a:srgbClr>
                  </a:solidFill>
                </a:rPr>
                <a:t>Prisoner</a:t>
              </a:r>
            </a:p>
          </p:txBody>
        </p:sp>
      </p:grpSp>
      <p:grpSp>
        <p:nvGrpSpPr>
          <p:cNvPr id="28" name="Group 27"/>
          <p:cNvGrpSpPr/>
          <p:nvPr/>
        </p:nvGrpSpPr>
        <p:grpSpPr>
          <a:xfrm>
            <a:off x="1999192" y="1831604"/>
            <a:ext cx="763081" cy="643971"/>
            <a:chOff x="2340765" y="2096772"/>
            <a:chExt cx="763081" cy="643971"/>
          </a:xfrm>
        </p:grpSpPr>
        <p:sp>
          <p:nvSpPr>
            <p:cNvPr id="29" name="Oval 28"/>
            <p:cNvSpPr/>
            <p:nvPr/>
          </p:nvSpPr>
          <p:spPr bwMode="ltGray">
            <a:xfrm>
              <a:off x="2340765" y="2096772"/>
              <a:ext cx="740456" cy="643971"/>
            </a:xfrm>
            <a:prstGeom prst="ellipse">
              <a:avLst/>
            </a:prstGeom>
            <a:solidFill>
              <a:schemeClr val="bg1">
                <a:lumMod val="50000"/>
              </a:schemeClr>
            </a:solidFill>
            <a:ln w="57150">
              <a:solidFill>
                <a:srgbClr val="33333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defRPr/>
              </a:pPr>
              <a:endParaRPr lang="en-ZA" sz="1400" kern="0" dirty="0" err="1">
                <a:solidFill>
                  <a:sysClr val="windowText" lastClr="000000"/>
                </a:solidFill>
              </a:endParaRPr>
            </a:p>
          </p:txBody>
        </p:sp>
        <p:sp>
          <p:nvSpPr>
            <p:cNvPr id="30" name="TextBox 29"/>
            <p:cNvSpPr txBox="1"/>
            <p:nvPr/>
          </p:nvSpPr>
          <p:spPr>
            <a:xfrm>
              <a:off x="2424224" y="2325578"/>
              <a:ext cx="679622" cy="215444"/>
            </a:xfrm>
            <a:prstGeom prst="rect">
              <a:avLst/>
            </a:prstGeom>
            <a:noFill/>
          </p:spPr>
          <p:txBody>
            <a:bodyPr wrap="square" lIns="0" tIns="0" rIns="0" bIns="0" rtlCol="0">
              <a:spAutoFit/>
            </a:bodyPr>
            <a:lstStyle/>
            <a:p>
              <a:pPr>
                <a:defRPr/>
              </a:pPr>
              <a:r>
                <a:rPr lang="en-ZA" sz="1400" b="1" kern="0" dirty="0">
                  <a:solidFill>
                    <a:srgbClr val="FFFFFF"/>
                  </a:solidFill>
                </a:rPr>
                <a:t>TOTAL</a:t>
              </a:r>
            </a:p>
          </p:txBody>
        </p:sp>
      </p:grpSp>
      <p:graphicFrame>
        <p:nvGraphicFramePr>
          <p:cNvPr id="37" name="Chart 36"/>
          <p:cNvGraphicFramePr/>
          <p:nvPr/>
        </p:nvGraphicFramePr>
        <p:xfrm>
          <a:off x="8686800" y="2616785"/>
          <a:ext cx="4281746" cy="3431993"/>
        </p:xfrm>
        <a:graphic>
          <a:graphicData uri="http://schemas.openxmlformats.org/drawingml/2006/chart">
            <c:chart xmlns:c="http://schemas.openxmlformats.org/drawingml/2006/chart" xmlns:r="http://schemas.openxmlformats.org/officeDocument/2006/relationships" r:id="rId7"/>
          </a:graphicData>
        </a:graphic>
      </p:graphicFrame>
      <p:cxnSp>
        <p:nvCxnSpPr>
          <p:cNvPr id="38" name="Straight Connector 37"/>
          <p:cNvCxnSpPr/>
          <p:nvPr/>
        </p:nvCxnSpPr>
        <p:spPr>
          <a:xfrm flipH="1">
            <a:off x="1906383" y="4320434"/>
            <a:ext cx="10116000" cy="0"/>
          </a:xfrm>
          <a:prstGeom prst="line">
            <a:avLst/>
          </a:prstGeom>
          <a:ln w="12700">
            <a:solidFill>
              <a:schemeClr val="bg1">
                <a:lumMod val="85000"/>
              </a:schemeClr>
            </a:solidFill>
            <a:prstDash val="dash"/>
            <a:tailEnd type="none"/>
          </a:ln>
        </p:spPr>
        <p:style>
          <a:lnRef idx="1">
            <a:schemeClr val="accent1"/>
          </a:lnRef>
          <a:fillRef idx="0">
            <a:schemeClr val="accent1"/>
          </a:fillRef>
          <a:effectRef idx="0">
            <a:schemeClr val="accent1"/>
          </a:effectRef>
          <a:fontRef idx="minor">
            <a:schemeClr val="tx1"/>
          </a:fontRef>
        </p:style>
      </p:cxnSp>
      <p:graphicFrame>
        <p:nvGraphicFramePr>
          <p:cNvPr id="36" name="Chart 35"/>
          <p:cNvGraphicFramePr/>
          <p:nvPr/>
        </p:nvGraphicFramePr>
        <p:xfrm>
          <a:off x="7327900" y="2616785"/>
          <a:ext cx="4281746" cy="3431993"/>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35" name="Chart 34"/>
          <p:cNvGraphicFramePr/>
          <p:nvPr/>
        </p:nvGraphicFramePr>
        <p:xfrm>
          <a:off x="6146800" y="2616785"/>
          <a:ext cx="4281746" cy="3431993"/>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33" name="Chart 32"/>
          <p:cNvGraphicFramePr/>
          <p:nvPr/>
        </p:nvGraphicFramePr>
        <p:xfrm>
          <a:off x="4858443" y="2616784"/>
          <a:ext cx="4281746" cy="3431993"/>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31" name="Chart 30"/>
          <p:cNvGraphicFramePr/>
          <p:nvPr/>
        </p:nvGraphicFramePr>
        <p:xfrm>
          <a:off x="1905000" y="2616785"/>
          <a:ext cx="4281746" cy="3431993"/>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7" name="Chart 6"/>
          <p:cNvGraphicFramePr/>
          <p:nvPr/>
        </p:nvGraphicFramePr>
        <p:xfrm>
          <a:off x="0" y="2616785"/>
          <a:ext cx="4281746" cy="3431993"/>
        </p:xfrm>
        <a:graphic>
          <a:graphicData uri="http://schemas.openxmlformats.org/drawingml/2006/chart">
            <c:chart xmlns:c="http://schemas.openxmlformats.org/drawingml/2006/chart" xmlns:r="http://schemas.openxmlformats.org/officeDocument/2006/relationships" r:id="rId12"/>
          </a:graphicData>
        </a:graphic>
      </p:graphicFrame>
      <p:cxnSp>
        <p:nvCxnSpPr>
          <p:cNvPr id="39" name="Straight Connector 38"/>
          <p:cNvCxnSpPr/>
          <p:nvPr/>
        </p:nvCxnSpPr>
        <p:spPr>
          <a:xfrm flipH="1">
            <a:off x="3401193" y="1377268"/>
            <a:ext cx="0" cy="4218011"/>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40" name="Title 1"/>
          <p:cNvSpPr txBox="1">
            <a:spLocks/>
          </p:cNvSpPr>
          <p:nvPr/>
        </p:nvSpPr>
        <p:spPr>
          <a:xfrm>
            <a:off x="359568" y="266823"/>
            <a:ext cx="11466875" cy="749177"/>
          </a:xfrm>
          <a:prstGeom prst="rect">
            <a:avLst/>
          </a:prstGeom>
        </p:spPr>
        <p:txBody>
          <a:bodyPr vert="horz" lIns="0" tIns="0" rIns="0" bIns="0" rtlCol="0" anchor="t">
            <a:noAutofit/>
          </a:bodyPr>
          <a:lstStyle>
            <a:lvl1pPr algn="l" defTabSz="914400" rtl="0" eaLnBrk="1" latinLnBrk="0" hangingPunct="1">
              <a:lnSpc>
                <a:spcPct val="100000"/>
              </a:lnSpc>
              <a:spcBef>
                <a:spcPts val="600"/>
              </a:spcBef>
              <a:buNone/>
              <a:defRPr sz="2000" b="1" kern="1200">
                <a:solidFill>
                  <a:schemeClr val="tx1"/>
                </a:solidFill>
                <a:latin typeface="+mj-lt"/>
                <a:ea typeface="+mj-ea"/>
                <a:cs typeface="+mj-cs"/>
              </a:defRPr>
            </a:lvl1pPr>
          </a:lstStyle>
          <a:p>
            <a:pPr>
              <a:defRPr/>
            </a:pPr>
            <a:r>
              <a:rPr lang="en-GB" dirty="0">
                <a:solidFill>
                  <a:srgbClr val="717171"/>
                </a:solidFill>
              </a:rPr>
              <a:t>What emotional connection are consumer groups seeking?</a:t>
            </a:r>
          </a:p>
          <a:p>
            <a:pPr>
              <a:defRPr/>
            </a:pPr>
            <a:r>
              <a:rPr lang="en-ZA" b="0" dirty="0">
                <a:solidFill>
                  <a:srgbClr val="717171"/>
                </a:solidFill>
              </a:rPr>
              <a:t>Confident femininity is an important thread among all consumer groups to leverage in communication</a:t>
            </a:r>
            <a:endParaRPr lang="en-GB" sz="1600" b="0" dirty="0">
              <a:solidFill>
                <a:srgbClr val="717171"/>
              </a:solidFill>
            </a:endParaRPr>
          </a:p>
        </p:txBody>
      </p:sp>
      <p:sp>
        <p:nvSpPr>
          <p:cNvPr id="2" name="Rectangle 1"/>
          <p:cNvSpPr/>
          <p:nvPr/>
        </p:nvSpPr>
        <p:spPr bwMode="ltGray">
          <a:xfrm>
            <a:off x="-1518226" y="2797199"/>
            <a:ext cx="1467406" cy="956738"/>
          </a:xfrm>
          <a:prstGeom prst="rect">
            <a:avLst/>
          </a:prstGeom>
          <a:solidFill>
            <a:srgbClr val="71717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r"/>
            <a:r>
              <a:rPr lang="en-ZA" sz="1400" dirty="0">
                <a:solidFill>
                  <a:srgbClr val="FFFFFF"/>
                </a:solidFill>
              </a:rPr>
              <a:t>Inward reinforcement </a:t>
            </a:r>
          </a:p>
        </p:txBody>
      </p:sp>
      <p:sp>
        <p:nvSpPr>
          <p:cNvPr id="32" name="Rectangle 31"/>
          <p:cNvSpPr/>
          <p:nvPr/>
        </p:nvSpPr>
        <p:spPr bwMode="ltGray">
          <a:xfrm>
            <a:off x="-1493743" y="4404339"/>
            <a:ext cx="1467406" cy="1190940"/>
          </a:xfrm>
          <a:prstGeom prst="rect">
            <a:avLst/>
          </a:prstGeom>
          <a:solidFill>
            <a:srgbClr val="71717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ZA" sz="1400" dirty="0">
                <a:solidFill>
                  <a:srgbClr val="FFFFFF"/>
                </a:solidFill>
              </a:rPr>
              <a:t>Intrinsic benefits</a:t>
            </a:r>
          </a:p>
        </p:txBody>
      </p:sp>
      <p:graphicFrame>
        <p:nvGraphicFramePr>
          <p:cNvPr id="41" name="Chart 40"/>
          <p:cNvGraphicFramePr/>
          <p:nvPr/>
        </p:nvGraphicFramePr>
        <p:xfrm>
          <a:off x="3348518" y="2616785"/>
          <a:ext cx="4281746" cy="3431993"/>
        </p:xfrm>
        <a:graphic>
          <a:graphicData uri="http://schemas.openxmlformats.org/drawingml/2006/chart">
            <c:chart xmlns:c="http://schemas.openxmlformats.org/drawingml/2006/chart" xmlns:r="http://schemas.openxmlformats.org/officeDocument/2006/relationships" r:id="rId13"/>
          </a:graphicData>
        </a:graphic>
      </p:graphicFrame>
      <p:pic>
        <p:nvPicPr>
          <p:cNvPr id="42" name="Picture 41"/>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5357014" y="1813244"/>
            <a:ext cx="803088" cy="702038"/>
          </a:xfrm>
          <a:prstGeom prst="ellipse">
            <a:avLst/>
          </a:prstGeom>
          <a:ln w="76200">
            <a:solidFill>
              <a:srgbClr val="81C341"/>
            </a:solidFill>
          </a:ln>
        </p:spPr>
      </p:pic>
      <p:sp>
        <p:nvSpPr>
          <p:cNvPr id="43" name="TextBox 42"/>
          <p:cNvSpPr txBox="1"/>
          <p:nvPr/>
        </p:nvSpPr>
        <p:spPr>
          <a:xfrm>
            <a:off x="4908260" y="1283068"/>
            <a:ext cx="1637827" cy="369332"/>
          </a:xfrm>
          <a:prstGeom prst="rect">
            <a:avLst/>
          </a:prstGeom>
          <a:noFill/>
        </p:spPr>
        <p:txBody>
          <a:bodyPr wrap="square" lIns="0" tIns="0" rIns="0" bIns="0" rtlCol="0">
            <a:spAutoFit/>
          </a:bodyPr>
          <a:lstStyle/>
          <a:p>
            <a:pPr algn="ctr">
              <a:defRPr/>
            </a:pPr>
            <a:r>
              <a:rPr lang="en-GB" sz="1200" b="1" kern="0" dirty="0">
                <a:solidFill>
                  <a:srgbClr val="FFFFFF">
                    <a:lumMod val="50000"/>
                  </a:srgbClr>
                </a:solidFill>
              </a:rPr>
              <a:t>Conservative Survivalist</a:t>
            </a:r>
          </a:p>
        </p:txBody>
      </p:sp>
    </p:spTree>
    <p:extLst>
      <p:ext uri="{BB962C8B-B14F-4D97-AF65-F5344CB8AC3E}">
        <p14:creationId xmlns:p14="http://schemas.microsoft.com/office/powerpoint/2010/main" val="28703075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5" name="Chart 14"/>
          <p:cNvGraphicFramePr/>
          <p:nvPr>
            <p:extLst>
              <p:ext uri="{D42A27DB-BD31-4B8C-83A1-F6EECF244321}">
                <p14:modId xmlns:p14="http://schemas.microsoft.com/office/powerpoint/2010/main" val="544475970"/>
              </p:ext>
            </p:extLst>
          </p:nvPr>
        </p:nvGraphicFramePr>
        <p:xfrm>
          <a:off x="7127045" y="1131662"/>
          <a:ext cx="4484907" cy="2151549"/>
        </p:xfrm>
        <a:graphic>
          <a:graphicData uri="http://schemas.openxmlformats.org/drawingml/2006/chart">
            <c:chart xmlns:c="http://schemas.openxmlformats.org/drawingml/2006/chart" xmlns:r="http://schemas.openxmlformats.org/officeDocument/2006/relationships" r:id="rId3"/>
          </a:graphicData>
        </a:graphic>
      </p:graphicFrame>
      <p:sp>
        <p:nvSpPr>
          <p:cNvPr id="6" name="Title 5"/>
          <p:cNvSpPr>
            <a:spLocks noGrp="1"/>
          </p:cNvSpPr>
          <p:nvPr>
            <p:ph type="title"/>
          </p:nvPr>
        </p:nvSpPr>
        <p:spPr>
          <a:xfrm>
            <a:off x="506642" y="190710"/>
            <a:ext cx="8569324" cy="1031838"/>
          </a:xfrm>
        </p:spPr>
        <p:txBody>
          <a:bodyPr/>
          <a:lstStyle/>
          <a:p>
            <a:r>
              <a:rPr lang="en-ZA" dirty="0">
                <a:solidFill>
                  <a:schemeClr val="tx1">
                    <a:lumMod val="75000"/>
                  </a:schemeClr>
                </a:solidFill>
                <a:latin typeface="+mn-lt"/>
              </a:rPr>
              <a:t>Overview of the market</a:t>
            </a:r>
          </a:p>
        </p:txBody>
      </p:sp>
      <p:sp>
        <p:nvSpPr>
          <p:cNvPr id="34" name="Freeform 11"/>
          <p:cNvSpPr>
            <a:spLocks noEditPoints="1"/>
          </p:cNvSpPr>
          <p:nvPr/>
        </p:nvSpPr>
        <p:spPr bwMode="auto">
          <a:xfrm>
            <a:off x="3006735" y="1650999"/>
            <a:ext cx="163193" cy="310663"/>
          </a:xfrm>
          <a:custGeom>
            <a:avLst/>
            <a:gdLst>
              <a:gd name="T0" fmla="*/ 0 w 96"/>
              <a:gd name="T1" fmla="*/ 7 h 202"/>
              <a:gd name="T2" fmla="*/ 42 w 96"/>
              <a:gd name="T3" fmla="*/ 0 h 202"/>
              <a:gd name="T4" fmla="*/ 96 w 96"/>
              <a:gd name="T5" fmla="*/ 51 h 202"/>
              <a:gd name="T6" fmla="*/ 48 w 96"/>
              <a:gd name="T7" fmla="*/ 150 h 202"/>
              <a:gd name="T8" fmla="*/ 48 w 96"/>
              <a:gd name="T9" fmla="*/ 154 h 202"/>
              <a:gd name="T10" fmla="*/ 30 w 96"/>
              <a:gd name="T11" fmla="*/ 154 h 202"/>
              <a:gd name="T12" fmla="*/ 30 w 96"/>
              <a:gd name="T13" fmla="*/ 150 h 202"/>
              <a:gd name="T14" fmla="*/ 77 w 96"/>
              <a:gd name="T15" fmla="*/ 51 h 202"/>
              <a:gd name="T16" fmla="*/ 41 w 96"/>
              <a:gd name="T17" fmla="*/ 17 h 202"/>
              <a:gd name="T18" fmla="*/ 1 w 96"/>
              <a:gd name="T19" fmla="*/ 25 h 202"/>
              <a:gd name="T20" fmla="*/ 0 w 96"/>
              <a:gd name="T21" fmla="*/ 7 h 202"/>
              <a:gd name="T22" fmla="*/ 27 w 96"/>
              <a:gd name="T23" fmla="*/ 178 h 202"/>
              <a:gd name="T24" fmla="*/ 50 w 96"/>
              <a:gd name="T25" fmla="*/ 178 h 202"/>
              <a:gd name="T26" fmla="*/ 50 w 96"/>
              <a:gd name="T27" fmla="*/ 202 h 202"/>
              <a:gd name="T28" fmla="*/ 27 w 96"/>
              <a:gd name="T29" fmla="*/ 202 h 202"/>
              <a:gd name="T30" fmla="*/ 27 w 96"/>
              <a:gd name="T31" fmla="*/ 178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6" h="202">
                <a:moveTo>
                  <a:pt x="0" y="7"/>
                </a:moveTo>
                <a:cubicBezTo>
                  <a:pt x="13" y="3"/>
                  <a:pt x="28" y="0"/>
                  <a:pt x="42" y="0"/>
                </a:cubicBezTo>
                <a:cubicBezTo>
                  <a:pt x="71" y="0"/>
                  <a:pt x="96" y="15"/>
                  <a:pt x="96" y="51"/>
                </a:cubicBezTo>
                <a:cubicBezTo>
                  <a:pt x="96" y="98"/>
                  <a:pt x="48" y="104"/>
                  <a:pt x="48" y="150"/>
                </a:cubicBezTo>
                <a:cubicBezTo>
                  <a:pt x="48" y="154"/>
                  <a:pt x="48" y="154"/>
                  <a:pt x="48" y="154"/>
                </a:cubicBezTo>
                <a:cubicBezTo>
                  <a:pt x="30" y="154"/>
                  <a:pt x="30" y="154"/>
                  <a:pt x="30" y="154"/>
                </a:cubicBezTo>
                <a:cubicBezTo>
                  <a:pt x="30" y="150"/>
                  <a:pt x="30" y="150"/>
                  <a:pt x="30" y="150"/>
                </a:cubicBezTo>
                <a:cubicBezTo>
                  <a:pt x="30" y="98"/>
                  <a:pt x="77" y="96"/>
                  <a:pt x="77" y="51"/>
                </a:cubicBezTo>
                <a:cubicBezTo>
                  <a:pt x="77" y="30"/>
                  <a:pt x="61" y="17"/>
                  <a:pt x="41" y="17"/>
                </a:cubicBezTo>
                <a:cubicBezTo>
                  <a:pt x="25" y="17"/>
                  <a:pt x="13" y="21"/>
                  <a:pt x="1" y="25"/>
                </a:cubicBezTo>
                <a:lnTo>
                  <a:pt x="0" y="7"/>
                </a:lnTo>
                <a:close/>
                <a:moveTo>
                  <a:pt x="27" y="178"/>
                </a:moveTo>
                <a:cubicBezTo>
                  <a:pt x="50" y="178"/>
                  <a:pt x="50" y="178"/>
                  <a:pt x="50" y="178"/>
                </a:cubicBezTo>
                <a:cubicBezTo>
                  <a:pt x="50" y="202"/>
                  <a:pt x="50" y="202"/>
                  <a:pt x="50" y="202"/>
                </a:cubicBezTo>
                <a:cubicBezTo>
                  <a:pt x="27" y="202"/>
                  <a:pt x="27" y="202"/>
                  <a:pt x="27" y="202"/>
                </a:cubicBezTo>
                <a:lnTo>
                  <a:pt x="27" y="178"/>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pPr>
              <a:defRPr/>
            </a:pPr>
            <a:endParaRPr lang="en-ZA" kern="0" dirty="0">
              <a:solidFill>
                <a:prstClr val="black"/>
              </a:solidFill>
            </a:endParaRPr>
          </a:p>
        </p:txBody>
      </p:sp>
      <p:grpSp>
        <p:nvGrpSpPr>
          <p:cNvPr id="121" name="Group 120"/>
          <p:cNvGrpSpPr/>
          <p:nvPr/>
        </p:nvGrpSpPr>
        <p:grpSpPr>
          <a:xfrm>
            <a:off x="2509452" y="1433433"/>
            <a:ext cx="348011" cy="797083"/>
            <a:chOff x="7184196" y="4503893"/>
            <a:chExt cx="290512" cy="780120"/>
          </a:xfrm>
        </p:grpSpPr>
        <p:sp>
          <p:nvSpPr>
            <p:cNvPr id="123" name="Freeform 3476"/>
            <p:cNvSpPr>
              <a:spLocks/>
            </p:cNvSpPr>
            <p:nvPr/>
          </p:nvSpPr>
          <p:spPr bwMode="auto">
            <a:xfrm>
              <a:off x="7265458" y="4503893"/>
              <a:ext cx="127988" cy="127988"/>
            </a:xfrm>
            <a:custGeom>
              <a:avLst/>
              <a:gdLst/>
              <a:ahLst/>
              <a:cxnLst>
                <a:cxn ang="0">
                  <a:pos x="281" y="0"/>
                </a:cxn>
                <a:cxn ang="0">
                  <a:pos x="323" y="3"/>
                </a:cxn>
                <a:cxn ang="0">
                  <a:pos x="363" y="12"/>
                </a:cxn>
                <a:cxn ang="0">
                  <a:pos x="401" y="26"/>
                </a:cxn>
                <a:cxn ang="0">
                  <a:pos x="435" y="45"/>
                </a:cxn>
                <a:cxn ang="0">
                  <a:pos x="467" y="69"/>
                </a:cxn>
                <a:cxn ang="0">
                  <a:pos x="494" y="97"/>
                </a:cxn>
                <a:cxn ang="0">
                  <a:pos x="518" y="129"/>
                </a:cxn>
                <a:cxn ang="0">
                  <a:pos x="537" y="163"/>
                </a:cxn>
                <a:cxn ang="0">
                  <a:pos x="552" y="200"/>
                </a:cxn>
                <a:cxn ang="0">
                  <a:pos x="561" y="240"/>
                </a:cxn>
                <a:cxn ang="0">
                  <a:pos x="563" y="282"/>
                </a:cxn>
                <a:cxn ang="0">
                  <a:pos x="561" y="324"/>
                </a:cxn>
                <a:cxn ang="0">
                  <a:pos x="552" y="363"/>
                </a:cxn>
                <a:cxn ang="0">
                  <a:pos x="537" y="401"/>
                </a:cxn>
                <a:cxn ang="0">
                  <a:pos x="518" y="436"/>
                </a:cxn>
                <a:cxn ang="0">
                  <a:pos x="494" y="467"/>
                </a:cxn>
                <a:cxn ang="0">
                  <a:pos x="467" y="494"/>
                </a:cxn>
                <a:cxn ang="0">
                  <a:pos x="435" y="518"/>
                </a:cxn>
                <a:cxn ang="0">
                  <a:pos x="401" y="537"/>
                </a:cxn>
                <a:cxn ang="0">
                  <a:pos x="363" y="552"/>
                </a:cxn>
                <a:cxn ang="0">
                  <a:pos x="323" y="561"/>
                </a:cxn>
                <a:cxn ang="0">
                  <a:pos x="281" y="564"/>
                </a:cxn>
                <a:cxn ang="0">
                  <a:pos x="240" y="561"/>
                </a:cxn>
                <a:cxn ang="0">
                  <a:pos x="200" y="552"/>
                </a:cxn>
                <a:cxn ang="0">
                  <a:pos x="163" y="537"/>
                </a:cxn>
                <a:cxn ang="0">
                  <a:pos x="129" y="518"/>
                </a:cxn>
                <a:cxn ang="0">
                  <a:pos x="97" y="494"/>
                </a:cxn>
                <a:cxn ang="0">
                  <a:pos x="69" y="467"/>
                </a:cxn>
                <a:cxn ang="0">
                  <a:pos x="45" y="436"/>
                </a:cxn>
                <a:cxn ang="0">
                  <a:pos x="26" y="401"/>
                </a:cxn>
                <a:cxn ang="0">
                  <a:pos x="11" y="363"/>
                </a:cxn>
                <a:cxn ang="0">
                  <a:pos x="3" y="324"/>
                </a:cxn>
                <a:cxn ang="0">
                  <a:pos x="0" y="282"/>
                </a:cxn>
                <a:cxn ang="0">
                  <a:pos x="3" y="240"/>
                </a:cxn>
                <a:cxn ang="0">
                  <a:pos x="11" y="200"/>
                </a:cxn>
                <a:cxn ang="0">
                  <a:pos x="26" y="163"/>
                </a:cxn>
                <a:cxn ang="0">
                  <a:pos x="45" y="129"/>
                </a:cxn>
                <a:cxn ang="0">
                  <a:pos x="69" y="97"/>
                </a:cxn>
                <a:cxn ang="0">
                  <a:pos x="97" y="69"/>
                </a:cxn>
                <a:cxn ang="0">
                  <a:pos x="129" y="45"/>
                </a:cxn>
                <a:cxn ang="0">
                  <a:pos x="163" y="26"/>
                </a:cxn>
                <a:cxn ang="0">
                  <a:pos x="200" y="12"/>
                </a:cxn>
                <a:cxn ang="0">
                  <a:pos x="240" y="3"/>
                </a:cxn>
                <a:cxn ang="0">
                  <a:pos x="281" y="0"/>
                </a:cxn>
              </a:cxnLst>
              <a:rect l="0" t="0" r="r" b="b"/>
              <a:pathLst>
                <a:path w="563" h="564">
                  <a:moveTo>
                    <a:pt x="281" y="0"/>
                  </a:moveTo>
                  <a:lnTo>
                    <a:pt x="323" y="3"/>
                  </a:lnTo>
                  <a:lnTo>
                    <a:pt x="363" y="12"/>
                  </a:lnTo>
                  <a:lnTo>
                    <a:pt x="401" y="26"/>
                  </a:lnTo>
                  <a:lnTo>
                    <a:pt x="435" y="45"/>
                  </a:lnTo>
                  <a:lnTo>
                    <a:pt x="467" y="69"/>
                  </a:lnTo>
                  <a:lnTo>
                    <a:pt x="494" y="97"/>
                  </a:lnTo>
                  <a:lnTo>
                    <a:pt x="518" y="129"/>
                  </a:lnTo>
                  <a:lnTo>
                    <a:pt x="537" y="163"/>
                  </a:lnTo>
                  <a:lnTo>
                    <a:pt x="552" y="200"/>
                  </a:lnTo>
                  <a:lnTo>
                    <a:pt x="561" y="240"/>
                  </a:lnTo>
                  <a:lnTo>
                    <a:pt x="563" y="282"/>
                  </a:lnTo>
                  <a:lnTo>
                    <a:pt x="561" y="324"/>
                  </a:lnTo>
                  <a:lnTo>
                    <a:pt x="552" y="363"/>
                  </a:lnTo>
                  <a:lnTo>
                    <a:pt x="537" y="401"/>
                  </a:lnTo>
                  <a:lnTo>
                    <a:pt x="518" y="436"/>
                  </a:lnTo>
                  <a:lnTo>
                    <a:pt x="494" y="467"/>
                  </a:lnTo>
                  <a:lnTo>
                    <a:pt x="467" y="494"/>
                  </a:lnTo>
                  <a:lnTo>
                    <a:pt x="435" y="518"/>
                  </a:lnTo>
                  <a:lnTo>
                    <a:pt x="401" y="537"/>
                  </a:lnTo>
                  <a:lnTo>
                    <a:pt x="363" y="552"/>
                  </a:lnTo>
                  <a:lnTo>
                    <a:pt x="323" y="561"/>
                  </a:lnTo>
                  <a:lnTo>
                    <a:pt x="281" y="564"/>
                  </a:lnTo>
                  <a:lnTo>
                    <a:pt x="240" y="561"/>
                  </a:lnTo>
                  <a:lnTo>
                    <a:pt x="200" y="552"/>
                  </a:lnTo>
                  <a:lnTo>
                    <a:pt x="163" y="537"/>
                  </a:lnTo>
                  <a:lnTo>
                    <a:pt x="129" y="518"/>
                  </a:lnTo>
                  <a:lnTo>
                    <a:pt x="97" y="494"/>
                  </a:lnTo>
                  <a:lnTo>
                    <a:pt x="69" y="467"/>
                  </a:lnTo>
                  <a:lnTo>
                    <a:pt x="45" y="436"/>
                  </a:lnTo>
                  <a:lnTo>
                    <a:pt x="26" y="401"/>
                  </a:lnTo>
                  <a:lnTo>
                    <a:pt x="11" y="363"/>
                  </a:lnTo>
                  <a:lnTo>
                    <a:pt x="3" y="324"/>
                  </a:lnTo>
                  <a:lnTo>
                    <a:pt x="0" y="282"/>
                  </a:lnTo>
                  <a:lnTo>
                    <a:pt x="3" y="240"/>
                  </a:lnTo>
                  <a:lnTo>
                    <a:pt x="11" y="200"/>
                  </a:lnTo>
                  <a:lnTo>
                    <a:pt x="26" y="163"/>
                  </a:lnTo>
                  <a:lnTo>
                    <a:pt x="45" y="129"/>
                  </a:lnTo>
                  <a:lnTo>
                    <a:pt x="69" y="97"/>
                  </a:lnTo>
                  <a:lnTo>
                    <a:pt x="97" y="69"/>
                  </a:lnTo>
                  <a:lnTo>
                    <a:pt x="129" y="45"/>
                  </a:lnTo>
                  <a:lnTo>
                    <a:pt x="163" y="26"/>
                  </a:lnTo>
                  <a:lnTo>
                    <a:pt x="200" y="12"/>
                  </a:lnTo>
                  <a:lnTo>
                    <a:pt x="240" y="3"/>
                  </a:lnTo>
                  <a:lnTo>
                    <a:pt x="281" y="0"/>
                  </a:lnTo>
                  <a:close/>
                </a:path>
              </a:pathLst>
            </a:custGeom>
            <a:solidFill>
              <a:schemeClr val="bg1"/>
            </a:solidFill>
            <a:ln w="0">
              <a:noFill/>
              <a:prstDash val="solid"/>
              <a:round/>
              <a:headEnd/>
              <a:tailEnd/>
            </a:ln>
          </p:spPr>
          <p:txBody>
            <a:bodyPr/>
            <a:lstStyle/>
            <a:p>
              <a:pPr>
                <a:defRPr/>
              </a:pPr>
              <a:endParaRPr lang="en-ZA" kern="0" dirty="0">
                <a:solidFill>
                  <a:prstClr val="black"/>
                </a:solidFill>
              </a:endParaRPr>
            </a:p>
          </p:txBody>
        </p:sp>
        <p:sp>
          <p:nvSpPr>
            <p:cNvPr id="124" name="Freeform 3477"/>
            <p:cNvSpPr>
              <a:spLocks/>
            </p:cNvSpPr>
            <p:nvPr/>
          </p:nvSpPr>
          <p:spPr bwMode="auto">
            <a:xfrm>
              <a:off x="7184196" y="4644072"/>
              <a:ext cx="290512" cy="639941"/>
            </a:xfrm>
            <a:custGeom>
              <a:avLst/>
              <a:gdLst/>
              <a:ahLst/>
              <a:cxnLst>
                <a:cxn ang="0">
                  <a:pos x="958" y="1"/>
                </a:cxn>
                <a:cxn ang="0">
                  <a:pos x="1039" y="11"/>
                </a:cxn>
                <a:cxn ang="0">
                  <a:pos x="1109" y="37"/>
                </a:cxn>
                <a:cxn ang="0">
                  <a:pos x="1168" y="78"/>
                </a:cxn>
                <a:cxn ang="0">
                  <a:pos x="1215" y="130"/>
                </a:cxn>
                <a:cxn ang="0">
                  <a:pos x="1250" y="192"/>
                </a:cxn>
                <a:cxn ang="0">
                  <a:pos x="1273" y="261"/>
                </a:cxn>
                <a:cxn ang="0">
                  <a:pos x="1285" y="334"/>
                </a:cxn>
                <a:cxn ang="0">
                  <a:pos x="1287" y="1232"/>
                </a:cxn>
                <a:cxn ang="0">
                  <a:pos x="1278" y="1285"/>
                </a:cxn>
                <a:cxn ang="0">
                  <a:pos x="1256" y="1324"/>
                </a:cxn>
                <a:cxn ang="0">
                  <a:pos x="1224" y="1348"/>
                </a:cxn>
                <a:cxn ang="0">
                  <a:pos x="1186" y="1358"/>
                </a:cxn>
                <a:cxn ang="0">
                  <a:pos x="1147" y="1355"/>
                </a:cxn>
                <a:cxn ang="0">
                  <a:pos x="1113" y="1337"/>
                </a:cxn>
                <a:cxn ang="0">
                  <a:pos x="1084" y="1306"/>
                </a:cxn>
                <a:cxn ang="0">
                  <a:pos x="1069" y="1260"/>
                </a:cxn>
                <a:cxn ang="0">
                  <a:pos x="1065" y="390"/>
                </a:cxn>
                <a:cxn ang="0">
                  <a:pos x="996" y="2676"/>
                </a:cxn>
                <a:cxn ang="0">
                  <a:pos x="984" y="2738"/>
                </a:cxn>
                <a:cxn ang="0">
                  <a:pos x="949" y="2788"/>
                </a:cxn>
                <a:cxn ang="0">
                  <a:pos x="899" y="2821"/>
                </a:cxn>
                <a:cxn ang="0">
                  <a:pos x="838" y="2834"/>
                </a:cxn>
                <a:cxn ang="0">
                  <a:pos x="776" y="2821"/>
                </a:cxn>
                <a:cxn ang="0">
                  <a:pos x="726" y="2788"/>
                </a:cxn>
                <a:cxn ang="0">
                  <a:pos x="692" y="2738"/>
                </a:cxn>
                <a:cxn ang="0">
                  <a:pos x="680" y="2676"/>
                </a:cxn>
                <a:cxn ang="0">
                  <a:pos x="610" y="1350"/>
                </a:cxn>
                <a:cxn ang="0">
                  <a:pos x="607" y="2707"/>
                </a:cxn>
                <a:cxn ang="0">
                  <a:pos x="582" y="2764"/>
                </a:cxn>
                <a:cxn ang="0">
                  <a:pos x="540" y="2807"/>
                </a:cxn>
                <a:cxn ang="0">
                  <a:pos x="483" y="2831"/>
                </a:cxn>
                <a:cxn ang="0">
                  <a:pos x="419" y="2831"/>
                </a:cxn>
                <a:cxn ang="0">
                  <a:pos x="362" y="2807"/>
                </a:cxn>
                <a:cxn ang="0">
                  <a:pos x="321" y="2764"/>
                </a:cxn>
                <a:cxn ang="0">
                  <a:pos x="296" y="2707"/>
                </a:cxn>
                <a:cxn ang="0">
                  <a:pos x="293" y="390"/>
                </a:cxn>
                <a:cxn ang="0">
                  <a:pos x="222" y="1232"/>
                </a:cxn>
                <a:cxn ang="0">
                  <a:pos x="214" y="1284"/>
                </a:cxn>
                <a:cxn ang="0">
                  <a:pos x="192" y="1323"/>
                </a:cxn>
                <a:cxn ang="0">
                  <a:pos x="159" y="1347"/>
                </a:cxn>
                <a:cxn ang="0">
                  <a:pos x="121" y="1357"/>
                </a:cxn>
                <a:cxn ang="0">
                  <a:pos x="83" y="1354"/>
                </a:cxn>
                <a:cxn ang="0">
                  <a:pos x="47" y="1336"/>
                </a:cxn>
                <a:cxn ang="0">
                  <a:pos x="19" y="1305"/>
                </a:cxn>
                <a:cxn ang="0">
                  <a:pos x="2" y="1260"/>
                </a:cxn>
                <a:cxn ang="0">
                  <a:pos x="0" y="367"/>
                </a:cxn>
                <a:cxn ang="0">
                  <a:pos x="7" y="282"/>
                </a:cxn>
                <a:cxn ang="0">
                  <a:pos x="29" y="205"/>
                </a:cxn>
                <a:cxn ang="0">
                  <a:pos x="65" y="137"/>
                </a:cxn>
                <a:cxn ang="0">
                  <a:pos x="113" y="81"/>
                </a:cxn>
                <a:cxn ang="0">
                  <a:pos x="173" y="38"/>
                </a:cxn>
                <a:cxn ang="0">
                  <a:pos x="244" y="11"/>
                </a:cxn>
                <a:cxn ang="0">
                  <a:pos x="325" y="0"/>
                </a:cxn>
              </a:cxnLst>
              <a:rect l="0" t="0" r="r" b="b"/>
              <a:pathLst>
                <a:path w="1287" h="2834">
                  <a:moveTo>
                    <a:pt x="325" y="0"/>
                  </a:moveTo>
                  <a:lnTo>
                    <a:pt x="958" y="1"/>
                  </a:lnTo>
                  <a:lnTo>
                    <a:pt x="999" y="3"/>
                  </a:lnTo>
                  <a:lnTo>
                    <a:pt x="1039" y="11"/>
                  </a:lnTo>
                  <a:lnTo>
                    <a:pt x="1076" y="21"/>
                  </a:lnTo>
                  <a:lnTo>
                    <a:pt x="1109" y="37"/>
                  </a:lnTo>
                  <a:lnTo>
                    <a:pt x="1140" y="56"/>
                  </a:lnTo>
                  <a:lnTo>
                    <a:pt x="1168" y="78"/>
                  </a:lnTo>
                  <a:lnTo>
                    <a:pt x="1193" y="103"/>
                  </a:lnTo>
                  <a:lnTo>
                    <a:pt x="1215" y="130"/>
                  </a:lnTo>
                  <a:lnTo>
                    <a:pt x="1234" y="160"/>
                  </a:lnTo>
                  <a:lnTo>
                    <a:pt x="1250" y="192"/>
                  </a:lnTo>
                  <a:lnTo>
                    <a:pt x="1263" y="226"/>
                  </a:lnTo>
                  <a:lnTo>
                    <a:pt x="1273" y="261"/>
                  </a:lnTo>
                  <a:lnTo>
                    <a:pt x="1280" y="298"/>
                  </a:lnTo>
                  <a:lnTo>
                    <a:pt x="1285" y="334"/>
                  </a:lnTo>
                  <a:lnTo>
                    <a:pt x="1287" y="372"/>
                  </a:lnTo>
                  <a:lnTo>
                    <a:pt x="1287" y="1232"/>
                  </a:lnTo>
                  <a:lnTo>
                    <a:pt x="1284" y="1260"/>
                  </a:lnTo>
                  <a:lnTo>
                    <a:pt x="1278" y="1285"/>
                  </a:lnTo>
                  <a:lnTo>
                    <a:pt x="1269" y="1306"/>
                  </a:lnTo>
                  <a:lnTo>
                    <a:pt x="1256" y="1324"/>
                  </a:lnTo>
                  <a:lnTo>
                    <a:pt x="1240" y="1337"/>
                  </a:lnTo>
                  <a:lnTo>
                    <a:pt x="1224" y="1348"/>
                  </a:lnTo>
                  <a:lnTo>
                    <a:pt x="1206" y="1355"/>
                  </a:lnTo>
                  <a:lnTo>
                    <a:pt x="1186" y="1358"/>
                  </a:lnTo>
                  <a:lnTo>
                    <a:pt x="1167" y="1358"/>
                  </a:lnTo>
                  <a:lnTo>
                    <a:pt x="1147" y="1355"/>
                  </a:lnTo>
                  <a:lnTo>
                    <a:pt x="1129" y="1348"/>
                  </a:lnTo>
                  <a:lnTo>
                    <a:pt x="1113" y="1337"/>
                  </a:lnTo>
                  <a:lnTo>
                    <a:pt x="1097" y="1324"/>
                  </a:lnTo>
                  <a:lnTo>
                    <a:pt x="1084" y="1306"/>
                  </a:lnTo>
                  <a:lnTo>
                    <a:pt x="1075" y="1285"/>
                  </a:lnTo>
                  <a:lnTo>
                    <a:pt x="1069" y="1260"/>
                  </a:lnTo>
                  <a:lnTo>
                    <a:pt x="1065" y="1232"/>
                  </a:lnTo>
                  <a:lnTo>
                    <a:pt x="1065" y="390"/>
                  </a:lnTo>
                  <a:lnTo>
                    <a:pt x="996" y="390"/>
                  </a:lnTo>
                  <a:lnTo>
                    <a:pt x="996" y="2676"/>
                  </a:lnTo>
                  <a:lnTo>
                    <a:pt x="993" y="2707"/>
                  </a:lnTo>
                  <a:lnTo>
                    <a:pt x="984" y="2738"/>
                  </a:lnTo>
                  <a:lnTo>
                    <a:pt x="969" y="2764"/>
                  </a:lnTo>
                  <a:lnTo>
                    <a:pt x="949" y="2788"/>
                  </a:lnTo>
                  <a:lnTo>
                    <a:pt x="926" y="2807"/>
                  </a:lnTo>
                  <a:lnTo>
                    <a:pt x="899" y="2821"/>
                  </a:lnTo>
                  <a:lnTo>
                    <a:pt x="870" y="2831"/>
                  </a:lnTo>
                  <a:lnTo>
                    <a:pt x="838" y="2834"/>
                  </a:lnTo>
                  <a:lnTo>
                    <a:pt x="806" y="2831"/>
                  </a:lnTo>
                  <a:lnTo>
                    <a:pt x="776" y="2821"/>
                  </a:lnTo>
                  <a:lnTo>
                    <a:pt x="749" y="2807"/>
                  </a:lnTo>
                  <a:lnTo>
                    <a:pt x="726" y="2788"/>
                  </a:lnTo>
                  <a:lnTo>
                    <a:pt x="706" y="2764"/>
                  </a:lnTo>
                  <a:lnTo>
                    <a:pt x="692" y="2738"/>
                  </a:lnTo>
                  <a:lnTo>
                    <a:pt x="683" y="2707"/>
                  </a:lnTo>
                  <a:lnTo>
                    <a:pt x="680" y="2676"/>
                  </a:lnTo>
                  <a:lnTo>
                    <a:pt x="680" y="1350"/>
                  </a:lnTo>
                  <a:lnTo>
                    <a:pt x="610" y="1350"/>
                  </a:lnTo>
                  <a:lnTo>
                    <a:pt x="610" y="2676"/>
                  </a:lnTo>
                  <a:lnTo>
                    <a:pt x="607" y="2707"/>
                  </a:lnTo>
                  <a:lnTo>
                    <a:pt x="597" y="2738"/>
                  </a:lnTo>
                  <a:lnTo>
                    <a:pt x="582" y="2764"/>
                  </a:lnTo>
                  <a:lnTo>
                    <a:pt x="564" y="2788"/>
                  </a:lnTo>
                  <a:lnTo>
                    <a:pt x="540" y="2807"/>
                  </a:lnTo>
                  <a:lnTo>
                    <a:pt x="513" y="2821"/>
                  </a:lnTo>
                  <a:lnTo>
                    <a:pt x="483" y="2831"/>
                  </a:lnTo>
                  <a:lnTo>
                    <a:pt x="452" y="2834"/>
                  </a:lnTo>
                  <a:lnTo>
                    <a:pt x="419" y="2831"/>
                  </a:lnTo>
                  <a:lnTo>
                    <a:pt x="390" y="2821"/>
                  </a:lnTo>
                  <a:lnTo>
                    <a:pt x="362" y="2807"/>
                  </a:lnTo>
                  <a:lnTo>
                    <a:pt x="339" y="2788"/>
                  </a:lnTo>
                  <a:lnTo>
                    <a:pt x="321" y="2764"/>
                  </a:lnTo>
                  <a:lnTo>
                    <a:pt x="306" y="2738"/>
                  </a:lnTo>
                  <a:lnTo>
                    <a:pt x="296" y="2707"/>
                  </a:lnTo>
                  <a:lnTo>
                    <a:pt x="293" y="2676"/>
                  </a:lnTo>
                  <a:lnTo>
                    <a:pt x="293" y="390"/>
                  </a:lnTo>
                  <a:lnTo>
                    <a:pt x="222" y="390"/>
                  </a:lnTo>
                  <a:lnTo>
                    <a:pt x="222" y="1232"/>
                  </a:lnTo>
                  <a:lnTo>
                    <a:pt x="220" y="1260"/>
                  </a:lnTo>
                  <a:lnTo>
                    <a:pt x="214" y="1284"/>
                  </a:lnTo>
                  <a:lnTo>
                    <a:pt x="204" y="1305"/>
                  </a:lnTo>
                  <a:lnTo>
                    <a:pt x="192" y="1323"/>
                  </a:lnTo>
                  <a:lnTo>
                    <a:pt x="176" y="1336"/>
                  </a:lnTo>
                  <a:lnTo>
                    <a:pt x="159" y="1347"/>
                  </a:lnTo>
                  <a:lnTo>
                    <a:pt x="140" y="1354"/>
                  </a:lnTo>
                  <a:lnTo>
                    <a:pt x="121" y="1357"/>
                  </a:lnTo>
                  <a:lnTo>
                    <a:pt x="102" y="1357"/>
                  </a:lnTo>
                  <a:lnTo>
                    <a:pt x="83" y="1354"/>
                  </a:lnTo>
                  <a:lnTo>
                    <a:pt x="64" y="1347"/>
                  </a:lnTo>
                  <a:lnTo>
                    <a:pt x="47" y="1336"/>
                  </a:lnTo>
                  <a:lnTo>
                    <a:pt x="31" y="1323"/>
                  </a:lnTo>
                  <a:lnTo>
                    <a:pt x="19" y="1305"/>
                  </a:lnTo>
                  <a:lnTo>
                    <a:pt x="8" y="1284"/>
                  </a:lnTo>
                  <a:lnTo>
                    <a:pt x="2" y="1260"/>
                  </a:lnTo>
                  <a:lnTo>
                    <a:pt x="0" y="1232"/>
                  </a:lnTo>
                  <a:lnTo>
                    <a:pt x="0" y="367"/>
                  </a:lnTo>
                  <a:lnTo>
                    <a:pt x="2" y="324"/>
                  </a:lnTo>
                  <a:lnTo>
                    <a:pt x="7" y="282"/>
                  </a:lnTo>
                  <a:lnTo>
                    <a:pt x="17" y="243"/>
                  </a:lnTo>
                  <a:lnTo>
                    <a:pt x="29" y="205"/>
                  </a:lnTo>
                  <a:lnTo>
                    <a:pt x="46" y="170"/>
                  </a:lnTo>
                  <a:lnTo>
                    <a:pt x="65" y="137"/>
                  </a:lnTo>
                  <a:lnTo>
                    <a:pt x="88" y="107"/>
                  </a:lnTo>
                  <a:lnTo>
                    <a:pt x="113" y="81"/>
                  </a:lnTo>
                  <a:lnTo>
                    <a:pt x="141" y="58"/>
                  </a:lnTo>
                  <a:lnTo>
                    <a:pt x="173" y="38"/>
                  </a:lnTo>
                  <a:lnTo>
                    <a:pt x="207" y="22"/>
                  </a:lnTo>
                  <a:lnTo>
                    <a:pt x="244" y="11"/>
                  </a:lnTo>
                  <a:lnTo>
                    <a:pt x="284" y="3"/>
                  </a:lnTo>
                  <a:lnTo>
                    <a:pt x="325" y="0"/>
                  </a:lnTo>
                  <a:close/>
                </a:path>
              </a:pathLst>
            </a:custGeom>
            <a:solidFill>
              <a:schemeClr val="bg1"/>
            </a:solidFill>
            <a:ln w="0">
              <a:noFill/>
              <a:prstDash val="solid"/>
              <a:round/>
              <a:headEnd/>
              <a:tailEnd/>
            </a:ln>
          </p:spPr>
          <p:txBody>
            <a:bodyPr/>
            <a:lstStyle/>
            <a:p>
              <a:pPr>
                <a:defRPr/>
              </a:pPr>
              <a:endParaRPr lang="en-ZA" kern="0" dirty="0">
                <a:solidFill>
                  <a:prstClr val="black"/>
                </a:solidFill>
              </a:endParaRPr>
            </a:p>
          </p:txBody>
        </p:sp>
      </p:grpSp>
      <p:grpSp>
        <p:nvGrpSpPr>
          <p:cNvPr id="4" name="Group 3"/>
          <p:cNvGrpSpPr/>
          <p:nvPr/>
        </p:nvGrpSpPr>
        <p:grpSpPr>
          <a:xfrm>
            <a:off x="880069" y="985758"/>
            <a:ext cx="2129271" cy="1577463"/>
            <a:chOff x="359568" y="848536"/>
            <a:chExt cx="2129271" cy="1577463"/>
          </a:xfrm>
        </p:grpSpPr>
        <p:sp>
          <p:nvSpPr>
            <p:cNvPr id="116" name="TextBox 115"/>
            <p:cNvSpPr txBox="1"/>
            <p:nvPr/>
          </p:nvSpPr>
          <p:spPr>
            <a:xfrm>
              <a:off x="359568" y="848536"/>
              <a:ext cx="2129271" cy="523220"/>
            </a:xfrm>
            <a:prstGeom prst="rect">
              <a:avLst/>
            </a:prstGeom>
            <a:noFill/>
          </p:spPr>
          <p:txBody>
            <a:bodyPr wrap="square" rtlCol="0">
              <a:spAutoFit/>
            </a:bodyPr>
            <a:lstStyle/>
            <a:p>
              <a:pPr>
                <a:defRPr/>
              </a:pPr>
              <a:r>
                <a:rPr lang="en-US" sz="1400" b="1" kern="0" dirty="0">
                  <a:solidFill>
                    <a:srgbClr val="717171"/>
                  </a:solidFill>
                </a:rPr>
                <a:t>Black Females</a:t>
              </a:r>
            </a:p>
            <a:p>
              <a:pPr>
                <a:defRPr/>
              </a:pPr>
              <a:endParaRPr lang="en-ZA" sz="1400" b="1" kern="0" dirty="0">
                <a:solidFill>
                  <a:srgbClr val="333333"/>
                </a:solidFill>
              </a:endParaRPr>
            </a:p>
          </p:txBody>
        </p:sp>
        <p:grpSp>
          <p:nvGrpSpPr>
            <p:cNvPr id="3" name="Group 2"/>
            <p:cNvGrpSpPr/>
            <p:nvPr/>
          </p:nvGrpSpPr>
          <p:grpSpPr>
            <a:xfrm>
              <a:off x="385696" y="1264898"/>
              <a:ext cx="1150164" cy="1161101"/>
              <a:chOff x="3213405" y="1366381"/>
              <a:chExt cx="989416" cy="953932"/>
            </a:xfrm>
          </p:grpSpPr>
          <p:sp>
            <p:nvSpPr>
              <p:cNvPr id="119" name="Oval 118"/>
              <p:cNvSpPr/>
              <p:nvPr/>
            </p:nvSpPr>
            <p:spPr>
              <a:xfrm>
                <a:off x="3213405" y="1366381"/>
                <a:ext cx="989416" cy="953932"/>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GB" kern="0" dirty="0">
                  <a:solidFill>
                    <a:prstClr val="white"/>
                  </a:solidFill>
                </a:endParaRPr>
              </a:p>
            </p:txBody>
          </p:sp>
          <p:grpSp>
            <p:nvGrpSpPr>
              <p:cNvPr id="120" name="Group 119"/>
              <p:cNvGrpSpPr/>
              <p:nvPr/>
            </p:nvGrpSpPr>
            <p:grpSpPr>
              <a:xfrm>
                <a:off x="3475045" y="1426890"/>
                <a:ext cx="444227" cy="819005"/>
                <a:chOff x="5908031" y="4331284"/>
                <a:chExt cx="433800" cy="946465"/>
              </a:xfrm>
            </p:grpSpPr>
            <p:sp>
              <p:nvSpPr>
                <p:cNvPr id="125" name="Freeform 3499"/>
                <p:cNvSpPr>
                  <a:spLocks/>
                </p:cNvSpPr>
                <p:nvPr/>
              </p:nvSpPr>
              <p:spPr bwMode="auto">
                <a:xfrm>
                  <a:off x="5908031" y="4501349"/>
                  <a:ext cx="433800" cy="776400"/>
                </a:xfrm>
                <a:custGeom>
                  <a:avLst/>
                  <a:gdLst/>
                  <a:ahLst/>
                  <a:cxnLst>
                    <a:cxn ang="0">
                      <a:pos x="1032" y="0"/>
                    </a:cxn>
                    <a:cxn ang="0">
                      <a:pos x="1105" y="8"/>
                    </a:cxn>
                    <a:cxn ang="0">
                      <a:pos x="1166" y="31"/>
                    </a:cxn>
                    <a:cxn ang="0">
                      <a:pos x="1217" y="63"/>
                    </a:cxn>
                    <a:cxn ang="0">
                      <a:pos x="1259" y="103"/>
                    </a:cxn>
                    <a:cxn ang="0">
                      <a:pos x="1290" y="147"/>
                    </a:cxn>
                    <a:cxn ang="0">
                      <a:pos x="1315" y="192"/>
                    </a:cxn>
                    <a:cxn ang="0">
                      <a:pos x="1333" y="233"/>
                    </a:cxn>
                    <a:cxn ang="0">
                      <a:pos x="1582" y="1048"/>
                    </a:cxn>
                    <a:cxn ang="0">
                      <a:pos x="1589" y="1103"/>
                    </a:cxn>
                    <a:cxn ang="0">
                      <a:pos x="1577" y="1150"/>
                    </a:cxn>
                    <a:cxn ang="0">
                      <a:pos x="1553" y="1185"/>
                    </a:cxn>
                    <a:cxn ang="0">
                      <a:pos x="1518" y="1208"/>
                    </a:cxn>
                    <a:cxn ang="0">
                      <a:pos x="1479" y="1218"/>
                    </a:cxn>
                    <a:cxn ang="0">
                      <a:pos x="1438" y="1211"/>
                    </a:cxn>
                    <a:cxn ang="0">
                      <a:pos x="1401" y="1189"/>
                    </a:cxn>
                    <a:cxn ang="0">
                      <a:pos x="1371" y="1150"/>
                    </a:cxn>
                    <a:cxn ang="0">
                      <a:pos x="1142" y="392"/>
                    </a:cxn>
                    <a:cxn ang="0">
                      <a:pos x="1456" y="1692"/>
                    </a:cxn>
                    <a:cxn ang="0">
                      <a:pos x="1109" y="2704"/>
                    </a:cxn>
                    <a:cxn ang="0">
                      <a:pos x="1099" y="2756"/>
                    </a:cxn>
                    <a:cxn ang="0">
                      <a:pos x="1076" y="2794"/>
                    </a:cxn>
                    <a:cxn ang="0">
                      <a:pos x="1041" y="2820"/>
                    </a:cxn>
                    <a:cxn ang="0">
                      <a:pos x="1000" y="2832"/>
                    </a:cxn>
                    <a:cxn ang="0">
                      <a:pos x="978" y="2834"/>
                    </a:cxn>
                    <a:cxn ang="0">
                      <a:pos x="935" y="2827"/>
                    </a:cxn>
                    <a:cxn ang="0">
                      <a:pos x="897" y="2808"/>
                    </a:cxn>
                    <a:cxn ang="0">
                      <a:pos x="867" y="2776"/>
                    </a:cxn>
                    <a:cxn ang="0">
                      <a:pos x="850" y="2732"/>
                    </a:cxn>
                    <a:cxn ang="0">
                      <a:pos x="848" y="1685"/>
                    </a:cxn>
                    <a:cxn ang="0">
                      <a:pos x="742" y="2703"/>
                    </a:cxn>
                    <a:cxn ang="0">
                      <a:pos x="733" y="2755"/>
                    </a:cxn>
                    <a:cxn ang="0">
                      <a:pos x="709" y="2793"/>
                    </a:cxn>
                    <a:cxn ang="0">
                      <a:pos x="674" y="2820"/>
                    </a:cxn>
                    <a:cxn ang="0">
                      <a:pos x="634" y="2832"/>
                    </a:cxn>
                    <a:cxn ang="0">
                      <a:pos x="611" y="2834"/>
                    </a:cxn>
                    <a:cxn ang="0">
                      <a:pos x="569" y="2827"/>
                    </a:cxn>
                    <a:cxn ang="0">
                      <a:pos x="530" y="2808"/>
                    </a:cxn>
                    <a:cxn ang="0">
                      <a:pos x="500" y="2776"/>
                    </a:cxn>
                    <a:cxn ang="0">
                      <a:pos x="483" y="2731"/>
                    </a:cxn>
                    <a:cxn ang="0">
                      <a:pos x="480" y="1692"/>
                    </a:cxn>
                    <a:cxn ang="0">
                      <a:pos x="506" y="392"/>
                    </a:cxn>
                    <a:cxn ang="0">
                      <a:pos x="230" y="1125"/>
                    </a:cxn>
                    <a:cxn ang="0">
                      <a:pos x="205" y="1172"/>
                    </a:cxn>
                    <a:cxn ang="0">
                      <a:pos x="170" y="1202"/>
                    </a:cxn>
                    <a:cxn ang="0">
                      <a:pos x="131" y="1216"/>
                    </a:cxn>
                    <a:cxn ang="0">
                      <a:pos x="90" y="1213"/>
                    </a:cxn>
                    <a:cxn ang="0">
                      <a:pos x="52" y="1198"/>
                    </a:cxn>
                    <a:cxn ang="0">
                      <a:pos x="22" y="1169"/>
                    </a:cxn>
                    <a:cxn ang="0">
                      <a:pos x="4" y="1129"/>
                    </a:cxn>
                    <a:cxn ang="0">
                      <a:pos x="1" y="1078"/>
                    </a:cxn>
                    <a:cxn ang="0">
                      <a:pos x="250" y="252"/>
                    </a:cxn>
                    <a:cxn ang="0">
                      <a:pos x="264" y="212"/>
                    </a:cxn>
                    <a:cxn ang="0">
                      <a:pos x="284" y="168"/>
                    </a:cxn>
                    <a:cxn ang="0">
                      <a:pos x="311" y="124"/>
                    </a:cxn>
                    <a:cxn ang="0">
                      <a:pos x="348" y="82"/>
                    </a:cxn>
                    <a:cxn ang="0">
                      <a:pos x="393" y="45"/>
                    </a:cxn>
                    <a:cxn ang="0">
                      <a:pos x="449" y="18"/>
                    </a:cxn>
                    <a:cxn ang="0">
                      <a:pos x="517" y="2"/>
                    </a:cxn>
                  </a:cxnLst>
                  <a:rect l="0" t="0" r="r" b="b"/>
                  <a:pathLst>
                    <a:path w="1589" h="2834">
                      <a:moveTo>
                        <a:pt x="555" y="0"/>
                      </a:moveTo>
                      <a:lnTo>
                        <a:pt x="1032" y="0"/>
                      </a:lnTo>
                      <a:lnTo>
                        <a:pt x="1070" y="2"/>
                      </a:lnTo>
                      <a:lnTo>
                        <a:pt x="1105" y="8"/>
                      </a:lnTo>
                      <a:lnTo>
                        <a:pt x="1137" y="18"/>
                      </a:lnTo>
                      <a:lnTo>
                        <a:pt x="1166" y="31"/>
                      </a:lnTo>
                      <a:lnTo>
                        <a:pt x="1193" y="45"/>
                      </a:lnTo>
                      <a:lnTo>
                        <a:pt x="1217" y="63"/>
                      </a:lnTo>
                      <a:lnTo>
                        <a:pt x="1238" y="83"/>
                      </a:lnTo>
                      <a:lnTo>
                        <a:pt x="1259" y="103"/>
                      </a:lnTo>
                      <a:lnTo>
                        <a:pt x="1276" y="125"/>
                      </a:lnTo>
                      <a:lnTo>
                        <a:pt x="1290" y="147"/>
                      </a:lnTo>
                      <a:lnTo>
                        <a:pt x="1303" y="170"/>
                      </a:lnTo>
                      <a:lnTo>
                        <a:pt x="1315" y="192"/>
                      </a:lnTo>
                      <a:lnTo>
                        <a:pt x="1324" y="213"/>
                      </a:lnTo>
                      <a:lnTo>
                        <a:pt x="1333" y="233"/>
                      </a:lnTo>
                      <a:lnTo>
                        <a:pt x="1339" y="252"/>
                      </a:lnTo>
                      <a:lnTo>
                        <a:pt x="1582" y="1048"/>
                      </a:lnTo>
                      <a:lnTo>
                        <a:pt x="1588" y="1077"/>
                      </a:lnTo>
                      <a:lnTo>
                        <a:pt x="1589" y="1103"/>
                      </a:lnTo>
                      <a:lnTo>
                        <a:pt x="1585" y="1128"/>
                      </a:lnTo>
                      <a:lnTo>
                        <a:pt x="1577" y="1150"/>
                      </a:lnTo>
                      <a:lnTo>
                        <a:pt x="1567" y="1169"/>
                      </a:lnTo>
                      <a:lnTo>
                        <a:pt x="1553" y="1185"/>
                      </a:lnTo>
                      <a:lnTo>
                        <a:pt x="1536" y="1199"/>
                      </a:lnTo>
                      <a:lnTo>
                        <a:pt x="1518" y="1208"/>
                      </a:lnTo>
                      <a:lnTo>
                        <a:pt x="1499" y="1215"/>
                      </a:lnTo>
                      <a:lnTo>
                        <a:pt x="1479" y="1218"/>
                      </a:lnTo>
                      <a:lnTo>
                        <a:pt x="1458" y="1217"/>
                      </a:lnTo>
                      <a:lnTo>
                        <a:pt x="1438" y="1211"/>
                      </a:lnTo>
                      <a:lnTo>
                        <a:pt x="1419" y="1203"/>
                      </a:lnTo>
                      <a:lnTo>
                        <a:pt x="1401" y="1189"/>
                      </a:lnTo>
                      <a:lnTo>
                        <a:pt x="1385" y="1172"/>
                      </a:lnTo>
                      <a:lnTo>
                        <a:pt x="1371" y="1150"/>
                      </a:lnTo>
                      <a:lnTo>
                        <a:pt x="1361" y="1122"/>
                      </a:lnTo>
                      <a:lnTo>
                        <a:pt x="1142" y="392"/>
                      </a:lnTo>
                      <a:lnTo>
                        <a:pt x="1079" y="392"/>
                      </a:lnTo>
                      <a:lnTo>
                        <a:pt x="1456" y="1692"/>
                      </a:lnTo>
                      <a:lnTo>
                        <a:pt x="1109" y="1692"/>
                      </a:lnTo>
                      <a:lnTo>
                        <a:pt x="1109" y="2704"/>
                      </a:lnTo>
                      <a:lnTo>
                        <a:pt x="1107" y="2732"/>
                      </a:lnTo>
                      <a:lnTo>
                        <a:pt x="1099" y="2756"/>
                      </a:lnTo>
                      <a:lnTo>
                        <a:pt x="1090" y="2776"/>
                      </a:lnTo>
                      <a:lnTo>
                        <a:pt x="1076" y="2794"/>
                      </a:lnTo>
                      <a:lnTo>
                        <a:pt x="1059" y="2808"/>
                      </a:lnTo>
                      <a:lnTo>
                        <a:pt x="1041" y="2820"/>
                      </a:lnTo>
                      <a:lnTo>
                        <a:pt x="1020" y="2827"/>
                      </a:lnTo>
                      <a:lnTo>
                        <a:pt x="1000" y="2832"/>
                      </a:lnTo>
                      <a:lnTo>
                        <a:pt x="979" y="2834"/>
                      </a:lnTo>
                      <a:lnTo>
                        <a:pt x="978" y="2834"/>
                      </a:lnTo>
                      <a:lnTo>
                        <a:pt x="957" y="2832"/>
                      </a:lnTo>
                      <a:lnTo>
                        <a:pt x="935" y="2827"/>
                      </a:lnTo>
                      <a:lnTo>
                        <a:pt x="915" y="2820"/>
                      </a:lnTo>
                      <a:lnTo>
                        <a:pt x="897" y="2808"/>
                      </a:lnTo>
                      <a:lnTo>
                        <a:pt x="881" y="2794"/>
                      </a:lnTo>
                      <a:lnTo>
                        <a:pt x="867" y="2776"/>
                      </a:lnTo>
                      <a:lnTo>
                        <a:pt x="857" y="2755"/>
                      </a:lnTo>
                      <a:lnTo>
                        <a:pt x="850" y="2732"/>
                      </a:lnTo>
                      <a:lnTo>
                        <a:pt x="848" y="2704"/>
                      </a:lnTo>
                      <a:lnTo>
                        <a:pt x="848" y="1685"/>
                      </a:lnTo>
                      <a:lnTo>
                        <a:pt x="742" y="1685"/>
                      </a:lnTo>
                      <a:lnTo>
                        <a:pt x="742" y="2703"/>
                      </a:lnTo>
                      <a:lnTo>
                        <a:pt x="740" y="2731"/>
                      </a:lnTo>
                      <a:lnTo>
                        <a:pt x="733" y="2755"/>
                      </a:lnTo>
                      <a:lnTo>
                        <a:pt x="723" y="2776"/>
                      </a:lnTo>
                      <a:lnTo>
                        <a:pt x="709" y="2793"/>
                      </a:lnTo>
                      <a:lnTo>
                        <a:pt x="693" y="2808"/>
                      </a:lnTo>
                      <a:lnTo>
                        <a:pt x="674" y="2820"/>
                      </a:lnTo>
                      <a:lnTo>
                        <a:pt x="654" y="2827"/>
                      </a:lnTo>
                      <a:lnTo>
                        <a:pt x="634" y="2832"/>
                      </a:lnTo>
                      <a:lnTo>
                        <a:pt x="611" y="2834"/>
                      </a:lnTo>
                      <a:lnTo>
                        <a:pt x="611" y="2834"/>
                      </a:lnTo>
                      <a:lnTo>
                        <a:pt x="590" y="2832"/>
                      </a:lnTo>
                      <a:lnTo>
                        <a:pt x="569" y="2827"/>
                      </a:lnTo>
                      <a:lnTo>
                        <a:pt x="548" y="2820"/>
                      </a:lnTo>
                      <a:lnTo>
                        <a:pt x="530" y="2808"/>
                      </a:lnTo>
                      <a:lnTo>
                        <a:pt x="513" y="2793"/>
                      </a:lnTo>
                      <a:lnTo>
                        <a:pt x="500" y="2776"/>
                      </a:lnTo>
                      <a:lnTo>
                        <a:pt x="490" y="2755"/>
                      </a:lnTo>
                      <a:lnTo>
                        <a:pt x="483" y="2731"/>
                      </a:lnTo>
                      <a:lnTo>
                        <a:pt x="480" y="2703"/>
                      </a:lnTo>
                      <a:lnTo>
                        <a:pt x="480" y="1692"/>
                      </a:lnTo>
                      <a:lnTo>
                        <a:pt x="131" y="1692"/>
                      </a:lnTo>
                      <a:lnTo>
                        <a:pt x="506" y="392"/>
                      </a:lnTo>
                      <a:lnTo>
                        <a:pt x="447" y="392"/>
                      </a:lnTo>
                      <a:lnTo>
                        <a:pt x="230" y="1125"/>
                      </a:lnTo>
                      <a:lnTo>
                        <a:pt x="219" y="1151"/>
                      </a:lnTo>
                      <a:lnTo>
                        <a:pt x="205" y="1172"/>
                      </a:lnTo>
                      <a:lnTo>
                        <a:pt x="188" y="1189"/>
                      </a:lnTo>
                      <a:lnTo>
                        <a:pt x="170" y="1202"/>
                      </a:lnTo>
                      <a:lnTo>
                        <a:pt x="151" y="1210"/>
                      </a:lnTo>
                      <a:lnTo>
                        <a:pt x="131" y="1216"/>
                      </a:lnTo>
                      <a:lnTo>
                        <a:pt x="110" y="1217"/>
                      </a:lnTo>
                      <a:lnTo>
                        <a:pt x="90" y="1213"/>
                      </a:lnTo>
                      <a:lnTo>
                        <a:pt x="70" y="1207"/>
                      </a:lnTo>
                      <a:lnTo>
                        <a:pt x="52" y="1198"/>
                      </a:lnTo>
                      <a:lnTo>
                        <a:pt x="36" y="1185"/>
                      </a:lnTo>
                      <a:lnTo>
                        <a:pt x="22" y="1169"/>
                      </a:lnTo>
                      <a:lnTo>
                        <a:pt x="12" y="1150"/>
                      </a:lnTo>
                      <a:lnTo>
                        <a:pt x="4" y="1129"/>
                      </a:lnTo>
                      <a:lnTo>
                        <a:pt x="0" y="1104"/>
                      </a:lnTo>
                      <a:lnTo>
                        <a:pt x="1" y="1078"/>
                      </a:lnTo>
                      <a:lnTo>
                        <a:pt x="7" y="1048"/>
                      </a:lnTo>
                      <a:lnTo>
                        <a:pt x="250" y="252"/>
                      </a:lnTo>
                      <a:lnTo>
                        <a:pt x="256" y="233"/>
                      </a:lnTo>
                      <a:lnTo>
                        <a:pt x="264" y="212"/>
                      </a:lnTo>
                      <a:lnTo>
                        <a:pt x="272" y="191"/>
                      </a:lnTo>
                      <a:lnTo>
                        <a:pt x="284" y="168"/>
                      </a:lnTo>
                      <a:lnTo>
                        <a:pt x="297" y="146"/>
                      </a:lnTo>
                      <a:lnTo>
                        <a:pt x="311" y="124"/>
                      </a:lnTo>
                      <a:lnTo>
                        <a:pt x="328" y="103"/>
                      </a:lnTo>
                      <a:lnTo>
                        <a:pt x="348" y="82"/>
                      </a:lnTo>
                      <a:lnTo>
                        <a:pt x="369" y="62"/>
                      </a:lnTo>
                      <a:lnTo>
                        <a:pt x="393" y="45"/>
                      </a:lnTo>
                      <a:lnTo>
                        <a:pt x="420" y="30"/>
                      </a:lnTo>
                      <a:lnTo>
                        <a:pt x="449" y="18"/>
                      </a:lnTo>
                      <a:lnTo>
                        <a:pt x="481" y="8"/>
                      </a:lnTo>
                      <a:lnTo>
                        <a:pt x="517" y="2"/>
                      </a:lnTo>
                      <a:lnTo>
                        <a:pt x="555" y="0"/>
                      </a:lnTo>
                      <a:close/>
                    </a:path>
                  </a:pathLst>
                </a:custGeom>
                <a:solidFill>
                  <a:schemeClr val="bg1"/>
                </a:solidFill>
                <a:ln w="0">
                  <a:noFill/>
                  <a:prstDash val="solid"/>
                  <a:round/>
                  <a:headEnd/>
                  <a:tailEnd/>
                </a:ln>
              </p:spPr>
              <p:txBody>
                <a:bodyPr/>
                <a:lstStyle/>
                <a:p>
                  <a:pPr>
                    <a:defRPr/>
                  </a:pPr>
                  <a:endParaRPr lang="en-ZA" kern="0" dirty="0">
                    <a:solidFill>
                      <a:prstClr val="black"/>
                    </a:solidFill>
                  </a:endParaRPr>
                </a:p>
              </p:txBody>
            </p:sp>
            <p:sp>
              <p:nvSpPr>
                <p:cNvPr id="126" name="Freeform 3500"/>
                <p:cNvSpPr>
                  <a:spLocks/>
                </p:cNvSpPr>
                <p:nvPr/>
              </p:nvSpPr>
              <p:spPr bwMode="auto">
                <a:xfrm>
                  <a:off x="6048530" y="4331284"/>
                  <a:ext cx="155280" cy="155280"/>
                </a:xfrm>
                <a:custGeom>
                  <a:avLst/>
                  <a:gdLst/>
                  <a:ahLst/>
                  <a:cxnLst>
                    <a:cxn ang="0">
                      <a:pos x="283" y="0"/>
                    </a:cxn>
                    <a:cxn ang="0">
                      <a:pos x="325" y="3"/>
                    </a:cxn>
                    <a:cxn ang="0">
                      <a:pos x="365" y="12"/>
                    </a:cxn>
                    <a:cxn ang="0">
                      <a:pos x="402" y="27"/>
                    </a:cxn>
                    <a:cxn ang="0">
                      <a:pos x="437" y="46"/>
                    </a:cxn>
                    <a:cxn ang="0">
                      <a:pos x="468" y="69"/>
                    </a:cxn>
                    <a:cxn ang="0">
                      <a:pos x="497" y="98"/>
                    </a:cxn>
                    <a:cxn ang="0">
                      <a:pos x="520" y="128"/>
                    </a:cxn>
                    <a:cxn ang="0">
                      <a:pos x="539" y="163"/>
                    </a:cxn>
                    <a:cxn ang="0">
                      <a:pos x="554" y="201"/>
                    </a:cxn>
                    <a:cxn ang="0">
                      <a:pos x="563" y="241"/>
                    </a:cxn>
                    <a:cxn ang="0">
                      <a:pos x="566" y="282"/>
                    </a:cxn>
                    <a:cxn ang="0">
                      <a:pos x="563" y="324"/>
                    </a:cxn>
                    <a:cxn ang="0">
                      <a:pos x="554" y="364"/>
                    </a:cxn>
                    <a:cxn ang="0">
                      <a:pos x="539" y="401"/>
                    </a:cxn>
                    <a:cxn ang="0">
                      <a:pos x="520" y="436"/>
                    </a:cxn>
                    <a:cxn ang="0">
                      <a:pos x="497" y="468"/>
                    </a:cxn>
                    <a:cxn ang="0">
                      <a:pos x="468" y="495"/>
                    </a:cxn>
                    <a:cxn ang="0">
                      <a:pos x="437" y="519"/>
                    </a:cxn>
                    <a:cxn ang="0">
                      <a:pos x="402" y="538"/>
                    </a:cxn>
                    <a:cxn ang="0">
                      <a:pos x="365" y="553"/>
                    </a:cxn>
                    <a:cxn ang="0">
                      <a:pos x="325" y="561"/>
                    </a:cxn>
                    <a:cxn ang="0">
                      <a:pos x="283" y="564"/>
                    </a:cxn>
                    <a:cxn ang="0">
                      <a:pos x="241" y="561"/>
                    </a:cxn>
                    <a:cxn ang="0">
                      <a:pos x="201" y="553"/>
                    </a:cxn>
                    <a:cxn ang="0">
                      <a:pos x="164" y="538"/>
                    </a:cxn>
                    <a:cxn ang="0">
                      <a:pos x="129" y="519"/>
                    </a:cxn>
                    <a:cxn ang="0">
                      <a:pos x="97" y="495"/>
                    </a:cxn>
                    <a:cxn ang="0">
                      <a:pos x="69" y="468"/>
                    </a:cxn>
                    <a:cxn ang="0">
                      <a:pos x="46" y="436"/>
                    </a:cxn>
                    <a:cxn ang="0">
                      <a:pos x="26" y="401"/>
                    </a:cxn>
                    <a:cxn ang="0">
                      <a:pos x="12" y="364"/>
                    </a:cxn>
                    <a:cxn ang="0">
                      <a:pos x="4" y="324"/>
                    </a:cxn>
                    <a:cxn ang="0">
                      <a:pos x="0" y="282"/>
                    </a:cxn>
                    <a:cxn ang="0">
                      <a:pos x="4" y="241"/>
                    </a:cxn>
                    <a:cxn ang="0">
                      <a:pos x="12" y="201"/>
                    </a:cxn>
                    <a:cxn ang="0">
                      <a:pos x="26" y="163"/>
                    </a:cxn>
                    <a:cxn ang="0">
                      <a:pos x="46" y="128"/>
                    </a:cxn>
                    <a:cxn ang="0">
                      <a:pos x="69" y="98"/>
                    </a:cxn>
                    <a:cxn ang="0">
                      <a:pos x="97" y="69"/>
                    </a:cxn>
                    <a:cxn ang="0">
                      <a:pos x="129" y="46"/>
                    </a:cxn>
                    <a:cxn ang="0">
                      <a:pos x="164" y="27"/>
                    </a:cxn>
                    <a:cxn ang="0">
                      <a:pos x="201" y="12"/>
                    </a:cxn>
                    <a:cxn ang="0">
                      <a:pos x="241" y="3"/>
                    </a:cxn>
                    <a:cxn ang="0">
                      <a:pos x="283" y="0"/>
                    </a:cxn>
                  </a:cxnLst>
                  <a:rect l="0" t="0" r="r" b="b"/>
                  <a:pathLst>
                    <a:path w="566" h="564">
                      <a:moveTo>
                        <a:pt x="283" y="0"/>
                      </a:moveTo>
                      <a:lnTo>
                        <a:pt x="325" y="3"/>
                      </a:lnTo>
                      <a:lnTo>
                        <a:pt x="365" y="12"/>
                      </a:lnTo>
                      <a:lnTo>
                        <a:pt x="402" y="27"/>
                      </a:lnTo>
                      <a:lnTo>
                        <a:pt x="437" y="46"/>
                      </a:lnTo>
                      <a:lnTo>
                        <a:pt x="468" y="69"/>
                      </a:lnTo>
                      <a:lnTo>
                        <a:pt x="497" y="98"/>
                      </a:lnTo>
                      <a:lnTo>
                        <a:pt x="520" y="128"/>
                      </a:lnTo>
                      <a:lnTo>
                        <a:pt x="539" y="163"/>
                      </a:lnTo>
                      <a:lnTo>
                        <a:pt x="554" y="201"/>
                      </a:lnTo>
                      <a:lnTo>
                        <a:pt x="563" y="241"/>
                      </a:lnTo>
                      <a:lnTo>
                        <a:pt x="566" y="282"/>
                      </a:lnTo>
                      <a:lnTo>
                        <a:pt x="563" y="324"/>
                      </a:lnTo>
                      <a:lnTo>
                        <a:pt x="554" y="364"/>
                      </a:lnTo>
                      <a:lnTo>
                        <a:pt x="539" y="401"/>
                      </a:lnTo>
                      <a:lnTo>
                        <a:pt x="520" y="436"/>
                      </a:lnTo>
                      <a:lnTo>
                        <a:pt x="497" y="468"/>
                      </a:lnTo>
                      <a:lnTo>
                        <a:pt x="468" y="495"/>
                      </a:lnTo>
                      <a:lnTo>
                        <a:pt x="437" y="519"/>
                      </a:lnTo>
                      <a:lnTo>
                        <a:pt x="402" y="538"/>
                      </a:lnTo>
                      <a:lnTo>
                        <a:pt x="365" y="553"/>
                      </a:lnTo>
                      <a:lnTo>
                        <a:pt x="325" y="561"/>
                      </a:lnTo>
                      <a:lnTo>
                        <a:pt x="283" y="564"/>
                      </a:lnTo>
                      <a:lnTo>
                        <a:pt x="241" y="561"/>
                      </a:lnTo>
                      <a:lnTo>
                        <a:pt x="201" y="553"/>
                      </a:lnTo>
                      <a:lnTo>
                        <a:pt x="164" y="538"/>
                      </a:lnTo>
                      <a:lnTo>
                        <a:pt x="129" y="519"/>
                      </a:lnTo>
                      <a:lnTo>
                        <a:pt x="97" y="495"/>
                      </a:lnTo>
                      <a:lnTo>
                        <a:pt x="69" y="468"/>
                      </a:lnTo>
                      <a:lnTo>
                        <a:pt x="46" y="436"/>
                      </a:lnTo>
                      <a:lnTo>
                        <a:pt x="26" y="401"/>
                      </a:lnTo>
                      <a:lnTo>
                        <a:pt x="12" y="364"/>
                      </a:lnTo>
                      <a:lnTo>
                        <a:pt x="4" y="324"/>
                      </a:lnTo>
                      <a:lnTo>
                        <a:pt x="0" y="282"/>
                      </a:lnTo>
                      <a:lnTo>
                        <a:pt x="4" y="241"/>
                      </a:lnTo>
                      <a:lnTo>
                        <a:pt x="12" y="201"/>
                      </a:lnTo>
                      <a:lnTo>
                        <a:pt x="26" y="163"/>
                      </a:lnTo>
                      <a:lnTo>
                        <a:pt x="46" y="128"/>
                      </a:lnTo>
                      <a:lnTo>
                        <a:pt x="69" y="98"/>
                      </a:lnTo>
                      <a:lnTo>
                        <a:pt x="97" y="69"/>
                      </a:lnTo>
                      <a:lnTo>
                        <a:pt x="129" y="46"/>
                      </a:lnTo>
                      <a:lnTo>
                        <a:pt x="164" y="27"/>
                      </a:lnTo>
                      <a:lnTo>
                        <a:pt x="201" y="12"/>
                      </a:lnTo>
                      <a:lnTo>
                        <a:pt x="241" y="3"/>
                      </a:lnTo>
                      <a:lnTo>
                        <a:pt x="283" y="0"/>
                      </a:lnTo>
                      <a:close/>
                    </a:path>
                  </a:pathLst>
                </a:custGeom>
                <a:solidFill>
                  <a:schemeClr val="bg1"/>
                </a:solidFill>
                <a:ln w="0">
                  <a:noFill/>
                  <a:prstDash val="solid"/>
                  <a:round/>
                  <a:headEnd/>
                  <a:tailEnd/>
                </a:ln>
              </p:spPr>
              <p:txBody>
                <a:bodyPr/>
                <a:lstStyle/>
                <a:p>
                  <a:pPr>
                    <a:defRPr/>
                  </a:pPr>
                  <a:endParaRPr lang="en-ZA" kern="0" dirty="0">
                    <a:solidFill>
                      <a:prstClr val="black"/>
                    </a:solidFill>
                  </a:endParaRPr>
                </a:p>
              </p:txBody>
            </p:sp>
          </p:grpSp>
        </p:grpSp>
      </p:grpSp>
      <p:cxnSp>
        <p:nvCxnSpPr>
          <p:cNvPr id="130" name="Straight Connector 129"/>
          <p:cNvCxnSpPr/>
          <p:nvPr/>
        </p:nvCxnSpPr>
        <p:spPr>
          <a:xfrm>
            <a:off x="137341" y="2951248"/>
            <a:ext cx="11867147" cy="7821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730568" y="4484157"/>
            <a:ext cx="389997" cy="187029"/>
          </a:xfrm>
          <a:prstGeom prst="rect">
            <a:avLst/>
          </a:prstGeom>
          <a:noFill/>
        </p:spPr>
        <p:txBody>
          <a:bodyPr wrap="square" lIns="0" tIns="0" rIns="0" bIns="0" rtlCol="0">
            <a:noAutofit/>
          </a:bodyPr>
          <a:lstStyle/>
          <a:p>
            <a:pPr>
              <a:defRPr/>
            </a:pPr>
            <a:r>
              <a:rPr lang="en-ZA" sz="1000" kern="0" dirty="0">
                <a:solidFill>
                  <a:srgbClr val="FFFFFF"/>
                </a:solidFill>
              </a:rPr>
              <a:t>53</a:t>
            </a:r>
          </a:p>
        </p:txBody>
      </p:sp>
      <p:sp>
        <p:nvSpPr>
          <p:cNvPr id="106" name="TextBox 105"/>
          <p:cNvSpPr txBox="1"/>
          <p:nvPr/>
        </p:nvSpPr>
        <p:spPr>
          <a:xfrm>
            <a:off x="1535860" y="4615156"/>
            <a:ext cx="389997" cy="187029"/>
          </a:xfrm>
          <a:prstGeom prst="rect">
            <a:avLst/>
          </a:prstGeom>
          <a:noFill/>
        </p:spPr>
        <p:txBody>
          <a:bodyPr wrap="square" lIns="0" tIns="0" rIns="0" bIns="0" rtlCol="0">
            <a:noAutofit/>
          </a:bodyPr>
          <a:lstStyle/>
          <a:p>
            <a:pPr fontAlgn="base">
              <a:spcBef>
                <a:spcPct val="0"/>
              </a:spcBef>
              <a:spcAft>
                <a:spcPct val="0"/>
              </a:spcAft>
              <a:defRPr/>
            </a:pPr>
            <a:r>
              <a:rPr lang="en-ZA" sz="1100" kern="0" dirty="0">
                <a:solidFill>
                  <a:prstClr val="white"/>
                </a:solidFill>
                <a:cs typeface="Arial" charset="0"/>
              </a:rPr>
              <a:t>53</a:t>
            </a:r>
          </a:p>
        </p:txBody>
      </p:sp>
      <p:sp>
        <p:nvSpPr>
          <p:cNvPr id="256" name="TextBox 255"/>
          <p:cNvSpPr txBox="1"/>
          <p:nvPr/>
        </p:nvSpPr>
        <p:spPr>
          <a:xfrm>
            <a:off x="8768509" y="957121"/>
            <a:ext cx="2129271" cy="307777"/>
          </a:xfrm>
          <a:prstGeom prst="rect">
            <a:avLst/>
          </a:prstGeom>
          <a:noFill/>
        </p:spPr>
        <p:txBody>
          <a:bodyPr wrap="square" rtlCol="0">
            <a:spAutoFit/>
          </a:bodyPr>
          <a:lstStyle/>
          <a:p>
            <a:pPr>
              <a:defRPr/>
            </a:pPr>
            <a:r>
              <a:rPr lang="en-ZA" sz="1400" b="1" kern="0" dirty="0">
                <a:solidFill>
                  <a:srgbClr val="717171"/>
                </a:solidFill>
              </a:rPr>
              <a:t>Urban area (%)</a:t>
            </a:r>
          </a:p>
        </p:txBody>
      </p:sp>
      <p:graphicFrame>
        <p:nvGraphicFramePr>
          <p:cNvPr id="75" name="Chart 74"/>
          <p:cNvGraphicFramePr/>
          <p:nvPr>
            <p:extLst>
              <p:ext uri="{D42A27DB-BD31-4B8C-83A1-F6EECF244321}">
                <p14:modId xmlns:p14="http://schemas.microsoft.com/office/powerpoint/2010/main" val="560445462"/>
              </p:ext>
            </p:extLst>
          </p:nvPr>
        </p:nvGraphicFramePr>
        <p:xfrm>
          <a:off x="8320107" y="3043905"/>
          <a:ext cx="3853372" cy="2664162"/>
        </p:xfrm>
        <a:graphic>
          <a:graphicData uri="http://schemas.openxmlformats.org/drawingml/2006/chart">
            <c:chart xmlns:c="http://schemas.openxmlformats.org/drawingml/2006/chart" xmlns:r="http://schemas.openxmlformats.org/officeDocument/2006/relationships" r:id="rId4"/>
          </a:graphicData>
        </a:graphic>
      </p:graphicFrame>
      <p:sp>
        <p:nvSpPr>
          <p:cNvPr id="76" name="Rectangle 75"/>
          <p:cNvSpPr/>
          <p:nvPr/>
        </p:nvSpPr>
        <p:spPr>
          <a:xfrm>
            <a:off x="0" y="5813114"/>
            <a:ext cx="913799" cy="3399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defRPr/>
            </a:pPr>
            <a:r>
              <a:rPr lang="en-US" sz="1200" kern="0" dirty="0">
                <a:solidFill>
                  <a:srgbClr val="717171">
                    <a:lumMod val="75000"/>
                  </a:srgbClr>
                </a:solidFill>
              </a:rPr>
              <a:t>n= 1500</a:t>
            </a:r>
          </a:p>
        </p:txBody>
      </p:sp>
      <p:graphicFrame>
        <p:nvGraphicFramePr>
          <p:cNvPr id="77" name="Chart 76"/>
          <p:cNvGraphicFramePr/>
          <p:nvPr>
            <p:extLst>
              <p:ext uri="{D42A27DB-BD31-4B8C-83A1-F6EECF244321}">
                <p14:modId xmlns:p14="http://schemas.microsoft.com/office/powerpoint/2010/main" val="2044179350"/>
              </p:ext>
            </p:extLst>
          </p:nvPr>
        </p:nvGraphicFramePr>
        <p:xfrm>
          <a:off x="2062736" y="877389"/>
          <a:ext cx="3612357" cy="1985653"/>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78" name="Chart 77"/>
          <p:cNvGraphicFramePr/>
          <p:nvPr>
            <p:extLst>
              <p:ext uri="{D42A27DB-BD31-4B8C-83A1-F6EECF244321}">
                <p14:modId xmlns:p14="http://schemas.microsoft.com/office/powerpoint/2010/main" val="4254697412"/>
              </p:ext>
            </p:extLst>
          </p:nvPr>
        </p:nvGraphicFramePr>
        <p:xfrm>
          <a:off x="4247063" y="2921619"/>
          <a:ext cx="4511777" cy="2784034"/>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29" name="Chart 28"/>
          <p:cNvGraphicFramePr/>
          <p:nvPr>
            <p:extLst>
              <p:ext uri="{D42A27DB-BD31-4B8C-83A1-F6EECF244321}">
                <p14:modId xmlns:p14="http://schemas.microsoft.com/office/powerpoint/2010/main" val="1653384733"/>
              </p:ext>
            </p:extLst>
          </p:nvPr>
        </p:nvGraphicFramePr>
        <p:xfrm>
          <a:off x="229991" y="3020632"/>
          <a:ext cx="4158927" cy="2893083"/>
        </p:xfrm>
        <a:graphic>
          <a:graphicData uri="http://schemas.openxmlformats.org/drawingml/2006/chart">
            <c:chart xmlns:c="http://schemas.openxmlformats.org/drawingml/2006/chart" xmlns:r="http://schemas.openxmlformats.org/officeDocument/2006/relationships" r:id="rId7"/>
          </a:graphicData>
        </a:graphic>
      </p:graphicFrame>
      <p:cxnSp>
        <p:nvCxnSpPr>
          <p:cNvPr id="92" name="Straight Connector 91"/>
          <p:cNvCxnSpPr/>
          <p:nvPr/>
        </p:nvCxnSpPr>
        <p:spPr>
          <a:xfrm flipV="1">
            <a:off x="3889637" y="2983969"/>
            <a:ext cx="7852" cy="274176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graphicFrame>
        <p:nvGraphicFramePr>
          <p:cNvPr id="9" name="Chart 8"/>
          <p:cNvGraphicFramePr/>
          <p:nvPr>
            <p:extLst>
              <p:ext uri="{D42A27DB-BD31-4B8C-83A1-F6EECF244321}">
                <p14:modId xmlns:p14="http://schemas.microsoft.com/office/powerpoint/2010/main" val="3662096182"/>
              </p:ext>
            </p:extLst>
          </p:nvPr>
        </p:nvGraphicFramePr>
        <p:xfrm>
          <a:off x="5252524" y="887242"/>
          <a:ext cx="2954386" cy="2273153"/>
        </p:xfrm>
        <a:graphic>
          <a:graphicData uri="http://schemas.openxmlformats.org/drawingml/2006/chart">
            <c:chart xmlns:c="http://schemas.openxmlformats.org/drawingml/2006/chart" xmlns:r="http://schemas.openxmlformats.org/officeDocument/2006/relationships" r:id="rId8"/>
          </a:graphicData>
        </a:graphic>
      </p:graphicFrame>
      <p:sp>
        <p:nvSpPr>
          <p:cNvPr id="60" name="TextBox 59"/>
          <p:cNvSpPr txBox="1"/>
          <p:nvPr/>
        </p:nvSpPr>
        <p:spPr>
          <a:xfrm>
            <a:off x="5621683" y="985758"/>
            <a:ext cx="1897341" cy="523220"/>
          </a:xfrm>
          <a:prstGeom prst="rect">
            <a:avLst/>
          </a:prstGeom>
          <a:noFill/>
        </p:spPr>
        <p:txBody>
          <a:bodyPr wrap="square" rtlCol="0">
            <a:spAutoFit/>
          </a:bodyPr>
          <a:lstStyle/>
          <a:p>
            <a:pPr>
              <a:defRPr/>
            </a:pPr>
            <a:r>
              <a:rPr lang="en-US" sz="1400" b="1" kern="0" dirty="0">
                <a:solidFill>
                  <a:srgbClr val="717171"/>
                </a:solidFill>
              </a:rPr>
              <a:t>           LSM (%)</a:t>
            </a:r>
          </a:p>
          <a:p>
            <a:pPr>
              <a:defRPr/>
            </a:pPr>
            <a:endParaRPr lang="en-ZA" sz="1400" b="1" kern="0" dirty="0">
              <a:solidFill>
                <a:srgbClr val="333333"/>
              </a:solidFill>
            </a:endParaRPr>
          </a:p>
        </p:txBody>
      </p:sp>
      <p:cxnSp>
        <p:nvCxnSpPr>
          <p:cNvPr id="95" name="Straight Connector 94"/>
          <p:cNvCxnSpPr/>
          <p:nvPr/>
        </p:nvCxnSpPr>
        <p:spPr>
          <a:xfrm flipV="1">
            <a:off x="8199058" y="3026243"/>
            <a:ext cx="7852" cy="274176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3157845" y="2655496"/>
            <a:ext cx="1519513" cy="3557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ZA" sz="1050" dirty="0">
                <a:solidFill>
                  <a:schemeClr val="tx1"/>
                </a:solidFill>
              </a:rPr>
              <a:t>Quota applied</a:t>
            </a:r>
          </a:p>
        </p:txBody>
      </p:sp>
      <p:sp>
        <p:nvSpPr>
          <p:cNvPr id="30" name="Rectangle 29"/>
          <p:cNvSpPr/>
          <p:nvPr/>
        </p:nvSpPr>
        <p:spPr>
          <a:xfrm>
            <a:off x="8758840" y="2713557"/>
            <a:ext cx="1519513" cy="3557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ZA" sz="1050" dirty="0">
                <a:solidFill>
                  <a:schemeClr val="tx1"/>
                </a:solidFill>
              </a:rPr>
              <a:t>Quota applied</a:t>
            </a:r>
          </a:p>
        </p:txBody>
      </p:sp>
    </p:spTree>
    <p:extLst>
      <p:ext uri="{BB962C8B-B14F-4D97-AF65-F5344CB8AC3E}">
        <p14:creationId xmlns:p14="http://schemas.microsoft.com/office/powerpoint/2010/main" val="768820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a:xfrm>
            <a:off x="455534" y="296276"/>
            <a:ext cx="11466875" cy="750383"/>
          </a:xfrm>
        </p:spPr>
        <p:txBody>
          <a:bodyPr/>
          <a:lstStyle/>
          <a:p>
            <a:r>
              <a:rPr lang="en-ZA" dirty="0"/>
              <a:t>Which of these have the biggest potential to influence brand choice?</a:t>
            </a:r>
            <a:br>
              <a:rPr lang="en-ZA" dirty="0"/>
            </a:br>
            <a:r>
              <a:rPr lang="en-ZA" b="0" dirty="0"/>
              <a:t>Medical practitioners would have the biggest impact in driving growth in this category </a:t>
            </a:r>
          </a:p>
        </p:txBody>
      </p:sp>
      <p:sp>
        <p:nvSpPr>
          <p:cNvPr id="4" name="Slide Number Placeholder 3"/>
          <p:cNvSpPr>
            <a:spLocks noGrp="1"/>
          </p:cNvSpPr>
          <p:nvPr>
            <p:ph type="sldNum" sz="quarter" idx="4"/>
          </p:nvPr>
        </p:nvSpPr>
        <p:spPr/>
        <p:txBody>
          <a:bodyPr/>
          <a:lstStyle/>
          <a:p>
            <a:fld id="{4034BEE3-566C-4068-A777-C3A4762E861B}" type="slidenum">
              <a:rPr lang="en-GB" smtClean="0">
                <a:solidFill>
                  <a:srgbClr val="717171"/>
                </a:solidFill>
              </a:rPr>
              <a:pPr/>
              <a:t>80</a:t>
            </a:fld>
            <a:endParaRPr lang="en-GB" dirty="0">
              <a:solidFill>
                <a:srgbClr val="717171"/>
              </a:solidFill>
            </a:endParaRPr>
          </a:p>
        </p:txBody>
      </p:sp>
      <p:graphicFrame>
        <p:nvGraphicFramePr>
          <p:cNvPr id="7" name="Chart 6"/>
          <p:cNvGraphicFramePr/>
          <p:nvPr/>
        </p:nvGraphicFramePr>
        <p:xfrm>
          <a:off x="-1320800" y="2628899"/>
          <a:ext cx="5575300" cy="3746501"/>
        </p:xfrm>
        <a:graphic>
          <a:graphicData uri="http://schemas.openxmlformats.org/drawingml/2006/chart">
            <c:chart xmlns:c="http://schemas.openxmlformats.org/drawingml/2006/chart" xmlns:r="http://schemas.openxmlformats.org/officeDocument/2006/relationships" r:id="rId2"/>
          </a:graphicData>
        </a:graphic>
      </p:graphicFrame>
      <p:grpSp>
        <p:nvGrpSpPr>
          <p:cNvPr id="8" name="Group 7"/>
          <p:cNvGrpSpPr/>
          <p:nvPr/>
        </p:nvGrpSpPr>
        <p:grpSpPr>
          <a:xfrm>
            <a:off x="3492067" y="1299524"/>
            <a:ext cx="8281857" cy="1270043"/>
            <a:chOff x="405780" y="1440407"/>
            <a:chExt cx="11924443" cy="1828647"/>
          </a:xfrm>
        </p:grpSpPr>
        <p:pic>
          <p:nvPicPr>
            <p:cNvPr id="9" name="Picture 8"/>
            <p:cNvPicPr>
              <a:picLocks noChangeAspect="1"/>
            </p:cNvPicPr>
            <p:nvPr/>
          </p:nvPicPr>
          <p:blipFill rotWithShape="1">
            <a:blip r:embed="rId3" cstate="print">
              <a:extLst>
                <a:ext uri="{28A0092B-C50C-407E-A947-70E740481C1C}">
                  <a14:useLocalDpi xmlns:a14="http://schemas.microsoft.com/office/drawing/2010/main" val="0"/>
                </a:ext>
              </a:extLst>
            </a:blip>
            <a:srcRect l="45679" t="9259" b="9259"/>
            <a:stretch/>
          </p:blipFill>
          <p:spPr>
            <a:xfrm>
              <a:off x="6727677" y="2232326"/>
              <a:ext cx="1177372" cy="1036728"/>
            </a:xfrm>
            <a:prstGeom prst="ellipse">
              <a:avLst/>
            </a:prstGeom>
            <a:ln w="76200">
              <a:solidFill>
                <a:srgbClr val="C50017"/>
              </a:solidFill>
            </a:ln>
          </p:spPr>
        </p:pic>
        <p:grpSp>
          <p:nvGrpSpPr>
            <p:cNvPr id="10" name="Group 9"/>
            <p:cNvGrpSpPr/>
            <p:nvPr/>
          </p:nvGrpSpPr>
          <p:grpSpPr>
            <a:xfrm>
              <a:off x="405780" y="1440407"/>
              <a:ext cx="11924443" cy="1802735"/>
              <a:chOff x="149869" y="1733805"/>
              <a:chExt cx="11924443" cy="1802735"/>
            </a:xfrm>
          </p:grpSpPr>
          <p:sp>
            <p:nvSpPr>
              <p:cNvPr id="12" name="TextBox 11"/>
              <p:cNvSpPr txBox="1"/>
              <p:nvPr/>
            </p:nvSpPr>
            <p:spPr>
              <a:xfrm>
                <a:off x="9716124" y="1774193"/>
                <a:ext cx="2358188" cy="531776"/>
              </a:xfrm>
              <a:prstGeom prst="rect">
                <a:avLst/>
              </a:prstGeom>
              <a:noFill/>
            </p:spPr>
            <p:txBody>
              <a:bodyPr wrap="square" lIns="0" tIns="0" rIns="0" bIns="0" rtlCol="0">
                <a:spAutoFit/>
              </a:bodyPr>
              <a:lstStyle/>
              <a:p>
                <a:pPr algn="ctr">
                  <a:defRPr/>
                </a:pPr>
                <a:r>
                  <a:rPr lang="en-GB" sz="1200" b="1" kern="0" dirty="0">
                    <a:solidFill>
                      <a:srgbClr val="FFFFFF">
                        <a:lumMod val="50000"/>
                      </a:srgbClr>
                    </a:solidFill>
                  </a:rPr>
                  <a:t>Responsible </a:t>
                </a:r>
              </a:p>
              <a:p>
                <a:pPr algn="ctr">
                  <a:defRPr/>
                </a:pPr>
                <a:r>
                  <a:rPr lang="en-GB" sz="1200" b="1" kern="0" dirty="0">
                    <a:solidFill>
                      <a:srgbClr val="FFFFFF">
                        <a:lumMod val="50000"/>
                      </a:srgbClr>
                    </a:solidFill>
                  </a:rPr>
                  <a:t>Mom</a:t>
                </a:r>
              </a:p>
            </p:txBody>
          </p:sp>
          <p:sp>
            <p:nvSpPr>
              <p:cNvPr id="13" name="TextBox 12"/>
              <p:cNvSpPr txBox="1"/>
              <p:nvPr/>
            </p:nvSpPr>
            <p:spPr>
              <a:xfrm>
                <a:off x="4293565" y="1733805"/>
                <a:ext cx="1964363" cy="531776"/>
              </a:xfrm>
              <a:prstGeom prst="rect">
                <a:avLst/>
              </a:prstGeom>
              <a:noFill/>
            </p:spPr>
            <p:txBody>
              <a:bodyPr wrap="square" lIns="0" tIns="0" rIns="0" bIns="0" rtlCol="0">
                <a:spAutoFit/>
              </a:bodyPr>
              <a:lstStyle/>
              <a:p>
                <a:pPr algn="ctr">
                  <a:defRPr/>
                </a:pPr>
                <a:r>
                  <a:rPr lang="en-GB" sz="1200" b="1" kern="0" dirty="0">
                    <a:solidFill>
                      <a:srgbClr val="FFFFFF">
                        <a:lumMod val="50000"/>
                      </a:srgbClr>
                    </a:solidFill>
                  </a:rPr>
                  <a:t>Liberated Survivalist</a:t>
                </a:r>
              </a:p>
            </p:txBody>
          </p:sp>
          <p:sp>
            <p:nvSpPr>
              <p:cNvPr id="14" name="TextBox 13"/>
              <p:cNvSpPr txBox="1"/>
              <p:nvPr/>
            </p:nvSpPr>
            <p:spPr>
              <a:xfrm>
                <a:off x="149869" y="1772494"/>
                <a:ext cx="2184075" cy="531776"/>
              </a:xfrm>
              <a:prstGeom prst="rect">
                <a:avLst/>
              </a:prstGeom>
              <a:noFill/>
            </p:spPr>
            <p:txBody>
              <a:bodyPr wrap="square" lIns="0" tIns="0" rIns="0" bIns="0" rtlCol="0">
                <a:spAutoFit/>
              </a:bodyPr>
              <a:lstStyle/>
              <a:p>
                <a:pPr algn="ctr">
                  <a:defRPr/>
                </a:pPr>
                <a:r>
                  <a:rPr lang="en-GB" sz="1200" b="1" kern="0" dirty="0">
                    <a:solidFill>
                      <a:srgbClr val="FFFFFF">
                        <a:lumMod val="50000"/>
                      </a:srgbClr>
                    </a:solidFill>
                  </a:rPr>
                  <a:t>The Good </a:t>
                </a:r>
              </a:p>
              <a:p>
                <a:pPr algn="ctr">
                  <a:defRPr/>
                </a:pPr>
                <a:r>
                  <a:rPr lang="en-GB" sz="1200" b="1" kern="0" dirty="0">
                    <a:solidFill>
                      <a:srgbClr val="FFFFFF">
                        <a:lumMod val="50000"/>
                      </a:srgbClr>
                    </a:solidFill>
                  </a:rPr>
                  <a:t>Girl </a:t>
                </a:r>
              </a:p>
            </p:txBody>
          </p:sp>
          <p:pic>
            <p:nvPicPr>
              <p:cNvPr id="15" name="Picture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33177" y="2525724"/>
                <a:ext cx="1177372" cy="1010816"/>
              </a:xfrm>
              <a:prstGeom prst="ellipse">
                <a:avLst/>
              </a:prstGeom>
              <a:ln w="76200">
                <a:solidFill>
                  <a:srgbClr val="7A2280"/>
                </a:solidFill>
              </a:ln>
            </p:spPr>
          </p:pic>
          <p:pic>
            <p:nvPicPr>
              <p:cNvPr id="16" name="Picture 1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46773" y="2525724"/>
                <a:ext cx="1096892" cy="1010816"/>
              </a:xfrm>
              <a:prstGeom prst="ellipse">
                <a:avLst/>
              </a:prstGeom>
              <a:ln w="76200">
                <a:solidFill>
                  <a:srgbClr val="F7911E"/>
                </a:solidFill>
              </a:ln>
            </p:spPr>
          </p:pic>
          <p:pic>
            <p:nvPicPr>
              <p:cNvPr id="18" name="Picture 1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695961" y="2525724"/>
                <a:ext cx="1096892" cy="980080"/>
              </a:xfrm>
              <a:prstGeom prst="ellipse">
                <a:avLst/>
              </a:prstGeom>
              <a:ln w="76200">
                <a:solidFill>
                  <a:srgbClr val="4655A5"/>
                </a:solidFill>
              </a:ln>
            </p:spPr>
          </p:pic>
          <p:pic>
            <p:nvPicPr>
              <p:cNvPr id="19" name="Picture 1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98021" y="2525724"/>
                <a:ext cx="1177372" cy="996686"/>
              </a:xfrm>
              <a:prstGeom prst="ellipse">
                <a:avLst/>
              </a:prstGeom>
              <a:ln w="76200">
                <a:solidFill>
                  <a:srgbClr val="E5007E"/>
                </a:solidFill>
              </a:ln>
            </p:spPr>
          </p:pic>
          <p:sp>
            <p:nvSpPr>
              <p:cNvPr id="21" name="TextBox 20"/>
              <p:cNvSpPr txBox="1"/>
              <p:nvPr/>
            </p:nvSpPr>
            <p:spPr>
              <a:xfrm>
                <a:off x="7725010" y="1776171"/>
                <a:ext cx="2358188" cy="531776"/>
              </a:xfrm>
              <a:prstGeom prst="rect">
                <a:avLst/>
              </a:prstGeom>
              <a:noFill/>
            </p:spPr>
            <p:txBody>
              <a:bodyPr wrap="square" lIns="0" tIns="0" rIns="0" bIns="0" rtlCol="0">
                <a:spAutoFit/>
              </a:bodyPr>
              <a:lstStyle/>
              <a:p>
                <a:pPr algn="ctr">
                  <a:defRPr/>
                </a:pPr>
                <a:r>
                  <a:rPr lang="en-GB" sz="1200" b="1" kern="0" dirty="0">
                    <a:solidFill>
                      <a:srgbClr val="FFFFFF">
                        <a:lumMod val="50000"/>
                      </a:srgbClr>
                    </a:solidFill>
                  </a:rPr>
                  <a:t>Protection </a:t>
                </a:r>
              </a:p>
              <a:p>
                <a:pPr algn="ctr">
                  <a:defRPr/>
                </a:pPr>
                <a:r>
                  <a:rPr lang="en-GB" sz="1200" b="1" kern="0" dirty="0">
                    <a:solidFill>
                      <a:srgbClr val="FFFFFF">
                        <a:lumMod val="50000"/>
                      </a:srgbClr>
                    </a:solidFill>
                  </a:rPr>
                  <a:t>Savvy</a:t>
                </a:r>
              </a:p>
            </p:txBody>
          </p:sp>
        </p:grpSp>
        <p:sp>
          <p:nvSpPr>
            <p:cNvPr id="11" name="TextBox 10"/>
            <p:cNvSpPr txBox="1"/>
            <p:nvPr/>
          </p:nvSpPr>
          <p:spPr>
            <a:xfrm>
              <a:off x="6074663" y="1479096"/>
              <a:ext cx="2483400" cy="531775"/>
            </a:xfrm>
            <a:prstGeom prst="rect">
              <a:avLst/>
            </a:prstGeom>
            <a:noFill/>
          </p:spPr>
          <p:txBody>
            <a:bodyPr wrap="square" lIns="0" tIns="0" rIns="0" bIns="0" rtlCol="0">
              <a:spAutoFit/>
            </a:bodyPr>
            <a:lstStyle/>
            <a:p>
              <a:pPr algn="ctr">
                <a:defRPr/>
              </a:pPr>
              <a:r>
                <a:rPr lang="en-GB" sz="1200" b="1" kern="0" dirty="0">
                  <a:solidFill>
                    <a:srgbClr val="FFFFFF">
                      <a:lumMod val="50000"/>
                    </a:srgbClr>
                  </a:solidFill>
                </a:rPr>
                <a:t>Gender </a:t>
              </a:r>
            </a:p>
            <a:p>
              <a:pPr algn="ctr">
                <a:defRPr/>
              </a:pPr>
              <a:r>
                <a:rPr lang="en-GB" sz="1200" b="1" kern="0" dirty="0">
                  <a:solidFill>
                    <a:srgbClr val="FFFFFF">
                      <a:lumMod val="50000"/>
                    </a:srgbClr>
                  </a:solidFill>
                </a:rPr>
                <a:t>Prisoner</a:t>
              </a:r>
            </a:p>
          </p:txBody>
        </p:sp>
      </p:grpSp>
      <p:sp>
        <p:nvSpPr>
          <p:cNvPr id="22" name="Up Arrow 21"/>
          <p:cNvSpPr/>
          <p:nvPr/>
        </p:nvSpPr>
        <p:spPr bwMode="ltGray">
          <a:xfrm>
            <a:off x="4132162" y="2849302"/>
            <a:ext cx="300942" cy="347240"/>
          </a:xfrm>
          <a:prstGeom prst="upArrow">
            <a:avLst/>
          </a:prstGeom>
          <a:solidFill>
            <a:srgbClr val="00B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ZA" sz="1400" dirty="0" err="1">
              <a:solidFill>
                <a:srgbClr val="FFFFFF"/>
              </a:solidFill>
            </a:endParaRPr>
          </a:p>
        </p:txBody>
      </p:sp>
      <p:sp>
        <p:nvSpPr>
          <p:cNvPr id="23" name="Up Arrow 22"/>
          <p:cNvSpPr/>
          <p:nvPr/>
        </p:nvSpPr>
        <p:spPr bwMode="ltGray">
          <a:xfrm rot="10800000">
            <a:off x="8185230" y="2849302"/>
            <a:ext cx="300942" cy="347240"/>
          </a:xfrm>
          <a:prstGeom prst="upArrow">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ZA" sz="1400" dirty="0" err="1">
              <a:solidFill>
                <a:srgbClr val="FFFFFF"/>
              </a:solidFill>
            </a:endParaRPr>
          </a:p>
        </p:txBody>
      </p:sp>
      <p:sp>
        <p:nvSpPr>
          <p:cNvPr id="24" name="Up Arrow 23"/>
          <p:cNvSpPr/>
          <p:nvPr/>
        </p:nvSpPr>
        <p:spPr bwMode="ltGray">
          <a:xfrm>
            <a:off x="10847408" y="2849302"/>
            <a:ext cx="300942" cy="347240"/>
          </a:xfrm>
          <a:prstGeom prst="upArrow">
            <a:avLst/>
          </a:prstGeom>
          <a:solidFill>
            <a:srgbClr val="00B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ZA" sz="1400" dirty="0" err="1">
              <a:solidFill>
                <a:srgbClr val="FFFFFF"/>
              </a:solidFill>
            </a:endParaRPr>
          </a:p>
        </p:txBody>
      </p:sp>
      <p:sp>
        <p:nvSpPr>
          <p:cNvPr id="25" name="Up Arrow 24"/>
          <p:cNvSpPr/>
          <p:nvPr/>
        </p:nvSpPr>
        <p:spPr bwMode="ltGray">
          <a:xfrm rot="10800000">
            <a:off x="6864712" y="3480064"/>
            <a:ext cx="300942" cy="347240"/>
          </a:xfrm>
          <a:prstGeom prst="upArrow">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ZA" sz="1400" dirty="0" err="1">
              <a:solidFill>
                <a:srgbClr val="FFFFFF"/>
              </a:solidFill>
            </a:endParaRPr>
          </a:p>
        </p:txBody>
      </p:sp>
      <p:cxnSp>
        <p:nvCxnSpPr>
          <p:cNvPr id="26" name="Straight Connector 25"/>
          <p:cNvCxnSpPr/>
          <p:nvPr/>
        </p:nvCxnSpPr>
        <p:spPr>
          <a:xfrm flipH="1">
            <a:off x="1957183" y="3380634"/>
            <a:ext cx="10116000" cy="0"/>
          </a:xfrm>
          <a:prstGeom prst="line">
            <a:avLst/>
          </a:prstGeom>
          <a:ln w="12700">
            <a:solidFill>
              <a:schemeClr val="bg1">
                <a:lumMod val="85000"/>
              </a:schemeClr>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flipH="1">
            <a:off x="1957183" y="3926734"/>
            <a:ext cx="10116000" cy="0"/>
          </a:xfrm>
          <a:prstGeom prst="line">
            <a:avLst/>
          </a:prstGeom>
          <a:ln w="12700">
            <a:solidFill>
              <a:schemeClr val="bg1">
                <a:lumMod val="85000"/>
              </a:schemeClr>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flipH="1">
            <a:off x="1957183" y="4498234"/>
            <a:ext cx="10116000" cy="0"/>
          </a:xfrm>
          <a:prstGeom prst="line">
            <a:avLst/>
          </a:prstGeom>
          <a:ln w="12700">
            <a:solidFill>
              <a:schemeClr val="bg1">
                <a:lumMod val="85000"/>
              </a:schemeClr>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flipH="1">
            <a:off x="1957183" y="5069734"/>
            <a:ext cx="10116000" cy="0"/>
          </a:xfrm>
          <a:prstGeom prst="line">
            <a:avLst/>
          </a:prstGeom>
          <a:ln w="12700">
            <a:solidFill>
              <a:schemeClr val="bg1">
                <a:lumMod val="85000"/>
              </a:schemeClr>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flipH="1">
            <a:off x="1957183" y="5653934"/>
            <a:ext cx="10116000" cy="0"/>
          </a:xfrm>
          <a:prstGeom prst="line">
            <a:avLst/>
          </a:prstGeom>
          <a:ln w="12700">
            <a:solidFill>
              <a:schemeClr val="bg1">
                <a:lumMod val="85000"/>
              </a:schemeClr>
            </a:solidFill>
            <a:prstDash val="dash"/>
            <a:tailEnd type="none"/>
          </a:ln>
        </p:spPr>
        <p:style>
          <a:lnRef idx="1">
            <a:schemeClr val="accent1"/>
          </a:lnRef>
          <a:fillRef idx="0">
            <a:schemeClr val="accent1"/>
          </a:fillRef>
          <a:effectRef idx="0">
            <a:schemeClr val="accent1"/>
          </a:effectRef>
          <a:fontRef idx="minor">
            <a:schemeClr val="tx1"/>
          </a:fontRef>
        </p:style>
      </p:cxnSp>
      <p:sp>
        <p:nvSpPr>
          <p:cNvPr id="31" name="Up Arrow 30"/>
          <p:cNvSpPr/>
          <p:nvPr/>
        </p:nvSpPr>
        <p:spPr bwMode="ltGray">
          <a:xfrm>
            <a:off x="10885508" y="4635341"/>
            <a:ext cx="300942" cy="347240"/>
          </a:xfrm>
          <a:prstGeom prst="upArrow">
            <a:avLst/>
          </a:prstGeom>
          <a:solidFill>
            <a:srgbClr val="00B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ZA" sz="1400" dirty="0" err="1">
              <a:solidFill>
                <a:srgbClr val="FFFFFF"/>
              </a:solidFill>
            </a:endParaRPr>
          </a:p>
        </p:txBody>
      </p:sp>
      <p:sp>
        <p:nvSpPr>
          <p:cNvPr id="32" name="Up Arrow 31"/>
          <p:cNvSpPr/>
          <p:nvPr/>
        </p:nvSpPr>
        <p:spPr bwMode="ltGray">
          <a:xfrm>
            <a:off x="9679008" y="4635341"/>
            <a:ext cx="300942" cy="347240"/>
          </a:xfrm>
          <a:prstGeom prst="upArrow">
            <a:avLst/>
          </a:prstGeom>
          <a:solidFill>
            <a:srgbClr val="00B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ZA" sz="1400" dirty="0" err="1">
              <a:solidFill>
                <a:srgbClr val="FFFFFF"/>
              </a:solidFill>
            </a:endParaRPr>
          </a:p>
        </p:txBody>
      </p:sp>
      <p:sp>
        <p:nvSpPr>
          <p:cNvPr id="33" name="Up Arrow 32"/>
          <p:cNvSpPr/>
          <p:nvPr/>
        </p:nvSpPr>
        <p:spPr bwMode="ltGray">
          <a:xfrm rot="10800000">
            <a:off x="8213684" y="4635340"/>
            <a:ext cx="300942" cy="347240"/>
          </a:xfrm>
          <a:prstGeom prst="upArrow">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ZA" sz="1400" dirty="0" err="1">
              <a:solidFill>
                <a:srgbClr val="FFFFFF"/>
              </a:solidFill>
            </a:endParaRPr>
          </a:p>
        </p:txBody>
      </p:sp>
      <p:pic>
        <p:nvPicPr>
          <p:cNvPr id="34" name="Picture 3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293281" y="1849532"/>
            <a:ext cx="803088" cy="702038"/>
          </a:xfrm>
          <a:prstGeom prst="ellipse">
            <a:avLst/>
          </a:prstGeom>
          <a:ln w="76200">
            <a:solidFill>
              <a:srgbClr val="81C341"/>
            </a:solidFill>
          </a:ln>
        </p:spPr>
      </p:pic>
      <p:sp>
        <p:nvSpPr>
          <p:cNvPr id="35" name="TextBox 34"/>
          <p:cNvSpPr txBox="1"/>
          <p:nvPr/>
        </p:nvSpPr>
        <p:spPr>
          <a:xfrm>
            <a:off x="4844527" y="1319356"/>
            <a:ext cx="1637827" cy="369332"/>
          </a:xfrm>
          <a:prstGeom prst="rect">
            <a:avLst/>
          </a:prstGeom>
          <a:noFill/>
        </p:spPr>
        <p:txBody>
          <a:bodyPr wrap="square" lIns="0" tIns="0" rIns="0" bIns="0" rtlCol="0">
            <a:spAutoFit/>
          </a:bodyPr>
          <a:lstStyle/>
          <a:p>
            <a:pPr algn="ctr">
              <a:defRPr/>
            </a:pPr>
            <a:r>
              <a:rPr lang="en-GB" sz="1200" b="1" kern="0" dirty="0">
                <a:solidFill>
                  <a:srgbClr val="FFFFFF">
                    <a:lumMod val="50000"/>
                  </a:srgbClr>
                </a:solidFill>
              </a:rPr>
              <a:t>Conservative Survivalist</a:t>
            </a:r>
          </a:p>
        </p:txBody>
      </p:sp>
    </p:spTree>
    <p:extLst>
      <p:ext uri="{BB962C8B-B14F-4D97-AF65-F5344CB8AC3E}">
        <p14:creationId xmlns:p14="http://schemas.microsoft.com/office/powerpoint/2010/main" val="1586201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59568" y="1377690"/>
            <a:ext cx="11466875" cy="404119"/>
          </a:xfrm>
        </p:spPr>
        <p:txBody>
          <a:bodyPr/>
          <a:lstStyle/>
          <a:p>
            <a:pPr>
              <a:defRPr/>
            </a:pPr>
            <a:br>
              <a:rPr lang="en-GB" dirty="0"/>
            </a:br>
            <a:endParaRPr lang="en-GB" sz="1600" b="0" dirty="0"/>
          </a:p>
        </p:txBody>
      </p:sp>
      <p:sp>
        <p:nvSpPr>
          <p:cNvPr id="3" name="Slide Number Placeholder 2"/>
          <p:cNvSpPr>
            <a:spLocks noGrp="1"/>
          </p:cNvSpPr>
          <p:nvPr>
            <p:ph type="sldNum" sz="quarter" idx="4"/>
          </p:nvPr>
        </p:nvSpPr>
        <p:spPr/>
        <p:txBody>
          <a:bodyPr/>
          <a:lstStyle/>
          <a:p>
            <a:pPr>
              <a:defRPr/>
            </a:pPr>
            <a:fld id="{4034BEE3-566C-4068-A777-C3A4762E861B}" type="slidenum">
              <a:rPr lang="en-GB" sz="1800" kern="0" smtClean="0">
                <a:solidFill>
                  <a:srgbClr val="717171"/>
                </a:solidFill>
              </a:rPr>
              <a:pPr>
                <a:defRPr/>
              </a:pPr>
              <a:t>81</a:t>
            </a:fld>
            <a:endParaRPr lang="en-GB" sz="1800" kern="0" dirty="0">
              <a:solidFill>
                <a:srgbClr val="717171"/>
              </a:solidFill>
            </a:endParaRPr>
          </a:p>
        </p:txBody>
      </p:sp>
      <p:sp>
        <p:nvSpPr>
          <p:cNvPr id="5" name="Rectangle 4"/>
          <p:cNvSpPr/>
          <p:nvPr/>
        </p:nvSpPr>
        <p:spPr>
          <a:xfrm>
            <a:off x="-97331" y="5845671"/>
            <a:ext cx="913799" cy="3399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defRPr/>
            </a:pPr>
            <a:r>
              <a:rPr lang="en-US" sz="1200" kern="0" dirty="0">
                <a:solidFill>
                  <a:srgbClr val="717171">
                    <a:lumMod val="75000"/>
                  </a:srgbClr>
                </a:solidFill>
              </a:rPr>
              <a:t>n= 1500</a:t>
            </a:r>
          </a:p>
        </p:txBody>
      </p:sp>
      <p:graphicFrame>
        <p:nvGraphicFramePr>
          <p:cNvPr id="43" name="Chart 42"/>
          <p:cNvGraphicFramePr/>
          <p:nvPr/>
        </p:nvGraphicFramePr>
        <p:xfrm>
          <a:off x="201354" y="2311985"/>
          <a:ext cx="3353215" cy="3431993"/>
        </p:xfrm>
        <a:graphic>
          <a:graphicData uri="http://schemas.openxmlformats.org/drawingml/2006/chart">
            <c:chart xmlns:c="http://schemas.openxmlformats.org/drawingml/2006/chart" xmlns:r="http://schemas.openxmlformats.org/officeDocument/2006/relationships" r:id="rId3"/>
          </a:graphicData>
        </a:graphic>
      </p:graphicFrame>
      <p:sp>
        <p:nvSpPr>
          <p:cNvPr id="8" name="Title 1"/>
          <p:cNvSpPr txBox="1">
            <a:spLocks/>
          </p:cNvSpPr>
          <p:nvPr/>
        </p:nvSpPr>
        <p:spPr>
          <a:xfrm>
            <a:off x="458580" y="257420"/>
            <a:ext cx="11466875" cy="404119"/>
          </a:xfrm>
          <a:prstGeom prst="rect">
            <a:avLst/>
          </a:prstGeom>
        </p:spPr>
        <p:txBody>
          <a:bodyPr vert="horz" lIns="0" tIns="0" rIns="0" bIns="0" rtlCol="0" anchor="t">
            <a:noAutofit/>
          </a:bodyPr>
          <a:lstStyle>
            <a:lvl1pPr algn="l" defTabSz="914400" rtl="0" eaLnBrk="1" latinLnBrk="0" hangingPunct="1">
              <a:lnSpc>
                <a:spcPct val="100000"/>
              </a:lnSpc>
              <a:spcBef>
                <a:spcPts val="600"/>
              </a:spcBef>
              <a:buNone/>
              <a:defRPr sz="2000" b="1" kern="1200">
                <a:solidFill>
                  <a:schemeClr val="tx1"/>
                </a:solidFill>
                <a:latin typeface="+mj-lt"/>
                <a:ea typeface="+mj-ea"/>
                <a:cs typeface="+mj-cs"/>
              </a:defRPr>
            </a:lvl1pPr>
          </a:lstStyle>
          <a:p>
            <a:pPr>
              <a:defRPr/>
            </a:pPr>
            <a:r>
              <a:rPr lang="en-GB" dirty="0">
                <a:solidFill>
                  <a:srgbClr val="717171"/>
                </a:solidFill>
              </a:rPr>
              <a:t>What product categories does the market desire?</a:t>
            </a:r>
            <a:br>
              <a:rPr lang="en-GB" dirty="0">
                <a:solidFill>
                  <a:srgbClr val="717171"/>
                </a:solidFill>
              </a:rPr>
            </a:br>
            <a:endParaRPr lang="en-GB" sz="1600" b="0" dirty="0">
              <a:solidFill>
                <a:srgbClr val="717171"/>
              </a:solidFill>
            </a:endParaRPr>
          </a:p>
        </p:txBody>
      </p:sp>
      <p:graphicFrame>
        <p:nvGraphicFramePr>
          <p:cNvPr id="9" name="Chart 8"/>
          <p:cNvGraphicFramePr/>
          <p:nvPr/>
        </p:nvGraphicFramePr>
        <p:xfrm>
          <a:off x="3786389" y="2339281"/>
          <a:ext cx="1414530" cy="3431993"/>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0" name="Chart 9"/>
          <p:cNvGraphicFramePr/>
          <p:nvPr/>
        </p:nvGraphicFramePr>
        <p:xfrm>
          <a:off x="6511781" y="2325197"/>
          <a:ext cx="1414530" cy="3431993"/>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2" name="Chart 11"/>
          <p:cNvGraphicFramePr/>
          <p:nvPr/>
        </p:nvGraphicFramePr>
        <p:xfrm>
          <a:off x="7814417" y="2339281"/>
          <a:ext cx="1414530" cy="3431993"/>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3" name="Chart 12"/>
          <p:cNvGraphicFramePr/>
          <p:nvPr/>
        </p:nvGraphicFramePr>
        <p:xfrm>
          <a:off x="9157093" y="2339281"/>
          <a:ext cx="1414530" cy="3431993"/>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4" name="Chart 13"/>
          <p:cNvGraphicFramePr/>
          <p:nvPr/>
        </p:nvGraphicFramePr>
        <p:xfrm>
          <a:off x="10499770" y="2339281"/>
          <a:ext cx="1414530" cy="3431993"/>
        </p:xfrm>
        <a:graphic>
          <a:graphicData uri="http://schemas.openxmlformats.org/drawingml/2006/chart">
            <c:chart xmlns:c="http://schemas.openxmlformats.org/drawingml/2006/chart" xmlns:r="http://schemas.openxmlformats.org/officeDocument/2006/relationships" r:id="rId8"/>
          </a:graphicData>
        </a:graphic>
      </p:graphicFrame>
      <p:grpSp>
        <p:nvGrpSpPr>
          <p:cNvPr id="38" name="Group 37"/>
          <p:cNvGrpSpPr/>
          <p:nvPr/>
        </p:nvGrpSpPr>
        <p:grpSpPr>
          <a:xfrm>
            <a:off x="3492067" y="1029069"/>
            <a:ext cx="8281857" cy="1250211"/>
            <a:chOff x="405780" y="1468962"/>
            <a:chExt cx="11924443" cy="1800092"/>
          </a:xfrm>
        </p:grpSpPr>
        <p:pic>
          <p:nvPicPr>
            <p:cNvPr id="39" name="Picture 38"/>
            <p:cNvPicPr>
              <a:picLocks noChangeAspect="1"/>
            </p:cNvPicPr>
            <p:nvPr/>
          </p:nvPicPr>
          <p:blipFill rotWithShape="1">
            <a:blip r:embed="rId9" cstate="print">
              <a:extLst>
                <a:ext uri="{28A0092B-C50C-407E-A947-70E740481C1C}">
                  <a14:useLocalDpi xmlns:a14="http://schemas.microsoft.com/office/drawing/2010/main" val="0"/>
                </a:ext>
              </a:extLst>
            </a:blip>
            <a:srcRect l="45679" t="9259" b="9259"/>
            <a:stretch/>
          </p:blipFill>
          <p:spPr>
            <a:xfrm>
              <a:off x="6727677" y="2232326"/>
              <a:ext cx="1177372" cy="1036728"/>
            </a:xfrm>
            <a:prstGeom prst="ellipse">
              <a:avLst/>
            </a:prstGeom>
            <a:ln w="76200">
              <a:solidFill>
                <a:srgbClr val="C50017"/>
              </a:solidFill>
            </a:ln>
          </p:spPr>
        </p:pic>
        <p:grpSp>
          <p:nvGrpSpPr>
            <p:cNvPr id="40" name="Group 39"/>
            <p:cNvGrpSpPr/>
            <p:nvPr/>
          </p:nvGrpSpPr>
          <p:grpSpPr>
            <a:xfrm>
              <a:off x="405780" y="1468962"/>
              <a:ext cx="11924443" cy="1774180"/>
              <a:chOff x="149869" y="1762360"/>
              <a:chExt cx="11924443" cy="1774180"/>
            </a:xfrm>
          </p:grpSpPr>
          <p:sp>
            <p:nvSpPr>
              <p:cNvPr id="42" name="TextBox 41"/>
              <p:cNvSpPr txBox="1"/>
              <p:nvPr/>
            </p:nvSpPr>
            <p:spPr>
              <a:xfrm>
                <a:off x="9716124" y="1774193"/>
                <a:ext cx="2358188" cy="531776"/>
              </a:xfrm>
              <a:prstGeom prst="rect">
                <a:avLst/>
              </a:prstGeom>
              <a:noFill/>
            </p:spPr>
            <p:txBody>
              <a:bodyPr wrap="square" lIns="0" tIns="0" rIns="0" bIns="0" rtlCol="0">
                <a:spAutoFit/>
              </a:bodyPr>
              <a:lstStyle/>
              <a:p>
                <a:pPr algn="ctr"/>
                <a:r>
                  <a:rPr lang="en-GB" sz="1200" b="1" kern="0" dirty="0">
                    <a:solidFill>
                      <a:srgbClr val="FFFFFF">
                        <a:lumMod val="50000"/>
                      </a:srgbClr>
                    </a:solidFill>
                  </a:rPr>
                  <a:t>Responsible </a:t>
                </a:r>
              </a:p>
              <a:p>
                <a:pPr algn="ctr"/>
                <a:r>
                  <a:rPr lang="en-GB" sz="1200" b="1" kern="0" dirty="0">
                    <a:solidFill>
                      <a:srgbClr val="FFFFFF">
                        <a:lumMod val="50000"/>
                      </a:srgbClr>
                    </a:solidFill>
                  </a:rPr>
                  <a:t>Mom</a:t>
                </a:r>
              </a:p>
            </p:txBody>
          </p:sp>
          <p:sp>
            <p:nvSpPr>
              <p:cNvPr id="45" name="TextBox 44"/>
              <p:cNvSpPr txBox="1"/>
              <p:nvPr/>
            </p:nvSpPr>
            <p:spPr>
              <a:xfrm>
                <a:off x="149869" y="1772494"/>
                <a:ext cx="2184075" cy="531776"/>
              </a:xfrm>
              <a:prstGeom prst="rect">
                <a:avLst/>
              </a:prstGeom>
              <a:noFill/>
            </p:spPr>
            <p:txBody>
              <a:bodyPr wrap="square" lIns="0" tIns="0" rIns="0" bIns="0" rtlCol="0">
                <a:spAutoFit/>
              </a:bodyPr>
              <a:lstStyle/>
              <a:p>
                <a:pPr algn="ctr"/>
                <a:r>
                  <a:rPr lang="en-GB" sz="1200" b="1" kern="0" dirty="0">
                    <a:solidFill>
                      <a:srgbClr val="FFFFFF">
                        <a:lumMod val="50000"/>
                      </a:srgbClr>
                    </a:solidFill>
                  </a:rPr>
                  <a:t>The Good </a:t>
                </a:r>
              </a:p>
              <a:p>
                <a:pPr algn="ctr"/>
                <a:r>
                  <a:rPr lang="en-GB" sz="1200" b="1" kern="0" dirty="0">
                    <a:solidFill>
                      <a:srgbClr val="FFFFFF">
                        <a:lumMod val="50000"/>
                      </a:srgbClr>
                    </a:solidFill>
                  </a:rPr>
                  <a:t>Girl </a:t>
                </a:r>
              </a:p>
            </p:txBody>
          </p:sp>
          <p:pic>
            <p:nvPicPr>
              <p:cNvPr id="46" name="Picture 45"/>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333177" y="2525724"/>
                <a:ext cx="1177372" cy="1010816"/>
              </a:xfrm>
              <a:prstGeom prst="ellipse">
                <a:avLst/>
              </a:prstGeom>
              <a:ln w="76200">
                <a:solidFill>
                  <a:srgbClr val="7A2280"/>
                </a:solidFill>
              </a:ln>
            </p:spPr>
          </p:pic>
          <p:pic>
            <p:nvPicPr>
              <p:cNvPr id="47" name="Picture 46"/>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346773" y="2525724"/>
                <a:ext cx="1096892" cy="1010816"/>
              </a:xfrm>
              <a:prstGeom prst="ellipse">
                <a:avLst/>
              </a:prstGeom>
              <a:ln w="76200">
                <a:solidFill>
                  <a:srgbClr val="F7911E"/>
                </a:solidFill>
              </a:ln>
            </p:spPr>
          </p:pic>
          <p:pic>
            <p:nvPicPr>
              <p:cNvPr id="48" name="Picture 47"/>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678983" y="2525724"/>
                <a:ext cx="1156308" cy="1010816"/>
              </a:xfrm>
              <a:prstGeom prst="ellipse">
                <a:avLst/>
              </a:prstGeom>
              <a:ln w="76200">
                <a:solidFill>
                  <a:srgbClr val="81C341"/>
                </a:solidFill>
              </a:ln>
            </p:spPr>
          </p:pic>
          <p:pic>
            <p:nvPicPr>
              <p:cNvPr id="50" name="Picture 49"/>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98021" y="2525724"/>
                <a:ext cx="1177372" cy="996686"/>
              </a:xfrm>
              <a:prstGeom prst="ellipse">
                <a:avLst/>
              </a:prstGeom>
              <a:ln w="76200">
                <a:solidFill>
                  <a:srgbClr val="E5007E"/>
                </a:solidFill>
              </a:ln>
            </p:spPr>
          </p:pic>
          <p:sp>
            <p:nvSpPr>
              <p:cNvPr id="51" name="TextBox 50"/>
              <p:cNvSpPr txBox="1"/>
              <p:nvPr/>
            </p:nvSpPr>
            <p:spPr>
              <a:xfrm>
                <a:off x="2032855" y="1762360"/>
                <a:ext cx="2358188" cy="531776"/>
              </a:xfrm>
              <a:prstGeom prst="rect">
                <a:avLst/>
              </a:prstGeom>
              <a:noFill/>
            </p:spPr>
            <p:txBody>
              <a:bodyPr wrap="square" lIns="0" tIns="0" rIns="0" bIns="0" rtlCol="0">
                <a:spAutoFit/>
              </a:bodyPr>
              <a:lstStyle/>
              <a:p>
                <a:pPr algn="ctr">
                  <a:defRPr/>
                </a:pPr>
                <a:r>
                  <a:rPr lang="en-GB" sz="1200" b="1" kern="0" dirty="0">
                    <a:solidFill>
                      <a:srgbClr val="FFFFFF">
                        <a:lumMod val="50000"/>
                      </a:srgbClr>
                    </a:solidFill>
                  </a:rPr>
                  <a:t>Conservative Survivalist</a:t>
                </a:r>
              </a:p>
            </p:txBody>
          </p:sp>
          <p:sp>
            <p:nvSpPr>
              <p:cNvPr id="52" name="TextBox 51"/>
              <p:cNvSpPr txBox="1"/>
              <p:nvPr/>
            </p:nvSpPr>
            <p:spPr>
              <a:xfrm>
                <a:off x="7725010" y="1776171"/>
                <a:ext cx="2358188" cy="531776"/>
              </a:xfrm>
              <a:prstGeom prst="rect">
                <a:avLst/>
              </a:prstGeom>
              <a:noFill/>
            </p:spPr>
            <p:txBody>
              <a:bodyPr wrap="square" lIns="0" tIns="0" rIns="0" bIns="0" rtlCol="0">
                <a:spAutoFit/>
              </a:bodyPr>
              <a:lstStyle/>
              <a:p>
                <a:pPr algn="ctr"/>
                <a:r>
                  <a:rPr lang="en-GB" sz="1200" b="1" kern="0" dirty="0">
                    <a:solidFill>
                      <a:srgbClr val="FFFFFF">
                        <a:lumMod val="50000"/>
                      </a:srgbClr>
                    </a:solidFill>
                  </a:rPr>
                  <a:t>Protection </a:t>
                </a:r>
              </a:p>
              <a:p>
                <a:pPr algn="ctr"/>
                <a:r>
                  <a:rPr lang="en-GB" sz="1200" b="1" kern="0" dirty="0">
                    <a:solidFill>
                      <a:srgbClr val="FFFFFF">
                        <a:lumMod val="50000"/>
                      </a:srgbClr>
                    </a:solidFill>
                  </a:rPr>
                  <a:t>Savvy</a:t>
                </a:r>
              </a:p>
            </p:txBody>
          </p:sp>
        </p:grpSp>
        <p:sp>
          <p:nvSpPr>
            <p:cNvPr id="41" name="TextBox 40"/>
            <p:cNvSpPr txBox="1"/>
            <p:nvPr/>
          </p:nvSpPr>
          <p:spPr>
            <a:xfrm>
              <a:off x="6074663" y="1479096"/>
              <a:ext cx="2483400" cy="531775"/>
            </a:xfrm>
            <a:prstGeom prst="rect">
              <a:avLst/>
            </a:prstGeom>
            <a:noFill/>
          </p:spPr>
          <p:txBody>
            <a:bodyPr wrap="square" lIns="0" tIns="0" rIns="0" bIns="0" rtlCol="0">
              <a:spAutoFit/>
            </a:bodyPr>
            <a:lstStyle/>
            <a:p>
              <a:pPr algn="ctr"/>
              <a:r>
                <a:rPr lang="en-GB" sz="1200" b="1" kern="0" dirty="0">
                  <a:solidFill>
                    <a:srgbClr val="FFFFFF">
                      <a:lumMod val="50000"/>
                    </a:srgbClr>
                  </a:solidFill>
                </a:rPr>
                <a:t>Gender </a:t>
              </a:r>
            </a:p>
            <a:p>
              <a:pPr algn="ctr"/>
              <a:r>
                <a:rPr lang="en-GB" sz="1200" b="1" kern="0" dirty="0">
                  <a:solidFill>
                    <a:srgbClr val="FFFFFF">
                      <a:lumMod val="50000"/>
                    </a:srgbClr>
                  </a:solidFill>
                </a:rPr>
                <a:t>Prisoner</a:t>
              </a:r>
            </a:p>
          </p:txBody>
        </p:sp>
      </p:grpSp>
      <p:grpSp>
        <p:nvGrpSpPr>
          <p:cNvPr id="65" name="Group 64"/>
          <p:cNvGrpSpPr/>
          <p:nvPr/>
        </p:nvGrpSpPr>
        <p:grpSpPr>
          <a:xfrm>
            <a:off x="1999192" y="1577604"/>
            <a:ext cx="763081" cy="643971"/>
            <a:chOff x="2340765" y="2096772"/>
            <a:chExt cx="763081" cy="643971"/>
          </a:xfrm>
        </p:grpSpPr>
        <p:sp>
          <p:nvSpPr>
            <p:cNvPr id="66" name="Oval 65"/>
            <p:cNvSpPr/>
            <p:nvPr/>
          </p:nvSpPr>
          <p:spPr bwMode="ltGray">
            <a:xfrm>
              <a:off x="2340765" y="2096772"/>
              <a:ext cx="740456" cy="643971"/>
            </a:xfrm>
            <a:prstGeom prst="ellipse">
              <a:avLst/>
            </a:prstGeom>
            <a:solidFill>
              <a:schemeClr val="bg1">
                <a:lumMod val="50000"/>
              </a:schemeClr>
            </a:solidFill>
            <a:ln w="57150">
              <a:solidFill>
                <a:srgbClr val="33333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ZA" sz="1400" dirty="0" err="1">
                <a:solidFill>
                  <a:srgbClr val="FFFFFF"/>
                </a:solidFill>
              </a:endParaRPr>
            </a:p>
          </p:txBody>
        </p:sp>
        <p:sp>
          <p:nvSpPr>
            <p:cNvPr id="67" name="TextBox 66"/>
            <p:cNvSpPr txBox="1"/>
            <p:nvPr/>
          </p:nvSpPr>
          <p:spPr>
            <a:xfrm>
              <a:off x="2424224" y="2325578"/>
              <a:ext cx="679622" cy="215444"/>
            </a:xfrm>
            <a:prstGeom prst="rect">
              <a:avLst/>
            </a:prstGeom>
            <a:noFill/>
          </p:spPr>
          <p:txBody>
            <a:bodyPr wrap="square" lIns="0" tIns="0" rIns="0" bIns="0" rtlCol="0">
              <a:spAutoFit/>
            </a:bodyPr>
            <a:lstStyle/>
            <a:p>
              <a:r>
                <a:rPr lang="en-ZA" sz="1400" b="1" dirty="0">
                  <a:solidFill>
                    <a:srgbClr val="FFFFFF"/>
                  </a:solidFill>
                </a:rPr>
                <a:t>TOTAL</a:t>
              </a:r>
            </a:p>
          </p:txBody>
        </p:sp>
      </p:grpSp>
      <p:sp>
        <p:nvSpPr>
          <p:cNvPr id="6" name="Rectangle 5"/>
          <p:cNvSpPr/>
          <p:nvPr/>
        </p:nvSpPr>
        <p:spPr>
          <a:xfrm>
            <a:off x="-704693" y="1128597"/>
            <a:ext cx="6096000" cy="276999"/>
          </a:xfrm>
          <a:prstGeom prst="rect">
            <a:avLst/>
          </a:prstGeom>
        </p:spPr>
        <p:txBody>
          <a:bodyPr>
            <a:spAutoFit/>
          </a:bodyPr>
          <a:lstStyle/>
          <a:p>
            <a:pPr algn="ctr"/>
            <a:r>
              <a:rPr lang="en-GB" sz="1200" b="1" kern="0" dirty="0">
                <a:solidFill>
                  <a:srgbClr val="FFFFFF">
                    <a:lumMod val="50000"/>
                  </a:srgbClr>
                </a:solidFill>
              </a:rPr>
              <a:t>Total market</a:t>
            </a:r>
          </a:p>
        </p:txBody>
      </p:sp>
      <p:sp>
        <p:nvSpPr>
          <p:cNvPr id="32" name="Rectangle 31"/>
          <p:cNvSpPr/>
          <p:nvPr/>
        </p:nvSpPr>
        <p:spPr>
          <a:xfrm>
            <a:off x="3776693" y="5798402"/>
            <a:ext cx="913799" cy="3399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defRPr/>
            </a:pPr>
            <a:r>
              <a:rPr lang="en-US" sz="1200" kern="0" dirty="0">
                <a:solidFill>
                  <a:srgbClr val="717171">
                    <a:lumMod val="75000"/>
                  </a:srgbClr>
                </a:solidFill>
              </a:rPr>
              <a:t>n= 317</a:t>
            </a:r>
          </a:p>
        </p:txBody>
      </p:sp>
      <p:sp>
        <p:nvSpPr>
          <p:cNvPr id="33" name="Rectangle 32"/>
          <p:cNvSpPr/>
          <p:nvPr/>
        </p:nvSpPr>
        <p:spPr>
          <a:xfrm>
            <a:off x="6390952" y="5794388"/>
            <a:ext cx="913799" cy="3399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defRPr/>
            </a:pPr>
            <a:r>
              <a:rPr lang="en-US" sz="1200" kern="0" dirty="0">
                <a:solidFill>
                  <a:srgbClr val="717171">
                    <a:lumMod val="75000"/>
                  </a:srgbClr>
                </a:solidFill>
              </a:rPr>
              <a:t>n= 307</a:t>
            </a:r>
          </a:p>
        </p:txBody>
      </p:sp>
      <p:sp>
        <p:nvSpPr>
          <p:cNvPr id="34" name="Rectangle 33"/>
          <p:cNvSpPr/>
          <p:nvPr/>
        </p:nvSpPr>
        <p:spPr>
          <a:xfrm>
            <a:off x="5082467" y="5794387"/>
            <a:ext cx="913799" cy="3399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defRPr/>
            </a:pPr>
            <a:r>
              <a:rPr lang="en-US" sz="1200" kern="0" dirty="0">
                <a:solidFill>
                  <a:srgbClr val="717171">
                    <a:lumMod val="75000"/>
                  </a:srgbClr>
                </a:solidFill>
              </a:rPr>
              <a:t>n= 283</a:t>
            </a:r>
          </a:p>
        </p:txBody>
      </p:sp>
      <p:sp>
        <p:nvSpPr>
          <p:cNvPr id="35" name="Rectangle 34"/>
          <p:cNvSpPr/>
          <p:nvPr/>
        </p:nvSpPr>
        <p:spPr>
          <a:xfrm>
            <a:off x="7882800" y="5845669"/>
            <a:ext cx="913799" cy="3399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defRPr/>
            </a:pPr>
            <a:r>
              <a:rPr lang="en-US" sz="1200" kern="0" dirty="0">
                <a:solidFill>
                  <a:srgbClr val="717171">
                    <a:lumMod val="75000"/>
                  </a:srgbClr>
                </a:solidFill>
              </a:rPr>
              <a:t>n= 136</a:t>
            </a:r>
          </a:p>
        </p:txBody>
      </p:sp>
      <p:sp>
        <p:nvSpPr>
          <p:cNvPr id="36" name="Rectangle 35"/>
          <p:cNvSpPr/>
          <p:nvPr/>
        </p:nvSpPr>
        <p:spPr>
          <a:xfrm>
            <a:off x="9202426" y="5839975"/>
            <a:ext cx="913799" cy="3399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defRPr/>
            </a:pPr>
            <a:r>
              <a:rPr lang="en-US" sz="1200" kern="0" dirty="0">
                <a:solidFill>
                  <a:srgbClr val="717171">
                    <a:lumMod val="75000"/>
                  </a:srgbClr>
                </a:solidFill>
              </a:rPr>
              <a:t>n= 191</a:t>
            </a:r>
          </a:p>
        </p:txBody>
      </p:sp>
      <p:sp>
        <p:nvSpPr>
          <p:cNvPr id="37" name="Rectangle 36"/>
          <p:cNvSpPr/>
          <p:nvPr/>
        </p:nvSpPr>
        <p:spPr>
          <a:xfrm>
            <a:off x="10499770" y="5839974"/>
            <a:ext cx="913799" cy="3399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defRPr/>
            </a:pPr>
            <a:r>
              <a:rPr lang="en-US" sz="1200" kern="0" dirty="0">
                <a:solidFill>
                  <a:srgbClr val="717171">
                    <a:lumMod val="75000"/>
                  </a:srgbClr>
                </a:solidFill>
              </a:rPr>
              <a:t>n= 266</a:t>
            </a:r>
          </a:p>
        </p:txBody>
      </p:sp>
      <p:grpSp>
        <p:nvGrpSpPr>
          <p:cNvPr id="53" name="Group 52"/>
          <p:cNvGrpSpPr/>
          <p:nvPr/>
        </p:nvGrpSpPr>
        <p:grpSpPr>
          <a:xfrm>
            <a:off x="2224574" y="6400360"/>
            <a:ext cx="1921803" cy="215444"/>
            <a:chOff x="8348353" y="6256105"/>
            <a:chExt cx="1921803" cy="215444"/>
          </a:xfrm>
        </p:grpSpPr>
        <p:sp>
          <p:nvSpPr>
            <p:cNvPr id="54" name="TextBox 53"/>
            <p:cNvSpPr txBox="1"/>
            <p:nvPr/>
          </p:nvSpPr>
          <p:spPr>
            <a:xfrm>
              <a:off x="8443356" y="6256105"/>
              <a:ext cx="1826800" cy="215444"/>
            </a:xfrm>
            <a:prstGeom prst="rect">
              <a:avLst/>
            </a:prstGeom>
            <a:noFill/>
          </p:spPr>
          <p:txBody>
            <a:bodyPr wrap="square" rtlCol="0">
              <a:spAutoFit/>
            </a:bodyPr>
            <a:lstStyle/>
            <a:p>
              <a:r>
                <a:rPr lang="en-ZA" sz="800" dirty="0">
                  <a:solidFill>
                    <a:srgbClr val="FFFFFF">
                      <a:lumMod val="50000"/>
                    </a:srgbClr>
                  </a:solidFill>
                </a:rPr>
                <a:t>Significantly higher/lower than total</a:t>
              </a:r>
            </a:p>
          </p:txBody>
        </p:sp>
        <p:cxnSp>
          <p:nvCxnSpPr>
            <p:cNvPr id="55" name="Straight Arrow Connector 54"/>
            <p:cNvCxnSpPr/>
            <p:nvPr/>
          </p:nvCxnSpPr>
          <p:spPr>
            <a:xfrm flipH="1" flipV="1">
              <a:off x="8348353" y="6256105"/>
              <a:ext cx="0" cy="180000"/>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p:nvPr/>
          </p:nvCxnSpPr>
          <p:spPr>
            <a:xfrm flipH="1">
              <a:off x="8443356" y="6256105"/>
              <a:ext cx="0" cy="180000"/>
            </a:xfrm>
            <a:prstGeom prst="straightConnector1">
              <a:avLst/>
            </a:prstGeom>
            <a:ln w="127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57" name="Straight Arrow Connector 56"/>
          <p:cNvCxnSpPr/>
          <p:nvPr/>
        </p:nvCxnSpPr>
        <p:spPr>
          <a:xfrm flipH="1" flipV="1">
            <a:off x="4848929" y="2895160"/>
            <a:ext cx="0" cy="180000"/>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p:nvPr/>
        </p:nvCxnSpPr>
        <p:spPr>
          <a:xfrm flipH="1" flipV="1">
            <a:off x="7434525" y="3893012"/>
            <a:ext cx="0" cy="180000"/>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p:nvPr/>
        </p:nvCxnSpPr>
        <p:spPr>
          <a:xfrm flipH="1">
            <a:off x="4459273" y="3907096"/>
            <a:ext cx="0" cy="180000"/>
          </a:xfrm>
          <a:prstGeom prst="straightConnector1">
            <a:avLst/>
          </a:prstGeom>
          <a:ln w="127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p:nvPr/>
        </p:nvCxnSpPr>
        <p:spPr>
          <a:xfrm flipH="1">
            <a:off x="7738199" y="2515316"/>
            <a:ext cx="0" cy="180000"/>
          </a:xfrm>
          <a:prstGeom prst="straightConnector1">
            <a:avLst/>
          </a:prstGeom>
          <a:ln w="127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a:xfrm flipH="1">
            <a:off x="7374624" y="2881076"/>
            <a:ext cx="0" cy="180000"/>
          </a:xfrm>
          <a:prstGeom prst="straightConnector1">
            <a:avLst/>
          </a:prstGeom>
          <a:ln w="127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p:nvPr/>
        </p:nvCxnSpPr>
        <p:spPr>
          <a:xfrm flipH="1" flipV="1">
            <a:off x="8885364" y="3565720"/>
            <a:ext cx="0" cy="180000"/>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p:nvPr/>
        </p:nvCxnSpPr>
        <p:spPr>
          <a:xfrm flipH="1">
            <a:off x="8885364" y="2529400"/>
            <a:ext cx="0" cy="180000"/>
          </a:xfrm>
          <a:prstGeom prst="straightConnector1">
            <a:avLst/>
          </a:prstGeom>
          <a:ln w="127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p:nvPr/>
        </p:nvCxnSpPr>
        <p:spPr>
          <a:xfrm flipH="1">
            <a:off x="8697519" y="2895160"/>
            <a:ext cx="0" cy="180000"/>
          </a:xfrm>
          <a:prstGeom prst="straightConnector1">
            <a:avLst/>
          </a:prstGeom>
          <a:ln w="127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p:nvPr/>
        </p:nvCxnSpPr>
        <p:spPr>
          <a:xfrm flipH="1">
            <a:off x="8796599" y="3260920"/>
            <a:ext cx="0" cy="180000"/>
          </a:xfrm>
          <a:prstGeom prst="straightConnector1">
            <a:avLst/>
          </a:prstGeom>
          <a:ln w="127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flipH="1" flipV="1">
            <a:off x="11559407" y="2895160"/>
            <a:ext cx="0" cy="180000"/>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71" name="TextBox 70"/>
          <p:cNvSpPr txBox="1"/>
          <p:nvPr/>
        </p:nvSpPr>
        <p:spPr>
          <a:xfrm>
            <a:off x="6421446" y="1005740"/>
            <a:ext cx="1281667" cy="369332"/>
          </a:xfrm>
          <a:prstGeom prst="rect">
            <a:avLst/>
          </a:prstGeom>
          <a:noFill/>
        </p:spPr>
        <p:txBody>
          <a:bodyPr wrap="square" lIns="0" tIns="0" rIns="0" bIns="0" rtlCol="0">
            <a:spAutoFit/>
          </a:bodyPr>
          <a:lstStyle/>
          <a:p>
            <a:pPr algn="ctr">
              <a:defRPr/>
            </a:pPr>
            <a:r>
              <a:rPr lang="en-GB" sz="1200" b="1" kern="0" dirty="0">
                <a:solidFill>
                  <a:srgbClr val="FFFFFF">
                    <a:lumMod val="50000"/>
                  </a:srgbClr>
                </a:solidFill>
              </a:rPr>
              <a:t>Liberated Survivalist</a:t>
            </a:r>
          </a:p>
        </p:txBody>
      </p:sp>
      <p:pic>
        <p:nvPicPr>
          <p:cNvPr id="72" name="Picture 71"/>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6636673" y="1571850"/>
            <a:ext cx="761822" cy="680691"/>
          </a:xfrm>
          <a:prstGeom prst="ellipse">
            <a:avLst/>
          </a:prstGeom>
          <a:ln w="76200">
            <a:solidFill>
              <a:srgbClr val="4655A5"/>
            </a:solidFill>
          </a:ln>
        </p:spPr>
      </p:pic>
      <p:graphicFrame>
        <p:nvGraphicFramePr>
          <p:cNvPr id="73" name="Chart 72"/>
          <p:cNvGraphicFramePr/>
          <p:nvPr/>
        </p:nvGraphicFramePr>
        <p:xfrm>
          <a:off x="5148506" y="2339281"/>
          <a:ext cx="1414530" cy="3431993"/>
        </p:xfrm>
        <a:graphic>
          <a:graphicData uri="http://schemas.openxmlformats.org/drawingml/2006/chart">
            <c:chart xmlns:c="http://schemas.openxmlformats.org/drawingml/2006/chart" xmlns:r="http://schemas.openxmlformats.org/officeDocument/2006/relationships" r:id="rId15"/>
          </a:graphicData>
        </a:graphic>
      </p:graphicFrame>
      <p:cxnSp>
        <p:nvCxnSpPr>
          <p:cNvPr id="74" name="Straight Arrow Connector 73"/>
          <p:cNvCxnSpPr/>
          <p:nvPr/>
        </p:nvCxnSpPr>
        <p:spPr>
          <a:xfrm flipH="1" flipV="1">
            <a:off x="5986506" y="5333560"/>
            <a:ext cx="0" cy="180000"/>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31764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E6FF9D7-A535-4B4E-BF75-76BB0C8250B4}"/>
              </a:ext>
            </a:extLst>
          </p:cNvPr>
          <p:cNvPicPr>
            <a:picLocks noChangeAspect="1"/>
          </p:cNvPicPr>
          <p:nvPr/>
        </p:nvPicPr>
        <p:blipFill rotWithShape="1">
          <a:blip r:embed="rId2"/>
          <a:srcRect t="10266" r="4219" b="8919"/>
          <a:stretch/>
        </p:blipFill>
        <p:spPr>
          <a:xfrm>
            <a:off x="0" y="0"/>
            <a:ext cx="12192000" cy="6858000"/>
          </a:xfrm>
          <a:prstGeom prst="rect">
            <a:avLst/>
          </a:prstGeom>
        </p:spPr>
      </p:pic>
      <p:sp>
        <p:nvSpPr>
          <p:cNvPr id="6" name="Rectangle 5"/>
          <p:cNvSpPr/>
          <p:nvPr/>
        </p:nvSpPr>
        <p:spPr>
          <a:xfrm flipH="1">
            <a:off x="-2" y="1423555"/>
            <a:ext cx="6006353" cy="3896590"/>
          </a:xfrm>
          <a:prstGeom prst="rect">
            <a:avLst/>
          </a:prstGeom>
          <a:gradFill>
            <a:gsLst>
              <a:gs pos="0">
                <a:srgbClr val="000000">
                  <a:alpha val="0"/>
                </a:srgbClr>
              </a:gs>
              <a:gs pos="100000">
                <a:srgbClr val="0000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sz="1600" dirty="0">
              <a:solidFill>
                <a:srgbClr val="FFFFFF"/>
              </a:solidFill>
            </a:endParaRPr>
          </a:p>
        </p:txBody>
      </p:sp>
      <p:sp>
        <p:nvSpPr>
          <p:cNvPr id="3" name="Text Placeholder 2"/>
          <p:cNvSpPr>
            <a:spLocks noGrp="1"/>
          </p:cNvSpPr>
          <p:nvPr>
            <p:ph type="body" sz="quarter" idx="16"/>
          </p:nvPr>
        </p:nvSpPr>
        <p:spPr/>
        <p:txBody>
          <a:bodyPr/>
          <a:lstStyle/>
          <a:p>
            <a:r>
              <a:rPr lang="en-US" dirty="0">
                <a:solidFill>
                  <a:schemeClr val="bg1"/>
                </a:solidFill>
              </a:rPr>
              <a:t>3</a:t>
            </a:r>
          </a:p>
        </p:txBody>
      </p:sp>
      <p:sp>
        <p:nvSpPr>
          <p:cNvPr id="9" name="Text Placeholder 1"/>
          <p:cNvSpPr>
            <a:spLocks noGrp="1"/>
          </p:cNvSpPr>
          <p:nvPr>
            <p:ph type="body" sz="quarter" idx="15"/>
          </p:nvPr>
        </p:nvSpPr>
        <p:spPr/>
        <p:txBody>
          <a:bodyPr/>
          <a:lstStyle/>
          <a:p>
            <a:r>
              <a:rPr lang="en-US" dirty="0">
                <a:solidFill>
                  <a:schemeClr val="bg1"/>
                </a:solidFill>
              </a:rPr>
              <a:t>Setting the scene</a:t>
            </a:r>
          </a:p>
        </p:txBody>
      </p:sp>
    </p:spTree>
    <p:extLst>
      <p:ext uri="{BB962C8B-B14F-4D97-AF65-F5344CB8AC3E}">
        <p14:creationId xmlns:p14="http://schemas.microsoft.com/office/powerpoint/2010/main" val="1416381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LOGO" val="CORPORATE_FOOTER"/>
  <p:tag name="LOGO_POSITION" val="FOOTER"/>
  <p:tag name="LOGO_ORDER" val="1"/>
</p:tagLst>
</file>

<file path=ppt/tags/tag10.xml><?xml version="1.0" encoding="utf-8"?>
<p:tagLst xmlns:a="http://schemas.openxmlformats.org/drawingml/2006/main" xmlns:r="http://schemas.openxmlformats.org/officeDocument/2006/relationships" xmlns:p="http://schemas.openxmlformats.org/presentationml/2006/main">
  <p:tag name="LOGO" val="CORPORATE_HEADER"/>
  <p:tag name="LOGO_POSITION" val="HEADER"/>
</p:tagLst>
</file>

<file path=ppt/tags/tag11.xml><?xml version="1.0" encoding="utf-8"?>
<p:tagLst xmlns:a="http://schemas.openxmlformats.org/drawingml/2006/main" xmlns:r="http://schemas.openxmlformats.org/officeDocument/2006/relationships" xmlns:p="http://schemas.openxmlformats.org/presentationml/2006/main">
  <p:tag name="LOGO" val="CORPORATE_HEADER"/>
  <p:tag name="LOGO_POSITION" val="HEADER"/>
</p:tagLst>
</file>

<file path=ppt/tags/tag12.xml><?xml version="1.0" encoding="utf-8"?>
<p:tagLst xmlns:a="http://schemas.openxmlformats.org/drawingml/2006/main" xmlns:r="http://schemas.openxmlformats.org/officeDocument/2006/relationships" xmlns:p="http://schemas.openxmlformats.org/presentationml/2006/main">
  <p:tag name="LOGO" val="CORPORATE_HEADER"/>
  <p:tag name="LOGO_POSITION" val="HEADER"/>
</p:tagLst>
</file>

<file path=ppt/tags/tag13.xml><?xml version="1.0" encoding="utf-8"?>
<p:tagLst xmlns:a="http://schemas.openxmlformats.org/drawingml/2006/main" xmlns:r="http://schemas.openxmlformats.org/officeDocument/2006/relationships" xmlns:p="http://schemas.openxmlformats.org/presentationml/2006/main">
  <p:tag name="LOGO" val="CORPORATE_HEADER"/>
  <p:tag name="LOGO_POSITION" val="HEADER"/>
</p:tagLst>
</file>

<file path=ppt/tags/tag14.xml><?xml version="1.0" encoding="utf-8"?>
<p:tagLst xmlns:a="http://schemas.openxmlformats.org/drawingml/2006/main" xmlns:r="http://schemas.openxmlformats.org/officeDocument/2006/relationships" xmlns:p="http://schemas.openxmlformats.org/presentationml/2006/main">
  <p:tag name="LOGO" val="CORPORATE_FOOTER"/>
  <p:tag name="LOGO_POSITION" val="FOOTER"/>
  <p:tag name="LOGO_ORDER" val="1"/>
</p:tagLst>
</file>

<file path=ppt/tags/tag15.xml><?xml version="1.0" encoding="utf-8"?>
<p:tagLst xmlns:a="http://schemas.openxmlformats.org/drawingml/2006/main" xmlns:r="http://schemas.openxmlformats.org/officeDocument/2006/relationships" xmlns:p="http://schemas.openxmlformats.org/presentationml/2006/main">
  <p:tag name="LOGO" val="CORPORATE_HEADER"/>
  <p:tag name="LOGO_POSITION" val="HEADER"/>
</p:tagLst>
</file>

<file path=ppt/tags/tag16.xml><?xml version="1.0" encoding="utf-8"?>
<p:tagLst xmlns:a="http://schemas.openxmlformats.org/drawingml/2006/main" xmlns:r="http://schemas.openxmlformats.org/officeDocument/2006/relationships" xmlns:p="http://schemas.openxmlformats.org/presentationml/2006/main">
  <p:tag name="TABLE_ID" val="45015971"/>
  <p:tag name="TABLETYPE" val="BANDED"/>
</p:tagLst>
</file>

<file path=ppt/tags/tag17.xml><?xml version="1.0" encoding="utf-8"?>
<p:tagLst xmlns:a="http://schemas.openxmlformats.org/drawingml/2006/main" xmlns:r="http://schemas.openxmlformats.org/officeDocument/2006/relationships" xmlns:p="http://schemas.openxmlformats.org/presentationml/2006/main">
  <p:tag name="TABLE_ID" val="45015971"/>
  <p:tag name="TABLETYPE" val="BANDED"/>
</p:tagLst>
</file>

<file path=ppt/tags/tag18.xml><?xml version="1.0" encoding="utf-8"?>
<p:tagLst xmlns:a="http://schemas.openxmlformats.org/drawingml/2006/main" xmlns:r="http://schemas.openxmlformats.org/officeDocument/2006/relationships" xmlns:p="http://schemas.openxmlformats.org/presentationml/2006/main">
  <p:tag name="TABLE_ID" val="45015971"/>
  <p:tag name="TABLETYPE" val="BANDED"/>
</p:tagLst>
</file>

<file path=ppt/tags/tag2.xml><?xml version="1.0" encoding="utf-8"?>
<p:tagLst xmlns:a="http://schemas.openxmlformats.org/drawingml/2006/main" xmlns:r="http://schemas.openxmlformats.org/officeDocument/2006/relationships" xmlns:p="http://schemas.openxmlformats.org/presentationml/2006/main">
  <p:tag name="LOGO" val="CORPORATE_HEADER"/>
  <p:tag name="LOGO_POSITION" val="HEADER"/>
</p:tagLst>
</file>

<file path=ppt/tags/tag3.xml><?xml version="1.0" encoding="utf-8"?>
<p:tagLst xmlns:a="http://schemas.openxmlformats.org/drawingml/2006/main" xmlns:r="http://schemas.openxmlformats.org/officeDocument/2006/relationships" xmlns:p="http://schemas.openxmlformats.org/presentationml/2006/main">
  <p:tag name="LOGO" val="CORPORATE_FOOTER"/>
  <p:tag name="LOGO_POSITION" val="FOOTER"/>
  <p:tag name="LOGO_ORDER" val="1"/>
</p:tagLst>
</file>

<file path=ppt/tags/tag4.xml><?xml version="1.0" encoding="utf-8"?>
<p:tagLst xmlns:a="http://schemas.openxmlformats.org/drawingml/2006/main" xmlns:r="http://schemas.openxmlformats.org/officeDocument/2006/relationships" xmlns:p="http://schemas.openxmlformats.org/presentationml/2006/main">
  <p:tag name="LOGO" val="CORPORATE_HEADER"/>
  <p:tag name="LOGO_POSITION" val="HEADER"/>
</p:tagLst>
</file>

<file path=ppt/tags/tag5.xml><?xml version="1.0" encoding="utf-8"?>
<p:tagLst xmlns:a="http://schemas.openxmlformats.org/drawingml/2006/main" xmlns:r="http://schemas.openxmlformats.org/officeDocument/2006/relationships" xmlns:p="http://schemas.openxmlformats.org/presentationml/2006/main">
  <p:tag name="LOGO" val="CORPORATE_HEADER"/>
  <p:tag name="LOGO_POSITION" val="HEADER"/>
</p:tagLst>
</file>

<file path=ppt/tags/tag6.xml><?xml version="1.0" encoding="utf-8"?>
<p:tagLst xmlns:a="http://schemas.openxmlformats.org/drawingml/2006/main" xmlns:r="http://schemas.openxmlformats.org/officeDocument/2006/relationships" xmlns:p="http://schemas.openxmlformats.org/presentationml/2006/main">
  <p:tag name="LOGO" val="CORPORATE_HEADER"/>
  <p:tag name="LOGO_POSITION" val="HEADER"/>
</p:tagLst>
</file>

<file path=ppt/tags/tag7.xml><?xml version="1.0" encoding="utf-8"?>
<p:tagLst xmlns:a="http://schemas.openxmlformats.org/drawingml/2006/main" xmlns:r="http://schemas.openxmlformats.org/officeDocument/2006/relationships" xmlns:p="http://schemas.openxmlformats.org/presentationml/2006/main">
  <p:tag name="LOGO" val="CORPORATE_HEADER"/>
  <p:tag name="LOGO_POSITION" val="HEADER"/>
</p:tagLst>
</file>

<file path=ppt/tags/tag8.xml><?xml version="1.0" encoding="utf-8"?>
<p:tagLst xmlns:a="http://schemas.openxmlformats.org/drawingml/2006/main" xmlns:r="http://schemas.openxmlformats.org/officeDocument/2006/relationships" xmlns:p="http://schemas.openxmlformats.org/presentationml/2006/main">
  <p:tag name="LOGO" val="CORPORATE_FOOTER"/>
  <p:tag name="LOGO_POSITION" val="FOOTER"/>
  <p:tag name="LOGO_ORDER" val="1"/>
</p:tagLst>
</file>

<file path=ppt/tags/tag9.xml><?xml version="1.0" encoding="utf-8"?>
<p:tagLst xmlns:a="http://schemas.openxmlformats.org/drawingml/2006/main" xmlns:r="http://schemas.openxmlformats.org/officeDocument/2006/relationships" xmlns:p="http://schemas.openxmlformats.org/presentationml/2006/main">
  <p:tag name="LOGO" val="CORPORATE_FOOTER"/>
  <p:tag name="LOGO_POSITION" val="FOOTER"/>
  <p:tag name="LOGO_ORDER" val="1"/>
</p:tagLst>
</file>

<file path=ppt/theme/theme1.xml><?xml version="1.0" encoding="utf-8"?>
<a:theme xmlns:a="http://schemas.openxmlformats.org/drawingml/2006/main" name="Kantar TNS Presentation Template (16_9)">
  <a:themeElements>
    <a:clrScheme name="Kantar TNS">
      <a:dk1>
        <a:srgbClr val="717171"/>
      </a:dk1>
      <a:lt1>
        <a:srgbClr val="FFFFFF"/>
      </a:lt1>
      <a:dk2>
        <a:srgbClr val="81C341"/>
      </a:dk2>
      <a:lt2>
        <a:srgbClr val="E5007E"/>
      </a:lt2>
      <a:accent1>
        <a:srgbClr val="C50017"/>
      </a:accent1>
      <a:accent2>
        <a:srgbClr val="F7911E"/>
      </a:accent2>
      <a:accent3>
        <a:srgbClr val="EF5205"/>
      </a:accent3>
      <a:accent4>
        <a:srgbClr val="7A2280"/>
      </a:accent4>
      <a:accent5>
        <a:srgbClr val="3EB1CC"/>
      </a:accent5>
      <a:accent6>
        <a:srgbClr val="4655A5"/>
      </a:accent6>
      <a:hlink>
        <a:srgbClr val="E5007E"/>
      </a:hlink>
      <a:folHlink>
        <a:srgbClr val="E5007E"/>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solidFill>
        <a:ln>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defRPr sz="1600" dirty="0" smtClean="0"/>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1600" dirty="0" err="1" smtClean="0"/>
        </a:defPPr>
      </a:lstStyle>
    </a:txDef>
  </a:objectDefaults>
  <a:extraClrSchemeLst/>
  <a:extLst>
    <a:ext uri="{05A4C25C-085E-4340-85A3-A5531E510DB2}">
      <thm15:themeFamily xmlns:thm15="http://schemas.microsoft.com/office/thememl/2012/main" name="Kantar TNS PowerPoint template 16x9 - for presentations and pitches.potx" id="{25B204C4-8FE5-49BF-8FCF-2433131BB358}" vid="{29596B74-9E2D-4DC3-B1EB-9AC68FC449E0}"/>
    </a:ext>
  </a:extLst>
</a:theme>
</file>

<file path=ppt/theme/theme10.xml><?xml version="1.0" encoding="utf-8"?>
<a:theme xmlns:a="http://schemas.openxmlformats.org/drawingml/2006/main" name="5_Kantar TNS Presentation Template (16_9)">
  <a:themeElements>
    <a:clrScheme name="Kantar TNS colours">
      <a:dk1>
        <a:srgbClr val="717171"/>
      </a:dk1>
      <a:lt1>
        <a:srgbClr val="FFFFFF"/>
      </a:lt1>
      <a:dk2>
        <a:srgbClr val="81C341"/>
      </a:dk2>
      <a:lt2>
        <a:srgbClr val="E5007E"/>
      </a:lt2>
      <a:accent1>
        <a:srgbClr val="C50017"/>
      </a:accent1>
      <a:accent2>
        <a:srgbClr val="F7911E"/>
      </a:accent2>
      <a:accent3>
        <a:srgbClr val="EF5205"/>
      </a:accent3>
      <a:accent4>
        <a:srgbClr val="7A2280"/>
      </a:accent4>
      <a:accent5>
        <a:srgbClr val="3EB1CC"/>
      </a:accent5>
      <a:accent6>
        <a:srgbClr val="4655A5"/>
      </a:accent6>
      <a:hlink>
        <a:srgbClr val="E5007E"/>
      </a:hlink>
      <a:folHlink>
        <a:srgbClr val="E5007E"/>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ltGray">
        <a:solidFill>
          <a:srgbClr val="717171"/>
        </a:solidFill>
        <a:ln w="12700">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gn="l">
          <a:defRPr sz="1400" b="0"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1400" dirty="0" err="1" smtClean="0"/>
        </a:defPPr>
      </a:lstStyle>
    </a:txDef>
  </a:objectDefaults>
  <a:extraClrSchemeLst/>
  <a:custClrLst>
    <a:custClr name="Dark Green">
      <a:srgbClr val="145D04"/>
    </a:custClr>
    <a:custClr name="Dark Red">
      <a:srgbClr val="990002"/>
    </a:custClr>
    <a:custClr name="Dark Purple">
      <a:srgbClr val="4C1D52"/>
    </a:custClr>
    <a:custClr name="Dark Blue">
      <a:srgbClr val="131C6B"/>
    </a:custClr>
    <a:custClr name="Grey 1">
      <a:srgbClr val="333333"/>
    </a:custClr>
    <a:custClr name="Grey 2">
      <a:srgbClr val="848484"/>
    </a:custClr>
    <a:custClr name="Grey 3">
      <a:srgbClr val="A8A8A8"/>
    </a:custClr>
    <a:custClr name="Grey 4">
      <a:srgbClr val="CBCBCB"/>
    </a:custClr>
    <a:custClr name="Grey 5">
      <a:srgbClr val="DEDEDE"/>
    </a:custClr>
  </a:custClrLst>
  <a:extLst>
    <a:ext uri="{05A4C25C-085E-4340-85A3-A5531E510DB2}">
      <thm15:themeFamily xmlns:thm15="http://schemas.microsoft.com/office/thememl/2012/main" name="Kantar TNS PowerPoint template 16x9 - for reports and proposals.potx" id="{DCC7BBC4-84F1-431F-9EE2-915DB0D0E67C}" vid="{50B473D7-3A9E-411B-BF0E-C2FC8B7EC07E}"/>
    </a:ext>
  </a:extLst>
</a:theme>
</file>

<file path=ppt/theme/theme11.xml><?xml version="1.0" encoding="utf-8"?>
<a:theme xmlns:a="http://schemas.openxmlformats.org/drawingml/2006/main" name="6_Kantar TNS Presentation Template (16_9)">
  <a:themeElements>
    <a:clrScheme name="Kantar TNS colours">
      <a:dk1>
        <a:srgbClr val="717171"/>
      </a:dk1>
      <a:lt1>
        <a:srgbClr val="FFFFFF"/>
      </a:lt1>
      <a:dk2>
        <a:srgbClr val="81C341"/>
      </a:dk2>
      <a:lt2>
        <a:srgbClr val="E5007E"/>
      </a:lt2>
      <a:accent1>
        <a:srgbClr val="C50017"/>
      </a:accent1>
      <a:accent2>
        <a:srgbClr val="F7911E"/>
      </a:accent2>
      <a:accent3>
        <a:srgbClr val="EF5205"/>
      </a:accent3>
      <a:accent4>
        <a:srgbClr val="7A2280"/>
      </a:accent4>
      <a:accent5>
        <a:srgbClr val="3EB1CC"/>
      </a:accent5>
      <a:accent6>
        <a:srgbClr val="4655A5"/>
      </a:accent6>
      <a:hlink>
        <a:srgbClr val="E5007E"/>
      </a:hlink>
      <a:folHlink>
        <a:srgbClr val="E5007E"/>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ltGray">
        <a:solidFill>
          <a:srgbClr val="717171"/>
        </a:solidFill>
        <a:ln w="12700">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gn="l">
          <a:defRPr sz="1400" b="0"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1400" dirty="0" err="1" smtClean="0"/>
        </a:defPPr>
      </a:lstStyle>
    </a:txDef>
  </a:objectDefaults>
  <a:extraClrSchemeLst/>
  <a:custClrLst>
    <a:custClr name="Dark Green">
      <a:srgbClr val="145D04"/>
    </a:custClr>
    <a:custClr name="Dark Red">
      <a:srgbClr val="990002"/>
    </a:custClr>
    <a:custClr name="Dark Purple">
      <a:srgbClr val="4C1D52"/>
    </a:custClr>
    <a:custClr name="Dark Blue">
      <a:srgbClr val="131C6B"/>
    </a:custClr>
    <a:custClr name="Grey 1">
      <a:srgbClr val="333333"/>
    </a:custClr>
    <a:custClr name="Grey 2">
      <a:srgbClr val="848484"/>
    </a:custClr>
    <a:custClr name="Grey 3">
      <a:srgbClr val="A8A8A8"/>
    </a:custClr>
    <a:custClr name="Grey 4">
      <a:srgbClr val="CBCBCB"/>
    </a:custClr>
    <a:custClr name="Grey 5">
      <a:srgbClr val="DEDEDE"/>
    </a:custClr>
  </a:custClrLst>
  <a:extLst>
    <a:ext uri="{05A4C25C-085E-4340-85A3-A5531E510DB2}">
      <thm15:themeFamily xmlns:thm15="http://schemas.microsoft.com/office/thememl/2012/main" name="Kantar TNS PowerPoint template 16x9 - for reports and proposals.potx" id="{DCC7BBC4-84F1-431F-9EE2-915DB0D0E67C}" vid="{50B473D7-3A9E-411B-BF0E-C2FC8B7EC07E}"/>
    </a:ext>
  </a:extLst>
</a:theme>
</file>

<file path=ppt/theme/theme12.xml><?xml version="1.0" encoding="utf-8"?>
<a:theme xmlns:a="http://schemas.openxmlformats.org/drawingml/2006/main" name="7_Kantar TNS Presentation Template (16_9)">
  <a:themeElements>
    <a:clrScheme name="Kantar TNS colours">
      <a:dk1>
        <a:srgbClr val="717171"/>
      </a:dk1>
      <a:lt1>
        <a:srgbClr val="FFFFFF"/>
      </a:lt1>
      <a:dk2>
        <a:srgbClr val="81C341"/>
      </a:dk2>
      <a:lt2>
        <a:srgbClr val="E5007E"/>
      </a:lt2>
      <a:accent1>
        <a:srgbClr val="C50017"/>
      </a:accent1>
      <a:accent2>
        <a:srgbClr val="F7911E"/>
      </a:accent2>
      <a:accent3>
        <a:srgbClr val="EF5205"/>
      </a:accent3>
      <a:accent4>
        <a:srgbClr val="7A2280"/>
      </a:accent4>
      <a:accent5>
        <a:srgbClr val="3EB1CC"/>
      </a:accent5>
      <a:accent6>
        <a:srgbClr val="4655A5"/>
      </a:accent6>
      <a:hlink>
        <a:srgbClr val="E5007E"/>
      </a:hlink>
      <a:folHlink>
        <a:srgbClr val="E5007E"/>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ltGray">
        <a:solidFill>
          <a:srgbClr val="717171"/>
        </a:solidFill>
        <a:ln w="12700">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gn="l">
          <a:defRPr sz="1400" b="0"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1400" dirty="0" err="1" smtClean="0"/>
        </a:defPPr>
      </a:lstStyle>
    </a:txDef>
  </a:objectDefaults>
  <a:extraClrSchemeLst/>
  <a:custClrLst>
    <a:custClr name="Dark Green">
      <a:srgbClr val="145D04"/>
    </a:custClr>
    <a:custClr name="Dark Red">
      <a:srgbClr val="990002"/>
    </a:custClr>
    <a:custClr name="Dark Purple">
      <a:srgbClr val="4C1D52"/>
    </a:custClr>
    <a:custClr name="Dark Blue">
      <a:srgbClr val="131C6B"/>
    </a:custClr>
    <a:custClr name="Grey 1">
      <a:srgbClr val="333333"/>
    </a:custClr>
    <a:custClr name="Grey 2">
      <a:srgbClr val="848484"/>
    </a:custClr>
    <a:custClr name="Grey 3">
      <a:srgbClr val="A8A8A8"/>
    </a:custClr>
    <a:custClr name="Grey 4">
      <a:srgbClr val="CBCBCB"/>
    </a:custClr>
    <a:custClr name="Grey 5">
      <a:srgbClr val="DEDEDE"/>
    </a:custClr>
  </a:custClrLst>
  <a:extLst>
    <a:ext uri="{05A4C25C-085E-4340-85A3-A5531E510DB2}">
      <thm15:themeFamily xmlns:thm15="http://schemas.microsoft.com/office/thememl/2012/main" name="Kantar TNS PowerPoint template 16x9 - for reports and proposals.potx" id="{DCC7BBC4-84F1-431F-9EE2-915DB0D0E67C}" vid="{50B473D7-3A9E-411B-BF0E-C2FC8B7EC07E}"/>
    </a:ext>
  </a:extLst>
</a:theme>
</file>

<file path=ppt/theme/theme13.xml><?xml version="1.0" encoding="utf-8"?>
<a:theme xmlns:a="http://schemas.openxmlformats.org/drawingml/2006/main" name="Content slides - no sub heading">
  <a:themeElements>
    <a:clrScheme name="Kantar TNS colours">
      <a:dk1>
        <a:srgbClr val="717171"/>
      </a:dk1>
      <a:lt1>
        <a:srgbClr val="FFFFFF"/>
      </a:lt1>
      <a:dk2>
        <a:srgbClr val="81C341"/>
      </a:dk2>
      <a:lt2>
        <a:srgbClr val="E5007E"/>
      </a:lt2>
      <a:accent1>
        <a:srgbClr val="C50017"/>
      </a:accent1>
      <a:accent2>
        <a:srgbClr val="F7911E"/>
      </a:accent2>
      <a:accent3>
        <a:srgbClr val="EF5205"/>
      </a:accent3>
      <a:accent4>
        <a:srgbClr val="7A2280"/>
      </a:accent4>
      <a:accent5>
        <a:srgbClr val="3EB1CC"/>
      </a:accent5>
      <a:accent6>
        <a:srgbClr val="4655A5"/>
      </a:accent6>
      <a:hlink>
        <a:srgbClr val="E5007E"/>
      </a:hlink>
      <a:folHlink>
        <a:srgbClr val="E5007E"/>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ltGray">
        <a:solidFill>
          <a:schemeClr val="tx1"/>
        </a:solidFill>
        <a:ln w="12700">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gn="l">
          <a:defRPr sz="1600" b="0" dirty="0" err="1" smtClean="0">
            <a:latin typeface="Arial" panose="020B0604020202020204" pitchFamily="34" charset="0"/>
            <a:cs typeface="Arial" panose="020B0604020202020204"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1600" dirty="0" err="1" smtClean="0"/>
        </a:defPPr>
      </a:lstStyle>
    </a:txDef>
  </a:objectDefaults>
  <a:extraClrSchemeLst/>
  <a:custClrLst>
    <a:custClr name="Dark Green">
      <a:srgbClr val="145D04"/>
    </a:custClr>
    <a:custClr name="Dark Red">
      <a:srgbClr val="990002"/>
    </a:custClr>
    <a:custClr name="Dark Purple">
      <a:srgbClr val="4C1D52"/>
    </a:custClr>
    <a:custClr name="Dark Blue">
      <a:srgbClr val="131C6B"/>
    </a:custClr>
    <a:custClr name="Grey 1">
      <a:srgbClr val="333333"/>
    </a:custClr>
    <a:custClr name="Grey 2">
      <a:srgbClr val="848484"/>
    </a:custClr>
    <a:custClr name="Grey 3">
      <a:srgbClr val="A8A8A8"/>
    </a:custClr>
    <a:custClr name="Grey 4">
      <a:srgbClr val="CBCBCB"/>
    </a:custClr>
    <a:custClr name="Grey 5">
      <a:srgbClr val="DEDEDE"/>
    </a:custClr>
  </a:custClrLst>
  <a:extLst>
    <a:ext uri="{05A4C25C-085E-4340-85A3-A5531E510DB2}">
      <thm15:themeFamily xmlns:thm15="http://schemas.microsoft.com/office/thememl/2012/main" name="Kantar TNS PowerPoint template 16x9 - for presentations and pitches.potx" id="{4FD1AF3B-7D88-461C-A10B-69DE620C401C}" vid="{E30341B0-6A02-4D05-9AD7-39818DF8F4FE}"/>
    </a:ext>
  </a:extLst>
</a:theme>
</file>

<file path=ppt/theme/theme14.xml><?xml version="1.0" encoding="utf-8"?>
<a:theme xmlns:a="http://schemas.openxmlformats.org/drawingml/2006/main" name="13_Kantar TNS Presentation Template (16_9)">
  <a:themeElements>
    <a:clrScheme name="Kantar TNS">
      <a:dk1>
        <a:srgbClr val="717171"/>
      </a:dk1>
      <a:lt1>
        <a:srgbClr val="FFFFFF"/>
      </a:lt1>
      <a:dk2>
        <a:srgbClr val="81C341"/>
      </a:dk2>
      <a:lt2>
        <a:srgbClr val="E5007E"/>
      </a:lt2>
      <a:accent1>
        <a:srgbClr val="C50017"/>
      </a:accent1>
      <a:accent2>
        <a:srgbClr val="F7911E"/>
      </a:accent2>
      <a:accent3>
        <a:srgbClr val="EF5205"/>
      </a:accent3>
      <a:accent4>
        <a:srgbClr val="7A2280"/>
      </a:accent4>
      <a:accent5>
        <a:srgbClr val="3EB1CC"/>
      </a:accent5>
      <a:accent6>
        <a:srgbClr val="4655A5"/>
      </a:accent6>
      <a:hlink>
        <a:srgbClr val="E5007E"/>
      </a:hlink>
      <a:folHlink>
        <a:srgbClr val="E5007E"/>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ltGray">
        <a:solidFill>
          <a:srgbClr val="717171"/>
        </a:solidFill>
        <a:ln w="12700">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gn="l">
          <a:defRPr sz="1600" b="0"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1600" dirty="0" err="1" smtClean="0"/>
        </a:defPPr>
      </a:lstStyle>
    </a:txDef>
  </a:objectDefaults>
  <a:extraClrSchemeLst/>
  <a:custClrLst>
    <a:custClr name="Dark Green">
      <a:srgbClr val="145D04"/>
    </a:custClr>
    <a:custClr name="Dark Red">
      <a:srgbClr val="990002"/>
    </a:custClr>
    <a:custClr name="Dark Purple">
      <a:srgbClr val="4C1D52"/>
    </a:custClr>
    <a:custClr name="Dark Blue">
      <a:srgbClr val="131C6B"/>
    </a:custClr>
    <a:custClr name="Grey 1">
      <a:srgbClr val="333333"/>
    </a:custClr>
    <a:custClr name="Grey 2">
      <a:srgbClr val="848484"/>
    </a:custClr>
    <a:custClr name="Grey 3">
      <a:srgbClr val="A8A8A8"/>
    </a:custClr>
    <a:custClr name="Grey 4">
      <a:srgbClr val="CBCBCB"/>
    </a:custClr>
    <a:custClr name="Grey 5">
      <a:srgbClr val="DEDEDE"/>
    </a:custClr>
  </a:custClrLst>
  <a:extLst>
    <a:ext uri="{05A4C25C-085E-4340-85A3-A5531E510DB2}">
      <thm15:themeFamily xmlns:thm15="http://schemas.microsoft.com/office/thememl/2012/main" name="Kantar TNS PowerPoint template 16x9 - for presentations and pitches.potx" id="{4FD1AF3B-7D88-461C-A10B-69DE620C401C}" vid="{075ABD20-D504-49F6-8675-C2117560A7EC}"/>
    </a:ext>
  </a:extLst>
</a:theme>
</file>

<file path=ppt/theme/theme15.xml><?xml version="1.0" encoding="utf-8"?>
<a:theme xmlns:a="http://schemas.openxmlformats.org/drawingml/2006/main" name="3_Content slides - no sub heading">
  <a:themeElements>
    <a:clrScheme name="Kantar TNS">
      <a:dk1>
        <a:srgbClr val="717171"/>
      </a:dk1>
      <a:lt1>
        <a:srgbClr val="FFFFFF"/>
      </a:lt1>
      <a:dk2>
        <a:srgbClr val="81C341"/>
      </a:dk2>
      <a:lt2>
        <a:srgbClr val="E5007E"/>
      </a:lt2>
      <a:accent1>
        <a:srgbClr val="C50017"/>
      </a:accent1>
      <a:accent2>
        <a:srgbClr val="F7911E"/>
      </a:accent2>
      <a:accent3>
        <a:srgbClr val="EF5205"/>
      </a:accent3>
      <a:accent4>
        <a:srgbClr val="7A2280"/>
      </a:accent4>
      <a:accent5>
        <a:srgbClr val="3EB1CC"/>
      </a:accent5>
      <a:accent6>
        <a:srgbClr val="4655A5"/>
      </a:accent6>
      <a:hlink>
        <a:srgbClr val="E5007E"/>
      </a:hlink>
      <a:folHlink>
        <a:srgbClr val="E5007E"/>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solidFill>
        <a:ln>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defRPr sz="1600" dirty="0" smtClean="0"/>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1600" dirty="0" err="1" smtClean="0"/>
        </a:defPPr>
      </a:lstStyle>
    </a:txDef>
  </a:objectDefaults>
  <a:extraClrSchemeLst/>
  <a:custClrLst>
    <a:custClr name="Dark Green">
      <a:srgbClr val="145D04"/>
    </a:custClr>
    <a:custClr name="Dark Red">
      <a:srgbClr val="990002"/>
    </a:custClr>
    <a:custClr name="Dark Purple">
      <a:srgbClr val="4C1D52"/>
    </a:custClr>
    <a:custClr name="Dark Blue">
      <a:srgbClr val="131C6B"/>
    </a:custClr>
    <a:custClr name="Grey 1">
      <a:srgbClr val="333333"/>
    </a:custClr>
    <a:custClr name="Grey 2">
      <a:srgbClr val="848484"/>
    </a:custClr>
    <a:custClr name="Grey 3">
      <a:srgbClr val="A8A8A8"/>
    </a:custClr>
    <a:custClr name="Grey 4">
      <a:srgbClr val="CBCBCB"/>
    </a:custClr>
    <a:custClr name="Grey 5">
      <a:srgbClr val="DEDEDE"/>
    </a:custClr>
  </a:custClrLst>
  <a:extLst>
    <a:ext uri="{05A4C25C-085E-4340-85A3-A5531E510DB2}">
      <thm15:themeFamily xmlns:thm15="http://schemas.microsoft.com/office/thememl/2012/main" name="Kantar TNS PowerPoint template 16x9 - for reports and proposals.potx" id="{8C354CD1-9CBE-4064-BD49-5C213C037077}" vid="{30F6C64D-2726-4F02-86BC-2B4754F00A45}"/>
    </a:ext>
  </a:extLst>
</a:theme>
</file>

<file path=ppt/theme/theme16.xml><?xml version="1.0" encoding="utf-8"?>
<a:theme xmlns:a="http://schemas.openxmlformats.org/drawingml/2006/main" name="2_PREFERRED 16x9 WIDE 14 font">
  <a:themeElements>
    <a:clrScheme name="KANTAR PUBLIC 2">
      <a:dk1>
        <a:srgbClr val="717171"/>
      </a:dk1>
      <a:lt1>
        <a:srgbClr val="FFFFFF"/>
      </a:lt1>
      <a:dk2>
        <a:srgbClr val="001A90"/>
      </a:dk2>
      <a:lt2>
        <a:srgbClr val="C3C5C8"/>
      </a:lt2>
      <a:accent1>
        <a:srgbClr val="9C9B9B"/>
      </a:accent1>
      <a:accent2>
        <a:srgbClr val="00A1DE"/>
      </a:accent2>
      <a:accent3>
        <a:srgbClr val="96C921"/>
      </a:accent3>
      <a:accent4>
        <a:srgbClr val="DC6B2F"/>
      </a:accent4>
      <a:accent5>
        <a:srgbClr val="9A3324"/>
      </a:accent5>
      <a:accent6>
        <a:srgbClr val="712D8A"/>
      </a:accent6>
      <a:hlink>
        <a:srgbClr val="0563C1"/>
      </a:hlink>
      <a:folHlink>
        <a:srgbClr val="954F72"/>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ltGray">
        <a:solidFill>
          <a:srgbClr val="717171"/>
        </a:solidFill>
        <a:ln w="12700">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gn="l">
          <a:defRPr sz="1400" b="0"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1400" dirty="0" err="1" smtClean="0"/>
        </a:defPPr>
      </a:lstStyle>
    </a:txDef>
  </a:objectDefaults>
  <a:extraClrSchemeLst/>
  <a:custClrLst>
    <a:custClr name="Dark Green">
      <a:srgbClr val="145D04"/>
    </a:custClr>
    <a:custClr name="Dark Red">
      <a:srgbClr val="990002"/>
    </a:custClr>
    <a:custClr name="Dark Purple">
      <a:srgbClr val="4C1D52"/>
    </a:custClr>
    <a:custClr name="Dark Blue">
      <a:srgbClr val="131C6B"/>
    </a:custClr>
    <a:custClr name="Grey 1">
      <a:srgbClr val="333333"/>
    </a:custClr>
    <a:custClr name="Grey 2">
      <a:srgbClr val="848484"/>
    </a:custClr>
    <a:custClr name="Grey 3">
      <a:srgbClr val="A8A8A8"/>
    </a:custClr>
    <a:custClr name="Grey 4">
      <a:srgbClr val="CBCBCB"/>
    </a:custClr>
    <a:custClr name="Grey 5">
      <a:srgbClr val="DEDEDE"/>
    </a:custClr>
  </a:custClrLst>
  <a:extLst>
    <a:ext uri="{05A4C25C-085E-4340-85A3-A5531E510DB2}">
      <thm15:themeFamily xmlns:thm15="http://schemas.microsoft.com/office/thememl/2012/main" name="Presentation16" id="{01511617-626C-DE46-9A96-6EC20D6DA1FE}" vid="{F06778AE-EB9A-1640-9917-C35BF382F008}"/>
    </a:ext>
  </a:extLst>
</a:theme>
</file>

<file path=ppt/theme/theme17.xml><?xml version="1.0" encoding="utf-8"?>
<a:theme xmlns:a="http://schemas.openxmlformats.org/drawingml/2006/main" name="3_PREFERRED 16x9 WIDE 14 font">
  <a:themeElements>
    <a:clrScheme name="KANTAR PUBLIC 2">
      <a:dk1>
        <a:srgbClr val="717171"/>
      </a:dk1>
      <a:lt1>
        <a:srgbClr val="FFFFFF"/>
      </a:lt1>
      <a:dk2>
        <a:srgbClr val="001A90"/>
      </a:dk2>
      <a:lt2>
        <a:srgbClr val="C3C5C8"/>
      </a:lt2>
      <a:accent1>
        <a:srgbClr val="9C9B9B"/>
      </a:accent1>
      <a:accent2>
        <a:srgbClr val="00A1DE"/>
      </a:accent2>
      <a:accent3>
        <a:srgbClr val="96C921"/>
      </a:accent3>
      <a:accent4>
        <a:srgbClr val="DC6B2F"/>
      </a:accent4>
      <a:accent5>
        <a:srgbClr val="9A3324"/>
      </a:accent5>
      <a:accent6>
        <a:srgbClr val="712D8A"/>
      </a:accent6>
      <a:hlink>
        <a:srgbClr val="0563C1"/>
      </a:hlink>
      <a:folHlink>
        <a:srgbClr val="954F72"/>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ltGray">
        <a:solidFill>
          <a:srgbClr val="717171"/>
        </a:solidFill>
        <a:ln w="12700">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gn="l">
          <a:defRPr sz="1400" b="0"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1400" dirty="0" err="1" smtClean="0"/>
        </a:defPPr>
      </a:lstStyle>
    </a:txDef>
  </a:objectDefaults>
  <a:extraClrSchemeLst/>
  <a:custClrLst>
    <a:custClr name="Dark Green">
      <a:srgbClr val="145D04"/>
    </a:custClr>
    <a:custClr name="Dark Red">
      <a:srgbClr val="990002"/>
    </a:custClr>
    <a:custClr name="Dark Purple">
      <a:srgbClr val="4C1D52"/>
    </a:custClr>
    <a:custClr name="Dark Blue">
      <a:srgbClr val="131C6B"/>
    </a:custClr>
    <a:custClr name="Grey 1">
      <a:srgbClr val="333333"/>
    </a:custClr>
    <a:custClr name="Grey 2">
      <a:srgbClr val="848484"/>
    </a:custClr>
    <a:custClr name="Grey 3">
      <a:srgbClr val="A8A8A8"/>
    </a:custClr>
    <a:custClr name="Grey 4">
      <a:srgbClr val="CBCBCB"/>
    </a:custClr>
    <a:custClr name="Grey 5">
      <a:srgbClr val="DEDEDE"/>
    </a:custClr>
  </a:custClrLst>
  <a:extLst>
    <a:ext uri="{05A4C25C-085E-4340-85A3-A5531E510DB2}">
      <thm15:themeFamily xmlns:thm15="http://schemas.microsoft.com/office/thememl/2012/main" name="Presentation16" id="{01511617-626C-DE46-9A96-6EC20D6DA1FE}" vid="{F06778AE-EB9A-1640-9917-C35BF382F008}"/>
    </a:ext>
  </a:extLst>
</a:theme>
</file>

<file path=ppt/theme/theme18.xml><?xml version="1.0" encoding="utf-8"?>
<a:theme xmlns:a="http://schemas.openxmlformats.org/drawingml/2006/main" name="4_PREFERRED 16x9 WIDE 14 font">
  <a:themeElements>
    <a:clrScheme name="KANTAR PUBLIC 2">
      <a:dk1>
        <a:srgbClr val="717171"/>
      </a:dk1>
      <a:lt1>
        <a:srgbClr val="FFFFFF"/>
      </a:lt1>
      <a:dk2>
        <a:srgbClr val="001A90"/>
      </a:dk2>
      <a:lt2>
        <a:srgbClr val="C3C5C8"/>
      </a:lt2>
      <a:accent1>
        <a:srgbClr val="9C9B9B"/>
      </a:accent1>
      <a:accent2>
        <a:srgbClr val="00A1DE"/>
      </a:accent2>
      <a:accent3>
        <a:srgbClr val="96C921"/>
      </a:accent3>
      <a:accent4>
        <a:srgbClr val="DC6B2F"/>
      </a:accent4>
      <a:accent5>
        <a:srgbClr val="9A3324"/>
      </a:accent5>
      <a:accent6>
        <a:srgbClr val="712D8A"/>
      </a:accent6>
      <a:hlink>
        <a:srgbClr val="0563C1"/>
      </a:hlink>
      <a:folHlink>
        <a:srgbClr val="954F72"/>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ltGray">
        <a:solidFill>
          <a:srgbClr val="717171"/>
        </a:solidFill>
        <a:ln w="12700">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gn="l">
          <a:defRPr sz="1400" b="0"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1400" dirty="0" err="1" smtClean="0"/>
        </a:defPPr>
      </a:lstStyle>
    </a:txDef>
  </a:objectDefaults>
  <a:extraClrSchemeLst/>
  <a:custClrLst>
    <a:custClr name="Dark Green">
      <a:srgbClr val="145D04"/>
    </a:custClr>
    <a:custClr name="Dark Red">
      <a:srgbClr val="990002"/>
    </a:custClr>
    <a:custClr name="Dark Purple">
      <a:srgbClr val="4C1D52"/>
    </a:custClr>
    <a:custClr name="Dark Blue">
      <a:srgbClr val="131C6B"/>
    </a:custClr>
    <a:custClr name="Grey 1">
      <a:srgbClr val="333333"/>
    </a:custClr>
    <a:custClr name="Grey 2">
      <a:srgbClr val="848484"/>
    </a:custClr>
    <a:custClr name="Grey 3">
      <a:srgbClr val="A8A8A8"/>
    </a:custClr>
    <a:custClr name="Grey 4">
      <a:srgbClr val="CBCBCB"/>
    </a:custClr>
    <a:custClr name="Grey 5">
      <a:srgbClr val="DEDEDE"/>
    </a:custClr>
  </a:custClrLst>
  <a:extLst>
    <a:ext uri="{05A4C25C-085E-4340-85A3-A5531E510DB2}">
      <thm15:themeFamily xmlns:thm15="http://schemas.microsoft.com/office/thememl/2012/main" name="Presentation16" id="{01511617-626C-DE46-9A96-6EC20D6DA1FE}" vid="{F06778AE-EB9A-1640-9917-C35BF382F008}"/>
    </a:ext>
  </a:extLst>
</a:theme>
</file>

<file path=ppt/theme/theme19.xml><?xml version="1.0" encoding="utf-8"?>
<a:theme xmlns:a="http://schemas.openxmlformats.org/drawingml/2006/main" name="Kantar TNS PowerPoint template 16x9 - for presentations and pitches">
  <a:themeElements>
    <a:clrScheme name="Kantar TNS">
      <a:dk1>
        <a:srgbClr val="717171"/>
      </a:dk1>
      <a:lt1>
        <a:srgbClr val="FFFFFF"/>
      </a:lt1>
      <a:dk2>
        <a:srgbClr val="81C341"/>
      </a:dk2>
      <a:lt2>
        <a:srgbClr val="E5007E"/>
      </a:lt2>
      <a:accent1>
        <a:srgbClr val="C50017"/>
      </a:accent1>
      <a:accent2>
        <a:srgbClr val="F7911E"/>
      </a:accent2>
      <a:accent3>
        <a:srgbClr val="EF5205"/>
      </a:accent3>
      <a:accent4>
        <a:srgbClr val="7A2280"/>
      </a:accent4>
      <a:accent5>
        <a:srgbClr val="3EB1CC"/>
      </a:accent5>
      <a:accent6>
        <a:srgbClr val="4655A5"/>
      </a:accent6>
      <a:hlink>
        <a:srgbClr val="E5007E"/>
      </a:hlink>
      <a:folHlink>
        <a:srgbClr val="E5007E"/>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ltGray">
        <a:solidFill>
          <a:srgbClr val="717171"/>
        </a:solidFill>
        <a:ln w="12700">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gn="l">
          <a:defRPr sz="1600" b="0"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1600" dirty="0" err="1" smtClean="0"/>
        </a:defPPr>
      </a:lstStyle>
    </a:txDef>
  </a:objectDefaults>
  <a:extraClrSchemeLst/>
  <a:custClrLst>
    <a:custClr name="Dark Green">
      <a:srgbClr val="145D04"/>
    </a:custClr>
    <a:custClr name="Dark Red">
      <a:srgbClr val="990002"/>
    </a:custClr>
    <a:custClr name="Dark Purple">
      <a:srgbClr val="4C1D52"/>
    </a:custClr>
    <a:custClr name="Dark Blue">
      <a:srgbClr val="131C6B"/>
    </a:custClr>
    <a:custClr name="Grey 1">
      <a:srgbClr val="333333"/>
    </a:custClr>
    <a:custClr name="Grey 2">
      <a:srgbClr val="848484"/>
    </a:custClr>
    <a:custClr name="Grey 3">
      <a:srgbClr val="A8A8A8"/>
    </a:custClr>
    <a:custClr name="Grey 4">
      <a:srgbClr val="CBCBCB"/>
    </a:custClr>
    <a:custClr name="Grey 5">
      <a:srgbClr val="DEDEDE"/>
    </a:custClr>
  </a:custClrLst>
  <a:extLst>
    <a:ext uri="{05A4C25C-085E-4340-85A3-A5531E510DB2}">
      <thm15:themeFamily xmlns:thm15="http://schemas.microsoft.com/office/thememl/2012/main" name="Kantar TNS PowerPoint template 16x9 - for presentations and pitches.potx" id="{00BC4AC4-C8A2-4AE0-9B14-30E41FF0A86D}" vid="{9FE27349-A176-4E43-A5A4-23EA6D04D727}"/>
    </a:ext>
  </a:extLst>
</a:theme>
</file>

<file path=ppt/theme/theme2.xml><?xml version="1.0" encoding="utf-8"?>
<a:theme xmlns:a="http://schemas.openxmlformats.org/drawingml/2006/main" name="1_Kantar TNS Presentation Template (16_9)">
  <a:themeElements>
    <a:clrScheme name="Kantar TNS">
      <a:dk1>
        <a:srgbClr val="717171"/>
      </a:dk1>
      <a:lt1>
        <a:srgbClr val="FFFFFF"/>
      </a:lt1>
      <a:dk2>
        <a:srgbClr val="81C341"/>
      </a:dk2>
      <a:lt2>
        <a:srgbClr val="E5007E"/>
      </a:lt2>
      <a:accent1>
        <a:srgbClr val="C50017"/>
      </a:accent1>
      <a:accent2>
        <a:srgbClr val="F7911E"/>
      </a:accent2>
      <a:accent3>
        <a:srgbClr val="EF5205"/>
      </a:accent3>
      <a:accent4>
        <a:srgbClr val="7A2280"/>
      </a:accent4>
      <a:accent5>
        <a:srgbClr val="3EB1CC"/>
      </a:accent5>
      <a:accent6>
        <a:srgbClr val="4655A5"/>
      </a:accent6>
      <a:hlink>
        <a:srgbClr val="E5007E"/>
      </a:hlink>
      <a:folHlink>
        <a:srgbClr val="E5007E"/>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ltGray">
        <a:solidFill>
          <a:srgbClr val="717171"/>
        </a:solidFill>
        <a:ln w="12700">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gn="l">
          <a:defRPr sz="1600" b="0"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1600" dirty="0" err="1" smtClean="0"/>
        </a:defPPr>
      </a:lstStyle>
    </a:txDef>
  </a:objectDefaults>
  <a:extraClrSchemeLst/>
  <a:custClrLst>
    <a:custClr name="Dark Green">
      <a:srgbClr val="145D04"/>
    </a:custClr>
    <a:custClr name="Dark Red">
      <a:srgbClr val="990002"/>
    </a:custClr>
    <a:custClr name="Dark Purple">
      <a:srgbClr val="4C1D52"/>
    </a:custClr>
    <a:custClr name="Dark Blue">
      <a:srgbClr val="131C6B"/>
    </a:custClr>
    <a:custClr name="Grey 1">
      <a:srgbClr val="333333"/>
    </a:custClr>
    <a:custClr name="Grey 2">
      <a:srgbClr val="848484"/>
    </a:custClr>
    <a:custClr name="Grey 3">
      <a:srgbClr val="A8A8A8"/>
    </a:custClr>
    <a:custClr name="Grey 4">
      <a:srgbClr val="CBCBCB"/>
    </a:custClr>
    <a:custClr name="Grey 5">
      <a:srgbClr val="DEDEDE"/>
    </a:custClr>
  </a:custClrLst>
  <a:extLst>
    <a:ext uri="{05A4C25C-085E-4340-85A3-A5531E510DB2}">
      <thm15:themeFamily xmlns:thm15="http://schemas.microsoft.com/office/thememl/2012/main" name="Kantar TNS PowerPoint template 16x9 - for presentations and pitches [Read-Only]" id="{594C7B77-435E-4EB4-923B-65F7D301EBA3}" vid="{61BBD7AE-7E35-469A-BD65-A5F167F01D62}"/>
    </a:ext>
  </a:extLst>
</a:theme>
</file>

<file path=ppt/theme/theme20.xml><?xml version="1.0" encoding="utf-8"?>
<a:theme xmlns:a="http://schemas.openxmlformats.org/drawingml/2006/main" name="17_Kantar TNS Presentation Template (16_9)">
  <a:themeElements>
    <a:clrScheme name="Kantar TNS colours">
      <a:dk1>
        <a:srgbClr val="717171"/>
      </a:dk1>
      <a:lt1>
        <a:srgbClr val="FFFFFF"/>
      </a:lt1>
      <a:dk2>
        <a:srgbClr val="81C341"/>
      </a:dk2>
      <a:lt2>
        <a:srgbClr val="E5007E"/>
      </a:lt2>
      <a:accent1>
        <a:srgbClr val="C50017"/>
      </a:accent1>
      <a:accent2>
        <a:srgbClr val="F7911E"/>
      </a:accent2>
      <a:accent3>
        <a:srgbClr val="EF5205"/>
      </a:accent3>
      <a:accent4>
        <a:srgbClr val="7A2280"/>
      </a:accent4>
      <a:accent5>
        <a:srgbClr val="3EB1CC"/>
      </a:accent5>
      <a:accent6>
        <a:srgbClr val="4655A5"/>
      </a:accent6>
      <a:hlink>
        <a:srgbClr val="E5007E"/>
      </a:hlink>
      <a:folHlink>
        <a:srgbClr val="E5007E"/>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ltGray">
        <a:solidFill>
          <a:srgbClr val="717171"/>
        </a:solidFill>
        <a:ln w="12700">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gn="l">
          <a:defRPr sz="1400" b="0"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1400" dirty="0" err="1" smtClean="0"/>
        </a:defPPr>
      </a:lstStyle>
    </a:txDef>
  </a:objectDefaults>
  <a:extraClrSchemeLst/>
  <a:custClrLst>
    <a:custClr name="Dark Green">
      <a:srgbClr val="145D04"/>
    </a:custClr>
    <a:custClr name="Dark Red">
      <a:srgbClr val="990002"/>
    </a:custClr>
    <a:custClr name="Dark Purple">
      <a:srgbClr val="4C1D52"/>
    </a:custClr>
    <a:custClr name="Dark Blue">
      <a:srgbClr val="131C6B"/>
    </a:custClr>
    <a:custClr name="Grey 1">
      <a:srgbClr val="333333"/>
    </a:custClr>
    <a:custClr name="Grey 2">
      <a:srgbClr val="848484"/>
    </a:custClr>
    <a:custClr name="Grey 3">
      <a:srgbClr val="A8A8A8"/>
    </a:custClr>
    <a:custClr name="Grey 4">
      <a:srgbClr val="CBCBCB"/>
    </a:custClr>
    <a:custClr name="Grey 5">
      <a:srgbClr val="DEDEDE"/>
    </a:custClr>
  </a:custClrLst>
  <a:extLst>
    <a:ext uri="{05A4C25C-085E-4340-85A3-A5531E510DB2}">
      <thm15:themeFamily xmlns:thm15="http://schemas.microsoft.com/office/thememl/2012/main" name="Kantar TNS PowerPoint template 16x9 - for reports and proposals.potx" id="{DCC7BBC4-84F1-431F-9EE2-915DB0D0E67C}" vid="{50B473D7-3A9E-411B-BF0E-C2FC8B7EC07E}"/>
    </a:ext>
  </a:extLst>
</a:theme>
</file>

<file path=ppt/theme/theme21.xml><?xml version="1.0" encoding="utf-8"?>
<a:theme xmlns:a="http://schemas.openxmlformats.org/drawingml/2006/main" name="18_Kantar TNS Presentation Template (16_9)">
  <a:themeElements>
    <a:clrScheme name="Kantar TNS colours">
      <a:dk1>
        <a:srgbClr val="717171"/>
      </a:dk1>
      <a:lt1>
        <a:srgbClr val="FFFFFF"/>
      </a:lt1>
      <a:dk2>
        <a:srgbClr val="81C341"/>
      </a:dk2>
      <a:lt2>
        <a:srgbClr val="E5007E"/>
      </a:lt2>
      <a:accent1>
        <a:srgbClr val="C50017"/>
      </a:accent1>
      <a:accent2>
        <a:srgbClr val="F7911E"/>
      </a:accent2>
      <a:accent3>
        <a:srgbClr val="EF5205"/>
      </a:accent3>
      <a:accent4>
        <a:srgbClr val="7A2280"/>
      </a:accent4>
      <a:accent5>
        <a:srgbClr val="3EB1CC"/>
      </a:accent5>
      <a:accent6>
        <a:srgbClr val="4655A5"/>
      </a:accent6>
      <a:hlink>
        <a:srgbClr val="E5007E"/>
      </a:hlink>
      <a:folHlink>
        <a:srgbClr val="E5007E"/>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ltGray">
        <a:solidFill>
          <a:srgbClr val="717171"/>
        </a:solidFill>
        <a:ln w="12700">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gn="l">
          <a:defRPr sz="1400" b="0"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1400" dirty="0" err="1" smtClean="0"/>
        </a:defPPr>
      </a:lstStyle>
    </a:txDef>
  </a:objectDefaults>
  <a:extraClrSchemeLst/>
  <a:custClrLst>
    <a:custClr name="Dark Green">
      <a:srgbClr val="145D04"/>
    </a:custClr>
    <a:custClr name="Dark Red">
      <a:srgbClr val="990002"/>
    </a:custClr>
    <a:custClr name="Dark Purple">
      <a:srgbClr val="4C1D52"/>
    </a:custClr>
    <a:custClr name="Dark Blue">
      <a:srgbClr val="131C6B"/>
    </a:custClr>
    <a:custClr name="Grey 1">
      <a:srgbClr val="333333"/>
    </a:custClr>
    <a:custClr name="Grey 2">
      <a:srgbClr val="848484"/>
    </a:custClr>
    <a:custClr name="Grey 3">
      <a:srgbClr val="A8A8A8"/>
    </a:custClr>
    <a:custClr name="Grey 4">
      <a:srgbClr val="CBCBCB"/>
    </a:custClr>
    <a:custClr name="Grey 5">
      <a:srgbClr val="DEDEDE"/>
    </a:custClr>
  </a:custClrLst>
  <a:extLst>
    <a:ext uri="{05A4C25C-085E-4340-85A3-A5531E510DB2}">
      <thm15:themeFamily xmlns:thm15="http://schemas.microsoft.com/office/thememl/2012/main" name="Kantar TNS PowerPoint template 16x9 - for reports and proposals.potx" id="{DCC7BBC4-84F1-431F-9EE2-915DB0D0E67C}" vid="{50B473D7-3A9E-411B-BF0E-C2FC8B7EC07E}"/>
    </a:ext>
  </a:extLst>
</a:theme>
</file>

<file path=ppt/theme/theme22.xml><?xml version="1.0" encoding="utf-8"?>
<a:theme xmlns:a="http://schemas.openxmlformats.org/drawingml/2006/main" name="19_Kantar TNS Presentation Template (16_9)">
  <a:themeElements>
    <a:clrScheme name="Kantar TNS colours">
      <a:dk1>
        <a:srgbClr val="717171"/>
      </a:dk1>
      <a:lt1>
        <a:srgbClr val="FFFFFF"/>
      </a:lt1>
      <a:dk2>
        <a:srgbClr val="81C341"/>
      </a:dk2>
      <a:lt2>
        <a:srgbClr val="E5007E"/>
      </a:lt2>
      <a:accent1>
        <a:srgbClr val="C50017"/>
      </a:accent1>
      <a:accent2>
        <a:srgbClr val="F7911E"/>
      </a:accent2>
      <a:accent3>
        <a:srgbClr val="EF5205"/>
      </a:accent3>
      <a:accent4>
        <a:srgbClr val="7A2280"/>
      </a:accent4>
      <a:accent5>
        <a:srgbClr val="3EB1CC"/>
      </a:accent5>
      <a:accent6>
        <a:srgbClr val="4655A5"/>
      </a:accent6>
      <a:hlink>
        <a:srgbClr val="E5007E"/>
      </a:hlink>
      <a:folHlink>
        <a:srgbClr val="E5007E"/>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ltGray">
        <a:solidFill>
          <a:srgbClr val="717171"/>
        </a:solidFill>
        <a:ln w="12700">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gn="l">
          <a:defRPr sz="1400" b="0"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1400" dirty="0" err="1" smtClean="0"/>
        </a:defPPr>
      </a:lstStyle>
    </a:txDef>
  </a:objectDefaults>
  <a:extraClrSchemeLst/>
  <a:custClrLst>
    <a:custClr name="Dark Green">
      <a:srgbClr val="145D04"/>
    </a:custClr>
    <a:custClr name="Dark Red">
      <a:srgbClr val="990002"/>
    </a:custClr>
    <a:custClr name="Dark Purple">
      <a:srgbClr val="4C1D52"/>
    </a:custClr>
    <a:custClr name="Dark Blue">
      <a:srgbClr val="131C6B"/>
    </a:custClr>
    <a:custClr name="Grey 1">
      <a:srgbClr val="333333"/>
    </a:custClr>
    <a:custClr name="Grey 2">
      <a:srgbClr val="848484"/>
    </a:custClr>
    <a:custClr name="Grey 3">
      <a:srgbClr val="A8A8A8"/>
    </a:custClr>
    <a:custClr name="Grey 4">
      <a:srgbClr val="CBCBCB"/>
    </a:custClr>
    <a:custClr name="Grey 5">
      <a:srgbClr val="DEDEDE"/>
    </a:custClr>
  </a:custClrLst>
  <a:extLst>
    <a:ext uri="{05A4C25C-085E-4340-85A3-A5531E510DB2}">
      <thm15:themeFamily xmlns:thm15="http://schemas.microsoft.com/office/thememl/2012/main" name="Kantar TNS PowerPoint template 16x9 - for reports and proposals.potx" id="{DCC7BBC4-84F1-431F-9EE2-915DB0D0E67C}" vid="{50B473D7-3A9E-411B-BF0E-C2FC8B7EC07E}"/>
    </a:ext>
  </a:extLst>
</a:theme>
</file>

<file path=ppt/theme/theme23.xml><?xml version="1.0" encoding="utf-8"?>
<a:theme xmlns:a="http://schemas.openxmlformats.org/drawingml/2006/main" name="20_Kantar TNS Presentation Template (16_9)">
  <a:themeElements>
    <a:clrScheme name="Kantar TNS colours">
      <a:dk1>
        <a:srgbClr val="717171"/>
      </a:dk1>
      <a:lt1>
        <a:srgbClr val="FFFFFF"/>
      </a:lt1>
      <a:dk2>
        <a:srgbClr val="81C341"/>
      </a:dk2>
      <a:lt2>
        <a:srgbClr val="E5007E"/>
      </a:lt2>
      <a:accent1>
        <a:srgbClr val="C50017"/>
      </a:accent1>
      <a:accent2>
        <a:srgbClr val="F7911E"/>
      </a:accent2>
      <a:accent3>
        <a:srgbClr val="EF5205"/>
      </a:accent3>
      <a:accent4>
        <a:srgbClr val="7A2280"/>
      </a:accent4>
      <a:accent5>
        <a:srgbClr val="3EB1CC"/>
      </a:accent5>
      <a:accent6>
        <a:srgbClr val="4655A5"/>
      </a:accent6>
      <a:hlink>
        <a:srgbClr val="E5007E"/>
      </a:hlink>
      <a:folHlink>
        <a:srgbClr val="E5007E"/>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ltGray">
        <a:solidFill>
          <a:srgbClr val="717171"/>
        </a:solidFill>
        <a:ln w="12700">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gn="l">
          <a:defRPr sz="1400" b="0"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1400" dirty="0" err="1" smtClean="0"/>
        </a:defPPr>
      </a:lstStyle>
    </a:txDef>
  </a:objectDefaults>
  <a:extraClrSchemeLst/>
  <a:custClrLst>
    <a:custClr name="Dark Green">
      <a:srgbClr val="145D04"/>
    </a:custClr>
    <a:custClr name="Dark Red">
      <a:srgbClr val="990002"/>
    </a:custClr>
    <a:custClr name="Dark Purple">
      <a:srgbClr val="4C1D52"/>
    </a:custClr>
    <a:custClr name="Dark Blue">
      <a:srgbClr val="131C6B"/>
    </a:custClr>
    <a:custClr name="Grey 1">
      <a:srgbClr val="333333"/>
    </a:custClr>
    <a:custClr name="Grey 2">
      <a:srgbClr val="848484"/>
    </a:custClr>
    <a:custClr name="Grey 3">
      <a:srgbClr val="A8A8A8"/>
    </a:custClr>
    <a:custClr name="Grey 4">
      <a:srgbClr val="CBCBCB"/>
    </a:custClr>
    <a:custClr name="Grey 5">
      <a:srgbClr val="DEDEDE"/>
    </a:custClr>
  </a:custClrLst>
  <a:extLst>
    <a:ext uri="{05A4C25C-085E-4340-85A3-A5531E510DB2}">
      <thm15:themeFamily xmlns:thm15="http://schemas.microsoft.com/office/thememl/2012/main" name="Kantar TNS PowerPoint template 16x9 - for reports and proposals.potx" id="{DCC7BBC4-84F1-431F-9EE2-915DB0D0E67C}" vid="{50B473D7-3A9E-411B-BF0E-C2FC8B7EC07E}"/>
    </a:ext>
  </a:extLst>
</a:theme>
</file>

<file path=ppt/theme/theme24.xml><?xml version="1.0" encoding="utf-8"?>
<a:theme xmlns:a="http://schemas.openxmlformats.org/drawingml/2006/main" name="21_Kantar TNS Presentation Template (16_9)">
  <a:themeElements>
    <a:clrScheme name="Kantar TNS colours">
      <a:dk1>
        <a:srgbClr val="717171"/>
      </a:dk1>
      <a:lt1>
        <a:srgbClr val="FFFFFF"/>
      </a:lt1>
      <a:dk2>
        <a:srgbClr val="81C341"/>
      </a:dk2>
      <a:lt2>
        <a:srgbClr val="E5007E"/>
      </a:lt2>
      <a:accent1>
        <a:srgbClr val="C50017"/>
      </a:accent1>
      <a:accent2>
        <a:srgbClr val="F7911E"/>
      </a:accent2>
      <a:accent3>
        <a:srgbClr val="EF5205"/>
      </a:accent3>
      <a:accent4>
        <a:srgbClr val="7A2280"/>
      </a:accent4>
      <a:accent5>
        <a:srgbClr val="3EB1CC"/>
      </a:accent5>
      <a:accent6>
        <a:srgbClr val="4655A5"/>
      </a:accent6>
      <a:hlink>
        <a:srgbClr val="E5007E"/>
      </a:hlink>
      <a:folHlink>
        <a:srgbClr val="E5007E"/>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ltGray">
        <a:solidFill>
          <a:srgbClr val="717171"/>
        </a:solidFill>
        <a:ln w="12700">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gn="l">
          <a:defRPr sz="1400" b="0"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1400" dirty="0" err="1" smtClean="0"/>
        </a:defPPr>
      </a:lstStyle>
    </a:txDef>
  </a:objectDefaults>
  <a:extraClrSchemeLst/>
  <a:custClrLst>
    <a:custClr name="Dark Green">
      <a:srgbClr val="145D04"/>
    </a:custClr>
    <a:custClr name="Dark Red">
      <a:srgbClr val="990002"/>
    </a:custClr>
    <a:custClr name="Dark Purple">
      <a:srgbClr val="4C1D52"/>
    </a:custClr>
    <a:custClr name="Dark Blue">
      <a:srgbClr val="131C6B"/>
    </a:custClr>
    <a:custClr name="Grey 1">
      <a:srgbClr val="333333"/>
    </a:custClr>
    <a:custClr name="Grey 2">
      <a:srgbClr val="848484"/>
    </a:custClr>
    <a:custClr name="Grey 3">
      <a:srgbClr val="A8A8A8"/>
    </a:custClr>
    <a:custClr name="Grey 4">
      <a:srgbClr val="CBCBCB"/>
    </a:custClr>
    <a:custClr name="Grey 5">
      <a:srgbClr val="DEDEDE"/>
    </a:custClr>
  </a:custClrLst>
  <a:extLst>
    <a:ext uri="{05A4C25C-085E-4340-85A3-A5531E510DB2}">
      <thm15:themeFamily xmlns:thm15="http://schemas.microsoft.com/office/thememl/2012/main" name="Kantar TNS PowerPoint template 16x9 - for reports and proposals.potx" id="{DCC7BBC4-84F1-431F-9EE2-915DB0D0E67C}" vid="{50B473D7-3A9E-411B-BF0E-C2FC8B7EC07E}"/>
    </a:ext>
  </a:extLst>
</a:theme>
</file>

<file path=ppt/theme/theme25.xml><?xml version="1.0" encoding="utf-8"?>
<a:theme xmlns:a="http://schemas.openxmlformats.org/drawingml/2006/main" name="22_Kantar TNS Presentation Template (16_9)">
  <a:themeElements>
    <a:clrScheme name="Kantar TNS colours">
      <a:dk1>
        <a:srgbClr val="717171"/>
      </a:dk1>
      <a:lt1>
        <a:srgbClr val="FFFFFF"/>
      </a:lt1>
      <a:dk2>
        <a:srgbClr val="81C341"/>
      </a:dk2>
      <a:lt2>
        <a:srgbClr val="E5007E"/>
      </a:lt2>
      <a:accent1>
        <a:srgbClr val="C50017"/>
      </a:accent1>
      <a:accent2>
        <a:srgbClr val="F7911E"/>
      </a:accent2>
      <a:accent3>
        <a:srgbClr val="EF5205"/>
      </a:accent3>
      <a:accent4>
        <a:srgbClr val="7A2280"/>
      </a:accent4>
      <a:accent5>
        <a:srgbClr val="3EB1CC"/>
      </a:accent5>
      <a:accent6>
        <a:srgbClr val="4655A5"/>
      </a:accent6>
      <a:hlink>
        <a:srgbClr val="E5007E"/>
      </a:hlink>
      <a:folHlink>
        <a:srgbClr val="E5007E"/>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ltGray">
        <a:solidFill>
          <a:srgbClr val="717171"/>
        </a:solidFill>
        <a:ln w="12700">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gn="l">
          <a:defRPr sz="1400" b="0"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1400" dirty="0" err="1" smtClean="0"/>
        </a:defPPr>
      </a:lstStyle>
    </a:txDef>
  </a:objectDefaults>
  <a:extraClrSchemeLst/>
  <a:custClrLst>
    <a:custClr name="Dark Green">
      <a:srgbClr val="145D04"/>
    </a:custClr>
    <a:custClr name="Dark Red">
      <a:srgbClr val="990002"/>
    </a:custClr>
    <a:custClr name="Dark Purple">
      <a:srgbClr val="4C1D52"/>
    </a:custClr>
    <a:custClr name="Dark Blue">
      <a:srgbClr val="131C6B"/>
    </a:custClr>
    <a:custClr name="Grey 1">
      <a:srgbClr val="333333"/>
    </a:custClr>
    <a:custClr name="Grey 2">
      <a:srgbClr val="848484"/>
    </a:custClr>
    <a:custClr name="Grey 3">
      <a:srgbClr val="A8A8A8"/>
    </a:custClr>
    <a:custClr name="Grey 4">
      <a:srgbClr val="CBCBCB"/>
    </a:custClr>
    <a:custClr name="Grey 5">
      <a:srgbClr val="DEDEDE"/>
    </a:custClr>
  </a:custClrLst>
  <a:extLst>
    <a:ext uri="{05A4C25C-085E-4340-85A3-A5531E510DB2}">
      <thm15:themeFamily xmlns:thm15="http://schemas.microsoft.com/office/thememl/2012/main" name="Kantar TNS PowerPoint template 16x9 - for reports and proposals.potx" id="{DCC7BBC4-84F1-431F-9EE2-915DB0D0E67C}" vid="{50B473D7-3A9E-411B-BF0E-C2FC8B7EC07E}"/>
    </a:ext>
  </a:extLst>
</a:theme>
</file>

<file path=ppt/theme/theme26.xml><?xml version="1.0" encoding="utf-8"?>
<a:theme xmlns:a="http://schemas.openxmlformats.org/drawingml/2006/main" name="23_Kantar TNS Presentation Template (16_9)">
  <a:themeElements>
    <a:clrScheme name="Kantar TNS colours">
      <a:dk1>
        <a:srgbClr val="717171"/>
      </a:dk1>
      <a:lt1>
        <a:srgbClr val="FFFFFF"/>
      </a:lt1>
      <a:dk2>
        <a:srgbClr val="81C341"/>
      </a:dk2>
      <a:lt2>
        <a:srgbClr val="E5007E"/>
      </a:lt2>
      <a:accent1>
        <a:srgbClr val="C50017"/>
      </a:accent1>
      <a:accent2>
        <a:srgbClr val="F7911E"/>
      </a:accent2>
      <a:accent3>
        <a:srgbClr val="EF5205"/>
      </a:accent3>
      <a:accent4>
        <a:srgbClr val="7A2280"/>
      </a:accent4>
      <a:accent5>
        <a:srgbClr val="3EB1CC"/>
      </a:accent5>
      <a:accent6>
        <a:srgbClr val="4655A5"/>
      </a:accent6>
      <a:hlink>
        <a:srgbClr val="E5007E"/>
      </a:hlink>
      <a:folHlink>
        <a:srgbClr val="E5007E"/>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ltGray">
        <a:solidFill>
          <a:srgbClr val="717171"/>
        </a:solidFill>
        <a:ln w="12700">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gn="l">
          <a:defRPr sz="1400" b="0"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1400" dirty="0" err="1" smtClean="0"/>
        </a:defPPr>
      </a:lstStyle>
    </a:txDef>
  </a:objectDefaults>
  <a:extraClrSchemeLst/>
  <a:custClrLst>
    <a:custClr name="Dark Green">
      <a:srgbClr val="145D04"/>
    </a:custClr>
    <a:custClr name="Dark Red">
      <a:srgbClr val="990002"/>
    </a:custClr>
    <a:custClr name="Dark Purple">
      <a:srgbClr val="4C1D52"/>
    </a:custClr>
    <a:custClr name="Dark Blue">
      <a:srgbClr val="131C6B"/>
    </a:custClr>
    <a:custClr name="Grey 1">
      <a:srgbClr val="333333"/>
    </a:custClr>
    <a:custClr name="Grey 2">
      <a:srgbClr val="848484"/>
    </a:custClr>
    <a:custClr name="Grey 3">
      <a:srgbClr val="A8A8A8"/>
    </a:custClr>
    <a:custClr name="Grey 4">
      <a:srgbClr val="CBCBCB"/>
    </a:custClr>
    <a:custClr name="Grey 5">
      <a:srgbClr val="DEDEDE"/>
    </a:custClr>
  </a:custClrLst>
  <a:extLst>
    <a:ext uri="{05A4C25C-085E-4340-85A3-A5531E510DB2}">
      <thm15:themeFamily xmlns:thm15="http://schemas.microsoft.com/office/thememl/2012/main" name="Kantar TNS PowerPoint template 16x9 - for reports and proposals.potx" id="{DCC7BBC4-84F1-431F-9EE2-915DB0D0E67C}" vid="{50B473D7-3A9E-411B-BF0E-C2FC8B7EC07E}"/>
    </a:ext>
  </a:extLst>
</a:theme>
</file>

<file path=ppt/theme/theme27.xml><?xml version="1.0" encoding="utf-8"?>
<a:theme xmlns:a="http://schemas.openxmlformats.org/drawingml/2006/main" name="24_Kantar TNS Presentation Template (16_9)">
  <a:themeElements>
    <a:clrScheme name="Kantar TNS colours">
      <a:dk1>
        <a:srgbClr val="717171"/>
      </a:dk1>
      <a:lt1>
        <a:srgbClr val="FFFFFF"/>
      </a:lt1>
      <a:dk2>
        <a:srgbClr val="81C341"/>
      </a:dk2>
      <a:lt2>
        <a:srgbClr val="E5007E"/>
      </a:lt2>
      <a:accent1>
        <a:srgbClr val="C50017"/>
      </a:accent1>
      <a:accent2>
        <a:srgbClr val="F7911E"/>
      </a:accent2>
      <a:accent3>
        <a:srgbClr val="EF5205"/>
      </a:accent3>
      <a:accent4>
        <a:srgbClr val="7A2280"/>
      </a:accent4>
      <a:accent5>
        <a:srgbClr val="3EB1CC"/>
      </a:accent5>
      <a:accent6>
        <a:srgbClr val="4655A5"/>
      </a:accent6>
      <a:hlink>
        <a:srgbClr val="E5007E"/>
      </a:hlink>
      <a:folHlink>
        <a:srgbClr val="E5007E"/>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ltGray">
        <a:solidFill>
          <a:srgbClr val="717171"/>
        </a:solidFill>
        <a:ln w="12700">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gn="l">
          <a:defRPr sz="1400" b="0"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1400" dirty="0" err="1" smtClean="0"/>
        </a:defPPr>
      </a:lstStyle>
    </a:txDef>
  </a:objectDefaults>
  <a:extraClrSchemeLst/>
  <a:custClrLst>
    <a:custClr name="Dark Green">
      <a:srgbClr val="145D04"/>
    </a:custClr>
    <a:custClr name="Dark Red">
      <a:srgbClr val="990002"/>
    </a:custClr>
    <a:custClr name="Dark Purple">
      <a:srgbClr val="4C1D52"/>
    </a:custClr>
    <a:custClr name="Dark Blue">
      <a:srgbClr val="131C6B"/>
    </a:custClr>
    <a:custClr name="Grey 1">
      <a:srgbClr val="333333"/>
    </a:custClr>
    <a:custClr name="Grey 2">
      <a:srgbClr val="848484"/>
    </a:custClr>
    <a:custClr name="Grey 3">
      <a:srgbClr val="A8A8A8"/>
    </a:custClr>
    <a:custClr name="Grey 4">
      <a:srgbClr val="CBCBCB"/>
    </a:custClr>
    <a:custClr name="Grey 5">
      <a:srgbClr val="DEDEDE"/>
    </a:custClr>
  </a:custClrLst>
  <a:extLst>
    <a:ext uri="{05A4C25C-085E-4340-85A3-A5531E510DB2}">
      <thm15:themeFamily xmlns:thm15="http://schemas.microsoft.com/office/thememl/2012/main" name="Kantar TNS PowerPoint template 16x9 - for reports and proposals.potx" id="{DCC7BBC4-84F1-431F-9EE2-915DB0D0E67C}" vid="{50B473D7-3A9E-411B-BF0E-C2FC8B7EC07E}"/>
    </a:ext>
  </a:extLst>
</a:theme>
</file>

<file path=ppt/theme/theme28.xml><?xml version="1.0" encoding="utf-8"?>
<a:theme xmlns:a="http://schemas.openxmlformats.org/drawingml/2006/main" name="25_Kantar TNS Presentation Template (16_9)">
  <a:themeElements>
    <a:clrScheme name="Kantar TNS colours">
      <a:dk1>
        <a:srgbClr val="717171"/>
      </a:dk1>
      <a:lt1>
        <a:srgbClr val="FFFFFF"/>
      </a:lt1>
      <a:dk2>
        <a:srgbClr val="81C341"/>
      </a:dk2>
      <a:lt2>
        <a:srgbClr val="E5007E"/>
      </a:lt2>
      <a:accent1>
        <a:srgbClr val="C50017"/>
      </a:accent1>
      <a:accent2>
        <a:srgbClr val="F7911E"/>
      </a:accent2>
      <a:accent3>
        <a:srgbClr val="EF5205"/>
      </a:accent3>
      <a:accent4>
        <a:srgbClr val="7A2280"/>
      </a:accent4>
      <a:accent5>
        <a:srgbClr val="3EB1CC"/>
      </a:accent5>
      <a:accent6>
        <a:srgbClr val="4655A5"/>
      </a:accent6>
      <a:hlink>
        <a:srgbClr val="E5007E"/>
      </a:hlink>
      <a:folHlink>
        <a:srgbClr val="E5007E"/>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ltGray">
        <a:solidFill>
          <a:srgbClr val="717171"/>
        </a:solidFill>
        <a:ln w="12700">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gn="l">
          <a:defRPr sz="1400" b="0"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1400" dirty="0" err="1" smtClean="0"/>
        </a:defPPr>
      </a:lstStyle>
    </a:txDef>
  </a:objectDefaults>
  <a:extraClrSchemeLst/>
  <a:custClrLst>
    <a:custClr name="Dark Green">
      <a:srgbClr val="145D04"/>
    </a:custClr>
    <a:custClr name="Dark Red">
      <a:srgbClr val="990002"/>
    </a:custClr>
    <a:custClr name="Dark Purple">
      <a:srgbClr val="4C1D52"/>
    </a:custClr>
    <a:custClr name="Dark Blue">
      <a:srgbClr val="131C6B"/>
    </a:custClr>
    <a:custClr name="Grey 1">
      <a:srgbClr val="333333"/>
    </a:custClr>
    <a:custClr name="Grey 2">
      <a:srgbClr val="848484"/>
    </a:custClr>
    <a:custClr name="Grey 3">
      <a:srgbClr val="A8A8A8"/>
    </a:custClr>
    <a:custClr name="Grey 4">
      <a:srgbClr val="CBCBCB"/>
    </a:custClr>
    <a:custClr name="Grey 5">
      <a:srgbClr val="DEDEDE"/>
    </a:custClr>
  </a:custClrLst>
  <a:extLst>
    <a:ext uri="{05A4C25C-085E-4340-85A3-A5531E510DB2}">
      <thm15:themeFamily xmlns:thm15="http://schemas.microsoft.com/office/thememl/2012/main" name="Kantar TNS PowerPoint template 16x9 - for reports and proposals.potx" id="{DCC7BBC4-84F1-431F-9EE2-915DB0D0E67C}" vid="{50B473D7-3A9E-411B-BF0E-C2FC8B7EC07E}"/>
    </a:ext>
  </a:extLst>
</a:theme>
</file>

<file path=ppt/theme/theme29.xml><?xml version="1.0" encoding="utf-8"?>
<a:theme xmlns:a="http://schemas.openxmlformats.org/drawingml/2006/main" name="26_Kantar TNS Presentation Template (16_9)">
  <a:themeElements>
    <a:clrScheme name="Kantar TNS colours">
      <a:dk1>
        <a:srgbClr val="717171"/>
      </a:dk1>
      <a:lt1>
        <a:srgbClr val="FFFFFF"/>
      </a:lt1>
      <a:dk2>
        <a:srgbClr val="81C341"/>
      </a:dk2>
      <a:lt2>
        <a:srgbClr val="E5007E"/>
      </a:lt2>
      <a:accent1>
        <a:srgbClr val="C50017"/>
      </a:accent1>
      <a:accent2>
        <a:srgbClr val="F7911E"/>
      </a:accent2>
      <a:accent3>
        <a:srgbClr val="EF5205"/>
      </a:accent3>
      <a:accent4>
        <a:srgbClr val="7A2280"/>
      </a:accent4>
      <a:accent5>
        <a:srgbClr val="3EB1CC"/>
      </a:accent5>
      <a:accent6>
        <a:srgbClr val="4655A5"/>
      </a:accent6>
      <a:hlink>
        <a:srgbClr val="E5007E"/>
      </a:hlink>
      <a:folHlink>
        <a:srgbClr val="E5007E"/>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ltGray">
        <a:solidFill>
          <a:srgbClr val="717171"/>
        </a:solidFill>
        <a:ln w="12700">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gn="l">
          <a:defRPr sz="1400" b="0"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1400" dirty="0" err="1" smtClean="0"/>
        </a:defPPr>
      </a:lstStyle>
    </a:txDef>
  </a:objectDefaults>
  <a:extraClrSchemeLst/>
  <a:custClrLst>
    <a:custClr name="Dark Green">
      <a:srgbClr val="145D04"/>
    </a:custClr>
    <a:custClr name="Dark Red">
      <a:srgbClr val="990002"/>
    </a:custClr>
    <a:custClr name="Dark Purple">
      <a:srgbClr val="4C1D52"/>
    </a:custClr>
    <a:custClr name="Dark Blue">
      <a:srgbClr val="131C6B"/>
    </a:custClr>
    <a:custClr name="Grey 1">
      <a:srgbClr val="333333"/>
    </a:custClr>
    <a:custClr name="Grey 2">
      <a:srgbClr val="848484"/>
    </a:custClr>
    <a:custClr name="Grey 3">
      <a:srgbClr val="A8A8A8"/>
    </a:custClr>
    <a:custClr name="Grey 4">
      <a:srgbClr val="CBCBCB"/>
    </a:custClr>
    <a:custClr name="Grey 5">
      <a:srgbClr val="DEDEDE"/>
    </a:custClr>
  </a:custClrLst>
  <a:extLst>
    <a:ext uri="{05A4C25C-085E-4340-85A3-A5531E510DB2}">
      <thm15:themeFamily xmlns:thm15="http://schemas.microsoft.com/office/thememl/2012/main" name="Kantar TNS PowerPoint template 16x9 - for reports and proposals.potx" id="{DCC7BBC4-84F1-431F-9EE2-915DB0D0E67C}" vid="{50B473D7-3A9E-411B-BF0E-C2FC8B7EC07E}"/>
    </a:ext>
  </a:extLst>
</a:theme>
</file>

<file path=ppt/theme/theme3.xml><?xml version="1.0" encoding="utf-8"?>
<a:theme xmlns:a="http://schemas.openxmlformats.org/drawingml/2006/main" name="2_Content slides - no sub heading">
  <a:themeElements>
    <a:clrScheme name="Kantar TNS">
      <a:dk1>
        <a:srgbClr val="717171"/>
      </a:dk1>
      <a:lt1>
        <a:srgbClr val="FFFFFF"/>
      </a:lt1>
      <a:dk2>
        <a:srgbClr val="81C341"/>
      </a:dk2>
      <a:lt2>
        <a:srgbClr val="E5007E"/>
      </a:lt2>
      <a:accent1>
        <a:srgbClr val="C50017"/>
      </a:accent1>
      <a:accent2>
        <a:srgbClr val="F7911E"/>
      </a:accent2>
      <a:accent3>
        <a:srgbClr val="EF5205"/>
      </a:accent3>
      <a:accent4>
        <a:srgbClr val="7A2280"/>
      </a:accent4>
      <a:accent5>
        <a:srgbClr val="3EB1CC"/>
      </a:accent5>
      <a:accent6>
        <a:srgbClr val="4655A5"/>
      </a:accent6>
      <a:hlink>
        <a:srgbClr val="E5007E"/>
      </a:hlink>
      <a:folHlink>
        <a:srgbClr val="E5007E"/>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solidFill>
        <a:ln>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defRPr sz="1600" dirty="0" smtClean="0"/>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1600" dirty="0" err="1" smtClean="0"/>
        </a:defPPr>
      </a:lstStyle>
    </a:txDef>
  </a:objectDefaults>
  <a:extraClrSchemeLst/>
  <a:custClrLst>
    <a:custClr name="Dark Green">
      <a:srgbClr val="145D04"/>
    </a:custClr>
    <a:custClr name="Dark Red">
      <a:srgbClr val="990002"/>
    </a:custClr>
    <a:custClr name="Dark Purple">
      <a:srgbClr val="4C1D52"/>
    </a:custClr>
    <a:custClr name="Dark Blue">
      <a:srgbClr val="131C6B"/>
    </a:custClr>
    <a:custClr name="Grey 1">
      <a:srgbClr val="333333"/>
    </a:custClr>
    <a:custClr name="Grey 2">
      <a:srgbClr val="848484"/>
    </a:custClr>
    <a:custClr name="Grey 3">
      <a:srgbClr val="A8A8A8"/>
    </a:custClr>
    <a:custClr name="Grey 4">
      <a:srgbClr val="CBCBCB"/>
    </a:custClr>
    <a:custClr name="Grey 5">
      <a:srgbClr val="DEDEDE"/>
    </a:custClr>
  </a:custClrLst>
  <a:extLst>
    <a:ext uri="{05A4C25C-085E-4340-85A3-A5531E510DB2}">
      <thm15:themeFamily xmlns:thm15="http://schemas.microsoft.com/office/thememl/2012/main" name="Kantar TNS PowerPoint template 16x9 - for reports and proposals.potx" id="{8C354CD1-9CBE-4064-BD49-5C213C037077}" vid="{30F6C64D-2726-4F02-86BC-2B4754F00A45}"/>
    </a:ext>
  </a:extLst>
</a:theme>
</file>

<file path=ppt/theme/theme3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CL_Local_report_Design_01">
  <a:themeElements>
    <a:clrScheme name="Kantar TNS colours">
      <a:dk1>
        <a:srgbClr val="717171"/>
      </a:dk1>
      <a:lt1>
        <a:srgbClr val="FFFFFF"/>
      </a:lt1>
      <a:dk2>
        <a:srgbClr val="81C341"/>
      </a:dk2>
      <a:lt2>
        <a:srgbClr val="E5007E"/>
      </a:lt2>
      <a:accent1>
        <a:srgbClr val="C50017"/>
      </a:accent1>
      <a:accent2>
        <a:srgbClr val="F7911E"/>
      </a:accent2>
      <a:accent3>
        <a:srgbClr val="EF5205"/>
      </a:accent3>
      <a:accent4>
        <a:srgbClr val="7A2280"/>
      </a:accent4>
      <a:accent5>
        <a:srgbClr val="3EB1CC"/>
      </a:accent5>
      <a:accent6>
        <a:srgbClr val="4655A5"/>
      </a:accent6>
      <a:hlink>
        <a:srgbClr val="E5007E"/>
      </a:hlink>
      <a:folHlink>
        <a:srgbClr val="E5007E"/>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ltGray">
        <a:solidFill>
          <a:srgbClr val="717171"/>
        </a:solidFill>
        <a:ln w="12700">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gn="l">
          <a:defRPr sz="1400" b="0"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1400" dirty="0" err="1" smtClean="0"/>
        </a:defPPr>
      </a:lstStyle>
    </a:txDef>
  </a:objectDefaults>
  <a:extraClrSchemeLst/>
  <a:custClrLst>
    <a:custClr name="Dark Green">
      <a:srgbClr val="145D04"/>
    </a:custClr>
    <a:custClr name="Dark Red">
      <a:srgbClr val="990002"/>
    </a:custClr>
    <a:custClr name="Dark Purple">
      <a:srgbClr val="4C1D52"/>
    </a:custClr>
    <a:custClr name="Dark Blue">
      <a:srgbClr val="131C6B"/>
    </a:custClr>
    <a:custClr name="Grey 1">
      <a:srgbClr val="333333"/>
    </a:custClr>
    <a:custClr name="Grey 2">
      <a:srgbClr val="848484"/>
    </a:custClr>
    <a:custClr name="Grey 3">
      <a:srgbClr val="A8A8A8"/>
    </a:custClr>
    <a:custClr name="Grey 4">
      <a:srgbClr val="CBCBCB"/>
    </a:custClr>
    <a:custClr name="Grey 5">
      <a:srgbClr val="DEDEDE"/>
    </a:custClr>
  </a:custClrLst>
  <a:extLst>
    <a:ext uri="{05A4C25C-085E-4340-85A3-A5531E510DB2}">
      <thm15:themeFamily xmlns:thm15="http://schemas.microsoft.com/office/thememl/2012/main" name="Kantar TNS PowerPoint template 16x9 - for reports and proposals.potx" id="{8C354CD1-9CBE-4064-BD49-5C213C037077}" vid="{C026161B-10A7-4FE9-8E95-E49A8FDDDB39}"/>
    </a:ext>
  </a:extLst>
</a:theme>
</file>

<file path=ppt/theme/theme5.xml><?xml version="1.0" encoding="utf-8"?>
<a:theme xmlns:a="http://schemas.openxmlformats.org/drawingml/2006/main" name="2_Kantar TNS Presentation Template (16_9)">
  <a:themeElements>
    <a:clrScheme name="Kantar TNS">
      <a:dk1>
        <a:srgbClr val="717171"/>
      </a:dk1>
      <a:lt1>
        <a:srgbClr val="FFFFFF"/>
      </a:lt1>
      <a:dk2>
        <a:srgbClr val="81C341"/>
      </a:dk2>
      <a:lt2>
        <a:srgbClr val="E5007E"/>
      </a:lt2>
      <a:accent1>
        <a:srgbClr val="C50017"/>
      </a:accent1>
      <a:accent2>
        <a:srgbClr val="F7911E"/>
      </a:accent2>
      <a:accent3>
        <a:srgbClr val="EF5205"/>
      </a:accent3>
      <a:accent4>
        <a:srgbClr val="7A2280"/>
      </a:accent4>
      <a:accent5>
        <a:srgbClr val="3EB1CC"/>
      </a:accent5>
      <a:accent6>
        <a:srgbClr val="4655A5"/>
      </a:accent6>
      <a:hlink>
        <a:srgbClr val="E5007E"/>
      </a:hlink>
      <a:folHlink>
        <a:srgbClr val="E5007E"/>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solidFill>
        <a:ln>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defRPr sz="1600" dirty="0" smtClean="0"/>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1600" dirty="0" err="1" smtClean="0"/>
        </a:defPPr>
      </a:lstStyle>
    </a:txDef>
  </a:objectDefaults>
  <a:extraClrSchemeLst/>
  <a:extLst>
    <a:ext uri="{05A4C25C-085E-4340-85A3-A5531E510DB2}">
      <thm15:themeFamily xmlns:thm15="http://schemas.microsoft.com/office/thememl/2012/main" name="Kantar TNS PowerPoint template 16x9 - for presentations and pitches.potx" id="{25B204C4-8FE5-49BF-8FCF-2433131BB358}" vid="{29596B74-9E2D-4DC3-B1EB-9AC68FC449E0}"/>
    </a:ext>
  </a:extLst>
</a:theme>
</file>

<file path=ppt/theme/theme6.xml><?xml version="1.0" encoding="utf-8"?>
<a:theme xmlns:a="http://schemas.openxmlformats.org/drawingml/2006/main" name="00_PREFERRED 16x9 WIDE 14 font">
  <a:themeElements>
    <a:clrScheme name="KANTAR PUBLIC 2">
      <a:dk1>
        <a:srgbClr val="717171"/>
      </a:dk1>
      <a:lt1>
        <a:srgbClr val="FFFFFF"/>
      </a:lt1>
      <a:dk2>
        <a:srgbClr val="001A90"/>
      </a:dk2>
      <a:lt2>
        <a:srgbClr val="C3C5C8"/>
      </a:lt2>
      <a:accent1>
        <a:srgbClr val="9C9B9B"/>
      </a:accent1>
      <a:accent2>
        <a:srgbClr val="00A1DE"/>
      </a:accent2>
      <a:accent3>
        <a:srgbClr val="96C921"/>
      </a:accent3>
      <a:accent4>
        <a:srgbClr val="DC6B2F"/>
      </a:accent4>
      <a:accent5>
        <a:srgbClr val="9A3324"/>
      </a:accent5>
      <a:accent6>
        <a:srgbClr val="712D8A"/>
      </a:accent6>
      <a:hlink>
        <a:srgbClr val="0563C1"/>
      </a:hlink>
      <a:folHlink>
        <a:srgbClr val="954F72"/>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ltGray">
        <a:solidFill>
          <a:srgbClr val="717171"/>
        </a:solidFill>
        <a:ln w="12700">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gn="l">
          <a:defRPr sz="1400" b="0"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1400" dirty="0" err="1" smtClean="0"/>
        </a:defPPr>
      </a:lstStyle>
    </a:txDef>
  </a:objectDefaults>
  <a:extraClrSchemeLst/>
  <a:custClrLst>
    <a:custClr name="Dark Green">
      <a:srgbClr val="145D04"/>
    </a:custClr>
    <a:custClr name="Dark Red">
      <a:srgbClr val="990002"/>
    </a:custClr>
    <a:custClr name="Dark Purple">
      <a:srgbClr val="4C1D52"/>
    </a:custClr>
    <a:custClr name="Dark Blue">
      <a:srgbClr val="131C6B"/>
    </a:custClr>
    <a:custClr name="Grey 1">
      <a:srgbClr val="333333"/>
    </a:custClr>
    <a:custClr name="Grey 2">
      <a:srgbClr val="848484"/>
    </a:custClr>
    <a:custClr name="Grey 3">
      <a:srgbClr val="A8A8A8"/>
    </a:custClr>
    <a:custClr name="Grey 4">
      <a:srgbClr val="CBCBCB"/>
    </a:custClr>
    <a:custClr name="Grey 5">
      <a:srgbClr val="DEDEDE"/>
    </a:custClr>
  </a:custClrLst>
  <a:extLst>
    <a:ext uri="{05A4C25C-085E-4340-85A3-A5531E510DB2}">
      <thm15:themeFamily xmlns:thm15="http://schemas.microsoft.com/office/thememl/2012/main" name="Presentation16" id="{01511617-626C-DE46-9A96-6EC20D6DA1FE}" vid="{F06778AE-EB9A-1640-9917-C35BF382F008}"/>
    </a:ext>
  </a:extLst>
</a:theme>
</file>

<file path=ppt/theme/theme7.xml><?xml version="1.0" encoding="utf-8"?>
<a:theme xmlns:a="http://schemas.openxmlformats.org/drawingml/2006/main" name="3_Kantar TNS Presentation Template (16_9)">
  <a:themeElements>
    <a:clrScheme name="Kantar TNS">
      <a:dk1>
        <a:srgbClr val="717171"/>
      </a:dk1>
      <a:lt1>
        <a:srgbClr val="FFFFFF"/>
      </a:lt1>
      <a:dk2>
        <a:srgbClr val="81C341"/>
      </a:dk2>
      <a:lt2>
        <a:srgbClr val="E5007E"/>
      </a:lt2>
      <a:accent1>
        <a:srgbClr val="C50017"/>
      </a:accent1>
      <a:accent2>
        <a:srgbClr val="F7911E"/>
      </a:accent2>
      <a:accent3>
        <a:srgbClr val="EF5205"/>
      </a:accent3>
      <a:accent4>
        <a:srgbClr val="7A2280"/>
      </a:accent4>
      <a:accent5>
        <a:srgbClr val="3EB1CC"/>
      </a:accent5>
      <a:accent6>
        <a:srgbClr val="4655A5"/>
      </a:accent6>
      <a:hlink>
        <a:srgbClr val="E5007E"/>
      </a:hlink>
      <a:folHlink>
        <a:srgbClr val="E5007E"/>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ltGray">
        <a:solidFill>
          <a:srgbClr val="717171"/>
        </a:solidFill>
        <a:ln w="12700">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gn="l">
          <a:defRPr sz="1600" b="0"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1600" dirty="0" err="1" smtClean="0"/>
        </a:defPPr>
      </a:lstStyle>
    </a:txDef>
  </a:objectDefaults>
  <a:extraClrSchemeLst/>
  <a:custClrLst>
    <a:custClr name="Dark Green">
      <a:srgbClr val="145D04"/>
    </a:custClr>
    <a:custClr name="Dark Red">
      <a:srgbClr val="990002"/>
    </a:custClr>
    <a:custClr name="Dark Purple">
      <a:srgbClr val="4C1D52"/>
    </a:custClr>
    <a:custClr name="Dark Blue">
      <a:srgbClr val="131C6B"/>
    </a:custClr>
    <a:custClr name="Grey 1">
      <a:srgbClr val="333333"/>
    </a:custClr>
    <a:custClr name="Grey 2">
      <a:srgbClr val="848484"/>
    </a:custClr>
    <a:custClr name="Grey 3">
      <a:srgbClr val="A8A8A8"/>
    </a:custClr>
    <a:custClr name="Grey 4">
      <a:srgbClr val="CBCBCB"/>
    </a:custClr>
    <a:custClr name="Grey 5">
      <a:srgbClr val="DEDEDE"/>
    </a:custClr>
  </a:custClrLst>
  <a:extLst>
    <a:ext uri="{05A4C25C-085E-4340-85A3-A5531E510DB2}">
      <thm15:themeFamily xmlns:thm15="http://schemas.microsoft.com/office/thememl/2012/main" name="Kantar TNS PowerPoint template 16x9 - for presentations and pitches [Read-Only]" id="{594C7B77-435E-4EB4-923B-65F7D301EBA3}" vid="{61BBD7AE-7E35-469A-BD65-A5F167F01D62}"/>
    </a:ext>
  </a:extLst>
</a:theme>
</file>

<file path=ppt/theme/theme8.xml><?xml version="1.0" encoding="utf-8"?>
<a:theme xmlns:a="http://schemas.openxmlformats.org/drawingml/2006/main" name="1_PREFERRED 16x9 WIDE 14 font">
  <a:themeElements>
    <a:clrScheme name="KANTAR PUBLIC 2">
      <a:dk1>
        <a:srgbClr val="717171"/>
      </a:dk1>
      <a:lt1>
        <a:srgbClr val="FFFFFF"/>
      </a:lt1>
      <a:dk2>
        <a:srgbClr val="001A90"/>
      </a:dk2>
      <a:lt2>
        <a:srgbClr val="C3C5C8"/>
      </a:lt2>
      <a:accent1>
        <a:srgbClr val="9C9B9B"/>
      </a:accent1>
      <a:accent2>
        <a:srgbClr val="00A1DE"/>
      </a:accent2>
      <a:accent3>
        <a:srgbClr val="96C921"/>
      </a:accent3>
      <a:accent4>
        <a:srgbClr val="DC6B2F"/>
      </a:accent4>
      <a:accent5>
        <a:srgbClr val="9A3324"/>
      </a:accent5>
      <a:accent6>
        <a:srgbClr val="712D8A"/>
      </a:accent6>
      <a:hlink>
        <a:srgbClr val="0563C1"/>
      </a:hlink>
      <a:folHlink>
        <a:srgbClr val="954F72"/>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ltGray">
        <a:solidFill>
          <a:srgbClr val="717171"/>
        </a:solidFill>
        <a:ln w="12700">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gn="l">
          <a:defRPr sz="1400" b="0"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1400" dirty="0" err="1" smtClean="0"/>
        </a:defPPr>
      </a:lstStyle>
    </a:txDef>
  </a:objectDefaults>
  <a:extraClrSchemeLst/>
  <a:custClrLst>
    <a:custClr name="Dark Green">
      <a:srgbClr val="145D04"/>
    </a:custClr>
    <a:custClr name="Dark Red">
      <a:srgbClr val="990002"/>
    </a:custClr>
    <a:custClr name="Dark Purple">
      <a:srgbClr val="4C1D52"/>
    </a:custClr>
    <a:custClr name="Dark Blue">
      <a:srgbClr val="131C6B"/>
    </a:custClr>
    <a:custClr name="Grey 1">
      <a:srgbClr val="333333"/>
    </a:custClr>
    <a:custClr name="Grey 2">
      <a:srgbClr val="848484"/>
    </a:custClr>
    <a:custClr name="Grey 3">
      <a:srgbClr val="A8A8A8"/>
    </a:custClr>
    <a:custClr name="Grey 4">
      <a:srgbClr val="CBCBCB"/>
    </a:custClr>
    <a:custClr name="Grey 5">
      <a:srgbClr val="DEDEDE"/>
    </a:custClr>
  </a:custClrLst>
  <a:extLst>
    <a:ext uri="{05A4C25C-085E-4340-85A3-A5531E510DB2}">
      <thm15:themeFamily xmlns:thm15="http://schemas.microsoft.com/office/thememl/2012/main" name="Presentation16" id="{01511617-626C-DE46-9A96-6EC20D6DA1FE}" vid="{F06778AE-EB9A-1640-9917-C35BF382F008}"/>
    </a:ext>
  </a:extLst>
</a:theme>
</file>

<file path=ppt/theme/theme9.xml><?xml version="1.0" encoding="utf-8"?>
<a:theme xmlns:a="http://schemas.openxmlformats.org/drawingml/2006/main" name="4_Kantar TNS Presentation Template (16_9)">
  <a:themeElements>
    <a:clrScheme name="Kantar TNS">
      <a:dk1>
        <a:srgbClr val="717171"/>
      </a:dk1>
      <a:lt1>
        <a:srgbClr val="FFFFFF"/>
      </a:lt1>
      <a:dk2>
        <a:srgbClr val="81C341"/>
      </a:dk2>
      <a:lt2>
        <a:srgbClr val="E5007E"/>
      </a:lt2>
      <a:accent1>
        <a:srgbClr val="C50017"/>
      </a:accent1>
      <a:accent2>
        <a:srgbClr val="F7911E"/>
      </a:accent2>
      <a:accent3>
        <a:srgbClr val="EF5205"/>
      </a:accent3>
      <a:accent4>
        <a:srgbClr val="7A2280"/>
      </a:accent4>
      <a:accent5>
        <a:srgbClr val="3EB1CC"/>
      </a:accent5>
      <a:accent6>
        <a:srgbClr val="4655A5"/>
      </a:accent6>
      <a:hlink>
        <a:srgbClr val="E5007E"/>
      </a:hlink>
      <a:folHlink>
        <a:srgbClr val="E5007E"/>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ltGray">
        <a:solidFill>
          <a:srgbClr val="717171"/>
        </a:solidFill>
        <a:ln w="12700">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gn="l">
          <a:defRPr sz="1600" b="0"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1600" dirty="0" err="1" smtClean="0"/>
        </a:defPPr>
      </a:lstStyle>
    </a:txDef>
  </a:objectDefaults>
  <a:extraClrSchemeLst/>
  <a:custClrLst>
    <a:custClr name="Dark Green">
      <a:srgbClr val="145D04"/>
    </a:custClr>
    <a:custClr name="Dark Red">
      <a:srgbClr val="990002"/>
    </a:custClr>
    <a:custClr name="Dark Purple">
      <a:srgbClr val="4C1D52"/>
    </a:custClr>
    <a:custClr name="Dark Blue">
      <a:srgbClr val="131C6B"/>
    </a:custClr>
    <a:custClr name="Grey 1">
      <a:srgbClr val="333333"/>
    </a:custClr>
    <a:custClr name="Grey 2">
      <a:srgbClr val="848484"/>
    </a:custClr>
    <a:custClr name="Grey 3">
      <a:srgbClr val="A8A8A8"/>
    </a:custClr>
    <a:custClr name="Grey 4">
      <a:srgbClr val="CBCBCB"/>
    </a:custClr>
    <a:custClr name="Grey 5">
      <a:srgbClr val="DEDEDE"/>
    </a:custClr>
  </a:custClrLst>
  <a:extLst>
    <a:ext uri="{05A4C25C-085E-4340-85A3-A5531E510DB2}">
      <thm15:themeFamily xmlns:thm15="http://schemas.microsoft.com/office/thememl/2012/main" name="Kantar TNS PowerPoint template 16x9 - for presentations and pitches.potx" id="{00BC4AC4-C8A2-4AE0-9B14-30E41FF0A86D}" vid="{9FE27349-A176-4E43-A5A4-23EA6D04D727}"/>
    </a:ext>
  </a:extLst>
</a:theme>
</file>

<file path=ppt/theme/themeOverride1.xml><?xml version="1.0" encoding="utf-8"?>
<a:themeOverride xmlns:a="http://schemas.openxmlformats.org/drawingml/2006/main">
  <a:clrScheme name="Kantar TNS">
    <a:dk1>
      <a:srgbClr val="717171"/>
    </a:dk1>
    <a:lt1>
      <a:srgbClr val="FFFFFF"/>
    </a:lt1>
    <a:dk2>
      <a:srgbClr val="81C341"/>
    </a:dk2>
    <a:lt2>
      <a:srgbClr val="E5007E"/>
    </a:lt2>
    <a:accent1>
      <a:srgbClr val="C50017"/>
    </a:accent1>
    <a:accent2>
      <a:srgbClr val="F7911E"/>
    </a:accent2>
    <a:accent3>
      <a:srgbClr val="EF5205"/>
    </a:accent3>
    <a:accent4>
      <a:srgbClr val="7A2280"/>
    </a:accent4>
    <a:accent5>
      <a:srgbClr val="3EB1CC"/>
    </a:accent5>
    <a:accent6>
      <a:srgbClr val="4655A5"/>
    </a:accent6>
    <a:hlink>
      <a:srgbClr val="E5007E"/>
    </a:hlink>
    <a:folHlink>
      <a:srgbClr val="E5007E"/>
    </a:folHlink>
  </a:clrScheme>
</a:themeOverride>
</file>

<file path=ppt/theme/themeOverride10.xml><?xml version="1.0" encoding="utf-8"?>
<a:themeOverride xmlns:a="http://schemas.openxmlformats.org/drawingml/2006/main">
  <a:clrScheme name="Custom 403">
    <a:dk1>
      <a:sysClr val="windowText" lastClr="000000"/>
    </a:dk1>
    <a:lt1>
      <a:sysClr val="window" lastClr="FFFFFF"/>
    </a:lt1>
    <a:dk2>
      <a:srgbClr val="BD9B08"/>
    </a:dk2>
    <a:lt2>
      <a:srgbClr val="E7E7E7"/>
    </a:lt2>
    <a:accent1>
      <a:srgbClr val="C0C0C0"/>
    </a:accent1>
    <a:accent2>
      <a:srgbClr val="989898"/>
    </a:accent2>
    <a:accent3>
      <a:srgbClr val="717171"/>
    </a:accent3>
    <a:accent4>
      <a:srgbClr val="93C021"/>
    </a:accent4>
    <a:accent5>
      <a:srgbClr val="00B6ED"/>
    </a:accent5>
    <a:accent6>
      <a:srgbClr val="E5007E"/>
    </a:accent6>
    <a:hlink>
      <a:srgbClr val="0563C1"/>
    </a:hlink>
    <a:folHlink>
      <a:srgbClr val="954F72"/>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1.xml><?xml version="1.0" encoding="utf-8"?>
<a:themeOverride xmlns:a="http://schemas.openxmlformats.org/drawingml/2006/main">
  <a:clrScheme name="Custom 429">
    <a:dk1>
      <a:srgbClr val="717171"/>
    </a:dk1>
    <a:lt1>
      <a:srgbClr val="FFFFFF"/>
    </a:lt1>
    <a:dk2>
      <a:srgbClr val="1DB3E8"/>
    </a:dk2>
    <a:lt2>
      <a:srgbClr val="96C11D"/>
    </a:lt2>
    <a:accent1>
      <a:srgbClr val="BD9B08"/>
    </a:accent1>
    <a:accent2>
      <a:srgbClr val="E60D7F"/>
    </a:accent2>
    <a:accent3>
      <a:srgbClr val="A84E97"/>
    </a:accent3>
    <a:accent4>
      <a:srgbClr val="0EADC3"/>
    </a:accent4>
    <a:accent5>
      <a:srgbClr val="F29107"/>
    </a:accent5>
    <a:accent6>
      <a:srgbClr val="FFD81D"/>
    </a:accent6>
    <a:hlink>
      <a:srgbClr val="0563C1"/>
    </a:hlink>
    <a:folHlink>
      <a:srgbClr val="954F72"/>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2.xml><?xml version="1.0" encoding="utf-8"?>
<a:themeOverride xmlns:a="http://schemas.openxmlformats.org/drawingml/2006/main">
  <a:clrScheme name="Custom 1">
    <a:dk1>
      <a:sysClr val="windowText" lastClr="000000"/>
    </a:dk1>
    <a:lt1>
      <a:sysClr val="window" lastClr="FFFFFF"/>
    </a:lt1>
    <a:dk2>
      <a:srgbClr val="FFC200"/>
    </a:dk2>
    <a:lt2>
      <a:srgbClr val="EEECE1"/>
    </a:lt2>
    <a:accent1>
      <a:srgbClr val="A6088C"/>
    </a:accent1>
    <a:accent2>
      <a:srgbClr val="0487D9"/>
    </a:accent2>
    <a:accent3>
      <a:srgbClr val="3CA688"/>
    </a:accent3>
    <a:accent4>
      <a:srgbClr val="F27501"/>
    </a:accent4>
    <a:accent5>
      <a:srgbClr val="F50505"/>
    </a:accent5>
    <a:accent6>
      <a:srgbClr val="BFBFBF"/>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3.xml><?xml version="1.0" encoding="utf-8"?>
<a:themeOverride xmlns:a="http://schemas.openxmlformats.org/drawingml/2006/main">
  <a:clrScheme name="Custom 403">
    <a:dk1>
      <a:sysClr val="windowText" lastClr="000000"/>
    </a:dk1>
    <a:lt1>
      <a:sysClr val="window" lastClr="FFFFFF"/>
    </a:lt1>
    <a:dk2>
      <a:srgbClr val="BD9B08"/>
    </a:dk2>
    <a:lt2>
      <a:srgbClr val="E7E7E7"/>
    </a:lt2>
    <a:accent1>
      <a:srgbClr val="C0C0C0"/>
    </a:accent1>
    <a:accent2>
      <a:srgbClr val="989898"/>
    </a:accent2>
    <a:accent3>
      <a:srgbClr val="717171"/>
    </a:accent3>
    <a:accent4>
      <a:srgbClr val="93C021"/>
    </a:accent4>
    <a:accent5>
      <a:srgbClr val="00B6ED"/>
    </a:accent5>
    <a:accent6>
      <a:srgbClr val="E5007E"/>
    </a:accent6>
    <a:hlink>
      <a:srgbClr val="0563C1"/>
    </a:hlink>
    <a:folHlink>
      <a:srgbClr val="954F72"/>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4.xml><?xml version="1.0" encoding="utf-8"?>
<a:themeOverride xmlns:a="http://schemas.openxmlformats.org/drawingml/2006/main">
  <a:clrScheme name="Custom 403">
    <a:dk1>
      <a:sysClr val="windowText" lastClr="000000"/>
    </a:dk1>
    <a:lt1>
      <a:sysClr val="window" lastClr="FFFFFF"/>
    </a:lt1>
    <a:dk2>
      <a:srgbClr val="BD9B08"/>
    </a:dk2>
    <a:lt2>
      <a:srgbClr val="E7E7E7"/>
    </a:lt2>
    <a:accent1>
      <a:srgbClr val="C0C0C0"/>
    </a:accent1>
    <a:accent2>
      <a:srgbClr val="989898"/>
    </a:accent2>
    <a:accent3>
      <a:srgbClr val="717171"/>
    </a:accent3>
    <a:accent4>
      <a:srgbClr val="93C021"/>
    </a:accent4>
    <a:accent5>
      <a:srgbClr val="00B6ED"/>
    </a:accent5>
    <a:accent6>
      <a:srgbClr val="E5007E"/>
    </a:accent6>
    <a:hlink>
      <a:srgbClr val="0563C1"/>
    </a:hlink>
    <a:folHlink>
      <a:srgbClr val="954F72"/>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5.xml><?xml version="1.0" encoding="utf-8"?>
<a:themeOverride xmlns:a="http://schemas.openxmlformats.org/drawingml/2006/main">
  <a:clrScheme name="Custom 429">
    <a:dk1>
      <a:srgbClr val="717171"/>
    </a:dk1>
    <a:lt1>
      <a:srgbClr val="FFFFFF"/>
    </a:lt1>
    <a:dk2>
      <a:srgbClr val="1DB3E8"/>
    </a:dk2>
    <a:lt2>
      <a:srgbClr val="96C11D"/>
    </a:lt2>
    <a:accent1>
      <a:srgbClr val="BD9B08"/>
    </a:accent1>
    <a:accent2>
      <a:srgbClr val="E60D7F"/>
    </a:accent2>
    <a:accent3>
      <a:srgbClr val="A84E97"/>
    </a:accent3>
    <a:accent4>
      <a:srgbClr val="0EADC3"/>
    </a:accent4>
    <a:accent5>
      <a:srgbClr val="F29107"/>
    </a:accent5>
    <a:accent6>
      <a:srgbClr val="FFD81D"/>
    </a:accent6>
    <a:hlink>
      <a:srgbClr val="0563C1"/>
    </a:hlink>
    <a:folHlink>
      <a:srgbClr val="954F72"/>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6.xml><?xml version="1.0" encoding="utf-8"?>
<a:themeOverride xmlns:a="http://schemas.openxmlformats.org/drawingml/2006/main">
  <a:clrScheme name="Custom 1">
    <a:dk1>
      <a:sysClr val="windowText" lastClr="000000"/>
    </a:dk1>
    <a:lt1>
      <a:sysClr val="window" lastClr="FFFFFF"/>
    </a:lt1>
    <a:dk2>
      <a:srgbClr val="FFC200"/>
    </a:dk2>
    <a:lt2>
      <a:srgbClr val="EEECE1"/>
    </a:lt2>
    <a:accent1>
      <a:srgbClr val="A6088C"/>
    </a:accent1>
    <a:accent2>
      <a:srgbClr val="0487D9"/>
    </a:accent2>
    <a:accent3>
      <a:srgbClr val="3CA688"/>
    </a:accent3>
    <a:accent4>
      <a:srgbClr val="F27501"/>
    </a:accent4>
    <a:accent5>
      <a:srgbClr val="F50505"/>
    </a:accent5>
    <a:accent6>
      <a:srgbClr val="BFBFBF"/>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7.xml><?xml version="1.0" encoding="utf-8"?>
<a:themeOverride xmlns:a="http://schemas.openxmlformats.org/drawingml/2006/main">
  <a:clrScheme name="Custom 403">
    <a:dk1>
      <a:sysClr val="windowText" lastClr="000000"/>
    </a:dk1>
    <a:lt1>
      <a:sysClr val="window" lastClr="FFFFFF"/>
    </a:lt1>
    <a:dk2>
      <a:srgbClr val="BD9B08"/>
    </a:dk2>
    <a:lt2>
      <a:srgbClr val="E7E7E7"/>
    </a:lt2>
    <a:accent1>
      <a:srgbClr val="C0C0C0"/>
    </a:accent1>
    <a:accent2>
      <a:srgbClr val="989898"/>
    </a:accent2>
    <a:accent3>
      <a:srgbClr val="717171"/>
    </a:accent3>
    <a:accent4>
      <a:srgbClr val="93C021"/>
    </a:accent4>
    <a:accent5>
      <a:srgbClr val="00B6ED"/>
    </a:accent5>
    <a:accent6>
      <a:srgbClr val="E5007E"/>
    </a:accent6>
    <a:hlink>
      <a:srgbClr val="0563C1"/>
    </a:hlink>
    <a:folHlink>
      <a:srgbClr val="954F72"/>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8.xml><?xml version="1.0" encoding="utf-8"?>
<a:themeOverride xmlns:a="http://schemas.openxmlformats.org/drawingml/2006/main">
  <a:clrScheme name="Custom 403">
    <a:dk1>
      <a:sysClr val="windowText" lastClr="000000"/>
    </a:dk1>
    <a:lt1>
      <a:sysClr val="window" lastClr="FFFFFF"/>
    </a:lt1>
    <a:dk2>
      <a:srgbClr val="BD9B08"/>
    </a:dk2>
    <a:lt2>
      <a:srgbClr val="E7E7E7"/>
    </a:lt2>
    <a:accent1>
      <a:srgbClr val="C0C0C0"/>
    </a:accent1>
    <a:accent2>
      <a:srgbClr val="989898"/>
    </a:accent2>
    <a:accent3>
      <a:srgbClr val="717171"/>
    </a:accent3>
    <a:accent4>
      <a:srgbClr val="93C021"/>
    </a:accent4>
    <a:accent5>
      <a:srgbClr val="00B6ED"/>
    </a:accent5>
    <a:accent6>
      <a:srgbClr val="E5007E"/>
    </a:accent6>
    <a:hlink>
      <a:srgbClr val="0563C1"/>
    </a:hlink>
    <a:folHlink>
      <a:srgbClr val="954F72"/>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9.xml><?xml version="1.0" encoding="utf-8"?>
<a:themeOverride xmlns:a="http://schemas.openxmlformats.org/drawingml/2006/main">
  <a:clrScheme name="Custom 429">
    <a:dk1>
      <a:srgbClr val="717171"/>
    </a:dk1>
    <a:lt1>
      <a:srgbClr val="FFFFFF"/>
    </a:lt1>
    <a:dk2>
      <a:srgbClr val="1DB3E8"/>
    </a:dk2>
    <a:lt2>
      <a:srgbClr val="96C11D"/>
    </a:lt2>
    <a:accent1>
      <a:srgbClr val="BD9B08"/>
    </a:accent1>
    <a:accent2>
      <a:srgbClr val="E60D7F"/>
    </a:accent2>
    <a:accent3>
      <a:srgbClr val="A84E97"/>
    </a:accent3>
    <a:accent4>
      <a:srgbClr val="0EADC3"/>
    </a:accent4>
    <a:accent5>
      <a:srgbClr val="F29107"/>
    </a:accent5>
    <a:accent6>
      <a:srgbClr val="FFD81D"/>
    </a:accent6>
    <a:hlink>
      <a:srgbClr val="0563C1"/>
    </a:hlink>
    <a:folHlink>
      <a:srgbClr val="954F72"/>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Custom 429">
    <a:dk1>
      <a:srgbClr val="717171"/>
    </a:dk1>
    <a:lt1>
      <a:srgbClr val="FFFFFF"/>
    </a:lt1>
    <a:dk2>
      <a:srgbClr val="1DB3E8"/>
    </a:dk2>
    <a:lt2>
      <a:srgbClr val="96C11D"/>
    </a:lt2>
    <a:accent1>
      <a:srgbClr val="BD9B08"/>
    </a:accent1>
    <a:accent2>
      <a:srgbClr val="E60D7F"/>
    </a:accent2>
    <a:accent3>
      <a:srgbClr val="A84E97"/>
    </a:accent3>
    <a:accent4>
      <a:srgbClr val="0EADC3"/>
    </a:accent4>
    <a:accent5>
      <a:srgbClr val="F29107"/>
    </a:accent5>
    <a:accent6>
      <a:srgbClr val="FFD81D"/>
    </a:accent6>
    <a:hlink>
      <a:srgbClr val="0563C1"/>
    </a:hlink>
    <a:folHlink>
      <a:srgbClr val="954F72"/>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0.xml><?xml version="1.0" encoding="utf-8"?>
<a:themeOverride xmlns:a="http://schemas.openxmlformats.org/drawingml/2006/main">
  <a:clrScheme name="Custom 1">
    <a:dk1>
      <a:sysClr val="windowText" lastClr="000000"/>
    </a:dk1>
    <a:lt1>
      <a:sysClr val="window" lastClr="FFFFFF"/>
    </a:lt1>
    <a:dk2>
      <a:srgbClr val="FFC200"/>
    </a:dk2>
    <a:lt2>
      <a:srgbClr val="EEECE1"/>
    </a:lt2>
    <a:accent1>
      <a:srgbClr val="A6088C"/>
    </a:accent1>
    <a:accent2>
      <a:srgbClr val="0487D9"/>
    </a:accent2>
    <a:accent3>
      <a:srgbClr val="3CA688"/>
    </a:accent3>
    <a:accent4>
      <a:srgbClr val="F27501"/>
    </a:accent4>
    <a:accent5>
      <a:srgbClr val="F50505"/>
    </a:accent5>
    <a:accent6>
      <a:srgbClr val="BFBFBF"/>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1.xml><?xml version="1.0" encoding="utf-8"?>
<a:themeOverride xmlns:a="http://schemas.openxmlformats.org/drawingml/2006/main">
  <a:clrScheme name="Custom 403">
    <a:dk1>
      <a:sysClr val="windowText" lastClr="000000"/>
    </a:dk1>
    <a:lt1>
      <a:sysClr val="window" lastClr="FFFFFF"/>
    </a:lt1>
    <a:dk2>
      <a:srgbClr val="BD9B08"/>
    </a:dk2>
    <a:lt2>
      <a:srgbClr val="E7E7E7"/>
    </a:lt2>
    <a:accent1>
      <a:srgbClr val="C0C0C0"/>
    </a:accent1>
    <a:accent2>
      <a:srgbClr val="989898"/>
    </a:accent2>
    <a:accent3>
      <a:srgbClr val="717171"/>
    </a:accent3>
    <a:accent4>
      <a:srgbClr val="93C021"/>
    </a:accent4>
    <a:accent5>
      <a:srgbClr val="00B6ED"/>
    </a:accent5>
    <a:accent6>
      <a:srgbClr val="E5007E"/>
    </a:accent6>
    <a:hlink>
      <a:srgbClr val="0563C1"/>
    </a:hlink>
    <a:folHlink>
      <a:srgbClr val="954F72"/>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2.xml><?xml version="1.0" encoding="utf-8"?>
<a:themeOverride xmlns:a="http://schemas.openxmlformats.org/drawingml/2006/main">
  <a:clrScheme name="Custom 403">
    <a:dk1>
      <a:sysClr val="windowText" lastClr="000000"/>
    </a:dk1>
    <a:lt1>
      <a:sysClr val="window" lastClr="FFFFFF"/>
    </a:lt1>
    <a:dk2>
      <a:srgbClr val="BD9B08"/>
    </a:dk2>
    <a:lt2>
      <a:srgbClr val="E7E7E7"/>
    </a:lt2>
    <a:accent1>
      <a:srgbClr val="C0C0C0"/>
    </a:accent1>
    <a:accent2>
      <a:srgbClr val="989898"/>
    </a:accent2>
    <a:accent3>
      <a:srgbClr val="717171"/>
    </a:accent3>
    <a:accent4>
      <a:srgbClr val="93C021"/>
    </a:accent4>
    <a:accent5>
      <a:srgbClr val="00B6ED"/>
    </a:accent5>
    <a:accent6>
      <a:srgbClr val="E5007E"/>
    </a:accent6>
    <a:hlink>
      <a:srgbClr val="0563C1"/>
    </a:hlink>
    <a:folHlink>
      <a:srgbClr val="954F72"/>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3.xml><?xml version="1.0" encoding="utf-8"?>
<a:themeOverride xmlns:a="http://schemas.openxmlformats.org/drawingml/2006/main">
  <a:clrScheme name="Custom 429">
    <a:dk1>
      <a:srgbClr val="717171"/>
    </a:dk1>
    <a:lt1>
      <a:srgbClr val="FFFFFF"/>
    </a:lt1>
    <a:dk2>
      <a:srgbClr val="1DB3E8"/>
    </a:dk2>
    <a:lt2>
      <a:srgbClr val="96C11D"/>
    </a:lt2>
    <a:accent1>
      <a:srgbClr val="BD9B08"/>
    </a:accent1>
    <a:accent2>
      <a:srgbClr val="E60D7F"/>
    </a:accent2>
    <a:accent3>
      <a:srgbClr val="A84E97"/>
    </a:accent3>
    <a:accent4>
      <a:srgbClr val="0EADC3"/>
    </a:accent4>
    <a:accent5>
      <a:srgbClr val="F29107"/>
    </a:accent5>
    <a:accent6>
      <a:srgbClr val="FFD81D"/>
    </a:accent6>
    <a:hlink>
      <a:srgbClr val="0563C1"/>
    </a:hlink>
    <a:folHlink>
      <a:srgbClr val="954F72"/>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4.xml><?xml version="1.0" encoding="utf-8"?>
<a:themeOverride xmlns:a="http://schemas.openxmlformats.org/drawingml/2006/main">
  <a:clrScheme name="Custom 1">
    <a:dk1>
      <a:sysClr val="windowText" lastClr="000000"/>
    </a:dk1>
    <a:lt1>
      <a:sysClr val="window" lastClr="FFFFFF"/>
    </a:lt1>
    <a:dk2>
      <a:srgbClr val="FFC200"/>
    </a:dk2>
    <a:lt2>
      <a:srgbClr val="EEECE1"/>
    </a:lt2>
    <a:accent1>
      <a:srgbClr val="A6088C"/>
    </a:accent1>
    <a:accent2>
      <a:srgbClr val="0487D9"/>
    </a:accent2>
    <a:accent3>
      <a:srgbClr val="3CA688"/>
    </a:accent3>
    <a:accent4>
      <a:srgbClr val="F27501"/>
    </a:accent4>
    <a:accent5>
      <a:srgbClr val="F50505"/>
    </a:accent5>
    <a:accent6>
      <a:srgbClr val="BFBFBF"/>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5.xml><?xml version="1.0" encoding="utf-8"?>
<a:themeOverride xmlns:a="http://schemas.openxmlformats.org/drawingml/2006/main">
  <a:clrScheme name="Custom 403">
    <a:dk1>
      <a:sysClr val="windowText" lastClr="000000"/>
    </a:dk1>
    <a:lt1>
      <a:sysClr val="window" lastClr="FFFFFF"/>
    </a:lt1>
    <a:dk2>
      <a:srgbClr val="BD9B08"/>
    </a:dk2>
    <a:lt2>
      <a:srgbClr val="E7E7E7"/>
    </a:lt2>
    <a:accent1>
      <a:srgbClr val="C0C0C0"/>
    </a:accent1>
    <a:accent2>
      <a:srgbClr val="989898"/>
    </a:accent2>
    <a:accent3>
      <a:srgbClr val="717171"/>
    </a:accent3>
    <a:accent4>
      <a:srgbClr val="93C021"/>
    </a:accent4>
    <a:accent5>
      <a:srgbClr val="00B6ED"/>
    </a:accent5>
    <a:accent6>
      <a:srgbClr val="E5007E"/>
    </a:accent6>
    <a:hlink>
      <a:srgbClr val="0563C1"/>
    </a:hlink>
    <a:folHlink>
      <a:srgbClr val="954F72"/>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6.xml><?xml version="1.0" encoding="utf-8"?>
<a:themeOverride xmlns:a="http://schemas.openxmlformats.org/drawingml/2006/main">
  <a:clrScheme name="Custom 403">
    <a:dk1>
      <a:sysClr val="windowText" lastClr="000000"/>
    </a:dk1>
    <a:lt1>
      <a:sysClr val="window" lastClr="FFFFFF"/>
    </a:lt1>
    <a:dk2>
      <a:srgbClr val="BD9B08"/>
    </a:dk2>
    <a:lt2>
      <a:srgbClr val="E7E7E7"/>
    </a:lt2>
    <a:accent1>
      <a:srgbClr val="C0C0C0"/>
    </a:accent1>
    <a:accent2>
      <a:srgbClr val="989898"/>
    </a:accent2>
    <a:accent3>
      <a:srgbClr val="717171"/>
    </a:accent3>
    <a:accent4>
      <a:srgbClr val="93C021"/>
    </a:accent4>
    <a:accent5>
      <a:srgbClr val="00B6ED"/>
    </a:accent5>
    <a:accent6>
      <a:srgbClr val="E5007E"/>
    </a:accent6>
    <a:hlink>
      <a:srgbClr val="0563C1"/>
    </a:hlink>
    <a:folHlink>
      <a:srgbClr val="954F72"/>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7.xml><?xml version="1.0" encoding="utf-8"?>
<a:themeOverride xmlns:a="http://schemas.openxmlformats.org/drawingml/2006/main">
  <a:clrScheme name="Custom 429">
    <a:dk1>
      <a:srgbClr val="717171"/>
    </a:dk1>
    <a:lt1>
      <a:srgbClr val="FFFFFF"/>
    </a:lt1>
    <a:dk2>
      <a:srgbClr val="1DB3E8"/>
    </a:dk2>
    <a:lt2>
      <a:srgbClr val="96C11D"/>
    </a:lt2>
    <a:accent1>
      <a:srgbClr val="BD9B08"/>
    </a:accent1>
    <a:accent2>
      <a:srgbClr val="E60D7F"/>
    </a:accent2>
    <a:accent3>
      <a:srgbClr val="A84E97"/>
    </a:accent3>
    <a:accent4>
      <a:srgbClr val="0EADC3"/>
    </a:accent4>
    <a:accent5>
      <a:srgbClr val="F29107"/>
    </a:accent5>
    <a:accent6>
      <a:srgbClr val="FFD81D"/>
    </a:accent6>
    <a:hlink>
      <a:srgbClr val="0563C1"/>
    </a:hlink>
    <a:folHlink>
      <a:srgbClr val="954F72"/>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8.xml><?xml version="1.0" encoding="utf-8"?>
<a:themeOverride xmlns:a="http://schemas.openxmlformats.org/drawingml/2006/main">
  <a:clrScheme name="Custom 1">
    <a:dk1>
      <a:sysClr val="windowText" lastClr="000000"/>
    </a:dk1>
    <a:lt1>
      <a:sysClr val="window" lastClr="FFFFFF"/>
    </a:lt1>
    <a:dk2>
      <a:srgbClr val="FFC200"/>
    </a:dk2>
    <a:lt2>
      <a:srgbClr val="EEECE1"/>
    </a:lt2>
    <a:accent1>
      <a:srgbClr val="A6088C"/>
    </a:accent1>
    <a:accent2>
      <a:srgbClr val="0487D9"/>
    </a:accent2>
    <a:accent3>
      <a:srgbClr val="3CA688"/>
    </a:accent3>
    <a:accent4>
      <a:srgbClr val="F27501"/>
    </a:accent4>
    <a:accent5>
      <a:srgbClr val="F50505"/>
    </a:accent5>
    <a:accent6>
      <a:srgbClr val="BFBFBF"/>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9.xml><?xml version="1.0" encoding="utf-8"?>
<a:themeOverride xmlns:a="http://schemas.openxmlformats.org/drawingml/2006/main">
  <a:clrScheme name="Custom 403">
    <a:dk1>
      <a:sysClr val="windowText" lastClr="000000"/>
    </a:dk1>
    <a:lt1>
      <a:sysClr val="window" lastClr="FFFFFF"/>
    </a:lt1>
    <a:dk2>
      <a:srgbClr val="BD9B08"/>
    </a:dk2>
    <a:lt2>
      <a:srgbClr val="E7E7E7"/>
    </a:lt2>
    <a:accent1>
      <a:srgbClr val="C0C0C0"/>
    </a:accent1>
    <a:accent2>
      <a:srgbClr val="989898"/>
    </a:accent2>
    <a:accent3>
      <a:srgbClr val="717171"/>
    </a:accent3>
    <a:accent4>
      <a:srgbClr val="93C021"/>
    </a:accent4>
    <a:accent5>
      <a:srgbClr val="00B6ED"/>
    </a:accent5>
    <a:accent6>
      <a:srgbClr val="E5007E"/>
    </a:accent6>
    <a:hlink>
      <a:srgbClr val="0563C1"/>
    </a:hlink>
    <a:folHlink>
      <a:srgbClr val="954F72"/>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xml><?xml version="1.0" encoding="utf-8"?>
<a:themeOverride xmlns:a="http://schemas.openxmlformats.org/drawingml/2006/main">
  <a:clrScheme name="Custom 403">
    <a:dk1>
      <a:sysClr val="windowText" lastClr="000000"/>
    </a:dk1>
    <a:lt1>
      <a:sysClr val="window" lastClr="FFFFFF"/>
    </a:lt1>
    <a:dk2>
      <a:srgbClr val="BD9B08"/>
    </a:dk2>
    <a:lt2>
      <a:srgbClr val="E7E7E7"/>
    </a:lt2>
    <a:accent1>
      <a:srgbClr val="C0C0C0"/>
    </a:accent1>
    <a:accent2>
      <a:srgbClr val="989898"/>
    </a:accent2>
    <a:accent3>
      <a:srgbClr val="717171"/>
    </a:accent3>
    <a:accent4>
      <a:srgbClr val="93C021"/>
    </a:accent4>
    <a:accent5>
      <a:srgbClr val="00B6ED"/>
    </a:accent5>
    <a:accent6>
      <a:srgbClr val="E5007E"/>
    </a:accent6>
    <a:hlink>
      <a:srgbClr val="0563C1"/>
    </a:hlink>
    <a:folHlink>
      <a:srgbClr val="954F72"/>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0.xml><?xml version="1.0" encoding="utf-8"?>
<a:themeOverride xmlns:a="http://schemas.openxmlformats.org/drawingml/2006/main">
  <a:clrScheme name="Custom 403">
    <a:dk1>
      <a:sysClr val="windowText" lastClr="000000"/>
    </a:dk1>
    <a:lt1>
      <a:sysClr val="window" lastClr="FFFFFF"/>
    </a:lt1>
    <a:dk2>
      <a:srgbClr val="BD9B08"/>
    </a:dk2>
    <a:lt2>
      <a:srgbClr val="E7E7E7"/>
    </a:lt2>
    <a:accent1>
      <a:srgbClr val="C0C0C0"/>
    </a:accent1>
    <a:accent2>
      <a:srgbClr val="989898"/>
    </a:accent2>
    <a:accent3>
      <a:srgbClr val="717171"/>
    </a:accent3>
    <a:accent4>
      <a:srgbClr val="93C021"/>
    </a:accent4>
    <a:accent5>
      <a:srgbClr val="00B6ED"/>
    </a:accent5>
    <a:accent6>
      <a:srgbClr val="E5007E"/>
    </a:accent6>
    <a:hlink>
      <a:srgbClr val="0563C1"/>
    </a:hlink>
    <a:folHlink>
      <a:srgbClr val="954F72"/>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1.xml><?xml version="1.0" encoding="utf-8"?>
<a:themeOverride xmlns:a="http://schemas.openxmlformats.org/drawingml/2006/main">
  <a:clrScheme name="Custom 429">
    <a:dk1>
      <a:srgbClr val="717171"/>
    </a:dk1>
    <a:lt1>
      <a:srgbClr val="FFFFFF"/>
    </a:lt1>
    <a:dk2>
      <a:srgbClr val="1DB3E8"/>
    </a:dk2>
    <a:lt2>
      <a:srgbClr val="96C11D"/>
    </a:lt2>
    <a:accent1>
      <a:srgbClr val="BD9B08"/>
    </a:accent1>
    <a:accent2>
      <a:srgbClr val="E60D7F"/>
    </a:accent2>
    <a:accent3>
      <a:srgbClr val="A84E97"/>
    </a:accent3>
    <a:accent4>
      <a:srgbClr val="0EADC3"/>
    </a:accent4>
    <a:accent5>
      <a:srgbClr val="F29107"/>
    </a:accent5>
    <a:accent6>
      <a:srgbClr val="FFD81D"/>
    </a:accent6>
    <a:hlink>
      <a:srgbClr val="0563C1"/>
    </a:hlink>
    <a:folHlink>
      <a:srgbClr val="954F72"/>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2.xml><?xml version="1.0" encoding="utf-8"?>
<a:themeOverride xmlns:a="http://schemas.openxmlformats.org/drawingml/2006/main">
  <a:clrScheme name="Custom 1">
    <a:dk1>
      <a:sysClr val="windowText" lastClr="000000"/>
    </a:dk1>
    <a:lt1>
      <a:sysClr val="window" lastClr="FFFFFF"/>
    </a:lt1>
    <a:dk2>
      <a:srgbClr val="FFC200"/>
    </a:dk2>
    <a:lt2>
      <a:srgbClr val="EEECE1"/>
    </a:lt2>
    <a:accent1>
      <a:srgbClr val="A6088C"/>
    </a:accent1>
    <a:accent2>
      <a:srgbClr val="0487D9"/>
    </a:accent2>
    <a:accent3>
      <a:srgbClr val="3CA688"/>
    </a:accent3>
    <a:accent4>
      <a:srgbClr val="F27501"/>
    </a:accent4>
    <a:accent5>
      <a:srgbClr val="F50505"/>
    </a:accent5>
    <a:accent6>
      <a:srgbClr val="BFBFBF"/>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3.xml><?xml version="1.0" encoding="utf-8"?>
<a:themeOverride xmlns:a="http://schemas.openxmlformats.org/drawingml/2006/main">
  <a:clrScheme name="Custom 403">
    <a:dk1>
      <a:sysClr val="windowText" lastClr="000000"/>
    </a:dk1>
    <a:lt1>
      <a:sysClr val="window" lastClr="FFFFFF"/>
    </a:lt1>
    <a:dk2>
      <a:srgbClr val="BD9B08"/>
    </a:dk2>
    <a:lt2>
      <a:srgbClr val="E7E7E7"/>
    </a:lt2>
    <a:accent1>
      <a:srgbClr val="C0C0C0"/>
    </a:accent1>
    <a:accent2>
      <a:srgbClr val="989898"/>
    </a:accent2>
    <a:accent3>
      <a:srgbClr val="717171"/>
    </a:accent3>
    <a:accent4>
      <a:srgbClr val="93C021"/>
    </a:accent4>
    <a:accent5>
      <a:srgbClr val="00B6ED"/>
    </a:accent5>
    <a:accent6>
      <a:srgbClr val="E5007E"/>
    </a:accent6>
    <a:hlink>
      <a:srgbClr val="0563C1"/>
    </a:hlink>
    <a:folHlink>
      <a:srgbClr val="954F72"/>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4.xml><?xml version="1.0" encoding="utf-8"?>
<a:themeOverride xmlns:a="http://schemas.openxmlformats.org/drawingml/2006/main">
  <a:clrScheme name="Custom 403">
    <a:dk1>
      <a:sysClr val="windowText" lastClr="000000"/>
    </a:dk1>
    <a:lt1>
      <a:sysClr val="window" lastClr="FFFFFF"/>
    </a:lt1>
    <a:dk2>
      <a:srgbClr val="BD9B08"/>
    </a:dk2>
    <a:lt2>
      <a:srgbClr val="E7E7E7"/>
    </a:lt2>
    <a:accent1>
      <a:srgbClr val="C0C0C0"/>
    </a:accent1>
    <a:accent2>
      <a:srgbClr val="989898"/>
    </a:accent2>
    <a:accent3>
      <a:srgbClr val="717171"/>
    </a:accent3>
    <a:accent4>
      <a:srgbClr val="93C021"/>
    </a:accent4>
    <a:accent5>
      <a:srgbClr val="00B6ED"/>
    </a:accent5>
    <a:accent6>
      <a:srgbClr val="E5007E"/>
    </a:accent6>
    <a:hlink>
      <a:srgbClr val="0563C1"/>
    </a:hlink>
    <a:folHlink>
      <a:srgbClr val="954F72"/>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5.xml><?xml version="1.0" encoding="utf-8"?>
<a:themeOverride xmlns:a="http://schemas.openxmlformats.org/drawingml/2006/main">
  <a:clrScheme name="Custom 429">
    <a:dk1>
      <a:srgbClr val="717171"/>
    </a:dk1>
    <a:lt1>
      <a:srgbClr val="FFFFFF"/>
    </a:lt1>
    <a:dk2>
      <a:srgbClr val="1DB3E8"/>
    </a:dk2>
    <a:lt2>
      <a:srgbClr val="96C11D"/>
    </a:lt2>
    <a:accent1>
      <a:srgbClr val="BD9B08"/>
    </a:accent1>
    <a:accent2>
      <a:srgbClr val="E60D7F"/>
    </a:accent2>
    <a:accent3>
      <a:srgbClr val="A84E97"/>
    </a:accent3>
    <a:accent4>
      <a:srgbClr val="0EADC3"/>
    </a:accent4>
    <a:accent5>
      <a:srgbClr val="F29107"/>
    </a:accent5>
    <a:accent6>
      <a:srgbClr val="FFD81D"/>
    </a:accent6>
    <a:hlink>
      <a:srgbClr val="0563C1"/>
    </a:hlink>
    <a:folHlink>
      <a:srgbClr val="954F72"/>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6.xml><?xml version="1.0" encoding="utf-8"?>
<a:themeOverride xmlns:a="http://schemas.openxmlformats.org/drawingml/2006/main">
  <a:clrScheme name="Custom 1">
    <a:dk1>
      <a:sysClr val="windowText" lastClr="000000"/>
    </a:dk1>
    <a:lt1>
      <a:sysClr val="window" lastClr="FFFFFF"/>
    </a:lt1>
    <a:dk2>
      <a:srgbClr val="FFC200"/>
    </a:dk2>
    <a:lt2>
      <a:srgbClr val="EEECE1"/>
    </a:lt2>
    <a:accent1>
      <a:srgbClr val="A6088C"/>
    </a:accent1>
    <a:accent2>
      <a:srgbClr val="0487D9"/>
    </a:accent2>
    <a:accent3>
      <a:srgbClr val="3CA688"/>
    </a:accent3>
    <a:accent4>
      <a:srgbClr val="F27501"/>
    </a:accent4>
    <a:accent5>
      <a:srgbClr val="F50505"/>
    </a:accent5>
    <a:accent6>
      <a:srgbClr val="BFBFBF"/>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7.xml><?xml version="1.0" encoding="utf-8"?>
<a:themeOverride xmlns:a="http://schemas.openxmlformats.org/drawingml/2006/main">
  <a:clrScheme name="Custom 403">
    <a:dk1>
      <a:sysClr val="windowText" lastClr="000000"/>
    </a:dk1>
    <a:lt1>
      <a:sysClr val="window" lastClr="FFFFFF"/>
    </a:lt1>
    <a:dk2>
      <a:srgbClr val="BD9B08"/>
    </a:dk2>
    <a:lt2>
      <a:srgbClr val="E7E7E7"/>
    </a:lt2>
    <a:accent1>
      <a:srgbClr val="C0C0C0"/>
    </a:accent1>
    <a:accent2>
      <a:srgbClr val="989898"/>
    </a:accent2>
    <a:accent3>
      <a:srgbClr val="717171"/>
    </a:accent3>
    <a:accent4>
      <a:srgbClr val="93C021"/>
    </a:accent4>
    <a:accent5>
      <a:srgbClr val="00B6ED"/>
    </a:accent5>
    <a:accent6>
      <a:srgbClr val="E5007E"/>
    </a:accent6>
    <a:hlink>
      <a:srgbClr val="0563C1"/>
    </a:hlink>
    <a:folHlink>
      <a:srgbClr val="954F72"/>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8.xml><?xml version="1.0" encoding="utf-8"?>
<a:themeOverride xmlns:a="http://schemas.openxmlformats.org/drawingml/2006/main">
  <a:clrScheme name="Custom 403">
    <a:dk1>
      <a:sysClr val="windowText" lastClr="000000"/>
    </a:dk1>
    <a:lt1>
      <a:sysClr val="window" lastClr="FFFFFF"/>
    </a:lt1>
    <a:dk2>
      <a:srgbClr val="BD9B08"/>
    </a:dk2>
    <a:lt2>
      <a:srgbClr val="E7E7E7"/>
    </a:lt2>
    <a:accent1>
      <a:srgbClr val="C0C0C0"/>
    </a:accent1>
    <a:accent2>
      <a:srgbClr val="989898"/>
    </a:accent2>
    <a:accent3>
      <a:srgbClr val="717171"/>
    </a:accent3>
    <a:accent4>
      <a:srgbClr val="93C021"/>
    </a:accent4>
    <a:accent5>
      <a:srgbClr val="00B6ED"/>
    </a:accent5>
    <a:accent6>
      <a:srgbClr val="E5007E"/>
    </a:accent6>
    <a:hlink>
      <a:srgbClr val="0563C1"/>
    </a:hlink>
    <a:folHlink>
      <a:srgbClr val="954F72"/>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9.xml><?xml version="1.0" encoding="utf-8"?>
<a:themeOverride xmlns:a="http://schemas.openxmlformats.org/drawingml/2006/main">
  <a:clrScheme name="Custom 403">
    <a:dk1>
      <a:sysClr val="windowText" lastClr="000000"/>
    </a:dk1>
    <a:lt1>
      <a:sysClr val="window" lastClr="FFFFFF"/>
    </a:lt1>
    <a:dk2>
      <a:srgbClr val="BD9B08"/>
    </a:dk2>
    <a:lt2>
      <a:srgbClr val="E7E7E7"/>
    </a:lt2>
    <a:accent1>
      <a:srgbClr val="C0C0C0"/>
    </a:accent1>
    <a:accent2>
      <a:srgbClr val="989898"/>
    </a:accent2>
    <a:accent3>
      <a:srgbClr val="717171"/>
    </a:accent3>
    <a:accent4>
      <a:srgbClr val="93C021"/>
    </a:accent4>
    <a:accent5>
      <a:srgbClr val="00B6ED"/>
    </a:accent5>
    <a:accent6>
      <a:srgbClr val="E5007E"/>
    </a:accent6>
    <a:hlink>
      <a:srgbClr val="0563C1"/>
    </a:hlink>
    <a:folHlink>
      <a:srgbClr val="954F72"/>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xml><?xml version="1.0" encoding="utf-8"?>
<a:themeOverride xmlns:a="http://schemas.openxmlformats.org/drawingml/2006/main">
  <a:clrScheme name="Kantar TNS">
    <a:dk1>
      <a:srgbClr val="717171"/>
    </a:dk1>
    <a:lt1>
      <a:srgbClr val="FFFFFF"/>
    </a:lt1>
    <a:dk2>
      <a:srgbClr val="81C341"/>
    </a:dk2>
    <a:lt2>
      <a:srgbClr val="E5007E"/>
    </a:lt2>
    <a:accent1>
      <a:srgbClr val="C50017"/>
    </a:accent1>
    <a:accent2>
      <a:srgbClr val="F7911E"/>
    </a:accent2>
    <a:accent3>
      <a:srgbClr val="EF5205"/>
    </a:accent3>
    <a:accent4>
      <a:srgbClr val="7A2280"/>
    </a:accent4>
    <a:accent5>
      <a:srgbClr val="3EB1CC"/>
    </a:accent5>
    <a:accent6>
      <a:srgbClr val="4655A5"/>
    </a:accent6>
    <a:hlink>
      <a:srgbClr val="E5007E"/>
    </a:hlink>
    <a:folHlink>
      <a:srgbClr val="E5007E"/>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0.xml><?xml version="1.0" encoding="utf-8"?>
<a:themeOverride xmlns:a="http://schemas.openxmlformats.org/drawingml/2006/main">
  <a:clrScheme name="Custom 429">
    <a:dk1>
      <a:srgbClr val="717171"/>
    </a:dk1>
    <a:lt1>
      <a:srgbClr val="FFFFFF"/>
    </a:lt1>
    <a:dk2>
      <a:srgbClr val="1DB3E8"/>
    </a:dk2>
    <a:lt2>
      <a:srgbClr val="96C11D"/>
    </a:lt2>
    <a:accent1>
      <a:srgbClr val="BD9B08"/>
    </a:accent1>
    <a:accent2>
      <a:srgbClr val="E60D7F"/>
    </a:accent2>
    <a:accent3>
      <a:srgbClr val="A84E97"/>
    </a:accent3>
    <a:accent4>
      <a:srgbClr val="0EADC3"/>
    </a:accent4>
    <a:accent5>
      <a:srgbClr val="F29107"/>
    </a:accent5>
    <a:accent6>
      <a:srgbClr val="FFD81D"/>
    </a:accent6>
    <a:hlink>
      <a:srgbClr val="0563C1"/>
    </a:hlink>
    <a:folHlink>
      <a:srgbClr val="954F72"/>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xml><?xml version="1.0" encoding="utf-8"?>
<a:themeOverride xmlns:a="http://schemas.openxmlformats.org/drawingml/2006/main">
  <a:clrScheme name="Kantar TNS">
    <a:dk1>
      <a:srgbClr val="717171"/>
    </a:dk1>
    <a:lt1>
      <a:srgbClr val="FFFFFF"/>
    </a:lt1>
    <a:dk2>
      <a:srgbClr val="81C341"/>
    </a:dk2>
    <a:lt2>
      <a:srgbClr val="E5007E"/>
    </a:lt2>
    <a:accent1>
      <a:srgbClr val="C50017"/>
    </a:accent1>
    <a:accent2>
      <a:srgbClr val="F7911E"/>
    </a:accent2>
    <a:accent3>
      <a:srgbClr val="EF5205"/>
    </a:accent3>
    <a:accent4>
      <a:srgbClr val="7A2280"/>
    </a:accent4>
    <a:accent5>
      <a:srgbClr val="3EB1CC"/>
    </a:accent5>
    <a:accent6>
      <a:srgbClr val="4655A5"/>
    </a:accent6>
    <a:hlink>
      <a:srgbClr val="E5007E"/>
    </a:hlink>
    <a:folHlink>
      <a:srgbClr val="E5007E"/>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6.xml><?xml version="1.0" encoding="utf-8"?>
<a:themeOverride xmlns:a="http://schemas.openxmlformats.org/drawingml/2006/main">
  <a:clrScheme name="Kantar TNS">
    <a:dk1>
      <a:srgbClr val="717171"/>
    </a:dk1>
    <a:lt1>
      <a:srgbClr val="FFFFFF"/>
    </a:lt1>
    <a:dk2>
      <a:srgbClr val="81C341"/>
    </a:dk2>
    <a:lt2>
      <a:srgbClr val="E5007E"/>
    </a:lt2>
    <a:accent1>
      <a:srgbClr val="C50017"/>
    </a:accent1>
    <a:accent2>
      <a:srgbClr val="F7911E"/>
    </a:accent2>
    <a:accent3>
      <a:srgbClr val="EF5205"/>
    </a:accent3>
    <a:accent4>
      <a:srgbClr val="7A2280"/>
    </a:accent4>
    <a:accent5>
      <a:srgbClr val="3EB1CC"/>
    </a:accent5>
    <a:accent6>
      <a:srgbClr val="4655A5"/>
    </a:accent6>
    <a:hlink>
      <a:srgbClr val="E5007E"/>
    </a:hlink>
    <a:folHlink>
      <a:srgbClr val="E5007E"/>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7.xml><?xml version="1.0" encoding="utf-8"?>
<a:themeOverride xmlns:a="http://schemas.openxmlformats.org/drawingml/2006/main">
  <a:clrScheme name="Kantar TNS">
    <a:dk1>
      <a:srgbClr val="717171"/>
    </a:dk1>
    <a:lt1>
      <a:srgbClr val="FFFFFF"/>
    </a:lt1>
    <a:dk2>
      <a:srgbClr val="81C341"/>
    </a:dk2>
    <a:lt2>
      <a:srgbClr val="E5007E"/>
    </a:lt2>
    <a:accent1>
      <a:srgbClr val="C50017"/>
    </a:accent1>
    <a:accent2>
      <a:srgbClr val="F7911E"/>
    </a:accent2>
    <a:accent3>
      <a:srgbClr val="EF5205"/>
    </a:accent3>
    <a:accent4>
      <a:srgbClr val="7A2280"/>
    </a:accent4>
    <a:accent5>
      <a:srgbClr val="3EB1CC"/>
    </a:accent5>
    <a:accent6>
      <a:srgbClr val="4655A5"/>
    </a:accent6>
    <a:hlink>
      <a:srgbClr val="E5007E"/>
    </a:hlink>
    <a:folHlink>
      <a:srgbClr val="E5007E"/>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8.xml><?xml version="1.0" encoding="utf-8"?>
<a:themeOverride xmlns:a="http://schemas.openxmlformats.org/drawingml/2006/main">
  <a:clrScheme name="Kantar TNS">
    <a:dk1>
      <a:srgbClr val="717171"/>
    </a:dk1>
    <a:lt1>
      <a:srgbClr val="FFFFFF"/>
    </a:lt1>
    <a:dk2>
      <a:srgbClr val="81C341"/>
    </a:dk2>
    <a:lt2>
      <a:srgbClr val="E5007E"/>
    </a:lt2>
    <a:accent1>
      <a:srgbClr val="C50017"/>
    </a:accent1>
    <a:accent2>
      <a:srgbClr val="F7911E"/>
    </a:accent2>
    <a:accent3>
      <a:srgbClr val="EF5205"/>
    </a:accent3>
    <a:accent4>
      <a:srgbClr val="7A2280"/>
    </a:accent4>
    <a:accent5>
      <a:srgbClr val="3EB1CC"/>
    </a:accent5>
    <a:accent6>
      <a:srgbClr val="4655A5"/>
    </a:accent6>
    <a:hlink>
      <a:srgbClr val="E5007E"/>
    </a:hlink>
    <a:folHlink>
      <a:srgbClr val="E5007E"/>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9.xml><?xml version="1.0" encoding="utf-8"?>
<a:themeOverride xmlns:a="http://schemas.openxmlformats.org/drawingml/2006/main">
  <a:clrScheme name="Kantar TNS">
    <a:dk1>
      <a:srgbClr val="717171"/>
    </a:dk1>
    <a:lt1>
      <a:srgbClr val="FFFFFF"/>
    </a:lt1>
    <a:dk2>
      <a:srgbClr val="81C341"/>
    </a:dk2>
    <a:lt2>
      <a:srgbClr val="E5007E"/>
    </a:lt2>
    <a:accent1>
      <a:srgbClr val="C50017"/>
    </a:accent1>
    <a:accent2>
      <a:srgbClr val="F7911E"/>
    </a:accent2>
    <a:accent3>
      <a:srgbClr val="EF5205"/>
    </a:accent3>
    <a:accent4>
      <a:srgbClr val="7A2280"/>
    </a:accent4>
    <a:accent5>
      <a:srgbClr val="3EB1CC"/>
    </a:accent5>
    <a:accent6>
      <a:srgbClr val="4655A5"/>
    </a:accent6>
    <a:hlink>
      <a:srgbClr val="E5007E"/>
    </a:hlink>
    <a:folHlink>
      <a:srgbClr val="E5007E"/>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3E0124B74836EC48BF76AC0B1485D8FE" ma:contentTypeVersion="2" ma:contentTypeDescription="Create a new document." ma:contentTypeScope="" ma:versionID="7ef99f3146b73b0ac456aadb94661107">
  <xsd:schema xmlns:xsd="http://www.w3.org/2001/XMLSchema" xmlns:xs="http://www.w3.org/2001/XMLSchema" xmlns:p="http://schemas.microsoft.com/office/2006/metadata/properties" xmlns:ns2="0b437f98-23ae-4433-b13b-76c2068079ae" targetNamespace="http://schemas.microsoft.com/office/2006/metadata/properties" ma:root="true" ma:fieldsID="963eca439521cf874d5dbf5bfcb44ac3" ns2:_="">
    <xsd:import namespace="0b437f98-23ae-4433-b13b-76c2068079ae"/>
    <xsd:element name="properties">
      <xsd:complexType>
        <xsd:sequence>
          <xsd:element name="documentManagement">
            <xsd:complexType>
              <xsd:all>
                <xsd:element ref="ns2:SharedWithUsers" minOccurs="0"/>
                <xsd:element ref="ns2: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b437f98-23ae-4433-b13b-76c2068079ae"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2193883-9DEF-4394-A746-8B0504B231C0}">
  <ds:schemaRefs>
    <ds:schemaRef ds:uri="http://purl.org/dc/elements/1.1/"/>
    <ds:schemaRef ds:uri="http://schemas.microsoft.com/office/2006/documentManagement/types"/>
    <ds:schemaRef ds:uri="http://purl.org/dc/dcmitype/"/>
    <ds:schemaRef ds:uri="http://schemas.microsoft.com/office/2006/metadata/properties"/>
    <ds:schemaRef ds:uri="http://schemas.microsoft.com/office/infopath/2007/PartnerControls"/>
    <ds:schemaRef ds:uri="http://www.w3.org/XML/1998/namespace"/>
    <ds:schemaRef ds:uri="http://schemas.openxmlformats.org/package/2006/metadata/core-properties"/>
    <ds:schemaRef ds:uri="0b437f98-23ae-4433-b13b-76c2068079ae"/>
    <ds:schemaRef ds:uri="http://purl.org/dc/terms/"/>
  </ds:schemaRefs>
</ds:datastoreItem>
</file>

<file path=customXml/itemProps2.xml><?xml version="1.0" encoding="utf-8"?>
<ds:datastoreItem xmlns:ds="http://schemas.openxmlformats.org/officeDocument/2006/customXml" ds:itemID="{BC375B81-FBF5-4924-A5E0-F0376D8E7D52}">
  <ds:schemaRefs>
    <ds:schemaRef ds:uri="http://schemas.microsoft.com/sharepoint/v3/contenttype/forms"/>
  </ds:schemaRefs>
</ds:datastoreItem>
</file>

<file path=customXml/itemProps3.xml><?xml version="1.0" encoding="utf-8"?>
<ds:datastoreItem xmlns:ds="http://schemas.openxmlformats.org/officeDocument/2006/customXml" ds:itemID="{CE3F8E83-05DC-487A-A662-35C7C7CC3C0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b437f98-23ae-4433-b13b-76c2068079a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Kantar TNS PowerPoint template 16x9 - for presentations and pitches</Template>
  <TotalTime>22035</TotalTime>
  <Words>5803</Words>
  <Application>Microsoft Macintosh PowerPoint</Application>
  <PresentationFormat>Widescreen</PresentationFormat>
  <Paragraphs>1508</Paragraphs>
  <Slides>81</Slides>
  <Notes>38</Notes>
  <HiddenSlides>56</HiddenSlides>
  <MMClips>0</MMClips>
  <ScaleCrop>false</ScaleCrop>
  <HeadingPairs>
    <vt:vector size="6" baseType="variant">
      <vt:variant>
        <vt:lpstr>Fonts Used</vt:lpstr>
      </vt:variant>
      <vt:variant>
        <vt:i4>4</vt:i4>
      </vt:variant>
      <vt:variant>
        <vt:lpstr>Theme</vt:lpstr>
      </vt:variant>
      <vt:variant>
        <vt:i4>29</vt:i4>
      </vt:variant>
      <vt:variant>
        <vt:lpstr>Slide Titles</vt:lpstr>
      </vt:variant>
      <vt:variant>
        <vt:i4>81</vt:i4>
      </vt:variant>
    </vt:vector>
  </HeadingPairs>
  <TitlesOfParts>
    <vt:vector size="114" baseType="lpstr">
      <vt:lpstr>Arial</vt:lpstr>
      <vt:lpstr>Calibri</vt:lpstr>
      <vt:lpstr>Verdana</vt:lpstr>
      <vt:lpstr>Wingdings</vt:lpstr>
      <vt:lpstr>Kantar TNS Presentation Template (16_9)</vt:lpstr>
      <vt:lpstr>1_Kantar TNS Presentation Template (16_9)</vt:lpstr>
      <vt:lpstr>2_Content slides - no sub heading</vt:lpstr>
      <vt:lpstr>CL_Local_report_Design_01</vt:lpstr>
      <vt:lpstr>2_Kantar TNS Presentation Template (16_9)</vt:lpstr>
      <vt:lpstr>00_PREFERRED 16x9 WIDE 14 font</vt:lpstr>
      <vt:lpstr>3_Kantar TNS Presentation Template (16_9)</vt:lpstr>
      <vt:lpstr>1_PREFERRED 16x9 WIDE 14 font</vt:lpstr>
      <vt:lpstr>4_Kantar TNS Presentation Template (16_9)</vt:lpstr>
      <vt:lpstr>5_Kantar TNS Presentation Template (16_9)</vt:lpstr>
      <vt:lpstr>6_Kantar TNS Presentation Template (16_9)</vt:lpstr>
      <vt:lpstr>7_Kantar TNS Presentation Template (16_9)</vt:lpstr>
      <vt:lpstr>Content slides - no sub heading</vt:lpstr>
      <vt:lpstr>13_Kantar TNS Presentation Template (16_9)</vt:lpstr>
      <vt:lpstr>3_Content slides - no sub heading</vt:lpstr>
      <vt:lpstr>2_PREFERRED 16x9 WIDE 14 font</vt:lpstr>
      <vt:lpstr>3_PREFERRED 16x9 WIDE 14 font</vt:lpstr>
      <vt:lpstr>4_PREFERRED 16x9 WIDE 14 font</vt:lpstr>
      <vt:lpstr>Kantar TNS PowerPoint template 16x9 - for presentations and pitches</vt:lpstr>
      <vt:lpstr>17_Kantar TNS Presentation Template (16_9)</vt:lpstr>
      <vt:lpstr>18_Kantar TNS Presentation Template (16_9)</vt:lpstr>
      <vt:lpstr>19_Kantar TNS Presentation Template (16_9)</vt:lpstr>
      <vt:lpstr>20_Kantar TNS Presentation Template (16_9)</vt:lpstr>
      <vt:lpstr>21_Kantar TNS Presentation Template (16_9)</vt:lpstr>
      <vt:lpstr>22_Kantar TNS Presentation Template (16_9)</vt:lpstr>
      <vt:lpstr>23_Kantar TNS Presentation Template (16_9)</vt:lpstr>
      <vt:lpstr>24_Kantar TNS Presentation Template (16_9)</vt:lpstr>
      <vt:lpstr>25_Kantar TNS Presentation Template (16_9)</vt:lpstr>
      <vt:lpstr>26_Kantar TNS Presentation Template (16_9)</vt:lpstr>
      <vt:lpstr>PowerPoint Presentation</vt:lpstr>
      <vt:lpstr>PowerPoint Presentation</vt:lpstr>
      <vt:lpstr>Your business issues</vt:lpstr>
      <vt:lpstr>Understanding your business issues</vt:lpstr>
      <vt:lpstr>PowerPoint Presentation</vt:lpstr>
      <vt:lpstr>Quantitative research methodology</vt:lpstr>
      <vt:lpstr>Quantitative segmentation approach</vt:lpstr>
      <vt:lpstr>Overview of the market</vt:lpstr>
      <vt:lpstr>PowerPoint Presentation</vt:lpstr>
      <vt:lpstr>Sexually active market</vt:lpstr>
      <vt:lpstr>PowerPoint Presentation</vt:lpstr>
      <vt:lpstr>Derived level of vulnerability/ risk of HIV in the market 7 in 10 of the market is at risk to HIV infection</vt:lpstr>
      <vt:lpstr>What is the level of sexual behaviour across age groups?</vt:lpstr>
      <vt:lpstr>What steps are the market actively taking to protect themselves from contracting HIV?</vt:lpstr>
      <vt:lpstr>PowerPoint Presentation</vt:lpstr>
      <vt:lpstr>The research uncovered six differentiated young women psychographic consumer segments</vt:lpstr>
      <vt:lpstr>Overview of consumer segments</vt:lpstr>
      <vt:lpstr>Overview of segments – level of risk</vt:lpstr>
      <vt:lpstr>What is the level of sexual behaviour across consumer groups?</vt:lpstr>
      <vt:lpstr>Which segments are most vulnerable to contracting HIV? Responsible Moms, followed by Protection Savvy’s are cause for concern as they are least in touch with reality regarding their exposure to contacting HIV . While Gender Prisoners are the second most ‘at risk’ group, they are more in tune to their vulnerability in the market. </vt:lpstr>
      <vt:lpstr>HIV vulnerability/ risk category by segment</vt:lpstr>
      <vt:lpstr>Axis dynamics based on level of HIV risk and household stability</vt:lpstr>
      <vt:lpstr>Most important decision recently made (%)</vt:lpstr>
      <vt:lpstr>Key indicators – attitudes, lifestyles, beliefs </vt:lpstr>
      <vt:lpstr>Key indicators – demographics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are our markets media usage habits? This is a relatively connected market with communication and social dominating online activity. </vt:lpstr>
      <vt:lpstr>How do I reach the market?</vt:lpstr>
      <vt:lpstr>What are the key channels to target across consumer segments? Liberated Survivalists and Gender prisoners are most active online. </vt:lpstr>
      <vt:lpstr>What are the dominant social networking platforms?</vt:lpstr>
      <vt:lpstr>What is the influence of social media on the market?</vt:lpstr>
      <vt:lpstr>Which consumer groups are highly influenced by social media?</vt:lpstr>
      <vt:lpstr>PowerPoint Presentation</vt:lpstr>
      <vt:lpstr>How does the market make product purchase decisions? </vt:lpstr>
      <vt:lpstr>Which retail channels dominate purchasing of personal care products?</vt:lpstr>
      <vt:lpstr>How do the consumer groups make purchase decisions? </vt:lpstr>
      <vt:lpstr>Key principles for a connected view of the shopper journey </vt:lpstr>
      <vt:lpstr>PowerPoint Presentation</vt:lpstr>
      <vt:lpstr>The point at which the brand decision is made is when to influence the shopper </vt:lpstr>
      <vt:lpstr>The point at which the brand decision is made is when to influence the shopper </vt:lpstr>
      <vt:lpstr>Majority of shoppers have a specific brand in their mind before entering the store and hence influencing shoppers is not just a store issue. Brand marketing cannot be separate from shopper marketing </vt:lpstr>
      <vt:lpstr>The marketing task is to influence conversion along the complete shopper journey    </vt:lpstr>
      <vt:lpstr>Integrated marketing plans are tricky</vt:lpstr>
      <vt:lpstr>Five key tips for marketing through the customer journey</vt:lpstr>
      <vt:lpstr>PowerPoint Presentation</vt:lpstr>
      <vt:lpstr>The ‘journey mindset’ impacts shopper behaviour pre-store presenting different opportunities and challenges to influence.  Sanitary ware is characterised by a higher level of pressured shopper mindsets, whilst deodorant is more routine. Exploration does not strongly feature across both categories which is where brands have the greatest potential for influence.   </vt:lpstr>
      <vt:lpstr>Journey mindsets across consumer groups     </vt:lpstr>
      <vt:lpstr>On an exploration journey, shoppers are exploring which products would best meet their needs.  For sanitary protection, merchandising plays a key role influencing purchase decisions. Promotional activity is a key trigger for shopping deodorant.</vt:lpstr>
      <vt:lpstr>PowerPoint Presentation</vt:lpstr>
      <vt:lpstr>Which touchpoints are driving purchase decisions?</vt:lpstr>
      <vt:lpstr>What are the most impactful touchpoints across the path to purchase for deodorant? The market engages with the two categories differently. A more tangible experience through an event is most impactful for deodorant shoppers whilst the most impact for sanitary is generated through personal engagements online or face to face. </vt:lpstr>
      <vt:lpstr>Branding/ product characteristics</vt:lpstr>
      <vt:lpstr>PowerPoint Presentation</vt:lpstr>
      <vt:lpstr>PowerPoint Presentation</vt:lpstr>
      <vt:lpstr>Which of these have the biggest potential to influence brand choice? Medical practitioners would have the biggest impact in driving growth in this category </vt:lpstr>
      <vt:lpstr>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slide example (white) – title can run to two lines 24pt</dc:title>
  <dc:creator>Bannan, Michelle (MBJHB css)</dc:creator>
  <cp:lastModifiedBy>Kenyon Crowley</cp:lastModifiedBy>
  <cp:revision>501</cp:revision>
  <cp:lastPrinted>2018-02-23T15:48:33Z</cp:lastPrinted>
  <dcterms:created xsi:type="dcterms:W3CDTF">2017-07-31T08:45:28Z</dcterms:created>
  <dcterms:modified xsi:type="dcterms:W3CDTF">2019-07-20T15:46:18Z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0x0101003E0124B74836EC48BF76AC0B1485D8FE</vt:lpwstr>
  </property>
</Properties>
</file>